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56" r:id="rId3"/>
    <p:sldId id="258" r:id="rId4"/>
    <p:sldId id="275" r:id="rId5"/>
    <p:sldId id="272" r:id="rId6"/>
    <p:sldId id="273" r:id="rId7"/>
    <p:sldId id="276" r:id="rId8"/>
    <p:sldId id="281" r:id="rId9"/>
    <p:sldId id="264" r:id="rId10"/>
    <p:sldId id="283" r:id="rId11"/>
    <p:sldId id="260" r:id="rId12"/>
    <p:sldId id="277" r:id="rId13"/>
    <p:sldId id="284" r:id="rId14"/>
    <p:sldId id="259" r:id="rId15"/>
    <p:sldId id="282" r:id="rId16"/>
    <p:sldId id="266" r:id="rId17"/>
    <p:sldId id="261" r:id="rId18"/>
    <p:sldId id="267" r:id="rId19"/>
    <p:sldId id="279" r:id="rId20"/>
    <p:sldId id="285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59" userDrawn="1">
          <p15:clr>
            <a:srgbClr val="A4A3A4"/>
          </p15:clr>
        </p15:guide>
        <p15:guide id="2" pos="461" userDrawn="1">
          <p15:clr>
            <a:srgbClr val="A4A3A4"/>
          </p15:clr>
        </p15:guide>
        <p15:guide id="3" orient="horz" pos="3884" userDrawn="1">
          <p15:clr>
            <a:srgbClr val="A4A3A4"/>
          </p15:clr>
        </p15:guide>
        <p15:guide id="4" pos="7242" userDrawn="1">
          <p15:clr>
            <a:srgbClr val="A4A3A4"/>
          </p15:clr>
        </p15:guide>
        <p15:guide id="5" orient="horz" pos="4088" userDrawn="1">
          <p15:clr>
            <a:srgbClr val="A4A3A4"/>
          </p15:clr>
        </p15:guide>
        <p15:guide id="6" orient="horz" pos="2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9B"/>
    <a:srgbClr val="D9D8DD"/>
    <a:srgbClr val="89B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21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486" y="-1710"/>
      </p:cViewPr>
      <p:guideLst>
        <p:guide orient="horz" pos="459"/>
        <p:guide orient="horz" pos="3884"/>
        <p:guide orient="horz" pos="4088"/>
        <p:guide orient="horz" pos="232"/>
        <p:guide pos="461"/>
        <p:guide pos="724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962546-0431-4544-8038-C17E7844183D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6678B-9B03-4869-9B4B-F2CE2C394D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728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FEA5-B83F-4C0E-901F-226B252E4E4F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A029-9900-46B1-B7EB-96C7B998F0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4367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FEA5-B83F-4C0E-901F-226B252E4E4F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A029-9900-46B1-B7EB-96C7B998F0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01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FEA5-B83F-4C0E-901F-226B252E4E4F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A029-9900-46B1-B7EB-96C7B998F0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130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577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105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878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961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088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0272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379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69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FEA5-B83F-4C0E-901F-226B252E4E4F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A029-9900-46B1-B7EB-96C7B998F0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3950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09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578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69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FEA5-B83F-4C0E-901F-226B252E4E4F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A029-9900-46B1-B7EB-96C7B998F0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076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FEA5-B83F-4C0E-901F-226B252E4E4F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A029-9900-46B1-B7EB-96C7B998F0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292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FEA5-B83F-4C0E-901F-226B252E4E4F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A029-9900-46B1-B7EB-96C7B998F0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422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FEA5-B83F-4C0E-901F-226B252E4E4F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A029-9900-46B1-B7EB-96C7B998F0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49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FEA5-B83F-4C0E-901F-226B252E4E4F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A029-9900-46B1-B7EB-96C7B998F0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260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FEA5-B83F-4C0E-901F-226B252E4E4F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A029-9900-46B1-B7EB-96C7B998F0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76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FEA5-B83F-4C0E-901F-226B252E4E4F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A029-9900-46B1-B7EB-96C7B998F0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17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FFEA5-B83F-4C0E-901F-226B252E4E4F}" type="datetimeFigureOut">
              <a:rPr lang="zh-CN" altLang="en-US" smtClean="0"/>
              <a:t>2018/5/23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A029-9900-46B1-B7EB-96C7B998F0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429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22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4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065148" y="1363853"/>
            <a:ext cx="4130295" cy="4130294"/>
          </a:xfrm>
          <a:custGeom>
            <a:avLst/>
            <a:gdLst>
              <a:gd name="connsiteX0" fmla="*/ 0 w 8052180"/>
              <a:gd name="connsiteY0" fmla="*/ 0 h 8052180"/>
              <a:gd name="connsiteX1" fmla="*/ 8052180 w 8052180"/>
              <a:gd name="connsiteY1" fmla="*/ 0 h 8052180"/>
              <a:gd name="connsiteX2" fmla="*/ 8052180 w 8052180"/>
              <a:gd name="connsiteY2" fmla="*/ 8052180 h 8052180"/>
              <a:gd name="connsiteX3" fmla="*/ 0 w 8052180"/>
              <a:gd name="connsiteY3" fmla="*/ 8052180 h 8052180"/>
              <a:gd name="connsiteX4" fmla="*/ 0 w 8052180"/>
              <a:gd name="connsiteY4" fmla="*/ 0 h 8052180"/>
              <a:gd name="connsiteX5" fmla="*/ 901890 w 8052180"/>
              <a:gd name="connsiteY5" fmla="*/ 920940 h 8052180"/>
              <a:gd name="connsiteX6" fmla="*/ 901890 w 8052180"/>
              <a:gd name="connsiteY6" fmla="*/ 7455090 h 8052180"/>
              <a:gd name="connsiteX7" fmla="*/ 4026090 w 8052180"/>
              <a:gd name="connsiteY7" fmla="*/ 7455090 h 8052180"/>
              <a:gd name="connsiteX8" fmla="*/ 4026090 w 8052180"/>
              <a:gd name="connsiteY8" fmla="*/ 920940 h 8052180"/>
              <a:gd name="connsiteX9" fmla="*/ 901890 w 8052180"/>
              <a:gd name="connsiteY9" fmla="*/ 920940 h 805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52180" h="8052180">
                <a:moveTo>
                  <a:pt x="0" y="0"/>
                </a:moveTo>
                <a:lnTo>
                  <a:pt x="8052180" y="0"/>
                </a:lnTo>
                <a:lnTo>
                  <a:pt x="8052180" y="8052180"/>
                </a:lnTo>
                <a:lnTo>
                  <a:pt x="0" y="8052180"/>
                </a:lnTo>
                <a:lnTo>
                  <a:pt x="0" y="0"/>
                </a:lnTo>
                <a:close/>
                <a:moveTo>
                  <a:pt x="901890" y="920940"/>
                </a:moveTo>
                <a:lnTo>
                  <a:pt x="901890" y="7455090"/>
                </a:lnTo>
                <a:lnTo>
                  <a:pt x="4026090" y="7455090"/>
                </a:lnTo>
                <a:lnTo>
                  <a:pt x="4026090" y="920940"/>
                </a:lnTo>
                <a:lnTo>
                  <a:pt x="901890" y="920940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0126854" y="1363853"/>
            <a:ext cx="4130295" cy="4130294"/>
          </a:xfrm>
          <a:custGeom>
            <a:avLst/>
            <a:gdLst>
              <a:gd name="connsiteX0" fmla="*/ 8052180 w 8052180"/>
              <a:gd name="connsiteY0" fmla="*/ 0 h 8052180"/>
              <a:gd name="connsiteX1" fmla="*/ 0 w 8052180"/>
              <a:gd name="connsiteY1" fmla="*/ 0 h 8052180"/>
              <a:gd name="connsiteX2" fmla="*/ 0 w 8052180"/>
              <a:gd name="connsiteY2" fmla="*/ 8052180 h 8052180"/>
              <a:gd name="connsiteX3" fmla="*/ 8052180 w 8052180"/>
              <a:gd name="connsiteY3" fmla="*/ 8052180 h 8052180"/>
              <a:gd name="connsiteX4" fmla="*/ 8052180 w 8052180"/>
              <a:gd name="connsiteY4" fmla="*/ 0 h 8052180"/>
              <a:gd name="connsiteX5" fmla="*/ 4026090 w 8052180"/>
              <a:gd name="connsiteY5" fmla="*/ 920940 h 8052180"/>
              <a:gd name="connsiteX6" fmla="*/ 4026090 w 8052180"/>
              <a:gd name="connsiteY6" fmla="*/ 7455090 h 8052180"/>
              <a:gd name="connsiteX7" fmla="*/ 901890 w 8052180"/>
              <a:gd name="connsiteY7" fmla="*/ 7455090 h 8052180"/>
              <a:gd name="connsiteX8" fmla="*/ 901890 w 8052180"/>
              <a:gd name="connsiteY8" fmla="*/ 920940 h 8052180"/>
              <a:gd name="connsiteX9" fmla="*/ 4026090 w 8052180"/>
              <a:gd name="connsiteY9" fmla="*/ 920940 h 805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52180" h="8052180">
                <a:moveTo>
                  <a:pt x="8052180" y="0"/>
                </a:moveTo>
                <a:lnTo>
                  <a:pt x="0" y="0"/>
                </a:lnTo>
                <a:lnTo>
                  <a:pt x="0" y="8052180"/>
                </a:lnTo>
                <a:lnTo>
                  <a:pt x="8052180" y="8052180"/>
                </a:lnTo>
                <a:lnTo>
                  <a:pt x="8052180" y="0"/>
                </a:lnTo>
                <a:close/>
                <a:moveTo>
                  <a:pt x="4026090" y="920940"/>
                </a:moveTo>
                <a:lnTo>
                  <a:pt x="4026090" y="7455090"/>
                </a:lnTo>
                <a:lnTo>
                  <a:pt x="901890" y="7455090"/>
                </a:lnTo>
                <a:lnTo>
                  <a:pt x="901890" y="920940"/>
                </a:lnTo>
                <a:lnTo>
                  <a:pt x="4026090" y="920940"/>
                </a:lnTo>
                <a:close/>
              </a:path>
            </a:pathLst>
          </a:custGeom>
        </p:spPr>
      </p:pic>
      <p:sp>
        <p:nvSpPr>
          <p:cNvPr id="15" name="文本框 14"/>
          <p:cNvSpPr txBox="1"/>
          <p:nvPr/>
        </p:nvSpPr>
        <p:spPr>
          <a:xfrm>
            <a:off x="2828926" y="3101430"/>
            <a:ext cx="65341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tx2">
                    <a:lumMod val="50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精</a:t>
            </a:r>
            <a:r>
              <a:rPr lang="zh-CN" altLang="en-US" sz="4400" dirty="0" smtClean="0">
                <a:solidFill>
                  <a:schemeClr val="tx2">
                    <a:lumMod val="50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致青花风格</a:t>
            </a:r>
            <a:r>
              <a:rPr lang="en-US" altLang="zh-CN" sz="4400" dirty="0" smtClean="0">
                <a:solidFill>
                  <a:schemeClr val="tx2">
                    <a:lumMod val="50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PPT</a:t>
            </a:r>
            <a:endParaRPr lang="en-US" altLang="zh-CN" sz="4400" dirty="0" smtClean="0">
              <a:solidFill>
                <a:schemeClr val="tx2">
                  <a:lumMod val="50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3009900" y="2941365"/>
            <a:ext cx="6172200" cy="975270"/>
          </a:xfrm>
          <a:prstGeom prst="roundRect">
            <a:avLst>
              <a:gd name="adj" fmla="val 10714"/>
            </a:avLst>
          </a:prstGeom>
          <a:noFill/>
          <a:ln w="3175">
            <a:solidFill>
              <a:srgbClr val="004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200401" y="2884215"/>
            <a:ext cx="114300" cy="114300"/>
          </a:xfrm>
          <a:prstGeom prst="ellipse">
            <a:avLst/>
          </a:prstGeom>
          <a:solidFill>
            <a:srgbClr val="004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124951" y="3756571"/>
            <a:ext cx="114300" cy="114300"/>
          </a:xfrm>
          <a:prstGeom prst="ellipse">
            <a:avLst/>
          </a:prstGeom>
          <a:solidFill>
            <a:srgbClr val="004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371975" y="4019550"/>
            <a:ext cx="34480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2">
                    <a:lumMod val="75000"/>
                  </a:schemeClr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主讲人：公子萧白</a:t>
            </a:r>
            <a:endParaRPr lang="zh-CN" altLang="en-US" sz="2000" dirty="0">
              <a:solidFill>
                <a:schemeClr val="tx2">
                  <a:lumMod val="75000"/>
                </a:schemeClr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-1698625" y="1879600"/>
            <a:ext cx="3302000" cy="3188494"/>
          </a:xfrm>
          <a:prstGeom prst="ellipse">
            <a:avLst/>
          </a:prstGeom>
          <a:noFill/>
          <a:ln>
            <a:solidFill>
              <a:srgbClr val="004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0568179" y="1879600"/>
            <a:ext cx="3302000" cy="3188494"/>
          </a:xfrm>
          <a:prstGeom prst="ellipse">
            <a:avLst/>
          </a:prstGeom>
          <a:noFill/>
          <a:ln>
            <a:solidFill>
              <a:srgbClr val="004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-1" y="-342900"/>
            <a:ext cx="12192001" cy="7581899"/>
            <a:chOff x="-1" y="-342900"/>
            <a:chExt cx="12192001" cy="7581899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6048374" y="6493680"/>
              <a:ext cx="6143625" cy="745319"/>
            </a:xfrm>
            <a:custGeom>
              <a:avLst/>
              <a:gdLst>
                <a:gd name="connsiteX0" fmla="*/ 0 w 6143625"/>
                <a:gd name="connsiteY0" fmla="*/ 0 h 766763"/>
                <a:gd name="connsiteX1" fmla="*/ 6143625 w 6143625"/>
                <a:gd name="connsiteY1" fmla="*/ 0 h 766763"/>
                <a:gd name="connsiteX2" fmla="*/ 6143625 w 6143625"/>
                <a:gd name="connsiteY2" fmla="*/ 766763 h 766763"/>
                <a:gd name="connsiteX3" fmla="*/ 0 w 6143625"/>
                <a:gd name="connsiteY3" fmla="*/ 766763 h 766763"/>
                <a:gd name="connsiteX4" fmla="*/ 0 w 6143625"/>
                <a:gd name="connsiteY4" fmla="*/ 0 h 76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66763">
                  <a:moveTo>
                    <a:pt x="0" y="0"/>
                  </a:moveTo>
                  <a:lnTo>
                    <a:pt x="6143625" y="0"/>
                  </a:lnTo>
                  <a:lnTo>
                    <a:pt x="6143625" y="766763"/>
                  </a:lnTo>
                  <a:lnTo>
                    <a:pt x="0" y="766763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6048375" y="-342900"/>
              <a:ext cx="6143625" cy="742951"/>
            </a:xfrm>
            <a:custGeom>
              <a:avLst/>
              <a:gdLst>
                <a:gd name="connsiteX0" fmla="*/ 0 w 6143625"/>
                <a:gd name="connsiteY0" fmla="*/ 0 h 742951"/>
                <a:gd name="connsiteX1" fmla="*/ 6143625 w 6143625"/>
                <a:gd name="connsiteY1" fmla="*/ 0 h 742951"/>
                <a:gd name="connsiteX2" fmla="*/ 6143625 w 6143625"/>
                <a:gd name="connsiteY2" fmla="*/ 742951 h 742951"/>
                <a:gd name="connsiteX3" fmla="*/ 0 w 6143625"/>
                <a:gd name="connsiteY3" fmla="*/ 742951 h 742951"/>
                <a:gd name="connsiteX4" fmla="*/ 0 w 6143625"/>
                <a:gd name="connsiteY4" fmla="*/ 0 h 74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42951">
                  <a:moveTo>
                    <a:pt x="0" y="0"/>
                  </a:moveTo>
                  <a:lnTo>
                    <a:pt x="6143625" y="0"/>
                  </a:lnTo>
                  <a:lnTo>
                    <a:pt x="6143625" y="742951"/>
                  </a:lnTo>
                  <a:lnTo>
                    <a:pt x="0" y="742951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-1" y="6493679"/>
              <a:ext cx="6143625" cy="745320"/>
            </a:xfrm>
            <a:custGeom>
              <a:avLst/>
              <a:gdLst>
                <a:gd name="connsiteX0" fmla="*/ 0 w 6143625"/>
                <a:gd name="connsiteY0" fmla="*/ 0 h 766763"/>
                <a:gd name="connsiteX1" fmla="*/ 6143625 w 6143625"/>
                <a:gd name="connsiteY1" fmla="*/ 0 h 766763"/>
                <a:gd name="connsiteX2" fmla="*/ 6143625 w 6143625"/>
                <a:gd name="connsiteY2" fmla="*/ 766763 h 766763"/>
                <a:gd name="connsiteX3" fmla="*/ 0 w 6143625"/>
                <a:gd name="connsiteY3" fmla="*/ 766763 h 766763"/>
                <a:gd name="connsiteX4" fmla="*/ 0 w 6143625"/>
                <a:gd name="connsiteY4" fmla="*/ 0 h 76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66763">
                  <a:moveTo>
                    <a:pt x="0" y="0"/>
                  </a:moveTo>
                  <a:lnTo>
                    <a:pt x="6143625" y="0"/>
                  </a:lnTo>
                  <a:lnTo>
                    <a:pt x="6143625" y="766763"/>
                  </a:lnTo>
                  <a:lnTo>
                    <a:pt x="0" y="766763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0" y="-342900"/>
              <a:ext cx="6048375" cy="742951"/>
            </a:xfrm>
            <a:custGeom>
              <a:avLst/>
              <a:gdLst>
                <a:gd name="connsiteX0" fmla="*/ 0 w 6143625"/>
                <a:gd name="connsiteY0" fmla="*/ 0 h 742951"/>
                <a:gd name="connsiteX1" fmla="*/ 6143625 w 6143625"/>
                <a:gd name="connsiteY1" fmla="*/ 0 h 742951"/>
                <a:gd name="connsiteX2" fmla="*/ 6143625 w 6143625"/>
                <a:gd name="connsiteY2" fmla="*/ 742951 h 742951"/>
                <a:gd name="connsiteX3" fmla="*/ 0 w 6143625"/>
                <a:gd name="connsiteY3" fmla="*/ 742951 h 742951"/>
                <a:gd name="connsiteX4" fmla="*/ 0 w 6143625"/>
                <a:gd name="connsiteY4" fmla="*/ 0 h 74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42951">
                  <a:moveTo>
                    <a:pt x="0" y="0"/>
                  </a:moveTo>
                  <a:lnTo>
                    <a:pt x="6143625" y="0"/>
                  </a:lnTo>
                  <a:lnTo>
                    <a:pt x="6143625" y="742951"/>
                  </a:lnTo>
                  <a:lnTo>
                    <a:pt x="0" y="742951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46743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animBg="1"/>
      <p:bldP spid="20" grpId="0" animBg="1"/>
      <p:bldP spid="21" grpId="0" animBg="1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0149775" y="-311455"/>
            <a:ext cx="2029504" cy="774882"/>
            <a:chOff x="3669050" y="1386349"/>
            <a:chExt cx="4831678" cy="1844776"/>
          </a:xfrm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5549947" y="1939352"/>
              <a:ext cx="1394977" cy="738770"/>
            </a:xfrm>
            <a:custGeom>
              <a:avLst/>
              <a:gdLst>
                <a:gd name="T0" fmla="*/ 286 w 686"/>
                <a:gd name="T1" fmla="*/ 116 h 363"/>
                <a:gd name="T2" fmla="*/ 420 w 686"/>
                <a:gd name="T3" fmla="*/ 246 h 363"/>
                <a:gd name="T4" fmla="*/ 565 w 686"/>
                <a:gd name="T5" fmla="*/ 347 h 363"/>
                <a:gd name="T6" fmla="*/ 566 w 686"/>
                <a:gd name="T7" fmla="*/ 353 h 363"/>
                <a:gd name="T8" fmla="*/ 511 w 686"/>
                <a:gd name="T9" fmla="*/ 362 h 363"/>
                <a:gd name="T10" fmla="*/ 349 w 686"/>
                <a:gd name="T11" fmla="*/ 294 h 363"/>
                <a:gd name="T12" fmla="*/ 220 w 686"/>
                <a:gd name="T13" fmla="*/ 147 h 363"/>
                <a:gd name="T14" fmla="*/ 146 w 686"/>
                <a:gd name="T15" fmla="*/ 70 h 363"/>
                <a:gd name="T16" fmla="*/ 41 w 686"/>
                <a:gd name="T17" fmla="*/ 85 h 363"/>
                <a:gd name="T18" fmla="*/ 32 w 686"/>
                <a:gd name="T19" fmla="*/ 149 h 363"/>
                <a:gd name="T20" fmla="*/ 90 w 686"/>
                <a:gd name="T21" fmla="*/ 195 h 363"/>
                <a:gd name="T22" fmla="*/ 119 w 686"/>
                <a:gd name="T23" fmla="*/ 178 h 363"/>
                <a:gd name="T24" fmla="*/ 112 w 686"/>
                <a:gd name="T25" fmla="*/ 128 h 363"/>
                <a:gd name="T26" fmla="*/ 94 w 686"/>
                <a:gd name="T27" fmla="*/ 117 h 363"/>
                <a:gd name="T28" fmla="*/ 144 w 686"/>
                <a:gd name="T29" fmla="*/ 138 h 363"/>
                <a:gd name="T30" fmla="*/ 145 w 686"/>
                <a:gd name="T31" fmla="*/ 196 h 363"/>
                <a:gd name="T32" fmla="*/ 89 w 686"/>
                <a:gd name="T33" fmla="*/ 219 h 363"/>
                <a:gd name="T34" fmla="*/ 7 w 686"/>
                <a:gd name="T35" fmla="*/ 96 h 363"/>
                <a:gd name="T36" fmla="*/ 53 w 686"/>
                <a:gd name="T37" fmla="*/ 39 h 363"/>
                <a:gd name="T38" fmla="*/ 244 w 686"/>
                <a:gd name="T39" fmla="*/ 10 h 363"/>
                <a:gd name="T40" fmla="*/ 531 w 686"/>
                <a:gd name="T41" fmla="*/ 206 h 363"/>
                <a:gd name="T42" fmla="*/ 546 w 686"/>
                <a:gd name="T43" fmla="*/ 235 h 363"/>
                <a:gd name="T44" fmla="*/ 676 w 686"/>
                <a:gd name="T45" fmla="*/ 319 h 363"/>
                <a:gd name="T46" fmla="*/ 686 w 686"/>
                <a:gd name="T47" fmla="*/ 322 h 363"/>
                <a:gd name="T48" fmla="*/ 685 w 686"/>
                <a:gd name="T49" fmla="*/ 329 h 363"/>
                <a:gd name="T50" fmla="*/ 589 w 686"/>
                <a:gd name="T51" fmla="*/ 317 h 363"/>
                <a:gd name="T52" fmla="*/ 424 w 686"/>
                <a:gd name="T53" fmla="*/ 217 h 363"/>
                <a:gd name="T54" fmla="*/ 334 w 686"/>
                <a:gd name="T55" fmla="*/ 132 h 363"/>
                <a:gd name="T56" fmla="*/ 287 w 686"/>
                <a:gd name="T57" fmla="*/ 111 h 363"/>
                <a:gd name="T58" fmla="*/ 286 w 686"/>
                <a:gd name="T59" fmla="*/ 116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6" h="363">
                  <a:moveTo>
                    <a:pt x="286" y="116"/>
                  </a:moveTo>
                  <a:cubicBezTo>
                    <a:pt x="330" y="160"/>
                    <a:pt x="375" y="204"/>
                    <a:pt x="420" y="246"/>
                  </a:cubicBezTo>
                  <a:cubicBezTo>
                    <a:pt x="464" y="287"/>
                    <a:pt x="510" y="324"/>
                    <a:pt x="565" y="347"/>
                  </a:cubicBezTo>
                  <a:cubicBezTo>
                    <a:pt x="565" y="349"/>
                    <a:pt x="566" y="351"/>
                    <a:pt x="566" y="353"/>
                  </a:cubicBezTo>
                  <a:cubicBezTo>
                    <a:pt x="548" y="356"/>
                    <a:pt x="529" y="361"/>
                    <a:pt x="511" y="362"/>
                  </a:cubicBezTo>
                  <a:cubicBezTo>
                    <a:pt x="448" y="363"/>
                    <a:pt x="393" y="337"/>
                    <a:pt x="349" y="294"/>
                  </a:cubicBezTo>
                  <a:cubicBezTo>
                    <a:pt x="303" y="248"/>
                    <a:pt x="264" y="196"/>
                    <a:pt x="220" y="147"/>
                  </a:cubicBezTo>
                  <a:cubicBezTo>
                    <a:pt x="196" y="120"/>
                    <a:pt x="173" y="92"/>
                    <a:pt x="146" y="70"/>
                  </a:cubicBezTo>
                  <a:cubicBezTo>
                    <a:pt x="109" y="40"/>
                    <a:pt x="71" y="48"/>
                    <a:pt x="41" y="85"/>
                  </a:cubicBezTo>
                  <a:cubicBezTo>
                    <a:pt x="26" y="104"/>
                    <a:pt x="21" y="126"/>
                    <a:pt x="32" y="149"/>
                  </a:cubicBezTo>
                  <a:cubicBezTo>
                    <a:pt x="43" y="174"/>
                    <a:pt x="62" y="191"/>
                    <a:pt x="90" y="195"/>
                  </a:cubicBezTo>
                  <a:cubicBezTo>
                    <a:pt x="104" y="198"/>
                    <a:pt x="115" y="192"/>
                    <a:pt x="119" y="178"/>
                  </a:cubicBezTo>
                  <a:cubicBezTo>
                    <a:pt x="126" y="160"/>
                    <a:pt x="127" y="142"/>
                    <a:pt x="112" y="128"/>
                  </a:cubicBezTo>
                  <a:cubicBezTo>
                    <a:pt x="107" y="124"/>
                    <a:pt x="102" y="122"/>
                    <a:pt x="94" y="117"/>
                  </a:cubicBezTo>
                  <a:cubicBezTo>
                    <a:pt x="117" y="115"/>
                    <a:pt x="134" y="119"/>
                    <a:pt x="144" y="138"/>
                  </a:cubicBezTo>
                  <a:cubicBezTo>
                    <a:pt x="154" y="157"/>
                    <a:pt x="159" y="177"/>
                    <a:pt x="145" y="196"/>
                  </a:cubicBezTo>
                  <a:cubicBezTo>
                    <a:pt x="132" y="215"/>
                    <a:pt x="109" y="224"/>
                    <a:pt x="89" y="219"/>
                  </a:cubicBezTo>
                  <a:cubicBezTo>
                    <a:pt x="40" y="207"/>
                    <a:pt x="0" y="146"/>
                    <a:pt x="7" y="96"/>
                  </a:cubicBezTo>
                  <a:cubicBezTo>
                    <a:pt x="12" y="68"/>
                    <a:pt x="30" y="51"/>
                    <a:pt x="53" y="39"/>
                  </a:cubicBezTo>
                  <a:cubicBezTo>
                    <a:pt x="113" y="9"/>
                    <a:pt x="178" y="0"/>
                    <a:pt x="244" y="10"/>
                  </a:cubicBezTo>
                  <a:cubicBezTo>
                    <a:pt x="370" y="29"/>
                    <a:pt x="467" y="94"/>
                    <a:pt x="531" y="206"/>
                  </a:cubicBezTo>
                  <a:cubicBezTo>
                    <a:pt x="536" y="216"/>
                    <a:pt x="541" y="225"/>
                    <a:pt x="546" y="235"/>
                  </a:cubicBezTo>
                  <a:cubicBezTo>
                    <a:pt x="570" y="293"/>
                    <a:pt x="614" y="319"/>
                    <a:pt x="676" y="319"/>
                  </a:cubicBezTo>
                  <a:cubicBezTo>
                    <a:pt x="679" y="319"/>
                    <a:pt x="682" y="321"/>
                    <a:pt x="686" y="322"/>
                  </a:cubicBezTo>
                  <a:cubicBezTo>
                    <a:pt x="685" y="324"/>
                    <a:pt x="685" y="327"/>
                    <a:pt x="685" y="329"/>
                  </a:cubicBezTo>
                  <a:cubicBezTo>
                    <a:pt x="653" y="325"/>
                    <a:pt x="620" y="324"/>
                    <a:pt x="589" y="317"/>
                  </a:cubicBezTo>
                  <a:cubicBezTo>
                    <a:pt x="523" y="302"/>
                    <a:pt x="470" y="266"/>
                    <a:pt x="424" y="217"/>
                  </a:cubicBezTo>
                  <a:cubicBezTo>
                    <a:pt x="396" y="186"/>
                    <a:pt x="365" y="159"/>
                    <a:pt x="334" y="132"/>
                  </a:cubicBezTo>
                  <a:cubicBezTo>
                    <a:pt x="321" y="122"/>
                    <a:pt x="303" y="118"/>
                    <a:pt x="287" y="111"/>
                  </a:cubicBezTo>
                  <a:cubicBezTo>
                    <a:pt x="286" y="113"/>
                    <a:pt x="286" y="114"/>
                    <a:pt x="286" y="1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auto">
            <a:xfrm>
              <a:off x="6727335" y="2502675"/>
              <a:ext cx="1773393" cy="447218"/>
            </a:xfrm>
            <a:custGeom>
              <a:avLst/>
              <a:gdLst>
                <a:gd name="T0" fmla="*/ 866 w 872"/>
                <a:gd name="T1" fmla="*/ 220 h 220"/>
                <a:gd name="T2" fmla="*/ 675 w 872"/>
                <a:gd name="T3" fmla="*/ 125 h 220"/>
                <a:gd name="T4" fmla="*/ 386 w 872"/>
                <a:gd name="T5" fmla="*/ 156 h 220"/>
                <a:gd name="T6" fmla="*/ 278 w 872"/>
                <a:gd name="T7" fmla="*/ 174 h 220"/>
                <a:gd name="T8" fmla="*/ 164 w 872"/>
                <a:gd name="T9" fmla="*/ 159 h 220"/>
                <a:gd name="T10" fmla="*/ 0 w 872"/>
                <a:gd name="T11" fmla="*/ 58 h 220"/>
                <a:gd name="T12" fmla="*/ 14 w 872"/>
                <a:gd name="T13" fmla="*/ 64 h 220"/>
                <a:gd name="T14" fmla="*/ 266 w 872"/>
                <a:gd name="T15" fmla="*/ 131 h 220"/>
                <a:gd name="T16" fmla="*/ 397 w 872"/>
                <a:gd name="T17" fmla="*/ 102 h 220"/>
                <a:gd name="T18" fmla="*/ 589 w 872"/>
                <a:gd name="T19" fmla="*/ 29 h 220"/>
                <a:gd name="T20" fmla="*/ 718 w 872"/>
                <a:gd name="T21" fmla="*/ 5 h 220"/>
                <a:gd name="T22" fmla="*/ 859 w 872"/>
                <a:gd name="T23" fmla="*/ 108 h 220"/>
                <a:gd name="T24" fmla="*/ 866 w 872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20">
                  <a:moveTo>
                    <a:pt x="866" y="220"/>
                  </a:moveTo>
                  <a:cubicBezTo>
                    <a:pt x="824" y="142"/>
                    <a:pt x="751" y="129"/>
                    <a:pt x="675" y="125"/>
                  </a:cubicBezTo>
                  <a:cubicBezTo>
                    <a:pt x="577" y="120"/>
                    <a:pt x="482" y="139"/>
                    <a:pt x="386" y="156"/>
                  </a:cubicBezTo>
                  <a:cubicBezTo>
                    <a:pt x="350" y="162"/>
                    <a:pt x="314" y="168"/>
                    <a:pt x="278" y="174"/>
                  </a:cubicBezTo>
                  <a:cubicBezTo>
                    <a:pt x="238" y="180"/>
                    <a:pt x="201" y="173"/>
                    <a:pt x="164" y="159"/>
                  </a:cubicBezTo>
                  <a:cubicBezTo>
                    <a:pt x="103" y="136"/>
                    <a:pt x="49" y="100"/>
                    <a:pt x="0" y="58"/>
                  </a:cubicBezTo>
                  <a:cubicBezTo>
                    <a:pt x="4" y="60"/>
                    <a:pt x="9" y="62"/>
                    <a:pt x="14" y="64"/>
                  </a:cubicBezTo>
                  <a:cubicBezTo>
                    <a:pt x="94" y="102"/>
                    <a:pt x="177" y="125"/>
                    <a:pt x="266" y="131"/>
                  </a:cubicBezTo>
                  <a:cubicBezTo>
                    <a:pt x="312" y="134"/>
                    <a:pt x="355" y="119"/>
                    <a:pt x="397" y="102"/>
                  </a:cubicBezTo>
                  <a:cubicBezTo>
                    <a:pt x="461" y="78"/>
                    <a:pt x="524" y="50"/>
                    <a:pt x="589" y="29"/>
                  </a:cubicBezTo>
                  <a:cubicBezTo>
                    <a:pt x="630" y="15"/>
                    <a:pt x="674" y="9"/>
                    <a:pt x="718" y="5"/>
                  </a:cubicBezTo>
                  <a:cubicBezTo>
                    <a:pt x="792" y="0"/>
                    <a:pt x="839" y="36"/>
                    <a:pt x="859" y="108"/>
                  </a:cubicBezTo>
                  <a:cubicBezTo>
                    <a:pt x="869" y="143"/>
                    <a:pt x="872" y="188"/>
                    <a:pt x="866" y="2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7074790" y="1732084"/>
              <a:ext cx="630406" cy="929698"/>
            </a:xfrm>
            <a:custGeom>
              <a:avLst/>
              <a:gdLst>
                <a:gd name="T0" fmla="*/ 53 w 310"/>
                <a:gd name="T1" fmla="*/ 5 h 457"/>
                <a:gd name="T2" fmla="*/ 100 w 310"/>
                <a:gd name="T3" fmla="*/ 80 h 457"/>
                <a:gd name="T4" fmla="*/ 139 w 310"/>
                <a:gd name="T5" fmla="*/ 143 h 457"/>
                <a:gd name="T6" fmla="*/ 152 w 310"/>
                <a:gd name="T7" fmla="*/ 134 h 457"/>
                <a:gd name="T8" fmla="*/ 223 w 310"/>
                <a:gd name="T9" fmla="*/ 94 h 457"/>
                <a:gd name="T10" fmla="*/ 261 w 310"/>
                <a:gd name="T11" fmla="*/ 49 h 457"/>
                <a:gd name="T12" fmla="*/ 233 w 310"/>
                <a:gd name="T13" fmla="*/ 4 h 457"/>
                <a:gd name="T14" fmla="*/ 274 w 310"/>
                <a:gd name="T15" fmla="*/ 20 h 457"/>
                <a:gd name="T16" fmla="*/ 252 w 310"/>
                <a:gd name="T17" fmla="*/ 153 h 457"/>
                <a:gd name="T18" fmla="*/ 214 w 310"/>
                <a:gd name="T19" fmla="*/ 174 h 457"/>
                <a:gd name="T20" fmla="*/ 255 w 310"/>
                <a:gd name="T21" fmla="*/ 184 h 457"/>
                <a:gd name="T22" fmla="*/ 277 w 310"/>
                <a:gd name="T23" fmla="*/ 221 h 457"/>
                <a:gd name="T24" fmla="*/ 224 w 310"/>
                <a:gd name="T25" fmla="*/ 285 h 457"/>
                <a:gd name="T26" fmla="*/ 169 w 310"/>
                <a:gd name="T27" fmla="*/ 274 h 457"/>
                <a:gd name="T28" fmla="*/ 162 w 310"/>
                <a:gd name="T29" fmla="*/ 255 h 457"/>
                <a:gd name="T30" fmla="*/ 176 w 310"/>
                <a:gd name="T31" fmla="*/ 245 h 457"/>
                <a:gd name="T32" fmla="*/ 203 w 310"/>
                <a:gd name="T33" fmla="*/ 225 h 457"/>
                <a:gd name="T34" fmla="*/ 171 w 310"/>
                <a:gd name="T35" fmla="*/ 195 h 457"/>
                <a:gd name="T36" fmla="*/ 117 w 310"/>
                <a:gd name="T37" fmla="*/ 222 h 457"/>
                <a:gd name="T38" fmla="*/ 103 w 310"/>
                <a:gd name="T39" fmla="*/ 365 h 457"/>
                <a:gd name="T40" fmla="*/ 207 w 310"/>
                <a:gd name="T41" fmla="*/ 428 h 457"/>
                <a:gd name="T42" fmla="*/ 282 w 310"/>
                <a:gd name="T43" fmla="*/ 425 h 457"/>
                <a:gd name="T44" fmla="*/ 88 w 310"/>
                <a:gd name="T45" fmla="*/ 392 h 457"/>
                <a:gd name="T46" fmla="*/ 64 w 310"/>
                <a:gd name="T47" fmla="*/ 215 h 457"/>
                <a:gd name="T48" fmla="*/ 70 w 310"/>
                <a:gd name="T49" fmla="*/ 203 h 457"/>
                <a:gd name="T50" fmla="*/ 59 w 310"/>
                <a:gd name="T51" fmla="*/ 149 h 457"/>
                <a:gd name="T52" fmla="*/ 33 w 310"/>
                <a:gd name="T53" fmla="*/ 122 h 457"/>
                <a:gd name="T54" fmla="*/ 53 w 310"/>
                <a:gd name="T55" fmla="*/ 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457">
                  <a:moveTo>
                    <a:pt x="53" y="5"/>
                  </a:moveTo>
                  <a:cubicBezTo>
                    <a:pt x="49" y="42"/>
                    <a:pt x="72" y="62"/>
                    <a:pt x="100" y="80"/>
                  </a:cubicBezTo>
                  <a:cubicBezTo>
                    <a:pt x="122" y="94"/>
                    <a:pt x="140" y="111"/>
                    <a:pt x="139" y="143"/>
                  </a:cubicBezTo>
                  <a:cubicBezTo>
                    <a:pt x="145" y="139"/>
                    <a:pt x="148" y="136"/>
                    <a:pt x="152" y="134"/>
                  </a:cubicBezTo>
                  <a:cubicBezTo>
                    <a:pt x="176" y="120"/>
                    <a:pt x="199" y="105"/>
                    <a:pt x="223" y="94"/>
                  </a:cubicBezTo>
                  <a:cubicBezTo>
                    <a:pt x="244" y="85"/>
                    <a:pt x="258" y="72"/>
                    <a:pt x="261" y="49"/>
                  </a:cubicBezTo>
                  <a:cubicBezTo>
                    <a:pt x="265" y="28"/>
                    <a:pt x="256" y="13"/>
                    <a:pt x="233" y="4"/>
                  </a:cubicBezTo>
                  <a:cubicBezTo>
                    <a:pt x="251" y="0"/>
                    <a:pt x="262" y="5"/>
                    <a:pt x="274" y="20"/>
                  </a:cubicBezTo>
                  <a:cubicBezTo>
                    <a:pt x="310" y="65"/>
                    <a:pt x="301" y="122"/>
                    <a:pt x="252" y="153"/>
                  </a:cubicBezTo>
                  <a:cubicBezTo>
                    <a:pt x="241" y="160"/>
                    <a:pt x="229" y="165"/>
                    <a:pt x="214" y="174"/>
                  </a:cubicBezTo>
                  <a:cubicBezTo>
                    <a:pt x="231" y="178"/>
                    <a:pt x="243" y="181"/>
                    <a:pt x="255" y="184"/>
                  </a:cubicBezTo>
                  <a:cubicBezTo>
                    <a:pt x="274" y="190"/>
                    <a:pt x="281" y="203"/>
                    <a:pt x="277" y="221"/>
                  </a:cubicBezTo>
                  <a:cubicBezTo>
                    <a:pt x="270" y="251"/>
                    <a:pt x="252" y="273"/>
                    <a:pt x="224" y="285"/>
                  </a:cubicBezTo>
                  <a:cubicBezTo>
                    <a:pt x="204" y="294"/>
                    <a:pt x="185" y="288"/>
                    <a:pt x="169" y="274"/>
                  </a:cubicBezTo>
                  <a:cubicBezTo>
                    <a:pt x="164" y="270"/>
                    <a:pt x="161" y="261"/>
                    <a:pt x="162" y="255"/>
                  </a:cubicBezTo>
                  <a:cubicBezTo>
                    <a:pt x="162" y="251"/>
                    <a:pt x="171" y="247"/>
                    <a:pt x="176" y="245"/>
                  </a:cubicBezTo>
                  <a:cubicBezTo>
                    <a:pt x="187" y="240"/>
                    <a:pt x="205" y="245"/>
                    <a:pt x="203" y="225"/>
                  </a:cubicBezTo>
                  <a:cubicBezTo>
                    <a:pt x="202" y="207"/>
                    <a:pt x="188" y="198"/>
                    <a:pt x="171" y="195"/>
                  </a:cubicBezTo>
                  <a:cubicBezTo>
                    <a:pt x="147" y="191"/>
                    <a:pt x="129" y="204"/>
                    <a:pt x="117" y="222"/>
                  </a:cubicBezTo>
                  <a:cubicBezTo>
                    <a:pt x="87" y="267"/>
                    <a:pt x="82" y="315"/>
                    <a:pt x="103" y="365"/>
                  </a:cubicBezTo>
                  <a:cubicBezTo>
                    <a:pt x="122" y="410"/>
                    <a:pt x="161" y="426"/>
                    <a:pt x="207" y="428"/>
                  </a:cubicBezTo>
                  <a:cubicBezTo>
                    <a:pt x="233" y="429"/>
                    <a:pt x="259" y="426"/>
                    <a:pt x="282" y="425"/>
                  </a:cubicBezTo>
                  <a:cubicBezTo>
                    <a:pt x="226" y="457"/>
                    <a:pt x="137" y="456"/>
                    <a:pt x="88" y="392"/>
                  </a:cubicBezTo>
                  <a:cubicBezTo>
                    <a:pt x="45" y="338"/>
                    <a:pt x="32" y="280"/>
                    <a:pt x="64" y="215"/>
                  </a:cubicBezTo>
                  <a:cubicBezTo>
                    <a:pt x="66" y="211"/>
                    <a:pt x="68" y="207"/>
                    <a:pt x="70" y="203"/>
                  </a:cubicBezTo>
                  <a:cubicBezTo>
                    <a:pt x="83" y="174"/>
                    <a:pt x="82" y="171"/>
                    <a:pt x="59" y="149"/>
                  </a:cubicBezTo>
                  <a:cubicBezTo>
                    <a:pt x="50" y="140"/>
                    <a:pt x="41" y="132"/>
                    <a:pt x="33" y="122"/>
                  </a:cubicBezTo>
                  <a:cubicBezTo>
                    <a:pt x="0" y="82"/>
                    <a:pt x="7" y="36"/>
                    <a:pt x="53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5120789" y="2502675"/>
              <a:ext cx="1708030" cy="478179"/>
            </a:xfrm>
            <a:custGeom>
              <a:avLst/>
              <a:gdLst>
                <a:gd name="T0" fmla="*/ 840 w 840"/>
                <a:gd name="T1" fmla="*/ 131 h 235"/>
                <a:gd name="T2" fmla="*/ 678 w 840"/>
                <a:gd name="T3" fmla="*/ 223 h 235"/>
                <a:gd name="T4" fmla="*/ 535 w 840"/>
                <a:gd name="T5" fmla="*/ 183 h 235"/>
                <a:gd name="T6" fmla="*/ 404 w 840"/>
                <a:gd name="T7" fmla="*/ 119 h 235"/>
                <a:gd name="T8" fmla="*/ 49 w 840"/>
                <a:gd name="T9" fmla="*/ 52 h 235"/>
                <a:gd name="T10" fmla="*/ 0 w 840"/>
                <a:gd name="T11" fmla="*/ 56 h 235"/>
                <a:gd name="T12" fmla="*/ 292 w 840"/>
                <a:gd name="T13" fmla="*/ 37 h 235"/>
                <a:gd name="T14" fmla="*/ 582 w 840"/>
                <a:gd name="T15" fmla="*/ 139 h 235"/>
                <a:gd name="T16" fmla="*/ 745 w 840"/>
                <a:gd name="T17" fmla="*/ 166 h 235"/>
                <a:gd name="T18" fmla="*/ 840 w 840"/>
                <a:gd name="T19" fmla="*/ 1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0" h="235">
                  <a:moveTo>
                    <a:pt x="840" y="131"/>
                  </a:moveTo>
                  <a:cubicBezTo>
                    <a:pt x="811" y="198"/>
                    <a:pt x="749" y="235"/>
                    <a:pt x="678" y="223"/>
                  </a:cubicBezTo>
                  <a:cubicBezTo>
                    <a:pt x="629" y="215"/>
                    <a:pt x="581" y="200"/>
                    <a:pt x="535" y="183"/>
                  </a:cubicBezTo>
                  <a:cubicBezTo>
                    <a:pt x="490" y="165"/>
                    <a:pt x="446" y="143"/>
                    <a:pt x="404" y="119"/>
                  </a:cubicBezTo>
                  <a:cubicBezTo>
                    <a:pt x="293" y="53"/>
                    <a:pt x="173" y="43"/>
                    <a:pt x="49" y="52"/>
                  </a:cubicBezTo>
                  <a:cubicBezTo>
                    <a:pt x="33" y="53"/>
                    <a:pt x="16" y="56"/>
                    <a:pt x="0" y="56"/>
                  </a:cubicBezTo>
                  <a:cubicBezTo>
                    <a:pt x="96" y="24"/>
                    <a:pt x="191" y="0"/>
                    <a:pt x="292" y="37"/>
                  </a:cubicBezTo>
                  <a:cubicBezTo>
                    <a:pt x="388" y="73"/>
                    <a:pt x="484" y="107"/>
                    <a:pt x="582" y="139"/>
                  </a:cubicBezTo>
                  <a:cubicBezTo>
                    <a:pt x="634" y="156"/>
                    <a:pt x="689" y="167"/>
                    <a:pt x="745" y="166"/>
                  </a:cubicBezTo>
                  <a:cubicBezTo>
                    <a:pt x="779" y="166"/>
                    <a:pt x="811" y="159"/>
                    <a:pt x="840" y="1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6074568" y="1431071"/>
              <a:ext cx="430878" cy="569343"/>
            </a:xfrm>
            <a:custGeom>
              <a:avLst/>
              <a:gdLst>
                <a:gd name="T0" fmla="*/ 80 w 212"/>
                <a:gd name="T1" fmla="*/ 98 h 280"/>
                <a:gd name="T2" fmla="*/ 45 w 212"/>
                <a:gd name="T3" fmla="*/ 190 h 280"/>
                <a:gd name="T4" fmla="*/ 86 w 212"/>
                <a:gd name="T5" fmla="*/ 253 h 280"/>
                <a:gd name="T6" fmla="*/ 106 w 212"/>
                <a:gd name="T7" fmla="*/ 280 h 280"/>
                <a:gd name="T8" fmla="*/ 88 w 212"/>
                <a:gd name="T9" fmla="*/ 275 h 280"/>
                <a:gd name="T10" fmla="*/ 6 w 212"/>
                <a:gd name="T11" fmla="*/ 136 h 280"/>
                <a:gd name="T12" fmla="*/ 113 w 212"/>
                <a:gd name="T13" fmla="*/ 8 h 280"/>
                <a:gd name="T14" fmla="*/ 188 w 212"/>
                <a:gd name="T15" fmla="*/ 45 h 280"/>
                <a:gd name="T16" fmla="*/ 194 w 212"/>
                <a:gd name="T17" fmla="*/ 133 h 280"/>
                <a:gd name="T18" fmla="*/ 123 w 212"/>
                <a:gd name="T19" fmla="*/ 156 h 280"/>
                <a:gd name="T20" fmla="*/ 80 w 212"/>
                <a:gd name="T21" fmla="*/ 9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280">
                  <a:moveTo>
                    <a:pt x="80" y="98"/>
                  </a:moveTo>
                  <a:cubicBezTo>
                    <a:pt x="41" y="117"/>
                    <a:pt x="26" y="155"/>
                    <a:pt x="45" y="190"/>
                  </a:cubicBezTo>
                  <a:cubicBezTo>
                    <a:pt x="56" y="212"/>
                    <a:pt x="72" y="232"/>
                    <a:pt x="86" y="253"/>
                  </a:cubicBezTo>
                  <a:cubicBezTo>
                    <a:pt x="91" y="260"/>
                    <a:pt x="97" y="268"/>
                    <a:pt x="106" y="280"/>
                  </a:cubicBezTo>
                  <a:cubicBezTo>
                    <a:pt x="96" y="277"/>
                    <a:pt x="92" y="277"/>
                    <a:pt x="88" y="275"/>
                  </a:cubicBezTo>
                  <a:cubicBezTo>
                    <a:pt x="28" y="245"/>
                    <a:pt x="0" y="198"/>
                    <a:pt x="6" y="136"/>
                  </a:cubicBezTo>
                  <a:cubicBezTo>
                    <a:pt x="11" y="75"/>
                    <a:pt x="52" y="26"/>
                    <a:pt x="113" y="8"/>
                  </a:cubicBezTo>
                  <a:cubicBezTo>
                    <a:pt x="138" y="0"/>
                    <a:pt x="167" y="15"/>
                    <a:pt x="188" y="45"/>
                  </a:cubicBezTo>
                  <a:cubicBezTo>
                    <a:pt x="209" y="78"/>
                    <a:pt x="212" y="113"/>
                    <a:pt x="194" y="133"/>
                  </a:cubicBezTo>
                  <a:cubicBezTo>
                    <a:pt x="175" y="153"/>
                    <a:pt x="150" y="161"/>
                    <a:pt x="123" y="156"/>
                  </a:cubicBezTo>
                  <a:cubicBezTo>
                    <a:pt x="93" y="149"/>
                    <a:pt x="82" y="127"/>
                    <a:pt x="80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3977802" y="2299707"/>
              <a:ext cx="1436259" cy="404216"/>
            </a:xfrm>
            <a:custGeom>
              <a:avLst/>
              <a:gdLst>
                <a:gd name="T0" fmla="*/ 706 w 706"/>
                <a:gd name="T1" fmla="*/ 83 h 199"/>
                <a:gd name="T2" fmla="*/ 579 w 706"/>
                <a:gd name="T3" fmla="*/ 64 h 199"/>
                <a:gd name="T4" fmla="*/ 351 w 706"/>
                <a:gd name="T5" fmla="*/ 131 h 199"/>
                <a:gd name="T6" fmla="*/ 264 w 706"/>
                <a:gd name="T7" fmla="*/ 166 h 199"/>
                <a:gd name="T8" fmla="*/ 42 w 706"/>
                <a:gd name="T9" fmla="*/ 175 h 199"/>
                <a:gd name="T10" fmla="*/ 0 w 706"/>
                <a:gd name="T11" fmla="*/ 163 h 199"/>
                <a:gd name="T12" fmla="*/ 134 w 706"/>
                <a:gd name="T13" fmla="*/ 163 h 199"/>
                <a:gd name="T14" fmla="*/ 324 w 706"/>
                <a:gd name="T15" fmla="*/ 109 h 199"/>
                <a:gd name="T16" fmla="*/ 539 w 706"/>
                <a:gd name="T17" fmla="*/ 16 h 199"/>
                <a:gd name="T18" fmla="*/ 696 w 706"/>
                <a:gd name="T19" fmla="*/ 66 h 199"/>
                <a:gd name="T20" fmla="*/ 706 w 706"/>
                <a:gd name="T21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199">
                  <a:moveTo>
                    <a:pt x="706" y="83"/>
                  </a:moveTo>
                  <a:cubicBezTo>
                    <a:pt x="665" y="55"/>
                    <a:pt x="622" y="58"/>
                    <a:pt x="579" y="64"/>
                  </a:cubicBezTo>
                  <a:cubicBezTo>
                    <a:pt x="500" y="75"/>
                    <a:pt x="425" y="103"/>
                    <a:pt x="351" y="131"/>
                  </a:cubicBezTo>
                  <a:cubicBezTo>
                    <a:pt x="322" y="142"/>
                    <a:pt x="292" y="152"/>
                    <a:pt x="264" y="166"/>
                  </a:cubicBezTo>
                  <a:cubicBezTo>
                    <a:pt x="191" y="199"/>
                    <a:pt x="117" y="197"/>
                    <a:pt x="42" y="175"/>
                  </a:cubicBezTo>
                  <a:cubicBezTo>
                    <a:pt x="26" y="171"/>
                    <a:pt x="10" y="166"/>
                    <a:pt x="0" y="163"/>
                  </a:cubicBezTo>
                  <a:cubicBezTo>
                    <a:pt x="41" y="163"/>
                    <a:pt x="88" y="164"/>
                    <a:pt x="134" y="163"/>
                  </a:cubicBezTo>
                  <a:cubicBezTo>
                    <a:pt x="202" y="161"/>
                    <a:pt x="265" y="143"/>
                    <a:pt x="324" y="109"/>
                  </a:cubicBezTo>
                  <a:cubicBezTo>
                    <a:pt x="392" y="70"/>
                    <a:pt x="461" y="33"/>
                    <a:pt x="539" y="16"/>
                  </a:cubicBezTo>
                  <a:cubicBezTo>
                    <a:pt x="608" y="0"/>
                    <a:pt x="662" y="17"/>
                    <a:pt x="696" y="66"/>
                  </a:cubicBezTo>
                  <a:cubicBezTo>
                    <a:pt x="699" y="71"/>
                    <a:pt x="702" y="77"/>
                    <a:pt x="706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8"/>
            <p:cNvSpPr>
              <a:spLocks/>
            </p:cNvSpPr>
            <p:nvPr/>
          </p:nvSpPr>
          <p:spPr bwMode="auto">
            <a:xfrm>
              <a:off x="7772278" y="2010735"/>
              <a:ext cx="390456" cy="369815"/>
            </a:xfrm>
            <a:custGeom>
              <a:avLst/>
              <a:gdLst>
                <a:gd name="T0" fmla="*/ 79 w 192"/>
                <a:gd name="T1" fmla="*/ 82 h 182"/>
                <a:gd name="T2" fmla="*/ 63 w 192"/>
                <a:gd name="T3" fmla="*/ 42 h 182"/>
                <a:gd name="T4" fmla="*/ 70 w 192"/>
                <a:gd name="T5" fmla="*/ 5 h 182"/>
                <a:gd name="T6" fmla="*/ 105 w 192"/>
                <a:gd name="T7" fmla="*/ 5 h 182"/>
                <a:gd name="T8" fmla="*/ 121 w 192"/>
                <a:gd name="T9" fmla="*/ 44 h 182"/>
                <a:gd name="T10" fmla="*/ 113 w 192"/>
                <a:gd name="T11" fmla="*/ 63 h 182"/>
                <a:gd name="T12" fmla="*/ 168 w 192"/>
                <a:gd name="T13" fmla="*/ 49 h 182"/>
                <a:gd name="T14" fmla="*/ 184 w 192"/>
                <a:gd name="T15" fmla="*/ 86 h 182"/>
                <a:gd name="T16" fmla="*/ 166 w 192"/>
                <a:gd name="T17" fmla="*/ 107 h 182"/>
                <a:gd name="T18" fmla="*/ 140 w 192"/>
                <a:gd name="T19" fmla="*/ 108 h 182"/>
                <a:gd name="T20" fmla="*/ 113 w 192"/>
                <a:gd name="T21" fmla="*/ 103 h 182"/>
                <a:gd name="T22" fmla="*/ 121 w 192"/>
                <a:gd name="T23" fmla="*/ 108 h 182"/>
                <a:gd name="T24" fmla="*/ 134 w 192"/>
                <a:gd name="T25" fmla="*/ 113 h 182"/>
                <a:gd name="T26" fmla="*/ 162 w 192"/>
                <a:gd name="T27" fmla="*/ 158 h 182"/>
                <a:gd name="T28" fmla="*/ 134 w 192"/>
                <a:gd name="T29" fmla="*/ 182 h 182"/>
                <a:gd name="T30" fmla="*/ 97 w 192"/>
                <a:gd name="T31" fmla="*/ 142 h 182"/>
                <a:gd name="T32" fmla="*/ 91 w 192"/>
                <a:gd name="T33" fmla="*/ 117 h 182"/>
                <a:gd name="T34" fmla="*/ 90 w 192"/>
                <a:gd name="T35" fmla="*/ 151 h 182"/>
                <a:gd name="T36" fmla="*/ 67 w 192"/>
                <a:gd name="T37" fmla="*/ 180 h 182"/>
                <a:gd name="T38" fmla="*/ 34 w 192"/>
                <a:gd name="T39" fmla="*/ 166 h 182"/>
                <a:gd name="T40" fmla="*/ 39 w 192"/>
                <a:gd name="T41" fmla="*/ 130 h 182"/>
                <a:gd name="T42" fmla="*/ 60 w 192"/>
                <a:gd name="T43" fmla="*/ 99 h 182"/>
                <a:gd name="T44" fmla="*/ 66 w 192"/>
                <a:gd name="T45" fmla="*/ 103 h 182"/>
                <a:gd name="T46" fmla="*/ 48 w 192"/>
                <a:gd name="T47" fmla="*/ 106 h 182"/>
                <a:gd name="T48" fmla="*/ 0 w 192"/>
                <a:gd name="T49" fmla="*/ 71 h 182"/>
                <a:gd name="T50" fmla="*/ 10 w 192"/>
                <a:gd name="T51" fmla="*/ 45 h 182"/>
                <a:gd name="T52" fmla="*/ 37 w 192"/>
                <a:gd name="T53" fmla="*/ 45 h 182"/>
                <a:gd name="T54" fmla="*/ 62 w 192"/>
                <a:gd name="T55" fmla="*/ 68 h 182"/>
                <a:gd name="T56" fmla="*/ 76 w 192"/>
                <a:gd name="T57" fmla="*/ 84 h 182"/>
                <a:gd name="T58" fmla="*/ 79 w 192"/>
                <a:gd name="T59" fmla="*/ 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182">
                  <a:moveTo>
                    <a:pt x="79" y="82"/>
                  </a:moveTo>
                  <a:cubicBezTo>
                    <a:pt x="73" y="68"/>
                    <a:pt x="68" y="55"/>
                    <a:pt x="63" y="42"/>
                  </a:cubicBezTo>
                  <a:cubicBezTo>
                    <a:pt x="57" y="28"/>
                    <a:pt x="55" y="12"/>
                    <a:pt x="70" y="5"/>
                  </a:cubicBezTo>
                  <a:cubicBezTo>
                    <a:pt x="80" y="0"/>
                    <a:pt x="95" y="0"/>
                    <a:pt x="105" y="5"/>
                  </a:cubicBezTo>
                  <a:cubicBezTo>
                    <a:pt x="120" y="12"/>
                    <a:pt x="125" y="27"/>
                    <a:pt x="121" y="44"/>
                  </a:cubicBezTo>
                  <a:cubicBezTo>
                    <a:pt x="120" y="49"/>
                    <a:pt x="117" y="53"/>
                    <a:pt x="113" y="63"/>
                  </a:cubicBezTo>
                  <a:cubicBezTo>
                    <a:pt x="132" y="46"/>
                    <a:pt x="149" y="35"/>
                    <a:pt x="168" y="49"/>
                  </a:cubicBezTo>
                  <a:cubicBezTo>
                    <a:pt x="178" y="57"/>
                    <a:pt x="192" y="69"/>
                    <a:pt x="184" y="86"/>
                  </a:cubicBezTo>
                  <a:cubicBezTo>
                    <a:pt x="180" y="94"/>
                    <a:pt x="174" y="103"/>
                    <a:pt x="166" y="107"/>
                  </a:cubicBezTo>
                  <a:cubicBezTo>
                    <a:pt x="159" y="111"/>
                    <a:pt x="149" y="109"/>
                    <a:pt x="140" y="108"/>
                  </a:cubicBezTo>
                  <a:cubicBezTo>
                    <a:pt x="131" y="106"/>
                    <a:pt x="123" y="102"/>
                    <a:pt x="113" y="103"/>
                  </a:cubicBezTo>
                  <a:cubicBezTo>
                    <a:pt x="116" y="105"/>
                    <a:pt x="118" y="107"/>
                    <a:pt x="121" y="108"/>
                  </a:cubicBezTo>
                  <a:cubicBezTo>
                    <a:pt x="125" y="110"/>
                    <a:pt x="130" y="111"/>
                    <a:pt x="134" y="113"/>
                  </a:cubicBezTo>
                  <a:cubicBezTo>
                    <a:pt x="156" y="122"/>
                    <a:pt x="167" y="140"/>
                    <a:pt x="162" y="158"/>
                  </a:cubicBezTo>
                  <a:cubicBezTo>
                    <a:pt x="159" y="172"/>
                    <a:pt x="150" y="182"/>
                    <a:pt x="134" y="182"/>
                  </a:cubicBezTo>
                  <a:cubicBezTo>
                    <a:pt x="116" y="182"/>
                    <a:pt x="100" y="165"/>
                    <a:pt x="97" y="142"/>
                  </a:cubicBezTo>
                  <a:cubicBezTo>
                    <a:pt x="95" y="134"/>
                    <a:pt x="95" y="125"/>
                    <a:pt x="91" y="117"/>
                  </a:cubicBezTo>
                  <a:cubicBezTo>
                    <a:pt x="91" y="128"/>
                    <a:pt x="94" y="141"/>
                    <a:pt x="90" y="151"/>
                  </a:cubicBezTo>
                  <a:cubicBezTo>
                    <a:pt x="86" y="162"/>
                    <a:pt x="77" y="177"/>
                    <a:pt x="67" y="180"/>
                  </a:cubicBezTo>
                  <a:cubicBezTo>
                    <a:pt x="58" y="182"/>
                    <a:pt x="39" y="175"/>
                    <a:pt x="34" y="166"/>
                  </a:cubicBezTo>
                  <a:cubicBezTo>
                    <a:pt x="29" y="158"/>
                    <a:pt x="35" y="142"/>
                    <a:pt x="39" y="130"/>
                  </a:cubicBezTo>
                  <a:cubicBezTo>
                    <a:pt x="44" y="119"/>
                    <a:pt x="53" y="109"/>
                    <a:pt x="60" y="99"/>
                  </a:cubicBezTo>
                  <a:cubicBezTo>
                    <a:pt x="62" y="100"/>
                    <a:pt x="64" y="101"/>
                    <a:pt x="66" y="103"/>
                  </a:cubicBezTo>
                  <a:cubicBezTo>
                    <a:pt x="60" y="104"/>
                    <a:pt x="54" y="106"/>
                    <a:pt x="48" y="106"/>
                  </a:cubicBezTo>
                  <a:cubicBezTo>
                    <a:pt x="21" y="110"/>
                    <a:pt x="1" y="96"/>
                    <a:pt x="0" y="71"/>
                  </a:cubicBezTo>
                  <a:cubicBezTo>
                    <a:pt x="0" y="62"/>
                    <a:pt x="3" y="49"/>
                    <a:pt x="10" y="45"/>
                  </a:cubicBezTo>
                  <a:cubicBezTo>
                    <a:pt x="16" y="40"/>
                    <a:pt x="30" y="42"/>
                    <a:pt x="37" y="45"/>
                  </a:cubicBezTo>
                  <a:cubicBezTo>
                    <a:pt x="47" y="50"/>
                    <a:pt x="54" y="60"/>
                    <a:pt x="62" y="68"/>
                  </a:cubicBezTo>
                  <a:cubicBezTo>
                    <a:pt x="67" y="73"/>
                    <a:pt x="71" y="78"/>
                    <a:pt x="76" y="84"/>
                  </a:cubicBezTo>
                  <a:cubicBezTo>
                    <a:pt x="77" y="83"/>
                    <a:pt x="78" y="82"/>
                    <a:pt x="79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9"/>
            <p:cNvSpPr>
              <a:spLocks/>
            </p:cNvSpPr>
            <p:nvPr/>
          </p:nvSpPr>
          <p:spPr bwMode="auto">
            <a:xfrm>
              <a:off x="5649711" y="2799387"/>
              <a:ext cx="396477" cy="372395"/>
            </a:xfrm>
            <a:custGeom>
              <a:avLst/>
              <a:gdLst>
                <a:gd name="T0" fmla="*/ 92 w 195"/>
                <a:gd name="T1" fmla="*/ 118 h 183"/>
                <a:gd name="T2" fmla="*/ 90 w 195"/>
                <a:gd name="T3" fmla="*/ 153 h 183"/>
                <a:gd name="T4" fmla="*/ 66 w 195"/>
                <a:gd name="T5" fmla="*/ 181 h 183"/>
                <a:gd name="T6" fmla="*/ 36 w 195"/>
                <a:gd name="T7" fmla="*/ 168 h 183"/>
                <a:gd name="T8" fmla="*/ 38 w 195"/>
                <a:gd name="T9" fmla="*/ 132 h 183"/>
                <a:gd name="T10" fmla="*/ 61 w 195"/>
                <a:gd name="T11" fmla="*/ 100 h 183"/>
                <a:gd name="T12" fmla="*/ 66 w 195"/>
                <a:gd name="T13" fmla="*/ 103 h 183"/>
                <a:gd name="T14" fmla="*/ 47 w 195"/>
                <a:gd name="T15" fmla="*/ 107 h 183"/>
                <a:gd name="T16" fmla="*/ 1 w 195"/>
                <a:gd name="T17" fmla="*/ 73 h 183"/>
                <a:gd name="T18" fmla="*/ 10 w 195"/>
                <a:gd name="T19" fmla="*/ 45 h 183"/>
                <a:gd name="T20" fmla="*/ 40 w 195"/>
                <a:gd name="T21" fmla="*/ 47 h 183"/>
                <a:gd name="T22" fmla="*/ 59 w 195"/>
                <a:gd name="T23" fmla="*/ 64 h 183"/>
                <a:gd name="T24" fmla="*/ 79 w 195"/>
                <a:gd name="T25" fmla="*/ 82 h 183"/>
                <a:gd name="T26" fmla="*/ 65 w 195"/>
                <a:gd name="T27" fmla="*/ 49 h 183"/>
                <a:gd name="T28" fmla="*/ 71 w 195"/>
                <a:gd name="T29" fmla="*/ 5 h 183"/>
                <a:gd name="T30" fmla="*/ 107 w 195"/>
                <a:gd name="T31" fmla="*/ 6 h 183"/>
                <a:gd name="T32" fmla="*/ 117 w 195"/>
                <a:gd name="T33" fmla="*/ 54 h 183"/>
                <a:gd name="T34" fmla="*/ 115 w 195"/>
                <a:gd name="T35" fmla="*/ 60 h 183"/>
                <a:gd name="T36" fmla="*/ 170 w 195"/>
                <a:gd name="T37" fmla="*/ 51 h 183"/>
                <a:gd name="T38" fmla="*/ 153 w 195"/>
                <a:gd name="T39" fmla="*/ 111 h 183"/>
                <a:gd name="T40" fmla="*/ 112 w 195"/>
                <a:gd name="T41" fmla="*/ 104 h 183"/>
                <a:gd name="T42" fmla="*/ 123 w 195"/>
                <a:gd name="T43" fmla="*/ 109 h 183"/>
                <a:gd name="T44" fmla="*/ 148 w 195"/>
                <a:gd name="T45" fmla="*/ 121 h 183"/>
                <a:gd name="T46" fmla="*/ 160 w 195"/>
                <a:gd name="T47" fmla="*/ 162 h 183"/>
                <a:gd name="T48" fmla="*/ 134 w 195"/>
                <a:gd name="T49" fmla="*/ 181 h 183"/>
                <a:gd name="T50" fmla="*/ 99 w 195"/>
                <a:gd name="T51" fmla="*/ 154 h 183"/>
                <a:gd name="T52" fmla="*/ 94 w 195"/>
                <a:gd name="T53" fmla="*/ 117 h 183"/>
                <a:gd name="T54" fmla="*/ 92 w 195"/>
                <a:gd name="T55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183">
                  <a:moveTo>
                    <a:pt x="92" y="118"/>
                  </a:moveTo>
                  <a:cubicBezTo>
                    <a:pt x="91" y="130"/>
                    <a:pt x="94" y="143"/>
                    <a:pt x="90" y="153"/>
                  </a:cubicBezTo>
                  <a:cubicBezTo>
                    <a:pt x="85" y="164"/>
                    <a:pt x="76" y="177"/>
                    <a:pt x="66" y="181"/>
                  </a:cubicBezTo>
                  <a:cubicBezTo>
                    <a:pt x="57" y="183"/>
                    <a:pt x="39" y="176"/>
                    <a:pt x="36" y="168"/>
                  </a:cubicBezTo>
                  <a:cubicBezTo>
                    <a:pt x="31" y="159"/>
                    <a:pt x="34" y="143"/>
                    <a:pt x="38" y="132"/>
                  </a:cubicBezTo>
                  <a:cubicBezTo>
                    <a:pt x="43" y="120"/>
                    <a:pt x="53" y="111"/>
                    <a:pt x="61" y="100"/>
                  </a:cubicBezTo>
                  <a:cubicBezTo>
                    <a:pt x="63" y="101"/>
                    <a:pt x="64" y="102"/>
                    <a:pt x="66" y="103"/>
                  </a:cubicBezTo>
                  <a:cubicBezTo>
                    <a:pt x="60" y="104"/>
                    <a:pt x="54" y="106"/>
                    <a:pt x="47" y="107"/>
                  </a:cubicBezTo>
                  <a:cubicBezTo>
                    <a:pt x="22" y="110"/>
                    <a:pt x="2" y="96"/>
                    <a:pt x="1" y="73"/>
                  </a:cubicBezTo>
                  <a:cubicBezTo>
                    <a:pt x="0" y="63"/>
                    <a:pt x="4" y="49"/>
                    <a:pt x="10" y="45"/>
                  </a:cubicBezTo>
                  <a:cubicBezTo>
                    <a:pt x="17" y="41"/>
                    <a:pt x="30" y="43"/>
                    <a:pt x="40" y="47"/>
                  </a:cubicBezTo>
                  <a:cubicBezTo>
                    <a:pt x="47" y="49"/>
                    <a:pt x="53" y="57"/>
                    <a:pt x="59" y="64"/>
                  </a:cubicBezTo>
                  <a:cubicBezTo>
                    <a:pt x="65" y="70"/>
                    <a:pt x="70" y="77"/>
                    <a:pt x="79" y="82"/>
                  </a:cubicBezTo>
                  <a:cubicBezTo>
                    <a:pt x="74" y="71"/>
                    <a:pt x="69" y="60"/>
                    <a:pt x="65" y="49"/>
                  </a:cubicBezTo>
                  <a:cubicBezTo>
                    <a:pt x="59" y="33"/>
                    <a:pt x="52" y="15"/>
                    <a:pt x="71" y="5"/>
                  </a:cubicBezTo>
                  <a:cubicBezTo>
                    <a:pt x="80" y="0"/>
                    <a:pt x="97" y="1"/>
                    <a:pt x="107" y="6"/>
                  </a:cubicBezTo>
                  <a:cubicBezTo>
                    <a:pt x="123" y="14"/>
                    <a:pt x="125" y="34"/>
                    <a:pt x="117" y="54"/>
                  </a:cubicBezTo>
                  <a:cubicBezTo>
                    <a:pt x="116" y="55"/>
                    <a:pt x="116" y="56"/>
                    <a:pt x="115" y="60"/>
                  </a:cubicBezTo>
                  <a:cubicBezTo>
                    <a:pt x="133" y="46"/>
                    <a:pt x="151" y="34"/>
                    <a:pt x="170" y="51"/>
                  </a:cubicBezTo>
                  <a:cubicBezTo>
                    <a:pt x="195" y="73"/>
                    <a:pt x="183" y="114"/>
                    <a:pt x="153" y="111"/>
                  </a:cubicBezTo>
                  <a:cubicBezTo>
                    <a:pt x="139" y="110"/>
                    <a:pt x="127" y="104"/>
                    <a:pt x="112" y="104"/>
                  </a:cubicBezTo>
                  <a:cubicBezTo>
                    <a:pt x="116" y="106"/>
                    <a:pt x="120" y="107"/>
                    <a:pt x="123" y="109"/>
                  </a:cubicBezTo>
                  <a:cubicBezTo>
                    <a:pt x="132" y="113"/>
                    <a:pt x="141" y="116"/>
                    <a:pt x="148" y="121"/>
                  </a:cubicBezTo>
                  <a:cubicBezTo>
                    <a:pt x="162" y="131"/>
                    <a:pt x="168" y="147"/>
                    <a:pt x="160" y="162"/>
                  </a:cubicBezTo>
                  <a:cubicBezTo>
                    <a:pt x="156" y="171"/>
                    <a:pt x="144" y="180"/>
                    <a:pt x="134" y="181"/>
                  </a:cubicBezTo>
                  <a:cubicBezTo>
                    <a:pt x="117" y="183"/>
                    <a:pt x="104" y="171"/>
                    <a:pt x="99" y="154"/>
                  </a:cubicBezTo>
                  <a:cubicBezTo>
                    <a:pt x="96" y="142"/>
                    <a:pt x="96" y="129"/>
                    <a:pt x="94" y="117"/>
                  </a:cubicBezTo>
                  <a:cubicBezTo>
                    <a:pt x="94" y="117"/>
                    <a:pt x="93" y="117"/>
                    <a:pt x="92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2"/>
            <p:cNvSpPr>
              <a:spLocks/>
            </p:cNvSpPr>
            <p:nvPr/>
          </p:nvSpPr>
          <p:spPr bwMode="auto">
            <a:xfrm>
              <a:off x="5265275" y="1555776"/>
              <a:ext cx="681148" cy="329394"/>
            </a:xfrm>
            <a:custGeom>
              <a:avLst/>
              <a:gdLst>
                <a:gd name="T0" fmla="*/ 276 w 335"/>
                <a:gd name="T1" fmla="*/ 124 h 162"/>
                <a:gd name="T2" fmla="*/ 233 w 335"/>
                <a:gd name="T3" fmla="*/ 96 h 162"/>
                <a:gd name="T4" fmla="*/ 206 w 335"/>
                <a:gd name="T5" fmla="*/ 97 h 162"/>
                <a:gd name="T6" fmla="*/ 171 w 335"/>
                <a:gd name="T7" fmla="*/ 94 h 162"/>
                <a:gd name="T8" fmla="*/ 134 w 335"/>
                <a:gd name="T9" fmla="*/ 101 h 162"/>
                <a:gd name="T10" fmla="*/ 96 w 335"/>
                <a:gd name="T11" fmla="*/ 107 h 162"/>
                <a:gd name="T12" fmla="*/ 77 w 335"/>
                <a:gd name="T13" fmla="*/ 101 h 162"/>
                <a:gd name="T14" fmla="*/ 73 w 335"/>
                <a:gd name="T15" fmla="*/ 119 h 162"/>
                <a:gd name="T16" fmla="*/ 41 w 335"/>
                <a:gd name="T17" fmla="*/ 142 h 162"/>
                <a:gd name="T18" fmla="*/ 9 w 335"/>
                <a:gd name="T19" fmla="*/ 119 h 162"/>
                <a:gd name="T20" fmla="*/ 21 w 335"/>
                <a:gd name="T21" fmla="*/ 82 h 162"/>
                <a:gd name="T22" fmla="*/ 61 w 335"/>
                <a:gd name="T23" fmla="*/ 82 h 162"/>
                <a:gd name="T24" fmla="*/ 102 w 335"/>
                <a:gd name="T25" fmla="*/ 84 h 162"/>
                <a:gd name="T26" fmla="*/ 122 w 335"/>
                <a:gd name="T27" fmla="*/ 80 h 162"/>
                <a:gd name="T28" fmla="*/ 167 w 335"/>
                <a:gd name="T29" fmla="*/ 71 h 162"/>
                <a:gd name="T30" fmla="*/ 121 w 335"/>
                <a:gd name="T31" fmla="*/ 59 h 162"/>
                <a:gd name="T32" fmla="*/ 83 w 335"/>
                <a:gd name="T33" fmla="*/ 47 h 162"/>
                <a:gd name="T34" fmla="*/ 54 w 335"/>
                <a:gd name="T35" fmla="*/ 48 h 162"/>
                <a:gd name="T36" fmla="*/ 13 w 335"/>
                <a:gd name="T37" fmla="*/ 57 h 162"/>
                <a:gd name="T38" fmla="*/ 10 w 335"/>
                <a:gd name="T39" fmla="*/ 18 h 162"/>
                <a:gd name="T40" fmla="*/ 50 w 335"/>
                <a:gd name="T41" fmla="*/ 18 h 162"/>
                <a:gd name="T42" fmla="*/ 88 w 335"/>
                <a:gd name="T43" fmla="*/ 17 h 162"/>
                <a:gd name="T44" fmla="*/ 134 w 335"/>
                <a:gd name="T45" fmla="*/ 30 h 162"/>
                <a:gd name="T46" fmla="*/ 180 w 335"/>
                <a:gd name="T47" fmla="*/ 56 h 162"/>
                <a:gd name="T48" fmla="*/ 213 w 335"/>
                <a:gd name="T49" fmla="*/ 72 h 162"/>
                <a:gd name="T50" fmla="*/ 226 w 335"/>
                <a:gd name="T51" fmla="*/ 84 h 162"/>
                <a:gd name="T52" fmla="*/ 220 w 335"/>
                <a:gd name="T53" fmla="*/ 28 h 162"/>
                <a:gd name="T54" fmla="*/ 227 w 335"/>
                <a:gd name="T55" fmla="*/ 27 h 162"/>
                <a:gd name="T56" fmla="*/ 235 w 335"/>
                <a:gd name="T57" fmla="*/ 87 h 162"/>
                <a:gd name="T58" fmla="*/ 247 w 335"/>
                <a:gd name="T59" fmla="*/ 56 h 162"/>
                <a:gd name="T60" fmla="*/ 273 w 335"/>
                <a:gd name="T61" fmla="*/ 44 h 162"/>
                <a:gd name="T62" fmla="*/ 305 w 335"/>
                <a:gd name="T63" fmla="*/ 68 h 162"/>
                <a:gd name="T64" fmla="*/ 277 w 335"/>
                <a:gd name="T65" fmla="*/ 112 h 162"/>
                <a:gd name="T66" fmla="*/ 335 w 335"/>
                <a:gd name="T67" fmla="*/ 159 h 162"/>
                <a:gd name="T68" fmla="*/ 332 w 335"/>
                <a:gd name="T69" fmla="*/ 162 h 162"/>
                <a:gd name="T70" fmla="*/ 276 w 335"/>
                <a:gd name="T71" fmla="*/ 123 h 162"/>
                <a:gd name="T72" fmla="*/ 276 w 335"/>
                <a:gd name="T73" fmla="*/ 12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5" h="162">
                  <a:moveTo>
                    <a:pt x="276" y="124"/>
                  </a:moveTo>
                  <a:cubicBezTo>
                    <a:pt x="262" y="115"/>
                    <a:pt x="249" y="103"/>
                    <a:pt x="233" y="96"/>
                  </a:cubicBezTo>
                  <a:cubicBezTo>
                    <a:pt x="226" y="93"/>
                    <a:pt x="214" y="94"/>
                    <a:pt x="206" y="97"/>
                  </a:cubicBezTo>
                  <a:cubicBezTo>
                    <a:pt x="193" y="104"/>
                    <a:pt x="182" y="104"/>
                    <a:pt x="171" y="94"/>
                  </a:cubicBezTo>
                  <a:cubicBezTo>
                    <a:pt x="159" y="82"/>
                    <a:pt x="142" y="86"/>
                    <a:pt x="134" y="101"/>
                  </a:cubicBezTo>
                  <a:cubicBezTo>
                    <a:pt x="124" y="122"/>
                    <a:pt x="115" y="123"/>
                    <a:pt x="96" y="107"/>
                  </a:cubicBezTo>
                  <a:cubicBezTo>
                    <a:pt x="92" y="103"/>
                    <a:pt x="84" y="103"/>
                    <a:pt x="77" y="101"/>
                  </a:cubicBezTo>
                  <a:cubicBezTo>
                    <a:pt x="75" y="109"/>
                    <a:pt x="74" y="114"/>
                    <a:pt x="73" y="119"/>
                  </a:cubicBezTo>
                  <a:cubicBezTo>
                    <a:pt x="68" y="134"/>
                    <a:pt x="56" y="142"/>
                    <a:pt x="41" y="142"/>
                  </a:cubicBezTo>
                  <a:cubicBezTo>
                    <a:pt x="26" y="142"/>
                    <a:pt x="14" y="134"/>
                    <a:pt x="9" y="119"/>
                  </a:cubicBezTo>
                  <a:cubicBezTo>
                    <a:pt x="5" y="105"/>
                    <a:pt x="8" y="91"/>
                    <a:pt x="21" y="82"/>
                  </a:cubicBezTo>
                  <a:cubicBezTo>
                    <a:pt x="34" y="72"/>
                    <a:pt x="50" y="71"/>
                    <a:pt x="61" y="82"/>
                  </a:cubicBezTo>
                  <a:cubicBezTo>
                    <a:pt x="76" y="96"/>
                    <a:pt x="87" y="93"/>
                    <a:pt x="102" y="84"/>
                  </a:cubicBezTo>
                  <a:cubicBezTo>
                    <a:pt x="107" y="81"/>
                    <a:pt x="115" y="81"/>
                    <a:pt x="122" y="80"/>
                  </a:cubicBezTo>
                  <a:cubicBezTo>
                    <a:pt x="137" y="78"/>
                    <a:pt x="152" y="76"/>
                    <a:pt x="167" y="71"/>
                  </a:cubicBezTo>
                  <a:cubicBezTo>
                    <a:pt x="152" y="61"/>
                    <a:pt x="139" y="50"/>
                    <a:pt x="121" y="59"/>
                  </a:cubicBezTo>
                  <a:cubicBezTo>
                    <a:pt x="105" y="67"/>
                    <a:pt x="92" y="62"/>
                    <a:pt x="83" y="47"/>
                  </a:cubicBezTo>
                  <a:cubicBezTo>
                    <a:pt x="74" y="33"/>
                    <a:pt x="64" y="34"/>
                    <a:pt x="54" y="48"/>
                  </a:cubicBezTo>
                  <a:cubicBezTo>
                    <a:pt x="44" y="64"/>
                    <a:pt x="27" y="68"/>
                    <a:pt x="13" y="57"/>
                  </a:cubicBezTo>
                  <a:cubicBezTo>
                    <a:pt x="1" y="48"/>
                    <a:pt x="0" y="29"/>
                    <a:pt x="10" y="18"/>
                  </a:cubicBezTo>
                  <a:cubicBezTo>
                    <a:pt x="20" y="6"/>
                    <a:pt x="37" y="6"/>
                    <a:pt x="50" y="18"/>
                  </a:cubicBezTo>
                  <a:cubicBezTo>
                    <a:pt x="63" y="30"/>
                    <a:pt x="74" y="34"/>
                    <a:pt x="88" y="17"/>
                  </a:cubicBezTo>
                  <a:cubicBezTo>
                    <a:pt x="102" y="0"/>
                    <a:pt x="128" y="8"/>
                    <a:pt x="134" y="30"/>
                  </a:cubicBezTo>
                  <a:cubicBezTo>
                    <a:pt x="139" y="49"/>
                    <a:pt x="162" y="62"/>
                    <a:pt x="180" y="56"/>
                  </a:cubicBezTo>
                  <a:cubicBezTo>
                    <a:pt x="196" y="51"/>
                    <a:pt x="207" y="56"/>
                    <a:pt x="213" y="72"/>
                  </a:cubicBezTo>
                  <a:cubicBezTo>
                    <a:pt x="215" y="77"/>
                    <a:pt x="219" y="82"/>
                    <a:pt x="226" y="84"/>
                  </a:cubicBezTo>
                  <a:cubicBezTo>
                    <a:pt x="224" y="66"/>
                    <a:pt x="222" y="47"/>
                    <a:pt x="220" y="28"/>
                  </a:cubicBezTo>
                  <a:cubicBezTo>
                    <a:pt x="222" y="28"/>
                    <a:pt x="225" y="27"/>
                    <a:pt x="227" y="27"/>
                  </a:cubicBezTo>
                  <a:cubicBezTo>
                    <a:pt x="229" y="46"/>
                    <a:pt x="232" y="64"/>
                    <a:pt x="235" y="87"/>
                  </a:cubicBezTo>
                  <a:cubicBezTo>
                    <a:pt x="240" y="73"/>
                    <a:pt x="241" y="62"/>
                    <a:pt x="247" y="56"/>
                  </a:cubicBezTo>
                  <a:cubicBezTo>
                    <a:pt x="253" y="49"/>
                    <a:pt x="264" y="44"/>
                    <a:pt x="273" y="44"/>
                  </a:cubicBezTo>
                  <a:cubicBezTo>
                    <a:pt x="289" y="42"/>
                    <a:pt x="300" y="51"/>
                    <a:pt x="305" y="68"/>
                  </a:cubicBezTo>
                  <a:cubicBezTo>
                    <a:pt x="310" y="86"/>
                    <a:pt x="302" y="99"/>
                    <a:pt x="277" y="112"/>
                  </a:cubicBezTo>
                  <a:cubicBezTo>
                    <a:pt x="297" y="127"/>
                    <a:pt x="316" y="143"/>
                    <a:pt x="335" y="159"/>
                  </a:cubicBezTo>
                  <a:cubicBezTo>
                    <a:pt x="334" y="160"/>
                    <a:pt x="333" y="161"/>
                    <a:pt x="332" y="162"/>
                  </a:cubicBezTo>
                  <a:cubicBezTo>
                    <a:pt x="313" y="149"/>
                    <a:pt x="294" y="136"/>
                    <a:pt x="276" y="123"/>
                  </a:cubicBezTo>
                  <a:lnTo>
                    <a:pt x="276" y="124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3"/>
            <p:cNvSpPr>
              <a:spLocks/>
            </p:cNvSpPr>
            <p:nvPr/>
          </p:nvSpPr>
          <p:spPr bwMode="auto">
            <a:xfrm>
              <a:off x="4403520" y="2611039"/>
              <a:ext cx="614065" cy="620086"/>
            </a:xfrm>
            <a:custGeom>
              <a:avLst/>
              <a:gdLst>
                <a:gd name="T0" fmla="*/ 44 w 302"/>
                <a:gd name="T1" fmla="*/ 248 h 305"/>
                <a:gd name="T2" fmla="*/ 24 w 302"/>
                <a:gd name="T3" fmla="*/ 255 h 305"/>
                <a:gd name="T4" fmla="*/ 26 w 302"/>
                <a:gd name="T5" fmla="*/ 273 h 305"/>
                <a:gd name="T6" fmla="*/ 46 w 302"/>
                <a:gd name="T7" fmla="*/ 279 h 305"/>
                <a:gd name="T8" fmla="*/ 96 w 302"/>
                <a:gd name="T9" fmla="*/ 229 h 305"/>
                <a:gd name="T10" fmla="*/ 117 w 302"/>
                <a:gd name="T11" fmla="*/ 148 h 305"/>
                <a:gd name="T12" fmla="*/ 156 w 302"/>
                <a:gd name="T13" fmla="*/ 66 h 305"/>
                <a:gd name="T14" fmla="*/ 302 w 302"/>
                <a:gd name="T15" fmla="*/ 15 h 305"/>
                <a:gd name="T16" fmla="*/ 188 w 302"/>
                <a:gd name="T17" fmla="*/ 119 h 305"/>
                <a:gd name="T18" fmla="*/ 140 w 302"/>
                <a:gd name="T19" fmla="*/ 231 h 305"/>
                <a:gd name="T20" fmla="*/ 69 w 302"/>
                <a:gd name="T21" fmla="*/ 298 h 305"/>
                <a:gd name="T22" fmla="*/ 13 w 302"/>
                <a:gd name="T23" fmla="*/ 286 h 305"/>
                <a:gd name="T24" fmla="*/ 17 w 302"/>
                <a:gd name="T25" fmla="*/ 241 h 305"/>
                <a:gd name="T26" fmla="*/ 44 w 302"/>
                <a:gd name="T27" fmla="*/ 24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305">
                  <a:moveTo>
                    <a:pt x="44" y="248"/>
                  </a:moveTo>
                  <a:cubicBezTo>
                    <a:pt x="36" y="251"/>
                    <a:pt x="27" y="251"/>
                    <a:pt x="24" y="255"/>
                  </a:cubicBezTo>
                  <a:cubicBezTo>
                    <a:pt x="21" y="259"/>
                    <a:pt x="22" y="270"/>
                    <a:pt x="26" y="273"/>
                  </a:cubicBezTo>
                  <a:cubicBezTo>
                    <a:pt x="31" y="277"/>
                    <a:pt x="40" y="281"/>
                    <a:pt x="46" y="279"/>
                  </a:cubicBezTo>
                  <a:cubicBezTo>
                    <a:pt x="71" y="271"/>
                    <a:pt x="90" y="255"/>
                    <a:pt x="96" y="229"/>
                  </a:cubicBezTo>
                  <a:cubicBezTo>
                    <a:pt x="104" y="202"/>
                    <a:pt x="107" y="174"/>
                    <a:pt x="117" y="148"/>
                  </a:cubicBezTo>
                  <a:cubicBezTo>
                    <a:pt x="127" y="120"/>
                    <a:pt x="139" y="91"/>
                    <a:pt x="156" y="66"/>
                  </a:cubicBezTo>
                  <a:cubicBezTo>
                    <a:pt x="189" y="19"/>
                    <a:pt x="247" y="0"/>
                    <a:pt x="302" y="15"/>
                  </a:cubicBezTo>
                  <a:cubicBezTo>
                    <a:pt x="243" y="29"/>
                    <a:pt x="212" y="71"/>
                    <a:pt x="188" y="119"/>
                  </a:cubicBezTo>
                  <a:cubicBezTo>
                    <a:pt x="169" y="155"/>
                    <a:pt x="156" y="193"/>
                    <a:pt x="140" y="231"/>
                  </a:cubicBezTo>
                  <a:cubicBezTo>
                    <a:pt x="126" y="264"/>
                    <a:pt x="103" y="287"/>
                    <a:pt x="69" y="298"/>
                  </a:cubicBezTo>
                  <a:cubicBezTo>
                    <a:pt x="48" y="305"/>
                    <a:pt x="29" y="303"/>
                    <a:pt x="13" y="286"/>
                  </a:cubicBezTo>
                  <a:cubicBezTo>
                    <a:pt x="0" y="272"/>
                    <a:pt x="2" y="252"/>
                    <a:pt x="17" y="241"/>
                  </a:cubicBezTo>
                  <a:cubicBezTo>
                    <a:pt x="29" y="233"/>
                    <a:pt x="37" y="236"/>
                    <a:pt x="44" y="2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auto">
            <a:xfrm>
              <a:off x="3669050" y="2661781"/>
              <a:ext cx="381856" cy="190928"/>
            </a:xfrm>
            <a:custGeom>
              <a:avLst/>
              <a:gdLst>
                <a:gd name="T0" fmla="*/ 75 w 188"/>
                <a:gd name="T1" fmla="*/ 82 h 94"/>
                <a:gd name="T2" fmla="*/ 44 w 188"/>
                <a:gd name="T3" fmla="*/ 77 h 94"/>
                <a:gd name="T4" fmla="*/ 24 w 188"/>
                <a:gd name="T5" fmla="*/ 74 h 94"/>
                <a:gd name="T6" fmla="*/ 0 w 188"/>
                <a:gd name="T7" fmla="*/ 67 h 94"/>
                <a:gd name="T8" fmla="*/ 7 w 188"/>
                <a:gd name="T9" fmla="*/ 47 h 94"/>
                <a:gd name="T10" fmla="*/ 29 w 188"/>
                <a:gd name="T11" fmla="*/ 56 h 94"/>
                <a:gd name="T12" fmla="*/ 49 w 188"/>
                <a:gd name="T13" fmla="*/ 60 h 94"/>
                <a:gd name="T14" fmla="*/ 71 w 188"/>
                <a:gd name="T15" fmla="*/ 60 h 94"/>
                <a:gd name="T16" fmla="*/ 97 w 188"/>
                <a:gd name="T17" fmla="*/ 59 h 94"/>
                <a:gd name="T18" fmla="*/ 34 w 188"/>
                <a:gd name="T19" fmla="*/ 38 h 94"/>
                <a:gd name="T20" fmla="*/ 12 w 188"/>
                <a:gd name="T21" fmla="*/ 23 h 94"/>
                <a:gd name="T22" fmla="*/ 26 w 188"/>
                <a:gd name="T23" fmla="*/ 2 h 94"/>
                <a:gd name="T24" fmla="*/ 48 w 188"/>
                <a:gd name="T25" fmla="*/ 14 h 94"/>
                <a:gd name="T26" fmla="*/ 68 w 188"/>
                <a:gd name="T27" fmla="*/ 26 h 94"/>
                <a:gd name="T28" fmla="*/ 84 w 188"/>
                <a:gd name="T29" fmla="*/ 36 h 94"/>
                <a:gd name="T30" fmla="*/ 107 w 188"/>
                <a:gd name="T31" fmla="*/ 45 h 94"/>
                <a:gd name="T32" fmla="*/ 120 w 188"/>
                <a:gd name="T33" fmla="*/ 45 h 94"/>
                <a:gd name="T34" fmla="*/ 174 w 188"/>
                <a:gd name="T35" fmla="*/ 39 h 94"/>
                <a:gd name="T36" fmla="*/ 173 w 188"/>
                <a:gd name="T37" fmla="*/ 39 h 94"/>
                <a:gd name="T38" fmla="*/ 183 w 188"/>
                <a:gd name="T39" fmla="*/ 41 h 94"/>
                <a:gd name="T40" fmla="*/ 170 w 188"/>
                <a:gd name="T41" fmla="*/ 49 h 94"/>
                <a:gd name="T42" fmla="*/ 174 w 188"/>
                <a:gd name="T43" fmla="*/ 85 h 94"/>
                <a:gd name="T44" fmla="*/ 133 w 188"/>
                <a:gd name="T45" fmla="*/ 57 h 94"/>
                <a:gd name="T46" fmla="*/ 98 w 188"/>
                <a:gd name="T47" fmla="*/ 67 h 94"/>
                <a:gd name="T48" fmla="*/ 75 w 188"/>
                <a:gd name="T49" fmla="*/ 8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94">
                  <a:moveTo>
                    <a:pt x="75" y="82"/>
                  </a:moveTo>
                  <a:cubicBezTo>
                    <a:pt x="64" y="88"/>
                    <a:pt x="53" y="92"/>
                    <a:pt x="44" y="77"/>
                  </a:cubicBezTo>
                  <a:cubicBezTo>
                    <a:pt x="41" y="73"/>
                    <a:pt x="31" y="75"/>
                    <a:pt x="24" y="74"/>
                  </a:cubicBezTo>
                  <a:cubicBezTo>
                    <a:pt x="16" y="72"/>
                    <a:pt x="8" y="70"/>
                    <a:pt x="0" y="67"/>
                  </a:cubicBezTo>
                  <a:cubicBezTo>
                    <a:pt x="2" y="61"/>
                    <a:pt x="5" y="54"/>
                    <a:pt x="7" y="47"/>
                  </a:cubicBezTo>
                  <a:cubicBezTo>
                    <a:pt x="14" y="50"/>
                    <a:pt x="25" y="51"/>
                    <a:pt x="29" y="56"/>
                  </a:cubicBezTo>
                  <a:cubicBezTo>
                    <a:pt x="35" y="66"/>
                    <a:pt x="40" y="66"/>
                    <a:pt x="49" y="60"/>
                  </a:cubicBezTo>
                  <a:cubicBezTo>
                    <a:pt x="55" y="57"/>
                    <a:pt x="64" y="59"/>
                    <a:pt x="71" y="60"/>
                  </a:cubicBezTo>
                  <a:cubicBezTo>
                    <a:pt x="79" y="60"/>
                    <a:pt x="88" y="62"/>
                    <a:pt x="97" y="59"/>
                  </a:cubicBezTo>
                  <a:cubicBezTo>
                    <a:pt x="76" y="53"/>
                    <a:pt x="61" y="30"/>
                    <a:pt x="34" y="38"/>
                  </a:cubicBezTo>
                  <a:cubicBezTo>
                    <a:pt x="28" y="40"/>
                    <a:pt x="15" y="30"/>
                    <a:pt x="12" y="23"/>
                  </a:cubicBezTo>
                  <a:cubicBezTo>
                    <a:pt x="10" y="18"/>
                    <a:pt x="20" y="3"/>
                    <a:pt x="26" y="2"/>
                  </a:cubicBezTo>
                  <a:cubicBezTo>
                    <a:pt x="33" y="0"/>
                    <a:pt x="46" y="8"/>
                    <a:pt x="48" y="14"/>
                  </a:cubicBezTo>
                  <a:cubicBezTo>
                    <a:pt x="52" y="26"/>
                    <a:pt x="53" y="35"/>
                    <a:pt x="68" y="26"/>
                  </a:cubicBezTo>
                  <a:cubicBezTo>
                    <a:pt x="71" y="24"/>
                    <a:pt x="81" y="31"/>
                    <a:pt x="84" y="36"/>
                  </a:cubicBezTo>
                  <a:cubicBezTo>
                    <a:pt x="89" y="47"/>
                    <a:pt x="95" y="51"/>
                    <a:pt x="107" y="45"/>
                  </a:cubicBezTo>
                  <a:cubicBezTo>
                    <a:pt x="110" y="44"/>
                    <a:pt x="117" y="43"/>
                    <a:pt x="120" y="45"/>
                  </a:cubicBezTo>
                  <a:cubicBezTo>
                    <a:pt x="140" y="61"/>
                    <a:pt x="157" y="50"/>
                    <a:pt x="174" y="39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6" y="40"/>
                    <a:pt x="178" y="40"/>
                    <a:pt x="183" y="41"/>
                  </a:cubicBezTo>
                  <a:cubicBezTo>
                    <a:pt x="178" y="44"/>
                    <a:pt x="174" y="46"/>
                    <a:pt x="170" y="49"/>
                  </a:cubicBezTo>
                  <a:cubicBezTo>
                    <a:pt x="182" y="61"/>
                    <a:pt x="188" y="73"/>
                    <a:pt x="174" y="85"/>
                  </a:cubicBezTo>
                  <a:cubicBezTo>
                    <a:pt x="163" y="94"/>
                    <a:pt x="156" y="89"/>
                    <a:pt x="133" y="57"/>
                  </a:cubicBezTo>
                  <a:cubicBezTo>
                    <a:pt x="124" y="70"/>
                    <a:pt x="114" y="75"/>
                    <a:pt x="98" y="67"/>
                  </a:cubicBezTo>
                  <a:cubicBezTo>
                    <a:pt x="92" y="64"/>
                    <a:pt x="75" y="65"/>
                    <a:pt x="75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2"/>
            <p:cNvSpPr>
              <a:spLocks/>
            </p:cNvSpPr>
            <p:nvPr/>
          </p:nvSpPr>
          <p:spPr bwMode="auto">
            <a:xfrm>
              <a:off x="5901701" y="1703702"/>
              <a:ext cx="152227" cy="153086"/>
            </a:xfrm>
            <a:custGeom>
              <a:avLst/>
              <a:gdLst>
                <a:gd name="T0" fmla="*/ 75 w 75"/>
                <a:gd name="T1" fmla="*/ 37 h 75"/>
                <a:gd name="T2" fmla="*/ 37 w 75"/>
                <a:gd name="T3" fmla="*/ 75 h 75"/>
                <a:gd name="T4" fmla="*/ 0 w 75"/>
                <a:gd name="T5" fmla="*/ 38 h 75"/>
                <a:gd name="T6" fmla="*/ 38 w 75"/>
                <a:gd name="T7" fmla="*/ 0 h 75"/>
                <a:gd name="T8" fmla="*/ 75 w 75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75" y="37"/>
                  </a:moveTo>
                  <a:cubicBezTo>
                    <a:pt x="75" y="58"/>
                    <a:pt x="59" y="75"/>
                    <a:pt x="37" y="75"/>
                  </a:cubicBezTo>
                  <a:cubicBezTo>
                    <a:pt x="17" y="75"/>
                    <a:pt x="0" y="5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5527586" y="1775085"/>
              <a:ext cx="223609" cy="126425"/>
            </a:xfrm>
            <a:custGeom>
              <a:avLst/>
              <a:gdLst>
                <a:gd name="T0" fmla="*/ 110 w 110"/>
                <a:gd name="T1" fmla="*/ 4 h 62"/>
                <a:gd name="T2" fmla="*/ 70 w 110"/>
                <a:gd name="T3" fmla="*/ 15 h 62"/>
                <a:gd name="T4" fmla="*/ 55 w 110"/>
                <a:gd name="T5" fmla="*/ 33 h 62"/>
                <a:gd name="T6" fmla="*/ 26 w 110"/>
                <a:gd name="T7" fmla="*/ 61 h 62"/>
                <a:gd name="T8" fmla="*/ 2 w 110"/>
                <a:gd name="T9" fmla="*/ 31 h 62"/>
                <a:gd name="T10" fmla="*/ 36 w 110"/>
                <a:gd name="T11" fmla="*/ 8 h 62"/>
                <a:gd name="T12" fmla="*/ 72 w 110"/>
                <a:gd name="T13" fmla="*/ 4 h 62"/>
                <a:gd name="T14" fmla="*/ 109 w 110"/>
                <a:gd name="T15" fmla="*/ 0 h 62"/>
                <a:gd name="T16" fmla="*/ 110 w 110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62">
                  <a:moveTo>
                    <a:pt x="110" y="4"/>
                  </a:moveTo>
                  <a:cubicBezTo>
                    <a:pt x="96" y="7"/>
                    <a:pt x="83" y="11"/>
                    <a:pt x="70" y="15"/>
                  </a:cubicBezTo>
                  <a:cubicBezTo>
                    <a:pt x="60" y="17"/>
                    <a:pt x="54" y="21"/>
                    <a:pt x="55" y="33"/>
                  </a:cubicBezTo>
                  <a:cubicBezTo>
                    <a:pt x="56" y="52"/>
                    <a:pt x="43" y="62"/>
                    <a:pt x="26" y="61"/>
                  </a:cubicBezTo>
                  <a:cubicBezTo>
                    <a:pt x="10" y="60"/>
                    <a:pt x="0" y="47"/>
                    <a:pt x="2" y="31"/>
                  </a:cubicBezTo>
                  <a:cubicBezTo>
                    <a:pt x="4" y="14"/>
                    <a:pt x="17" y="7"/>
                    <a:pt x="36" y="8"/>
                  </a:cubicBezTo>
                  <a:cubicBezTo>
                    <a:pt x="48" y="9"/>
                    <a:pt x="60" y="6"/>
                    <a:pt x="72" y="4"/>
                  </a:cubicBezTo>
                  <a:cubicBezTo>
                    <a:pt x="85" y="3"/>
                    <a:pt x="97" y="1"/>
                    <a:pt x="109" y="0"/>
                  </a:cubicBezTo>
                  <a:cubicBezTo>
                    <a:pt x="109" y="1"/>
                    <a:pt x="109" y="2"/>
                    <a:pt x="110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5734855" y="1795726"/>
              <a:ext cx="114385" cy="109225"/>
            </a:xfrm>
            <a:custGeom>
              <a:avLst/>
              <a:gdLst>
                <a:gd name="T0" fmla="*/ 45 w 56"/>
                <a:gd name="T1" fmla="*/ 5 h 54"/>
                <a:gd name="T2" fmla="*/ 50 w 56"/>
                <a:gd name="T3" fmla="*/ 16 h 54"/>
                <a:gd name="T4" fmla="*/ 42 w 56"/>
                <a:gd name="T5" fmla="*/ 49 h 54"/>
                <a:gd name="T6" fmla="*/ 10 w 56"/>
                <a:gd name="T7" fmla="*/ 49 h 54"/>
                <a:gd name="T8" fmla="*/ 2 w 56"/>
                <a:gd name="T9" fmla="*/ 18 h 54"/>
                <a:gd name="T10" fmla="*/ 32 w 56"/>
                <a:gd name="T11" fmla="*/ 2 h 54"/>
                <a:gd name="T12" fmla="*/ 45 w 56"/>
                <a:gd name="T13" fmla="*/ 6 h 54"/>
                <a:gd name="T14" fmla="*/ 45 w 56"/>
                <a:gd name="T1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4">
                  <a:moveTo>
                    <a:pt x="45" y="5"/>
                  </a:moveTo>
                  <a:cubicBezTo>
                    <a:pt x="46" y="9"/>
                    <a:pt x="48" y="12"/>
                    <a:pt x="50" y="16"/>
                  </a:cubicBezTo>
                  <a:cubicBezTo>
                    <a:pt x="56" y="29"/>
                    <a:pt x="55" y="43"/>
                    <a:pt x="42" y="49"/>
                  </a:cubicBezTo>
                  <a:cubicBezTo>
                    <a:pt x="33" y="54"/>
                    <a:pt x="17" y="54"/>
                    <a:pt x="10" y="49"/>
                  </a:cubicBezTo>
                  <a:cubicBezTo>
                    <a:pt x="3" y="44"/>
                    <a:pt x="0" y="28"/>
                    <a:pt x="2" y="18"/>
                  </a:cubicBezTo>
                  <a:cubicBezTo>
                    <a:pt x="5" y="4"/>
                    <a:pt x="18" y="0"/>
                    <a:pt x="32" y="2"/>
                  </a:cubicBezTo>
                  <a:cubicBezTo>
                    <a:pt x="37" y="3"/>
                    <a:pt x="41" y="5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5704753" y="1496433"/>
              <a:ext cx="99764" cy="101484"/>
            </a:xfrm>
            <a:custGeom>
              <a:avLst/>
              <a:gdLst>
                <a:gd name="T0" fmla="*/ 26 w 49"/>
                <a:gd name="T1" fmla="*/ 0 h 50"/>
                <a:gd name="T2" fmla="*/ 49 w 49"/>
                <a:gd name="T3" fmla="*/ 25 h 50"/>
                <a:gd name="T4" fmla="*/ 25 w 49"/>
                <a:gd name="T5" fmla="*/ 49 h 50"/>
                <a:gd name="T6" fmla="*/ 1 w 49"/>
                <a:gd name="T7" fmla="*/ 23 h 50"/>
                <a:gd name="T8" fmla="*/ 26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6" y="0"/>
                  </a:moveTo>
                  <a:cubicBezTo>
                    <a:pt x="41" y="2"/>
                    <a:pt x="49" y="10"/>
                    <a:pt x="49" y="25"/>
                  </a:cubicBezTo>
                  <a:cubicBezTo>
                    <a:pt x="49" y="40"/>
                    <a:pt x="40" y="48"/>
                    <a:pt x="25" y="49"/>
                  </a:cubicBezTo>
                  <a:cubicBezTo>
                    <a:pt x="11" y="50"/>
                    <a:pt x="0" y="37"/>
                    <a:pt x="1" y="23"/>
                  </a:cubicBezTo>
                  <a:cubicBezTo>
                    <a:pt x="2" y="9"/>
                    <a:pt x="11" y="1"/>
                    <a:pt x="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5414061" y="1474073"/>
              <a:ext cx="153947" cy="132445"/>
            </a:xfrm>
            <a:custGeom>
              <a:avLst/>
              <a:gdLst>
                <a:gd name="T0" fmla="*/ 72 w 76"/>
                <a:gd name="T1" fmla="*/ 65 h 65"/>
                <a:gd name="T2" fmla="*/ 52 w 76"/>
                <a:gd name="T3" fmla="*/ 47 h 65"/>
                <a:gd name="T4" fmla="*/ 28 w 76"/>
                <a:gd name="T5" fmla="*/ 41 h 65"/>
                <a:gd name="T6" fmla="*/ 3 w 76"/>
                <a:gd name="T7" fmla="*/ 29 h 65"/>
                <a:gd name="T8" fmla="*/ 13 w 76"/>
                <a:gd name="T9" fmla="*/ 6 h 65"/>
                <a:gd name="T10" fmla="*/ 39 w 76"/>
                <a:gd name="T11" fmla="*/ 16 h 65"/>
                <a:gd name="T12" fmla="*/ 58 w 76"/>
                <a:gd name="T13" fmla="*/ 40 h 65"/>
                <a:gd name="T14" fmla="*/ 76 w 76"/>
                <a:gd name="T15" fmla="*/ 61 h 65"/>
                <a:gd name="T16" fmla="*/ 72 w 7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5">
                  <a:moveTo>
                    <a:pt x="72" y="65"/>
                  </a:moveTo>
                  <a:cubicBezTo>
                    <a:pt x="65" y="59"/>
                    <a:pt x="60" y="51"/>
                    <a:pt x="52" y="47"/>
                  </a:cubicBezTo>
                  <a:cubicBezTo>
                    <a:pt x="45" y="43"/>
                    <a:pt x="36" y="44"/>
                    <a:pt x="28" y="41"/>
                  </a:cubicBezTo>
                  <a:cubicBezTo>
                    <a:pt x="19" y="38"/>
                    <a:pt x="7" y="36"/>
                    <a:pt x="3" y="29"/>
                  </a:cubicBezTo>
                  <a:cubicBezTo>
                    <a:pt x="0" y="25"/>
                    <a:pt x="6" y="10"/>
                    <a:pt x="13" y="6"/>
                  </a:cubicBezTo>
                  <a:cubicBezTo>
                    <a:pt x="23" y="0"/>
                    <a:pt x="32" y="6"/>
                    <a:pt x="39" y="16"/>
                  </a:cubicBezTo>
                  <a:cubicBezTo>
                    <a:pt x="44" y="25"/>
                    <a:pt x="52" y="32"/>
                    <a:pt x="58" y="40"/>
                  </a:cubicBezTo>
                  <a:cubicBezTo>
                    <a:pt x="64" y="47"/>
                    <a:pt x="70" y="54"/>
                    <a:pt x="76" y="61"/>
                  </a:cubicBezTo>
                  <a:cubicBezTo>
                    <a:pt x="75" y="63"/>
                    <a:pt x="73" y="64"/>
                    <a:pt x="72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2"/>
            <p:cNvSpPr>
              <a:spLocks/>
            </p:cNvSpPr>
            <p:nvPr/>
          </p:nvSpPr>
          <p:spPr bwMode="auto">
            <a:xfrm>
              <a:off x="4050906" y="2734885"/>
              <a:ext cx="93744" cy="95464"/>
            </a:xfrm>
            <a:custGeom>
              <a:avLst/>
              <a:gdLst>
                <a:gd name="T0" fmla="*/ 46 w 46"/>
                <a:gd name="T1" fmla="*/ 31 h 47"/>
                <a:gd name="T2" fmla="*/ 24 w 46"/>
                <a:gd name="T3" fmla="*/ 45 h 47"/>
                <a:gd name="T4" fmla="*/ 3 w 46"/>
                <a:gd name="T5" fmla="*/ 23 h 47"/>
                <a:gd name="T6" fmla="*/ 24 w 46"/>
                <a:gd name="T7" fmla="*/ 2 h 47"/>
                <a:gd name="T8" fmla="*/ 46 w 46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46" y="31"/>
                  </a:moveTo>
                  <a:cubicBezTo>
                    <a:pt x="41" y="34"/>
                    <a:pt x="33" y="43"/>
                    <a:pt x="24" y="45"/>
                  </a:cubicBezTo>
                  <a:cubicBezTo>
                    <a:pt x="11" y="47"/>
                    <a:pt x="0" y="37"/>
                    <a:pt x="3" y="23"/>
                  </a:cubicBezTo>
                  <a:cubicBezTo>
                    <a:pt x="5" y="15"/>
                    <a:pt x="15" y="4"/>
                    <a:pt x="24" y="2"/>
                  </a:cubicBezTo>
                  <a:cubicBezTo>
                    <a:pt x="37" y="0"/>
                    <a:pt x="45" y="10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3"/>
            <p:cNvSpPr>
              <a:spLocks/>
            </p:cNvSpPr>
            <p:nvPr/>
          </p:nvSpPr>
          <p:spPr bwMode="auto">
            <a:xfrm>
              <a:off x="5849239" y="1508474"/>
              <a:ext cx="92884" cy="93744"/>
            </a:xfrm>
            <a:custGeom>
              <a:avLst/>
              <a:gdLst>
                <a:gd name="T0" fmla="*/ 29 w 46"/>
                <a:gd name="T1" fmla="*/ 0 h 46"/>
                <a:gd name="T2" fmla="*/ 44 w 46"/>
                <a:gd name="T3" fmla="*/ 25 h 46"/>
                <a:gd name="T4" fmla="*/ 23 w 46"/>
                <a:gd name="T5" fmla="*/ 46 h 46"/>
                <a:gd name="T6" fmla="*/ 3 w 46"/>
                <a:gd name="T7" fmla="*/ 24 h 46"/>
                <a:gd name="T8" fmla="*/ 19 w 46"/>
                <a:gd name="T9" fmla="*/ 0 h 46"/>
                <a:gd name="T10" fmla="*/ 29 w 46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29" y="0"/>
                  </a:moveTo>
                  <a:cubicBezTo>
                    <a:pt x="34" y="8"/>
                    <a:pt x="43" y="16"/>
                    <a:pt x="44" y="25"/>
                  </a:cubicBezTo>
                  <a:cubicBezTo>
                    <a:pt x="46" y="38"/>
                    <a:pt x="36" y="46"/>
                    <a:pt x="23" y="46"/>
                  </a:cubicBezTo>
                  <a:cubicBezTo>
                    <a:pt x="10" y="46"/>
                    <a:pt x="0" y="37"/>
                    <a:pt x="3" y="24"/>
                  </a:cubicBezTo>
                  <a:cubicBezTo>
                    <a:pt x="4" y="15"/>
                    <a:pt x="14" y="8"/>
                    <a:pt x="19" y="0"/>
                  </a:cubicBezTo>
                  <a:cubicBezTo>
                    <a:pt x="22" y="0"/>
                    <a:pt x="26" y="0"/>
                    <a:pt x="2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5578328" y="1541155"/>
              <a:ext cx="93744" cy="91164"/>
            </a:xfrm>
            <a:custGeom>
              <a:avLst/>
              <a:gdLst>
                <a:gd name="T0" fmla="*/ 46 w 46"/>
                <a:gd name="T1" fmla="*/ 28 h 45"/>
                <a:gd name="T2" fmla="*/ 21 w 46"/>
                <a:gd name="T3" fmla="*/ 43 h 45"/>
                <a:gd name="T4" fmla="*/ 0 w 46"/>
                <a:gd name="T5" fmla="*/ 23 h 45"/>
                <a:gd name="T6" fmla="*/ 21 w 46"/>
                <a:gd name="T7" fmla="*/ 2 h 45"/>
                <a:gd name="T8" fmla="*/ 46 w 46"/>
                <a:gd name="T9" fmla="*/ 18 h 45"/>
                <a:gd name="T10" fmla="*/ 46 w 46"/>
                <a:gd name="T11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5">
                  <a:moveTo>
                    <a:pt x="46" y="28"/>
                  </a:moveTo>
                  <a:cubicBezTo>
                    <a:pt x="37" y="33"/>
                    <a:pt x="30" y="42"/>
                    <a:pt x="21" y="43"/>
                  </a:cubicBezTo>
                  <a:cubicBezTo>
                    <a:pt x="8" y="45"/>
                    <a:pt x="0" y="35"/>
                    <a:pt x="0" y="23"/>
                  </a:cubicBezTo>
                  <a:cubicBezTo>
                    <a:pt x="0" y="10"/>
                    <a:pt x="8" y="0"/>
                    <a:pt x="21" y="2"/>
                  </a:cubicBezTo>
                  <a:cubicBezTo>
                    <a:pt x="30" y="4"/>
                    <a:pt x="38" y="12"/>
                    <a:pt x="46" y="18"/>
                  </a:cubicBezTo>
                  <a:cubicBezTo>
                    <a:pt x="46" y="21"/>
                    <a:pt x="46" y="24"/>
                    <a:pt x="46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>
              <a:off x="3847937" y="2661781"/>
              <a:ext cx="105785" cy="86864"/>
            </a:xfrm>
            <a:custGeom>
              <a:avLst/>
              <a:gdLst>
                <a:gd name="T0" fmla="*/ 52 w 52"/>
                <a:gd name="T1" fmla="*/ 43 h 43"/>
                <a:gd name="T2" fmla="*/ 9 w 52"/>
                <a:gd name="T3" fmla="*/ 30 h 43"/>
                <a:gd name="T4" fmla="*/ 1 w 52"/>
                <a:gd name="T5" fmla="*/ 12 h 43"/>
                <a:gd name="T6" fmla="*/ 15 w 52"/>
                <a:gd name="T7" fmla="*/ 0 h 43"/>
                <a:gd name="T8" fmla="*/ 30 w 52"/>
                <a:gd name="T9" fmla="*/ 12 h 43"/>
                <a:gd name="T10" fmla="*/ 52 w 5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3">
                  <a:moveTo>
                    <a:pt x="52" y="43"/>
                  </a:moveTo>
                  <a:cubicBezTo>
                    <a:pt x="38" y="39"/>
                    <a:pt x="23" y="36"/>
                    <a:pt x="9" y="30"/>
                  </a:cubicBezTo>
                  <a:cubicBezTo>
                    <a:pt x="5" y="27"/>
                    <a:pt x="0" y="18"/>
                    <a:pt x="1" y="12"/>
                  </a:cubicBezTo>
                  <a:cubicBezTo>
                    <a:pt x="2" y="7"/>
                    <a:pt x="10" y="0"/>
                    <a:pt x="15" y="0"/>
                  </a:cubicBezTo>
                  <a:cubicBezTo>
                    <a:pt x="21" y="0"/>
                    <a:pt x="31" y="9"/>
                    <a:pt x="30" y="12"/>
                  </a:cubicBezTo>
                  <a:cubicBezTo>
                    <a:pt x="26" y="31"/>
                    <a:pt x="41" y="35"/>
                    <a:pt x="52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3968342" y="2681562"/>
              <a:ext cx="64503" cy="67083"/>
            </a:xfrm>
            <a:custGeom>
              <a:avLst/>
              <a:gdLst>
                <a:gd name="T0" fmla="*/ 27 w 32"/>
                <a:gd name="T1" fmla="*/ 29 h 33"/>
                <a:gd name="T2" fmla="*/ 14 w 32"/>
                <a:gd name="T3" fmla="*/ 31 h 33"/>
                <a:gd name="T4" fmla="*/ 0 w 32"/>
                <a:gd name="T5" fmla="*/ 14 h 33"/>
                <a:gd name="T6" fmla="*/ 15 w 32"/>
                <a:gd name="T7" fmla="*/ 1 h 33"/>
                <a:gd name="T8" fmla="*/ 30 w 32"/>
                <a:gd name="T9" fmla="*/ 17 h 33"/>
                <a:gd name="T10" fmla="*/ 26 w 32"/>
                <a:gd name="T11" fmla="*/ 30 h 33"/>
                <a:gd name="T12" fmla="*/ 27 w 32"/>
                <a:gd name="T13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7" y="29"/>
                  </a:moveTo>
                  <a:cubicBezTo>
                    <a:pt x="22" y="30"/>
                    <a:pt x="16" y="33"/>
                    <a:pt x="14" y="31"/>
                  </a:cubicBezTo>
                  <a:cubicBezTo>
                    <a:pt x="8" y="27"/>
                    <a:pt x="1" y="20"/>
                    <a:pt x="0" y="14"/>
                  </a:cubicBezTo>
                  <a:cubicBezTo>
                    <a:pt x="0" y="10"/>
                    <a:pt x="11" y="0"/>
                    <a:pt x="15" y="1"/>
                  </a:cubicBezTo>
                  <a:cubicBezTo>
                    <a:pt x="21" y="2"/>
                    <a:pt x="26" y="11"/>
                    <a:pt x="30" y="17"/>
                  </a:cubicBezTo>
                  <a:cubicBezTo>
                    <a:pt x="32" y="20"/>
                    <a:pt x="28" y="25"/>
                    <a:pt x="26" y="30"/>
                  </a:cubicBezTo>
                  <a:cubicBezTo>
                    <a:pt x="26" y="29"/>
                    <a:pt x="27" y="29"/>
                    <a:pt x="27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3909000" y="2860450"/>
              <a:ext cx="56762" cy="69663"/>
            </a:xfrm>
            <a:custGeom>
              <a:avLst/>
              <a:gdLst>
                <a:gd name="T0" fmla="*/ 14 w 28"/>
                <a:gd name="T1" fmla="*/ 34 h 34"/>
                <a:gd name="T2" fmla="*/ 1 w 28"/>
                <a:gd name="T3" fmla="*/ 15 h 34"/>
                <a:gd name="T4" fmla="*/ 16 w 28"/>
                <a:gd name="T5" fmla="*/ 0 h 34"/>
                <a:gd name="T6" fmla="*/ 28 w 28"/>
                <a:gd name="T7" fmla="*/ 15 h 34"/>
                <a:gd name="T8" fmla="*/ 14 w 28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4">
                  <a:moveTo>
                    <a:pt x="14" y="34"/>
                  </a:moveTo>
                  <a:cubicBezTo>
                    <a:pt x="8" y="25"/>
                    <a:pt x="0" y="19"/>
                    <a:pt x="1" y="15"/>
                  </a:cubicBezTo>
                  <a:cubicBezTo>
                    <a:pt x="3" y="9"/>
                    <a:pt x="11" y="5"/>
                    <a:pt x="16" y="0"/>
                  </a:cubicBezTo>
                  <a:cubicBezTo>
                    <a:pt x="21" y="5"/>
                    <a:pt x="28" y="10"/>
                    <a:pt x="28" y="15"/>
                  </a:cubicBezTo>
                  <a:cubicBezTo>
                    <a:pt x="28" y="20"/>
                    <a:pt x="21" y="26"/>
                    <a:pt x="14" y="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5785596" y="1386349"/>
              <a:ext cx="67083" cy="55042"/>
            </a:xfrm>
            <a:custGeom>
              <a:avLst/>
              <a:gdLst>
                <a:gd name="T0" fmla="*/ 33 w 33"/>
                <a:gd name="T1" fmla="*/ 16 h 27"/>
                <a:gd name="T2" fmla="*/ 12 w 33"/>
                <a:gd name="T3" fmla="*/ 26 h 27"/>
                <a:gd name="T4" fmla="*/ 1 w 33"/>
                <a:gd name="T5" fmla="*/ 12 h 27"/>
                <a:gd name="T6" fmla="*/ 15 w 33"/>
                <a:gd name="T7" fmla="*/ 0 h 27"/>
                <a:gd name="T8" fmla="*/ 33 w 33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7">
                  <a:moveTo>
                    <a:pt x="33" y="16"/>
                  </a:moveTo>
                  <a:cubicBezTo>
                    <a:pt x="23" y="21"/>
                    <a:pt x="17" y="27"/>
                    <a:pt x="12" y="26"/>
                  </a:cubicBezTo>
                  <a:cubicBezTo>
                    <a:pt x="7" y="25"/>
                    <a:pt x="0" y="16"/>
                    <a:pt x="1" y="12"/>
                  </a:cubicBezTo>
                  <a:cubicBezTo>
                    <a:pt x="1" y="7"/>
                    <a:pt x="10" y="0"/>
                    <a:pt x="15" y="0"/>
                  </a:cubicBezTo>
                  <a:cubicBezTo>
                    <a:pt x="20" y="1"/>
                    <a:pt x="25" y="8"/>
                    <a:pt x="3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737853" y="2828628"/>
              <a:ext cx="89444" cy="60202"/>
            </a:xfrm>
            <a:custGeom>
              <a:avLst/>
              <a:gdLst>
                <a:gd name="T0" fmla="*/ 41 w 44"/>
                <a:gd name="T1" fmla="*/ 0 h 30"/>
                <a:gd name="T2" fmla="*/ 43 w 44"/>
                <a:gd name="T3" fmla="*/ 7 h 30"/>
                <a:gd name="T4" fmla="*/ 15 w 44"/>
                <a:gd name="T5" fmla="*/ 28 h 30"/>
                <a:gd name="T6" fmla="*/ 3 w 44"/>
                <a:gd name="T7" fmla="*/ 26 h 30"/>
                <a:gd name="T8" fmla="*/ 2 w 44"/>
                <a:gd name="T9" fmla="*/ 12 h 30"/>
                <a:gd name="T10" fmla="*/ 15 w 44"/>
                <a:gd name="T11" fmla="*/ 8 h 30"/>
                <a:gd name="T12" fmla="*/ 41 w 44"/>
                <a:gd name="T13" fmla="*/ 0 h 30"/>
                <a:gd name="T14" fmla="*/ 41 w 44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41" y="0"/>
                  </a:moveTo>
                  <a:cubicBezTo>
                    <a:pt x="42" y="3"/>
                    <a:pt x="44" y="7"/>
                    <a:pt x="43" y="7"/>
                  </a:cubicBezTo>
                  <a:cubicBezTo>
                    <a:pt x="34" y="14"/>
                    <a:pt x="25" y="22"/>
                    <a:pt x="15" y="28"/>
                  </a:cubicBezTo>
                  <a:cubicBezTo>
                    <a:pt x="12" y="30"/>
                    <a:pt x="5" y="28"/>
                    <a:pt x="3" y="26"/>
                  </a:cubicBezTo>
                  <a:cubicBezTo>
                    <a:pt x="1" y="22"/>
                    <a:pt x="0" y="15"/>
                    <a:pt x="2" y="12"/>
                  </a:cubicBezTo>
                  <a:cubicBezTo>
                    <a:pt x="4" y="9"/>
                    <a:pt x="11" y="7"/>
                    <a:pt x="15" y="8"/>
                  </a:cubicBezTo>
                  <a:cubicBezTo>
                    <a:pt x="26" y="13"/>
                    <a:pt x="35" y="1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3998443" y="2875070"/>
              <a:ext cx="49022" cy="62783"/>
            </a:xfrm>
            <a:custGeom>
              <a:avLst/>
              <a:gdLst>
                <a:gd name="T0" fmla="*/ 11 w 24"/>
                <a:gd name="T1" fmla="*/ 31 h 31"/>
                <a:gd name="T2" fmla="*/ 0 w 24"/>
                <a:gd name="T3" fmla="*/ 12 h 31"/>
                <a:gd name="T4" fmla="*/ 13 w 24"/>
                <a:gd name="T5" fmla="*/ 0 h 31"/>
                <a:gd name="T6" fmla="*/ 24 w 24"/>
                <a:gd name="T7" fmla="*/ 14 h 31"/>
                <a:gd name="T8" fmla="*/ 11 w 24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1" y="31"/>
                  </a:moveTo>
                  <a:cubicBezTo>
                    <a:pt x="6" y="22"/>
                    <a:pt x="0" y="17"/>
                    <a:pt x="0" y="12"/>
                  </a:cubicBezTo>
                  <a:cubicBezTo>
                    <a:pt x="1" y="8"/>
                    <a:pt x="8" y="4"/>
                    <a:pt x="13" y="0"/>
                  </a:cubicBezTo>
                  <a:cubicBezTo>
                    <a:pt x="17" y="5"/>
                    <a:pt x="23" y="9"/>
                    <a:pt x="24" y="14"/>
                  </a:cubicBezTo>
                  <a:cubicBezTo>
                    <a:pt x="24" y="18"/>
                    <a:pt x="17" y="23"/>
                    <a:pt x="1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3841917" y="2824328"/>
              <a:ext cx="61063" cy="49022"/>
            </a:xfrm>
            <a:custGeom>
              <a:avLst/>
              <a:gdLst>
                <a:gd name="T0" fmla="*/ 30 w 30"/>
                <a:gd name="T1" fmla="*/ 12 h 24"/>
                <a:gd name="T2" fmla="*/ 12 w 30"/>
                <a:gd name="T3" fmla="*/ 23 h 24"/>
                <a:gd name="T4" fmla="*/ 1 w 30"/>
                <a:gd name="T5" fmla="*/ 12 h 24"/>
                <a:gd name="T6" fmla="*/ 12 w 30"/>
                <a:gd name="T7" fmla="*/ 0 h 24"/>
                <a:gd name="T8" fmla="*/ 30 w 30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cubicBezTo>
                    <a:pt x="21" y="18"/>
                    <a:pt x="16" y="24"/>
                    <a:pt x="12" y="23"/>
                  </a:cubicBezTo>
                  <a:cubicBezTo>
                    <a:pt x="7" y="23"/>
                    <a:pt x="0" y="16"/>
                    <a:pt x="1" y="12"/>
                  </a:cubicBezTo>
                  <a:cubicBezTo>
                    <a:pt x="1" y="7"/>
                    <a:pt x="8" y="1"/>
                    <a:pt x="12" y="0"/>
                  </a:cubicBezTo>
                  <a:cubicBezTo>
                    <a:pt x="17" y="0"/>
                    <a:pt x="21" y="6"/>
                    <a:pt x="30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 flipH="1">
            <a:off x="3359945" y="1605025"/>
            <a:ext cx="5472113" cy="3544452"/>
            <a:chOff x="6024562" y="1475877"/>
            <a:chExt cx="5472113" cy="3544452"/>
          </a:xfrm>
        </p:grpSpPr>
        <p:grpSp>
          <p:nvGrpSpPr>
            <p:cNvPr id="24" name="组合 23"/>
            <p:cNvGrpSpPr/>
            <p:nvPr/>
          </p:nvGrpSpPr>
          <p:grpSpPr>
            <a:xfrm>
              <a:off x="6867524" y="2005064"/>
              <a:ext cx="4629151" cy="369332"/>
              <a:chOff x="6867524" y="1836322"/>
              <a:chExt cx="4629151" cy="369332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6867524" y="1879294"/>
                <a:ext cx="3590925" cy="283388"/>
              </a:xfrm>
              <a:prstGeom prst="rect">
                <a:avLst/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0458450" y="1836322"/>
                <a:ext cx="10382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>
                    <a:latin typeface="方正悬针篆变简体" panose="02000000000000000000" pitchFamily="2" charset="-122"/>
                    <a:ea typeface="方正悬针篆变简体" panose="02000000000000000000" pitchFamily="2" charset="-122"/>
                  </a:rPr>
                  <a:t>星期一</a:t>
                </a:r>
                <a:endParaRPr lang="zh-CN" altLang="en-US" dirty="0">
                  <a:latin typeface="方正悬针篆变简体" panose="02000000000000000000" pitchFamily="2" charset="-122"/>
                  <a:ea typeface="方正悬针篆变简体" panose="02000000000000000000" pitchFamily="2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7558088" y="2534251"/>
              <a:ext cx="3938587" cy="369332"/>
              <a:chOff x="7558088" y="2396426"/>
              <a:chExt cx="3938587" cy="369332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7558088" y="2439398"/>
                <a:ext cx="2900362" cy="283388"/>
              </a:xfrm>
              <a:prstGeom prst="rect">
                <a:avLst/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0458450" y="2396426"/>
                <a:ext cx="10382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>
                    <a:latin typeface="方正悬针篆变简体" panose="02000000000000000000" pitchFamily="2" charset="-122"/>
                    <a:ea typeface="方正悬针篆变简体" panose="02000000000000000000" pitchFamily="2" charset="-122"/>
                  </a:rPr>
                  <a:t>星期二</a:t>
                </a:r>
                <a:endParaRPr lang="zh-CN" altLang="en-US" dirty="0">
                  <a:latin typeface="方正悬针篆变简体" panose="02000000000000000000" pitchFamily="2" charset="-122"/>
                  <a:ea typeface="方正悬针篆变简体" panose="02000000000000000000" pitchFamily="2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8124824" y="3063438"/>
              <a:ext cx="3371851" cy="369332"/>
              <a:chOff x="8124824" y="3005655"/>
              <a:chExt cx="3371851" cy="36933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8124824" y="3048627"/>
                <a:ext cx="2333625" cy="283388"/>
              </a:xfrm>
              <a:prstGeom prst="rect">
                <a:avLst/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0458450" y="3005655"/>
                <a:ext cx="10382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>
                    <a:latin typeface="方正悬针篆变简体" panose="02000000000000000000" pitchFamily="2" charset="-122"/>
                    <a:ea typeface="方正悬针篆变简体" panose="02000000000000000000" pitchFamily="2" charset="-122"/>
                  </a:rPr>
                  <a:t>星期三</a:t>
                </a:r>
                <a:endParaRPr lang="zh-CN" altLang="en-US" dirty="0">
                  <a:latin typeface="方正悬针篆变简体" panose="02000000000000000000" pitchFamily="2" charset="-122"/>
                  <a:ea typeface="方正悬针篆变简体" panose="02000000000000000000" pitchFamily="2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7994650" y="3592625"/>
              <a:ext cx="3502025" cy="369332"/>
              <a:chOff x="7994650" y="3614884"/>
              <a:chExt cx="3502025" cy="369332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7994650" y="3657856"/>
                <a:ext cx="2463800" cy="283388"/>
              </a:xfrm>
              <a:prstGeom prst="rect">
                <a:avLst/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0458450" y="3614884"/>
                <a:ext cx="10382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>
                    <a:latin typeface="方正悬针篆变简体" panose="02000000000000000000" pitchFamily="2" charset="-122"/>
                    <a:ea typeface="方正悬针篆变简体" panose="02000000000000000000" pitchFamily="2" charset="-122"/>
                  </a:rPr>
                  <a:t>星期四</a:t>
                </a:r>
                <a:endParaRPr lang="zh-CN" altLang="en-US" dirty="0">
                  <a:latin typeface="方正悬针篆变简体" panose="02000000000000000000" pitchFamily="2" charset="-122"/>
                  <a:ea typeface="方正悬针篆变简体" panose="02000000000000000000" pitchFamily="2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6024562" y="4121812"/>
              <a:ext cx="5472113" cy="369332"/>
              <a:chOff x="6024562" y="4224112"/>
              <a:chExt cx="5472113" cy="369332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6024562" y="4267084"/>
                <a:ext cx="4433887" cy="283388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0458450" y="4224112"/>
                <a:ext cx="10382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>
                    <a:latin typeface="方正悬针篆变简体" panose="02000000000000000000" pitchFamily="2" charset="-122"/>
                    <a:ea typeface="方正悬针篆变简体" panose="02000000000000000000" pitchFamily="2" charset="-122"/>
                  </a:rPr>
                  <a:t>星期五</a:t>
                </a:r>
                <a:endParaRPr lang="zh-CN" altLang="en-US" dirty="0">
                  <a:latin typeface="方正悬针篆变简体" panose="02000000000000000000" pitchFamily="2" charset="-122"/>
                  <a:ea typeface="方正悬针篆变简体" panose="02000000000000000000" pitchFamily="2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8905874" y="4650997"/>
              <a:ext cx="2590801" cy="369332"/>
              <a:chOff x="8905874" y="4833340"/>
              <a:chExt cx="2590801" cy="36933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8905874" y="4876312"/>
                <a:ext cx="1552575" cy="283388"/>
              </a:xfrm>
              <a:prstGeom prst="rect">
                <a:avLst/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0458450" y="4833340"/>
                <a:ext cx="10382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>
                    <a:latin typeface="方正悬针篆变简体" panose="02000000000000000000" pitchFamily="2" charset="-122"/>
                    <a:ea typeface="方正悬针篆变简体" panose="02000000000000000000" pitchFamily="2" charset="-122"/>
                  </a:rPr>
                  <a:t>星期六</a:t>
                </a:r>
                <a:endParaRPr lang="zh-CN" altLang="en-US" dirty="0">
                  <a:latin typeface="方正悬针篆变简体" panose="02000000000000000000" pitchFamily="2" charset="-122"/>
                  <a:ea typeface="方正悬针篆变简体" panose="02000000000000000000" pitchFamily="2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7558088" y="1475877"/>
              <a:ext cx="3938587" cy="369332"/>
              <a:chOff x="7558088" y="5454878"/>
              <a:chExt cx="3938587" cy="369332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7558088" y="5497850"/>
                <a:ext cx="2900362" cy="283388"/>
              </a:xfrm>
              <a:prstGeom prst="rect">
                <a:avLst/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10458450" y="5454878"/>
                <a:ext cx="10382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>
                    <a:latin typeface="方正悬针篆变简体" panose="02000000000000000000" pitchFamily="2" charset="-122"/>
                    <a:ea typeface="方正悬针篆变简体" panose="02000000000000000000" pitchFamily="2" charset="-122"/>
                  </a:rPr>
                  <a:t>星期日</a:t>
                </a:r>
                <a:endParaRPr lang="zh-CN" altLang="en-US" dirty="0">
                  <a:latin typeface="方正悬针篆变简体" panose="02000000000000000000" pitchFamily="2" charset="-122"/>
                  <a:ea typeface="方正悬针篆变简体" panose="02000000000000000000" pitchFamily="2" charset="-122"/>
                </a:endParaRPr>
              </a:p>
            </p:txBody>
          </p:sp>
        </p:grpSp>
      </p:grpSp>
      <p:sp>
        <p:nvSpPr>
          <p:cNvPr id="59" name="文本框 58"/>
          <p:cNvSpPr txBox="1"/>
          <p:nvPr/>
        </p:nvSpPr>
        <p:spPr>
          <a:xfrm>
            <a:off x="3860652" y="5298001"/>
            <a:ext cx="462220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 请输入文字</a:t>
            </a:r>
            <a:endParaRPr lang="en-US" altLang="zh-CN" dirty="0" smtClean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 请输入文字</a:t>
            </a:r>
          </a:p>
        </p:txBody>
      </p:sp>
      <p:grpSp>
        <p:nvGrpSpPr>
          <p:cNvPr id="62" name="组合 61"/>
          <p:cNvGrpSpPr/>
          <p:nvPr/>
        </p:nvGrpSpPr>
        <p:grpSpPr>
          <a:xfrm flipV="1">
            <a:off x="9848571" y="4964810"/>
            <a:ext cx="2337852" cy="2045254"/>
            <a:chOff x="4631904" y="49052"/>
            <a:chExt cx="6112296" cy="5347299"/>
          </a:xfrm>
        </p:grpSpPr>
        <p:sp>
          <p:nvSpPr>
            <p:cNvPr id="161" name="Freeform 6"/>
            <p:cNvSpPr>
              <a:spLocks/>
            </p:cNvSpPr>
            <p:nvPr/>
          </p:nvSpPr>
          <p:spPr bwMode="auto">
            <a:xfrm>
              <a:off x="7100626" y="49052"/>
              <a:ext cx="1768035" cy="1365860"/>
            </a:xfrm>
            <a:custGeom>
              <a:avLst/>
              <a:gdLst>
                <a:gd name="T0" fmla="*/ 172 w 779"/>
                <a:gd name="T1" fmla="*/ 48 h 602"/>
                <a:gd name="T2" fmla="*/ 164 w 779"/>
                <a:gd name="T3" fmla="*/ 127 h 602"/>
                <a:gd name="T4" fmla="*/ 544 w 779"/>
                <a:gd name="T5" fmla="*/ 291 h 602"/>
                <a:gd name="T6" fmla="*/ 588 w 779"/>
                <a:gd name="T7" fmla="*/ 377 h 602"/>
                <a:gd name="T8" fmla="*/ 593 w 779"/>
                <a:gd name="T9" fmla="*/ 476 h 602"/>
                <a:gd name="T10" fmla="*/ 684 w 779"/>
                <a:gd name="T11" fmla="*/ 452 h 602"/>
                <a:gd name="T12" fmla="*/ 698 w 779"/>
                <a:gd name="T13" fmla="*/ 460 h 602"/>
                <a:gd name="T14" fmla="*/ 724 w 779"/>
                <a:gd name="T15" fmla="*/ 474 h 602"/>
                <a:gd name="T16" fmla="*/ 772 w 779"/>
                <a:gd name="T17" fmla="*/ 541 h 602"/>
                <a:gd name="T18" fmla="*/ 707 w 779"/>
                <a:gd name="T19" fmla="*/ 592 h 602"/>
                <a:gd name="T20" fmla="*/ 666 w 779"/>
                <a:gd name="T21" fmla="*/ 532 h 602"/>
                <a:gd name="T22" fmla="*/ 662 w 779"/>
                <a:gd name="T23" fmla="*/ 541 h 602"/>
                <a:gd name="T24" fmla="*/ 606 w 779"/>
                <a:gd name="T25" fmla="*/ 538 h 602"/>
                <a:gd name="T26" fmla="*/ 575 w 779"/>
                <a:gd name="T27" fmla="*/ 406 h 602"/>
                <a:gd name="T28" fmla="*/ 562 w 779"/>
                <a:gd name="T29" fmla="*/ 375 h 602"/>
                <a:gd name="T30" fmla="*/ 525 w 779"/>
                <a:gd name="T31" fmla="*/ 447 h 602"/>
                <a:gd name="T32" fmla="*/ 477 w 779"/>
                <a:gd name="T33" fmla="*/ 480 h 602"/>
                <a:gd name="T34" fmla="*/ 414 w 779"/>
                <a:gd name="T35" fmla="*/ 508 h 602"/>
                <a:gd name="T36" fmla="*/ 399 w 779"/>
                <a:gd name="T37" fmla="*/ 587 h 602"/>
                <a:gd name="T38" fmla="*/ 355 w 779"/>
                <a:gd name="T39" fmla="*/ 562 h 602"/>
                <a:gd name="T40" fmla="*/ 340 w 779"/>
                <a:gd name="T41" fmla="*/ 522 h 602"/>
                <a:gd name="T42" fmla="*/ 386 w 779"/>
                <a:gd name="T43" fmla="*/ 489 h 602"/>
                <a:gd name="T44" fmla="*/ 399 w 779"/>
                <a:gd name="T45" fmla="*/ 479 h 602"/>
                <a:gd name="T46" fmla="*/ 433 w 779"/>
                <a:gd name="T47" fmla="*/ 456 h 602"/>
                <a:gd name="T48" fmla="*/ 536 w 779"/>
                <a:gd name="T49" fmla="*/ 414 h 602"/>
                <a:gd name="T50" fmla="*/ 409 w 779"/>
                <a:gd name="T51" fmla="*/ 181 h 602"/>
                <a:gd name="T52" fmla="*/ 182 w 779"/>
                <a:gd name="T53" fmla="*/ 146 h 602"/>
                <a:gd name="T54" fmla="*/ 264 w 779"/>
                <a:gd name="T55" fmla="*/ 343 h 602"/>
                <a:gd name="T56" fmla="*/ 143 w 779"/>
                <a:gd name="T57" fmla="*/ 382 h 602"/>
                <a:gd name="T58" fmla="*/ 136 w 779"/>
                <a:gd name="T59" fmla="*/ 209 h 602"/>
                <a:gd name="T60" fmla="*/ 232 w 779"/>
                <a:gd name="T61" fmla="*/ 308 h 602"/>
                <a:gd name="T62" fmla="*/ 147 w 779"/>
                <a:gd name="T63" fmla="*/ 267 h 602"/>
                <a:gd name="T64" fmla="*/ 196 w 779"/>
                <a:gd name="T65" fmla="*/ 312 h 602"/>
                <a:gd name="T66" fmla="*/ 191 w 779"/>
                <a:gd name="T67" fmla="*/ 227 h 602"/>
                <a:gd name="T68" fmla="*/ 134 w 779"/>
                <a:gd name="T69" fmla="*/ 359 h 602"/>
                <a:gd name="T70" fmla="*/ 190 w 779"/>
                <a:gd name="T71" fmla="*/ 166 h 602"/>
                <a:gd name="T72" fmla="*/ 143 w 779"/>
                <a:gd name="T73" fmla="*/ 199 h 602"/>
                <a:gd name="T74" fmla="*/ 57 w 779"/>
                <a:gd name="T75" fmla="*/ 230 h 602"/>
                <a:gd name="T76" fmla="*/ 0 w 779"/>
                <a:gd name="T77" fmla="*/ 126 h 602"/>
                <a:gd name="T78" fmla="*/ 34 w 779"/>
                <a:gd name="T79" fmla="*/ 18 h 602"/>
                <a:gd name="T80" fmla="*/ 42 w 779"/>
                <a:gd name="T81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9" h="602">
                  <a:moveTo>
                    <a:pt x="182" y="0"/>
                  </a:moveTo>
                  <a:cubicBezTo>
                    <a:pt x="179" y="16"/>
                    <a:pt x="176" y="32"/>
                    <a:pt x="172" y="48"/>
                  </a:cubicBezTo>
                  <a:cubicBezTo>
                    <a:pt x="168" y="66"/>
                    <a:pt x="162" y="84"/>
                    <a:pt x="159" y="103"/>
                  </a:cubicBezTo>
                  <a:cubicBezTo>
                    <a:pt x="158" y="110"/>
                    <a:pt x="162" y="118"/>
                    <a:pt x="164" y="127"/>
                  </a:cubicBezTo>
                  <a:cubicBezTo>
                    <a:pt x="166" y="127"/>
                    <a:pt x="171" y="128"/>
                    <a:pt x="176" y="127"/>
                  </a:cubicBezTo>
                  <a:cubicBezTo>
                    <a:pt x="333" y="105"/>
                    <a:pt x="454" y="164"/>
                    <a:pt x="544" y="291"/>
                  </a:cubicBezTo>
                  <a:cubicBezTo>
                    <a:pt x="561" y="314"/>
                    <a:pt x="580" y="336"/>
                    <a:pt x="579" y="368"/>
                  </a:cubicBezTo>
                  <a:cubicBezTo>
                    <a:pt x="578" y="371"/>
                    <a:pt x="584" y="374"/>
                    <a:pt x="588" y="377"/>
                  </a:cubicBezTo>
                  <a:cubicBezTo>
                    <a:pt x="588" y="378"/>
                    <a:pt x="588" y="379"/>
                    <a:pt x="588" y="380"/>
                  </a:cubicBezTo>
                  <a:cubicBezTo>
                    <a:pt x="599" y="411"/>
                    <a:pt x="603" y="443"/>
                    <a:pt x="593" y="476"/>
                  </a:cubicBezTo>
                  <a:cubicBezTo>
                    <a:pt x="597" y="474"/>
                    <a:pt x="598" y="473"/>
                    <a:pt x="599" y="471"/>
                  </a:cubicBezTo>
                  <a:cubicBezTo>
                    <a:pt x="615" y="429"/>
                    <a:pt x="652" y="421"/>
                    <a:pt x="684" y="452"/>
                  </a:cubicBezTo>
                  <a:cubicBezTo>
                    <a:pt x="688" y="456"/>
                    <a:pt x="694" y="458"/>
                    <a:pt x="698" y="460"/>
                  </a:cubicBezTo>
                  <a:cubicBezTo>
                    <a:pt x="698" y="460"/>
                    <a:pt x="698" y="460"/>
                    <a:pt x="698" y="460"/>
                  </a:cubicBezTo>
                  <a:cubicBezTo>
                    <a:pt x="697" y="464"/>
                    <a:pt x="697" y="469"/>
                    <a:pt x="696" y="475"/>
                  </a:cubicBezTo>
                  <a:cubicBezTo>
                    <a:pt x="706" y="474"/>
                    <a:pt x="715" y="473"/>
                    <a:pt x="724" y="474"/>
                  </a:cubicBezTo>
                  <a:cubicBezTo>
                    <a:pt x="750" y="475"/>
                    <a:pt x="779" y="501"/>
                    <a:pt x="779" y="525"/>
                  </a:cubicBezTo>
                  <a:cubicBezTo>
                    <a:pt x="779" y="530"/>
                    <a:pt x="776" y="538"/>
                    <a:pt x="772" y="541"/>
                  </a:cubicBezTo>
                  <a:cubicBezTo>
                    <a:pt x="755" y="556"/>
                    <a:pt x="737" y="569"/>
                    <a:pt x="720" y="582"/>
                  </a:cubicBezTo>
                  <a:cubicBezTo>
                    <a:pt x="715" y="585"/>
                    <a:pt x="712" y="589"/>
                    <a:pt x="707" y="592"/>
                  </a:cubicBezTo>
                  <a:cubicBezTo>
                    <a:pt x="689" y="602"/>
                    <a:pt x="677" y="594"/>
                    <a:pt x="676" y="573"/>
                  </a:cubicBezTo>
                  <a:cubicBezTo>
                    <a:pt x="675" y="559"/>
                    <a:pt x="669" y="545"/>
                    <a:pt x="666" y="532"/>
                  </a:cubicBezTo>
                  <a:cubicBezTo>
                    <a:pt x="664" y="532"/>
                    <a:pt x="662" y="533"/>
                    <a:pt x="660" y="533"/>
                  </a:cubicBezTo>
                  <a:cubicBezTo>
                    <a:pt x="660" y="536"/>
                    <a:pt x="662" y="541"/>
                    <a:pt x="662" y="541"/>
                  </a:cubicBezTo>
                  <a:cubicBezTo>
                    <a:pt x="650" y="546"/>
                    <a:pt x="638" y="553"/>
                    <a:pt x="625" y="554"/>
                  </a:cubicBezTo>
                  <a:cubicBezTo>
                    <a:pt x="619" y="555"/>
                    <a:pt x="611" y="545"/>
                    <a:pt x="606" y="538"/>
                  </a:cubicBezTo>
                  <a:cubicBezTo>
                    <a:pt x="602" y="531"/>
                    <a:pt x="601" y="522"/>
                    <a:pt x="598" y="515"/>
                  </a:cubicBezTo>
                  <a:cubicBezTo>
                    <a:pt x="584" y="480"/>
                    <a:pt x="583" y="442"/>
                    <a:pt x="575" y="406"/>
                  </a:cubicBezTo>
                  <a:cubicBezTo>
                    <a:pt x="573" y="395"/>
                    <a:pt x="570" y="385"/>
                    <a:pt x="567" y="374"/>
                  </a:cubicBezTo>
                  <a:cubicBezTo>
                    <a:pt x="565" y="374"/>
                    <a:pt x="564" y="375"/>
                    <a:pt x="562" y="375"/>
                  </a:cubicBezTo>
                  <a:cubicBezTo>
                    <a:pt x="563" y="379"/>
                    <a:pt x="564" y="384"/>
                    <a:pt x="565" y="388"/>
                  </a:cubicBezTo>
                  <a:cubicBezTo>
                    <a:pt x="572" y="416"/>
                    <a:pt x="553" y="441"/>
                    <a:pt x="525" y="447"/>
                  </a:cubicBezTo>
                  <a:cubicBezTo>
                    <a:pt x="511" y="451"/>
                    <a:pt x="500" y="462"/>
                    <a:pt x="487" y="471"/>
                  </a:cubicBezTo>
                  <a:cubicBezTo>
                    <a:pt x="483" y="473"/>
                    <a:pt x="481" y="479"/>
                    <a:pt x="477" y="480"/>
                  </a:cubicBezTo>
                  <a:cubicBezTo>
                    <a:pt x="457" y="487"/>
                    <a:pt x="436" y="493"/>
                    <a:pt x="414" y="500"/>
                  </a:cubicBezTo>
                  <a:cubicBezTo>
                    <a:pt x="414" y="502"/>
                    <a:pt x="413" y="506"/>
                    <a:pt x="414" y="508"/>
                  </a:cubicBezTo>
                  <a:cubicBezTo>
                    <a:pt x="431" y="534"/>
                    <a:pt x="411" y="557"/>
                    <a:pt x="407" y="582"/>
                  </a:cubicBezTo>
                  <a:cubicBezTo>
                    <a:pt x="407" y="584"/>
                    <a:pt x="402" y="588"/>
                    <a:pt x="399" y="587"/>
                  </a:cubicBezTo>
                  <a:cubicBezTo>
                    <a:pt x="395" y="587"/>
                    <a:pt x="390" y="584"/>
                    <a:pt x="386" y="581"/>
                  </a:cubicBezTo>
                  <a:cubicBezTo>
                    <a:pt x="376" y="575"/>
                    <a:pt x="366" y="568"/>
                    <a:pt x="355" y="562"/>
                  </a:cubicBezTo>
                  <a:cubicBezTo>
                    <a:pt x="347" y="557"/>
                    <a:pt x="333" y="556"/>
                    <a:pt x="332" y="551"/>
                  </a:cubicBezTo>
                  <a:cubicBezTo>
                    <a:pt x="331" y="542"/>
                    <a:pt x="335" y="530"/>
                    <a:pt x="340" y="522"/>
                  </a:cubicBezTo>
                  <a:cubicBezTo>
                    <a:pt x="343" y="515"/>
                    <a:pt x="352" y="512"/>
                    <a:pt x="358" y="507"/>
                  </a:cubicBezTo>
                  <a:cubicBezTo>
                    <a:pt x="367" y="501"/>
                    <a:pt x="377" y="495"/>
                    <a:pt x="386" y="489"/>
                  </a:cubicBezTo>
                  <a:cubicBezTo>
                    <a:pt x="384" y="499"/>
                    <a:pt x="381" y="508"/>
                    <a:pt x="378" y="520"/>
                  </a:cubicBezTo>
                  <a:cubicBezTo>
                    <a:pt x="394" y="513"/>
                    <a:pt x="405" y="490"/>
                    <a:pt x="399" y="479"/>
                  </a:cubicBezTo>
                  <a:cubicBezTo>
                    <a:pt x="392" y="466"/>
                    <a:pt x="398" y="456"/>
                    <a:pt x="408" y="452"/>
                  </a:cubicBezTo>
                  <a:cubicBezTo>
                    <a:pt x="414" y="449"/>
                    <a:pt x="425" y="454"/>
                    <a:pt x="433" y="456"/>
                  </a:cubicBezTo>
                  <a:cubicBezTo>
                    <a:pt x="438" y="457"/>
                    <a:pt x="441" y="462"/>
                    <a:pt x="446" y="462"/>
                  </a:cubicBezTo>
                  <a:cubicBezTo>
                    <a:pt x="485" y="464"/>
                    <a:pt x="516" y="448"/>
                    <a:pt x="536" y="414"/>
                  </a:cubicBezTo>
                  <a:cubicBezTo>
                    <a:pt x="556" y="382"/>
                    <a:pt x="563" y="348"/>
                    <a:pt x="542" y="312"/>
                  </a:cubicBezTo>
                  <a:cubicBezTo>
                    <a:pt x="510" y="256"/>
                    <a:pt x="466" y="210"/>
                    <a:pt x="409" y="181"/>
                  </a:cubicBezTo>
                  <a:cubicBezTo>
                    <a:pt x="349" y="152"/>
                    <a:pt x="283" y="137"/>
                    <a:pt x="215" y="144"/>
                  </a:cubicBezTo>
                  <a:cubicBezTo>
                    <a:pt x="206" y="145"/>
                    <a:pt x="196" y="145"/>
                    <a:pt x="182" y="146"/>
                  </a:cubicBezTo>
                  <a:cubicBezTo>
                    <a:pt x="220" y="163"/>
                    <a:pt x="244" y="190"/>
                    <a:pt x="267" y="219"/>
                  </a:cubicBezTo>
                  <a:cubicBezTo>
                    <a:pt x="295" y="255"/>
                    <a:pt x="295" y="308"/>
                    <a:pt x="264" y="343"/>
                  </a:cubicBezTo>
                  <a:cubicBezTo>
                    <a:pt x="261" y="346"/>
                    <a:pt x="259" y="350"/>
                    <a:pt x="256" y="354"/>
                  </a:cubicBezTo>
                  <a:cubicBezTo>
                    <a:pt x="235" y="396"/>
                    <a:pt x="182" y="409"/>
                    <a:pt x="143" y="382"/>
                  </a:cubicBezTo>
                  <a:cubicBezTo>
                    <a:pt x="132" y="374"/>
                    <a:pt x="121" y="365"/>
                    <a:pt x="111" y="355"/>
                  </a:cubicBezTo>
                  <a:cubicBezTo>
                    <a:pt x="62" y="309"/>
                    <a:pt x="75" y="233"/>
                    <a:pt x="136" y="209"/>
                  </a:cubicBezTo>
                  <a:cubicBezTo>
                    <a:pt x="162" y="199"/>
                    <a:pt x="189" y="204"/>
                    <a:pt x="206" y="222"/>
                  </a:cubicBezTo>
                  <a:cubicBezTo>
                    <a:pt x="230" y="246"/>
                    <a:pt x="244" y="274"/>
                    <a:pt x="232" y="308"/>
                  </a:cubicBezTo>
                  <a:cubicBezTo>
                    <a:pt x="224" y="332"/>
                    <a:pt x="196" y="344"/>
                    <a:pt x="175" y="333"/>
                  </a:cubicBezTo>
                  <a:cubicBezTo>
                    <a:pt x="153" y="322"/>
                    <a:pt x="130" y="300"/>
                    <a:pt x="147" y="267"/>
                  </a:cubicBezTo>
                  <a:cubicBezTo>
                    <a:pt x="167" y="275"/>
                    <a:pt x="165" y="289"/>
                    <a:pt x="158" y="304"/>
                  </a:cubicBezTo>
                  <a:cubicBezTo>
                    <a:pt x="169" y="316"/>
                    <a:pt x="183" y="322"/>
                    <a:pt x="196" y="312"/>
                  </a:cubicBezTo>
                  <a:cubicBezTo>
                    <a:pt x="205" y="305"/>
                    <a:pt x="213" y="292"/>
                    <a:pt x="214" y="280"/>
                  </a:cubicBezTo>
                  <a:cubicBezTo>
                    <a:pt x="218" y="258"/>
                    <a:pt x="204" y="231"/>
                    <a:pt x="191" y="227"/>
                  </a:cubicBezTo>
                  <a:cubicBezTo>
                    <a:pt x="161" y="219"/>
                    <a:pt x="124" y="235"/>
                    <a:pt x="110" y="262"/>
                  </a:cubicBezTo>
                  <a:cubicBezTo>
                    <a:pt x="97" y="288"/>
                    <a:pt x="99" y="338"/>
                    <a:pt x="134" y="359"/>
                  </a:cubicBezTo>
                  <a:cubicBezTo>
                    <a:pt x="173" y="382"/>
                    <a:pt x="216" y="378"/>
                    <a:pt x="242" y="346"/>
                  </a:cubicBezTo>
                  <a:cubicBezTo>
                    <a:pt x="289" y="287"/>
                    <a:pt x="262" y="191"/>
                    <a:pt x="190" y="166"/>
                  </a:cubicBezTo>
                  <a:cubicBezTo>
                    <a:pt x="179" y="162"/>
                    <a:pt x="171" y="163"/>
                    <a:pt x="168" y="177"/>
                  </a:cubicBezTo>
                  <a:cubicBezTo>
                    <a:pt x="165" y="191"/>
                    <a:pt x="157" y="196"/>
                    <a:pt x="143" y="199"/>
                  </a:cubicBezTo>
                  <a:cubicBezTo>
                    <a:pt x="125" y="204"/>
                    <a:pt x="108" y="214"/>
                    <a:pt x="95" y="226"/>
                  </a:cubicBezTo>
                  <a:cubicBezTo>
                    <a:pt x="81" y="240"/>
                    <a:pt x="66" y="237"/>
                    <a:pt x="57" y="230"/>
                  </a:cubicBezTo>
                  <a:cubicBezTo>
                    <a:pt x="42" y="218"/>
                    <a:pt x="28" y="201"/>
                    <a:pt x="19" y="184"/>
                  </a:cubicBezTo>
                  <a:cubicBezTo>
                    <a:pt x="9" y="165"/>
                    <a:pt x="6" y="144"/>
                    <a:pt x="0" y="126"/>
                  </a:cubicBezTo>
                  <a:cubicBezTo>
                    <a:pt x="26" y="114"/>
                    <a:pt x="51" y="102"/>
                    <a:pt x="81" y="87"/>
                  </a:cubicBezTo>
                  <a:cubicBezTo>
                    <a:pt x="63" y="61"/>
                    <a:pt x="48" y="39"/>
                    <a:pt x="34" y="18"/>
                  </a:cubicBezTo>
                  <a:cubicBezTo>
                    <a:pt x="32" y="19"/>
                    <a:pt x="30" y="20"/>
                    <a:pt x="28" y="21"/>
                  </a:cubicBezTo>
                  <a:cubicBezTo>
                    <a:pt x="33" y="14"/>
                    <a:pt x="37" y="7"/>
                    <a:pt x="42" y="0"/>
                  </a:cubicBezTo>
                  <a:cubicBezTo>
                    <a:pt x="89" y="0"/>
                    <a:pt x="135" y="0"/>
                    <a:pt x="18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"/>
            <p:cNvSpPr>
              <a:spLocks noEditPoints="1"/>
            </p:cNvSpPr>
            <p:nvPr/>
          </p:nvSpPr>
          <p:spPr bwMode="auto">
            <a:xfrm>
              <a:off x="10068468" y="2743339"/>
              <a:ext cx="675731" cy="951207"/>
            </a:xfrm>
            <a:custGeom>
              <a:avLst/>
              <a:gdLst>
                <a:gd name="T0" fmla="*/ 204 w 298"/>
                <a:gd name="T1" fmla="*/ 324 h 419"/>
                <a:gd name="T2" fmla="*/ 208 w 298"/>
                <a:gd name="T3" fmla="*/ 341 h 419"/>
                <a:gd name="T4" fmla="*/ 198 w 298"/>
                <a:gd name="T5" fmla="*/ 387 h 419"/>
                <a:gd name="T6" fmla="*/ 147 w 298"/>
                <a:gd name="T7" fmla="*/ 384 h 419"/>
                <a:gd name="T8" fmla="*/ 57 w 298"/>
                <a:gd name="T9" fmla="*/ 366 h 419"/>
                <a:gd name="T10" fmla="*/ 2 w 298"/>
                <a:gd name="T11" fmla="*/ 341 h 419"/>
                <a:gd name="T12" fmla="*/ 4 w 298"/>
                <a:gd name="T13" fmla="*/ 321 h 419"/>
                <a:gd name="T14" fmla="*/ 33 w 298"/>
                <a:gd name="T15" fmla="*/ 294 h 419"/>
                <a:gd name="T16" fmla="*/ 79 w 298"/>
                <a:gd name="T17" fmla="*/ 256 h 419"/>
                <a:gd name="T18" fmla="*/ 91 w 298"/>
                <a:gd name="T19" fmla="*/ 252 h 419"/>
                <a:gd name="T20" fmla="*/ 62 w 298"/>
                <a:gd name="T21" fmla="*/ 241 h 419"/>
                <a:gd name="T22" fmla="*/ 62 w 298"/>
                <a:gd name="T23" fmla="*/ 241 h 419"/>
                <a:gd name="T24" fmla="*/ 51 w 298"/>
                <a:gd name="T25" fmla="*/ 225 h 419"/>
                <a:gd name="T26" fmla="*/ 34 w 298"/>
                <a:gd name="T27" fmla="*/ 158 h 419"/>
                <a:gd name="T28" fmla="*/ 91 w 298"/>
                <a:gd name="T29" fmla="*/ 113 h 419"/>
                <a:gd name="T30" fmla="*/ 118 w 298"/>
                <a:gd name="T31" fmla="*/ 113 h 419"/>
                <a:gd name="T32" fmla="*/ 118 w 298"/>
                <a:gd name="T33" fmla="*/ 113 h 419"/>
                <a:gd name="T34" fmla="*/ 144 w 298"/>
                <a:gd name="T35" fmla="*/ 137 h 419"/>
                <a:gd name="T36" fmla="*/ 161 w 298"/>
                <a:gd name="T37" fmla="*/ 170 h 419"/>
                <a:gd name="T38" fmla="*/ 196 w 298"/>
                <a:gd name="T39" fmla="*/ 120 h 419"/>
                <a:gd name="T40" fmla="*/ 180 w 298"/>
                <a:gd name="T41" fmla="*/ 124 h 419"/>
                <a:gd name="T42" fmla="*/ 144 w 298"/>
                <a:gd name="T43" fmla="*/ 137 h 419"/>
                <a:gd name="T44" fmla="*/ 139 w 298"/>
                <a:gd name="T45" fmla="*/ 111 h 419"/>
                <a:gd name="T46" fmla="*/ 174 w 298"/>
                <a:gd name="T47" fmla="*/ 19 h 419"/>
                <a:gd name="T48" fmla="*/ 221 w 298"/>
                <a:gd name="T49" fmla="*/ 7 h 419"/>
                <a:gd name="T50" fmla="*/ 258 w 298"/>
                <a:gd name="T51" fmla="*/ 61 h 419"/>
                <a:gd name="T52" fmla="*/ 250 w 298"/>
                <a:gd name="T53" fmla="*/ 82 h 419"/>
                <a:gd name="T54" fmla="*/ 298 w 298"/>
                <a:gd name="T55" fmla="*/ 69 h 419"/>
                <a:gd name="T56" fmla="*/ 298 w 298"/>
                <a:gd name="T57" fmla="*/ 181 h 419"/>
                <a:gd name="T58" fmla="*/ 254 w 298"/>
                <a:gd name="T59" fmla="*/ 180 h 419"/>
                <a:gd name="T60" fmla="*/ 173 w 298"/>
                <a:gd name="T61" fmla="*/ 184 h 419"/>
                <a:gd name="T62" fmla="*/ 154 w 298"/>
                <a:gd name="T63" fmla="*/ 207 h 419"/>
                <a:gd name="T64" fmla="*/ 144 w 298"/>
                <a:gd name="T65" fmla="*/ 221 h 419"/>
                <a:gd name="T66" fmla="*/ 131 w 298"/>
                <a:gd name="T67" fmla="*/ 238 h 419"/>
                <a:gd name="T68" fmla="*/ 119 w 298"/>
                <a:gd name="T69" fmla="*/ 239 h 419"/>
                <a:gd name="T70" fmla="*/ 98 w 298"/>
                <a:gd name="T71" fmla="*/ 261 h 419"/>
                <a:gd name="T72" fmla="*/ 103 w 298"/>
                <a:gd name="T73" fmla="*/ 297 h 419"/>
                <a:gd name="T74" fmla="*/ 110 w 298"/>
                <a:gd name="T75" fmla="*/ 299 h 419"/>
                <a:gd name="T76" fmla="*/ 124 w 298"/>
                <a:gd name="T77" fmla="*/ 273 h 419"/>
                <a:gd name="T78" fmla="*/ 132 w 298"/>
                <a:gd name="T79" fmla="*/ 237 h 419"/>
                <a:gd name="T80" fmla="*/ 188 w 298"/>
                <a:gd name="T81" fmla="*/ 305 h 419"/>
                <a:gd name="T82" fmla="*/ 204 w 298"/>
                <a:gd name="T83" fmla="*/ 324 h 419"/>
                <a:gd name="T84" fmla="*/ 151 w 298"/>
                <a:gd name="T85" fmla="*/ 178 h 419"/>
                <a:gd name="T86" fmla="*/ 97 w 298"/>
                <a:gd name="T87" fmla="*/ 123 h 419"/>
                <a:gd name="T88" fmla="*/ 41 w 298"/>
                <a:gd name="T89" fmla="*/ 172 h 419"/>
                <a:gd name="T90" fmla="*/ 96 w 298"/>
                <a:gd name="T91" fmla="*/ 232 h 419"/>
                <a:gd name="T92" fmla="*/ 151 w 298"/>
                <a:gd name="T93" fmla="*/ 178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8" h="419">
                  <a:moveTo>
                    <a:pt x="204" y="324"/>
                  </a:moveTo>
                  <a:cubicBezTo>
                    <a:pt x="205" y="330"/>
                    <a:pt x="207" y="335"/>
                    <a:pt x="208" y="341"/>
                  </a:cubicBezTo>
                  <a:cubicBezTo>
                    <a:pt x="214" y="359"/>
                    <a:pt x="217" y="376"/>
                    <a:pt x="198" y="387"/>
                  </a:cubicBezTo>
                  <a:cubicBezTo>
                    <a:pt x="181" y="398"/>
                    <a:pt x="163" y="399"/>
                    <a:pt x="147" y="384"/>
                  </a:cubicBezTo>
                  <a:cubicBezTo>
                    <a:pt x="105" y="419"/>
                    <a:pt x="93" y="417"/>
                    <a:pt x="57" y="366"/>
                  </a:cubicBezTo>
                  <a:cubicBezTo>
                    <a:pt x="36" y="371"/>
                    <a:pt x="11" y="360"/>
                    <a:pt x="2" y="341"/>
                  </a:cubicBezTo>
                  <a:cubicBezTo>
                    <a:pt x="0" y="336"/>
                    <a:pt x="1" y="326"/>
                    <a:pt x="4" y="321"/>
                  </a:cubicBezTo>
                  <a:cubicBezTo>
                    <a:pt x="13" y="311"/>
                    <a:pt x="23" y="303"/>
                    <a:pt x="33" y="294"/>
                  </a:cubicBezTo>
                  <a:cubicBezTo>
                    <a:pt x="48" y="281"/>
                    <a:pt x="63" y="269"/>
                    <a:pt x="79" y="256"/>
                  </a:cubicBezTo>
                  <a:cubicBezTo>
                    <a:pt x="82" y="254"/>
                    <a:pt x="86" y="254"/>
                    <a:pt x="91" y="252"/>
                  </a:cubicBezTo>
                  <a:cubicBezTo>
                    <a:pt x="89" y="235"/>
                    <a:pt x="74" y="240"/>
                    <a:pt x="62" y="241"/>
                  </a:cubicBezTo>
                  <a:cubicBezTo>
                    <a:pt x="62" y="241"/>
                    <a:pt x="62" y="241"/>
                    <a:pt x="62" y="241"/>
                  </a:cubicBezTo>
                  <a:cubicBezTo>
                    <a:pt x="58" y="236"/>
                    <a:pt x="56" y="229"/>
                    <a:pt x="51" y="225"/>
                  </a:cubicBezTo>
                  <a:cubicBezTo>
                    <a:pt x="30" y="206"/>
                    <a:pt x="26" y="183"/>
                    <a:pt x="34" y="158"/>
                  </a:cubicBezTo>
                  <a:cubicBezTo>
                    <a:pt x="41" y="132"/>
                    <a:pt x="65" y="115"/>
                    <a:pt x="91" y="113"/>
                  </a:cubicBezTo>
                  <a:cubicBezTo>
                    <a:pt x="100" y="113"/>
                    <a:pt x="109" y="113"/>
                    <a:pt x="118" y="113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26" y="121"/>
                    <a:pt x="135" y="129"/>
                    <a:pt x="144" y="137"/>
                  </a:cubicBezTo>
                  <a:cubicBezTo>
                    <a:pt x="157" y="144"/>
                    <a:pt x="165" y="153"/>
                    <a:pt x="161" y="170"/>
                  </a:cubicBezTo>
                  <a:cubicBezTo>
                    <a:pt x="192" y="160"/>
                    <a:pt x="202" y="145"/>
                    <a:pt x="196" y="120"/>
                  </a:cubicBezTo>
                  <a:cubicBezTo>
                    <a:pt x="191" y="121"/>
                    <a:pt x="185" y="125"/>
                    <a:pt x="180" y="124"/>
                  </a:cubicBezTo>
                  <a:cubicBezTo>
                    <a:pt x="165" y="120"/>
                    <a:pt x="154" y="126"/>
                    <a:pt x="144" y="137"/>
                  </a:cubicBezTo>
                  <a:cubicBezTo>
                    <a:pt x="142" y="128"/>
                    <a:pt x="139" y="120"/>
                    <a:pt x="139" y="111"/>
                  </a:cubicBezTo>
                  <a:cubicBezTo>
                    <a:pt x="140" y="77"/>
                    <a:pt x="147" y="44"/>
                    <a:pt x="174" y="19"/>
                  </a:cubicBezTo>
                  <a:cubicBezTo>
                    <a:pt x="188" y="6"/>
                    <a:pt x="203" y="0"/>
                    <a:pt x="221" y="7"/>
                  </a:cubicBezTo>
                  <a:cubicBezTo>
                    <a:pt x="236" y="13"/>
                    <a:pt x="260" y="49"/>
                    <a:pt x="258" y="61"/>
                  </a:cubicBezTo>
                  <a:cubicBezTo>
                    <a:pt x="256" y="69"/>
                    <a:pt x="252" y="77"/>
                    <a:pt x="250" y="82"/>
                  </a:cubicBezTo>
                  <a:cubicBezTo>
                    <a:pt x="268" y="77"/>
                    <a:pt x="283" y="73"/>
                    <a:pt x="298" y="69"/>
                  </a:cubicBezTo>
                  <a:cubicBezTo>
                    <a:pt x="298" y="106"/>
                    <a:pt x="298" y="144"/>
                    <a:pt x="298" y="181"/>
                  </a:cubicBezTo>
                  <a:cubicBezTo>
                    <a:pt x="283" y="181"/>
                    <a:pt x="269" y="180"/>
                    <a:pt x="254" y="180"/>
                  </a:cubicBezTo>
                  <a:cubicBezTo>
                    <a:pt x="228" y="181"/>
                    <a:pt x="202" y="183"/>
                    <a:pt x="173" y="184"/>
                  </a:cubicBezTo>
                  <a:cubicBezTo>
                    <a:pt x="169" y="190"/>
                    <a:pt x="161" y="198"/>
                    <a:pt x="154" y="207"/>
                  </a:cubicBezTo>
                  <a:cubicBezTo>
                    <a:pt x="151" y="212"/>
                    <a:pt x="147" y="216"/>
                    <a:pt x="144" y="221"/>
                  </a:cubicBezTo>
                  <a:cubicBezTo>
                    <a:pt x="140" y="226"/>
                    <a:pt x="136" y="232"/>
                    <a:pt x="131" y="238"/>
                  </a:cubicBezTo>
                  <a:cubicBezTo>
                    <a:pt x="127" y="238"/>
                    <a:pt x="122" y="237"/>
                    <a:pt x="119" y="239"/>
                  </a:cubicBezTo>
                  <a:cubicBezTo>
                    <a:pt x="112" y="244"/>
                    <a:pt x="107" y="251"/>
                    <a:pt x="98" y="261"/>
                  </a:cubicBezTo>
                  <a:cubicBezTo>
                    <a:pt x="100" y="270"/>
                    <a:pt x="101" y="283"/>
                    <a:pt x="103" y="297"/>
                  </a:cubicBezTo>
                  <a:cubicBezTo>
                    <a:pt x="106" y="297"/>
                    <a:pt x="108" y="298"/>
                    <a:pt x="110" y="299"/>
                  </a:cubicBezTo>
                  <a:cubicBezTo>
                    <a:pt x="115" y="290"/>
                    <a:pt x="121" y="282"/>
                    <a:pt x="124" y="273"/>
                  </a:cubicBezTo>
                  <a:cubicBezTo>
                    <a:pt x="128" y="261"/>
                    <a:pt x="129" y="249"/>
                    <a:pt x="132" y="237"/>
                  </a:cubicBezTo>
                  <a:cubicBezTo>
                    <a:pt x="151" y="259"/>
                    <a:pt x="169" y="282"/>
                    <a:pt x="188" y="305"/>
                  </a:cubicBezTo>
                  <a:cubicBezTo>
                    <a:pt x="193" y="311"/>
                    <a:pt x="199" y="318"/>
                    <a:pt x="204" y="324"/>
                  </a:cubicBezTo>
                  <a:close/>
                  <a:moveTo>
                    <a:pt x="151" y="178"/>
                  </a:moveTo>
                  <a:cubicBezTo>
                    <a:pt x="151" y="149"/>
                    <a:pt x="126" y="124"/>
                    <a:pt x="97" y="123"/>
                  </a:cubicBezTo>
                  <a:cubicBezTo>
                    <a:pt x="65" y="122"/>
                    <a:pt x="40" y="144"/>
                    <a:pt x="41" y="172"/>
                  </a:cubicBezTo>
                  <a:cubicBezTo>
                    <a:pt x="41" y="203"/>
                    <a:pt x="67" y="232"/>
                    <a:pt x="96" y="232"/>
                  </a:cubicBezTo>
                  <a:cubicBezTo>
                    <a:pt x="126" y="232"/>
                    <a:pt x="151" y="208"/>
                    <a:pt x="151" y="17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9"/>
            <p:cNvSpPr>
              <a:spLocks/>
            </p:cNvSpPr>
            <p:nvPr/>
          </p:nvSpPr>
          <p:spPr bwMode="auto">
            <a:xfrm>
              <a:off x="5197253" y="49052"/>
              <a:ext cx="1224763" cy="1077907"/>
            </a:xfrm>
            <a:custGeom>
              <a:avLst/>
              <a:gdLst>
                <a:gd name="T0" fmla="*/ 62 w 540"/>
                <a:gd name="T1" fmla="*/ 94 h 475"/>
                <a:gd name="T2" fmla="*/ 40 w 540"/>
                <a:gd name="T3" fmla="*/ 40 h 475"/>
                <a:gd name="T4" fmla="*/ 16 w 540"/>
                <a:gd name="T5" fmla="*/ 20 h 475"/>
                <a:gd name="T6" fmla="*/ 1 w 540"/>
                <a:gd name="T7" fmla="*/ 0 h 475"/>
                <a:gd name="T8" fmla="*/ 37 w 540"/>
                <a:gd name="T9" fmla="*/ 0 h 475"/>
                <a:gd name="T10" fmla="*/ 43 w 540"/>
                <a:gd name="T11" fmla="*/ 41 h 475"/>
                <a:gd name="T12" fmla="*/ 50 w 540"/>
                <a:gd name="T13" fmla="*/ 41 h 475"/>
                <a:gd name="T14" fmla="*/ 57 w 540"/>
                <a:gd name="T15" fmla="*/ 0 h 475"/>
                <a:gd name="T16" fmla="*/ 81 w 540"/>
                <a:gd name="T17" fmla="*/ 0 h 475"/>
                <a:gd name="T18" fmla="*/ 66 w 540"/>
                <a:gd name="T19" fmla="*/ 65 h 475"/>
                <a:gd name="T20" fmla="*/ 91 w 540"/>
                <a:gd name="T21" fmla="*/ 121 h 475"/>
                <a:gd name="T22" fmla="*/ 147 w 540"/>
                <a:gd name="T23" fmla="*/ 144 h 475"/>
                <a:gd name="T24" fmla="*/ 296 w 540"/>
                <a:gd name="T25" fmla="*/ 175 h 475"/>
                <a:gd name="T26" fmla="*/ 296 w 540"/>
                <a:gd name="T27" fmla="*/ 175 h 475"/>
                <a:gd name="T28" fmla="*/ 416 w 540"/>
                <a:gd name="T29" fmla="*/ 289 h 475"/>
                <a:gd name="T30" fmla="*/ 526 w 540"/>
                <a:gd name="T31" fmla="*/ 155 h 475"/>
                <a:gd name="T32" fmla="*/ 525 w 540"/>
                <a:gd name="T33" fmla="*/ 154 h 475"/>
                <a:gd name="T34" fmla="*/ 452 w 540"/>
                <a:gd name="T35" fmla="*/ 319 h 475"/>
                <a:gd name="T36" fmla="*/ 443 w 540"/>
                <a:gd name="T37" fmla="*/ 286 h 475"/>
                <a:gd name="T38" fmla="*/ 472 w 540"/>
                <a:gd name="T39" fmla="*/ 223 h 475"/>
                <a:gd name="T40" fmla="*/ 467 w 540"/>
                <a:gd name="T41" fmla="*/ 220 h 475"/>
                <a:gd name="T42" fmla="*/ 448 w 540"/>
                <a:gd name="T43" fmla="*/ 249 h 475"/>
                <a:gd name="T44" fmla="*/ 432 w 540"/>
                <a:gd name="T45" fmla="*/ 288 h 475"/>
                <a:gd name="T46" fmla="*/ 437 w 540"/>
                <a:gd name="T47" fmla="*/ 325 h 475"/>
                <a:gd name="T48" fmla="*/ 451 w 540"/>
                <a:gd name="T49" fmla="*/ 359 h 475"/>
                <a:gd name="T50" fmla="*/ 446 w 540"/>
                <a:gd name="T51" fmla="*/ 362 h 475"/>
                <a:gd name="T52" fmla="*/ 432 w 540"/>
                <a:gd name="T53" fmla="*/ 351 h 475"/>
                <a:gd name="T54" fmla="*/ 340 w 540"/>
                <a:gd name="T55" fmla="*/ 316 h 475"/>
                <a:gd name="T56" fmla="*/ 258 w 540"/>
                <a:gd name="T57" fmla="*/ 409 h 475"/>
                <a:gd name="T58" fmla="*/ 259 w 540"/>
                <a:gd name="T59" fmla="*/ 419 h 475"/>
                <a:gd name="T60" fmla="*/ 346 w 540"/>
                <a:gd name="T61" fmla="*/ 444 h 475"/>
                <a:gd name="T62" fmla="*/ 377 w 540"/>
                <a:gd name="T63" fmla="*/ 372 h 475"/>
                <a:gd name="T64" fmla="*/ 336 w 540"/>
                <a:gd name="T65" fmla="*/ 357 h 475"/>
                <a:gd name="T66" fmla="*/ 301 w 540"/>
                <a:gd name="T67" fmla="*/ 392 h 475"/>
                <a:gd name="T68" fmla="*/ 324 w 540"/>
                <a:gd name="T69" fmla="*/ 402 h 475"/>
                <a:gd name="T70" fmla="*/ 338 w 540"/>
                <a:gd name="T71" fmla="*/ 393 h 475"/>
                <a:gd name="T72" fmla="*/ 353 w 540"/>
                <a:gd name="T73" fmla="*/ 405 h 475"/>
                <a:gd name="T74" fmla="*/ 308 w 540"/>
                <a:gd name="T75" fmla="*/ 418 h 475"/>
                <a:gd name="T76" fmla="*/ 292 w 540"/>
                <a:gd name="T77" fmla="*/ 356 h 475"/>
                <a:gd name="T78" fmla="*/ 382 w 540"/>
                <a:gd name="T79" fmla="*/ 360 h 475"/>
                <a:gd name="T80" fmla="*/ 379 w 540"/>
                <a:gd name="T81" fmla="*/ 449 h 475"/>
                <a:gd name="T82" fmla="*/ 278 w 540"/>
                <a:gd name="T83" fmla="*/ 451 h 475"/>
                <a:gd name="T84" fmla="*/ 275 w 540"/>
                <a:gd name="T85" fmla="*/ 448 h 475"/>
                <a:gd name="T86" fmla="*/ 242 w 540"/>
                <a:gd name="T87" fmla="*/ 364 h 475"/>
                <a:gd name="T88" fmla="*/ 331 w 540"/>
                <a:gd name="T89" fmla="*/ 297 h 475"/>
                <a:gd name="T90" fmla="*/ 422 w 540"/>
                <a:gd name="T91" fmla="*/ 329 h 475"/>
                <a:gd name="T92" fmla="*/ 16 w 540"/>
                <a:gd name="T93" fmla="*/ 207 h 475"/>
                <a:gd name="T94" fmla="*/ 0 w 540"/>
                <a:gd name="T95" fmla="*/ 189 h 475"/>
                <a:gd name="T96" fmla="*/ 108 w 540"/>
                <a:gd name="T97" fmla="*/ 146 h 475"/>
                <a:gd name="T98" fmla="*/ 62 w 540"/>
                <a:gd name="T99" fmla="*/ 95 h 475"/>
                <a:gd name="T100" fmla="*/ 62 w 540"/>
                <a:gd name="T101" fmla="*/ 9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0" h="475">
                  <a:moveTo>
                    <a:pt x="62" y="94"/>
                  </a:moveTo>
                  <a:cubicBezTo>
                    <a:pt x="54" y="76"/>
                    <a:pt x="48" y="58"/>
                    <a:pt x="40" y="40"/>
                  </a:cubicBezTo>
                  <a:cubicBezTo>
                    <a:pt x="36" y="30"/>
                    <a:pt x="30" y="21"/>
                    <a:pt x="16" y="20"/>
                  </a:cubicBezTo>
                  <a:cubicBezTo>
                    <a:pt x="10" y="20"/>
                    <a:pt x="6" y="7"/>
                    <a:pt x="1" y="0"/>
                  </a:cubicBezTo>
                  <a:cubicBezTo>
                    <a:pt x="13" y="0"/>
                    <a:pt x="25" y="0"/>
                    <a:pt x="37" y="0"/>
                  </a:cubicBezTo>
                  <a:cubicBezTo>
                    <a:pt x="39" y="14"/>
                    <a:pt x="41" y="27"/>
                    <a:pt x="43" y="41"/>
                  </a:cubicBezTo>
                  <a:cubicBezTo>
                    <a:pt x="45" y="41"/>
                    <a:pt x="48" y="41"/>
                    <a:pt x="50" y="41"/>
                  </a:cubicBezTo>
                  <a:cubicBezTo>
                    <a:pt x="53" y="27"/>
                    <a:pt x="55" y="14"/>
                    <a:pt x="57" y="0"/>
                  </a:cubicBezTo>
                  <a:cubicBezTo>
                    <a:pt x="65" y="0"/>
                    <a:pt x="73" y="0"/>
                    <a:pt x="81" y="0"/>
                  </a:cubicBezTo>
                  <a:cubicBezTo>
                    <a:pt x="75" y="22"/>
                    <a:pt x="64" y="44"/>
                    <a:pt x="66" y="65"/>
                  </a:cubicBezTo>
                  <a:cubicBezTo>
                    <a:pt x="67" y="84"/>
                    <a:pt x="79" y="104"/>
                    <a:pt x="91" y="121"/>
                  </a:cubicBezTo>
                  <a:cubicBezTo>
                    <a:pt x="104" y="138"/>
                    <a:pt x="123" y="146"/>
                    <a:pt x="147" y="144"/>
                  </a:cubicBezTo>
                  <a:cubicBezTo>
                    <a:pt x="199" y="140"/>
                    <a:pt x="249" y="152"/>
                    <a:pt x="296" y="175"/>
                  </a:cubicBezTo>
                  <a:cubicBezTo>
                    <a:pt x="296" y="175"/>
                    <a:pt x="296" y="175"/>
                    <a:pt x="296" y="175"/>
                  </a:cubicBezTo>
                  <a:cubicBezTo>
                    <a:pt x="346" y="200"/>
                    <a:pt x="386" y="237"/>
                    <a:pt x="416" y="289"/>
                  </a:cubicBezTo>
                  <a:cubicBezTo>
                    <a:pt x="416" y="210"/>
                    <a:pt x="464" y="154"/>
                    <a:pt x="526" y="155"/>
                  </a:cubicBezTo>
                  <a:cubicBezTo>
                    <a:pt x="526" y="155"/>
                    <a:pt x="525" y="154"/>
                    <a:pt x="525" y="154"/>
                  </a:cubicBezTo>
                  <a:cubicBezTo>
                    <a:pt x="540" y="223"/>
                    <a:pt x="509" y="292"/>
                    <a:pt x="452" y="319"/>
                  </a:cubicBezTo>
                  <a:cubicBezTo>
                    <a:pt x="436" y="311"/>
                    <a:pt x="438" y="298"/>
                    <a:pt x="443" y="286"/>
                  </a:cubicBezTo>
                  <a:cubicBezTo>
                    <a:pt x="452" y="265"/>
                    <a:pt x="462" y="244"/>
                    <a:pt x="472" y="223"/>
                  </a:cubicBezTo>
                  <a:cubicBezTo>
                    <a:pt x="470" y="222"/>
                    <a:pt x="469" y="221"/>
                    <a:pt x="467" y="220"/>
                  </a:cubicBezTo>
                  <a:cubicBezTo>
                    <a:pt x="461" y="230"/>
                    <a:pt x="454" y="239"/>
                    <a:pt x="448" y="249"/>
                  </a:cubicBezTo>
                  <a:cubicBezTo>
                    <a:pt x="442" y="262"/>
                    <a:pt x="435" y="275"/>
                    <a:pt x="432" y="288"/>
                  </a:cubicBezTo>
                  <a:cubicBezTo>
                    <a:pt x="430" y="300"/>
                    <a:pt x="433" y="313"/>
                    <a:pt x="437" y="325"/>
                  </a:cubicBezTo>
                  <a:cubicBezTo>
                    <a:pt x="440" y="336"/>
                    <a:pt x="446" y="348"/>
                    <a:pt x="451" y="359"/>
                  </a:cubicBezTo>
                  <a:cubicBezTo>
                    <a:pt x="449" y="360"/>
                    <a:pt x="448" y="361"/>
                    <a:pt x="446" y="362"/>
                  </a:cubicBezTo>
                  <a:cubicBezTo>
                    <a:pt x="441" y="359"/>
                    <a:pt x="435" y="356"/>
                    <a:pt x="432" y="351"/>
                  </a:cubicBezTo>
                  <a:cubicBezTo>
                    <a:pt x="408" y="321"/>
                    <a:pt x="374" y="316"/>
                    <a:pt x="340" y="316"/>
                  </a:cubicBezTo>
                  <a:cubicBezTo>
                    <a:pt x="290" y="317"/>
                    <a:pt x="252" y="361"/>
                    <a:pt x="258" y="409"/>
                  </a:cubicBezTo>
                  <a:cubicBezTo>
                    <a:pt x="258" y="412"/>
                    <a:pt x="258" y="416"/>
                    <a:pt x="259" y="419"/>
                  </a:cubicBezTo>
                  <a:cubicBezTo>
                    <a:pt x="268" y="443"/>
                    <a:pt x="316" y="457"/>
                    <a:pt x="346" y="444"/>
                  </a:cubicBezTo>
                  <a:cubicBezTo>
                    <a:pt x="375" y="432"/>
                    <a:pt x="390" y="399"/>
                    <a:pt x="377" y="372"/>
                  </a:cubicBezTo>
                  <a:cubicBezTo>
                    <a:pt x="369" y="354"/>
                    <a:pt x="360" y="350"/>
                    <a:pt x="336" y="357"/>
                  </a:cubicBezTo>
                  <a:cubicBezTo>
                    <a:pt x="315" y="362"/>
                    <a:pt x="298" y="378"/>
                    <a:pt x="301" y="392"/>
                  </a:cubicBezTo>
                  <a:cubicBezTo>
                    <a:pt x="303" y="406"/>
                    <a:pt x="314" y="406"/>
                    <a:pt x="324" y="402"/>
                  </a:cubicBezTo>
                  <a:cubicBezTo>
                    <a:pt x="329" y="400"/>
                    <a:pt x="334" y="396"/>
                    <a:pt x="338" y="393"/>
                  </a:cubicBezTo>
                  <a:cubicBezTo>
                    <a:pt x="343" y="397"/>
                    <a:pt x="348" y="401"/>
                    <a:pt x="353" y="405"/>
                  </a:cubicBezTo>
                  <a:cubicBezTo>
                    <a:pt x="342" y="423"/>
                    <a:pt x="323" y="428"/>
                    <a:pt x="308" y="418"/>
                  </a:cubicBezTo>
                  <a:cubicBezTo>
                    <a:pt x="281" y="397"/>
                    <a:pt x="275" y="376"/>
                    <a:pt x="292" y="356"/>
                  </a:cubicBezTo>
                  <a:cubicBezTo>
                    <a:pt x="317" y="328"/>
                    <a:pt x="359" y="330"/>
                    <a:pt x="382" y="360"/>
                  </a:cubicBezTo>
                  <a:cubicBezTo>
                    <a:pt x="407" y="393"/>
                    <a:pt x="406" y="424"/>
                    <a:pt x="379" y="449"/>
                  </a:cubicBezTo>
                  <a:cubicBezTo>
                    <a:pt x="351" y="474"/>
                    <a:pt x="305" y="475"/>
                    <a:pt x="278" y="451"/>
                  </a:cubicBezTo>
                  <a:cubicBezTo>
                    <a:pt x="277" y="450"/>
                    <a:pt x="276" y="449"/>
                    <a:pt x="275" y="448"/>
                  </a:cubicBezTo>
                  <a:cubicBezTo>
                    <a:pt x="238" y="417"/>
                    <a:pt x="230" y="396"/>
                    <a:pt x="242" y="364"/>
                  </a:cubicBezTo>
                  <a:cubicBezTo>
                    <a:pt x="255" y="326"/>
                    <a:pt x="291" y="298"/>
                    <a:pt x="331" y="297"/>
                  </a:cubicBezTo>
                  <a:cubicBezTo>
                    <a:pt x="366" y="295"/>
                    <a:pt x="390" y="304"/>
                    <a:pt x="422" y="329"/>
                  </a:cubicBezTo>
                  <a:cubicBezTo>
                    <a:pt x="384" y="199"/>
                    <a:pt x="191" y="101"/>
                    <a:pt x="16" y="207"/>
                  </a:cubicBezTo>
                  <a:cubicBezTo>
                    <a:pt x="12" y="202"/>
                    <a:pt x="7" y="197"/>
                    <a:pt x="0" y="189"/>
                  </a:cubicBezTo>
                  <a:cubicBezTo>
                    <a:pt x="39" y="174"/>
                    <a:pt x="76" y="159"/>
                    <a:pt x="108" y="146"/>
                  </a:cubicBezTo>
                  <a:cubicBezTo>
                    <a:pt x="95" y="131"/>
                    <a:pt x="79" y="113"/>
                    <a:pt x="62" y="95"/>
                  </a:cubicBezTo>
                  <a:cubicBezTo>
                    <a:pt x="62" y="95"/>
                    <a:pt x="62" y="94"/>
                    <a:pt x="62" y="9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3"/>
            <p:cNvSpPr>
              <a:spLocks/>
            </p:cNvSpPr>
            <p:nvPr/>
          </p:nvSpPr>
          <p:spPr bwMode="auto">
            <a:xfrm>
              <a:off x="10195167" y="3877876"/>
              <a:ext cx="549032" cy="1237241"/>
            </a:xfrm>
            <a:custGeom>
              <a:avLst/>
              <a:gdLst>
                <a:gd name="T0" fmla="*/ 81 w 242"/>
                <a:gd name="T1" fmla="*/ 424 h 545"/>
                <a:gd name="T2" fmla="*/ 70 w 242"/>
                <a:gd name="T3" fmla="*/ 424 h 545"/>
                <a:gd name="T4" fmla="*/ 237 w 242"/>
                <a:gd name="T5" fmla="*/ 192 h 545"/>
                <a:gd name="T6" fmla="*/ 204 w 242"/>
                <a:gd name="T7" fmla="*/ 57 h 545"/>
                <a:gd name="T8" fmla="*/ 192 w 242"/>
                <a:gd name="T9" fmla="*/ 100 h 545"/>
                <a:gd name="T10" fmla="*/ 161 w 242"/>
                <a:gd name="T11" fmla="*/ 130 h 545"/>
                <a:gd name="T12" fmla="*/ 167 w 242"/>
                <a:gd name="T13" fmla="*/ 119 h 545"/>
                <a:gd name="T14" fmla="*/ 164 w 242"/>
                <a:gd name="T15" fmla="*/ 119 h 545"/>
                <a:gd name="T16" fmla="*/ 144 w 242"/>
                <a:gd name="T17" fmla="*/ 139 h 545"/>
                <a:gd name="T18" fmla="*/ 66 w 242"/>
                <a:gd name="T19" fmla="*/ 159 h 545"/>
                <a:gd name="T20" fmla="*/ 33 w 242"/>
                <a:gd name="T21" fmla="*/ 38 h 545"/>
                <a:gd name="T22" fmla="*/ 142 w 242"/>
                <a:gd name="T23" fmla="*/ 40 h 545"/>
                <a:gd name="T24" fmla="*/ 118 w 242"/>
                <a:gd name="T25" fmla="*/ 124 h 545"/>
                <a:gd name="T26" fmla="*/ 62 w 242"/>
                <a:gd name="T27" fmla="*/ 96 h 545"/>
                <a:gd name="T28" fmla="*/ 91 w 242"/>
                <a:gd name="T29" fmla="*/ 53 h 545"/>
                <a:gd name="T30" fmla="*/ 104 w 242"/>
                <a:gd name="T31" fmla="*/ 65 h 545"/>
                <a:gd name="T32" fmla="*/ 73 w 242"/>
                <a:gd name="T33" fmla="*/ 95 h 545"/>
                <a:gd name="T34" fmla="*/ 115 w 242"/>
                <a:gd name="T35" fmla="*/ 101 h 545"/>
                <a:gd name="T36" fmla="*/ 138 w 242"/>
                <a:gd name="T37" fmla="*/ 59 h 545"/>
                <a:gd name="T38" fmla="*/ 108 w 242"/>
                <a:gd name="T39" fmla="*/ 29 h 545"/>
                <a:gd name="T40" fmla="*/ 38 w 242"/>
                <a:gd name="T41" fmla="*/ 121 h 545"/>
                <a:gd name="T42" fmla="*/ 62 w 242"/>
                <a:gd name="T43" fmla="*/ 141 h 545"/>
                <a:gd name="T44" fmla="*/ 160 w 242"/>
                <a:gd name="T45" fmla="*/ 113 h 545"/>
                <a:gd name="T46" fmla="*/ 181 w 242"/>
                <a:gd name="T47" fmla="*/ 22 h 545"/>
                <a:gd name="T48" fmla="*/ 180 w 242"/>
                <a:gd name="T49" fmla="*/ 10 h 545"/>
                <a:gd name="T50" fmla="*/ 184 w 242"/>
                <a:gd name="T51" fmla="*/ 4 h 545"/>
                <a:gd name="T52" fmla="*/ 224 w 242"/>
                <a:gd name="T53" fmla="*/ 66 h 545"/>
                <a:gd name="T54" fmla="*/ 242 w 242"/>
                <a:gd name="T55" fmla="*/ 61 h 545"/>
                <a:gd name="T56" fmla="*/ 242 w 242"/>
                <a:gd name="T57" fmla="*/ 277 h 545"/>
                <a:gd name="T58" fmla="*/ 199 w 242"/>
                <a:gd name="T59" fmla="*/ 350 h 545"/>
                <a:gd name="T60" fmla="*/ 185 w 242"/>
                <a:gd name="T61" fmla="*/ 411 h 545"/>
                <a:gd name="T62" fmla="*/ 242 w 242"/>
                <a:gd name="T63" fmla="*/ 477 h 545"/>
                <a:gd name="T64" fmla="*/ 242 w 242"/>
                <a:gd name="T65" fmla="*/ 545 h 545"/>
                <a:gd name="T66" fmla="*/ 221 w 242"/>
                <a:gd name="T67" fmla="*/ 500 h 545"/>
                <a:gd name="T68" fmla="*/ 209 w 242"/>
                <a:gd name="T69" fmla="*/ 479 h 545"/>
                <a:gd name="T70" fmla="*/ 208 w 242"/>
                <a:gd name="T71" fmla="*/ 477 h 545"/>
                <a:gd name="T72" fmla="*/ 190 w 242"/>
                <a:gd name="T73" fmla="*/ 444 h 545"/>
                <a:gd name="T74" fmla="*/ 171 w 242"/>
                <a:gd name="T75" fmla="*/ 407 h 545"/>
                <a:gd name="T76" fmla="*/ 165 w 242"/>
                <a:gd name="T77" fmla="*/ 370 h 545"/>
                <a:gd name="T78" fmla="*/ 159 w 242"/>
                <a:gd name="T79" fmla="*/ 365 h 545"/>
                <a:gd name="T80" fmla="*/ 145 w 242"/>
                <a:gd name="T81" fmla="*/ 386 h 545"/>
                <a:gd name="T82" fmla="*/ 81 w 242"/>
                <a:gd name="T83" fmla="*/ 424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2" h="545">
                  <a:moveTo>
                    <a:pt x="81" y="424"/>
                  </a:moveTo>
                  <a:cubicBezTo>
                    <a:pt x="77" y="424"/>
                    <a:pt x="74" y="424"/>
                    <a:pt x="70" y="424"/>
                  </a:cubicBezTo>
                  <a:cubicBezTo>
                    <a:pt x="169" y="377"/>
                    <a:pt x="226" y="301"/>
                    <a:pt x="237" y="192"/>
                  </a:cubicBezTo>
                  <a:cubicBezTo>
                    <a:pt x="242" y="149"/>
                    <a:pt x="227" y="88"/>
                    <a:pt x="204" y="57"/>
                  </a:cubicBezTo>
                  <a:cubicBezTo>
                    <a:pt x="200" y="72"/>
                    <a:pt x="197" y="86"/>
                    <a:pt x="192" y="100"/>
                  </a:cubicBezTo>
                  <a:cubicBezTo>
                    <a:pt x="187" y="115"/>
                    <a:pt x="180" y="128"/>
                    <a:pt x="161" y="130"/>
                  </a:cubicBezTo>
                  <a:cubicBezTo>
                    <a:pt x="163" y="126"/>
                    <a:pt x="165" y="123"/>
                    <a:pt x="167" y="119"/>
                  </a:cubicBezTo>
                  <a:cubicBezTo>
                    <a:pt x="166" y="119"/>
                    <a:pt x="165" y="119"/>
                    <a:pt x="164" y="119"/>
                  </a:cubicBezTo>
                  <a:cubicBezTo>
                    <a:pt x="157" y="126"/>
                    <a:pt x="150" y="132"/>
                    <a:pt x="144" y="139"/>
                  </a:cubicBezTo>
                  <a:cubicBezTo>
                    <a:pt x="123" y="165"/>
                    <a:pt x="98" y="172"/>
                    <a:pt x="66" y="159"/>
                  </a:cubicBezTo>
                  <a:cubicBezTo>
                    <a:pt x="16" y="139"/>
                    <a:pt x="0" y="79"/>
                    <a:pt x="33" y="38"/>
                  </a:cubicBezTo>
                  <a:cubicBezTo>
                    <a:pt x="63" y="0"/>
                    <a:pt x="119" y="4"/>
                    <a:pt x="142" y="40"/>
                  </a:cubicBezTo>
                  <a:cubicBezTo>
                    <a:pt x="166" y="77"/>
                    <a:pt x="159" y="109"/>
                    <a:pt x="118" y="124"/>
                  </a:cubicBezTo>
                  <a:cubicBezTo>
                    <a:pt x="96" y="132"/>
                    <a:pt x="69" y="118"/>
                    <a:pt x="62" y="96"/>
                  </a:cubicBezTo>
                  <a:cubicBezTo>
                    <a:pt x="56" y="77"/>
                    <a:pt x="65" y="63"/>
                    <a:pt x="91" y="53"/>
                  </a:cubicBezTo>
                  <a:cubicBezTo>
                    <a:pt x="96" y="57"/>
                    <a:pt x="101" y="62"/>
                    <a:pt x="104" y="65"/>
                  </a:cubicBezTo>
                  <a:cubicBezTo>
                    <a:pt x="94" y="76"/>
                    <a:pt x="84" y="86"/>
                    <a:pt x="73" y="95"/>
                  </a:cubicBezTo>
                  <a:cubicBezTo>
                    <a:pt x="89" y="115"/>
                    <a:pt x="102" y="108"/>
                    <a:pt x="115" y="101"/>
                  </a:cubicBezTo>
                  <a:cubicBezTo>
                    <a:pt x="132" y="92"/>
                    <a:pt x="143" y="78"/>
                    <a:pt x="138" y="59"/>
                  </a:cubicBezTo>
                  <a:cubicBezTo>
                    <a:pt x="135" y="44"/>
                    <a:pt x="127" y="32"/>
                    <a:pt x="108" y="29"/>
                  </a:cubicBezTo>
                  <a:cubicBezTo>
                    <a:pt x="63" y="23"/>
                    <a:pt x="22" y="64"/>
                    <a:pt x="38" y="121"/>
                  </a:cubicBezTo>
                  <a:cubicBezTo>
                    <a:pt x="40" y="129"/>
                    <a:pt x="53" y="136"/>
                    <a:pt x="62" y="141"/>
                  </a:cubicBezTo>
                  <a:cubicBezTo>
                    <a:pt x="94" y="155"/>
                    <a:pt x="138" y="142"/>
                    <a:pt x="160" y="113"/>
                  </a:cubicBezTo>
                  <a:cubicBezTo>
                    <a:pt x="180" y="85"/>
                    <a:pt x="186" y="55"/>
                    <a:pt x="181" y="22"/>
                  </a:cubicBezTo>
                  <a:cubicBezTo>
                    <a:pt x="181" y="18"/>
                    <a:pt x="180" y="14"/>
                    <a:pt x="180" y="10"/>
                  </a:cubicBezTo>
                  <a:cubicBezTo>
                    <a:pt x="180" y="10"/>
                    <a:pt x="180" y="9"/>
                    <a:pt x="184" y="4"/>
                  </a:cubicBezTo>
                  <a:cubicBezTo>
                    <a:pt x="198" y="26"/>
                    <a:pt x="211" y="47"/>
                    <a:pt x="224" y="66"/>
                  </a:cubicBezTo>
                  <a:cubicBezTo>
                    <a:pt x="230" y="64"/>
                    <a:pt x="236" y="63"/>
                    <a:pt x="242" y="61"/>
                  </a:cubicBezTo>
                  <a:cubicBezTo>
                    <a:pt x="242" y="133"/>
                    <a:pt x="242" y="205"/>
                    <a:pt x="242" y="277"/>
                  </a:cubicBezTo>
                  <a:cubicBezTo>
                    <a:pt x="228" y="302"/>
                    <a:pt x="216" y="328"/>
                    <a:pt x="199" y="350"/>
                  </a:cubicBezTo>
                  <a:cubicBezTo>
                    <a:pt x="185" y="370"/>
                    <a:pt x="182" y="388"/>
                    <a:pt x="185" y="411"/>
                  </a:cubicBezTo>
                  <a:cubicBezTo>
                    <a:pt x="191" y="446"/>
                    <a:pt x="215" y="462"/>
                    <a:pt x="242" y="477"/>
                  </a:cubicBezTo>
                  <a:cubicBezTo>
                    <a:pt x="242" y="500"/>
                    <a:pt x="242" y="522"/>
                    <a:pt x="242" y="545"/>
                  </a:cubicBezTo>
                  <a:cubicBezTo>
                    <a:pt x="217" y="534"/>
                    <a:pt x="216" y="530"/>
                    <a:pt x="221" y="500"/>
                  </a:cubicBezTo>
                  <a:cubicBezTo>
                    <a:pt x="222" y="494"/>
                    <a:pt x="213" y="486"/>
                    <a:pt x="209" y="479"/>
                  </a:cubicBezTo>
                  <a:cubicBezTo>
                    <a:pt x="209" y="478"/>
                    <a:pt x="208" y="478"/>
                    <a:pt x="208" y="477"/>
                  </a:cubicBezTo>
                  <a:cubicBezTo>
                    <a:pt x="202" y="466"/>
                    <a:pt x="196" y="455"/>
                    <a:pt x="190" y="444"/>
                  </a:cubicBezTo>
                  <a:cubicBezTo>
                    <a:pt x="183" y="432"/>
                    <a:pt x="175" y="420"/>
                    <a:pt x="171" y="407"/>
                  </a:cubicBezTo>
                  <a:cubicBezTo>
                    <a:pt x="167" y="395"/>
                    <a:pt x="167" y="382"/>
                    <a:pt x="165" y="370"/>
                  </a:cubicBezTo>
                  <a:cubicBezTo>
                    <a:pt x="163" y="368"/>
                    <a:pt x="161" y="366"/>
                    <a:pt x="159" y="365"/>
                  </a:cubicBezTo>
                  <a:cubicBezTo>
                    <a:pt x="155" y="372"/>
                    <a:pt x="150" y="379"/>
                    <a:pt x="145" y="386"/>
                  </a:cubicBezTo>
                  <a:cubicBezTo>
                    <a:pt x="124" y="398"/>
                    <a:pt x="102" y="411"/>
                    <a:pt x="81" y="4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4"/>
            <p:cNvSpPr>
              <a:spLocks/>
            </p:cNvSpPr>
            <p:nvPr/>
          </p:nvSpPr>
          <p:spPr bwMode="auto">
            <a:xfrm>
              <a:off x="8714127" y="49052"/>
              <a:ext cx="505839" cy="490481"/>
            </a:xfrm>
            <a:custGeom>
              <a:avLst/>
              <a:gdLst>
                <a:gd name="T0" fmla="*/ 203 w 223"/>
                <a:gd name="T1" fmla="*/ 0 h 216"/>
                <a:gd name="T2" fmla="*/ 201 w 223"/>
                <a:gd name="T3" fmla="*/ 42 h 216"/>
                <a:gd name="T4" fmla="*/ 202 w 223"/>
                <a:gd name="T5" fmla="*/ 48 h 216"/>
                <a:gd name="T6" fmla="*/ 188 w 223"/>
                <a:gd name="T7" fmla="*/ 79 h 216"/>
                <a:gd name="T8" fmla="*/ 173 w 223"/>
                <a:gd name="T9" fmla="*/ 111 h 216"/>
                <a:gd name="T10" fmla="*/ 184 w 223"/>
                <a:gd name="T11" fmla="*/ 130 h 216"/>
                <a:gd name="T12" fmla="*/ 182 w 223"/>
                <a:gd name="T13" fmla="*/ 145 h 216"/>
                <a:gd name="T14" fmla="*/ 136 w 223"/>
                <a:gd name="T15" fmla="*/ 198 h 216"/>
                <a:gd name="T16" fmla="*/ 109 w 223"/>
                <a:gd name="T17" fmla="*/ 216 h 216"/>
                <a:gd name="T18" fmla="*/ 95 w 223"/>
                <a:gd name="T19" fmla="*/ 191 h 216"/>
                <a:gd name="T20" fmla="*/ 78 w 223"/>
                <a:gd name="T21" fmla="*/ 155 h 216"/>
                <a:gd name="T22" fmla="*/ 46 w 223"/>
                <a:gd name="T23" fmla="*/ 185 h 216"/>
                <a:gd name="T24" fmla="*/ 25 w 223"/>
                <a:gd name="T25" fmla="*/ 177 h 216"/>
                <a:gd name="T26" fmla="*/ 3 w 223"/>
                <a:gd name="T27" fmla="*/ 116 h 216"/>
                <a:gd name="T28" fmla="*/ 34 w 223"/>
                <a:gd name="T29" fmla="*/ 68 h 216"/>
                <a:gd name="T30" fmla="*/ 89 w 223"/>
                <a:gd name="T31" fmla="*/ 85 h 216"/>
                <a:gd name="T32" fmla="*/ 97 w 223"/>
                <a:gd name="T33" fmla="*/ 96 h 216"/>
                <a:gd name="T34" fmla="*/ 124 w 223"/>
                <a:gd name="T35" fmla="*/ 90 h 216"/>
                <a:gd name="T36" fmla="*/ 150 w 223"/>
                <a:gd name="T37" fmla="*/ 93 h 216"/>
                <a:gd name="T38" fmla="*/ 155 w 223"/>
                <a:gd name="T39" fmla="*/ 75 h 216"/>
                <a:gd name="T40" fmla="*/ 172 w 223"/>
                <a:gd name="T41" fmla="*/ 66 h 216"/>
                <a:gd name="T42" fmla="*/ 166 w 223"/>
                <a:gd name="T43" fmla="*/ 46 h 216"/>
                <a:gd name="T44" fmla="*/ 186 w 223"/>
                <a:gd name="T45" fmla="*/ 31 h 216"/>
                <a:gd name="T46" fmla="*/ 183 w 223"/>
                <a:gd name="T47" fmla="*/ 0 h 216"/>
                <a:gd name="T48" fmla="*/ 203 w 223"/>
                <a:gd name="T4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216">
                  <a:moveTo>
                    <a:pt x="203" y="0"/>
                  </a:moveTo>
                  <a:cubicBezTo>
                    <a:pt x="209" y="14"/>
                    <a:pt x="223" y="29"/>
                    <a:pt x="201" y="42"/>
                  </a:cubicBezTo>
                  <a:cubicBezTo>
                    <a:pt x="201" y="43"/>
                    <a:pt x="202" y="46"/>
                    <a:pt x="202" y="48"/>
                  </a:cubicBezTo>
                  <a:cubicBezTo>
                    <a:pt x="204" y="68"/>
                    <a:pt x="204" y="68"/>
                    <a:pt x="188" y="79"/>
                  </a:cubicBezTo>
                  <a:cubicBezTo>
                    <a:pt x="195" y="94"/>
                    <a:pt x="191" y="106"/>
                    <a:pt x="173" y="111"/>
                  </a:cubicBezTo>
                  <a:cubicBezTo>
                    <a:pt x="178" y="118"/>
                    <a:pt x="182" y="124"/>
                    <a:pt x="184" y="130"/>
                  </a:cubicBezTo>
                  <a:cubicBezTo>
                    <a:pt x="185" y="135"/>
                    <a:pt x="185" y="141"/>
                    <a:pt x="182" y="145"/>
                  </a:cubicBezTo>
                  <a:cubicBezTo>
                    <a:pt x="168" y="163"/>
                    <a:pt x="153" y="181"/>
                    <a:pt x="136" y="198"/>
                  </a:cubicBezTo>
                  <a:cubicBezTo>
                    <a:pt x="129" y="205"/>
                    <a:pt x="118" y="210"/>
                    <a:pt x="109" y="216"/>
                  </a:cubicBezTo>
                  <a:cubicBezTo>
                    <a:pt x="105" y="207"/>
                    <a:pt x="100" y="199"/>
                    <a:pt x="95" y="191"/>
                  </a:cubicBezTo>
                  <a:cubicBezTo>
                    <a:pt x="90" y="180"/>
                    <a:pt x="85" y="169"/>
                    <a:pt x="78" y="155"/>
                  </a:cubicBezTo>
                  <a:cubicBezTo>
                    <a:pt x="78" y="180"/>
                    <a:pt x="58" y="177"/>
                    <a:pt x="46" y="185"/>
                  </a:cubicBezTo>
                  <a:cubicBezTo>
                    <a:pt x="42" y="187"/>
                    <a:pt x="28" y="182"/>
                    <a:pt x="25" y="177"/>
                  </a:cubicBezTo>
                  <a:cubicBezTo>
                    <a:pt x="16" y="157"/>
                    <a:pt x="7" y="137"/>
                    <a:pt x="3" y="116"/>
                  </a:cubicBezTo>
                  <a:cubicBezTo>
                    <a:pt x="0" y="93"/>
                    <a:pt x="13" y="75"/>
                    <a:pt x="34" y="68"/>
                  </a:cubicBezTo>
                  <a:cubicBezTo>
                    <a:pt x="52" y="60"/>
                    <a:pt x="74" y="67"/>
                    <a:pt x="89" y="85"/>
                  </a:cubicBezTo>
                  <a:cubicBezTo>
                    <a:pt x="92" y="88"/>
                    <a:pt x="94" y="92"/>
                    <a:pt x="97" y="96"/>
                  </a:cubicBezTo>
                  <a:cubicBezTo>
                    <a:pt x="106" y="94"/>
                    <a:pt x="115" y="91"/>
                    <a:pt x="124" y="90"/>
                  </a:cubicBezTo>
                  <a:cubicBezTo>
                    <a:pt x="133" y="90"/>
                    <a:pt x="141" y="92"/>
                    <a:pt x="150" y="93"/>
                  </a:cubicBezTo>
                  <a:cubicBezTo>
                    <a:pt x="151" y="87"/>
                    <a:pt x="151" y="79"/>
                    <a:pt x="155" y="75"/>
                  </a:cubicBezTo>
                  <a:cubicBezTo>
                    <a:pt x="159" y="70"/>
                    <a:pt x="167" y="69"/>
                    <a:pt x="172" y="66"/>
                  </a:cubicBezTo>
                  <a:cubicBezTo>
                    <a:pt x="170" y="60"/>
                    <a:pt x="164" y="51"/>
                    <a:pt x="166" y="46"/>
                  </a:cubicBezTo>
                  <a:cubicBezTo>
                    <a:pt x="169" y="39"/>
                    <a:pt x="179" y="35"/>
                    <a:pt x="186" y="31"/>
                  </a:cubicBezTo>
                  <a:cubicBezTo>
                    <a:pt x="167" y="20"/>
                    <a:pt x="167" y="17"/>
                    <a:pt x="183" y="0"/>
                  </a:cubicBezTo>
                  <a:cubicBezTo>
                    <a:pt x="190" y="0"/>
                    <a:pt x="196" y="0"/>
                    <a:pt x="203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6"/>
            <p:cNvSpPr>
              <a:spLocks/>
            </p:cNvSpPr>
            <p:nvPr/>
          </p:nvSpPr>
          <p:spPr bwMode="auto">
            <a:xfrm>
              <a:off x="10394816" y="3144554"/>
              <a:ext cx="349384" cy="395456"/>
            </a:xfrm>
            <a:custGeom>
              <a:avLst/>
              <a:gdLst>
                <a:gd name="T0" fmla="*/ 0 w 154"/>
                <a:gd name="T1" fmla="*/ 44 h 174"/>
                <a:gd name="T2" fmla="*/ 10 w 154"/>
                <a:gd name="T3" fmla="*/ 30 h 174"/>
                <a:gd name="T4" fmla="*/ 154 w 154"/>
                <a:gd name="T5" fmla="*/ 16 h 174"/>
                <a:gd name="T6" fmla="*/ 154 w 154"/>
                <a:gd name="T7" fmla="*/ 136 h 174"/>
                <a:gd name="T8" fmla="*/ 87 w 154"/>
                <a:gd name="T9" fmla="*/ 164 h 174"/>
                <a:gd name="T10" fmla="*/ 60 w 154"/>
                <a:gd name="T11" fmla="*/ 147 h 174"/>
                <a:gd name="T12" fmla="*/ 44 w 154"/>
                <a:gd name="T13" fmla="*/ 128 h 174"/>
                <a:gd name="T14" fmla="*/ 2 w 154"/>
                <a:gd name="T15" fmla="*/ 54 h 174"/>
                <a:gd name="T16" fmla="*/ 70 w 154"/>
                <a:gd name="T17" fmla="*/ 59 h 174"/>
                <a:gd name="T18" fmla="*/ 28 w 154"/>
                <a:gd name="T19" fmla="*/ 28 h 174"/>
                <a:gd name="T20" fmla="*/ 16 w 154"/>
                <a:gd name="T21" fmla="*/ 45 h 174"/>
                <a:gd name="T22" fmla="*/ 0 w 154"/>
                <a:gd name="T23" fmla="*/ 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74">
                  <a:moveTo>
                    <a:pt x="0" y="44"/>
                  </a:moveTo>
                  <a:cubicBezTo>
                    <a:pt x="3" y="39"/>
                    <a:pt x="7" y="35"/>
                    <a:pt x="10" y="30"/>
                  </a:cubicBezTo>
                  <a:cubicBezTo>
                    <a:pt x="57" y="21"/>
                    <a:pt x="104" y="0"/>
                    <a:pt x="154" y="16"/>
                  </a:cubicBezTo>
                  <a:cubicBezTo>
                    <a:pt x="154" y="56"/>
                    <a:pt x="154" y="96"/>
                    <a:pt x="154" y="136"/>
                  </a:cubicBezTo>
                  <a:cubicBezTo>
                    <a:pt x="132" y="165"/>
                    <a:pt x="113" y="174"/>
                    <a:pt x="87" y="164"/>
                  </a:cubicBezTo>
                  <a:cubicBezTo>
                    <a:pt x="77" y="160"/>
                    <a:pt x="69" y="153"/>
                    <a:pt x="60" y="147"/>
                  </a:cubicBezTo>
                  <a:cubicBezTo>
                    <a:pt x="55" y="141"/>
                    <a:pt x="49" y="134"/>
                    <a:pt x="44" y="128"/>
                  </a:cubicBezTo>
                  <a:cubicBezTo>
                    <a:pt x="31" y="105"/>
                    <a:pt x="18" y="82"/>
                    <a:pt x="2" y="54"/>
                  </a:cubicBezTo>
                  <a:cubicBezTo>
                    <a:pt x="25" y="66"/>
                    <a:pt x="44" y="76"/>
                    <a:pt x="70" y="59"/>
                  </a:cubicBezTo>
                  <a:cubicBezTo>
                    <a:pt x="55" y="48"/>
                    <a:pt x="42" y="38"/>
                    <a:pt x="28" y="28"/>
                  </a:cubicBezTo>
                  <a:cubicBezTo>
                    <a:pt x="23" y="34"/>
                    <a:pt x="20" y="40"/>
                    <a:pt x="16" y="45"/>
                  </a:cubicBezTo>
                  <a:cubicBezTo>
                    <a:pt x="10" y="54"/>
                    <a:pt x="5" y="53"/>
                    <a:pt x="0" y="4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7"/>
            <p:cNvSpPr>
              <a:spLocks/>
            </p:cNvSpPr>
            <p:nvPr/>
          </p:nvSpPr>
          <p:spPr bwMode="auto">
            <a:xfrm>
              <a:off x="7794594" y="49052"/>
              <a:ext cx="481842" cy="304272"/>
            </a:xfrm>
            <a:custGeom>
              <a:avLst/>
              <a:gdLst>
                <a:gd name="T0" fmla="*/ 212 w 212"/>
                <a:gd name="T1" fmla="*/ 0 h 134"/>
                <a:gd name="T2" fmla="*/ 65 w 212"/>
                <a:gd name="T3" fmla="*/ 133 h 134"/>
                <a:gd name="T4" fmla="*/ 32 w 212"/>
                <a:gd name="T5" fmla="*/ 123 h 134"/>
                <a:gd name="T6" fmla="*/ 112 w 212"/>
                <a:gd name="T7" fmla="*/ 42 h 134"/>
                <a:gd name="T8" fmla="*/ 10 w 212"/>
                <a:gd name="T9" fmla="*/ 119 h 134"/>
                <a:gd name="T10" fmla="*/ 0 w 212"/>
                <a:gd name="T11" fmla="*/ 102 h 134"/>
                <a:gd name="T12" fmla="*/ 100 w 212"/>
                <a:gd name="T13" fmla="*/ 0 h 134"/>
                <a:gd name="T14" fmla="*/ 212 w 212"/>
                <a:gd name="T1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34">
                  <a:moveTo>
                    <a:pt x="212" y="0"/>
                  </a:moveTo>
                  <a:cubicBezTo>
                    <a:pt x="196" y="70"/>
                    <a:pt x="135" y="126"/>
                    <a:pt x="65" y="133"/>
                  </a:cubicBezTo>
                  <a:cubicBezTo>
                    <a:pt x="54" y="134"/>
                    <a:pt x="43" y="129"/>
                    <a:pt x="32" y="123"/>
                  </a:cubicBezTo>
                  <a:cubicBezTo>
                    <a:pt x="68" y="106"/>
                    <a:pt x="98" y="86"/>
                    <a:pt x="112" y="42"/>
                  </a:cubicBezTo>
                  <a:cubicBezTo>
                    <a:pt x="75" y="70"/>
                    <a:pt x="42" y="95"/>
                    <a:pt x="10" y="119"/>
                  </a:cubicBezTo>
                  <a:cubicBezTo>
                    <a:pt x="7" y="114"/>
                    <a:pt x="4" y="109"/>
                    <a:pt x="0" y="102"/>
                  </a:cubicBezTo>
                  <a:cubicBezTo>
                    <a:pt x="21" y="60"/>
                    <a:pt x="57" y="27"/>
                    <a:pt x="100" y="0"/>
                  </a:cubicBezTo>
                  <a:cubicBezTo>
                    <a:pt x="137" y="0"/>
                    <a:pt x="175" y="0"/>
                    <a:pt x="21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auto">
            <a:xfrm>
              <a:off x="7491284" y="49052"/>
              <a:ext cx="321548" cy="279316"/>
            </a:xfrm>
            <a:custGeom>
              <a:avLst/>
              <a:gdLst>
                <a:gd name="T0" fmla="*/ 142 w 142"/>
                <a:gd name="T1" fmla="*/ 0 h 123"/>
                <a:gd name="T2" fmla="*/ 120 w 142"/>
                <a:gd name="T3" fmla="*/ 81 h 123"/>
                <a:gd name="T4" fmla="*/ 47 w 142"/>
                <a:gd name="T5" fmla="*/ 111 h 123"/>
                <a:gd name="T6" fmla="*/ 74 w 142"/>
                <a:gd name="T7" fmla="*/ 14 h 123"/>
                <a:gd name="T8" fmla="*/ 68 w 142"/>
                <a:gd name="T9" fmla="*/ 32 h 123"/>
                <a:gd name="T10" fmla="*/ 27 w 142"/>
                <a:gd name="T11" fmla="*/ 110 h 123"/>
                <a:gd name="T12" fmla="*/ 10 w 142"/>
                <a:gd name="T13" fmla="*/ 114 h 123"/>
                <a:gd name="T14" fmla="*/ 1 w 142"/>
                <a:gd name="T15" fmla="*/ 96 h 123"/>
                <a:gd name="T16" fmla="*/ 30 w 142"/>
                <a:gd name="T17" fmla="*/ 0 h 123"/>
                <a:gd name="T18" fmla="*/ 142 w 142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23">
                  <a:moveTo>
                    <a:pt x="142" y="0"/>
                  </a:moveTo>
                  <a:cubicBezTo>
                    <a:pt x="141" y="29"/>
                    <a:pt x="139" y="57"/>
                    <a:pt x="120" y="81"/>
                  </a:cubicBezTo>
                  <a:cubicBezTo>
                    <a:pt x="101" y="103"/>
                    <a:pt x="80" y="123"/>
                    <a:pt x="47" y="111"/>
                  </a:cubicBezTo>
                  <a:cubicBezTo>
                    <a:pt x="70" y="79"/>
                    <a:pt x="81" y="47"/>
                    <a:pt x="74" y="14"/>
                  </a:cubicBezTo>
                  <a:cubicBezTo>
                    <a:pt x="71" y="23"/>
                    <a:pt x="68" y="27"/>
                    <a:pt x="68" y="32"/>
                  </a:cubicBezTo>
                  <a:cubicBezTo>
                    <a:pt x="68" y="65"/>
                    <a:pt x="51" y="89"/>
                    <a:pt x="27" y="110"/>
                  </a:cubicBezTo>
                  <a:cubicBezTo>
                    <a:pt x="23" y="114"/>
                    <a:pt x="14" y="116"/>
                    <a:pt x="10" y="114"/>
                  </a:cubicBezTo>
                  <a:cubicBezTo>
                    <a:pt x="5" y="110"/>
                    <a:pt x="2" y="102"/>
                    <a:pt x="1" y="96"/>
                  </a:cubicBezTo>
                  <a:cubicBezTo>
                    <a:pt x="0" y="61"/>
                    <a:pt x="14" y="30"/>
                    <a:pt x="30" y="0"/>
                  </a:cubicBezTo>
                  <a:cubicBezTo>
                    <a:pt x="67" y="0"/>
                    <a:pt x="105" y="0"/>
                    <a:pt x="14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auto">
            <a:xfrm>
              <a:off x="10318028" y="2128077"/>
              <a:ext cx="426171" cy="626780"/>
            </a:xfrm>
            <a:custGeom>
              <a:avLst/>
              <a:gdLst>
                <a:gd name="T0" fmla="*/ 188 w 188"/>
                <a:gd name="T1" fmla="*/ 24 h 276"/>
                <a:gd name="T2" fmla="*/ 70 w 188"/>
                <a:gd name="T3" fmla="*/ 75 h 276"/>
                <a:gd name="T4" fmla="*/ 51 w 188"/>
                <a:gd name="T5" fmla="*/ 140 h 276"/>
                <a:gd name="T6" fmla="*/ 87 w 188"/>
                <a:gd name="T7" fmla="*/ 215 h 276"/>
                <a:gd name="T8" fmla="*/ 188 w 188"/>
                <a:gd name="T9" fmla="*/ 228 h 276"/>
                <a:gd name="T10" fmla="*/ 188 w 188"/>
                <a:gd name="T11" fmla="*/ 256 h 276"/>
                <a:gd name="T12" fmla="*/ 57 w 188"/>
                <a:gd name="T13" fmla="*/ 202 h 276"/>
                <a:gd name="T14" fmla="*/ 111 w 188"/>
                <a:gd name="T15" fmla="*/ 15 h 276"/>
                <a:gd name="T16" fmla="*/ 188 w 188"/>
                <a:gd name="T17" fmla="*/ 0 h 276"/>
                <a:gd name="T18" fmla="*/ 188 w 188"/>
                <a:gd name="T19" fmla="*/ 2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76">
                  <a:moveTo>
                    <a:pt x="188" y="24"/>
                  </a:moveTo>
                  <a:cubicBezTo>
                    <a:pt x="141" y="23"/>
                    <a:pt x="101" y="40"/>
                    <a:pt x="70" y="75"/>
                  </a:cubicBezTo>
                  <a:cubicBezTo>
                    <a:pt x="53" y="93"/>
                    <a:pt x="47" y="115"/>
                    <a:pt x="51" y="140"/>
                  </a:cubicBezTo>
                  <a:cubicBezTo>
                    <a:pt x="56" y="168"/>
                    <a:pt x="63" y="195"/>
                    <a:pt x="87" y="215"/>
                  </a:cubicBezTo>
                  <a:cubicBezTo>
                    <a:pt x="118" y="240"/>
                    <a:pt x="151" y="248"/>
                    <a:pt x="188" y="228"/>
                  </a:cubicBezTo>
                  <a:cubicBezTo>
                    <a:pt x="188" y="237"/>
                    <a:pt x="188" y="247"/>
                    <a:pt x="188" y="256"/>
                  </a:cubicBezTo>
                  <a:cubicBezTo>
                    <a:pt x="134" y="276"/>
                    <a:pt x="94" y="250"/>
                    <a:pt x="57" y="202"/>
                  </a:cubicBezTo>
                  <a:cubicBezTo>
                    <a:pt x="0" y="129"/>
                    <a:pt x="24" y="49"/>
                    <a:pt x="111" y="15"/>
                  </a:cubicBezTo>
                  <a:cubicBezTo>
                    <a:pt x="135" y="6"/>
                    <a:pt x="162" y="5"/>
                    <a:pt x="188" y="0"/>
                  </a:cubicBezTo>
                  <a:cubicBezTo>
                    <a:pt x="188" y="8"/>
                    <a:pt x="188" y="16"/>
                    <a:pt x="188" y="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auto">
            <a:xfrm>
              <a:off x="6824191" y="49052"/>
              <a:ext cx="274516" cy="249560"/>
            </a:xfrm>
            <a:custGeom>
              <a:avLst/>
              <a:gdLst>
                <a:gd name="T0" fmla="*/ 40 w 121"/>
                <a:gd name="T1" fmla="*/ 0 h 110"/>
                <a:gd name="T2" fmla="*/ 88 w 121"/>
                <a:gd name="T3" fmla="*/ 0 h 110"/>
                <a:gd name="T4" fmla="*/ 103 w 121"/>
                <a:gd name="T5" fmla="*/ 13 h 110"/>
                <a:gd name="T6" fmla="*/ 107 w 121"/>
                <a:gd name="T7" fmla="*/ 81 h 110"/>
                <a:gd name="T8" fmla="*/ 35 w 121"/>
                <a:gd name="T9" fmla="*/ 99 h 110"/>
                <a:gd name="T10" fmla="*/ 10 w 121"/>
                <a:gd name="T11" fmla="*/ 38 h 110"/>
                <a:gd name="T12" fmla="*/ 40 w 121"/>
                <a:gd name="T13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10">
                  <a:moveTo>
                    <a:pt x="40" y="0"/>
                  </a:moveTo>
                  <a:cubicBezTo>
                    <a:pt x="56" y="0"/>
                    <a:pt x="72" y="0"/>
                    <a:pt x="88" y="0"/>
                  </a:cubicBezTo>
                  <a:cubicBezTo>
                    <a:pt x="93" y="4"/>
                    <a:pt x="99" y="8"/>
                    <a:pt x="103" y="13"/>
                  </a:cubicBezTo>
                  <a:cubicBezTo>
                    <a:pt x="120" y="31"/>
                    <a:pt x="121" y="61"/>
                    <a:pt x="107" y="81"/>
                  </a:cubicBezTo>
                  <a:cubicBezTo>
                    <a:pt x="91" y="103"/>
                    <a:pt x="60" y="110"/>
                    <a:pt x="35" y="99"/>
                  </a:cubicBezTo>
                  <a:cubicBezTo>
                    <a:pt x="13" y="88"/>
                    <a:pt x="0" y="62"/>
                    <a:pt x="10" y="38"/>
                  </a:cubicBezTo>
                  <a:cubicBezTo>
                    <a:pt x="16" y="24"/>
                    <a:pt x="30" y="13"/>
                    <a:pt x="4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25"/>
            <p:cNvSpPr>
              <a:spLocks/>
            </p:cNvSpPr>
            <p:nvPr/>
          </p:nvSpPr>
          <p:spPr bwMode="auto">
            <a:xfrm>
              <a:off x="5344109" y="49052"/>
              <a:ext cx="227483" cy="226523"/>
            </a:xfrm>
            <a:custGeom>
              <a:avLst/>
              <a:gdLst>
                <a:gd name="T0" fmla="*/ 100 w 100"/>
                <a:gd name="T1" fmla="*/ 0 h 100"/>
                <a:gd name="T2" fmla="*/ 96 w 100"/>
                <a:gd name="T3" fmla="*/ 39 h 100"/>
                <a:gd name="T4" fmla="*/ 46 w 100"/>
                <a:gd name="T5" fmla="*/ 100 h 100"/>
                <a:gd name="T6" fmla="*/ 36 w 100"/>
                <a:gd name="T7" fmla="*/ 87 h 100"/>
                <a:gd name="T8" fmla="*/ 54 w 100"/>
                <a:gd name="T9" fmla="*/ 45 h 100"/>
                <a:gd name="T10" fmla="*/ 47 w 100"/>
                <a:gd name="T11" fmla="*/ 42 h 100"/>
                <a:gd name="T12" fmla="*/ 23 w 100"/>
                <a:gd name="T13" fmla="*/ 89 h 100"/>
                <a:gd name="T14" fmla="*/ 37 w 100"/>
                <a:gd name="T15" fmla="*/ 13 h 100"/>
                <a:gd name="T16" fmla="*/ 68 w 100"/>
                <a:gd name="T17" fmla="*/ 0 h 100"/>
                <a:gd name="T18" fmla="*/ 100 w 100"/>
                <a:gd name="T1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00">
                  <a:moveTo>
                    <a:pt x="100" y="0"/>
                  </a:moveTo>
                  <a:cubicBezTo>
                    <a:pt x="99" y="13"/>
                    <a:pt x="96" y="26"/>
                    <a:pt x="96" y="39"/>
                  </a:cubicBezTo>
                  <a:cubicBezTo>
                    <a:pt x="95" y="77"/>
                    <a:pt x="83" y="92"/>
                    <a:pt x="46" y="100"/>
                  </a:cubicBezTo>
                  <a:cubicBezTo>
                    <a:pt x="43" y="95"/>
                    <a:pt x="39" y="91"/>
                    <a:pt x="36" y="87"/>
                  </a:cubicBezTo>
                  <a:cubicBezTo>
                    <a:pt x="42" y="73"/>
                    <a:pt x="48" y="59"/>
                    <a:pt x="54" y="45"/>
                  </a:cubicBezTo>
                  <a:cubicBezTo>
                    <a:pt x="52" y="44"/>
                    <a:pt x="50" y="43"/>
                    <a:pt x="47" y="42"/>
                  </a:cubicBezTo>
                  <a:cubicBezTo>
                    <a:pt x="39" y="58"/>
                    <a:pt x="31" y="73"/>
                    <a:pt x="23" y="89"/>
                  </a:cubicBezTo>
                  <a:cubicBezTo>
                    <a:pt x="0" y="64"/>
                    <a:pt x="7" y="30"/>
                    <a:pt x="37" y="13"/>
                  </a:cubicBezTo>
                  <a:cubicBezTo>
                    <a:pt x="47" y="8"/>
                    <a:pt x="58" y="4"/>
                    <a:pt x="68" y="0"/>
                  </a:cubicBezTo>
                  <a:cubicBezTo>
                    <a:pt x="79" y="0"/>
                    <a:pt x="89" y="0"/>
                    <a:pt x="10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auto">
            <a:xfrm>
              <a:off x="6746443" y="49052"/>
              <a:ext cx="417533" cy="312909"/>
            </a:xfrm>
            <a:custGeom>
              <a:avLst/>
              <a:gdLst>
                <a:gd name="T0" fmla="*/ 150 w 184"/>
                <a:gd name="T1" fmla="*/ 0 h 138"/>
                <a:gd name="T2" fmla="*/ 179 w 184"/>
                <a:gd name="T3" fmla="*/ 53 h 138"/>
                <a:gd name="T4" fmla="*/ 151 w 184"/>
                <a:gd name="T5" fmla="*/ 115 h 138"/>
                <a:gd name="T6" fmla="*/ 82 w 184"/>
                <a:gd name="T7" fmla="*/ 129 h 138"/>
                <a:gd name="T8" fmla="*/ 39 w 184"/>
                <a:gd name="T9" fmla="*/ 7 h 138"/>
                <a:gd name="T10" fmla="*/ 42 w 184"/>
                <a:gd name="T11" fmla="*/ 0 h 138"/>
                <a:gd name="T12" fmla="*/ 54 w 184"/>
                <a:gd name="T13" fmla="*/ 0 h 138"/>
                <a:gd name="T14" fmla="*/ 46 w 184"/>
                <a:gd name="T15" fmla="*/ 11 h 138"/>
                <a:gd name="T16" fmla="*/ 40 w 184"/>
                <a:gd name="T17" fmla="*/ 76 h 138"/>
                <a:gd name="T18" fmla="*/ 100 w 184"/>
                <a:gd name="T19" fmla="*/ 112 h 138"/>
                <a:gd name="T20" fmla="*/ 155 w 184"/>
                <a:gd name="T21" fmla="*/ 73 h 138"/>
                <a:gd name="T22" fmla="*/ 134 w 184"/>
                <a:gd name="T23" fmla="*/ 0 h 138"/>
                <a:gd name="T24" fmla="*/ 150 w 184"/>
                <a:gd name="T2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4" h="138">
                  <a:moveTo>
                    <a:pt x="150" y="0"/>
                  </a:moveTo>
                  <a:cubicBezTo>
                    <a:pt x="160" y="17"/>
                    <a:pt x="175" y="34"/>
                    <a:pt x="179" y="53"/>
                  </a:cubicBezTo>
                  <a:cubicBezTo>
                    <a:pt x="184" y="77"/>
                    <a:pt x="173" y="96"/>
                    <a:pt x="151" y="115"/>
                  </a:cubicBezTo>
                  <a:cubicBezTo>
                    <a:pt x="127" y="133"/>
                    <a:pt x="105" y="138"/>
                    <a:pt x="82" y="129"/>
                  </a:cubicBezTo>
                  <a:cubicBezTo>
                    <a:pt x="36" y="109"/>
                    <a:pt x="0" y="63"/>
                    <a:pt x="39" y="7"/>
                  </a:cubicBezTo>
                  <a:cubicBezTo>
                    <a:pt x="40" y="5"/>
                    <a:pt x="41" y="2"/>
                    <a:pt x="42" y="0"/>
                  </a:cubicBezTo>
                  <a:cubicBezTo>
                    <a:pt x="46" y="0"/>
                    <a:pt x="50" y="0"/>
                    <a:pt x="54" y="0"/>
                  </a:cubicBezTo>
                  <a:cubicBezTo>
                    <a:pt x="51" y="4"/>
                    <a:pt x="49" y="8"/>
                    <a:pt x="46" y="11"/>
                  </a:cubicBezTo>
                  <a:cubicBezTo>
                    <a:pt x="31" y="32"/>
                    <a:pt x="28" y="54"/>
                    <a:pt x="40" y="76"/>
                  </a:cubicBezTo>
                  <a:cubicBezTo>
                    <a:pt x="53" y="99"/>
                    <a:pt x="73" y="113"/>
                    <a:pt x="100" y="112"/>
                  </a:cubicBezTo>
                  <a:cubicBezTo>
                    <a:pt x="126" y="111"/>
                    <a:pt x="145" y="98"/>
                    <a:pt x="155" y="73"/>
                  </a:cubicBezTo>
                  <a:cubicBezTo>
                    <a:pt x="167" y="44"/>
                    <a:pt x="153" y="21"/>
                    <a:pt x="134" y="0"/>
                  </a:cubicBezTo>
                  <a:cubicBezTo>
                    <a:pt x="139" y="0"/>
                    <a:pt x="145" y="0"/>
                    <a:pt x="15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29"/>
            <p:cNvSpPr>
              <a:spLocks/>
            </p:cNvSpPr>
            <p:nvPr/>
          </p:nvSpPr>
          <p:spPr bwMode="auto">
            <a:xfrm>
              <a:off x="6360586" y="49052"/>
              <a:ext cx="425212" cy="97904"/>
            </a:xfrm>
            <a:custGeom>
              <a:avLst/>
              <a:gdLst>
                <a:gd name="T0" fmla="*/ 152 w 187"/>
                <a:gd name="T1" fmla="*/ 0 h 43"/>
                <a:gd name="T2" fmla="*/ 187 w 187"/>
                <a:gd name="T3" fmla="*/ 31 h 43"/>
                <a:gd name="T4" fmla="*/ 184 w 187"/>
                <a:gd name="T5" fmla="*/ 37 h 43"/>
                <a:gd name="T6" fmla="*/ 111 w 187"/>
                <a:gd name="T7" fmla="*/ 38 h 43"/>
                <a:gd name="T8" fmla="*/ 37 w 187"/>
                <a:gd name="T9" fmla="*/ 26 h 43"/>
                <a:gd name="T10" fmla="*/ 0 w 187"/>
                <a:gd name="T11" fmla="*/ 0 h 43"/>
                <a:gd name="T12" fmla="*/ 152 w 18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43">
                  <a:moveTo>
                    <a:pt x="152" y="0"/>
                  </a:moveTo>
                  <a:cubicBezTo>
                    <a:pt x="164" y="10"/>
                    <a:pt x="175" y="21"/>
                    <a:pt x="187" y="31"/>
                  </a:cubicBezTo>
                  <a:cubicBezTo>
                    <a:pt x="186" y="33"/>
                    <a:pt x="185" y="35"/>
                    <a:pt x="184" y="37"/>
                  </a:cubicBezTo>
                  <a:cubicBezTo>
                    <a:pt x="160" y="42"/>
                    <a:pt x="136" y="43"/>
                    <a:pt x="111" y="38"/>
                  </a:cubicBezTo>
                  <a:cubicBezTo>
                    <a:pt x="86" y="33"/>
                    <a:pt x="61" y="33"/>
                    <a:pt x="37" y="26"/>
                  </a:cubicBezTo>
                  <a:cubicBezTo>
                    <a:pt x="23" y="22"/>
                    <a:pt x="12" y="9"/>
                    <a:pt x="0" y="0"/>
                  </a:cubicBezTo>
                  <a:cubicBezTo>
                    <a:pt x="51" y="0"/>
                    <a:pt x="101" y="0"/>
                    <a:pt x="15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1"/>
            <p:cNvSpPr>
              <a:spLocks/>
            </p:cNvSpPr>
            <p:nvPr/>
          </p:nvSpPr>
          <p:spPr bwMode="auto">
            <a:xfrm>
              <a:off x="6810753" y="49052"/>
              <a:ext cx="314829" cy="256279"/>
            </a:xfrm>
            <a:custGeom>
              <a:avLst/>
              <a:gdLst>
                <a:gd name="T0" fmla="*/ 106 w 139"/>
                <a:gd name="T1" fmla="*/ 0 h 113"/>
                <a:gd name="T2" fmla="*/ 127 w 139"/>
                <a:gd name="T3" fmla="*/ 73 h 113"/>
                <a:gd name="T4" fmla="*/ 72 w 139"/>
                <a:gd name="T5" fmla="*/ 112 h 113"/>
                <a:gd name="T6" fmla="*/ 12 w 139"/>
                <a:gd name="T7" fmla="*/ 76 h 113"/>
                <a:gd name="T8" fmla="*/ 18 w 139"/>
                <a:gd name="T9" fmla="*/ 11 h 113"/>
                <a:gd name="T10" fmla="*/ 26 w 139"/>
                <a:gd name="T11" fmla="*/ 0 h 113"/>
                <a:gd name="T12" fmla="*/ 46 w 139"/>
                <a:gd name="T13" fmla="*/ 0 h 113"/>
                <a:gd name="T14" fmla="*/ 16 w 139"/>
                <a:gd name="T15" fmla="*/ 38 h 113"/>
                <a:gd name="T16" fmla="*/ 41 w 139"/>
                <a:gd name="T17" fmla="*/ 99 h 113"/>
                <a:gd name="T18" fmla="*/ 113 w 139"/>
                <a:gd name="T19" fmla="*/ 81 h 113"/>
                <a:gd name="T20" fmla="*/ 109 w 139"/>
                <a:gd name="T21" fmla="*/ 13 h 113"/>
                <a:gd name="T22" fmla="*/ 94 w 139"/>
                <a:gd name="T23" fmla="*/ 0 h 113"/>
                <a:gd name="T24" fmla="*/ 106 w 139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13">
                  <a:moveTo>
                    <a:pt x="106" y="0"/>
                  </a:moveTo>
                  <a:cubicBezTo>
                    <a:pt x="125" y="21"/>
                    <a:pt x="139" y="44"/>
                    <a:pt x="127" y="73"/>
                  </a:cubicBezTo>
                  <a:cubicBezTo>
                    <a:pt x="117" y="98"/>
                    <a:pt x="98" y="111"/>
                    <a:pt x="72" y="112"/>
                  </a:cubicBezTo>
                  <a:cubicBezTo>
                    <a:pt x="45" y="113"/>
                    <a:pt x="25" y="99"/>
                    <a:pt x="12" y="76"/>
                  </a:cubicBezTo>
                  <a:cubicBezTo>
                    <a:pt x="0" y="54"/>
                    <a:pt x="3" y="32"/>
                    <a:pt x="18" y="11"/>
                  </a:cubicBezTo>
                  <a:cubicBezTo>
                    <a:pt x="21" y="8"/>
                    <a:pt x="23" y="4"/>
                    <a:pt x="26" y="0"/>
                  </a:cubicBezTo>
                  <a:cubicBezTo>
                    <a:pt x="33" y="0"/>
                    <a:pt x="39" y="0"/>
                    <a:pt x="46" y="0"/>
                  </a:cubicBezTo>
                  <a:cubicBezTo>
                    <a:pt x="36" y="13"/>
                    <a:pt x="22" y="24"/>
                    <a:pt x="16" y="38"/>
                  </a:cubicBezTo>
                  <a:cubicBezTo>
                    <a:pt x="6" y="62"/>
                    <a:pt x="19" y="88"/>
                    <a:pt x="41" y="99"/>
                  </a:cubicBezTo>
                  <a:cubicBezTo>
                    <a:pt x="66" y="110"/>
                    <a:pt x="97" y="103"/>
                    <a:pt x="113" y="81"/>
                  </a:cubicBezTo>
                  <a:cubicBezTo>
                    <a:pt x="127" y="61"/>
                    <a:pt x="126" y="31"/>
                    <a:pt x="109" y="13"/>
                  </a:cubicBezTo>
                  <a:cubicBezTo>
                    <a:pt x="105" y="8"/>
                    <a:pt x="99" y="4"/>
                    <a:pt x="94" y="0"/>
                  </a:cubicBezTo>
                  <a:cubicBezTo>
                    <a:pt x="98" y="0"/>
                    <a:pt x="102" y="0"/>
                    <a:pt x="10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32"/>
            <p:cNvSpPr>
              <a:spLocks/>
            </p:cNvSpPr>
            <p:nvPr/>
          </p:nvSpPr>
          <p:spPr bwMode="auto">
            <a:xfrm>
              <a:off x="8825468" y="49052"/>
              <a:ext cx="160294" cy="116142"/>
            </a:xfrm>
            <a:custGeom>
              <a:avLst/>
              <a:gdLst>
                <a:gd name="T0" fmla="*/ 66 w 71"/>
                <a:gd name="T1" fmla="*/ 0 h 51"/>
                <a:gd name="T2" fmla="*/ 51 w 71"/>
                <a:gd name="T3" fmla="*/ 27 h 51"/>
                <a:gd name="T4" fmla="*/ 42 w 71"/>
                <a:gd name="T5" fmla="*/ 37 h 51"/>
                <a:gd name="T6" fmla="*/ 22 w 71"/>
                <a:gd name="T7" fmla="*/ 49 h 51"/>
                <a:gd name="T8" fmla="*/ 1 w 71"/>
                <a:gd name="T9" fmla="*/ 26 h 51"/>
                <a:gd name="T10" fmla="*/ 19 w 71"/>
                <a:gd name="T11" fmla="*/ 10 h 51"/>
                <a:gd name="T12" fmla="*/ 26 w 71"/>
                <a:gd name="T13" fmla="*/ 0 h 51"/>
                <a:gd name="T14" fmla="*/ 66 w 71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51">
                  <a:moveTo>
                    <a:pt x="66" y="0"/>
                  </a:moveTo>
                  <a:cubicBezTo>
                    <a:pt x="71" y="14"/>
                    <a:pt x="66" y="22"/>
                    <a:pt x="51" y="27"/>
                  </a:cubicBezTo>
                  <a:cubicBezTo>
                    <a:pt x="47" y="28"/>
                    <a:pt x="45" y="34"/>
                    <a:pt x="42" y="37"/>
                  </a:cubicBezTo>
                  <a:cubicBezTo>
                    <a:pt x="35" y="42"/>
                    <a:pt x="25" y="51"/>
                    <a:pt x="22" y="49"/>
                  </a:cubicBezTo>
                  <a:cubicBezTo>
                    <a:pt x="14" y="44"/>
                    <a:pt x="6" y="35"/>
                    <a:pt x="1" y="26"/>
                  </a:cubicBezTo>
                  <a:cubicBezTo>
                    <a:pt x="0" y="24"/>
                    <a:pt x="13" y="10"/>
                    <a:pt x="19" y="10"/>
                  </a:cubicBezTo>
                  <a:cubicBezTo>
                    <a:pt x="30" y="11"/>
                    <a:pt x="26" y="5"/>
                    <a:pt x="26" y="0"/>
                  </a:cubicBezTo>
                  <a:cubicBezTo>
                    <a:pt x="39" y="0"/>
                    <a:pt x="53" y="0"/>
                    <a:pt x="6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34"/>
            <p:cNvSpPr>
              <a:spLocks/>
            </p:cNvSpPr>
            <p:nvPr/>
          </p:nvSpPr>
          <p:spPr bwMode="auto">
            <a:xfrm>
              <a:off x="10417852" y="3144554"/>
              <a:ext cx="326347" cy="68149"/>
            </a:xfrm>
            <a:custGeom>
              <a:avLst/>
              <a:gdLst>
                <a:gd name="T0" fmla="*/ 144 w 144"/>
                <a:gd name="T1" fmla="*/ 16 h 30"/>
                <a:gd name="T2" fmla="*/ 0 w 144"/>
                <a:gd name="T3" fmla="*/ 30 h 30"/>
                <a:gd name="T4" fmla="*/ 19 w 144"/>
                <a:gd name="T5" fmla="*/ 7 h 30"/>
                <a:gd name="T6" fmla="*/ 100 w 144"/>
                <a:gd name="T7" fmla="*/ 3 h 30"/>
                <a:gd name="T8" fmla="*/ 144 w 144"/>
                <a:gd name="T9" fmla="*/ 4 h 30"/>
                <a:gd name="T10" fmla="*/ 144 w 144"/>
                <a:gd name="T11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30">
                  <a:moveTo>
                    <a:pt x="144" y="16"/>
                  </a:moveTo>
                  <a:cubicBezTo>
                    <a:pt x="94" y="0"/>
                    <a:pt x="47" y="21"/>
                    <a:pt x="0" y="30"/>
                  </a:cubicBezTo>
                  <a:cubicBezTo>
                    <a:pt x="7" y="21"/>
                    <a:pt x="15" y="13"/>
                    <a:pt x="19" y="7"/>
                  </a:cubicBezTo>
                  <a:cubicBezTo>
                    <a:pt x="48" y="6"/>
                    <a:pt x="74" y="4"/>
                    <a:pt x="100" y="3"/>
                  </a:cubicBezTo>
                  <a:cubicBezTo>
                    <a:pt x="115" y="3"/>
                    <a:pt x="129" y="4"/>
                    <a:pt x="144" y="4"/>
                  </a:cubicBezTo>
                  <a:cubicBezTo>
                    <a:pt x="144" y="8"/>
                    <a:pt x="144" y="12"/>
                    <a:pt x="144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35"/>
            <p:cNvSpPr>
              <a:spLocks/>
            </p:cNvSpPr>
            <p:nvPr/>
          </p:nvSpPr>
          <p:spPr bwMode="auto">
            <a:xfrm>
              <a:off x="10604062" y="2354600"/>
              <a:ext cx="140137" cy="59510"/>
            </a:xfrm>
            <a:custGeom>
              <a:avLst/>
              <a:gdLst>
                <a:gd name="T0" fmla="*/ 62 w 62"/>
                <a:gd name="T1" fmla="*/ 24 h 26"/>
                <a:gd name="T2" fmla="*/ 37 w 62"/>
                <a:gd name="T3" fmla="*/ 23 h 26"/>
                <a:gd name="T4" fmla="*/ 0 w 62"/>
                <a:gd name="T5" fmla="*/ 3 h 26"/>
                <a:gd name="T6" fmla="*/ 62 w 62"/>
                <a:gd name="T7" fmla="*/ 0 h 26"/>
                <a:gd name="T8" fmla="*/ 62 w 62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6">
                  <a:moveTo>
                    <a:pt x="62" y="24"/>
                  </a:moveTo>
                  <a:cubicBezTo>
                    <a:pt x="53" y="24"/>
                    <a:pt x="45" y="21"/>
                    <a:pt x="37" y="23"/>
                  </a:cubicBezTo>
                  <a:cubicBezTo>
                    <a:pt x="21" y="26"/>
                    <a:pt x="10" y="23"/>
                    <a:pt x="0" y="3"/>
                  </a:cubicBezTo>
                  <a:cubicBezTo>
                    <a:pt x="23" y="2"/>
                    <a:pt x="42" y="1"/>
                    <a:pt x="62" y="0"/>
                  </a:cubicBezTo>
                  <a:cubicBezTo>
                    <a:pt x="62" y="8"/>
                    <a:pt x="62" y="16"/>
                    <a:pt x="62" y="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37"/>
            <p:cNvSpPr>
              <a:spLocks/>
            </p:cNvSpPr>
            <p:nvPr/>
          </p:nvSpPr>
          <p:spPr bwMode="auto">
            <a:xfrm>
              <a:off x="10649175" y="4851160"/>
              <a:ext cx="95025" cy="72948"/>
            </a:xfrm>
            <a:custGeom>
              <a:avLst/>
              <a:gdLst>
                <a:gd name="T0" fmla="*/ 42 w 42"/>
                <a:gd name="T1" fmla="*/ 32 h 32"/>
                <a:gd name="T2" fmla="*/ 0 w 42"/>
                <a:gd name="T3" fmla="*/ 8 h 32"/>
                <a:gd name="T4" fmla="*/ 2 w 42"/>
                <a:gd name="T5" fmla="*/ 4 h 32"/>
                <a:gd name="T6" fmla="*/ 42 w 42"/>
                <a:gd name="T7" fmla="*/ 0 h 32"/>
                <a:gd name="T8" fmla="*/ 42 w 4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42" y="32"/>
                  </a:moveTo>
                  <a:cubicBezTo>
                    <a:pt x="28" y="24"/>
                    <a:pt x="14" y="16"/>
                    <a:pt x="0" y="8"/>
                  </a:cubicBezTo>
                  <a:cubicBezTo>
                    <a:pt x="1" y="7"/>
                    <a:pt x="1" y="5"/>
                    <a:pt x="2" y="4"/>
                  </a:cubicBezTo>
                  <a:cubicBezTo>
                    <a:pt x="15" y="3"/>
                    <a:pt x="29" y="1"/>
                    <a:pt x="42" y="0"/>
                  </a:cubicBezTo>
                  <a:cubicBezTo>
                    <a:pt x="42" y="11"/>
                    <a:pt x="42" y="21"/>
                    <a:pt x="42" y="3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38"/>
            <p:cNvSpPr>
              <a:spLocks/>
            </p:cNvSpPr>
            <p:nvPr/>
          </p:nvSpPr>
          <p:spPr bwMode="auto">
            <a:xfrm>
              <a:off x="10665492" y="4760934"/>
              <a:ext cx="78707" cy="79667"/>
            </a:xfrm>
            <a:custGeom>
              <a:avLst/>
              <a:gdLst>
                <a:gd name="T0" fmla="*/ 35 w 35"/>
                <a:gd name="T1" fmla="*/ 28 h 35"/>
                <a:gd name="T2" fmla="*/ 0 w 35"/>
                <a:gd name="T3" fmla="*/ 14 h 35"/>
                <a:gd name="T4" fmla="*/ 35 w 35"/>
                <a:gd name="T5" fmla="*/ 0 h 35"/>
                <a:gd name="T6" fmla="*/ 35 w 35"/>
                <a:gd name="T7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35" y="28"/>
                  </a:moveTo>
                  <a:cubicBezTo>
                    <a:pt x="20" y="35"/>
                    <a:pt x="8" y="34"/>
                    <a:pt x="0" y="14"/>
                  </a:cubicBezTo>
                  <a:cubicBezTo>
                    <a:pt x="11" y="10"/>
                    <a:pt x="23" y="5"/>
                    <a:pt x="35" y="0"/>
                  </a:cubicBezTo>
                  <a:cubicBezTo>
                    <a:pt x="35" y="9"/>
                    <a:pt x="35" y="19"/>
                    <a:pt x="35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39"/>
            <p:cNvSpPr>
              <a:spLocks/>
            </p:cNvSpPr>
            <p:nvPr/>
          </p:nvSpPr>
          <p:spPr bwMode="auto">
            <a:xfrm>
              <a:off x="5280759" y="49052"/>
              <a:ext cx="46072" cy="93105"/>
            </a:xfrm>
            <a:custGeom>
              <a:avLst/>
              <a:gdLst>
                <a:gd name="T0" fmla="*/ 20 w 20"/>
                <a:gd name="T1" fmla="*/ 0 h 41"/>
                <a:gd name="T2" fmla="*/ 13 w 20"/>
                <a:gd name="T3" fmla="*/ 41 h 41"/>
                <a:gd name="T4" fmla="*/ 6 w 20"/>
                <a:gd name="T5" fmla="*/ 41 h 41"/>
                <a:gd name="T6" fmla="*/ 0 w 20"/>
                <a:gd name="T7" fmla="*/ 0 h 41"/>
                <a:gd name="T8" fmla="*/ 20 w 2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0"/>
                  </a:moveTo>
                  <a:cubicBezTo>
                    <a:pt x="18" y="14"/>
                    <a:pt x="16" y="27"/>
                    <a:pt x="13" y="41"/>
                  </a:cubicBezTo>
                  <a:cubicBezTo>
                    <a:pt x="11" y="41"/>
                    <a:pt x="8" y="41"/>
                    <a:pt x="6" y="41"/>
                  </a:cubicBezTo>
                  <a:cubicBezTo>
                    <a:pt x="4" y="27"/>
                    <a:pt x="2" y="14"/>
                    <a:pt x="0" y="0"/>
                  </a:cubicBezTo>
                  <a:cubicBezTo>
                    <a:pt x="7" y="0"/>
                    <a:pt x="13" y="0"/>
                    <a:pt x="2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40"/>
            <p:cNvSpPr>
              <a:spLocks/>
            </p:cNvSpPr>
            <p:nvPr/>
          </p:nvSpPr>
          <p:spPr bwMode="auto">
            <a:xfrm>
              <a:off x="10677010" y="3916269"/>
              <a:ext cx="67189" cy="72948"/>
            </a:xfrm>
            <a:custGeom>
              <a:avLst/>
              <a:gdLst>
                <a:gd name="T0" fmla="*/ 30 w 30"/>
                <a:gd name="T1" fmla="*/ 32 h 32"/>
                <a:gd name="T2" fmla="*/ 0 w 30"/>
                <a:gd name="T3" fmla="*/ 12 h 32"/>
                <a:gd name="T4" fmla="*/ 30 w 30"/>
                <a:gd name="T5" fmla="*/ 0 h 32"/>
                <a:gd name="T6" fmla="*/ 30 w 30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2">
                  <a:moveTo>
                    <a:pt x="30" y="32"/>
                  </a:moveTo>
                  <a:cubicBezTo>
                    <a:pt x="21" y="26"/>
                    <a:pt x="12" y="20"/>
                    <a:pt x="0" y="12"/>
                  </a:cubicBezTo>
                  <a:cubicBezTo>
                    <a:pt x="13" y="7"/>
                    <a:pt x="22" y="3"/>
                    <a:pt x="30" y="0"/>
                  </a:cubicBezTo>
                  <a:cubicBezTo>
                    <a:pt x="30" y="11"/>
                    <a:pt x="30" y="21"/>
                    <a:pt x="30" y="3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44"/>
            <p:cNvSpPr>
              <a:spLocks/>
            </p:cNvSpPr>
            <p:nvPr/>
          </p:nvSpPr>
          <p:spPr bwMode="auto">
            <a:xfrm>
              <a:off x="9000160" y="1850682"/>
              <a:ext cx="1402335" cy="1922571"/>
            </a:xfrm>
            <a:custGeom>
              <a:avLst/>
              <a:gdLst>
                <a:gd name="T0" fmla="*/ 516 w 618"/>
                <a:gd name="T1" fmla="*/ 666 h 847"/>
                <a:gd name="T2" fmla="*/ 437 w 618"/>
                <a:gd name="T3" fmla="*/ 717 h 847"/>
                <a:gd name="T4" fmla="*/ 451 w 618"/>
                <a:gd name="T5" fmla="*/ 708 h 847"/>
                <a:gd name="T6" fmla="*/ 374 w 618"/>
                <a:gd name="T7" fmla="*/ 577 h 847"/>
                <a:gd name="T8" fmla="*/ 317 w 618"/>
                <a:gd name="T9" fmla="*/ 510 h 847"/>
                <a:gd name="T10" fmla="*/ 303 w 618"/>
                <a:gd name="T11" fmla="*/ 495 h 847"/>
                <a:gd name="T12" fmla="*/ 220 w 618"/>
                <a:gd name="T13" fmla="*/ 476 h 847"/>
                <a:gd name="T14" fmla="*/ 206 w 618"/>
                <a:gd name="T15" fmla="*/ 557 h 847"/>
                <a:gd name="T16" fmla="*/ 199 w 618"/>
                <a:gd name="T17" fmla="*/ 583 h 847"/>
                <a:gd name="T18" fmla="*/ 169 w 618"/>
                <a:gd name="T19" fmla="*/ 662 h 847"/>
                <a:gd name="T20" fmla="*/ 189 w 618"/>
                <a:gd name="T21" fmla="*/ 799 h 847"/>
                <a:gd name="T22" fmla="*/ 256 w 618"/>
                <a:gd name="T23" fmla="*/ 797 h 847"/>
                <a:gd name="T24" fmla="*/ 238 w 618"/>
                <a:gd name="T25" fmla="*/ 830 h 847"/>
                <a:gd name="T26" fmla="*/ 236 w 618"/>
                <a:gd name="T27" fmla="*/ 847 h 847"/>
                <a:gd name="T28" fmla="*/ 204 w 618"/>
                <a:gd name="T29" fmla="*/ 833 h 847"/>
                <a:gd name="T30" fmla="*/ 166 w 618"/>
                <a:gd name="T31" fmla="*/ 809 h 847"/>
                <a:gd name="T32" fmla="*/ 117 w 618"/>
                <a:gd name="T33" fmla="*/ 698 h 847"/>
                <a:gd name="T34" fmla="*/ 15 w 618"/>
                <a:gd name="T35" fmla="*/ 768 h 847"/>
                <a:gd name="T36" fmla="*/ 74 w 618"/>
                <a:gd name="T37" fmla="*/ 716 h 847"/>
                <a:gd name="T38" fmla="*/ 144 w 618"/>
                <a:gd name="T39" fmla="*/ 324 h 847"/>
                <a:gd name="T40" fmla="*/ 168 w 618"/>
                <a:gd name="T41" fmla="*/ 61 h 847"/>
                <a:gd name="T42" fmla="*/ 380 w 618"/>
                <a:gd name="T43" fmla="*/ 119 h 847"/>
                <a:gd name="T44" fmla="*/ 252 w 618"/>
                <a:gd name="T45" fmla="*/ 48 h 847"/>
                <a:gd name="T46" fmla="*/ 236 w 618"/>
                <a:gd name="T47" fmla="*/ 113 h 847"/>
                <a:gd name="T48" fmla="*/ 322 w 618"/>
                <a:gd name="T49" fmla="*/ 102 h 847"/>
                <a:gd name="T50" fmla="*/ 274 w 618"/>
                <a:gd name="T51" fmla="*/ 71 h 847"/>
                <a:gd name="T52" fmla="*/ 343 w 618"/>
                <a:gd name="T53" fmla="*/ 103 h 847"/>
                <a:gd name="T54" fmla="*/ 212 w 618"/>
                <a:gd name="T55" fmla="*/ 96 h 847"/>
                <a:gd name="T56" fmla="*/ 363 w 618"/>
                <a:gd name="T57" fmla="*/ 33 h 847"/>
                <a:gd name="T58" fmla="*/ 384 w 618"/>
                <a:gd name="T59" fmla="*/ 169 h 847"/>
                <a:gd name="T60" fmla="*/ 146 w 618"/>
                <a:gd name="T61" fmla="*/ 77 h 847"/>
                <a:gd name="T62" fmla="*/ 141 w 618"/>
                <a:gd name="T63" fmla="*/ 141 h 847"/>
                <a:gd name="T64" fmla="*/ 382 w 618"/>
                <a:gd name="T65" fmla="*/ 510 h 847"/>
                <a:gd name="T66" fmla="*/ 418 w 618"/>
                <a:gd name="T67" fmla="*/ 457 h 847"/>
                <a:gd name="T68" fmla="*/ 547 w 618"/>
                <a:gd name="T69" fmla="*/ 376 h 847"/>
                <a:gd name="T70" fmla="*/ 616 w 618"/>
                <a:gd name="T71" fmla="*/ 432 h 847"/>
                <a:gd name="T72" fmla="*/ 589 w 618"/>
                <a:gd name="T73" fmla="*/ 506 h 847"/>
                <a:gd name="T74" fmla="*/ 575 w 618"/>
                <a:gd name="T75" fmla="*/ 497 h 847"/>
                <a:gd name="T76" fmla="*/ 472 w 618"/>
                <a:gd name="T77" fmla="*/ 544 h 847"/>
                <a:gd name="T78" fmla="*/ 471 w 618"/>
                <a:gd name="T79" fmla="*/ 609 h 847"/>
                <a:gd name="T80" fmla="*/ 533 w 618"/>
                <a:gd name="T81" fmla="*/ 634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8" h="847">
                  <a:moveTo>
                    <a:pt x="533" y="634"/>
                  </a:moveTo>
                  <a:cubicBezTo>
                    <a:pt x="527" y="645"/>
                    <a:pt x="524" y="657"/>
                    <a:pt x="516" y="666"/>
                  </a:cubicBezTo>
                  <a:cubicBezTo>
                    <a:pt x="500" y="683"/>
                    <a:pt x="482" y="700"/>
                    <a:pt x="463" y="714"/>
                  </a:cubicBezTo>
                  <a:cubicBezTo>
                    <a:pt x="457" y="719"/>
                    <a:pt x="446" y="717"/>
                    <a:pt x="437" y="717"/>
                  </a:cubicBezTo>
                  <a:cubicBezTo>
                    <a:pt x="437" y="715"/>
                    <a:pt x="437" y="713"/>
                    <a:pt x="437" y="711"/>
                  </a:cubicBezTo>
                  <a:cubicBezTo>
                    <a:pt x="442" y="710"/>
                    <a:pt x="446" y="709"/>
                    <a:pt x="451" y="708"/>
                  </a:cubicBezTo>
                  <a:cubicBezTo>
                    <a:pt x="403" y="698"/>
                    <a:pt x="397" y="688"/>
                    <a:pt x="408" y="632"/>
                  </a:cubicBezTo>
                  <a:cubicBezTo>
                    <a:pt x="387" y="620"/>
                    <a:pt x="370" y="605"/>
                    <a:pt x="374" y="577"/>
                  </a:cubicBezTo>
                  <a:cubicBezTo>
                    <a:pt x="377" y="550"/>
                    <a:pt x="397" y="539"/>
                    <a:pt x="421" y="531"/>
                  </a:cubicBezTo>
                  <a:cubicBezTo>
                    <a:pt x="382" y="542"/>
                    <a:pt x="351" y="518"/>
                    <a:pt x="317" y="510"/>
                  </a:cubicBezTo>
                  <a:cubicBezTo>
                    <a:pt x="317" y="511"/>
                    <a:pt x="317" y="511"/>
                    <a:pt x="317" y="511"/>
                  </a:cubicBezTo>
                  <a:cubicBezTo>
                    <a:pt x="313" y="505"/>
                    <a:pt x="309" y="499"/>
                    <a:pt x="303" y="495"/>
                  </a:cubicBezTo>
                  <a:cubicBezTo>
                    <a:pt x="274" y="475"/>
                    <a:pt x="245" y="457"/>
                    <a:pt x="216" y="438"/>
                  </a:cubicBezTo>
                  <a:cubicBezTo>
                    <a:pt x="217" y="449"/>
                    <a:pt x="225" y="466"/>
                    <a:pt x="220" y="476"/>
                  </a:cubicBezTo>
                  <a:cubicBezTo>
                    <a:pt x="208" y="499"/>
                    <a:pt x="227" y="519"/>
                    <a:pt x="220" y="540"/>
                  </a:cubicBezTo>
                  <a:cubicBezTo>
                    <a:pt x="218" y="545"/>
                    <a:pt x="213" y="549"/>
                    <a:pt x="206" y="557"/>
                  </a:cubicBezTo>
                  <a:cubicBezTo>
                    <a:pt x="207" y="559"/>
                    <a:pt x="210" y="564"/>
                    <a:pt x="211" y="567"/>
                  </a:cubicBezTo>
                  <a:cubicBezTo>
                    <a:pt x="206" y="573"/>
                    <a:pt x="198" y="579"/>
                    <a:pt x="199" y="583"/>
                  </a:cubicBezTo>
                  <a:cubicBezTo>
                    <a:pt x="204" y="604"/>
                    <a:pt x="195" y="621"/>
                    <a:pt x="185" y="637"/>
                  </a:cubicBezTo>
                  <a:cubicBezTo>
                    <a:pt x="180" y="646"/>
                    <a:pt x="176" y="655"/>
                    <a:pt x="169" y="662"/>
                  </a:cubicBezTo>
                  <a:cubicBezTo>
                    <a:pt x="145" y="686"/>
                    <a:pt x="137" y="713"/>
                    <a:pt x="144" y="745"/>
                  </a:cubicBezTo>
                  <a:cubicBezTo>
                    <a:pt x="150" y="771"/>
                    <a:pt x="169" y="786"/>
                    <a:pt x="189" y="799"/>
                  </a:cubicBezTo>
                  <a:cubicBezTo>
                    <a:pt x="198" y="805"/>
                    <a:pt x="209" y="808"/>
                    <a:pt x="219" y="812"/>
                  </a:cubicBezTo>
                  <a:cubicBezTo>
                    <a:pt x="232" y="788"/>
                    <a:pt x="243" y="783"/>
                    <a:pt x="256" y="797"/>
                  </a:cubicBezTo>
                  <a:cubicBezTo>
                    <a:pt x="262" y="804"/>
                    <a:pt x="264" y="814"/>
                    <a:pt x="268" y="822"/>
                  </a:cubicBezTo>
                  <a:cubicBezTo>
                    <a:pt x="258" y="825"/>
                    <a:pt x="248" y="830"/>
                    <a:pt x="238" y="830"/>
                  </a:cubicBezTo>
                  <a:cubicBezTo>
                    <a:pt x="229" y="830"/>
                    <a:pt x="220" y="826"/>
                    <a:pt x="205" y="821"/>
                  </a:cubicBezTo>
                  <a:cubicBezTo>
                    <a:pt x="218" y="832"/>
                    <a:pt x="227" y="840"/>
                    <a:pt x="236" y="847"/>
                  </a:cubicBezTo>
                  <a:cubicBezTo>
                    <a:pt x="236" y="847"/>
                    <a:pt x="236" y="846"/>
                    <a:pt x="236" y="846"/>
                  </a:cubicBezTo>
                  <a:cubicBezTo>
                    <a:pt x="226" y="842"/>
                    <a:pt x="215" y="838"/>
                    <a:pt x="204" y="833"/>
                  </a:cubicBezTo>
                  <a:cubicBezTo>
                    <a:pt x="196" y="827"/>
                    <a:pt x="188" y="821"/>
                    <a:pt x="179" y="815"/>
                  </a:cubicBezTo>
                  <a:cubicBezTo>
                    <a:pt x="174" y="813"/>
                    <a:pt x="167" y="812"/>
                    <a:pt x="166" y="809"/>
                  </a:cubicBezTo>
                  <a:cubicBezTo>
                    <a:pt x="150" y="771"/>
                    <a:pt x="121" y="738"/>
                    <a:pt x="127" y="689"/>
                  </a:cubicBezTo>
                  <a:cubicBezTo>
                    <a:pt x="121" y="694"/>
                    <a:pt x="116" y="697"/>
                    <a:pt x="117" y="698"/>
                  </a:cubicBezTo>
                  <a:cubicBezTo>
                    <a:pt x="124" y="717"/>
                    <a:pt x="109" y="723"/>
                    <a:pt x="97" y="729"/>
                  </a:cubicBezTo>
                  <a:cubicBezTo>
                    <a:pt x="70" y="742"/>
                    <a:pt x="42" y="755"/>
                    <a:pt x="15" y="768"/>
                  </a:cubicBezTo>
                  <a:cubicBezTo>
                    <a:pt x="9" y="760"/>
                    <a:pt x="5" y="755"/>
                    <a:pt x="0" y="750"/>
                  </a:cubicBezTo>
                  <a:cubicBezTo>
                    <a:pt x="25" y="739"/>
                    <a:pt x="50" y="729"/>
                    <a:pt x="74" y="716"/>
                  </a:cubicBezTo>
                  <a:cubicBezTo>
                    <a:pt x="184" y="656"/>
                    <a:pt x="233" y="519"/>
                    <a:pt x="186" y="403"/>
                  </a:cubicBezTo>
                  <a:cubicBezTo>
                    <a:pt x="175" y="375"/>
                    <a:pt x="156" y="351"/>
                    <a:pt x="144" y="324"/>
                  </a:cubicBezTo>
                  <a:cubicBezTo>
                    <a:pt x="101" y="235"/>
                    <a:pt x="105" y="108"/>
                    <a:pt x="154" y="26"/>
                  </a:cubicBezTo>
                  <a:cubicBezTo>
                    <a:pt x="160" y="40"/>
                    <a:pt x="167" y="50"/>
                    <a:pt x="168" y="61"/>
                  </a:cubicBezTo>
                  <a:cubicBezTo>
                    <a:pt x="178" y="134"/>
                    <a:pt x="204" y="172"/>
                    <a:pt x="271" y="184"/>
                  </a:cubicBezTo>
                  <a:cubicBezTo>
                    <a:pt x="322" y="194"/>
                    <a:pt x="371" y="163"/>
                    <a:pt x="380" y="119"/>
                  </a:cubicBezTo>
                  <a:cubicBezTo>
                    <a:pt x="385" y="92"/>
                    <a:pt x="365" y="46"/>
                    <a:pt x="342" y="34"/>
                  </a:cubicBezTo>
                  <a:cubicBezTo>
                    <a:pt x="315" y="21"/>
                    <a:pt x="274" y="28"/>
                    <a:pt x="252" y="48"/>
                  </a:cubicBezTo>
                  <a:cubicBezTo>
                    <a:pt x="235" y="65"/>
                    <a:pt x="235" y="87"/>
                    <a:pt x="233" y="108"/>
                  </a:cubicBezTo>
                  <a:cubicBezTo>
                    <a:pt x="233" y="110"/>
                    <a:pt x="235" y="112"/>
                    <a:pt x="236" y="113"/>
                  </a:cubicBezTo>
                  <a:cubicBezTo>
                    <a:pt x="248" y="129"/>
                    <a:pt x="284" y="140"/>
                    <a:pt x="302" y="133"/>
                  </a:cubicBezTo>
                  <a:cubicBezTo>
                    <a:pt x="316" y="127"/>
                    <a:pt x="323" y="117"/>
                    <a:pt x="322" y="102"/>
                  </a:cubicBezTo>
                  <a:cubicBezTo>
                    <a:pt x="320" y="87"/>
                    <a:pt x="311" y="85"/>
                    <a:pt x="298" y="85"/>
                  </a:cubicBezTo>
                  <a:cubicBezTo>
                    <a:pt x="290" y="85"/>
                    <a:pt x="283" y="76"/>
                    <a:pt x="274" y="71"/>
                  </a:cubicBezTo>
                  <a:cubicBezTo>
                    <a:pt x="277" y="68"/>
                    <a:pt x="279" y="65"/>
                    <a:pt x="281" y="65"/>
                  </a:cubicBezTo>
                  <a:cubicBezTo>
                    <a:pt x="305" y="58"/>
                    <a:pt x="337" y="78"/>
                    <a:pt x="343" y="103"/>
                  </a:cubicBezTo>
                  <a:cubicBezTo>
                    <a:pt x="350" y="128"/>
                    <a:pt x="332" y="153"/>
                    <a:pt x="304" y="158"/>
                  </a:cubicBezTo>
                  <a:cubicBezTo>
                    <a:pt x="268" y="163"/>
                    <a:pt x="219" y="131"/>
                    <a:pt x="212" y="96"/>
                  </a:cubicBezTo>
                  <a:cubicBezTo>
                    <a:pt x="205" y="59"/>
                    <a:pt x="233" y="16"/>
                    <a:pt x="273" y="8"/>
                  </a:cubicBezTo>
                  <a:cubicBezTo>
                    <a:pt x="307" y="0"/>
                    <a:pt x="338" y="7"/>
                    <a:pt x="363" y="33"/>
                  </a:cubicBezTo>
                  <a:cubicBezTo>
                    <a:pt x="384" y="57"/>
                    <a:pt x="408" y="81"/>
                    <a:pt x="403" y="116"/>
                  </a:cubicBezTo>
                  <a:cubicBezTo>
                    <a:pt x="401" y="135"/>
                    <a:pt x="395" y="155"/>
                    <a:pt x="384" y="169"/>
                  </a:cubicBezTo>
                  <a:cubicBezTo>
                    <a:pt x="348" y="217"/>
                    <a:pt x="258" y="217"/>
                    <a:pt x="223" y="185"/>
                  </a:cubicBezTo>
                  <a:cubicBezTo>
                    <a:pt x="177" y="142"/>
                    <a:pt x="175" y="144"/>
                    <a:pt x="146" y="77"/>
                  </a:cubicBezTo>
                  <a:cubicBezTo>
                    <a:pt x="145" y="78"/>
                    <a:pt x="143" y="79"/>
                    <a:pt x="143" y="79"/>
                  </a:cubicBezTo>
                  <a:cubicBezTo>
                    <a:pt x="152" y="100"/>
                    <a:pt x="145" y="120"/>
                    <a:pt x="141" y="141"/>
                  </a:cubicBezTo>
                  <a:cubicBezTo>
                    <a:pt x="133" y="192"/>
                    <a:pt x="137" y="241"/>
                    <a:pt x="152" y="291"/>
                  </a:cubicBezTo>
                  <a:cubicBezTo>
                    <a:pt x="187" y="409"/>
                    <a:pt x="267" y="477"/>
                    <a:pt x="382" y="510"/>
                  </a:cubicBezTo>
                  <a:cubicBezTo>
                    <a:pt x="398" y="515"/>
                    <a:pt x="415" y="519"/>
                    <a:pt x="433" y="521"/>
                  </a:cubicBezTo>
                  <a:cubicBezTo>
                    <a:pt x="413" y="502"/>
                    <a:pt x="400" y="483"/>
                    <a:pt x="418" y="457"/>
                  </a:cubicBezTo>
                  <a:cubicBezTo>
                    <a:pt x="434" y="433"/>
                    <a:pt x="461" y="420"/>
                    <a:pt x="488" y="425"/>
                  </a:cubicBezTo>
                  <a:cubicBezTo>
                    <a:pt x="498" y="398"/>
                    <a:pt x="518" y="381"/>
                    <a:pt x="547" y="376"/>
                  </a:cubicBezTo>
                  <a:cubicBezTo>
                    <a:pt x="575" y="370"/>
                    <a:pt x="596" y="383"/>
                    <a:pt x="611" y="406"/>
                  </a:cubicBezTo>
                  <a:cubicBezTo>
                    <a:pt x="616" y="413"/>
                    <a:pt x="618" y="423"/>
                    <a:pt x="616" y="432"/>
                  </a:cubicBezTo>
                  <a:cubicBezTo>
                    <a:pt x="613" y="450"/>
                    <a:pt x="608" y="469"/>
                    <a:pt x="602" y="487"/>
                  </a:cubicBezTo>
                  <a:cubicBezTo>
                    <a:pt x="600" y="494"/>
                    <a:pt x="593" y="500"/>
                    <a:pt x="589" y="506"/>
                  </a:cubicBezTo>
                  <a:cubicBezTo>
                    <a:pt x="589" y="506"/>
                    <a:pt x="589" y="506"/>
                    <a:pt x="589" y="506"/>
                  </a:cubicBezTo>
                  <a:cubicBezTo>
                    <a:pt x="584" y="503"/>
                    <a:pt x="579" y="500"/>
                    <a:pt x="575" y="497"/>
                  </a:cubicBezTo>
                  <a:cubicBezTo>
                    <a:pt x="541" y="476"/>
                    <a:pt x="529" y="481"/>
                    <a:pt x="512" y="516"/>
                  </a:cubicBezTo>
                  <a:cubicBezTo>
                    <a:pt x="505" y="530"/>
                    <a:pt x="502" y="556"/>
                    <a:pt x="472" y="544"/>
                  </a:cubicBezTo>
                  <a:cubicBezTo>
                    <a:pt x="494" y="554"/>
                    <a:pt x="498" y="570"/>
                    <a:pt x="492" y="589"/>
                  </a:cubicBezTo>
                  <a:cubicBezTo>
                    <a:pt x="489" y="598"/>
                    <a:pt x="489" y="613"/>
                    <a:pt x="471" y="609"/>
                  </a:cubicBezTo>
                  <a:cubicBezTo>
                    <a:pt x="482" y="615"/>
                    <a:pt x="492" y="620"/>
                    <a:pt x="502" y="624"/>
                  </a:cubicBezTo>
                  <a:cubicBezTo>
                    <a:pt x="512" y="628"/>
                    <a:pt x="523" y="631"/>
                    <a:pt x="533" y="6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45"/>
            <p:cNvSpPr>
              <a:spLocks/>
            </p:cNvSpPr>
            <p:nvPr/>
          </p:nvSpPr>
          <p:spPr bwMode="auto">
            <a:xfrm>
              <a:off x="5877784" y="343725"/>
              <a:ext cx="1361061" cy="1230522"/>
            </a:xfrm>
            <a:custGeom>
              <a:avLst/>
              <a:gdLst>
                <a:gd name="T0" fmla="*/ 265 w 600"/>
                <a:gd name="T1" fmla="*/ 454 h 542"/>
                <a:gd name="T2" fmla="*/ 306 w 600"/>
                <a:gd name="T3" fmla="*/ 420 h 542"/>
                <a:gd name="T4" fmla="*/ 304 w 600"/>
                <a:gd name="T5" fmla="*/ 416 h 542"/>
                <a:gd name="T6" fmla="*/ 274 w 600"/>
                <a:gd name="T7" fmla="*/ 435 h 542"/>
                <a:gd name="T8" fmla="*/ 248 w 600"/>
                <a:gd name="T9" fmla="*/ 441 h 542"/>
                <a:gd name="T10" fmla="*/ 213 w 600"/>
                <a:gd name="T11" fmla="*/ 444 h 542"/>
                <a:gd name="T12" fmla="*/ 156 w 600"/>
                <a:gd name="T13" fmla="*/ 454 h 542"/>
                <a:gd name="T14" fmla="*/ 115 w 600"/>
                <a:gd name="T15" fmla="*/ 447 h 542"/>
                <a:gd name="T16" fmla="*/ 57 w 600"/>
                <a:gd name="T17" fmla="*/ 490 h 542"/>
                <a:gd name="T18" fmla="*/ 2 w 600"/>
                <a:gd name="T19" fmla="*/ 427 h 542"/>
                <a:gd name="T20" fmla="*/ 62 w 600"/>
                <a:gd name="T21" fmla="*/ 382 h 542"/>
                <a:gd name="T22" fmla="*/ 101 w 600"/>
                <a:gd name="T23" fmla="*/ 411 h 542"/>
                <a:gd name="T24" fmla="*/ 119 w 600"/>
                <a:gd name="T25" fmla="*/ 426 h 542"/>
                <a:gd name="T26" fmla="*/ 282 w 600"/>
                <a:gd name="T27" fmla="*/ 416 h 542"/>
                <a:gd name="T28" fmla="*/ 359 w 600"/>
                <a:gd name="T29" fmla="*/ 387 h 542"/>
                <a:gd name="T30" fmla="*/ 357 w 600"/>
                <a:gd name="T31" fmla="*/ 381 h 542"/>
                <a:gd name="T32" fmla="*/ 310 w 600"/>
                <a:gd name="T33" fmla="*/ 396 h 542"/>
                <a:gd name="T34" fmla="*/ 191 w 600"/>
                <a:gd name="T35" fmla="*/ 402 h 542"/>
                <a:gd name="T36" fmla="*/ 132 w 600"/>
                <a:gd name="T37" fmla="*/ 379 h 542"/>
                <a:gd name="T38" fmla="*/ 131 w 600"/>
                <a:gd name="T39" fmla="*/ 319 h 542"/>
                <a:gd name="T40" fmla="*/ 193 w 600"/>
                <a:gd name="T41" fmla="*/ 319 h 542"/>
                <a:gd name="T42" fmla="*/ 204 w 600"/>
                <a:gd name="T43" fmla="*/ 333 h 542"/>
                <a:gd name="T44" fmla="*/ 209 w 600"/>
                <a:gd name="T45" fmla="*/ 368 h 542"/>
                <a:gd name="T46" fmla="*/ 184 w 600"/>
                <a:gd name="T47" fmla="*/ 384 h 542"/>
                <a:gd name="T48" fmla="*/ 259 w 600"/>
                <a:gd name="T49" fmla="*/ 391 h 542"/>
                <a:gd name="T50" fmla="*/ 491 w 600"/>
                <a:gd name="T51" fmla="*/ 270 h 542"/>
                <a:gd name="T52" fmla="*/ 513 w 600"/>
                <a:gd name="T53" fmla="*/ 187 h 542"/>
                <a:gd name="T54" fmla="*/ 475 w 600"/>
                <a:gd name="T55" fmla="*/ 164 h 542"/>
                <a:gd name="T56" fmla="*/ 439 w 600"/>
                <a:gd name="T57" fmla="*/ 163 h 542"/>
                <a:gd name="T58" fmla="*/ 423 w 600"/>
                <a:gd name="T59" fmla="*/ 174 h 542"/>
                <a:gd name="T60" fmla="*/ 359 w 600"/>
                <a:gd name="T61" fmla="*/ 179 h 542"/>
                <a:gd name="T62" fmla="*/ 333 w 600"/>
                <a:gd name="T63" fmla="*/ 101 h 542"/>
                <a:gd name="T64" fmla="*/ 390 w 600"/>
                <a:gd name="T65" fmla="*/ 23 h 542"/>
                <a:gd name="T66" fmla="*/ 422 w 600"/>
                <a:gd name="T67" fmla="*/ 0 h 542"/>
                <a:gd name="T68" fmla="*/ 439 w 600"/>
                <a:gd name="T69" fmla="*/ 9 h 542"/>
                <a:gd name="T70" fmla="*/ 455 w 600"/>
                <a:gd name="T71" fmla="*/ 67 h 542"/>
                <a:gd name="T72" fmla="*/ 500 w 600"/>
                <a:gd name="T73" fmla="*/ 9 h 542"/>
                <a:gd name="T74" fmla="*/ 519 w 600"/>
                <a:gd name="T75" fmla="*/ 23 h 542"/>
                <a:gd name="T76" fmla="*/ 575 w 600"/>
                <a:gd name="T77" fmla="*/ 92 h 542"/>
                <a:gd name="T78" fmla="*/ 536 w 600"/>
                <a:gd name="T79" fmla="*/ 191 h 542"/>
                <a:gd name="T80" fmla="*/ 451 w 600"/>
                <a:gd name="T81" fmla="*/ 350 h 542"/>
                <a:gd name="T82" fmla="*/ 401 w 600"/>
                <a:gd name="T83" fmla="*/ 378 h 542"/>
                <a:gd name="T84" fmla="*/ 360 w 600"/>
                <a:gd name="T85" fmla="*/ 405 h 542"/>
                <a:gd name="T86" fmla="*/ 299 w 600"/>
                <a:gd name="T87" fmla="*/ 456 h 542"/>
                <a:gd name="T88" fmla="*/ 289 w 600"/>
                <a:gd name="T89" fmla="*/ 487 h 542"/>
                <a:gd name="T90" fmla="*/ 272 w 600"/>
                <a:gd name="T91" fmla="*/ 530 h 542"/>
                <a:gd name="T92" fmla="*/ 223 w 600"/>
                <a:gd name="T93" fmla="*/ 532 h 542"/>
                <a:gd name="T94" fmla="*/ 238 w 600"/>
                <a:gd name="T95" fmla="*/ 528 h 542"/>
                <a:gd name="T96" fmla="*/ 198 w 600"/>
                <a:gd name="T97" fmla="*/ 503 h 542"/>
                <a:gd name="T98" fmla="*/ 210 w 600"/>
                <a:gd name="T99" fmla="*/ 458 h 542"/>
                <a:gd name="T100" fmla="*/ 265 w 600"/>
                <a:gd name="T101" fmla="*/ 45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00" h="542">
                  <a:moveTo>
                    <a:pt x="265" y="454"/>
                  </a:moveTo>
                  <a:cubicBezTo>
                    <a:pt x="279" y="443"/>
                    <a:pt x="293" y="431"/>
                    <a:pt x="306" y="420"/>
                  </a:cubicBezTo>
                  <a:cubicBezTo>
                    <a:pt x="306" y="419"/>
                    <a:pt x="305" y="417"/>
                    <a:pt x="304" y="416"/>
                  </a:cubicBezTo>
                  <a:cubicBezTo>
                    <a:pt x="294" y="422"/>
                    <a:pt x="283" y="427"/>
                    <a:pt x="274" y="435"/>
                  </a:cubicBezTo>
                  <a:cubicBezTo>
                    <a:pt x="266" y="442"/>
                    <a:pt x="260" y="445"/>
                    <a:pt x="248" y="441"/>
                  </a:cubicBezTo>
                  <a:cubicBezTo>
                    <a:pt x="238" y="438"/>
                    <a:pt x="220" y="437"/>
                    <a:pt x="213" y="444"/>
                  </a:cubicBezTo>
                  <a:cubicBezTo>
                    <a:pt x="195" y="460"/>
                    <a:pt x="176" y="456"/>
                    <a:pt x="156" y="454"/>
                  </a:cubicBezTo>
                  <a:cubicBezTo>
                    <a:pt x="143" y="452"/>
                    <a:pt x="129" y="449"/>
                    <a:pt x="115" y="447"/>
                  </a:cubicBezTo>
                  <a:cubicBezTo>
                    <a:pt x="105" y="474"/>
                    <a:pt x="88" y="491"/>
                    <a:pt x="57" y="490"/>
                  </a:cubicBezTo>
                  <a:cubicBezTo>
                    <a:pt x="27" y="488"/>
                    <a:pt x="0" y="457"/>
                    <a:pt x="2" y="427"/>
                  </a:cubicBezTo>
                  <a:cubicBezTo>
                    <a:pt x="5" y="399"/>
                    <a:pt x="31" y="379"/>
                    <a:pt x="62" y="382"/>
                  </a:cubicBezTo>
                  <a:cubicBezTo>
                    <a:pt x="81" y="384"/>
                    <a:pt x="91" y="397"/>
                    <a:pt x="101" y="411"/>
                  </a:cubicBezTo>
                  <a:cubicBezTo>
                    <a:pt x="105" y="417"/>
                    <a:pt x="112" y="424"/>
                    <a:pt x="119" y="426"/>
                  </a:cubicBezTo>
                  <a:cubicBezTo>
                    <a:pt x="174" y="444"/>
                    <a:pt x="228" y="433"/>
                    <a:pt x="282" y="416"/>
                  </a:cubicBezTo>
                  <a:cubicBezTo>
                    <a:pt x="308" y="408"/>
                    <a:pt x="333" y="397"/>
                    <a:pt x="359" y="387"/>
                  </a:cubicBezTo>
                  <a:cubicBezTo>
                    <a:pt x="359" y="385"/>
                    <a:pt x="358" y="383"/>
                    <a:pt x="357" y="381"/>
                  </a:cubicBezTo>
                  <a:cubicBezTo>
                    <a:pt x="341" y="386"/>
                    <a:pt x="324" y="388"/>
                    <a:pt x="310" y="396"/>
                  </a:cubicBezTo>
                  <a:cubicBezTo>
                    <a:pt x="271" y="418"/>
                    <a:pt x="231" y="412"/>
                    <a:pt x="191" y="402"/>
                  </a:cubicBezTo>
                  <a:cubicBezTo>
                    <a:pt x="171" y="397"/>
                    <a:pt x="149" y="397"/>
                    <a:pt x="132" y="379"/>
                  </a:cubicBezTo>
                  <a:cubicBezTo>
                    <a:pt x="115" y="360"/>
                    <a:pt x="113" y="337"/>
                    <a:pt x="131" y="319"/>
                  </a:cubicBezTo>
                  <a:cubicBezTo>
                    <a:pt x="149" y="300"/>
                    <a:pt x="176" y="301"/>
                    <a:pt x="193" y="319"/>
                  </a:cubicBezTo>
                  <a:cubicBezTo>
                    <a:pt x="197" y="324"/>
                    <a:pt x="202" y="328"/>
                    <a:pt x="204" y="333"/>
                  </a:cubicBezTo>
                  <a:cubicBezTo>
                    <a:pt x="207" y="344"/>
                    <a:pt x="210" y="357"/>
                    <a:pt x="209" y="368"/>
                  </a:cubicBezTo>
                  <a:cubicBezTo>
                    <a:pt x="208" y="373"/>
                    <a:pt x="196" y="377"/>
                    <a:pt x="184" y="384"/>
                  </a:cubicBezTo>
                  <a:cubicBezTo>
                    <a:pt x="211" y="386"/>
                    <a:pt x="235" y="392"/>
                    <a:pt x="259" y="391"/>
                  </a:cubicBezTo>
                  <a:cubicBezTo>
                    <a:pt x="354" y="386"/>
                    <a:pt x="438" y="357"/>
                    <a:pt x="491" y="270"/>
                  </a:cubicBezTo>
                  <a:cubicBezTo>
                    <a:pt x="507" y="242"/>
                    <a:pt x="516" y="213"/>
                    <a:pt x="513" y="187"/>
                  </a:cubicBezTo>
                  <a:cubicBezTo>
                    <a:pt x="498" y="177"/>
                    <a:pt x="485" y="172"/>
                    <a:pt x="475" y="164"/>
                  </a:cubicBezTo>
                  <a:cubicBezTo>
                    <a:pt x="462" y="154"/>
                    <a:pt x="452" y="149"/>
                    <a:pt x="439" y="163"/>
                  </a:cubicBezTo>
                  <a:cubicBezTo>
                    <a:pt x="435" y="168"/>
                    <a:pt x="429" y="171"/>
                    <a:pt x="423" y="174"/>
                  </a:cubicBezTo>
                  <a:cubicBezTo>
                    <a:pt x="402" y="185"/>
                    <a:pt x="380" y="194"/>
                    <a:pt x="359" y="179"/>
                  </a:cubicBezTo>
                  <a:cubicBezTo>
                    <a:pt x="329" y="158"/>
                    <a:pt x="322" y="134"/>
                    <a:pt x="333" y="101"/>
                  </a:cubicBezTo>
                  <a:cubicBezTo>
                    <a:pt x="343" y="68"/>
                    <a:pt x="364" y="44"/>
                    <a:pt x="390" y="23"/>
                  </a:cubicBezTo>
                  <a:cubicBezTo>
                    <a:pt x="401" y="15"/>
                    <a:pt x="413" y="7"/>
                    <a:pt x="422" y="0"/>
                  </a:cubicBezTo>
                  <a:cubicBezTo>
                    <a:pt x="428" y="4"/>
                    <a:pt x="432" y="6"/>
                    <a:pt x="439" y="9"/>
                  </a:cubicBezTo>
                  <a:cubicBezTo>
                    <a:pt x="429" y="30"/>
                    <a:pt x="437" y="48"/>
                    <a:pt x="455" y="67"/>
                  </a:cubicBezTo>
                  <a:cubicBezTo>
                    <a:pt x="472" y="50"/>
                    <a:pt x="499" y="43"/>
                    <a:pt x="500" y="9"/>
                  </a:cubicBezTo>
                  <a:cubicBezTo>
                    <a:pt x="508" y="14"/>
                    <a:pt x="514" y="18"/>
                    <a:pt x="519" y="23"/>
                  </a:cubicBezTo>
                  <a:cubicBezTo>
                    <a:pt x="538" y="45"/>
                    <a:pt x="559" y="67"/>
                    <a:pt x="575" y="92"/>
                  </a:cubicBezTo>
                  <a:cubicBezTo>
                    <a:pt x="600" y="133"/>
                    <a:pt x="582" y="176"/>
                    <a:pt x="536" y="191"/>
                  </a:cubicBezTo>
                  <a:cubicBezTo>
                    <a:pt x="537" y="259"/>
                    <a:pt x="501" y="309"/>
                    <a:pt x="451" y="350"/>
                  </a:cubicBezTo>
                  <a:cubicBezTo>
                    <a:pt x="437" y="362"/>
                    <a:pt x="417" y="368"/>
                    <a:pt x="401" y="378"/>
                  </a:cubicBezTo>
                  <a:cubicBezTo>
                    <a:pt x="387" y="386"/>
                    <a:pt x="372" y="394"/>
                    <a:pt x="360" y="405"/>
                  </a:cubicBezTo>
                  <a:cubicBezTo>
                    <a:pt x="339" y="421"/>
                    <a:pt x="320" y="439"/>
                    <a:pt x="299" y="456"/>
                  </a:cubicBezTo>
                  <a:cubicBezTo>
                    <a:pt x="290" y="465"/>
                    <a:pt x="283" y="472"/>
                    <a:pt x="289" y="487"/>
                  </a:cubicBezTo>
                  <a:cubicBezTo>
                    <a:pt x="295" y="504"/>
                    <a:pt x="287" y="520"/>
                    <a:pt x="272" y="530"/>
                  </a:cubicBezTo>
                  <a:cubicBezTo>
                    <a:pt x="258" y="541"/>
                    <a:pt x="242" y="542"/>
                    <a:pt x="223" y="532"/>
                  </a:cubicBezTo>
                  <a:cubicBezTo>
                    <a:pt x="230" y="530"/>
                    <a:pt x="235" y="529"/>
                    <a:pt x="238" y="528"/>
                  </a:cubicBezTo>
                  <a:cubicBezTo>
                    <a:pt x="219" y="529"/>
                    <a:pt x="205" y="521"/>
                    <a:pt x="198" y="503"/>
                  </a:cubicBezTo>
                  <a:cubicBezTo>
                    <a:pt x="191" y="485"/>
                    <a:pt x="197" y="470"/>
                    <a:pt x="210" y="458"/>
                  </a:cubicBezTo>
                  <a:cubicBezTo>
                    <a:pt x="226" y="444"/>
                    <a:pt x="242" y="443"/>
                    <a:pt x="265" y="45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46"/>
            <p:cNvSpPr>
              <a:spLocks/>
            </p:cNvSpPr>
            <p:nvPr/>
          </p:nvSpPr>
          <p:spPr bwMode="auto">
            <a:xfrm>
              <a:off x="8832187" y="719024"/>
              <a:ext cx="1116300" cy="805311"/>
            </a:xfrm>
            <a:custGeom>
              <a:avLst/>
              <a:gdLst>
                <a:gd name="T0" fmla="*/ 217 w 492"/>
                <a:gd name="T1" fmla="*/ 289 h 355"/>
                <a:gd name="T2" fmla="*/ 173 w 492"/>
                <a:gd name="T3" fmla="*/ 276 h 355"/>
                <a:gd name="T4" fmla="*/ 112 w 492"/>
                <a:gd name="T5" fmla="*/ 262 h 355"/>
                <a:gd name="T6" fmla="*/ 29 w 492"/>
                <a:gd name="T7" fmla="*/ 187 h 355"/>
                <a:gd name="T8" fmla="*/ 21 w 492"/>
                <a:gd name="T9" fmla="*/ 31 h 355"/>
                <a:gd name="T10" fmla="*/ 55 w 492"/>
                <a:gd name="T11" fmla="*/ 65 h 355"/>
                <a:gd name="T12" fmla="*/ 47 w 492"/>
                <a:gd name="T13" fmla="*/ 0 h 355"/>
                <a:gd name="T14" fmla="*/ 142 w 492"/>
                <a:gd name="T15" fmla="*/ 50 h 355"/>
                <a:gd name="T16" fmla="*/ 142 w 492"/>
                <a:gd name="T17" fmla="*/ 49 h 355"/>
                <a:gd name="T18" fmla="*/ 150 w 492"/>
                <a:gd name="T19" fmla="*/ 65 h 355"/>
                <a:gd name="T20" fmla="*/ 161 w 492"/>
                <a:gd name="T21" fmla="*/ 114 h 355"/>
                <a:gd name="T22" fmla="*/ 117 w 492"/>
                <a:gd name="T23" fmla="*/ 145 h 355"/>
                <a:gd name="T24" fmla="*/ 87 w 492"/>
                <a:gd name="T25" fmla="*/ 160 h 355"/>
                <a:gd name="T26" fmla="*/ 45 w 492"/>
                <a:gd name="T27" fmla="*/ 184 h 355"/>
                <a:gd name="T28" fmla="*/ 55 w 492"/>
                <a:gd name="T29" fmla="*/ 207 h 355"/>
                <a:gd name="T30" fmla="*/ 184 w 492"/>
                <a:gd name="T31" fmla="*/ 262 h 355"/>
                <a:gd name="T32" fmla="*/ 326 w 492"/>
                <a:gd name="T33" fmla="*/ 219 h 355"/>
                <a:gd name="T34" fmla="*/ 305 w 492"/>
                <a:gd name="T35" fmla="*/ 190 h 355"/>
                <a:gd name="T36" fmla="*/ 314 w 492"/>
                <a:gd name="T37" fmla="*/ 164 h 355"/>
                <a:gd name="T38" fmla="*/ 347 w 492"/>
                <a:gd name="T39" fmla="*/ 154 h 355"/>
                <a:gd name="T40" fmla="*/ 377 w 492"/>
                <a:gd name="T41" fmla="*/ 188 h 355"/>
                <a:gd name="T42" fmla="*/ 363 w 492"/>
                <a:gd name="T43" fmla="*/ 222 h 355"/>
                <a:gd name="T44" fmla="*/ 249 w 492"/>
                <a:gd name="T45" fmla="*/ 262 h 355"/>
                <a:gd name="T46" fmla="*/ 218 w 492"/>
                <a:gd name="T47" fmla="*/ 269 h 355"/>
                <a:gd name="T48" fmla="*/ 280 w 492"/>
                <a:gd name="T49" fmla="*/ 269 h 355"/>
                <a:gd name="T50" fmla="*/ 386 w 492"/>
                <a:gd name="T51" fmla="*/ 232 h 355"/>
                <a:gd name="T52" fmla="*/ 399 w 492"/>
                <a:gd name="T53" fmla="*/ 214 h 355"/>
                <a:gd name="T54" fmla="*/ 430 w 492"/>
                <a:gd name="T55" fmla="*/ 176 h 355"/>
                <a:gd name="T56" fmla="*/ 476 w 492"/>
                <a:gd name="T57" fmla="*/ 194 h 355"/>
                <a:gd name="T58" fmla="*/ 483 w 492"/>
                <a:gd name="T59" fmla="*/ 241 h 355"/>
                <a:gd name="T60" fmla="*/ 438 w 492"/>
                <a:gd name="T61" fmla="*/ 259 h 355"/>
                <a:gd name="T62" fmla="*/ 413 w 492"/>
                <a:gd name="T63" fmla="*/ 243 h 355"/>
                <a:gd name="T64" fmla="*/ 368 w 492"/>
                <a:gd name="T65" fmla="*/ 268 h 355"/>
                <a:gd name="T66" fmla="*/ 331 w 492"/>
                <a:gd name="T67" fmla="*/ 270 h 355"/>
                <a:gd name="T68" fmla="*/ 288 w 492"/>
                <a:gd name="T69" fmla="*/ 292 h 355"/>
                <a:gd name="T70" fmla="*/ 303 w 492"/>
                <a:gd name="T71" fmla="*/ 286 h 355"/>
                <a:gd name="T72" fmla="*/ 338 w 492"/>
                <a:gd name="T73" fmla="*/ 280 h 355"/>
                <a:gd name="T74" fmla="*/ 359 w 492"/>
                <a:gd name="T75" fmla="*/ 303 h 355"/>
                <a:gd name="T76" fmla="*/ 360 w 492"/>
                <a:gd name="T77" fmla="*/ 301 h 355"/>
                <a:gd name="T78" fmla="*/ 366 w 492"/>
                <a:gd name="T79" fmla="*/ 302 h 355"/>
                <a:gd name="T80" fmla="*/ 361 w 492"/>
                <a:gd name="T81" fmla="*/ 335 h 355"/>
                <a:gd name="T82" fmla="*/ 325 w 492"/>
                <a:gd name="T83" fmla="*/ 348 h 355"/>
                <a:gd name="T84" fmla="*/ 290 w 492"/>
                <a:gd name="T85" fmla="*/ 305 h 355"/>
                <a:gd name="T86" fmla="*/ 216 w 492"/>
                <a:gd name="T87" fmla="*/ 289 h 355"/>
                <a:gd name="T88" fmla="*/ 217 w 492"/>
                <a:gd name="T89" fmla="*/ 28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2" h="355">
                  <a:moveTo>
                    <a:pt x="217" y="289"/>
                  </a:moveTo>
                  <a:cubicBezTo>
                    <a:pt x="202" y="284"/>
                    <a:pt x="187" y="275"/>
                    <a:pt x="173" y="276"/>
                  </a:cubicBezTo>
                  <a:cubicBezTo>
                    <a:pt x="150" y="277"/>
                    <a:pt x="130" y="273"/>
                    <a:pt x="112" y="262"/>
                  </a:cubicBezTo>
                  <a:cubicBezTo>
                    <a:pt x="80" y="242"/>
                    <a:pt x="45" y="224"/>
                    <a:pt x="29" y="187"/>
                  </a:cubicBezTo>
                  <a:cubicBezTo>
                    <a:pt x="7" y="135"/>
                    <a:pt x="0" y="82"/>
                    <a:pt x="21" y="31"/>
                  </a:cubicBezTo>
                  <a:cubicBezTo>
                    <a:pt x="31" y="41"/>
                    <a:pt x="42" y="52"/>
                    <a:pt x="55" y="65"/>
                  </a:cubicBezTo>
                  <a:cubicBezTo>
                    <a:pt x="73" y="40"/>
                    <a:pt x="58" y="22"/>
                    <a:pt x="47" y="0"/>
                  </a:cubicBezTo>
                  <a:cubicBezTo>
                    <a:pt x="82" y="18"/>
                    <a:pt x="112" y="34"/>
                    <a:pt x="142" y="50"/>
                  </a:cubicBezTo>
                  <a:cubicBezTo>
                    <a:pt x="142" y="50"/>
                    <a:pt x="142" y="49"/>
                    <a:pt x="142" y="49"/>
                  </a:cubicBezTo>
                  <a:cubicBezTo>
                    <a:pt x="144" y="55"/>
                    <a:pt x="146" y="61"/>
                    <a:pt x="150" y="65"/>
                  </a:cubicBezTo>
                  <a:cubicBezTo>
                    <a:pt x="164" y="79"/>
                    <a:pt x="168" y="96"/>
                    <a:pt x="161" y="114"/>
                  </a:cubicBezTo>
                  <a:cubicBezTo>
                    <a:pt x="153" y="133"/>
                    <a:pt x="138" y="145"/>
                    <a:pt x="117" y="145"/>
                  </a:cubicBezTo>
                  <a:cubicBezTo>
                    <a:pt x="104" y="145"/>
                    <a:pt x="97" y="150"/>
                    <a:pt x="87" y="160"/>
                  </a:cubicBezTo>
                  <a:cubicBezTo>
                    <a:pt x="78" y="170"/>
                    <a:pt x="63" y="174"/>
                    <a:pt x="45" y="184"/>
                  </a:cubicBezTo>
                  <a:cubicBezTo>
                    <a:pt x="47" y="188"/>
                    <a:pt x="49" y="200"/>
                    <a:pt x="55" y="207"/>
                  </a:cubicBezTo>
                  <a:cubicBezTo>
                    <a:pt x="91" y="242"/>
                    <a:pt x="133" y="262"/>
                    <a:pt x="184" y="262"/>
                  </a:cubicBezTo>
                  <a:cubicBezTo>
                    <a:pt x="236" y="262"/>
                    <a:pt x="285" y="250"/>
                    <a:pt x="326" y="219"/>
                  </a:cubicBezTo>
                  <a:cubicBezTo>
                    <a:pt x="318" y="209"/>
                    <a:pt x="308" y="200"/>
                    <a:pt x="305" y="190"/>
                  </a:cubicBezTo>
                  <a:cubicBezTo>
                    <a:pt x="302" y="183"/>
                    <a:pt x="307" y="169"/>
                    <a:pt x="314" y="164"/>
                  </a:cubicBezTo>
                  <a:cubicBezTo>
                    <a:pt x="322" y="157"/>
                    <a:pt x="339" y="150"/>
                    <a:pt x="347" y="154"/>
                  </a:cubicBezTo>
                  <a:cubicBezTo>
                    <a:pt x="359" y="161"/>
                    <a:pt x="371" y="174"/>
                    <a:pt x="377" y="188"/>
                  </a:cubicBezTo>
                  <a:cubicBezTo>
                    <a:pt x="383" y="200"/>
                    <a:pt x="375" y="213"/>
                    <a:pt x="363" y="222"/>
                  </a:cubicBezTo>
                  <a:cubicBezTo>
                    <a:pt x="329" y="246"/>
                    <a:pt x="293" y="267"/>
                    <a:pt x="249" y="262"/>
                  </a:cubicBezTo>
                  <a:cubicBezTo>
                    <a:pt x="239" y="261"/>
                    <a:pt x="228" y="265"/>
                    <a:pt x="218" y="269"/>
                  </a:cubicBezTo>
                  <a:cubicBezTo>
                    <a:pt x="239" y="269"/>
                    <a:pt x="260" y="271"/>
                    <a:pt x="280" y="269"/>
                  </a:cubicBezTo>
                  <a:cubicBezTo>
                    <a:pt x="318" y="265"/>
                    <a:pt x="355" y="256"/>
                    <a:pt x="386" y="232"/>
                  </a:cubicBezTo>
                  <a:cubicBezTo>
                    <a:pt x="392" y="228"/>
                    <a:pt x="399" y="220"/>
                    <a:pt x="399" y="214"/>
                  </a:cubicBezTo>
                  <a:cubicBezTo>
                    <a:pt x="401" y="194"/>
                    <a:pt x="412" y="182"/>
                    <a:pt x="430" y="176"/>
                  </a:cubicBezTo>
                  <a:cubicBezTo>
                    <a:pt x="450" y="168"/>
                    <a:pt x="463" y="180"/>
                    <a:pt x="476" y="194"/>
                  </a:cubicBezTo>
                  <a:cubicBezTo>
                    <a:pt x="490" y="209"/>
                    <a:pt x="492" y="225"/>
                    <a:pt x="483" y="241"/>
                  </a:cubicBezTo>
                  <a:cubicBezTo>
                    <a:pt x="475" y="257"/>
                    <a:pt x="455" y="265"/>
                    <a:pt x="438" y="259"/>
                  </a:cubicBezTo>
                  <a:cubicBezTo>
                    <a:pt x="429" y="256"/>
                    <a:pt x="421" y="248"/>
                    <a:pt x="413" y="243"/>
                  </a:cubicBezTo>
                  <a:cubicBezTo>
                    <a:pt x="398" y="251"/>
                    <a:pt x="383" y="260"/>
                    <a:pt x="368" y="268"/>
                  </a:cubicBezTo>
                  <a:cubicBezTo>
                    <a:pt x="356" y="274"/>
                    <a:pt x="346" y="277"/>
                    <a:pt x="331" y="270"/>
                  </a:cubicBezTo>
                  <a:cubicBezTo>
                    <a:pt x="316" y="264"/>
                    <a:pt x="297" y="270"/>
                    <a:pt x="288" y="292"/>
                  </a:cubicBezTo>
                  <a:cubicBezTo>
                    <a:pt x="293" y="290"/>
                    <a:pt x="298" y="287"/>
                    <a:pt x="303" y="286"/>
                  </a:cubicBezTo>
                  <a:cubicBezTo>
                    <a:pt x="314" y="283"/>
                    <a:pt x="327" y="277"/>
                    <a:pt x="338" y="280"/>
                  </a:cubicBezTo>
                  <a:cubicBezTo>
                    <a:pt x="347" y="282"/>
                    <a:pt x="353" y="295"/>
                    <a:pt x="359" y="303"/>
                  </a:cubicBezTo>
                  <a:cubicBezTo>
                    <a:pt x="358" y="305"/>
                    <a:pt x="359" y="303"/>
                    <a:pt x="360" y="301"/>
                  </a:cubicBezTo>
                  <a:cubicBezTo>
                    <a:pt x="362" y="301"/>
                    <a:pt x="364" y="301"/>
                    <a:pt x="366" y="302"/>
                  </a:cubicBezTo>
                  <a:cubicBezTo>
                    <a:pt x="365" y="313"/>
                    <a:pt x="365" y="325"/>
                    <a:pt x="361" y="335"/>
                  </a:cubicBezTo>
                  <a:cubicBezTo>
                    <a:pt x="354" y="349"/>
                    <a:pt x="338" y="355"/>
                    <a:pt x="325" y="348"/>
                  </a:cubicBezTo>
                  <a:cubicBezTo>
                    <a:pt x="306" y="339"/>
                    <a:pt x="288" y="327"/>
                    <a:pt x="290" y="305"/>
                  </a:cubicBezTo>
                  <a:cubicBezTo>
                    <a:pt x="264" y="300"/>
                    <a:pt x="240" y="294"/>
                    <a:pt x="216" y="289"/>
                  </a:cubicBezTo>
                  <a:cubicBezTo>
                    <a:pt x="216" y="289"/>
                    <a:pt x="217" y="289"/>
                    <a:pt x="217" y="28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47"/>
            <p:cNvSpPr>
              <a:spLocks/>
            </p:cNvSpPr>
            <p:nvPr/>
          </p:nvSpPr>
          <p:spPr bwMode="auto">
            <a:xfrm>
              <a:off x="8454969" y="1281494"/>
              <a:ext cx="573987" cy="733322"/>
            </a:xfrm>
            <a:custGeom>
              <a:avLst/>
              <a:gdLst>
                <a:gd name="T0" fmla="*/ 28 w 253"/>
                <a:gd name="T1" fmla="*/ 158 h 323"/>
                <a:gd name="T2" fmla="*/ 58 w 253"/>
                <a:gd name="T3" fmla="*/ 201 h 323"/>
                <a:gd name="T4" fmla="*/ 60 w 253"/>
                <a:gd name="T5" fmla="*/ 132 h 323"/>
                <a:gd name="T6" fmla="*/ 127 w 253"/>
                <a:gd name="T7" fmla="*/ 183 h 323"/>
                <a:gd name="T8" fmla="*/ 129 w 253"/>
                <a:gd name="T9" fmla="*/ 181 h 323"/>
                <a:gd name="T10" fmla="*/ 78 w 253"/>
                <a:gd name="T11" fmla="*/ 121 h 323"/>
                <a:gd name="T12" fmla="*/ 134 w 253"/>
                <a:gd name="T13" fmla="*/ 112 h 323"/>
                <a:gd name="T14" fmla="*/ 134 w 253"/>
                <a:gd name="T15" fmla="*/ 103 h 323"/>
                <a:gd name="T16" fmla="*/ 111 w 253"/>
                <a:gd name="T17" fmla="*/ 93 h 323"/>
                <a:gd name="T18" fmla="*/ 91 w 253"/>
                <a:gd name="T19" fmla="*/ 80 h 323"/>
                <a:gd name="T20" fmla="*/ 147 w 253"/>
                <a:gd name="T21" fmla="*/ 28 h 323"/>
                <a:gd name="T22" fmla="*/ 191 w 253"/>
                <a:gd name="T23" fmla="*/ 8 h 323"/>
                <a:gd name="T24" fmla="*/ 213 w 253"/>
                <a:gd name="T25" fmla="*/ 67 h 323"/>
                <a:gd name="T26" fmla="*/ 236 w 253"/>
                <a:gd name="T27" fmla="*/ 92 h 323"/>
                <a:gd name="T28" fmla="*/ 234 w 253"/>
                <a:gd name="T29" fmla="*/ 142 h 323"/>
                <a:gd name="T30" fmla="*/ 224 w 253"/>
                <a:gd name="T31" fmla="*/ 173 h 323"/>
                <a:gd name="T32" fmla="*/ 174 w 253"/>
                <a:gd name="T33" fmla="*/ 213 h 323"/>
                <a:gd name="T34" fmla="*/ 155 w 253"/>
                <a:gd name="T35" fmla="*/ 205 h 323"/>
                <a:gd name="T36" fmla="*/ 161 w 253"/>
                <a:gd name="T37" fmla="*/ 225 h 323"/>
                <a:gd name="T38" fmla="*/ 108 w 253"/>
                <a:gd name="T39" fmla="*/ 290 h 323"/>
                <a:gd name="T40" fmla="*/ 72 w 253"/>
                <a:gd name="T41" fmla="*/ 301 h 323"/>
                <a:gd name="T42" fmla="*/ 2 w 253"/>
                <a:gd name="T43" fmla="*/ 268 h 323"/>
                <a:gd name="T44" fmla="*/ 8 w 253"/>
                <a:gd name="T45" fmla="*/ 213 h 323"/>
                <a:gd name="T46" fmla="*/ 28 w 253"/>
                <a:gd name="T47" fmla="*/ 15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3" h="323">
                  <a:moveTo>
                    <a:pt x="28" y="158"/>
                  </a:moveTo>
                  <a:cubicBezTo>
                    <a:pt x="38" y="172"/>
                    <a:pt x="47" y="185"/>
                    <a:pt x="58" y="201"/>
                  </a:cubicBezTo>
                  <a:cubicBezTo>
                    <a:pt x="79" y="178"/>
                    <a:pt x="73" y="158"/>
                    <a:pt x="60" y="132"/>
                  </a:cubicBezTo>
                  <a:cubicBezTo>
                    <a:pt x="86" y="152"/>
                    <a:pt x="107" y="167"/>
                    <a:pt x="127" y="183"/>
                  </a:cubicBezTo>
                  <a:cubicBezTo>
                    <a:pt x="128" y="182"/>
                    <a:pt x="129" y="182"/>
                    <a:pt x="129" y="181"/>
                  </a:cubicBezTo>
                  <a:cubicBezTo>
                    <a:pt x="112" y="162"/>
                    <a:pt x="96" y="142"/>
                    <a:pt x="78" y="121"/>
                  </a:cubicBezTo>
                  <a:cubicBezTo>
                    <a:pt x="99" y="118"/>
                    <a:pt x="116" y="115"/>
                    <a:pt x="134" y="112"/>
                  </a:cubicBezTo>
                  <a:cubicBezTo>
                    <a:pt x="134" y="109"/>
                    <a:pt x="134" y="106"/>
                    <a:pt x="134" y="103"/>
                  </a:cubicBezTo>
                  <a:cubicBezTo>
                    <a:pt x="127" y="99"/>
                    <a:pt x="118" y="97"/>
                    <a:pt x="111" y="93"/>
                  </a:cubicBezTo>
                  <a:cubicBezTo>
                    <a:pt x="104" y="89"/>
                    <a:pt x="97" y="84"/>
                    <a:pt x="91" y="80"/>
                  </a:cubicBezTo>
                  <a:cubicBezTo>
                    <a:pt x="111" y="61"/>
                    <a:pt x="129" y="45"/>
                    <a:pt x="147" y="28"/>
                  </a:cubicBezTo>
                  <a:cubicBezTo>
                    <a:pt x="160" y="17"/>
                    <a:pt x="171" y="0"/>
                    <a:pt x="191" y="8"/>
                  </a:cubicBezTo>
                  <a:cubicBezTo>
                    <a:pt x="213" y="17"/>
                    <a:pt x="221" y="41"/>
                    <a:pt x="213" y="67"/>
                  </a:cubicBezTo>
                  <a:cubicBezTo>
                    <a:pt x="221" y="76"/>
                    <a:pt x="228" y="84"/>
                    <a:pt x="236" y="92"/>
                  </a:cubicBezTo>
                  <a:cubicBezTo>
                    <a:pt x="252" y="111"/>
                    <a:pt x="253" y="126"/>
                    <a:pt x="234" y="142"/>
                  </a:cubicBezTo>
                  <a:cubicBezTo>
                    <a:pt x="223" y="151"/>
                    <a:pt x="221" y="158"/>
                    <a:pt x="224" y="173"/>
                  </a:cubicBezTo>
                  <a:cubicBezTo>
                    <a:pt x="230" y="203"/>
                    <a:pt x="202" y="224"/>
                    <a:pt x="174" y="213"/>
                  </a:cubicBezTo>
                  <a:cubicBezTo>
                    <a:pt x="168" y="211"/>
                    <a:pt x="163" y="208"/>
                    <a:pt x="155" y="205"/>
                  </a:cubicBezTo>
                  <a:cubicBezTo>
                    <a:pt x="157" y="213"/>
                    <a:pt x="159" y="219"/>
                    <a:pt x="161" y="225"/>
                  </a:cubicBezTo>
                  <a:cubicBezTo>
                    <a:pt x="171" y="263"/>
                    <a:pt x="147" y="293"/>
                    <a:pt x="108" y="290"/>
                  </a:cubicBezTo>
                  <a:cubicBezTo>
                    <a:pt x="94" y="289"/>
                    <a:pt x="84" y="291"/>
                    <a:pt x="72" y="301"/>
                  </a:cubicBezTo>
                  <a:cubicBezTo>
                    <a:pt x="47" y="323"/>
                    <a:pt x="7" y="304"/>
                    <a:pt x="2" y="268"/>
                  </a:cubicBezTo>
                  <a:cubicBezTo>
                    <a:pt x="0" y="250"/>
                    <a:pt x="4" y="230"/>
                    <a:pt x="8" y="213"/>
                  </a:cubicBezTo>
                  <a:cubicBezTo>
                    <a:pt x="13" y="194"/>
                    <a:pt x="22" y="175"/>
                    <a:pt x="28" y="15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49"/>
            <p:cNvSpPr>
              <a:spLocks/>
            </p:cNvSpPr>
            <p:nvPr/>
          </p:nvSpPr>
          <p:spPr bwMode="auto">
            <a:xfrm>
              <a:off x="6628382" y="1151914"/>
              <a:ext cx="470325" cy="741960"/>
            </a:xfrm>
            <a:custGeom>
              <a:avLst/>
              <a:gdLst>
                <a:gd name="T0" fmla="*/ 111 w 207"/>
                <a:gd name="T1" fmla="*/ 327 h 327"/>
                <a:gd name="T2" fmla="*/ 5 w 207"/>
                <a:gd name="T3" fmla="*/ 145 h 327"/>
                <a:gd name="T4" fmla="*/ 92 w 207"/>
                <a:gd name="T5" fmla="*/ 23 h 327"/>
                <a:gd name="T6" fmla="*/ 111 w 207"/>
                <a:gd name="T7" fmla="*/ 30 h 327"/>
                <a:gd name="T8" fmla="*/ 82 w 207"/>
                <a:gd name="T9" fmla="*/ 145 h 327"/>
                <a:gd name="T10" fmla="*/ 89 w 207"/>
                <a:gd name="T11" fmla="*/ 151 h 327"/>
                <a:gd name="T12" fmla="*/ 140 w 207"/>
                <a:gd name="T13" fmla="*/ 0 h 327"/>
                <a:gd name="T14" fmla="*/ 173 w 207"/>
                <a:gd name="T15" fmla="*/ 174 h 327"/>
                <a:gd name="T16" fmla="*/ 153 w 207"/>
                <a:gd name="T17" fmla="*/ 212 h 327"/>
                <a:gd name="T18" fmla="*/ 117 w 207"/>
                <a:gd name="T19" fmla="*/ 304 h 327"/>
                <a:gd name="T20" fmla="*/ 111 w 207"/>
                <a:gd name="T21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327">
                  <a:moveTo>
                    <a:pt x="111" y="327"/>
                  </a:moveTo>
                  <a:cubicBezTo>
                    <a:pt x="62" y="270"/>
                    <a:pt x="12" y="220"/>
                    <a:pt x="5" y="145"/>
                  </a:cubicBezTo>
                  <a:cubicBezTo>
                    <a:pt x="0" y="88"/>
                    <a:pt x="37" y="35"/>
                    <a:pt x="92" y="23"/>
                  </a:cubicBezTo>
                  <a:cubicBezTo>
                    <a:pt x="98" y="22"/>
                    <a:pt x="106" y="28"/>
                    <a:pt x="111" y="30"/>
                  </a:cubicBezTo>
                  <a:cubicBezTo>
                    <a:pt x="101" y="69"/>
                    <a:pt x="92" y="107"/>
                    <a:pt x="82" y="145"/>
                  </a:cubicBezTo>
                  <a:cubicBezTo>
                    <a:pt x="82" y="146"/>
                    <a:pt x="84" y="148"/>
                    <a:pt x="89" y="151"/>
                  </a:cubicBezTo>
                  <a:cubicBezTo>
                    <a:pt x="106" y="101"/>
                    <a:pt x="123" y="51"/>
                    <a:pt x="140" y="0"/>
                  </a:cubicBezTo>
                  <a:cubicBezTo>
                    <a:pt x="185" y="59"/>
                    <a:pt x="207" y="98"/>
                    <a:pt x="173" y="174"/>
                  </a:cubicBezTo>
                  <a:cubicBezTo>
                    <a:pt x="167" y="187"/>
                    <a:pt x="161" y="201"/>
                    <a:pt x="153" y="212"/>
                  </a:cubicBezTo>
                  <a:cubicBezTo>
                    <a:pt x="132" y="240"/>
                    <a:pt x="122" y="271"/>
                    <a:pt x="117" y="304"/>
                  </a:cubicBezTo>
                  <a:cubicBezTo>
                    <a:pt x="116" y="310"/>
                    <a:pt x="114" y="316"/>
                    <a:pt x="111" y="32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52"/>
            <p:cNvSpPr>
              <a:spLocks/>
            </p:cNvSpPr>
            <p:nvPr/>
          </p:nvSpPr>
          <p:spPr bwMode="auto">
            <a:xfrm>
              <a:off x="7593028" y="795811"/>
              <a:ext cx="572068" cy="526956"/>
            </a:xfrm>
            <a:custGeom>
              <a:avLst/>
              <a:gdLst>
                <a:gd name="T0" fmla="*/ 208 w 252"/>
                <a:gd name="T1" fmla="*/ 119 h 232"/>
                <a:gd name="T2" fmla="*/ 192 w 252"/>
                <a:gd name="T3" fmla="*/ 76 h 232"/>
                <a:gd name="T4" fmla="*/ 188 w 252"/>
                <a:gd name="T5" fmla="*/ 98 h 232"/>
                <a:gd name="T6" fmla="*/ 164 w 252"/>
                <a:gd name="T7" fmla="*/ 115 h 232"/>
                <a:gd name="T8" fmla="*/ 135 w 252"/>
                <a:gd name="T9" fmla="*/ 135 h 232"/>
                <a:gd name="T10" fmla="*/ 165 w 252"/>
                <a:gd name="T11" fmla="*/ 150 h 232"/>
                <a:gd name="T12" fmla="*/ 146 w 252"/>
                <a:gd name="T13" fmla="*/ 162 h 232"/>
                <a:gd name="T14" fmla="*/ 104 w 252"/>
                <a:gd name="T15" fmla="*/ 207 h 232"/>
                <a:gd name="T16" fmla="*/ 65 w 252"/>
                <a:gd name="T17" fmla="*/ 225 h 232"/>
                <a:gd name="T18" fmla="*/ 43 w 252"/>
                <a:gd name="T19" fmla="*/ 203 h 232"/>
                <a:gd name="T20" fmla="*/ 40 w 252"/>
                <a:gd name="T21" fmla="*/ 174 h 232"/>
                <a:gd name="T22" fmla="*/ 47 w 252"/>
                <a:gd name="T23" fmla="*/ 158 h 232"/>
                <a:gd name="T24" fmla="*/ 44 w 252"/>
                <a:gd name="T25" fmla="*/ 72 h 232"/>
                <a:gd name="T26" fmla="*/ 48 w 252"/>
                <a:gd name="T27" fmla="*/ 31 h 232"/>
                <a:gd name="T28" fmla="*/ 104 w 252"/>
                <a:gd name="T29" fmla="*/ 17 h 232"/>
                <a:gd name="T30" fmla="*/ 154 w 252"/>
                <a:gd name="T31" fmla="*/ 64 h 232"/>
                <a:gd name="T32" fmla="*/ 154 w 252"/>
                <a:gd name="T33" fmla="*/ 44 h 232"/>
                <a:gd name="T34" fmla="*/ 188 w 252"/>
                <a:gd name="T35" fmla="*/ 26 h 232"/>
                <a:gd name="T36" fmla="*/ 209 w 252"/>
                <a:gd name="T37" fmla="*/ 28 h 232"/>
                <a:gd name="T38" fmla="*/ 238 w 252"/>
                <a:gd name="T39" fmla="*/ 38 h 232"/>
                <a:gd name="T40" fmla="*/ 243 w 252"/>
                <a:gd name="T41" fmla="*/ 76 h 232"/>
                <a:gd name="T42" fmla="*/ 208 w 252"/>
                <a:gd name="T43" fmla="*/ 11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2" h="232">
                  <a:moveTo>
                    <a:pt x="208" y="119"/>
                  </a:moveTo>
                  <a:cubicBezTo>
                    <a:pt x="202" y="102"/>
                    <a:pt x="197" y="90"/>
                    <a:pt x="192" y="76"/>
                  </a:cubicBezTo>
                  <a:cubicBezTo>
                    <a:pt x="190" y="85"/>
                    <a:pt x="189" y="92"/>
                    <a:pt x="188" y="98"/>
                  </a:cubicBezTo>
                  <a:cubicBezTo>
                    <a:pt x="185" y="111"/>
                    <a:pt x="179" y="117"/>
                    <a:pt x="164" y="115"/>
                  </a:cubicBezTo>
                  <a:cubicBezTo>
                    <a:pt x="151" y="113"/>
                    <a:pt x="139" y="118"/>
                    <a:pt x="135" y="135"/>
                  </a:cubicBezTo>
                  <a:cubicBezTo>
                    <a:pt x="144" y="139"/>
                    <a:pt x="153" y="144"/>
                    <a:pt x="165" y="150"/>
                  </a:cubicBezTo>
                  <a:cubicBezTo>
                    <a:pt x="157" y="155"/>
                    <a:pt x="152" y="159"/>
                    <a:pt x="146" y="162"/>
                  </a:cubicBezTo>
                  <a:cubicBezTo>
                    <a:pt x="127" y="172"/>
                    <a:pt x="110" y="183"/>
                    <a:pt x="104" y="207"/>
                  </a:cubicBezTo>
                  <a:cubicBezTo>
                    <a:pt x="101" y="221"/>
                    <a:pt x="76" y="232"/>
                    <a:pt x="65" y="225"/>
                  </a:cubicBezTo>
                  <a:cubicBezTo>
                    <a:pt x="56" y="220"/>
                    <a:pt x="47" y="212"/>
                    <a:pt x="43" y="203"/>
                  </a:cubicBezTo>
                  <a:cubicBezTo>
                    <a:pt x="39" y="195"/>
                    <a:pt x="40" y="184"/>
                    <a:pt x="40" y="174"/>
                  </a:cubicBezTo>
                  <a:cubicBezTo>
                    <a:pt x="41" y="169"/>
                    <a:pt x="45" y="164"/>
                    <a:pt x="47" y="158"/>
                  </a:cubicBezTo>
                  <a:cubicBezTo>
                    <a:pt x="0" y="120"/>
                    <a:pt x="0" y="102"/>
                    <a:pt x="44" y="72"/>
                  </a:cubicBezTo>
                  <a:cubicBezTo>
                    <a:pt x="45" y="56"/>
                    <a:pt x="43" y="42"/>
                    <a:pt x="48" y="31"/>
                  </a:cubicBezTo>
                  <a:cubicBezTo>
                    <a:pt x="60" y="6"/>
                    <a:pt x="82" y="0"/>
                    <a:pt x="104" y="17"/>
                  </a:cubicBezTo>
                  <a:cubicBezTo>
                    <a:pt x="123" y="32"/>
                    <a:pt x="139" y="50"/>
                    <a:pt x="154" y="64"/>
                  </a:cubicBezTo>
                  <a:cubicBezTo>
                    <a:pt x="154" y="60"/>
                    <a:pt x="153" y="52"/>
                    <a:pt x="154" y="44"/>
                  </a:cubicBezTo>
                  <a:cubicBezTo>
                    <a:pt x="156" y="26"/>
                    <a:pt x="171" y="19"/>
                    <a:pt x="188" y="26"/>
                  </a:cubicBezTo>
                  <a:cubicBezTo>
                    <a:pt x="194" y="28"/>
                    <a:pt x="202" y="28"/>
                    <a:pt x="209" y="28"/>
                  </a:cubicBezTo>
                  <a:cubicBezTo>
                    <a:pt x="221" y="26"/>
                    <a:pt x="229" y="28"/>
                    <a:pt x="238" y="38"/>
                  </a:cubicBezTo>
                  <a:cubicBezTo>
                    <a:pt x="250" y="52"/>
                    <a:pt x="252" y="63"/>
                    <a:pt x="243" y="76"/>
                  </a:cubicBezTo>
                  <a:cubicBezTo>
                    <a:pt x="234" y="89"/>
                    <a:pt x="223" y="102"/>
                    <a:pt x="208" y="1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53"/>
            <p:cNvSpPr>
              <a:spLocks/>
            </p:cNvSpPr>
            <p:nvPr/>
          </p:nvSpPr>
          <p:spPr bwMode="auto">
            <a:xfrm>
              <a:off x="6303955" y="130639"/>
              <a:ext cx="499119" cy="478963"/>
            </a:xfrm>
            <a:custGeom>
              <a:avLst/>
              <a:gdLst>
                <a:gd name="T0" fmla="*/ 37 w 220"/>
                <a:gd name="T1" fmla="*/ 118 h 211"/>
                <a:gd name="T2" fmla="*/ 38 w 220"/>
                <a:gd name="T3" fmla="*/ 119 h 211"/>
                <a:gd name="T4" fmla="*/ 31 w 220"/>
                <a:gd name="T5" fmla="*/ 110 h 211"/>
                <a:gd name="T6" fmla="*/ 11 w 220"/>
                <a:gd name="T7" fmla="*/ 47 h 211"/>
                <a:gd name="T8" fmla="*/ 71 w 220"/>
                <a:gd name="T9" fmla="*/ 1 h 211"/>
                <a:gd name="T10" fmla="*/ 109 w 220"/>
                <a:gd name="T11" fmla="*/ 4 h 211"/>
                <a:gd name="T12" fmla="*/ 205 w 220"/>
                <a:gd name="T13" fmla="*/ 23 h 211"/>
                <a:gd name="T14" fmla="*/ 154 w 220"/>
                <a:gd name="T15" fmla="*/ 65 h 211"/>
                <a:gd name="T16" fmla="*/ 138 w 220"/>
                <a:gd name="T17" fmla="*/ 69 h 211"/>
                <a:gd name="T18" fmla="*/ 201 w 220"/>
                <a:gd name="T19" fmla="*/ 66 h 211"/>
                <a:gd name="T20" fmla="*/ 220 w 220"/>
                <a:gd name="T21" fmla="*/ 73 h 211"/>
                <a:gd name="T22" fmla="*/ 189 w 220"/>
                <a:gd name="T23" fmla="*/ 115 h 211"/>
                <a:gd name="T24" fmla="*/ 139 w 220"/>
                <a:gd name="T25" fmla="*/ 185 h 211"/>
                <a:gd name="T26" fmla="*/ 77 w 220"/>
                <a:gd name="T27" fmla="*/ 198 h 211"/>
                <a:gd name="T28" fmla="*/ 49 w 220"/>
                <a:gd name="T29" fmla="*/ 137 h 211"/>
                <a:gd name="T30" fmla="*/ 37 w 220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0" h="211">
                  <a:moveTo>
                    <a:pt x="37" y="118"/>
                  </a:moveTo>
                  <a:cubicBezTo>
                    <a:pt x="37" y="118"/>
                    <a:pt x="38" y="119"/>
                    <a:pt x="38" y="119"/>
                  </a:cubicBezTo>
                  <a:cubicBezTo>
                    <a:pt x="36" y="116"/>
                    <a:pt x="34" y="113"/>
                    <a:pt x="31" y="110"/>
                  </a:cubicBezTo>
                  <a:cubicBezTo>
                    <a:pt x="10" y="93"/>
                    <a:pt x="0" y="72"/>
                    <a:pt x="11" y="47"/>
                  </a:cubicBezTo>
                  <a:cubicBezTo>
                    <a:pt x="21" y="20"/>
                    <a:pt x="42" y="4"/>
                    <a:pt x="71" y="1"/>
                  </a:cubicBezTo>
                  <a:cubicBezTo>
                    <a:pt x="83" y="0"/>
                    <a:pt x="96" y="1"/>
                    <a:pt x="109" y="4"/>
                  </a:cubicBezTo>
                  <a:cubicBezTo>
                    <a:pt x="142" y="10"/>
                    <a:pt x="174" y="17"/>
                    <a:pt x="205" y="23"/>
                  </a:cubicBezTo>
                  <a:cubicBezTo>
                    <a:pt x="187" y="38"/>
                    <a:pt x="171" y="52"/>
                    <a:pt x="154" y="65"/>
                  </a:cubicBezTo>
                  <a:cubicBezTo>
                    <a:pt x="150" y="68"/>
                    <a:pt x="143" y="68"/>
                    <a:pt x="138" y="69"/>
                  </a:cubicBezTo>
                  <a:cubicBezTo>
                    <a:pt x="158" y="84"/>
                    <a:pt x="176" y="83"/>
                    <a:pt x="201" y="66"/>
                  </a:cubicBezTo>
                  <a:cubicBezTo>
                    <a:pt x="202" y="83"/>
                    <a:pt x="211" y="72"/>
                    <a:pt x="220" y="73"/>
                  </a:cubicBezTo>
                  <a:cubicBezTo>
                    <a:pt x="210" y="87"/>
                    <a:pt x="200" y="101"/>
                    <a:pt x="189" y="115"/>
                  </a:cubicBezTo>
                  <a:cubicBezTo>
                    <a:pt x="172" y="138"/>
                    <a:pt x="154" y="161"/>
                    <a:pt x="139" y="185"/>
                  </a:cubicBezTo>
                  <a:cubicBezTo>
                    <a:pt x="129" y="201"/>
                    <a:pt x="94" y="211"/>
                    <a:pt x="77" y="198"/>
                  </a:cubicBezTo>
                  <a:cubicBezTo>
                    <a:pt x="57" y="183"/>
                    <a:pt x="43" y="164"/>
                    <a:pt x="49" y="137"/>
                  </a:cubicBezTo>
                  <a:cubicBezTo>
                    <a:pt x="51" y="127"/>
                    <a:pt x="48" y="120"/>
                    <a:pt x="37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55"/>
            <p:cNvSpPr>
              <a:spLocks/>
            </p:cNvSpPr>
            <p:nvPr/>
          </p:nvSpPr>
          <p:spPr bwMode="auto">
            <a:xfrm>
              <a:off x="6235805" y="772776"/>
              <a:ext cx="590305" cy="399295"/>
            </a:xfrm>
            <a:custGeom>
              <a:avLst/>
              <a:gdLst>
                <a:gd name="T0" fmla="*/ 256 w 260"/>
                <a:gd name="T1" fmla="*/ 99 h 176"/>
                <a:gd name="T2" fmla="*/ 146 w 260"/>
                <a:gd name="T3" fmla="*/ 78 h 176"/>
                <a:gd name="T4" fmla="*/ 143 w 260"/>
                <a:gd name="T5" fmla="*/ 85 h 176"/>
                <a:gd name="T6" fmla="*/ 218 w 260"/>
                <a:gd name="T7" fmla="*/ 135 h 176"/>
                <a:gd name="T8" fmla="*/ 248 w 260"/>
                <a:gd name="T9" fmla="*/ 148 h 176"/>
                <a:gd name="T10" fmla="*/ 107 w 260"/>
                <a:gd name="T11" fmla="*/ 152 h 176"/>
                <a:gd name="T12" fmla="*/ 38 w 260"/>
                <a:gd name="T13" fmla="*/ 66 h 176"/>
                <a:gd name="T14" fmla="*/ 0 w 260"/>
                <a:gd name="T15" fmla="*/ 20 h 176"/>
                <a:gd name="T16" fmla="*/ 104 w 260"/>
                <a:gd name="T17" fmla="*/ 4 h 176"/>
                <a:gd name="T18" fmla="*/ 151 w 260"/>
                <a:gd name="T19" fmla="*/ 1 h 176"/>
                <a:gd name="T20" fmla="*/ 215 w 260"/>
                <a:gd name="T21" fmla="*/ 34 h 176"/>
                <a:gd name="T22" fmla="*/ 260 w 260"/>
                <a:gd name="T23" fmla="*/ 96 h 176"/>
                <a:gd name="T24" fmla="*/ 256 w 260"/>
                <a:gd name="T2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176">
                  <a:moveTo>
                    <a:pt x="256" y="99"/>
                  </a:moveTo>
                  <a:cubicBezTo>
                    <a:pt x="219" y="92"/>
                    <a:pt x="182" y="85"/>
                    <a:pt x="146" y="78"/>
                  </a:cubicBezTo>
                  <a:cubicBezTo>
                    <a:pt x="145" y="80"/>
                    <a:pt x="144" y="83"/>
                    <a:pt x="143" y="85"/>
                  </a:cubicBezTo>
                  <a:cubicBezTo>
                    <a:pt x="163" y="109"/>
                    <a:pt x="188" y="126"/>
                    <a:pt x="218" y="135"/>
                  </a:cubicBezTo>
                  <a:cubicBezTo>
                    <a:pt x="228" y="139"/>
                    <a:pt x="237" y="143"/>
                    <a:pt x="248" y="148"/>
                  </a:cubicBezTo>
                  <a:cubicBezTo>
                    <a:pt x="215" y="176"/>
                    <a:pt x="138" y="176"/>
                    <a:pt x="107" y="152"/>
                  </a:cubicBezTo>
                  <a:cubicBezTo>
                    <a:pt x="77" y="129"/>
                    <a:pt x="56" y="99"/>
                    <a:pt x="38" y="66"/>
                  </a:cubicBezTo>
                  <a:cubicBezTo>
                    <a:pt x="28" y="47"/>
                    <a:pt x="11" y="32"/>
                    <a:pt x="0" y="20"/>
                  </a:cubicBezTo>
                  <a:cubicBezTo>
                    <a:pt x="32" y="15"/>
                    <a:pt x="68" y="9"/>
                    <a:pt x="104" y="4"/>
                  </a:cubicBezTo>
                  <a:cubicBezTo>
                    <a:pt x="119" y="2"/>
                    <a:pt x="135" y="0"/>
                    <a:pt x="151" y="1"/>
                  </a:cubicBezTo>
                  <a:cubicBezTo>
                    <a:pt x="177" y="2"/>
                    <a:pt x="198" y="14"/>
                    <a:pt x="215" y="34"/>
                  </a:cubicBezTo>
                  <a:cubicBezTo>
                    <a:pt x="231" y="54"/>
                    <a:pt x="245" y="75"/>
                    <a:pt x="260" y="96"/>
                  </a:cubicBezTo>
                  <a:cubicBezTo>
                    <a:pt x="259" y="97"/>
                    <a:pt x="257" y="98"/>
                    <a:pt x="256" y="9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56"/>
            <p:cNvSpPr>
              <a:spLocks noEditPoints="1"/>
            </p:cNvSpPr>
            <p:nvPr/>
          </p:nvSpPr>
          <p:spPr bwMode="auto">
            <a:xfrm>
              <a:off x="9862102" y="3680148"/>
              <a:ext cx="454007" cy="545193"/>
            </a:xfrm>
            <a:custGeom>
              <a:avLst/>
              <a:gdLst>
                <a:gd name="T0" fmla="*/ 24 w 200"/>
                <a:gd name="T1" fmla="*/ 52 h 240"/>
                <a:gd name="T2" fmla="*/ 74 w 200"/>
                <a:gd name="T3" fmla="*/ 65 h 240"/>
                <a:gd name="T4" fmla="*/ 116 w 200"/>
                <a:gd name="T5" fmla="*/ 19 h 240"/>
                <a:gd name="T6" fmla="*/ 174 w 200"/>
                <a:gd name="T7" fmla="*/ 25 h 240"/>
                <a:gd name="T8" fmla="*/ 179 w 200"/>
                <a:gd name="T9" fmla="*/ 40 h 240"/>
                <a:gd name="T10" fmla="*/ 188 w 200"/>
                <a:gd name="T11" fmla="*/ 67 h 240"/>
                <a:gd name="T12" fmla="*/ 188 w 200"/>
                <a:gd name="T13" fmla="*/ 99 h 240"/>
                <a:gd name="T14" fmla="*/ 152 w 200"/>
                <a:gd name="T15" fmla="*/ 160 h 240"/>
                <a:gd name="T16" fmla="*/ 114 w 200"/>
                <a:gd name="T17" fmla="*/ 210 h 240"/>
                <a:gd name="T18" fmla="*/ 108 w 200"/>
                <a:gd name="T19" fmla="*/ 220 h 240"/>
                <a:gd name="T20" fmla="*/ 69 w 200"/>
                <a:gd name="T21" fmla="*/ 225 h 240"/>
                <a:gd name="T22" fmla="*/ 42 w 200"/>
                <a:gd name="T23" fmla="*/ 218 h 240"/>
                <a:gd name="T24" fmla="*/ 4 w 200"/>
                <a:gd name="T25" fmla="*/ 198 h 240"/>
                <a:gd name="T26" fmla="*/ 9 w 200"/>
                <a:gd name="T27" fmla="*/ 167 h 240"/>
                <a:gd name="T28" fmla="*/ 38 w 200"/>
                <a:gd name="T29" fmla="*/ 130 h 240"/>
                <a:gd name="T30" fmla="*/ 5 w 200"/>
                <a:gd name="T31" fmla="*/ 103 h 240"/>
                <a:gd name="T32" fmla="*/ 7 w 200"/>
                <a:gd name="T33" fmla="*/ 68 h 240"/>
                <a:gd name="T34" fmla="*/ 13 w 200"/>
                <a:gd name="T35" fmla="*/ 105 h 240"/>
                <a:gd name="T36" fmla="*/ 63 w 200"/>
                <a:gd name="T37" fmla="*/ 104 h 240"/>
                <a:gd name="T38" fmla="*/ 58 w 200"/>
                <a:gd name="T39" fmla="*/ 61 h 240"/>
                <a:gd name="T40" fmla="*/ 24 w 200"/>
                <a:gd name="T41" fmla="*/ 52 h 240"/>
                <a:gd name="T42" fmla="*/ 115 w 200"/>
                <a:gd name="T43" fmla="*/ 75 h 240"/>
                <a:gd name="T44" fmla="*/ 111 w 200"/>
                <a:gd name="T45" fmla="*/ 69 h 240"/>
                <a:gd name="T46" fmla="*/ 78 w 200"/>
                <a:gd name="T47" fmla="*/ 92 h 240"/>
                <a:gd name="T48" fmla="*/ 81 w 200"/>
                <a:gd name="T49" fmla="*/ 97 h 240"/>
                <a:gd name="T50" fmla="*/ 115 w 200"/>
                <a:gd name="T51" fmla="*/ 7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0" h="240">
                  <a:moveTo>
                    <a:pt x="24" y="52"/>
                  </a:moveTo>
                  <a:cubicBezTo>
                    <a:pt x="45" y="41"/>
                    <a:pt x="61" y="49"/>
                    <a:pt x="74" y="65"/>
                  </a:cubicBezTo>
                  <a:cubicBezTo>
                    <a:pt x="88" y="50"/>
                    <a:pt x="101" y="33"/>
                    <a:pt x="116" y="19"/>
                  </a:cubicBezTo>
                  <a:cubicBezTo>
                    <a:pt x="138" y="0"/>
                    <a:pt x="156" y="3"/>
                    <a:pt x="174" y="25"/>
                  </a:cubicBezTo>
                  <a:cubicBezTo>
                    <a:pt x="177" y="29"/>
                    <a:pt x="181" y="37"/>
                    <a:pt x="179" y="40"/>
                  </a:cubicBezTo>
                  <a:cubicBezTo>
                    <a:pt x="172" y="53"/>
                    <a:pt x="180" y="60"/>
                    <a:pt x="188" y="67"/>
                  </a:cubicBezTo>
                  <a:cubicBezTo>
                    <a:pt x="200" y="78"/>
                    <a:pt x="196" y="88"/>
                    <a:pt x="188" y="99"/>
                  </a:cubicBezTo>
                  <a:cubicBezTo>
                    <a:pt x="175" y="119"/>
                    <a:pt x="152" y="139"/>
                    <a:pt x="152" y="160"/>
                  </a:cubicBezTo>
                  <a:cubicBezTo>
                    <a:pt x="151" y="191"/>
                    <a:pt x="142" y="205"/>
                    <a:pt x="114" y="210"/>
                  </a:cubicBezTo>
                  <a:cubicBezTo>
                    <a:pt x="111" y="210"/>
                    <a:pt x="110" y="216"/>
                    <a:pt x="108" y="220"/>
                  </a:cubicBezTo>
                  <a:cubicBezTo>
                    <a:pt x="97" y="238"/>
                    <a:pt x="84" y="240"/>
                    <a:pt x="69" y="225"/>
                  </a:cubicBezTo>
                  <a:cubicBezTo>
                    <a:pt x="61" y="217"/>
                    <a:pt x="54" y="214"/>
                    <a:pt x="42" y="218"/>
                  </a:cubicBezTo>
                  <a:cubicBezTo>
                    <a:pt x="24" y="223"/>
                    <a:pt x="11" y="210"/>
                    <a:pt x="4" y="198"/>
                  </a:cubicBezTo>
                  <a:cubicBezTo>
                    <a:pt x="0" y="190"/>
                    <a:pt x="4" y="176"/>
                    <a:pt x="9" y="167"/>
                  </a:cubicBezTo>
                  <a:cubicBezTo>
                    <a:pt x="18" y="152"/>
                    <a:pt x="31" y="139"/>
                    <a:pt x="38" y="130"/>
                  </a:cubicBezTo>
                  <a:cubicBezTo>
                    <a:pt x="28" y="122"/>
                    <a:pt x="13" y="115"/>
                    <a:pt x="5" y="103"/>
                  </a:cubicBezTo>
                  <a:cubicBezTo>
                    <a:pt x="0" y="95"/>
                    <a:pt x="6" y="80"/>
                    <a:pt x="7" y="68"/>
                  </a:cubicBezTo>
                  <a:cubicBezTo>
                    <a:pt x="9" y="80"/>
                    <a:pt x="11" y="92"/>
                    <a:pt x="13" y="105"/>
                  </a:cubicBezTo>
                  <a:cubicBezTo>
                    <a:pt x="36" y="119"/>
                    <a:pt x="51" y="119"/>
                    <a:pt x="63" y="104"/>
                  </a:cubicBezTo>
                  <a:cubicBezTo>
                    <a:pt x="76" y="89"/>
                    <a:pt x="75" y="79"/>
                    <a:pt x="58" y="61"/>
                  </a:cubicBezTo>
                  <a:cubicBezTo>
                    <a:pt x="47" y="58"/>
                    <a:pt x="36" y="55"/>
                    <a:pt x="24" y="52"/>
                  </a:cubicBezTo>
                  <a:close/>
                  <a:moveTo>
                    <a:pt x="115" y="75"/>
                  </a:moveTo>
                  <a:cubicBezTo>
                    <a:pt x="114" y="73"/>
                    <a:pt x="112" y="71"/>
                    <a:pt x="111" y="69"/>
                  </a:cubicBezTo>
                  <a:cubicBezTo>
                    <a:pt x="100" y="77"/>
                    <a:pt x="89" y="84"/>
                    <a:pt x="78" y="92"/>
                  </a:cubicBezTo>
                  <a:cubicBezTo>
                    <a:pt x="79" y="94"/>
                    <a:pt x="80" y="95"/>
                    <a:pt x="81" y="97"/>
                  </a:cubicBezTo>
                  <a:cubicBezTo>
                    <a:pt x="94" y="91"/>
                    <a:pt x="111" y="91"/>
                    <a:pt x="115" y="7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58"/>
            <p:cNvSpPr>
              <a:spLocks/>
            </p:cNvSpPr>
            <p:nvPr/>
          </p:nvSpPr>
          <p:spPr bwMode="auto">
            <a:xfrm>
              <a:off x="8042234" y="1061688"/>
              <a:ext cx="429051" cy="462646"/>
            </a:xfrm>
            <a:custGeom>
              <a:avLst/>
              <a:gdLst>
                <a:gd name="T0" fmla="*/ 132 w 189"/>
                <a:gd name="T1" fmla="*/ 187 h 204"/>
                <a:gd name="T2" fmla="*/ 115 w 189"/>
                <a:gd name="T3" fmla="*/ 195 h 204"/>
                <a:gd name="T4" fmla="*/ 42 w 189"/>
                <a:gd name="T5" fmla="*/ 203 h 204"/>
                <a:gd name="T6" fmla="*/ 0 w 189"/>
                <a:gd name="T7" fmla="*/ 144 h 204"/>
                <a:gd name="T8" fmla="*/ 62 w 189"/>
                <a:gd name="T9" fmla="*/ 78 h 204"/>
                <a:gd name="T10" fmla="*/ 107 w 189"/>
                <a:gd name="T11" fmla="*/ 12 h 204"/>
                <a:gd name="T12" fmla="*/ 171 w 189"/>
                <a:gd name="T13" fmla="*/ 52 h 204"/>
                <a:gd name="T14" fmla="*/ 181 w 189"/>
                <a:gd name="T15" fmla="*/ 82 h 204"/>
                <a:gd name="T16" fmla="*/ 161 w 189"/>
                <a:gd name="T17" fmla="*/ 113 h 204"/>
                <a:gd name="T18" fmla="*/ 128 w 189"/>
                <a:gd name="T19" fmla="*/ 179 h 204"/>
                <a:gd name="T20" fmla="*/ 132 w 189"/>
                <a:gd name="T21" fmla="*/ 18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204">
                  <a:moveTo>
                    <a:pt x="132" y="187"/>
                  </a:moveTo>
                  <a:cubicBezTo>
                    <a:pt x="126" y="190"/>
                    <a:pt x="121" y="194"/>
                    <a:pt x="115" y="195"/>
                  </a:cubicBezTo>
                  <a:cubicBezTo>
                    <a:pt x="91" y="198"/>
                    <a:pt x="67" y="202"/>
                    <a:pt x="42" y="203"/>
                  </a:cubicBezTo>
                  <a:cubicBezTo>
                    <a:pt x="24" y="204"/>
                    <a:pt x="0" y="168"/>
                    <a:pt x="0" y="144"/>
                  </a:cubicBezTo>
                  <a:cubicBezTo>
                    <a:pt x="0" y="116"/>
                    <a:pt x="34" y="76"/>
                    <a:pt x="62" y="78"/>
                  </a:cubicBezTo>
                  <a:cubicBezTo>
                    <a:pt x="62" y="46"/>
                    <a:pt x="79" y="24"/>
                    <a:pt x="107" y="12"/>
                  </a:cubicBezTo>
                  <a:cubicBezTo>
                    <a:pt x="133" y="0"/>
                    <a:pt x="161" y="18"/>
                    <a:pt x="171" y="52"/>
                  </a:cubicBezTo>
                  <a:cubicBezTo>
                    <a:pt x="174" y="62"/>
                    <a:pt x="177" y="72"/>
                    <a:pt x="181" y="82"/>
                  </a:cubicBezTo>
                  <a:cubicBezTo>
                    <a:pt x="189" y="102"/>
                    <a:pt x="183" y="112"/>
                    <a:pt x="161" y="113"/>
                  </a:cubicBezTo>
                  <a:cubicBezTo>
                    <a:pt x="114" y="116"/>
                    <a:pt x="102" y="138"/>
                    <a:pt x="128" y="179"/>
                  </a:cubicBezTo>
                  <a:cubicBezTo>
                    <a:pt x="129" y="181"/>
                    <a:pt x="130" y="183"/>
                    <a:pt x="132" y="18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59"/>
            <p:cNvSpPr>
              <a:spLocks/>
            </p:cNvSpPr>
            <p:nvPr/>
          </p:nvSpPr>
          <p:spPr bwMode="auto">
            <a:xfrm>
              <a:off x="9058711" y="1358281"/>
              <a:ext cx="402175" cy="515437"/>
            </a:xfrm>
            <a:custGeom>
              <a:avLst/>
              <a:gdLst>
                <a:gd name="T0" fmla="*/ 117 w 177"/>
                <a:gd name="T1" fmla="*/ 7 h 227"/>
                <a:gd name="T2" fmla="*/ 116 w 177"/>
                <a:gd name="T3" fmla="*/ 7 h 227"/>
                <a:gd name="T4" fmla="*/ 150 w 177"/>
                <a:gd name="T5" fmla="*/ 46 h 227"/>
                <a:gd name="T6" fmla="*/ 173 w 177"/>
                <a:gd name="T7" fmla="*/ 127 h 227"/>
                <a:gd name="T8" fmla="*/ 153 w 177"/>
                <a:gd name="T9" fmla="*/ 227 h 227"/>
                <a:gd name="T10" fmla="*/ 135 w 177"/>
                <a:gd name="T11" fmla="*/ 210 h 227"/>
                <a:gd name="T12" fmla="*/ 56 w 177"/>
                <a:gd name="T13" fmla="*/ 131 h 227"/>
                <a:gd name="T14" fmla="*/ 18 w 177"/>
                <a:gd name="T15" fmla="*/ 0 h 227"/>
                <a:gd name="T16" fmla="*/ 59 w 177"/>
                <a:gd name="T17" fmla="*/ 47 h 227"/>
                <a:gd name="T18" fmla="*/ 99 w 177"/>
                <a:gd name="T19" fmla="*/ 93 h 227"/>
                <a:gd name="T20" fmla="*/ 105 w 177"/>
                <a:gd name="T21" fmla="*/ 90 h 227"/>
                <a:gd name="T22" fmla="*/ 53 w 177"/>
                <a:gd name="T23" fmla="*/ 2 h 227"/>
                <a:gd name="T24" fmla="*/ 117 w 177"/>
                <a:gd name="T25" fmla="*/ 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" h="227">
                  <a:moveTo>
                    <a:pt x="117" y="7"/>
                  </a:moveTo>
                  <a:cubicBezTo>
                    <a:pt x="117" y="7"/>
                    <a:pt x="116" y="7"/>
                    <a:pt x="116" y="7"/>
                  </a:cubicBezTo>
                  <a:cubicBezTo>
                    <a:pt x="127" y="20"/>
                    <a:pt x="138" y="34"/>
                    <a:pt x="150" y="46"/>
                  </a:cubicBezTo>
                  <a:cubicBezTo>
                    <a:pt x="173" y="69"/>
                    <a:pt x="177" y="98"/>
                    <a:pt x="173" y="127"/>
                  </a:cubicBezTo>
                  <a:cubicBezTo>
                    <a:pt x="169" y="159"/>
                    <a:pt x="161" y="191"/>
                    <a:pt x="153" y="227"/>
                  </a:cubicBezTo>
                  <a:cubicBezTo>
                    <a:pt x="144" y="218"/>
                    <a:pt x="137" y="215"/>
                    <a:pt x="135" y="210"/>
                  </a:cubicBezTo>
                  <a:cubicBezTo>
                    <a:pt x="118" y="174"/>
                    <a:pt x="84" y="155"/>
                    <a:pt x="56" y="131"/>
                  </a:cubicBezTo>
                  <a:cubicBezTo>
                    <a:pt x="13" y="95"/>
                    <a:pt x="0" y="52"/>
                    <a:pt x="18" y="0"/>
                  </a:cubicBezTo>
                  <a:cubicBezTo>
                    <a:pt x="32" y="17"/>
                    <a:pt x="46" y="32"/>
                    <a:pt x="59" y="47"/>
                  </a:cubicBezTo>
                  <a:cubicBezTo>
                    <a:pt x="73" y="62"/>
                    <a:pt x="86" y="78"/>
                    <a:pt x="99" y="93"/>
                  </a:cubicBezTo>
                  <a:cubicBezTo>
                    <a:pt x="101" y="92"/>
                    <a:pt x="103" y="91"/>
                    <a:pt x="105" y="90"/>
                  </a:cubicBezTo>
                  <a:cubicBezTo>
                    <a:pt x="88" y="62"/>
                    <a:pt x="72" y="34"/>
                    <a:pt x="53" y="2"/>
                  </a:cubicBezTo>
                  <a:cubicBezTo>
                    <a:pt x="75" y="4"/>
                    <a:pt x="96" y="6"/>
                    <a:pt x="117" y="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60"/>
            <p:cNvSpPr>
              <a:spLocks/>
            </p:cNvSpPr>
            <p:nvPr/>
          </p:nvSpPr>
          <p:spPr bwMode="auto">
            <a:xfrm>
              <a:off x="8048953" y="1524335"/>
              <a:ext cx="435770" cy="437690"/>
            </a:xfrm>
            <a:custGeom>
              <a:avLst/>
              <a:gdLst>
                <a:gd name="T0" fmla="*/ 139 w 192"/>
                <a:gd name="T1" fmla="*/ 9 h 193"/>
                <a:gd name="T2" fmla="*/ 122 w 192"/>
                <a:gd name="T3" fmla="*/ 59 h 193"/>
                <a:gd name="T4" fmla="*/ 173 w 192"/>
                <a:gd name="T5" fmla="*/ 43 h 193"/>
                <a:gd name="T6" fmla="*/ 182 w 192"/>
                <a:gd name="T7" fmla="*/ 90 h 193"/>
                <a:gd name="T8" fmla="*/ 172 w 192"/>
                <a:gd name="T9" fmla="*/ 152 h 193"/>
                <a:gd name="T10" fmla="*/ 149 w 192"/>
                <a:gd name="T11" fmla="*/ 184 h 193"/>
                <a:gd name="T12" fmla="*/ 110 w 192"/>
                <a:gd name="T13" fmla="*/ 183 h 193"/>
                <a:gd name="T14" fmla="*/ 80 w 192"/>
                <a:gd name="T15" fmla="*/ 123 h 193"/>
                <a:gd name="T16" fmla="*/ 79 w 192"/>
                <a:gd name="T17" fmla="*/ 112 h 193"/>
                <a:gd name="T18" fmla="*/ 50 w 192"/>
                <a:gd name="T19" fmla="*/ 108 h 193"/>
                <a:gd name="T20" fmla="*/ 12 w 192"/>
                <a:gd name="T21" fmla="*/ 79 h 193"/>
                <a:gd name="T22" fmla="*/ 13 w 192"/>
                <a:gd name="T23" fmla="*/ 34 h 193"/>
                <a:gd name="T24" fmla="*/ 99 w 192"/>
                <a:gd name="T25" fmla="*/ 2 h 193"/>
                <a:gd name="T26" fmla="*/ 139 w 192"/>
                <a:gd name="T27" fmla="*/ 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93">
                  <a:moveTo>
                    <a:pt x="139" y="9"/>
                  </a:moveTo>
                  <a:cubicBezTo>
                    <a:pt x="132" y="30"/>
                    <a:pt x="127" y="45"/>
                    <a:pt x="122" y="59"/>
                  </a:cubicBezTo>
                  <a:cubicBezTo>
                    <a:pt x="141" y="67"/>
                    <a:pt x="159" y="62"/>
                    <a:pt x="173" y="43"/>
                  </a:cubicBezTo>
                  <a:cubicBezTo>
                    <a:pt x="192" y="56"/>
                    <a:pt x="189" y="71"/>
                    <a:pt x="182" y="90"/>
                  </a:cubicBezTo>
                  <a:cubicBezTo>
                    <a:pt x="175" y="110"/>
                    <a:pt x="173" y="131"/>
                    <a:pt x="172" y="152"/>
                  </a:cubicBezTo>
                  <a:cubicBezTo>
                    <a:pt x="172" y="170"/>
                    <a:pt x="161" y="177"/>
                    <a:pt x="149" y="184"/>
                  </a:cubicBezTo>
                  <a:cubicBezTo>
                    <a:pt x="137" y="191"/>
                    <a:pt x="123" y="193"/>
                    <a:pt x="110" y="183"/>
                  </a:cubicBezTo>
                  <a:cubicBezTo>
                    <a:pt x="91" y="167"/>
                    <a:pt x="79" y="148"/>
                    <a:pt x="80" y="123"/>
                  </a:cubicBezTo>
                  <a:cubicBezTo>
                    <a:pt x="81" y="118"/>
                    <a:pt x="79" y="114"/>
                    <a:pt x="79" y="112"/>
                  </a:cubicBezTo>
                  <a:cubicBezTo>
                    <a:pt x="68" y="110"/>
                    <a:pt x="57" y="112"/>
                    <a:pt x="50" y="108"/>
                  </a:cubicBezTo>
                  <a:cubicBezTo>
                    <a:pt x="36" y="100"/>
                    <a:pt x="23" y="90"/>
                    <a:pt x="12" y="79"/>
                  </a:cubicBezTo>
                  <a:cubicBezTo>
                    <a:pt x="0" y="67"/>
                    <a:pt x="1" y="48"/>
                    <a:pt x="13" y="34"/>
                  </a:cubicBezTo>
                  <a:cubicBezTo>
                    <a:pt x="35" y="6"/>
                    <a:pt x="66" y="0"/>
                    <a:pt x="99" y="2"/>
                  </a:cubicBezTo>
                  <a:cubicBezTo>
                    <a:pt x="112" y="2"/>
                    <a:pt x="126" y="6"/>
                    <a:pt x="139" y="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61"/>
            <p:cNvSpPr>
              <a:spLocks/>
            </p:cNvSpPr>
            <p:nvPr/>
          </p:nvSpPr>
          <p:spPr bwMode="auto">
            <a:xfrm>
              <a:off x="8775557" y="1948586"/>
              <a:ext cx="496240" cy="342665"/>
            </a:xfrm>
            <a:custGeom>
              <a:avLst/>
              <a:gdLst>
                <a:gd name="T0" fmla="*/ 0 w 219"/>
                <a:gd name="T1" fmla="*/ 106 h 151"/>
                <a:gd name="T2" fmla="*/ 45 w 219"/>
                <a:gd name="T3" fmla="*/ 70 h 151"/>
                <a:gd name="T4" fmla="*/ 16 w 219"/>
                <a:gd name="T5" fmla="*/ 41 h 151"/>
                <a:gd name="T6" fmla="*/ 38 w 219"/>
                <a:gd name="T7" fmla="*/ 11 h 151"/>
                <a:gd name="T8" fmla="*/ 83 w 219"/>
                <a:gd name="T9" fmla="*/ 33 h 151"/>
                <a:gd name="T10" fmla="*/ 74 w 219"/>
                <a:gd name="T11" fmla="*/ 47 h 151"/>
                <a:gd name="T12" fmla="*/ 87 w 219"/>
                <a:gd name="T13" fmla="*/ 45 h 151"/>
                <a:gd name="T14" fmla="*/ 193 w 219"/>
                <a:gd name="T15" fmla="*/ 24 h 151"/>
                <a:gd name="T16" fmla="*/ 219 w 219"/>
                <a:gd name="T17" fmla="*/ 35 h 151"/>
                <a:gd name="T18" fmla="*/ 203 w 219"/>
                <a:gd name="T19" fmla="*/ 58 h 151"/>
                <a:gd name="T20" fmla="*/ 125 w 219"/>
                <a:gd name="T21" fmla="*/ 81 h 151"/>
                <a:gd name="T22" fmla="*/ 117 w 219"/>
                <a:gd name="T23" fmla="*/ 82 h 151"/>
                <a:gd name="T24" fmla="*/ 113 w 219"/>
                <a:gd name="T25" fmla="*/ 84 h 151"/>
                <a:gd name="T26" fmla="*/ 207 w 219"/>
                <a:gd name="T27" fmla="*/ 73 h 151"/>
                <a:gd name="T28" fmla="*/ 131 w 219"/>
                <a:gd name="T29" fmla="*/ 149 h 151"/>
                <a:gd name="T30" fmla="*/ 0 w 219"/>
                <a:gd name="T31" fmla="*/ 10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151">
                  <a:moveTo>
                    <a:pt x="0" y="106"/>
                  </a:moveTo>
                  <a:cubicBezTo>
                    <a:pt x="15" y="94"/>
                    <a:pt x="29" y="83"/>
                    <a:pt x="45" y="70"/>
                  </a:cubicBezTo>
                  <a:cubicBezTo>
                    <a:pt x="27" y="65"/>
                    <a:pt x="12" y="59"/>
                    <a:pt x="16" y="41"/>
                  </a:cubicBezTo>
                  <a:cubicBezTo>
                    <a:pt x="19" y="30"/>
                    <a:pt x="28" y="16"/>
                    <a:pt x="38" y="11"/>
                  </a:cubicBezTo>
                  <a:cubicBezTo>
                    <a:pt x="60" y="0"/>
                    <a:pt x="70" y="19"/>
                    <a:pt x="83" y="33"/>
                  </a:cubicBezTo>
                  <a:cubicBezTo>
                    <a:pt x="80" y="37"/>
                    <a:pt x="78" y="40"/>
                    <a:pt x="74" y="47"/>
                  </a:cubicBezTo>
                  <a:cubicBezTo>
                    <a:pt x="80" y="46"/>
                    <a:pt x="84" y="46"/>
                    <a:pt x="87" y="45"/>
                  </a:cubicBezTo>
                  <a:cubicBezTo>
                    <a:pt x="121" y="30"/>
                    <a:pt x="156" y="20"/>
                    <a:pt x="193" y="24"/>
                  </a:cubicBezTo>
                  <a:cubicBezTo>
                    <a:pt x="202" y="25"/>
                    <a:pt x="210" y="32"/>
                    <a:pt x="219" y="35"/>
                  </a:cubicBezTo>
                  <a:cubicBezTo>
                    <a:pt x="214" y="43"/>
                    <a:pt x="210" y="53"/>
                    <a:pt x="203" y="58"/>
                  </a:cubicBezTo>
                  <a:cubicBezTo>
                    <a:pt x="180" y="75"/>
                    <a:pt x="154" y="86"/>
                    <a:pt x="125" y="81"/>
                  </a:cubicBezTo>
                  <a:cubicBezTo>
                    <a:pt x="122" y="81"/>
                    <a:pt x="119" y="81"/>
                    <a:pt x="117" y="82"/>
                  </a:cubicBezTo>
                  <a:cubicBezTo>
                    <a:pt x="116" y="82"/>
                    <a:pt x="115" y="83"/>
                    <a:pt x="113" y="84"/>
                  </a:cubicBezTo>
                  <a:cubicBezTo>
                    <a:pt x="135" y="96"/>
                    <a:pt x="169" y="92"/>
                    <a:pt x="207" y="73"/>
                  </a:cubicBezTo>
                  <a:cubicBezTo>
                    <a:pt x="208" y="114"/>
                    <a:pt x="179" y="146"/>
                    <a:pt x="131" y="149"/>
                  </a:cubicBezTo>
                  <a:cubicBezTo>
                    <a:pt x="85" y="151"/>
                    <a:pt x="42" y="141"/>
                    <a:pt x="0" y="10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63"/>
            <p:cNvSpPr>
              <a:spLocks/>
            </p:cNvSpPr>
            <p:nvPr/>
          </p:nvSpPr>
          <p:spPr bwMode="auto">
            <a:xfrm>
              <a:off x="8364743" y="280374"/>
              <a:ext cx="399295" cy="472244"/>
            </a:xfrm>
            <a:custGeom>
              <a:avLst/>
              <a:gdLst>
                <a:gd name="T0" fmla="*/ 138 w 176"/>
                <a:gd name="T1" fmla="*/ 173 h 208"/>
                <a:gd name="T2" fmla="*/ 128 w 176"/>
                <a:gd name="T3" fmla="*/ 181 h 208"/>
                <a:gd name="T4" fmla="*/ 56 w 176"/>
                <a:gd name="T5" fmla="*/ 203 h 208"/>
                <a:gd name="T6" fmla="*/ 2 w 176"/>
                <a:gd name="T7" fmla="*/ 151 h 208"/>
                <a:gd name="T8" fmla="*/ 49 w 176"/>
                <a:gd name="T9" fmla="*/ 81 h 208"/>
                <a:gd name="T10" fmla="*/ 99 w 176"/>
                <a:gd name="T11" fmla="*/ 3 h 208"/>
                <a:gd name="T12" fmla="*/ 159 w 176"/>
                <a:gd name="T13" fmla="*/ 72 h 208"/>
                <a:gd name="T14" fmla="*/ 161 w 176"/>
                <a:gd name="T15" fmla="*/ 62 h 208"/>
                <a:gd name="T16" fmla="*/ 151 w 176"/>
                <a:gd name="T17" fmla="*/ 98 h 208"/>
                <a:gd name="T18" fmla="*/ 138 w 176"/>
                <a:gd name="T19" fmla="*/ 101 h 208"/>
                <a:gd name="T20" fmla="*/ 124 w 176"/>
                <a:gd name="T21" fmla="*/ 158 h 208"/>
                <a:gd name="T22" fmla="*/ 138 w 176"/>
                <a:gd name="T23" fmla="*/ 173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208">
                  <a:moveTo>
                    <a:pt x="138" y="173"/>
                  </a:moveTo>
                  <a:cubicBezTo>
                    <a:pt x="134" y="176"/>
                    <a:pt x="131" y="180"/>
                    <a:pt x="128" y="181"/>
                  </a:cubicBezTo>
                  <a:cubicBezTo>
                    <a:pt x="104" y="189"/>
                    <a:pt x="80" y="198"/>
                    <a:pt x="56" y="203"/>
                  </a:cubicBezTo>
                  <a:cubicBezTo>
                    <a:pt x="34" y="208"/>
                    <a:pt x="4" y="177"/>
                    <a:pt x="2" y="151"/>
                  </a:cubicBezTo>
                  <a:cubicBezTo>
                    <a:pt x="0" y="121"/>
                    <a:pt x="20" y="92"/>
                    <a:pt x="49" y="81"/>
                  </a:cubicBezTo>
                  <a:cubicBezTo>
                    <a:pt x="43" y="47"/>
                    <a:pt x="69" y="6"/>
                    <a:pt x="99" y="3"/>
                  </a:cubicBezTo>
                  <a:cubicBezTo>
                    <a:pt x="126" y="0"/>
                    <a:pt x="156" y="34"/>
                    <a:pt x="159" y="72"/>
                  </a:cubicBezTo>
                  <a:cubicBezTo>
                    <a:pt x="160" y="68"/>
                    <a:pt x="160" y="65"/>
                    <a:pt x="161" y="62"/>
                  </a:cubicBezTo>
                  <a:cubicBezTo>
                    <a:pt x="176" y="80"/>
                    <a:pt x="172" y="93"/>
                    <a:pt x="151" y="98"/>
                  </a:cubicBezTo>
                  <a:cubicBezTo>
                    <a:pt x="147" y="99"/>
                    <a:pt x="142" y="100"/>
                    <a:pt x="138" y="101"/>
                  </a:cubicBezTo>
                  <a:cubicBezTo>
                    <a:pt x="105" y="111"/>
                    <a:pt x="104" y="129"/>
                    <a:pt x="124" y="158"/>
                  </a:cubicBezTo>
                  <a:cubicBezTo>
                    <a:pt x="128" y="163"/>
                    <a:pt x="132" y="168"/>
                    <a:pt x="138" y="17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64"/>
            <p:cNvSpPr>
              <a:spLocks/>
            </p:cNvSpPr>
            <p:nvPr/>
          </p:nvSpPr>
          <p:spPr bwMode="auto">
            <a:xfrm>
              <a:off x="8963687" y="393636"/>
              <a:ext cx="399295" cy="468405"/>
            </a:xfrm>
            <a:custGeom>
              <a:avLst/>
              <a:gdLst>
                <a:gd name="T0" fmla="*/ 84 w 176"/>
                <a:gd name="T1" fmla="*/ 192 h 206"/>
                <a:gd name="T2" fmla="*/ 84 w 176"/>
                <a:gd name="T3" fmla="*/ 193 h 206"/>
                <a:gd name="T4" fmla="*/ 45 w 176"/>
                <a:gd name="T5" fmla="*/ 164 h 206"/>
                <a:gd name="T6" fmla="*/ 0 w 176"/>
                <a:gd name="T7" fmla="*/ 128 h 206"/>
                <a:gd name="T8" fmla="*/ 55 w 176"/>
                <a:gd name="T9" fmla="*/ 102 h 206"/>
                <a:gd name="T10" fmla="*/ 10 w 176"/>
                <a:gd name="T11" fmla="*/ 97 h 206"/>
                <a:gd name="T12" fmla="*/ 20 w 176"/>
                <a:gd name="T13" fmla="*/ 90 h 206"/>
                <a:gd name="T14" fmla="*/ 8 w 176"/>
                <a:gd name="T15" fmla="*/ 86 h 206"/>
                <a:gd name="T16" fmla="*/ 49 w 176"/>
                <a:gd name="T17" fmla="*/ 30 h 206"/>
                <a:gd name="T18" fmla="*/ 72 w 176"/>
                <a:gd name="T19" fmla="*/ 6 h 206"/>
                <a:gd name="T20" fmla="*/ 93 w 176"/>
                <a:gd name="T21" fmla="*/ 3 h 206"/>
                <a:gd name="T22" fmla="*/ 120 w 176"/>
                <a:gd name="T23" fmla="*/ 47 h 206"/>
                <a:gd name="T24" fmla="*/ 108 w 176"/>
                <a:gd name="T25" fmla="*/ 47 h 206"/>
                <a:gd name="T26" fmla="*/ 141 w 176"/>
                <a:gd name="T27" fmla="*/ 139 h 206"/>
                <a:gd name="T28" fmla="*/ 152 w 176"/>
                <a:gd name="T29" fmla="*/ 160 h 206"/>
                <a:gd name="T30" fmla="*/ 112 w 176"/>
                <a:gd name="T31" fmla="*/ 202 h 206"/>
                <a:gd name="T32" fmla="*/ 84 w 176"/>
                <a:gd name="T33" fmla="*/ 19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6" h="206">
                  <a:moveTo>
                    <a:pt x="84" y="192"/>
                  </a:moveTo>
                  <a:cubicBezTo>
                    <a:pt x="84" y="192"/>
                    <a:pt x="84" y="193"/>
                    <a:pt x="84" y="193"/>
                  </a:cubicBezTo>
                  <a:cubicBezTo>
                    <a:pt x="71" y="183"/>
                    <a:pt x="58" y="174"/>
                    <a:pt x="45" y="164"/>
                  </a:cubicBezTo>
                  <a:cubicBezTo>
                    <a:pt x="30" y="153"/>
                    <a:pt x="16" y="141"/>
                    <a:pt x="0" y="128"/>
                  </a:cubicBezTo>
                  <a:cubicBezTo>
                    <a:pt x="22" y="122"/>
                    <a:pt x="43" y="125"/>
                    <a:pt x="55" y="102"/>
                  </a:cubicBezTo>
                  <a:cubicBezTo>
                    <a:pt x="40" y="100"/>
                    <a:pt x="27" y="99"/>
                    <a:pt x="10" y="97"/>
                  </a:cubicBezTo>
                  <a:cubicBezTo>
                    <a:pt x="15" y="93"/>
                    <a:pt x="17" y="91"/>
                    <a:pt x="20" y="90"/>
                  </a:cubicBezTo>
                  <a:cubicBezTo>
                    <a:pt x="15" y="88"/>
                    <a:pt x="10" y="87"/>
                    <a:pt x="8" y="86"/>
                  </a:cubicBezTo>
                  <a:cubicBezTo>
                    <a:pt x="22" y="67"/>
                    <a:pt x="35" y="49"/>
                    <a:pt x="49" y="30"/>
                  </a:cubicBezTo>
                  <a:cubicBezTo>
                    <a:pt x="56" y="22"/>
                    <a:pt x="63" y="12"/>
                    <a:pt x="72" y="6"/>
                  </a:cubicBezTo>
                  <a:cubicBezTo>
                    <a:pt x="77" y="2"/>
                    <a:pt x="90" y="0"/>
                    <a:pt x="93" y="3"/>
                  </a:cubicBezTo>
                  <a:cubicBezTo>
                    <a:pt x="105" y="15"/>
                    <a:pt x="122" y="25"/>
                    <a:pt x="120" y="47"/>
                  </a:cubicBezTo>
                  <a:cubicBezTo>
                    <a:pt x="116" y="47"/>
                    <a:pt x="113" y="47"/>
                    <a:pt x="108" y="47"/>
                  </a:cubicBezTo>
                  <a:cubicBezTo>
                    <a:pt x="172" y="88"/>
                    <a:pt x="176" y="98"/>
                    <a:pt x="141" y="139"/>
                  </a:cubicBezTo>
                  <a:cubicBezTo>
                    <a:pt x="145" y="146"/>
                    <a:pt x="150" y="152"/>
                    <a:pt x="152" y="160"/>
                  </a:cubicBezTo>
                  <a:cubicBezTo>
                    <a:pt x="158" y="185"/>
                    <a:pt x="138" y="206"/>
                    <a:pt x="112" y="202"/>
                  </a:cubicBezTo>
                  <a:cubicBezTo>
                    <a:pt x="102" y="200"/>
                    <a:pt x="93" y="196"/>
                    <a:pt x="84" y="19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65"/>
            <p:cNvSpPr>
              <a:spLocks/>
            </p:cNvSpPr>
            <p:nvPr/>
          </p:nvSpPr>
          <p:spPr bwMode="auto">
            <a:xfrm>
              <a:off x="8430012" y="716144"/>
              <a:ext cx="415613" cy="395456"/>
            </a:xfrm>
            <a:custGeom>
              <a:avLst/>
              <a:gdLst>
                <a:gd name="T0" fmla="*/ 2 w 183"/>
                <a:gd name="T1" fmla="*/ 86 h 174"/>
                <a:gd name="T2" fmla="*/ 2 w 183"/>
                <a:gd name="T3" fmla="*/ 83 h 174"/>
                <a:gd name="T4" fmla="*/ 62 w 183"/>
                <a:gd name="T5" fmla="*/ 8 h 174"/>
                <a:gd name="T6" fmla="*/ 103 w 183"/>
                <a:gd name="T7" fmla="*/ 1 h 174"/>
                <a:gd name="T8" fmla="*/ 119 w 183"/>
                <a:gd name="T9" fmla="*/ 21 h 174"/>
                <a:gd name="T10" fmla="*/ 116 w 183"/>
                <a:gd name="T11" fmla="*/ 58 h 174"/>
                <a:gd name="T12" fmla="*/ 162 w 183"/>
                <a:gd name="T13" fmla="*/ 31 h 174"/>
                <a:gd name="T14" fmla="*/ 180 w 183"/>
                <a:gd name="T15" fmla="*/ 65 h 174"/>
                <a:gd name="T16" fmla="*/ 182 w 183"/>
                <a:gd name="T17" fmla="*/ 135 h 174"/>
                <a:gd name="T18" fmla="*/ 167 w 183"/>
                <a:gd name="T19" fmla="*/ 168 h 174"/>
                <a:gd name="T20" fmla="*/ 145 w 183"/>
                <a:gd name="T21" fmla="*/ 173 h 174"/>
                <a:gd name="T22" fmla="*/ 112 w 183"/>
                <a:gd name="T23" fmla="*/ 166 h 174"/>
                <a:gd name="T24" fmla="*/ 112 w 183"/>
                <a:gd name="T25" fmla="*/ 166 h 174"/>
                <a:gd name="T26" fmla="*/ 90 w 183"/>
                <a:gd name="T27" fmla="*/ 132 h 174"/>
                <a:gd name="T28" fmla="*/ 56 w 183"/>
                <a:gd name="T29" fmla="*/ 108 h 174"/>
                <a:gd name="T30" fmla="*/ 78 w 183"/>
                <a:gd name="T31" fmla="*/ 112 h 174"/>
                <a:gd name="T32" fmla="*/ 77 w 183"/>
                <a:gd name="T33" fmla="*/ 118 h 174"/>
                <a:gd name="T34" fmla="*/ 56 w 183"/>
                <a:gd name="T35" fmla="*/ 116 h 174"/>
                <a:gd name="T36" fmla="*/ 2 w 183"/>
                <a:gd name="T3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3" h="174">
                  <a:moveTo>
                    <a:pt x="2" y="86"/>
                  </a:moveTo>
                  <a:cubicBezTo>
                    <a:pt x="2" y="85"/>
                    <a:pt x="2" y="84"/>
                    <a:pt x="2" y="83"/>
                  </a:cubicBezTo>
                  <a:cubicBezTo>
                    <a:pt x="0" y="47"/>
                    <a:pt x="22" y="20"/>
                    <a:pt x="62" y="8"/>
                  </a:cubicBezTo>
                  <a:cubicBezTo>
                    <a:pt x="75" y="5"/>
                    <a:pt x="89" y="3"/>
                    <a:pt x="103" y="1"/>
                  </a:cubicBezTo>
                  <a:cubicBezTo>
                    <a:pt x="111" y="0"/>
                    <a:pt x="120" y="12"/>
                    <a:pt x="119" y="21"/>
                  </a:cubicBezTo>
                  <a:cubicBezTo>
                    <a:pt x="117" y="32"/>
                    <a:pt x="117" y="44"/>
                    <a:pt x="116" y="58"/>
                  </a:cubicBezTo>
                  <a:cubicBezTo>
                    <a:pt x="134" y="55"/>
                    <a:pt x="154" y="54"/>
                    <a:pt x="162" y="31"/>
                  </a:cubicBezTo>
                  <a:cubicBezTo>
                    <a:pt x="177" y="38"/>
                    <a:pt x="180" y="49"/>
                    <a:pt x="180" y="65"/>
                  </a:cubicBezTo>
                  <a:cubicBezTo>
                    <a:pt x="179" y="88"/>
                    <a:pt x="183" y="112"/>
                    <a:pt x="182" y="135"/>
                  </a:cubicBezTo>
                  <a:cubicBezTo>
                    <a:pt x="181" y="147"/>
                    <a:pt x="175" y="159"/>
                    <a:pt x="167" y="168"/>
                  </a:cubicBezTo>
                  <a:cubicBezTo>
                    <a:pt x="163" y="173"/>
                    <a:pt x="152" y="174"/>
                    <a:pt x="145" y="173"/>
                  </a:cubicBezTo>
                  <a:cubicBezTo>
                    <a:pt x="134" y="172"/>
                    <a:pt x="123" y="168"/>
                    <a:pt x="112" y="166"/>
                  </a:cubicBezTo>
                  <a:cubicBezTo>
                    <a:pt x="112" y="166"/>
                    <a:pt x="112" y="166"/>
                    <a:pt x="112" y="166"/>
                  </a:cubicBezTo>
                  <a:cubicBezTo>
                    <a:pt x="105" y="155"/>
                    <a:pt x="92" y="144"/>
                    <a:pt x="90" y="132"/>
                  </a:cubicBezTo>
                  <a:cubicBezTo>
                    <a:pt x="86" y="108"/>
                    <a:pt x="74" y="104"/>
                    <a:pt x="56" y="108"/>
                  </a:cubicBezTo>
                  <a:cubicBezTo>
                    <a:pt x="62" y="109"/>
                    <a:pt x="70" y="110"/>
                    <a:pt x="78" y="112"/>
                  </a:cubicBezTo>
                  <a:cubicBezTo>
                    <a:pt x="77" y="114"/>
                    <a:pt x="77" y="116"/>
                    <a:pt x="77" y="118"/>
                  </a:cubicBezTo>
                  <a:cubicBezTo>
                    <a:pt x="70" y="118"/>
                    <a:pt x="62" y="119"/>
                    <a:pt x="56" y="116"/>
                  </a:cubicBezTo>
                  <a:cubicBezTo>
                    <a:pt x="37" y="107"/>
                    <a:pt x="20" y="96"/>
                    <a:pt x="2" y="8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71"/>
            <p:cNvSpPr>
              <a:spLocks/>
            </p:cNvSpPr>
            <p:nvPr/>
          </p:nvSpPr>
          <p:spPr bwMode="auto">
            <a:xfrm>
              <a:off x="4698133" y="611522"/>
              <a:ext cx="429051" cy="410814"/>
            </a:xfrm>
            <a:custGeom>
              <a:avLst/>
              <a:gdLst>
                <a:gd name="T0" fmla="*/ 84 w 189"/>
                <a:gd name="T1" fmla="*/ 77 h 181"/>
                <a:gd name="T2" fmla="*/ 146 w 189"/>
                <a:gd name="T3" fmla="*/ 28 h 181"/>
                <a:gd name="T4" fmla="*/ 8 w 189"/>
                <a:gd name="T5" fmla="*/ 181 h 181"/>
                <a:gd name="T6" fmla="*/ 0 w 189"/>
                <a:gd name="T7" fmla="*/ 170 h 181"/>
                <a:gd name="T8" fmla="*/ 18 w 189"/>
                <a:gd name="T9" fmla="*/ 78 h 181"/>
                <a:gd name="T10" fmla="*/ 114 w 189"/>
                <a:gd name="T11" fmla="*/ 0 h 181"/>
                <a:gd name="T12" fmla="*/ 134 w 189"/>
                <a:gd name="T13" fmla="*/ 9 h 181"/>
                <a:gd name="T14" fmla="*/ 84 w 189"/>
                <a:gd name="T15" fmla="*/ 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81">
                  <a:moveTo>
                    <a:pt x="84" y="77"/>
                  </a:moveTo>
                  <a:cubicBezTo>
                    <a:pt x="114" y="77"/>
                    <a:pt x="123" y="69"/>
                    <a:pt x="146" y="28"/>
                  </a:cubicBezTo>
                  <a:cubicBezTo>
                    <a:pt x="189" y="90"/>
                    <a:pt x="119" y="167"/>
                    <a:pt x="8" y="181"/>
                  </a:cubicBezTo>
                  <a:cubicBezTo>
                    <a:pt x="5" y="176"/>
                    <a:pt x="1" y="171"/>
                    <a:pt x="0" y="170"/>
                  </a:cubicBezTo>
                  <a:cubicBezTo>
                    <a:pt x="6" y="138"/>
                    <a:pt x="13" y="108"/>
                    <a:pt x="18" y="78"/>
                  </a:cubicBezTo>
                  <a:cubicBezTo>
                    <a:pt x="27" y="14"/>
                    <a:pt x="68" y="4"/>
                    <a:pt x="114" y="0"/>
                  </a:cubicBezTo>
                  <a:cubicBezTo>
                    <a:pt x="121" y="0"/>
                    <a:pt x="129" y="7"/>
                    <a:pt x="134" y="9"/>
                  </a:cubicBezTo>
                  <a:cubicBezTo>
                    <a:pt x="118" y="30"/>
                    <a:pt x="102" y="53"/>
                    <a:pt x="84" y="7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73"/>
            <p:cNvSpPr>
              <a:spLocks/>
            </p:cNvSpPr>
            <p:nvPr/>
          </p:nvSpPr>
          <p:spPr bwMode="auto">
            <a:xfrm>
              <a:off x="8860983" y="2300850"/>
              <a:ext cx="406974" cy="442489"/>
            </a:xfrm>
            <a:custGeom>
              <a:avLst/>
              <a:gdLst>
                <a:gd name="T0" fmla="*/ 148 w 179"/>
                <a:gd name="T1" fmla="*/ 0 h 195"/>
                <a:gd name="T2" fmla="*/ 167 w 179"/>
                <a:gd name="T3" fmla="*/ 11 h 195"/>
                <a:gd name="T4" fmla="*/ 121 w 179"/>
                <a:gd name="T5" fmla="*/ 53 h 195"/>
                <a:gd name="T6" fmla="*/ 79 w 179"/>
                <a:gd name="T7" fmla="*/ 94 h 195"/>
                <a:gd name="T8" fmla="*/ 163 w 179"/>
                <a:gd name="T9" fmla="*/ 35 h 195"/>
                <a:gd name="T10" fmla="*/ 168 w 179"/>
                <a:gd name="T11" fmla="*/ 81 h 195"/>
                <a:gd name="T12" fmla="*/ 95 w 179"/>
                <a:gd name="T13" fmla="*/ 164 h 195"/>
                <a:gd name="T14" fmla="*/ 24 w 179"/>
                <a:gd name="T15" fmla="*/ 190 h 195"/>
                <a:gd name="T16" fmla="*/ 1 w 179"/>
                <a:gd name="T17" fmla="*/ 169 h 195"/>
                <a:gd name="T18" fmla="*/ 109 w 179"/>
                <a:gd name="T19" fmla="*/ 18 h 195"/>
                <a:gd name="T20" fmla="*/ 148 w 179"/>
                <a:gd name="T21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195">
                  <a:moveTo>
                    <a:pt x="148" y="0"/>
                  </a:moveTo>
                  <a:cubicBezTo>
                    <a:pt x="157" y="5"/>
                    <a:pt x="161" y="8"/>
                    <a:pt x="167" y="11"/>
                  </a:cubicBezTo>
                  <a:cubicBezTo>
                    <a:pt x="151" y="25"/>
                    <a:pt x="136" y="39"/>
                    <a:pt x="121" y="53"/>
                  </a:cubicBezTo>
                  <a:cubicBezTo>
                    <a:pt x="106" y="67"/>
                    <a:pt x="92" y="81"/>
                    <a:pt x="79" y="94"/>
                  </a:cubicBezTo>
                  <a:cubicBezTo>
                    <a:pt x="98" y="103"/>
                    <a:pt x="123" y="86"/>
                    <a:pt x="163" y="35"/>
                  </a:cubicBezTo>
                  <a:cubicBezTo>
                    <a:pt x="179" y="49"/>
                    <a:pt x="174" y="65"/>
                    <a:pt x="168" y="81"/>
                  </a:cubicBezTo>
                  <a:cubicBezTo>
                    <a:pt x="155" y="119"/>
                    <a:pt x="130" y="147"/>
                    <a:pt x="95" y="164"/>
                  </a:cubicBezTo>
                  <a:cubicBezTo>
                    <a:pt x="72" y="175"/>
                    <a:pt x="48" y="183"/>
                    <a:pt x="24" y="190"/>
                  </a:cubicBezTo>
                  <a:cubicBezTo>
                    <a:pt x="9" y="195"/>
                    <a:pt x="0" y="185"/>
                    <a:pt x="1" y="169"/>
                  </a:cubicBezTo>
                  <a:cubicBezTo>
                    <a:pt x="8" y="97"/>
                    <a:pt x="51" y="52"/>
                    <a:pt x="109" y="18"/>
                  </a:cubicBezTo>
                  <a:cubicBezTo>
                    <a:pt x="122" y="10"/>
                    <a:pt x="137" y="5"/>
                    <a:pt x="14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74"/>
            <p:cNvSpPr>
              <a:spLocks/>
            </p:cNvSpPr>
            <p:nvPr/>
          </p:nvSpPr>
          <p:spPr bwMode="auto">
            <a:xfrm>
              <a:off x="9128780" y="907154"/>
              <a:ext cx="395456" cy="385858"/>
            </a:xfrm>
            <a:custGeom>
              <a:avLst/>
              <a:gdLst>
                <a:gd name="T0" fmla="*/ 161 w 174"/>
                <a:gd name="T1" fmla="*/ 0 h 170"/>
                <a:gd name="T2" fmla="*/ 174 w 174"/>
                <a:gd name="T3" fmla="*/ 3 h 170"/>
                <a:gd name="T4" fmla="*/ 159 w 174"/>
                <a:gd name="T5" fmla="*/ 80 h 170"/>
                <a:gd name="T6" fmla="*/ 59 w 174"/>
                <a:gd name="T7" fmla="*/ 169 h 170"/>
                <a:gd name="T8" fmla="*/ 27 w 174"/>
                <a:gd name="T9" fmla="*/ 160 h 170"/>
                <a:gd name="T10" fmla="*/ 87 w 174"/>
                <a:gd name="T11" fmla="*/ 74 h 170"/>
                <a:gd name="T12" fmla="*/ 55 w 174"/>
                <a:gd name="T13" fmla="*/ 108 h 170"/>
                <a:gd name="T14" fmla="*/ 20 w 174"/>
                <a:gd name="T15" fmla="*/ 135 h 170"/>
                <a:gd name="T16" fmla="*/ 15 w 174"/>
                <a:gd name="T17" fmla="*/ 79 h 170"/>
                <a:gd name="T18" fmla="*/ 74 w 174"/>
                <a:gd name="T19" fmla="*/ 24 h 170"/>
                <a:gd name="T20" fmla="*/ 121 w 174"/>
                <a:gd name="T21" fmla="*/ 15 h 170"/>
                <a:gd name="T22" fmla="*/ 161 w 174"/>
                <a:gd name="T2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4" h="170">
                  <a:moveTo>
                    <a:pt x="161" y="0"/>
                  </a:moveTo>
                  <a:cubicBezTo>
                    <a:pt x="168" y="2"/>
                    <a:pt x="173" y="3"/>
                    <a:pt x="174" y="3"/>
                  </a:cubicBezTo>
                  <a:cubicBezTo>
                    <a:pt x="169" y="29"/>
                    <a:pt x="163" y="54"/>
                    <a:pt x="159" y="80"/>
                  </a:cubicBezTo>
                  <a:cubicBezTo>
                    <a:pt x="150" y="137"/>
                    <a:pt x="115" y="168"/>
                    <a:pt x="59" y="169"/>
                  </a:cubicBezTo>
                  <a:cubicBezTo>
                    <a:pt x="50" y="170"/>
                    <a:pt x="41" y="165"/>
                    <a:pt x="27" y="160"/>
                  </a:cubicBezTo>
                  <a:cubicBezTo>
                    <a:pt x="65" y="140"/>
                    <a:pt x="79" y="112"/>
                    <a:pt x="87" y="74"/>
                  </a:cubicBezTo>
                  <a:cubicBezTo>
                    <a:pt x="74" y="88"/>
                    <a:pt x="65" y="99"/>
                    <a:pt x="55" y="108"/>
                  </a:cubicBezTo>
                  <a:cubicBezTo>
                    <a:pt x="44" y="118"/>
                    <a:pt x="32" y="126"/>
                    <a:pt x="20" y="135"/>
                  </a:cubicBezTo>
                  <a:cubicBezTo>
                    <a:pt x="0" y="118"/>
                    <a:pt x="9" y="97"/>
                    <a:pt x="15" y="79"/>
                  </a:cubicBezTo>
                  <a:cubicBezTo>
                    <a:pt x="24" y="50"/>
                    <a:pt x="45" y="32"/>
                    <a:pt x="74" y="24"/>
                  </a:cubicBezTo>
                  <a:cubicBezTo>
                    <a:pt x="89" y="20"/>
                    <a:pt x="105" y="19"/>
                    <a:pt x="121" y="15"/>
                  </a:cubicBezTo>
                  <a:cubicBezTo>
                    <a:pt x="135" y="11"/>
                    <a:pt x="149" y="5"/>
                    <a:pt x="16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80"/>
            <p:cNvSpPr>
              <a:spLocks/>
            </p:cNvSpPr>
            <p:nvPr/>
          </p:nvSpPr>
          <p:spPr bwMode="auto">
            <a:xfrm>
              <a:off x="5052316" y="607683"/>
              <a:ext cx="351304" cy="439609"/>
            </a:xfrm>
            <a:custGeom>
              <a:avLst/>
              <a:gdLst>
                <a:gd name="T0" fmla="*/ 69 w 155"/>
                <a:gd name="T1" fmla="*/ 80 h 194"/>
                <a:gd name="T2" fmla="*/ 66 w 155"/>
                <a:gd name="T3" fmla="*/ 40 h 194"/>
                <a:gd name="T4" fmla="*/ 56 w 155"/>
                <a:gd name="T5" fmla="*/ 4 h 194"/>
                <a:gd name="T6" fmla="*/ 100 w 155"/>
                <a:gd name="T7" fmla="*/ 20 h 194"/>
                <a:gd name="T8" fmla="*/ 134 w 155"/>
                <a:gd name="T9" fmla="*/ 87 h 194"/>
                <a:gd name="T10" fmla="*/ 155 w 155"/>
                <a:gd name="T11" fmla="*/ 194 h 194"/>
                <a:gd name="T12" fmla="*/ 123 w 155"/>
                <a:gd name="T13" fmla="*/ 186 h 194"/>
                <a:gd name="T14" fmla="*/ 19 w 155"/>
                <a:gd name="T15" fmla="*/ 109 h 194"/>
                <a:gd name="T16" fmla="*/ 9 w 155"/>
                <a:gd name="T17" fmla="*/ 38 h 194"/>
                <a:gd name="T18" fmla="*/ 63 w 155"/>
                <a:gd name="T19" fmla="*/ 85 h 194"/>
                <a:gd name="T20" fmla="*/ 69 w 155"/>
                <a:gd name="T21" fmla="*/ 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194">
                  <a:moveTo>
                    <a:pt x="69" y="80"/>
                  </a:moveTo>
                  <a:cubicBezTo>
                    <a:pt x="68" y="67"/>
                    <a:pt x="68" y="53"/>
                    <a:pt x="66" y="40"/>
                  </a:cubicBezTo>
                  <a:cubicBezTo>
                    <a:pt x="64" y="28"/>
                    <a:pt x="59" y="16"/>
                    <a:pt x="56" y="4"/>
                  </a:cubicBezTo>
                  <a:cubicBezTo>
                    <a:pt x="74" y="0"/>
                    <a:pt x="89" y="8"/>
                    <a:pt x="100" y="20"/>
                  </a:cubicBezTo>
                  <a:cubicBezTo>
                    <a:pt x="118" y="39"/>
                    <a:pt x="131" y="60"/>
                    <a:pt x="134" y="87"/>
                  </a:cubicBezTo>
                  <a:cubicBezTo>
                    <a:pt x="139" y="123"/>
                    <a:pt x="148" y="157"/>
                    <a:pt x="155" y="194"/>
                  </a:cubicBezTo>
                  <a:cubicBezTo>
                    <a:pt x="147" y="192"/>
                    <a:pt x="134" y="190"/>
                    <a:pt x="123" y="186"/>
                  </a:cubicBezTo>
                  <a:cubicBezTo>
                    <a:pt x="82" y="169"/>
                    <a:pt x="45" y="146"/>
                    <a:pt x="19" y="109"/>
                  </a:cubicBezTo>
                  <a:cubicBezTo>
                    <a:pt x="2" y="84"/>
                    <a:pt x="0" y="57"/>
                    <a:pt x="9" y="38"/>
                  </a:cubicBezTo>
                  <a:cubicBezTo>
                    <a:pt x="26" y="52"/>
                    <a:pt x="45" y="69"/>
                    <a:pt x="63" y="85"/>
                  </a:cubicBezTo>
                  <a:cubicBezTo>
                    <a:pt x="65" y="83"/>
                    <a:pt x="67" y="81"/>
                    <a:pt x="69" y="8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82"/>
            <p:cNvSpPr>
              <a:spLocks/>
            </p:cNvSpPr>
            <p:nvPr/>
          </p:nvSpPr>
          <p:spPr bwMode="auto">
            <a:xfrm>
              <a:off x="8318670" y="3419070"/>
              <a:ext cx="470325" cy="375300"/>
            </a:xfrm>
            <a:custGeom>
              <a:avLst/>
              <a:gdLst>
                <a:gd name="T0" fmla="*/ 0 w 207"/>
                <a:gd name="T1" fmla="*/ 68 h 165"/>
                <a:gd name="T2" fmla="*/ 207 w 207"/>
                <a:gd name="T3" fmla="*/ 71 h 165"/>
                <a:gd name="T4" fmla="*/ 116 w 207"/>
                <a:gd name="T5" fmla="*/ 71 h 165"/>
                <a:gd name="T6" fmla="*/ 195 w 207"/>
                <a:gd name="T7" fmla="*/ 93 h 165"/>
                <a:gd name="T8" fmla="*/ 88 w 207"/>
                <a:gd name="T9" fmla="*/ 130 h 165"/>
                <a:gd name="T10" fmla="*/ 10 w 207"/>
                <a:gd name="T11" fmla="*/ 85 h 165"/>
                <a:gd name="T12" fmla="*/ 0 w 207"/>
                <a:gd name="T13" fmla="*/ 6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65">
                  <a:moveTo>
                    <a:pt x="0" y="68"/>
                  </a:moveTo>
                  <a:cubicBezTo>
                    <a:pt x="86" y="0"/>
                    <a:pt x="141" y="6"/>
                    <a:pt x="207" y="71"/>
                  </a:cubicBezTo>
                  <a:cubicBezTo>
                    <a:pt x="178" y="71"/>
                    <a:pt x="149" y="71"/>
                    <a:pt x="116" y="71"/>
                  </a:cubicBezTo>
                  <a:cubicBezTo>
                    <a:pt x="143" y="90"/>
                    <a:pt x="166" y="101"/>
                    <a:pt x="195" y="93"/>
                  </a:cubicBezTo>
                  <a:cubicBezTo>
                    <a:pt x="178" y="146"/>
                    <a:pt x="131" y="165"/>
                    <a:pt x="88" y="130"/>
                  </a:cubicBezTo>
                  <a:cubicBezTo>
                    <a:pt x="65" y="111"/>
                    <a:pt x="35" y="101"/>
                    <a:pt x="10" y="85"/>
                  </a:cubicBezTo>
                  <a:cubicBezTo>
                    <a:pt x="5" y="82"/>
                    <a:pt x="3" y="74"/>
                    <a:pt x="0" y="6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83"/>
            <p:cNvSpPr>
              <a:spLocks/>
            </p:cNvSpPr>
            <p:nvPr/>
          </p:nvSpPr>
          <p:spPr bwMode="auto">
            <a:xfrm>
              <a:off x="8672853" y="3643674"/>
              <a:ext cx="335946" cy="445368"/>
            </a:xfrm>
            <a:custGeom>
              <a:avLst/>
              <a:gdLst>
                <a:gd name="T0" fmla="*/ 110 w 148"/>
                <a:gd name="T1" fmla="*/ 17 h 196"/>
                <a:gd name="T2" fmla="*/ 117 w 148"/>
                <a:gd name="T3" fmla="*/ 128 h 196"/>
                <a:gd name="T4" fmla="*/ 52 w 148"/>
                <a:gd name="T5" fmla="*/ 196 h 196"/>
                <a:gd name="T6" fmla="*/ 7 w 148"/>
                <a:gd name="T7" fmla="*/ 97 h 196"/>
                <a:gd name="T8" fmla="*/ 59 w 148"/>
                <a:gd name="T9" fmla="*/ 0 h 196"/>
                <a:gd name="T10" fmla="*/ 73 w 148"/>
                <a:gd name="T11" fmla="*/ 9 h 196"/>
                <a:gd name="T12" fmla="*/ 53 w 148"/>
                <a:gd name="T13" fmla="*/ 102 h 196"/>
                <a:gd name="T14" fmla="*/ 110 w 148"/>
                <a:gd name="T15" fmla="*/ 17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196">
                  <a:moveTo>
                    <a:pt x="110" y="17"/>
                  </a:moveTo>
                  <a:cubicBezTo>
                    <a:pt x="145" y="44"/>
                    <a:pt x="148" y="97"/>
                    <a:pt x="117" y="128"/>
                  </a:cubicBezTo>
                  <a:cubicBezTo>
                    <a:pt x="95" y="150"/>
                    <a:pt x="74" y="173"/>
                    <a:pt x="52" y="196"/>
                  </a:cubicBezTo>
                  <a:cubicBezTo>
                    <a:pt x="38" y="186"/>
                    <a:pt x="13" y="135"/>
                    <a:pt x="7" y="97"/>
                  </a:cubicBezTo>
                  <a:cubicBezTo>
                    <a:pt x="0" y="52"/>
                    <a:pt x="33" y="27"/>
                    <a:pt x="59" y="0"/>
                  </a:cubicBezTo>
                  <a:cubicBezTo>
                    <a:pt x="64" y="3"/>
                    <a:pt x="69" y="6"/>
                    <a:pt x="73" y="9"/>
                  </a:cubicBezTo>
                  <a:cubicBezTo>
                    <a:pt x="67" y="38"/>
                    <a:pt x="60" y="70"/>
                    <a:pt x="53" y="102"/>
                  </a:cubicBezTo>
                  <a:cubicBezTo>
                    <a:pt x="78" y="98"/>
                    <a:pt x="96" y="71"/>
                    <a:pt x="110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84"/>
            <p:cNvSpPr>
              <a:spLocks/>
            </p:cNvSpPr>
            <p:nvPr/>
          </p:nvSpPr>
          <p:spPr bwMode="auto">
            <a:xfrm>
              <a:off x="8162215" y="2161673"/>
              <a:ext cx="347464" cy="420412"/>
            </a:xfrm>
            <a:custGeom>
              <a:avLst/>
              <a:gdLst>
                <a:gd name="T0" fmla="*/ 134 w 153"/>
                <a:gd name="T1" fmla="*/ 36 h 185"/>
                <a:gd name="T2" fmla="*/ 117 w 153"/>
                <a:gd name="T3" fmla="*/ 128 h 185"/>
                <a:gd name="T4" fmla="*/ 83 w 153"/>
                <a:gd name="T5" fmla="*/ 158 h 185"/>
                <a:gd name="T6" fmla="*/ 48 w 153"/>
                <a:gd name="T7" fmla="*/ 185 h 185"/>
                <a:gd name="T8" fmla="*/ 79 w 153"/>
                <a:gd name="T9" fmla="*/ 0 h 185"/>
                <a:gd name="T10" fmla="*/ 76 w 153"/>
                <a:gd name="T11" fmla="*/ 14 h 185"/>
                <a:gd name="T12" fmla="*/ 92 w 153"/>
                <a:gd name="T13" fmla="*/ 8 h 185"/>
                <a:gd name="T14" fmla="*/ 68 w 153"/>
                <a:gd name="T15" fmla="*/ 70 h 185"/>
                <a:gd name="T16" fmla="*/ 112 w 153"/>
                <a:gd name="T17" fmla="*/ 9 h 185"/>
                <a:gd name="T18" fmla="*/ 135 w 153"/>
                <a:gd name="T19" fmla="*/ 36 h 185"/>
                <a:gd name="T20" fmla="*/ 134 w 153"/>
                <a:gd name="T21" fmla="*/ 3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85">
                  <a:moveTo>
                    <a:pt x="134" y="36"/>
                  </a:moveTo>
                  <a:cubicBezTo>
                    <a:pt x="153" y="76"/>
                    <a:pt x="149" y="99"/>
                    <a:pt x="117" y="128"/>
                  </a:cubicBezTo>
                  <a:cubicBezTo>
                    <a:pt x="106" y="138"/>
                    <a:pt x="94" y="148"/>
                    <a:pt x="83" y="158"/>
                  </a:cubicBezTo>
                  <a:cubicBezTo>
                    <a:pt x="71" y="167"/>
                    <a:pt x="60" y="176"/>
                    <a:pt x="48" y="185"/>
                  </a:cubicBezTo>
                  <a:cubicBezTo>
                    <a:pt x="0" y="139"/>
                    <a:pt x="10" y="61"/>
                    <a:pt x="79" y="0"/>
                  </a:cubicBezTo>
                  <a:cubicBezTo>
                    <a:pt x="78" y="5"/>
                    <a:pt x="77" y="9"/>
                    <a:pt x="76" y="14"/>
                  </a:cubicBezTo>
                  <a:cubicBezTo>
                    <a:pt x="82" y="12"/>
                    <a:pt x="86" y="10"/>
                    <a:pt x="92" y="8"/>
                  </a:cubicBezTo>
                  <a:cubicBezTo>
                    <a:pt x="83" y="29"/>
                    <a:pt x="76" y="49"/>
                    <a:pt x="68" y="70"/>
                  </a:cubicBezTo>
                  <a:cubicBezTo>
                    <a:pt x="89" y="70"/>
                    <a:pt x="99" y="56"/>
                    <a:pt x="112" y="9"/>
                  </a:cubicBezTo>
                  <a:cubicBezTo>
                    <a:pt x="120" y="18"/>
                    <a:pt x="127" y="27"/>
                    <a:pt x="135" y="36"/>
                  </a:cubicBezTo>
                  <a:cubicBezTo>
                    <a:pt x="135" y="36"/>
                    <a:pt x="134" y="36"/>
                    <a:pt x="134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85"/>
            <p:cNvSpPr>
              <a:spLocks/>
            </p:cNvSpPr>
            <p:nvPr/>
          </p:nvSpPr>
          <p:spPr bwMode="auto">
            <a:xfrm>
              <a:off x="4631904" y="303411"/>
              <a:ext cx="449208" cy="324428"/>
            </a:xfrm>
            <a:custGeom>
              <a:avLst/>
              <a:gdLst>
                <a:gd name="T0" fmla="*/ 192 w 198"/>
                <a:gd name="T1" fmla="*/ 77 h 143"/>
                <a:gd name="T2" fmla="*/ 88 w 198"/>
                <a:gd name="T3" fmla="*/ 60 h 143"/>
                <a:gd name="T4" fmla="*/ 131 w 198"/>
                <a:gd name="T5" fmla="*/ 100 h 143"/>
                <a:gd name="T6" fmla="*/ 184 w 198"/>
                <a:gd name="T7" fmla="*/ 125 h 143"/>
                <a:gd name="T8" fmla="*/ 49 w 198"/>
                <a:gd name="T9" fmla="*/ 90 h 143"/>
                <a:gd name="T10" fmla="*/ 0 w 198"/>
                <a:gd name="T11" fmla="*/ 1 h 143"/>
                <a:gd name="T12" fmla="*/ 115 w 198"/>
                <a:gd name="T13" fmla="*/ 1 h 143"/>
                <a:gd name="T14" fmla="*/ 162 w 198"/>
                <a:gd name="T15" fmla="*/ 23 h 143"/>
                <a:gd name="T16" fmla="*/ 198 w 198"/>
                <a:gd name="T17" fmla="*/ 73 h 143"/>
                <a:gd name="T18" fmla="*/ 192 w 198"/>
                <a:gd name="T19" fmla="*/ 7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43">
                  <a:moveTo>
                    <a:pt x="192" y="77"/>
                  </a:moveTo>
                  <a:cubicBezTo>
                    <a:pt x="160" y="62"/>
                    <a:pt x="127" y="51"/>
                    <a:pt x="88" y="60"/>
                  </a:cubicBezTo>
                  <a:cubicBezTo>
                    <a:pt x="97" y="82"/>
                    <a:pt x="114" y="91"/>
                    <a:pt x="131" y="100"/>
                  </a:cubicBezTo>
                  <a:cubicBezTo>
                    <a:pt x="147" y="107"/>
                    <a:pt x="163" y="115"/>
                    <a:pt x="184" y="125"/>
                  </a:cubicBezTo>
                  <a:cubicBezTo>
                    <a:pt x="131" y="143"/>
                    <a:pt x="77" y="129"/>
                    <a:pt x="49" y="90"/>
                  </a:cubicBezTo>
                  <a:cubicBezTo>
                    <a:pt x="29" y="63"/>
                    <a:pt x="16" y="31"/>
                    <a:pt x="0" y="1"/>
                  </a:cubicBezTo>
                  <a:cubicBezTo>
                    <a:pt x="42" y="1"/>
                    <a:pt x="78" y="1"/>
                    <a:pt x="115" y="1"/>
                  </a:cubicBezTo>
                  <a:cubicBezTo>
                    <a:pt x="135" y="0"/>
                    <a:pt x="150" y="8"/>
                    <a:pt x="162" y="23"/>
                  </a:cubicBezTo>
                  <a:cubicBezTo>
                    <a:pt x="174" y="39"/>
                    <a:pt x="186" y="56"/>
                    <a:pt x="198" y="73"/>
                  </a:cubicBezTo>
                  <a:cubicBezTo>
                    <a:pt x="196" y="74"/>
                    <a:pt x="194" y="75"/>
                    <a:pt x="192" y="7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86"/>
            <p:cNvSpPr>
              <a:spLocks/>
            </p:cNvSpPr>
            <p:nvPr/>
          </p:nvSpPr>
          <p:spPr bwMode="auto">
            <a:xfrm>
              <a:off x="8652696" y="3087923"/>
              <a:ext cx="310990" cy="460726"/>
            </a:xfrm>
            <a:custGeom>
              <a:avLst/>
              <a:gdLst>
                <a:gd name="T0" fmla="*/ 42 w 137"/>
                <a:gd name="T1" fmla="*/ 0 h 203"/>
                <a:gd name="T2" fmla="*/ 55 w 137"/>
                <a:gd name="T3" fmla="*/ 28 h 203"/>
                <a:gd name="T4" fmla="*/ 77 w 137"/>
                <a:gd name="T5" fmla="*/ 62 h 203"/>
                <a:gd name="T6" fmla="*/ 123 w 137"/>
                <a:gd name="T7" fmla="*/ 117 h 203"/>
                <a:gd name="T8" fmla="*/ 122 w 137"/>
                <a:gd name="T9" fmla="*/ 185 h 203"/>
                <a:gd name="T10" fmla="*/ 70 w 137"/>
                <a:gd name="T11" fmla="*/ 140 h 203"/>
                <a:gd name="T12" fmla="*/ 74 w 137"/>
                <a:gd name="T13" fmla="*/ 203 h 203"/>
                <a:gd name="T14" fmla="*/ 20 w 137"/>
                <a:gd name="T15" fmla="*/ 163 h 203"/>
                <a:gd name="T16" fmla="*/ 10 w 137"/>
                <a:gd name="T17" fmla="*/ 69 h 203"/>
                <a:gd name="T18" fmla="*/ 35 w 137"/>
                <a:gd name="T19" fmla="*/ 2 h 203"/>
                <a:gd name="T20" fmla="*/ 42 w 137"/>
                <a:gd name="T21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203">
                  <a:moveTo>
                    <a:pt x="42" y="0"/>
                  </a:moveTo>
                  <a:cubicBezTo>
                    <a:pt x="46" y="9"/>
                    <a:pt x="50" y="19"/>
                    <a:pt x="55" y="28"/>
                  </a:cubicBezTo>
                  <a:cubicBezTo>
                    <a:pt x="62" y="40"/>
                    <a:pt x="69" y="51"/>
                    <a:pt x="77" y="62"/>
                  </a:cubicBezTo>
                  <a:cubicBezTo>
                    <a:pt x="92" y="80"/>
                    <a:pt x="108" y="98"/>
                    <a:pt x="123" y="117"/>
                  </a:cubicBezTo>
                  <a:cubicBezTo>
                    <a:pt x="137" y="136"/>
                    <a:pt x="137" y="161"/>
                    <a:pt x="122" y="185"/>
                  </a:cubicBezTo>
                  <a:cubicBezTo>
                    <a:pt x="93" y="183"/>
                    <a:pt x="97" y="145"/>
                    <a:pt x="70" y="140"/>
                  </a:cubicBezTo>
                  <a:cubicBezTo>
                    <a:pt x="60" y="159"/>
                    <a:pt x="69" y="179"/>
                    <a:pt x="74" y="203"/>
                  </a:cubicBezTo>
                  <a:cubicBezTo>
                    <a:pt x="49" y="197"/>
                    <a:pt x="32" y="182"/>
                    <a:pt x="20" y="163"/>
                  </a:cubicBezTo>
                  <a:cubicBezTo>
                    <a:pt x="0" y="134"/>
                    <a:pt x="2" y="101"/>
                    <a:pt x="10" y="69"/>
                  </a:cubicBezTo>
                  <a:cubicBezTo>
                    <a:pt x="15" y="46"/>
                    <a:pt x="26" y="24"/>
                    <a:pt x="35" y="2"/>
                  </a:cubicBezTo>
                  <a:cubicBezTo>
                    <a:pt x="37" y="1"/>
                    <a:pt x="40" y="0"/>
                    <a:pt x="4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87"/>
            <p:cNvSpPr>
              <a:spLocks/>
            </p:cNvSpPr>
            <p:nvPr/>
          </p:nvSpPr>
          <p:spPr bwMode="auto">
            <a:xfrm>
              <a:off x="10041592" y="4949063"/>
              <a:ext cx="349384" cy="447288"/>
            </a:xfrm>
            <a:custGeom>
              <a:avLst/>
              <a:gdLst>
                <a:gd name="T0" fmla="*/ 111 w 154"/>
                <a:gd name="T1" fmla="*/ 9 h 197"/>
                <a:gd name="T2" fmla="*/ 139 w 154"/>
                <a:gd name="T3" fmla="*/ 46 h 197"/>
                <a:gd name="T4" fmla="*/ 131 w 154"/>
                <a:gd name="T5" fmla="*/ 124 h 197"/>
                <a:gd name="T6" fmla="*/ 78 w 154"/>
                <a:gd name="T7" fmla="*/ 197 h 197"/>
                <a:gd name="T8" fmla="*/ 60 w 154"/>
                <a:gd name="T9" fmla="*/ 0 h 197"/>
                <a:gd name="T10" fmla="*/ 71 w 154"/>
                <a:gd name="T11" fmla="*/ 11 h 197"/>
                <a:gd name="T12" fmla="*/ 65 w 154"/>
                <a:gd name="T13" fmla="*/ 103 h 197"/>
                <a:gd name="T14" fmla="*/ 72 w 154"/>
                <a:gd name="T15" fmla="*/ 104 h 197"/>
                <a:gd name="T16" fmla="*/ 111 w 154"/>
                <a:gd name="T17" fmla="*/ 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197">
                  <a:moveTo>
                    <a:pt x="111" y="9"/>
                  </a:moveTo>
                  <a:cubicBezTo>
                    <a:pt x="122" y="24"/>
                    <a:pt x="132" y="34"/>
                    <a:pt x="139" y="46"/>
                  </a:cubicBezTo>
                  <a:cubicBezTo>
                    <a:pt x="154" y="72"/>
                    <a:pt x="151" y="97"/>
                    <a:pt x="131" y="124"/>
                  </a:cubicBezTo>
                  <a:cubicBezTo>
                    <a:pt x="113" y="148"/>
                    <a:pt x="95" y="173"/>
                    <a:pt x="78" y="197"/>
                  </a:cubicBezTo>
                  <a:cubicBezTo>
                    <a:pt x="8" y="148"/>
                    <a:pt x="0" y="69"/>
                    <a:pt x="60" y="0"/>
                  </a:cubicBezTo>
                  <a:cubicBezTo>
                    <a:pt x="64" y="3"/>
                    <a:pt x="68" y="7"/>
                    <a:pt x="71" y="11"/>
                  </a:cubicBezTo>
                  <a:cubicBezTo>
                    <a:pt x="70" y="40"/>
                    <a:pt x="68" y="71"/>
                    <a:pt x="65" y="103"/>
                  </a:cubicBezTo>
                  <a:cubicBezTo>
                    <a:pt x="68" y="103"/>
                    <a:pt x="70" y="104"/>
                    <a:pt x="72" y="104"/>
                  </a:cubicBezTo>
                  <a:cubicBezTo>
                    <a:pt x="100" y="81"/>
                    <a:pt x="107" y="48"/>
                    <a:pt x="111" y="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88"/>
            <p:cNvSpPr>
              <a:spLocks/>
            </p:cNvSpPr>
            <p:nvPr/>
          </p:nvSpPr>
          <p:spPr bwMode="auto">
            <a:xfrm>
              <a:off x="7715887" y="414753"/>
              <a:ext cx="308110" cy="437690"/>
            </a:xfrm>
            <a:custGeom>
              <a:avLst/>
              <a:gdLst>
                <a:gd name="T0" fmla="*/ 47 w 136"/>
                <a:gd name="T1" fmla="*/ 3 h 193"/>
                <a:gd name="T2" fmla="*/ 123 w 136"/>
                <a:gd name="T3" fmla="*/ 60 h 193"/>
                <a:gd name="T4" fmla="*/ 96 w 136"/>
                <a:gd name="T5" fmla="*/ 193 h 193"/>
                <a:gd name="T6" fmla="*/ 27 w 136"/>
                <a:gd name="T7" fmla="*/ 0 h 193"/>
                <a:gd name="T8" fmla="*/ 56 w 136"/>
                <a:gd name="T9" fmla="*/ 67 h 193"/>
                <a:gd name="T10" fmla="*/ 68 w 136"/>
                <a:gd name="T11" fmla="*/ 120 h 193"/>
                <a:gd name="T12" fmla="*/ 80 w 136"/>
                <a:gd name="T13" fmla="*/ 60 h 193"/>
                <a:gd name="T14" fmla="*/ 68 w 136"/>
                <a:gd name="T15" fmla="*/ 28 h 193"/>
                <a:gd name="T16" fmla="*/ 47 w 136"/>
                <a:gd name="T17" fmla="*/ 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93">
                  <a:moveTo>
                    <a:pt x="47" y="3"/>
                  </a:moveTo>
                  <a:cubicBezTo>
                    <a:pt x="80" y="4"/>
                    <a:pt x="112" y="30"/>
                    <a:pt x="123" y="60"/>
                  </a:cubicBezTo>
                  <a:cubicBezTo>
                    <a:pt x="136" y="100"/>
                    <a:pt x="121" y="172"/>
                    <a:pt x="96" y="193"/>
                  </a:cubicBezTo>
                  <a:cubicBezTo>
                    <a:pt x="26" y="142"/>
                    <a:pt x="0" y="69"/>
                    <a:pt x="27" y="0"/>
                  </a:cubicBezTo>
                  <a:cubicBezTo>
                    <a:pt x="46" y="18"/>
                    <a:pt x="60" y="37"/>
                    <a:pt x="56" y="67"/>
                  </a:cubicBezTo>
                  <a:cubicBezTo>
                    <a:pt x="54" y="84"/>
                    <a:pt x="56" y="103"/>
                    <a:pt x="68" y="120"/>
                  </a:cubicBezTo>
                  <a:cubicBezTo>
                    <a:pt x="73" y="98"/>
                    <a:pt x="79" y="79"/>
                    <a:pt x="80" y="60"/>
                  </a:cubicBezTo>
                  <a:cubicBezTo>
                    <a:pt x="81" y="50"/>
                    <a:pt x="74" y="38"/>
                    <a:pt x="68" y="28"/>
                  </a:cubicBezTo>
                  <a:cubicBezTo>
                    <a:pt x="63" y="20"/>
                    <a:pt x="55" y="13"/>
                    <a:pt x="47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89"/>
            <p:cNvSpPr>
              <a:spLocks/>
            </p:cNvSpPr>
            <p:nvPr/>
          </p:nvSpPr>
          <p:spPr bwMode="auto">
            <a:xfrm>
              <a:off x="10007039" y="4411550"/>
              <a:ext cx="279316" cy="457847"/>
            </a:xfrm>
            <a:custGeom>
              <a:avLst/>
              <a:gdLst>
                <a:gd name="T0" fmla="*/ 55 w 123"/>
                <a:gd name="T1" fmla="*/ 133 h 202"/>
                <a:gd name="T2" fmla="*/ 69 w 123"/>
                <a:gd name="T3" fmla="*/ 196 h 202"/>
                <a:gd name="T4" fmla="*/ 20 w 123"/>
                <a:gd name="T5" fmla="*/ 170 h 202"/>
                <a:gd name="T6" fmla="*/ 1 w 123"/>
                <a:gd name="T7" fmla="*/ 127 h 202"/>
                <a:gd name="T8" fmla="*/ 1 w 123"/>
                <a:gd name="T9" fmla="*/ 39 h 202"/>
                <a:gd name="T10" fmla="*/ 7 w 123"/>
                <a:gd name="T11" fmla="*/ 0 h 202"/>
                <a:gd name="T12" fmla="*/ 14 w 123"/>
                <a:gd name="T13" fmla="*/ 4 h 202"/>
                <a:gd name="T14" fmla="*/ 112 w 123"/>
                <a:gd name="T15" fmla="*/ 113 h 202"/>
                <a:gd name="T16" fmla="*/ 122 w 123"/>
                <a:gd name="T17" fmla="*/ 158 h 202"/>
                <a:gd name="T18" fmla="*/ 113 w 123"/>
                <a:gd name="T19" fmla="*/ 169 h 202"/>
                <a:gd name="T20" fmla="*/ 96 w 123"/>
                <a:gd name="T21" fmla="*/ 163 h 202"/>
                <a:gd name="T22" fmla="*/ 64 w 123"/>
                <a:gd name="T23" fmla="*/ 129 h 202"/>
                <a:gd name="T24" fmla="*/ 55 w 123"/>
                <a:gd name="T25" fmla="*/ 13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202">
                  <a:moveTo>
                    <a:pt x="55" y="133"/>
                  </a:moveTo>
                  <a:cubicBezTo>
                    <a:pt x="60" y="153"/>
                    <a:pt x="64" y="174"/>
                    <a:pt x="69" y="196"/>
                  </a:cubicBezTo>
                  <a:cubicBezTo>
                    <a:pt x="46" y="202"/>
                    <a:pt x="34" y="181"/>
                    <a:pt x="20" y="170"/>
                  </a:cubicBezTo>
                  <a:cubicBezTo>
                    <a:pt x="6" y="160"/>
                    <a:pt x="0" y="145"/>
                    <a:pt x="1" y="127"/>
                  </a:cubicBezTo>
                  <a:cubicBezTo>
                    <a:pt x="2" y="97"/>
                    <a:pt x="1" y="68"/>
                    <a:pt x="1" y="39"/>
                  </a:cubicBezTo>
                  <a:cubicBezTo>
                    <a:pt x="2" y="26"/>
                    <a:pt x="5" y="14"/>
                    <a:pt x="7" y="0"/>
                  </a:cubicBezTo>
                  <a:cubicBezTo>
                    <a:pt x="11" y="2"/>
                    <a:pt x="13" y="3"/>
                    <a:pt x="14" y="4"/>
                  </a:cubicBezTo>
                  <a:cubicBezTo>
                    <a:pt x="47" y="40"/>
                    <a:pt x="81" y="75"/>
                    <a:pt x="112" y="113"/>
                  </a:cubicBezTo>
                  <a:cubicBezTo>
                    <a:pt x="120" y="124"/>
                    <a:pt x="120" y="143"/>
                    <a:pt x="122" y="158"/>
                  </a:cubicBezTo>
                  <a:cubicBezTo>
                    <a:pt x="123" y="161"/>
                    <a:pt x="116" y="169"/>
                    <a:pt x="113" y="169"/>
                  </a:cubicBezTo>
                  <a:cubicBezTo>
                    <a:pt x="107" y="170"/>
                    <a:pt x="100" y="167"/>
                    <a:pt x="96" y="163"/>
                  </a:cubicBezTo>
                  <a:cubicBezTo>
                    <a:pt x="85" y="152"/>
                    <a:pt x="75" y="140"/>
                    <a:pt x="64" y="129"/>
                  </a:cubicBezTo>
                  <a:cubicBezTo>
                    <a:pt x="61" y="130"/>
                    <a:pt x="58" y="131"/>
                    <a:pt x="55" y="1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90"/>
            <p:cNvSpPr>
              <a:spLocks/>
            </p:cNvSpPr>
            <p:nvPr/>
          </p:nvSpPr>
          <p:spPr bwMode="auto">
            <a:xfrm>
              <a:off x="9331307" y="2246139"/>
              <a:ext cx="439609" cy="329227"/>
            </a:xfrm>
            <a:custGeom>
              <a:avLst/>
              <a:gdLst>
                <a:gd name="T0" fmla="*/ 3 w 194"/>
                <a:gd name="T1" fmla="*/ 44 h 145"/>
                <a:gd name="T2" fmla="*/ 23 w 194"/>
                <a:gd name="T3" fmla="*/ 66 h 145"/>
                <a:gd name="T4" fmla="*/ 74 w 194"/>
                <a:gd name="T5" fmla="*/ 83 h 145"/>
                <a:gd name="T6" fmla="*/ 116 w 194"/>
                <a:gd name="T7" fmla="*/ 84 h 145"/>
                <a:gd name="T8" fmla="*/ 73 w 194"/>
                <a:gd name="T9" fmla="*/ 63 h 145"/>
                <a:gd name="T10" fmla="*/ 2 w 194"/>
                <a:gd name="T11" fmla="*/ 27 h 145"/>
                <a:gd name="T12" fmla="*/ 194 w 194"/>
                <a:gd name="T13" fmla="*/ 125 h 145"/>
                <a:gd name="T14" fmla="*/ 55 w 194"/>
                <a:gd name="T15" fmla="*/ 126 h 145"/>
                <a:gd name="T16" fmla="*/ 3 w 194"/>
                <a:gd name="T17" fmla="*/ 4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145">
                  <a:moveTo>
                    <a:pt x="3" y="44"/>
                  </a:moveTo>
                  <a:cubicBezTo>
                    <a:pt x="11" y="53"/>
                    <a:pt x="17" y="59"/>
                    <a:pt x="23" y="66"/>
                  </a:cubicBezTo>
                  <a:cubicBezTo>
                    <a:pt x="36" y="81"/>
                    <a:pt x="52" y="89"/>
                    <a:pt x="74" y="83"/>
                  </a:cubicBezTo>
                  <a:cubicBezTo>
                    <a:pt x="87" y="80"/>
                    <a:pt x="101" y="84"/>
                    <a:pt x="116" y="84"/>
                  </a:cubicBezTo>
                  <a:cubicBezTo>
                    <a:pt x="106" y="65"/>
                    <a:pt x="88" y="63"/>
                    <a:pt x="73" y="63"/>
                  </a:cubicBezTo>
                  <a:cubicBezTo>
                    <a:pt x="42" y="64"/>
                    <a:pt x="24" y="44"/>
                    <a:pt x="2" y="27"/>
                  </a:cubicBezTo>
                  <a:cubicBezTo>
                    <a:pt x="58" y="0"/>
                    <a:pt x="142" y="43"/>
                    <a:pt x="194" y="125"/>
                  </a:cubicBezTo>
                  <a:cubicBezTo>
                    <a:pt x="147" y="138"/>
                    <a:pt x="101" y="145"/>
                    <a:pt x="55" y="126"/>
                  </a:cubicBezTo>
                  <a:cubicBezTo>
                    <a:pt x="20" y="113"/>
                    <a:pt x="0" y="81"/>
                    <a:pt x="3" y="4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91"/>
            <p:cNvSpPr>
              <a:spLocks/>
            </p:cNvSpPr>
            <p:nvPr/>
          </p:nvSpPr>
          <p:spPr bwMode="auto">
            <a:xfrm>
              <a:off x="9033755" y="2595523"/>
              <a:ext cx="322508" cy="417533"/>
            </a:xfrm>
            <a:custGeom>
              <a:avLst/>
              <a:gdLst>
                <a:gd name="T0" fmla="*/ 84 w 142"/>
                <a:gd name="T1" fmla="*/ 3 h 184"/>
                <a:gd name="T2" fmla="*/ 79 w 142"/>
                <a:gd name="T3" fmla="*/ 19 h 184"/>
                <a:gd name="T4" fmla="*/ 102 w 142"/>
                <a:gd name="T5" fmla="*/ 0 h 184"/>
                <a:gd name="T6" fmla="*/ 60 w 142"/>
                <a:gd name="T7" fmla="*/ 96 h 184"/>
                <a:gd name="T8" fmla="*/ 126 w 142"/>
                <a:gd name="T9" fmla="*/ 8 h 184"/>
                <a:gd name="T10" fmla="*/ 137 w 142"/>
                <a:gd name="T11" fmla="*/ 38 h 184"/>
                <a:gd name="T12" fmla="*/ 55 w 142"/>
                <a:gd name="T13" fmla="*/ 169 h 184"/>
                <a:gd name="T14" fmla="*/ 22 w 142"/>
                <a:gd name="T15" fmla="*/ 184 h 184"/>
                <a:gd name="T16" fmla="*/ 20 w 142"/>
                <a:gd name="T17" fmla="*/ 99 h 184"/>
                <a:gd name="T18" fmla="*/ 77 w 142"/>
                <a:gd name="T19" fmla="*/ 0 h 184"/>
                <a:gd name="T20" fmla="*/ 84 w 142"/>
                <a:gd name="T21" fmla="*/ 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84">
                  <a:moveTo>
                    <a:pt x="84" y="3"/>
                  </a:moveTo>
                  <a:cubicBezTo>
                    <a:pt x="83" y="7"/>
                    <a:pt x="81" y="11"/>
                    <a:pt x="79" y="19"/>
                  </a:cubicBezTo>
                  <a:cubicBezTo>
                    <a:pt x="88" y="11"/>
                    <a:pt x="94" y="6"/>
                    <a:pt x="102" y="0"/>
                  </a:cubicBezTo>
                  <a:cubicBezTo>
                    <a:pt x="87" y="34"/>
                    <a:pt x="73" y="65"/>
                    <a:pt x="60" y="96"/>
                  </a:cubicBezTo>
                  <a:cubicBezTo>
                    <a:pt x="81" y="93"/>
                    <a:pt x="92" y="80"/>
                    <a:pt x="126" y="8"/>
                  </a:cubicBezTo>
                  <a:cubicBezTo>
                    <a:pt x="131" y="21"/>
                    <a:pt x="136" y="29"/>
                    <a:pt x="137" y="38"/>
                  </a:cubicBezTo>
                  <a:cubicBezTo>
                    <a:pt x="142" y="102"/>
                    <a:pt x="110" y="142"/>
                    <a:pt x="55" y="169"/>
                  </a:cubicBezTo>
                  <a:cubicBezTo>
                    <a:pt x="44" y="174"/>
                    <a:pt x="33" y="179"/>
                    <a:pt x="22" y="184"/>
                  </a:cubicBezTo>
                  <a:cubicBezTo>
                    <a:pt x="0" y="155"/>
                    <a:pt x="8" y="125"/>
                    <a:pt x="20" y="99"/>
                  </a:cubicBezTo>
                  <a:cubicBezTo>
                    <a:pt x="35" y="64"/>
                    <a:pt x="58" y="32"/>
                    <a:pt x="77" y="0"/>
                  </a:cubicBezTo>
                  <a:cubicBezTo>
                    <a:pt x="79" y="1"/>
                    <a:pt x="82" y="2"/>
                    <a:pt x="84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92"/>
            <p:cNvSpPr>
              <a:spLocks/>
            </p:cNvSpPr>
            <p:nvPr/>
          </p:nvSpPr>
          <p:spPr bwMode="auto">
            <a:xfrm>
              <a:off x="7922254" y="1946667"/>
              <a:ext cx="439609" cy="286034"/>
            </a:xfrm>
            <a:custGeom>
              <a:avLst/>
              <a:gdLst>
                <a:gd name="T0" fmla="*/ 116 w 194"/>
                <a:gd name="T1" fmla="*/ 62 h 126"/>
                <a:gd name="T2" fmla="*/ 190 w 194"/>
                <a:gd name="T3" fmla="*/ 81 h 126"/>
                <a:gd name="T4" fmla="*/ 168 w 194"/>
                <a:gd name="T5" fmla="*/ 99 h 126"/>
                <a:gd name="T6" fmla="*/ 54 w 194"/>
                <a:gd name="T7" fmla="*/ 96 h 126"/>
                <a:gd name="T8" fmla="*/ 0 w 194"/>
                <a:gd name="T9" fmla="*/ 55 h 126"/>
                <a:gd name="T10" fmla="*/ 94 w 194"/>
                <a:gd name="T11" fmla="*/ 19 h 126"/>
                <a:gd name="T12" fmla="*/ 194 w 194"/>
                <a:gd name="T13" fmla="*/ 44 h 126"/>
                <a:gd name="T14" fmla="*/ 117 w 194"/>
                <a:gd name="T15" fmla="*/ 55 h 126"/>
                <a:gd name="T16" fmla="*/ 116 w 194"/>
                <a:gd name="T17" fmla="*/ 6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126">
                  <a:moveTo>
                    <a:pt x="116" y="62"/>
                  </a:moveTo>
                  <a:cubicBezTo>
                    <a:pt x="139" y="68"/>
                    <a:pt x="163" y="74"/>
                    <a:pt x="190" y="81"/>
                  </a:cubicBezTo>
                  <a:cubicBezTo>
                    <a:pt x="180" y="89"/>
                    <a:pt x="174" y="94"/>
                    <a:pt x="168" y="99"/>
                  </a:cubicBezTo>
                  <a:cubicBezTo>
                    <a:pt x="133" y="126"/>
                    <a:pt x="87" y="124"/>
                    <a:pt x="54" y="96"/>
                  </a:cubicBezTo>
                  <a:cubicBezTo>
                    <a:pt x="36" y="81"/>
                    <a:pt x="17" y="68"/>
                    <a:pt x="0" y="55"/>
                  </a:cubicBezTo>
                  <a:cubicBezTo>
                    <a:pt x="33" y="42"/>
                    <a:pt x="63" y="31"/>
                    <a:pt x="94" y="19"/>
                  </a:cubicBezTo>
                  <a:cubicBezTo>
                    <a:pt x="140" y="0"/>
                    <a:pt x="157" y="3"/>
                    <a:pt x="194" y="44"/>
                  </a:cubicBezTo>
                  <a:cubicBezTo>
                    <a:pt x="165" y="41"/>
                    <a:pt x="147" y="72"/>
                    <a:pt x="117" y="55"/>
                  </a:cubicBezTo>
                  <a:cubicBezTo>
                    <a:pt x="116" y="58"/>
                    <a:pt x="116" y="60"/>
                    <a:pt x="116" y="6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93"/>
            <p:cNvSpPr>
              <a:spLocks/>
            </p:cNvSpPr>
            <p:nvPr/>
          </p:nvSpPr>
          <p:spPr bwMode="auto">
            <a:xfrm>
              <a:off x="8087347" y="192068"/>
              <a:ext cx="445368" cy="292754"/>
            </a:xfrm>
            <a:custGeom>
              <a:avLst/>
              <a:gdLst>
                <a:gd name="T0" fmla="*/ 9 w 196"/>
                <a:gd name="T1" fmla="*/ 108 h 129"/>
                <a:gd name="T2" fmla="*/ 106 w 196"/>
                <a:gd name="T3" fmla="*/ 57 h 129"/>
                <a:gd name="T4" fmla="*/ 0 w 196"/>
                <a:gd name="T5" fmla="*/ 84 h 129"/>
                <a:gd name="T6" fmla="*/ 18 w 196"/>
                <a:gd name="T7" fmla="*/ 67 h 129"/>
                <a:gd name="T8" fmla="*/ 0 w 196"/>
                <a:gd name="T9" fmla="*/ 70 h 129"/>
                <a:gd name="T10" fmla="*/ 3 w 196"/>
                <a:gd name="T11" fmla="*/ 65 h 129"/>
                <a:gd name="T12" fmla="*/ 186 w 196"/>
                <a:gd name="T13" fmla="*/ 26 h 129"/>
                <a:gd name="T14" fmla="*/ 196 w 196"/>
                <a:gd name="T15" fmla="*/ 33 h 129"/>
                <a:gd name="T16" fmla="*/ 86 w 196"/>
                <a:gd name="T17" fmla="*/ 126 h 129"/>
                <a:gd name="T18" fmla="*/ 20 w 196"/>
                <a:gd name="T19" fmla="*/ 123 h 129"/>
                <a:gd name="T20" fmla="*/ 9 w 196"/>
                <a:gd name="T21" fmla="*/ 10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129">
                  <a:moveTo>
                    <a:pt x="9" y="108"/>
                  </a:moveTo>
                  <a:cubicBezTo>
                    <a:pt x="44" y="98"/>
                    <a:pt x="80" y="93"/>
                    <a:pt x="106" y="57"/>
                  </a:cubicBezTo>
                  <a:cubicBezTo>
                    <a:pt x="68" y="67"/>
                    <a:pt x="35" y="75"/>
                    <a:pt x="0" y="84"/>
                  </a:cubicBezTo>
                  <a:cubicBezTo>
                    <a:pt x="6" y="78"/>
                    <a:pt x="11" y="74"/>
                    <a:pt x="18" y="67"/>
                  </a:cubicBezTo>
                  <a:cubicBezTo>
                    <a:pt x="10" y="68"/>
                    <a:pt x="5" y="69"/>
                    <a:pt x="0" y="70"/>
                  </a:cubicBezTo>
                  <a:cubicBezTo>
                    <a:pt x="1" y="68"/>
                    <a:pt x="2" y="66"/>
                    <a:pt x="3" y="65"/>
                  </a:cubicBezTo>
                  <a:cubicBezTo>
                    <a:pt x="60" y="33"/>
                    <a:pt x="116" y="0"/>
                    <a:pt x="186" y="26"/>
                  </a:cubicBezTo>
                  <a:cubicBezTo>
                    <a:pt x="189" y="27"/>
                    <a:pt x="192" y="30"/>
                    <a:pt x="196" y="33"/>
                  </a:cubicBezTo>
                  <a:cubicBezTo>
                    <a:pt x="166" y="73"/>
                    <a:pt x="142" y="120"/>
                    <a:pt x="86" y="126"/>
                  </a:cubicBezTo>
                  <a:cubicBezTo>
                    <a:pt x="64" y="129"/>
                    <a:pt x="42" y="125"/>
                    <a:pt x="20" y="123"/>
                  </a:cubicBezTo>
                  <a:cubicBezTo>
                    <a:pt x="17" y="122"/>
                    <a:pt x="13" y="114"/>
                    <a:pt x="9" y="10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96"/>
            <p:cNvSpPr>
              <a:spLocks/>
            </p:cNvSpPr>
            <p:nvPr/>
          </p:nvSpPr>
          <p:spPr bwMode="auto">
            <a:xfrm>
              <a:off x="5922896" y="125840"/>
              <a:ext cx="297553" cy="450168"/>
            </a:xfrm>
            <a:custGeom>
              <a:avLst/>
              <a:gdLst>
                <a:gd name="T0" fmla="*/ 63 w 131"/>
                <a:gd name="T1" fmla="*/ 0 h 198"/>
                <a:gd name="T2" fmla="*/ 76 w 131"/>
                <a:gd name="T3" fmla="*/ 198 h 198"/>
                <a:gd name="T4" fmla="*/ 69 w 131"/>
                <a:gd name="T5" fmla="*/ 150 h 198"/>
                <a:gd name="T6" fmla="*/ 68 w 131"/>
                <a:gd name="T7" fmla="*/ 94 h 198"/>
                <a:gd name="T8" fmla="*/ 61 w 131"/>
                <a:gd name="T9" fmla="*/ 94 h 198"/>
                <a:gd name="T10" fmla="*/ 51 w 131"/>
                <a:gd name="T11" fmla="*/ 181 h 198"/>
                <a:gd name="T12" fmla="*/ 63 w 131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98">
                  <a:moveTo>
                    <a:pt x="63" y="0"/>
                  </a:moveTo>
                  <a:cubicBezTo>
                    <a:pt x="131" y="58"/>
                    <a:pt x="112" y="155"/>
                    <a:pt x="76" y="198"/>
                  </a:cubicBezTo>
                  <a:cubicBezTo>
                    <a:pt x="60" y="184"/>
                    <a:pt x="68" y="166"/>
                    <a:pt x="69" y="150"/>
                  </a:cubicBezTo>
                  <a:cubicBezTo>
                    <a:pt x="70" y="131"/>
                    <a:pt x="68" y="113"/>
                    <a:pt x="68" y="94"/>
                  </a:cubicBezTo>
                  <a:cubicBezTo>
                    <a:pt x="65" y="94"/>
                    <a:pt x="63" y="94"/>
                    <a:pt x="61" y="94"/>
                  </a:cubicBezTo>
                  <a:cubicBezTo>
                    <a:pt x="58" y="123"/>
                    <a:pt x="54" y="153"/>
                    <a:pt x="51" y="181"/>
                  </a:cubicBezTo>
                  <a:cubicBezTo>
                    <a:pt x="9" y="153"/>
                    <a:pt x="0" y="75"/>
                    <a:pt x="63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98"/>
            <p:cNvSpPr>
              <a:spLocks/>
            </p:cNvSpPr>
            <p:nvPr/>
          </p:nvSpPr>
          <p:spPr bwMode="auto">
            <a:xfrm>
              <a:off x="8416574" y="2011936"/>
              <a:ext cx="367621" cy="335946"/>
            </a:xfrm>
            <a:custGeom>
              <a:avLst/>
              <a:gdLst>
                <a:gd name="T0" fmla="*/ 22 w 162"/>
                <a:gd name="T1" fmla="*/ 102 h 148"/>
                <a:gd name="T2" fmla="*/ 23 w 162"/>
                <a:gd name="T3" fmla="*/ 102 h 148"/>
                <a:gd name="T4" fmla="*/ 0 w 162"/>
                <a:gd name="T5" fmla="*/ 42 h 148"/>
                <a:gd name="T6" fmla="*/ 4 w 162"/>
                <a:gd name="T7" fmla="*/ 39 h 148"/>
                <a:gd name="T8" fmla="*/ 90 w 162"/>
                <a:gd name="T9" fmla="*/ 85 h 148"/>
                <a:gd name="T10" fmla="*/ 36 w 162"/>
                <a:gd name="T11" fmla="*/ 10 h 148"/>
                <a:gd name="T12" fmla="*/ 134 w 162"/>
                <a:gd name="T13" fmla="*/ 63 h 148"/>
                <a:gd name="T14" fmla="*/ 162 w 162"/>
                <a:gd name="T15" fmla="*/ 138 h 148"/>
                <a:gd name="T16" fmla="*/ 50 w 162"/>
                <a:gd name="T17" fmla="*/ 120 h 148"/>
                <a:gd name="T18" fmla="*/ 22 w 162"/>
                <a:gd name="T19" fmla="*/ 10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48">
                  <a:moveTo>
                    <a:pt x="22" y="102"/>
                  </a:moveTo>
                  <a:cubicBezTo>
                    <a:pt x="22" y="102"/>
                    <a:pt x="23" y="102"/>
                    <a:pt x="23" y="102"/>
                  </a:cubicBezTo>
                  <a:cubicBezTo>
                    <a:pt x="15" y="82"/>
                    <a:pt x="8" y="62"/>
                    <a:pt x="0" y="42"/>
                  </a:cubicBezTo>
                  <a:cubicBezTo>
                    <a:pt x="1" y="41"/>
                    <a:pt x="3" y="40"/>
                    <a:pt x="4" y="39"/>
                  </a:cubicBezTo>
                  <a:cubicBezTo>
                    <a:pt x="29" y="60"/>
                    <a:pt x="51" y="87"/>
                    <a:pt x="90" y="85"/>
                  </a:cubicBezTo>
                  <a:cubicBezTo>
                    <a:pt x="82" y="53"/>
                    <a:pt x="63" y="30"/>
                    <a:pt x="36" y="10"/>
                  </a:cubicBezTo>
                  <a:cubicBezTo>
                    <a:pt x="82" y="0"/>
                    <a:pt x="118" y="20"/>
                    <a:pt x="134" y="63"/>
                  </a:cubicBezTo>
                  <a:cubicBezTo>
                    <a:pt x="144" y="87"/>
                    <a:pt x="153" y="112"/>
                    <a:pt x="162" y="138"/>
                  </a:cubicBezTo>
                  <a:cubicBezTo>
                    <a:pt x="140" y="148"/>
                    <a:pt x="73" y="139"/>
                    <a:pt x="50" y="120"/>
                  </a:cubicBezTo>
                  <a:cubicBezTo>
                    <a:pt x="42" y="113"/>
                    <a:pt x="32" y="108"/>
                    <a:pt x="22" y="10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102"/>
            <p:cNvSpPr>
              <a:spLocks/>
            </p:cNvSpPr>
            <p:nvPr/>
          </p:nvSpPr>
          <p:spPr bwMode="auto">
            <a:xfrm>
              <a:off x="5643581" y="491541"/>
              <a:ext cx="377220" cy="269717"/>
            </a:xfrm>
            <a:custGeom>
              <a:avLst/>
              <a:gdLst>
                <a:gd name="T0" fmla="*/ 58 w 166"/>
                <a:gd name="T1" fmla="*/ 76 h 119"/>
                <a:gd name="T2" fmla="*/ 110 w 166"/>
                <a:gd name="T3" fmla="*/ 68 h 119"/>
                <a:gd name="T4" fmla="*/ 127 w 166"/>
                <a:gd name="T5" fmla="*/ 57 h 119"/>
                <a:gd name="T6" fmla="*/ 166 w 166"/>
                <a:gd name="T7" fmla="*/ 64 h 119"/>
                <a:gd name="T8" fmla="*/ 120 w 166"/>
                <a:gd name="T9" fmla="*/ 96 h 119"/>
                <a:gd name="T10" fmla="*/ 95 w 166"/>
                <a:gd name="T11" fmla="*/ 103 h 119"/>
                <a:gd name="T12" fmla="*/ 16 w 166"/>
                <a:gd name="T13" fmla="*/ 105 h 119"/>
                <a:gd name="T14" fmla="*/ 0 w 166"/>
                <a:gd name="T15" fmla="*/ 93 h 119"/>
                <a:gd name="T16" fmla="*/ 146 w 166"/>
                <a:gd name="T17" fmla="*/ 40 h 119"/>
                <a:gd name="T18" fmla="*/ 58 w 166"/>
                <a:gd name="T19" fmla="*/ 7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19">
                  <a:moveTo>
                    <a:pt x="58" y="76"/>
                  </a:moveTo>
                  <a:cubicBezTo>
                    <a:pt x="78" y="84"/>
                    <a:pt x="94" y="78"/>
                    <a:pt x="110" y="68"/>
                  </a:cubicBezTo>
                  <a:cubicBezTo>
                    <a:pt x="116" y="64"/>
                    <a:pt x="121" y="60"/>
                    <a:pt x="127" y="57"/>
                  </a:cubicBezTo>
                  <a:cubicBezTo>
                    <a:pt x="141" y="51"/>
                    <a:pt x="154" y="51"/>
                    <a:pt x="166" y="64"/>
                  </a:cubicBezTo>
                  <a:cubicBezTo>
                    <a:pt x="155" y="80"/>
                    <a:pt x="142" y="94"/>
                    <a:pt x="120" y="96"/>
                  </a:cubicBezTo>
                  <a:cubicBezTo>
                    <a:pt x="112" y="97"/>
                    <a:pt x="102" y="99"/>
                    <a:pt x="95" y="103"/>
                  </a:cubicBezTo>
                  <a:cubicBezTo>
                    <a:pt x="69" y="119"/>
                    <a:pt x="42" y="112"/>
                    <a:pt x="16" y="105"/>
                  </a:cubicBezTo>
                  <a:cubicBezTo>
                    <a:pt x="10" y="104"/>
                    <a:pt x="5" y="97"/>
                    <a:pt x="0" y="93"/>
                  </a:cubicBezTo>
                  <a:cubicBezTo>
                    <a:pt x="50" y="20"/>
                    <a:pt x="106" y="0"/>
                    <a:pt x="146" y="40"/>
                  </a:cubicBezTo>
                  <a:cubicBezTo>
                    <a:pt x="117" y="52"/>
                    <a:pt x="88" y="64"/>
                    <a:pt x="58" y="7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03"/>
            <p:cNvSpPr>
              <a:spLocks/>
            </p:cNvSpPr>
            <p:nvPr/>
          </p:nvSpPr>
          <p:spPr bwMode="auto">
            <a:xfrm>
              <a:off x="9657655" y="3571685"/>
              <a:ext cx="267797" cy="274516"/>
            </a:xfrm>
            <a:custGeom>
              <a:avLst/>
              <a:gdLst>
                <a:gd name="T0" fmla="*/ 114 w 118"/>
                <a:gd name="T1" fmla="*/ 63 h 121"/>
                <a:gd name="T2" fmla="*/ 118 w 118"/>
                <a:gd name="T3" fmla="*/ 91 h 121"/>
                <a:gd name="T4" fmla="*/ 101 w 118"/>
                <a:gd name="T5" fmla="*/ 88 h 121"/>
                <a:gd name="T6" fmla="*/ 86 w 118"/>
                <a:gd name="T7" fmla="*/ 104 h 121"/>
                <a:gd name="T8" fmla="*/ 68 w 118"/>
                <a:gd name="T9" fmla="*/ 120 h 121"/>
                <a:gd name="T10" fmla="*/ 5 w 118"/>
                <a:gd name="T11" fmla="*/ 120 h 121"/>
                <a:gd name="T12" fmla="*/ 5 w 118"/>
                <a:gd name="T13" fmla="*/ 120 h 121"/>
                <a:gd name="T14" fmla="*/ 12 w 118"/>
                <a:gd name="T15" fmla="*/ 80 h 121"/>
                <a:gd name="T16" fmla="*/ 46 w 118"/>
                <a:gd name="T17" fmla="*/ 29 h 121"/>
                <a:gd name="T18" fmla="*/ 72 w 118"/>
                <a:gd name="T19" fmla="*/ 1 h 121"/>
                <a:gd name="T20" fmla="*/ 98 w 118"/>
                <a:gd name="T21" fmla="*/ 28 h 121"/>
                <a:gd name="T22" fmla="*/ 115 w 118"/>
                <a:gd name="T23" fmla="*/ 63 h 121"/>
                <a:gd name="T24" fmla="*/ 114 w 118"/>
                <a:gd name="T25" fmla="*/ 6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21">
                  <a:moveTo>
                    <a:pt x="114" y="63"/>
                  </a:moveTo>
                  <a:cubicBezTo>
                    <a:pt x="115" y="71"/>
                    <a:pt x="116" y="80"/>
                    <a:pt x="118" y="91"/>
                  </a:cubicBezTo>
                  <a:cubicBezTo>
                    <a:pt x="111" y="90"/>
                    <a:pt x="106" y="88"/>
                    <a:pt x="101" y="88"/>
                  </a:cubicBezTo>
                  <a:cubicBezTo>
                    <a:pt x="90" y="87"/>
                    <a:pt x="78" y="85"/>
                    <a:pt x="86" y="104"/>
                  </a:cubicBezTo>
                  <a:cubicBezTo>
                    <a:pt x="92" y="119"/>
                    <a:pt x="81" y="121"/>
                    <a:pt x="68" y="120"/>
                  </a:cubicBezTo>
                  <a:cubicBezTo>
                    <a:pt x="47" y="119"/>
                    <a:pt x="26" y="120"/>
                    <a:pt x="5" y="120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7" y="107"/>
                    <a:pt x="9" y="94"/>
                    <a:pt x="12" y="80"/>
                  </a:cubicBezTo>
                  <a:cubicBezTo>
                    <a:pt x="0" y="47"/>
                    <a:pt x="6" y="35"/>
                    <a:pt x="46" y="29"/>
                  </a:cubicBezTo>
                  <a:cubicBezTo>
                    <a:pt x="48" y="13"/>
                    <a:pt x="56" y="2"/>
                    <a:pt x="72" y="1"/>
                  </a:cubicBezTo>
                  <a:cubicBezTo>
                    <a:pt x="89" y="0"/>
                    <a:pt x="93" y="15"/>
                    <a:pt x="98" y="28"/>
                  </a:cubicBezTo>
                  <a:cubicBezTo>
                    <a:pt x="103" y="40"/>
                    <a:pt x="109" y="52"/>
                    <a:pt x="115" y="63"/>
                  </a:cubicBezTo>
                  <a:lnTo>
                    <a:pt x="114" y="63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04"/>
            <p:cNvSpPr>
              <a:spLocks/>
            </p:cNvSpPr>
            <p:nvPr/>
          </p:nvSpPr>
          <p:spPr bwMode="auto">
            <a:xfrm>
              <a:off x="9507918" y="2926669"/>
              <a:ext cx="337866" cy="320588"/>
            </a:xfrm>
            <a:custGeom>
              <a:avLst/>
              <a:gdLst>
                <a:gd name="T0" fmla="*/ 93 w 149"/>
                <a:gd name="T1" fmla="*/ 36 h 141"/>
                <a:gd name="T2" fmla="*/ 127 w 149"/>
                <a:gd name="T3" fmla="*/ 82 h 141"/>
                <a:gd name="T4" fmla="*/ 149 w 149"/>
                <a:gd name="T5" fmla="*/ 130 h 141"/>
                <a:gd name="T6" fmla="*/ 0 w 149"/>
                <a:gd name="T7" fmla="*/ 25 h 141"/>
                <a:gd name="T8" fmla="*/ 70 w 149"/>
                <a:gd name="T9" fmla="*/ 66 h 141"/>
                <a:gd name="T10" fmla="*/ 75 w 149"/>
                <a:gd name="T11" fmla="*/ 61 h 141"/>
                <a:gd name="T12" fmla="*/ 6 w 149"/>
                <a:gd name="T13" fmla="*/ 0 h 141"/>
                <a:gd name="T14" fmla="*/ 93 w 149"/>
                <a:gd name="T15" fmla="*/ 36 h 141"/>
                <a:gd name="T16" fmla="*/ 93 w 149"/>
                <a:gd name="T17" fmla="*/ 3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141">
                  <a:moveTo>
                    <a:pt x="93" y="36"/>
                  </a:moveTo>
                  <a:cubicBezTo>
                    <a:pt x="104" y="51"/>
                    <a:pt x="117" y="66"/>
                    <a:pt x="127" y="82"/>
                  </a:cubicBezTo>
                  <a:cubicBezTo>
                    <a:pt x="135" y="97"/>
                    <a:pt x="141" y="113"/>
                    <a:pt x="149" y="130"/>
                  </a:cubicBezTo>
                  <a:cubicBezTo>
                    <a:pt x="85" y="141"/>
                    <a:pt x="4" y="83"/>
                    <a:pt x="0" y="25"/>
                  </a:cubicBezTo>
                  <a:cubicBezTo>
                    <a:pt x="21" y="44"/>
                    <a:pt x="41" y="65"/>
                    <a:pt x="70" y="66"/>
                  </a:cubicBezTo>
                  <a:cubicBezTo>
                    <a:pt x="72" y="64"/>
                    <a:pt x="73" y="62"/>
                    <a:pt x="75" y="61"/>
                  </a:cubicBezTo>
                  <a:cubicBezTo>
                    <a:pt x="53" y="41"/>
                    <a:pt x="31" y="22"/>
                    <a:pt x="6" y="0"/>
                  </a:cubicBezTo>
                  <a:cubicBezTo>
                    <a:pt x="42" y="1"/>
                    <a:pt x="67" y="21"/>
                    <a:pt x="93" y="36"/>
                  </a:cubicBezTo>
                  <a:cubicBezTo>
                    <a:pt x="93" y="37"/>
                    <a:pt x="93" y="36"/>
                    <a:pt x="93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05"/>
            <p:cNvSpPr>
              <a:spLocks/>
            </p:cNvSpPr>
            <p:nvPr/>
          </p:nvSpPr>
          <p:spPr bwMode="auto">
            <a:xfrm>
              <a:off x="10427451" y="4163910"/>
              <a:ext cx="303311" cy="256279"/>
            </a:xfrm>
            <a:custGeom>
              <a:avLst/>
              <a:gdLst>
                <a:gd name="T0" fmla="*/ 111 w 134"/>
                <a:gd name="T1" fmla="*/ 0 h 113"/>
                <a:gd name="T2" fmla="*/ 40 w 134"/>
                <a:gd name="T3" fmla="*/ 62 h 113"/>
                <a:gd name="T4" fmla="*/ 115 w 134"/>
                <a:gd name="T5" fmla="*/ 20 h 113"/>
                <a:gd name="T6" fmla="*/ 114 w 134"/>
                <a:gd name="T7" fmla="*/ 83 h 113"/>
                <a:gd name="T8" fmla="*/ 15 w 134"/>
                <a:gd name="T9" fmla="*/ 113 h 113"/>
                <a:gd name="T10" fmla="*/ 4 w 134"/>
                <a:gd name="T11" fmla="*/ 104 h 113"/>
                <a:gd name="T12" fmla="*/ 2 w 134"/>
                <a:gd name="T13" fmla="*/ 92 h 113"/>
                <a:gd name="T14" fmla="*/ 111 w 134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13">
                  <a:moveTo>
                    <a:pt x="111" y="0"/>
                  </a:moveTo>
                  <a:cubicBezTo>
                    <a:pt x="105" y="41"/>
                    <a:pt x="72" y="50"/>
                    <a:pt x="40" y="62"/>
                  </a:cubicBezTo>
                  <a:cubicBezTo>
                    <a:pt x="68" y="72"/>
                    <a:pt x="100" y="53"/>
                    <a:pt x="115" y="20"/>
                  </a:cubicBezTo>
                  <a:cubicBezTo>
                    <a:pt x="134" y="31"/>
                    <a:pt x="134" y="66"/>
                    <a:pt x="114" y="83"/>
                  </a:cubicBezTo>
                  <a:cubicBezTo>
                    <a:pt x="86" y="108"/>
                    <a:pt x="50" y="111"/>
                    <a:pt x="15" y="113"/>
                  </a:cubicBezTo>
                  <a:cubicBezTo>
                    <a:pt x="11" y="113"/>
                    <a:pt x="7" y="108"/>
                    <a:pt x="4" y="104"/>
                  </a:cubicBezTo>
                  <a:cubicBezTo>
                    <a:pt x="2" y="101"/>
                    <a:pt x="0" y="95"/>
                    <a:pt x="2" y="92"/>
                  </a:cubicBezTo>
                  <a:cubicBezTo>
                    <a:pt x="24" y="37"/>
                    <a:pt x="54" y="13"/>
                    <a:pt x="11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06"/>
            <p:cNvSpPr>
              <a:spLocks/>
            </p:cNvSpPr>
            <p:nvPr/>
          </p:nvSpPr>
          <p:spPr bwMode="auto">
            <a:xfrm>
              <a:off x="9644217" y="3836602"/>
              <a:ext cx="265878" cy="297553"/>
            </a:xfrm>
            <a:custGeom>
              <a:avLst/>
              <a:gdLst>
                <a:gd name="T0" fmla="*/ 75 w 117"/>
                <a:gd name="T1" fmla="*/ 49 h 131"/>
                <a:gd name="T2" fmla="*/ 101 w 117"/>
                <a:gd name="T3" fmla="*/ 57 h 131"/>
                <a:gd name="T4" fmla="*/ 108 w 117"/>
                <a:gd name="T5" fmla="*/ 75 h 131"/>
                <a:gd name="T6" fmla="*/ 88 w 117"/>
                <a:gd name="T7" fmla="*/ 121 h 131"/>
                <a:gd name="T8" fmla="*/ 69 w 117"/>
                <a:gd name="T9" fmla="*/ 131 h 131"/>
                <a:gd name="T10" fmla="*/ 58 w 117"/>
                <a:gd name="T11" fmla="*/ 122 h 131"/>
                <a:gd name="T12" fmla="*/ 57 w 117"/>
                <a:gd name="T13" fmla="*/ 120 h 131"/>
                <a:gd name="T14" fmla="*/ 34 w 117"/>
                <a:gd name="T15" fmla="*/ 82 h 131"/>
                <a:gd name="T16" fmla="*/ 34 w 117"/>
                <a:gd name="T17" fmla="*/ 72 h 131"/>
                <a:gd name="T18" fmla="*/ 31 w 117"/>
                <a:gd name="T19" fmla="*/ 69 h 131"/>
                <a:gd name="T20" fmla="*/ 2 w 117"/>
                <a:gd name="T21" fmla="*/ 37 h 131"/>
                <a:gd name="T22" fmla="*/ 35 w 117"/>
                <a:gd name="T23" fmla="*/ 6 h 131"/>
                <a:gd name="T24" fmla="*/ 91 w 117"/>
                <a:gd name="T25" fmla="*/ 26 h 131"/>
                <a:gd name="T26" fmla="*/ 75 w 117"/>
                <a:gd name="T27" fmla="*/ 4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131">
                  <a:moveTo>
                    <a:pt x="75" y="49"/>
                  </a:moveTo>
                  <a:cubicBezTo>
                    <a:pt x="83" y="52"/>
                    <a:pt x="92" y="54"/>
                    <a:pt x="101" y="57"/>
                  </a:cubicBezTo>
                  <a:cubicBezTo>
                    <a:pt x="111" y="60"/>
                    <a:pt x="117" y="62"/>
                    <a:pt x="108" y="75"/>
                  </a:cubicBezTo>
                  <a:cubicBezTo>
                    <a:pt x="99" y="89"/>
                    <a:pt x="96" y="106"/>
                    <a:pt x="88" y="121"/>
                  </a:cubicBezTo>
                  <a:cubicBezTo>
                    <a:pt x="85" y="126"/>
                    <a:pt x="76" y="129"/>
                    <a:pt x="69" y="131"/>
                  </a:cubicBezTo>
                  <a:cubicBezTo>
                    <a:pt x="66" y="131"/>
                    <a:pt x="62" y="125"/>
                    <a:pt x="58" y="122"/>
                  </a:cubicBezTo>
                  <a:cubicBezTo>
                    <a:pt x="58" y="121"/>
                    <a:pt x="57" y="121"/>
                    <a:pt x="57" y="120"/>
                  </a:cubicBezTo>
                  <a:cubicBezTo>
                    <a:pt x="33" y="117"/>
                    <a:pt x="31" y="101"/>
                    <a:pt x="34" y="82"/>
                  </a:cubicBezTo>
                  <a:cubicBezTo>
                    <a:pt x="34" y="79"/>
                    <a:pt x="34" y="75"/>
                    <a:pt x="34" y="72"/>
                  </a:cubicBezTo>
                  <a:cubicBezTo>
                    <a:pt x="33" y="71"/>
                    <a:pt x="32" y="70"/>
                    <a:pt x="31" y="69"/>
                  </a:cubicBezTo>
                  <a:cubicBezTo>
                    <a:pt x="15" y="64"/>
                    <a:pt x="0" y="57"/>
                    <a:pt x="2" y="37"/>
                  </a:cubicBezTo>
                  <a:cubicBezTo>
                    <a:pt x="3" y="18"/>
                    <a:pt x="18" y="10"/>
                    <a:pt x="35" y="6"/>
                  </a:cubicBezTo>
                  <a:cubicBezTo>
                    <a:pt x="62" y="0"/>
                    <a:pt x="87" y="9"/>
                    <a:pt x="91" y="26"/>
                  </a:cubicBezTo>
                  <a:cubicBezTo>
                    <a:pt x="93" y="39"/>
                    <a:pt x="91" y="47"/>
                    <a:pt x="75" y="4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07"/>
            <p:cNvSpPr>
              <a:spLocks/>
            </p:cNvSpPr>
            <p:nvPr/>
          </p:nvSpPr>
          <p:spPr bwMode="auto">
            <a:xfrm>
              <a:off x="5716529" y="62490"/>
              <a:ext cx="244761" cy="388738"/>
            </a:xfrm>
            <a:custGeom>
              <a:avLst/>
              <a:gdLst>
                <a:gd name="T0" fmla="*/ 67 w 108"/>
                <a:gd name="T1" fmla="*/ 169 h 171"/>
                <a:gd name="T2" fmla="*/ 56 w 108"/>
                <a:gd name="T3" fmla="*/ 155 h 171"/>
                <a:gd name="T4" fmla="*/ 38 w 108"/>
                <a:gd name="T5" fmla="*/ 0 h 171"/>
                <a:gd name="T6" fmla="*/ 86 w 108"/>
                <a:gd name="T7" fmla="*/ 171 h 171"/>
                <a:gd name="T8" fmla="*/ 82 w 108"/>
                <a:gd name="T9" fmla="*/ 154 h 171"/>
                <a:gd name="T10" fmla="*/ 78 w 108"/>
                <a:gd name="T11" fmla="*/ 163 h 171"/>
                <a:gd name="T12" fmla="*/ 60 w 108"/>
                <a:gd name="T13" fmla="*/ 79 h 171"/>
                <a:gd name="T14" fmla="*/ 51 w 108"/>
                <a:gd name="T15" fmla="*/ 80 h 171"/>
                <a:gd name="T16" fmla="*/ 59 w 108"/>
                <a:gd name="T17" fmla="*/ 129 h 171"/>
                <a:gd name="T18" fmla="*/ 67 w 108"/>
                <a:gd name="T19" fmla="*/ 169 h 171"/>
                <a:gd name="T20" fmla="*/ 67 w 108"/>
                <a:gd name="T21" fmla="*/ 16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71">
                  <a:moveTo>
                    <a:pt x="67" y="169"/>
                  </a:moveTo>
                  <a:cubicBezTo>
                    <a:pt x="63" y="164"/>
                    <a:pt x="60" y="159"/>
                    <a:pt x="56" y="155"/>
                  </a:cubicBezTo>
                  <a:cubicBezTo>
                    <a:pt x="7" y="110"/>
                    <a:pt x="0" y="70"/>
                    <a:pt x="38" y="0"/>
                  </a:cubicBezTo>
                  <a:cubicBezTo>
                    <a:pt x="89" y="33"/>
                    <a:pt x="108" y="85"/>
                    <a:pt x="86" y="171"/>
                  </a:cubicBezTo>
                  <a:cubicBezTo>
                    <a:pt x="84" y="165"/>
                    <a:pt x="83" y="158"/>
                    <a:pt x="82" y="154"/>
                  </a:cubicBezTo>
                  <a:cubicBezTo>
                    <a:pt x="81" y="155"/>
                    <a:pt x="80" y="157"/>
                    <a:pt x="78" y="163"/>
                  </a:cubicBezTo>
                  <a:cubicBezTo>
                    <a:pt x="72" y="133"/>
                    <a:pt x="66" y="106"/>
                    <a:pt x="60" y="79"/>
                  </a:cubicBezTo>
                  <a:cubicBezTo>
                    <a:pt x="57" y="79"/>
                    <a:pt x="54" y="80"/>
                    <a:pt x="51" y="80"/>
                  </a:cubicBezTo>
                  <a:cubicBezTo>
                    <a:pt x="54" y="96"/>
                    <a:pt x="56" y="112"/>
                    <a:pt x="59" y="129"/>
                  </a:cubicBezTo>
                  <a:cubicBezTo>
                    <a:pt x="61" y="142"/>
                    <a:pt x="64" y="156"/>
                    <a:pt x="67" y="169"/>
                  </a:cubicBezTo>
                  <a:cubicBezTo>
                    <a:pt x="67" y="169"/>
                    <a:pt x="67" y="169"/>
                    <a:pt x="67" y="16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08"/>
            <p:cNvSpPr>
              <a:spLocks/>
            </p:cNvSpPr>
            <p:nvPr/>
          </p:nvSpPr>
          <p:spPr bwMode="auto">
            <a:xfrm>
              <a:off x="9133579" y="2931469"/>
              <a:ext cx="306191" cy="229403"/>
            </a:xfrm>
            <a:custGeom>
              <a:avLst/>
              <a:gdLst>
                <a:gd name="T0" fmla="*/ 126 w 135"/>
                <a:gd name="T1" fmla="*/ 0 h 101"/>
                <a:gd name="T2" fmla="*/ 49 w 135"/>
                <a:gd name="T3" fmla="*/ 54 h 101"/>
                <a:gd name="T4" fmla="*/ 135 w 135"/>
                <a:gd name="T5" fmla="*/ 12 h 101"/>
                <a:gd name="T6" fmla="*/ 135 w 135"/>
                <a:gd name="T7" fmla="*/ 48 h 101"/>
                <a:gd name="T8" fmla="*/ 101 w 135"/>
                <a:gd name="T9" fmla="*/ 90 h 101"/>
                <a:gd name="T10" fmla="*/ 10 w 135"/>
                <a:gd name="T11" fmla="*/ 96 h 101"/>
                <a:gd name="T12" fmla="*/ 9 w 135"/>
                <a:gd name="T13" fmla="*/ 90 h 101"/>
                <a:gd name="T14" fmla="*/ 51 w 135"/>
                <a:gd name="T15" fmla="*/ 90 h 101"/>
                <a:gd name="T16" fmla="*/ 51 w 135"/>
                <a:gd name="T17" fmla="*/ 86 h 101"/>
                <a:gd name="T18" fmla="*/ 0 w 135"/>
                <a:gd name="T19" fmla="*/ 86 h 101"/>
                <a:gd name="T20" fmla="*/ 126 w 135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01">
                  <a:moveTo>
                    <a:pt x="126" y="0"/>
                  </a:moveTo>
                  <a:cubicBezTo>
                    <a:pt x="114" y="39"/>
                    <a:pt x="79" y="43"/>
                    <a:pt x="49" y="54"/>
                  </a:cubicBezTo>
                  <a:cubicBezTo>
                    <a:pt x="87" y="60"/>
                    <a:pt x="116" y="48"/>
                    <a:pt x="135" y="12"/>
                  </a:cubicBezTo>
                  <a:cubicBezTo>
                    <a:pt x="135" y="24"/>
                    <a:pt x="135" y="36"/>
                    <a:pt x="135" y="48"/>
                  </a:cubicBezTo>
                  <a:cubicBezTo>
                    <a:pt x="135" y="71"/>
                    <a:pt x="121" y="83"/>
                    <a:pt x="101" y="90"/>
                  </a:cubicBezTo>
                  <a:cubicBezTo>
                    <a:pt x="71" y="101"/>
                    <a:pt x="40" y="100"/>
                    <a:pt x="10" y="96"/>
                  </a:cubicBezTo>
                  <a:cubicBezTo>
                    <a:pt x="9" y="94"/>
                    <a:pt x="9" y="92"/>
                    <a:pt x="9" y="90"/>
                  </a:cubicBezTo>
                  <a:cubicBezTo>
                    <a:pt x="23" y="90"/>
                    <a:pt x="37" y="90"/>
                    <a:pt x="51" y="90"/>
                  </a:cubicBezTo>
                  <a:cubicBezTo>
                    <a:pt x="51" y="89"/>
                    <a:pt x="51" y="87"/>
                    <a:pt x="51" y="86"/>
                  </a:cubicBezTo>
                  <a:cubicBezTo>
                    <a:pt x="35" y="86"/>
                    <a:pt x="18" y="86"/>
                    <a:pt x="0" y="86"/>
                  </a:cubicBezTo>
                  <a:cubicBezTo>
                    <a:pt x="23" y="32"/>
                    <a:pt x="68" y="2"/>
                    <a:pt x="1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09"/>
            <p:cNvSpPr>
              <a:spLocks/>
            </p:cNvSpPr>
            <p:nvPr/>
          </p:nvSpPr>
          <p:spPr bwMode="auto">
            <a:xfrm>
              <a:off x="9898576" y="3551529"/>
              <a:ext cx="271637" cy="224603"/>
            </a:xfrm>
            <a:custGeom>
              <a:avLst/>
              <a:gdLst>
                <a:gd name="T0" fmla="*/ 9 w 120"/>
                <a:gd name="T1" fmla="*/ 72 h 99"/>
                <a:gd name="T2" fmla="*/ 3 w 120"/>
                <a:gd name="T3" fmla="*/ 36 h 99"/>
                <a:gd name="T4" fmla="*/ 23 w 120"/>
                <a:gd name="T5" fmla="*/ 5 h 99"/>
                <a:gd name="T6" fmla="*/ 59 w 120"/>
                <a:gd name="T7" fmla="*/ 10 h 99"/>
                <a:gd name="T8" fmla="*/ 78 w 120"/>
                <a:gd name="T9" fmla="*/ 14 h 99"/>
                <a:gd name="T10" fmla="*/ 107 w 120"/>
                <a:gd name="T11" fmla="*/ 31 h 99"/>
                <a:gd name="T12" fmla="*/ 115 w 120"/>
                <a:gd name="T13" fmla="*/ 34 h 99"/>
                <a:gd name="T14" fmla="*/ 108 w 120"/>
                <a:gd name="T15" fmla="*/ 60 h 99"/>
                <a:gd name="T16" fmla="*/ 70 w 120"/>
                <a:gd name="T17" fmla="*/ 91 h 99"/>
                <a:gd name="T18" fmla="*/ 54 w 120"/>
                <a:gd name="T19" fmla="*/ 99 h 99"/>
                <a:gd name="T20" fmla="*/ 47 w 120"/>
                <a:gd name="T21" fmla="*/ 68 h 99"/>
                <a:gd name="T22" fmla="*/ 44 w 120"/>
                <a:gd name="T23" fmla="*/ 69 h 99"/>
                <a:gd name="T24" fmla="*/ 42 w 120"/>
                <a:gd name="T25" fmla="*/ 87 h 99"/>
                <a:gd name="T26" fmla="*/ 30 w 120"/>
                <a:gd name="T27" fmla="*/ 97 h 99"/>
                <a:gd name="T28" fmla="*/ 17 w 120"/>
                <a:gd name="T29" fmla="*/ 87 h 99"/>
                <a:gd name="T30" fmla="*/ 8 w 120"/>
                <a:gd name="T31" fmla="*/ 72 h 99"/>
                <a:gd name="T32" fmla="*/ 9 w 120"/>
                <a:gd name="T33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99">
                  <a:moveTo>
                    <a:pt x="9" y="72"/>
                  </a:moveTo>
                  <a:cubicBezTo>
                    <a:pt x="6" y="60"/>
                    <a:pt x="0" y="47"/>
                    <a:pt x="3" y="36"/>
                  </a:cubicBezTo>
                  <a:cubicBezTo>
                    <a:pt x="5" y="24"/>
                    <a:pt x="13" y="9"/>
                    <a:pt x="23" y="5"/>
                  </a:cubicBezTo>
                  <a:cubicBezTo>
                    <a:pt x="32" y="0"/>
                    <a:pt x="47" y="8"/>
                    <a:pt x="59" y="10"/>
                  </a:cubicBezTo>
                  <a:cubicBezTo>
                    <a:pt x="65" y="11"/>
                    <a:pt x="72" y="14"/>
                    <a:pt x="78" y="14"/>
                  </a:cubicBezTo>
                  <a:cubicBezTo>
                    <a:pt x="92" y="13"/>
                    <a:pt x="104" y="14"/>
                    <a:pt x="107" y="31"/>
                  </a:cubicBezTo>
                  <a:cubicBezTo>
                    <a:pt x="107" y="32"/>
                    <a:pt x="114" y="32"/>
                    <a:pt x="115" y="34"/>
                  </a:cubicBezTo>
                  <a:cubicBezTo>
                    <a:pt x="119" y="44"/>
                    <a:pt x="120" y="53"/>
                    <a:pt x="108" y="60"/>
                  </a:cubicBezTo>
                  <a:cubicBezTo>
                    <a:pt x="94" y="69"/>
                    <a:pt x="83" y="81"/>
                    <a:pt x="70" y="91"/>
                  </a:cubicBezTo>
                  <a:cubicBezTo>
                    <a:pt x="65" y="95"/>
                    <a:pt x="58" y="97"/>
                    <a:pt x="54" y="99"/>
                  </a:cubicBezTo>
                  <a:cubicBezTo>
                    <a:pt x="51" y="87"/>
                    <a:pt x="49" y="78"/>
                    <a:pt x="47" y="68"/>
                  </a:cubicBezTo>
                  <a:cubicBezTo>
                    <a:pt x="46" y="69"/>
                    <a:pt x="45" y="69"/>
                    <a:pt x="44" y="69"/>
                  </a:cubicBezTo>
                  <a:cubicBezTo>
                    <a:pt x="44" y="75"/>
                    <a:pt x="44" y="82"/>
                    <a:pt x="42" y="87"/>
                  </a:cubicBezTo>
                  <a:cubicBezTo>
                    <a:pt x="39" y="92"/>
                    <a:pt x="34" y="98"/>
                    <a:pt x="30" y="97"/>
                  </a:cubicBezTo>
                  <a:cubicBezTo>
                    <a:pt x="25" y="97"/>
                    <a:pt x="20" y="91"/>
                    <a:pt x="17" y="87"/>
                  </a:cubicBezTo>
                  <a:cubicBezTo>
                    <a:pt x="13" y="82"/>
                    <a:pt x="11" y="77"/>
                    <a:pt x="8" y="72"/>
                  </a:cubicBezTo>
                  <a:cubicBezTo>
                    <a:pt x="8" y="72"/>
                    <a:pt x="9" y="72"/>
                    <a:pt x="9" y="7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111"/>
            <p:cNvSpPr>
              <a:spLocks/>
            </p:cNvSpPr>
            <p:nvPr/>
          </p:nvSpPr>
          <p:spPr bwMode="auto">
            <a:xfrm>
              <a:off x="5015842" y="135438"/>
              <a:ext cx="342665" cy="236122"/>
            </a:xfrm>
            <a:custGeom>
              <a:avLst/>
              <a:gdLst>
                <a:gd name="T0" fmla="*/ 142 w 151"/>
                <a:gd name="T1" fmla="*/ 56 h 104"/>
                <a:gd name="T2" fmla="*/ 142 w 151"/>
                <a:gd name="T3" fmla="*/ 57 h 104"/>
                <a:gd name="T4" fmla="*/ 134 w 151"/>
                <a:gd name="T5" fmla="*/ 61 h 104"/>
                <a:gd name="T6" fmla="*/ 85 w 151"/>
                <a:gd name="T7" fmla="*/ 41 h 104"/>
                <a:gd name="T8" fmla="*/ 151 w 151"/>
                <a:gd name="T9" fmla="*/ 82 h 104"/>
                <a:gd name="T10" fmla="*/ 55 w 151"/>
                <a:gd name="T11" fmla="*/ 65 h 104"/>
                <a:gd name="T12" fmla="*/ 18 w 151"/>
                <a:gd name="T13" fmla="*/ 43 h 104"/>
                <a:gd name="T14" fmla="*/ 0 w 151"/>
                <a:gd name="T15" fmla="*/ 25 h 104"/>
                <a:gd name="T16" fmla="*/ 80 w 151"/>
                <a:gd name="T17" fmla="*/ 4 h 104"/>
                <a:gd name="T18" fmla="*/ 130 w 151"/>
                <a:gd name="T19" fmla="*/ 37 h 104"/>
                <a:gd name="T20" fmla="*/ 142 w 151"/>
                <a:gd name="T21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04">
                  <a:moveTo>
                    <a:pt x="142" y="56"/>
                  </a:moveTo>
                  <a:cubicBezTo>
                    <a:pt x="142" y="56"/>
                    <a:pt x="142" y="57"/>
                    <a:pt x="142" y="57"/>
                  </a:cubicBezTo>
                  <a:cubicBezTo>
                    <a:pt x="140" y="58"/>
                    <a:pt x="136" y="62"/>
                    <a:pt x="134" y="61"/>
                  </a:cubicBezTo>
                  <a:cubicBezTo>
                    <a:pt x="118" y="54"/>
                    <a:pt x="103" y="46"/>
                    <a:pt x="85" y="41"/>
                  </a:cubicBezTo>
                  <a:cubicBezTo>
                    <a:pt x="107" y="54"/>
                    <a:pt x="128" y="67"/>
                    <a:pt x="151" y="82"/>
                  </a:cubicBezTo>
                  <a:cubicBezTo>
                    <a:pt x="111" y="104"/>
                    <a:pt x="83" y="90"/>
                    <a:pt x="55" y="65"/>
                  </a:cubicBezTo>
                  <a:cubicBezTo>
                    <a:pt x="45" y="56"/>
                    <a:pt x="36" y="42"/>
                    <a:pt x="18" y="43"/>
                  </a:cubicBezTo>
                  <a:cubicBezTo>
                    <a:pt x="13" y="44"/>
                    <a:pt x="8" y="34"/>
                    <a:pt x="0" y="25"/>
                  </a:cubicBezTo>
                  <a:cubicBezTo>
                    <a:pt x="29" y="17"/>
                    <a:pt x="54" y="7"/>
                    <a:pt x="80" y="4"/>
                  </a:cubicBezTo>
                  <a:cubicBezTo>
                    <a:pt x="107" y="0"/>
                    <a:pt x="120" y="13"/>
                    <a:pt x="130" y="37"/>
                  </a:cubicBezTo>
                  <a:cubicBezTo>
                    <a:pt x="133" y="44"/>
                    <a:pt x="138" y="50"/>
                    <a:pt x="142" y="5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112"/>
            <p:cNvSpPr>
              <a:spLocks/>
            </p:cNvSpPr>
            <p:nvPr/>
          </p:nvSpPr>
          <p:spPr bwMode="auto">
            <a:xfrm>
              <a:off x="10472563" y="4851160"/>
              <a:ext cx="199648" cy="313869"/>
            </a:xfrm>
            <a:custGeom>
              <a:avLst/>
              <a:gdLst>
                <a:gd name="T0" fmla="*/ 86 w 88"/>
                <a:gd name="T1" fmla="*/ 48 h 138"/>
                <a:gd name="T2" fmla="*/ 87 w 88"/>
                <a:gd name="T3" fmla="*/ 50 h 138"/>
                <a:gd name="T4" fmla="*/ 11 w 88"/>
                <a:gd name="T5" fmla="*/ 138 h 138"/>
                <a:gd name="T6" fmla="*/ 9 w 88"/>
                <a:gd name="T7" fmla="*/ 106 h 138"/>
                <a:gd name="T8" fmla="*/ 9 w 88"/>
                <a:gd name="T9" fmla="*/ 88 h 138"/>
                <a:gd name="T10" fmla="*/ 41 w 88"/>
                <a:gd name="T11" fmla="*/ 0 h 138"/>
                <a:gd name="T12" fmla="*/ 36 w 88"/>
                <a:gd name="T13" fmla="*/ 63 h 138"/>
                <a:gd name="T14" fmla="*/ 42 w 88"/>
                <a:gd name="T15" fmla="*/ 65 h 138"/>
                <a:gd name="T16" fmla="*/ 59 w 88"/>
                <a:gd name="T17" fmla="*/ 12 h 138"/>
                <a:gd name="T18" fmla="*/ 76 w 88"/>
                <a:gd name="T19" fmla="*/ 43 h 138"/>
                <a:gd name="T20" fmla="*/ 86 w 88"/>
                <a:gd name="T21" fmla="*/ 4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138">
                  <a:moveTo>
                    <a:pt x="86" y="48"/>
                  </a:moveTo>
                  <a:cubicBezTo>
                    <a:pt x="86" y="49"/>
                    <a:pt x="87" y="49"/>
                    <a:pt x="87" y="50"/>
                  </a:cubicBezTo>
                  <a:cubicBezTo>
                    <a:pt x="88" y="90"/>
                    <a:pt x="67" y="116"/>
                    <a:pt x="11" y="138"/>
                  </a:cubicBezTo>
                  <a:cubicBezTo>
                    <a:pt x="10" y="126"/>
                    <a:pt x="9" y="116"/>
                    <a:pt x="9" y="106"/>
                  </a:cubicBezTo>
                  <a:cubicBezTo>
                    <a:pt x="9" y="100"/>
                    <a:pt x="10" y="94"/>
                    <a:pt x="9" y="88"/>
                  </a:cubicBezTo>
                  <a:cubicBezTo>
                    <a:pt x="0" y="52"/>
                    <a:pt x="9" y="22"/>
                    <a:pt x="41" y="0"/>
                  </a:cubicBezTo>
                  <a:cubicBezTo>
                    <a:pt x="54" y="22"/>
                    <a:pt x="34" y="42"/>
                    <a:pt x="36" y="63"/>
                  </a:cubicBezTo>
                  <a:cubicBezTo>
                    <a:pt x="38" y="64"/>
                    <a:pt x="40" y="64"/>
                    <a:pt x="42" y="65"/>
                  </a:cubicBezTo>
                  <a:cubicBezTo>
                    <a:pt x="47" y="49"/>
                    <a:pt x="52" y="33"/>
                    <a:pt x="59" y="12"/>
                  </a:cubicBezTo>
                  <a:cubicBezTo>
                    <a:pt x="66" y="24"/>
                    <a:pt x="75" y="33"/>
                    <a:pt x="76" y="43"/>
                  </a:cubicBezTo>
                  <a:cubicBezTo>
                    <a:pt x="77" y="56"/>
                    <a:pt x="85" y="43"/>
                    <a:pt x="86" y="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113"/>
            <p:cNvSpPr>
              <a:spLocks/>
            </p:cNvSpPr>
            <p:nvPr/>
          </p:nvSpPr>
          <p:spPr bwMode="auto">
            <a:xfrm>
              <a:off x="9458007" y="3133035"/>
              <a:ext cx="279316" cy="315789"/>
            </a:xfrm>
            <a:custGeom>
              <a:avLst/>
              <a:gdLst>
                <a:gd name="T0" fmla="*/ 7 w 123"/>
                <a:gd name="T1" fmla="*/ 19 h 139"/>
                <a:gd name="T2" fmla="*/ 55 w 123"/>
                <a:gd name="T3" fmla="*/ 82 h 139"/>
                <a:gd name="T4" fmla="*/ 61 w 123"/>
                <a:gd name="T5" fmla="*/ 78 h 139"/>
                <a:gd name="T6" fmla="*/ 15 w 123"/>
                <a:gd name="T7" fmla="*/ 0 h 139"/>
                <a:gd name="T8" fmla="*/ 112 w 123"/>
                <a:gd name="T9" fmla="*/ 139 h 139"/>
                <a:gd name="T10" fmla="*/ 7 w 123"/>
                <a:gd name="T11" fmla="*/ 1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" h="139">
                  <a:moveTo>
                    <a:pt x="7" y="19"/>
                  </a:moveTo>
                  <a:cubicBezTo>
                    <a:pt x="24" y="40"/>
                    <a:pt x="39" y="61"/>
                    <a:pt x="55" y="82"/>
                  </a:cubicBezTo>
                  <a:cubicBezTo>
                    <a:pt x="57" y="81"/>
                    <a:pt x="59" y="79"/>
                    <a:pt x="61" y="78"/>
                  </a:cubicBezTo>
                  <a:cubicBezTo>
                    <a:pt x="58" y="45"/>
                    <a:pt x="30" y="27"/>
                    <a:pt x="15" y="0"/>
                  </a:cubicBezTo>
                  <a:cubicBezTo>
                    <a:pt x="68" y="16"/>
                    <a:pt x="123" y="97"/>
                    <a:pt x="112" y="139"/>
                  </a:cubicBezTo>
                  <a:cubicBezTo>
                    <a:pt x="54" y="136"/>
                    <a:pt x="0" y="76"/>
                    <a:pt x="7" y="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14"/>
            <p:cNvSpPr>
              <a:spLocks/>
            </p:cNvSpPr>
            <p:nvPr/>
          </p:nvSpPr>
          <p:spPr bwMode="auto">
            <a:xfrm>
              <a:off x="9168133" y="3540011"/>
              <a:ext cx="210207" cy="312909"/>
            </a:xfrm>
            <a:custGeom>
              <a:avLst/>
              <a:gdLst>
                <a:gd name="T0" fmla="*/ 49 w 93"/>
                <a:gd name="T1" fmla="*/ 0 h 138"/>
                <a:gd name="T2" fmla="*/ 34 w 93"/>
                <a:gd name="T3" fmla="*/ 66 h 138"/>
                <a:gd name="T4" fmla="*/ 39 w 93"/>
                <a:gd name="T5" fmla="*/ 68 h 138"/>
                <a:gd name="T6" fmla="*/ 58 w 93"/>
                <a:gd name="T7" fmla="*/ 21 h 138"/>
                <a:gd name="T8" fmla="*/ 60 w 93"/>
                <a:gd name="T9" fmla="*/ 110 h 138"/>
                <a:gd name="T10" fmla="*/ 8 w 93"/>
                <a:gd name="T11" fmla="*/ 138 h 138"/>
                <a:gd name="T12" fmla="*/ 1 w 93"/>
                <a:gd name="T13" fmla="*/ 135 h 138"/>
                <a:gd name="T14" fmla="*/ 3 w 93"/>
                <a:gd name="T15" fmla="*/ 103 h 138"/>
                <a:gd name="T16" fmla="*/ 4 w 93"/>
                <a:gd name="T17" fmla="*/ 83 h 138"/>
                <a:gd name="T18" fmla="*/ 49 w 93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138">
                  <a:moveTo>
                    <a:pt x="49" y="0"/>
                  </a:moveTo>
                  <a:cubicBezTo>
                    <a:pt x="43" y="25"/>
                    <a:pt x="38" y="46"/>
                    <a:pt x="34" y="66"/>
                  </a:cubicBezTo>
                  <a:cubicBezTo>
                    <a:pt x="35" y="67"/>
                    <a:pt x="37" y="67"/>
                    <a:pt x="39" y="68"/>
                  </a:cubicBezTo>
                  <a:cubicBezTo>
                    <a:pt x="46" y="52"/>
                    <a:pt x="52" y="37"/>
                    <a:pt x="58" y="21"/>
                  </a:cubicBezTo>
                  <a:cubicBezTo>
                    <a:pt x="91" y="46"/>
                    <a:pt x="93" y="85"/>
                    <a:pt x="60" y="110"/>
                  </a:cubicBezTo>
                  <a:cubicBezTo>
                    <a:pt x="44" y="121"/>
                    <a:pt x="26" y="129"/>
                    <a:pt x="8" y="138"/>
                  </a:cubicBezTo>
                  <a:cubicBezTo>
                    <a:pt x="6" y="137"/>
                    <a:pt x="3" y="136"/>
                    <a:pt x="1" y="135"/>
                  </a:cubicBezTo>
                  <a:cubicBezTo>
                    <a:pt x="2" y="124"/>
                    <a:pt x="2" y="114"/>
                    <a:pt x="3" y="103"/>
                  </a:cubicBezTo>
                  <a:cubicBezTo>
                    <a:pt x="4" y="97"/>
                    <a:pt x="5" y="90"/>
                    <a:pt x="4" y="83"/>
                  </a:cubicBezTo>
                  <a:cubicBezTo>
                    <a:pt x="0" y="48"/>
                    <a:pt x="12" y="21"/>
                    <a:pt x="4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116"/>
            <p:cNvSpPr>
              <a:spLocks/>
            </p:cNvSpPr>
            <p:nvPr/>
          </p:nvSpPr>
          <p:spPr bwMode="auto">
            <a:xfrm>
              <a:off x="7869462" y="2919950"/>
              <a:ext cx="317709" cy="315789"/>
            </a:xfrm>
            <a:custGeom>
              <a:avLst/>
              <a:gdLst>
                <a:gd name="T0" fmla="*/ 139 w 140"/>
                <a:gd name="T1" fmla="*/ 26 h 139"/>
                <a:gd name="T2" fmla="*/ 110 w 140"/>
                <a:gd name="T3" fmla="*/ 41 h 139"/>
                <a:gd name="T4" fmla="*/ 57 w 140"/>
                <a:gd name="T5" fmla="*/ 84 h 139"/>
                <a:gd name="T6" fmla="*/ 39 w 140"/>
                <a:gd name="T7" fmla="*/ 117 h 139"/>
                <a:gd name="T8" fmla="*/ 24 w 140"/>
                <a:gd name="T9" fmla="*/ 137 h 139"/>
                <a:gd name="T10" fmla="*/ 25 w 140"/>
                <a:gd name="T11" fmla="*/ 139 h 139"/>
                <a:gd name="T12" fmla="*/ 17 w 140"/>
                <a:gd name="T13" fmla="*/ 132 h 139"/>
                <a:gd name="T14" fmla="*/ 0 w 140"/>
                <a:gd name="T15" fmla="*/ 118 h 139"/>
                <a:gd name="T16" fmla="*/ 18 w 140"/>
                <a:gd name="T17" fmla="*/ 100 h 139"/>
                <a:gd name="T18" fmla="*/ 22 w 140"/>
                <a:gd name="T19" fmla="*/ 74 h 139"/>
                <a:gd name="T20" fmla="*/ 42 w 140"/>
                <a:gd name="T21" fmla="*/ 72 h 139"/>
                <a:gd name="T22" fmla="*/ 44 w 140"/>
                <a:gd name="T23" fmla="*/ 47 h 139"/>
                <a:gd name="T24" fmla="*/ 65 w 140"/>
                <a:gd name="T25" fmla="*/ 45 h 139"/>
                <a:gd name="T26" fmla="*/ 73 w 140"/>
                <a:gd name="T27" fmla="*/ 23 h 139"/>
                <a:gd name="T28" fmla="*/ 96 w 140"/>
                <a:gd name="T29" fmla="*/ 23 h 139"/>
                <a:gd name="T30" fmla="*/ 103 w 140"/>
                <a:gd name="T31" fmla="*/ 9 h 139"/>
                <a:gd name="T32" fmla="*/ 125 w 140"/>
                <a:gd name="T33" fmla="*/ 12 h 139"/>
                <a:gd name="T34" fmla="*/ 140 w 140"/>
                <a:gd name="T35" fmla="*/ 27 h 139"/>
                <a:gd name="T36" fmla="*/ 139 w 140"/>
                <a:gd name="T37" fmla="*/ 2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0" h="139">
                  <a:moveTo>
                    <a:pt x="139" y="26"/>
                  </a:moveTo>
                  <a:cubicBezTo>
                    <a:pt x="128" y="44"/>
                    <a:pt x="128" y="44"/>
                    <a:pt x="110" y="41"/>
                  </a:cubicBezTo>
                  <a:cubicBezTo>
                    <a:pt x="91" y="56"/>
                    <a:pt x="74" y="70"/>
                    <a:pt x="57" y="84"/>
                  </a:cubicBezTo>
                  <a:cubicBezTo>
                    <a:pt x="52" y="93"/>
                    <a:pt x="47" y="103"/>
                    <a:pt x="39" y="117"/>
                  </a:cubicBezTo>
                  <a:cubicBezTo>
                    <a:pt x="42" y="135"/>
                    <a:pt x="40" y="137"/>
                    <a:pt x="24" y="137"/>
                  </a:cubicBezTo>
                  <a:cubicBezTo>
                    <a:pt x="24" y="137"/>
                    <a:pt x="25" y="139"/>
                    <a:pt x="25" y="139"/>
                  </a:cubicBezTo>
                  <a:cubicBezTo>
                    <a:pt x="22" y="136"/>
                    <a:pt x="20" y="134"/>
                    <a:pt x="17" y="132"/>
                  </a:cubicBezTo>
                  <a:cubicBezTo>
                    <a:pt x="12" y="128"/>
                    <a:pt x="6" y="123"/>
                    <a:pt x="0" y="118"/>
                  </a:cubicBezTo>
                  <a:cubicBezTo>
                    <a:pt x="7" y="111"/>
                    <a:pt x="13" y="105"/>
                    <a:pt x="18" y="100"/>
                  </a:cubicBezTo>
                  <a:cubicBezTo>
                    <a:pt x="19" y="91"/>
                    <a:pt x="17" y="80"/>
                    <a:pt x="22" y="74"/>
                  </a:cubicBezTo>
                  <a:cubicBezTo>
                    <a:pt x="25" y="70"/>
                    <a:pt x="36" y="72"/>
                    <a:pt x="42" y="72"/>
                  </a:cubicBezTo>
                  <a:cubicBezTo>
                    <a:pt x="42" y="67"/>
                    <a:pt x="40" y="55"/>
                    <a:pt x="44" y="47"/>
                  </a:cubicBezTo>
                  <a:cubicBezTo>
                    <a:pt x="46" y="43"/>
                    <a:pt x="60" y="46"/>
                    <a:pt x="65" y="45"/>
                  </a:cubicBezTo>
                  <a:cubicBezTo>
                    <a:pt x="67" y="39"/>
                    <a:pt x="68" y="29"/>
                    <a:pt x="73" y="23"/>
                  </a:cubicBezTo>
                  <a:cubicBezTo>
                    <a:pt x="76" y="20"/>
                    <a:pt x="87" y="23"/>
                    <a:pt x="96" y="23"/>
                  </a:cubicBezTo>
                  <a:cubicBezTo>
                    <a:pt x="97" y="21"/>
                    <a:pt x="99" y="14"/>
                    <a:pt x="103" y="9"/>
                  </a:cubicBezTo>
                  <a:cubicBezTo>
                    <a:pt x="111" y="1"/>
                    <a:pt x="118" y="0"/>
                    <a:pt x="125" y="12"/>
                  </a:cubicBezTo>
                  <a:cubicBezTo>
                    <a:pt x="128" y="18"/>
                    <a:pt x="135" y="22"/>
                    <a:pt x="140" y="27"/>
                  </a:cubicBezTo>
                  <a:cubicBezTo>
                    <a:pt x="140" y="27"/>
                    <a:pt x="139" y="26"/>
                    <a:pt x="139" y="2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117"/>
            <p:cNvSpPr>
              <a:spLocks/>
            </p:cNvSpPr>
            <p:nvPr/>
          </p:nvSpPr>
          <p:spPr bwMode="auto">
            <a:xfrm>
              <a:off x="8983842" y="1765256"/>
              <a:ext cx="194849" cy="192929"/>
            </a:xfrm>
            <a:custGeom>
              <a:avLst/>
              <a:gdLst>
                <a:gd name="T0" fmla="*/ 46 w 86"/>
                <a:gd name="T1" fmla="*/ 84 h 85"/>
                <a:gd name="T2" fmla="*/ 0 w 86"/>
                <a:gd name="T3" fmla="*/ 40 h 85"/>
                <a:gd name="T4" fmla="*/ 41 w 86"/>
                <a:gd name="T5" fmla="*/ 1 h 85"/>
                <a:gd name="T6" fmla="*/ 86 w 86"/>
                <a:gd name="T7" fmla="*/ 46 h 85"/>
                <a:gd name="T8" fmla="*/ 46 w 86"/>
                <a:gd name="T9" fmla="*/ 8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46" y="84"/>
                  </a:moveTo>
                  <a:cubicBezTo>
                    <a:pt x="25" y="84"/>
                    <a:pt x="0" y="60"/>
                    <a:pt x="0" y="40"/>
                  </a:cubicBezTo>
                  <a:cubicBezTo>
                    <a:pt x="0" y="18"/>
                    <a:pt x="19" y="0"/>
                    <a:pt x="41" y="1"/>
                  </a:cubicBezTo>
                  <a:cubicBezTo>
                    <a:pt x="62" y="1"/>
                    <a:pt x="86" y="26"/>
                    <a:pt x="86" y="46"/>
                  </a:cubicBezTo>
                  <a:cubicBezTo>
                    <a:pt x="86" y="68"/>
                    <a:pt x="69" y="85"/>
                    <a:pt x="46" y="8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118"/>
            <p:cNvSpPr>
              <a:spLocks/>
            </p:cNvSpPr>
            <p:nvPr/>
          </p:nvSpPr>
          <p:spPr bwMode="auto">
            <a:xfrm>
              <a:off x="10504238" y="3671509"/>
              <a:ext cx="211166" cy="213086"/>
            </a:xfrm>
            <a:custGeom>
              <a:avLst/>
              <a:gdLst>
                <a:gd name="T0" fmla="*/ 26 w 93"/>
                <a:gd name="T1" fmla="*/ 81 h 94"/>
                <a:gd name="T2" fmla="*/ 43 w 93"/>
                <a:gd name="T3" fmla="*/ 78 h 94"/>
                <a:gd name="T4" fmla="*/ 4 w 93"/>
                <a:gd name="T5" fmla="*/ 38 h 94"/>
                <a:gd name="T6" fmla="*/ 52 w 93"/>
                <a:gd name="T7" fmla="*/ 5 h 94"/>
                <a:gd name="T8" fmla="*/ 87 w 93"/>
                <a:gd name="T9" fmla="*/ 61 h 94"/>
                <a:gd name="T10" fmla="*/ 26 w 93"/>
                <a:gd name="T1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94">
                  <a:moveTo>
                    <a:pt x="26" y="81"/>
                  </a:moveTo>
                  <a:cubicBezTo>
                    <a:pt x="35" y="79"/>
                    <a:pt x="39" y="78"/>
                    <a:pt x="43" y="78"/>
                  </a:cubicBezTo>
                  <a:cubicBezTo>
                    <a:pt x="15" y="76"/>
                    <a:pt x="0" y="62"/>
                    <a:pt x="4" y="38"/>
                  </a:cubicBezTo>
                  <a:cubicBezTo>
                    <a:pt x="6" y="17"/>
                    <a:pt x="30" y="0"/>
                    <a:pt x="52" y="5"/>
                  </a:cubicBezTo>
                  <a:cubicBezTo>
                    <a:pt x="73" y="9"/>
                    <a:pt x="93" y="41"/>
                    <a:pt x="87" y="61"/>
                  </a:cubicBezTo>
                  <a:cubicBezTo>
                    <a:pt x="80" y="85"/>
                    <a:pt x="57" y="94"/>
                    <a:pt x="26" y="8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119"/>
            <p:cNvSpPr>
              <a:spLocks/>
            </p:cNvSpPr>
            <p:nvPr/>
          </p:nvSpPr>
          <p:spPr bwMode="auto">
            <a:xfrm>
              <a:off x="9346664" y="3455544"/>
              <a:ext cx="292754" cy="188130"/>
            </a:xfrm>
            <a:custGeom>
              <a:avLst/>
              <a:gdLst>
                <a:gd name="T0" fmla="*/ 129 w 129"/>
                <a:gd name="T1" fmla="*/ 54 h 83"/>
                <a:gd name="T2" fmla="*/ 70 w 129"/>
                <a:gd name="T3" fmla="*/ 79 h 83"/>
                <a:gd name="T4" fmla="*/ 41 w 129"/>
                <a:gd name="T5" fmla="*/ 79 h 83"/>
                <a:gd name="T6" fmla="*/ 0 w 129"/>
                <a:gd name="T7" fmla="*/ 49 h 83"/>
                <a:gd name="T8" fmla="*/ 54 w 129"/>
                <a:gd name="T9" fmla="*/ 43 h 83"/>
                <a:gd name="T10" fmla="*/ 13 w 129"/>
                <a:gd name="T11" fmla="*/ 20 h 83"/>
                <a:gd name="T12" fmla="*/ 87 w 129"/>
                <a:gd name="T13" fmla="*/ 24 h 83"/>
                <a:gd name="T14" fmla="*/ 129 w 129"/>
                <a:gd name="T15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83">
                  <a:moveTo>
                    <a:pt x="129" y="54"/>
                  </a:moveTo>
                  <a:cubicBezTo>
                    <a:pt x="108" y="63"/>
                    <a:pt x="89" y="73"/>
                    <a:pt x="70" y="79"/>
                  </a:cubicBezTo>
                  <a:cubicBezTo>
                    <a:pt x="61" y="82"/>
                    <a:pt x="49" y="83"/>
                    <a:pt x="41" y="79"/>
                  </a:cubicBezTo>
                  <a:cubicBezTo>
                    <a:pt x="27" y="71"/>
                    <a:pt x="15" y="60"/>
                    <a:pt x="0" y="49"/>
                  </a:cubicBezTo>
                  <a:cubicBezTo>
                    <a:pt x="21" y="47"/>
                    <a:pt x="38" y="45"/>
                    <a:pt x="54" y="43"/>
                  </a:cubicBezTo>
                  <a:cubicBezTo>
                    <a:pt x="42" y="26"/>
                    <a:pt x="16" y="50"/>
                    <a:pt x="13" y="20"/>
                  </a:cubicBezTo>
                  <a:cubicBezTo>
                    <a:pt x="42" y="0"/>
                    <a:pt x="60" y="1"/>
                    <a:pt x="87" y="24"/>
                  </a:cubicBezTo>
                  <a:cubicBezTo>
                    <a:pt x="100" y="34"/>
                    <a:pt x="114" y="43"/>
                    <a:pt x="129" y="5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121"/>
            <p:cNvSpPr>
              <a:spLocks noEditPoints="1"/>
            </p:cNvSpPr>
            <p:nvPr/>
          </p:nvSpPr>
          <p:spPr bwMode="auto">
            <a:xfrm>
              <a:off x="8353225" y="1311248"/>
              <a:ext cx="294673" cy="310990"/>
            </a:xfrm>
            <a:custGeom>
              <a:avLst/>
              <a:gdLst>
                <a:gd name="T0" fmla="*/ 110 w 130"/>
                <a:gd name="T1" fmla="*/ 112 h 137"/>
                <a:gd name="T2" fmla="*/ 101 w 130"/>
                <a:gd name="T3" fmla="*/ 108 h 137"/>
                <a:gd name="T4" fmla="*/ 55 w 130"/>
                <a:gd name="T5" fmla="*/ 131 h 137"/>
                <a:gd name="T6" fmla="*/ 1 w 130"/>
                <a:gd name="T7" fmla="*/ 63 h 137"/>
                <a:gd name="T8" fmla="*/ 40 w 130"/>
                <a:gd name="T9" fmla="*/ 9 h 137"/>
                <a:gd name="T10" fmla="*/ 108 w 130"/>
                <a:gd name="T11" fmla="*/ 29 h 137"/>
                <a:gd name="T12" fmla="*/ 128 w 130"/>
                <a:gd name="T13" fmla="*/ 70 h 137"/>
                <a:gd name="T14" fmla="*/ 124 w 130"/>
                <a:gd name="T15" fmla="*/ 94 h 137"/>
                <a:gd name="T16" fmla="*/ 110 w 130"/>
                <a:gd name="T17" fmla="*/ 112 h 137"/>
                <a:gd name="T18" fmla="*/ 24 w 130"/>
                <a:gd name="T19" fmla="*/ 92 h 137"/>
                <a:gd name="T20" fmla="*/ 28 w 130"/>
                <a:gd name="T21" fmla="*/ 100 h 137"/>
                <a:gd name="T22" fmla="*/ 69 w 130"/>
                <a:gd name="T23" fmla="*/ 112 h 137"/>
                <a:gd name="T24" fmla="*/ 109 w 130"/>
                <a:gd name="T25" fmla="*/ 73 h 137"/>
                <a:gd name="T26" fmla="*/ 92 w 130"/>
                <a:gd name="T27" fmla="*/ 32 h 137"/>
                <a:gd name="T28" fmla="*/ 90 w 130"/>
                <a:gd name="T29" fmla="*/ 30 h 137"/>
                <a:gd name="T30" fmla="*/ 46 w 130"/>
                <a:gd name="T31" fmla="*/ 15 h 137"/>
                <a:gd name="T32" fmla="*/ 9 w 130"/>
                <a:gd name="T33" fmla="*/ 56 h 137"/>
                <a:gd name="T34" fmla="*/ 24 w 130"/>
                <a:gd name="T35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0" h="137">
                  <a:moveTo>
                    <a:pt x="110" y="112"/>
                  </a:moveTo>
                  <a:cubicBezTo>
                    <a:pt x="110" y="112"/>
                    <a:pt x="105" y="110"/>
                    <a:pt x="101" y="108"/>
                  </a:cubicBezTo>
                  <a:cubicBezTo>
                    <a:pt x="98" y="129"/>
                    <a:pt x="83" y="137"/>
                    <a:pt x="55" y="131"/>
                  </a:cubicBezTo>
                  <a:cubicBezTo>
                    <a:pt x="27" y="126"/>
                    <a:pt x="0" y="92"/>
                    <a:pt x="1" y="63"/>
                  </a:cubicBezTo>
                  <a:cubicBezTo>
                    <a:pt x="1" y="39"/>
                    <a:pt x="18" y="16"/>
                    <a:pt x="40" y="9"/>
                  </a:cubicBezTo>
                  <a:cubicBezTo>
                    <a:pt x="67" y="0"/>
                    <a:pt x="93" y="7"/>
                    <a:pt x="108" y="29"/>
                  </a:cubicBezTo>
                  <a:cubicBezTo>
                    <a:pt x="116" y="41"/>
                    <a:pt x="123" y="55"/>
                    <a:pt x="128" y="70"/>
                  </a:cubicBezTo>
                  <a:cubicBezTo>
                    <a:pt x="130" y="77"/>
                    <a:pt x="127" y="86"/>
                    <a:pt x="124" y="94"/>
                  </a:cubicBezTo>
                  <a:cubicBezTo>
                    <a:pt x="122" y="100"/>
                    <a:pt x="116" y="104"/>
                    <a:pt x="110" y="112"/>
                  </a:cubicBezTo>
                  <a:close/>
                  <a:moveTo>
                    <a:pt x="24" y="92"/>
                  </a:moveTo>
                  <a:cubicBezTo>
                    <a:pt x="25" y="95"/>
                    <a:pt x="27" y="97"/>
                    <a:pt x="28" y="100"/>
                  </a:cubicBezTo>
                  <a:cubicBezTo>
                    <a:pt x="42" y="104"/>
                    <a:pt x="56" y="112"/>
                    <a:pt x="69" y="112"/>
                  </a:cubicBezTo>
                  <a:cubicBezTo>
                    <a:pt x="89" y="112"/>
                    <a:pt x="106" y="94"/>
                    <a:pt x="109" y="73"/>
                  </a:cubicBezTo>
                  <a:cubicBezTo>
                    <a:pt x="112" y="57"/>
                    <a:pt x="111" y="40"/>
                    <a:pt x="92" y="32"/>
                  </a:cubicBezTo>
                  <a:cubicBezTo>
                    <a:pt x="91" y="31"/>
                    <a:pt x="91" y="31"/>
                    <a:pt x="90" y="30"/>
                  </a:cubicBezTo>
                  <a:cubicBezTo>
                    <a:pt x="80" y="12"/>
                    <a:pt x="64" y="11"/>
                    <a:pt x="46" y="15"/>
                  </a:cubicBezTo>
                  <a:cubicBezTo>
                    <a:pt x="25" y="19"/>
                    <a:pt x="10" y="36"/>
                    <a:pt x="9" y="56"/>
                  </a:cubicBezTo>
                  <a:cubicBezTo>
                    <a:pt x="8" y="70"/>
                    <a:pt x="7" y="85"/>
                    <a:pt x="24" y="9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123"/>
            <p:cNvSpPr>
              <a:spLocks noEditPoints="1"/>
            </p:cNvSpPr>
            <p:nvPr/>
          </p:nvSpPr>
          <p:spPr bwMode="auto">
            <a:xfrm>
              <a:off x="8670933" y="482902"/>
              <a:ext cx="292754" cy="286034"/>
            </a:xfrm>
            <a:custGeom>
              <a:avLst/>
              <a:gdLst>
                <a:gd name="T0" fmla="*/ 122 w 129"/>
                <a:gd name="T1" fmla="*/ 94 h 126"/>
                <a:gd name="T2" fmla="*/ 112 w 129"/>
                <a:gd name="T3" fmla="*/ 94 h 126"/>
                <a:gd name="T4" fmla="*/ 71 w 129"/>
                <a:gd name="T5" fmla="*/ 125 h 126"/>
                <a:gd name="T6" fmla="*/ 12 w 129"/>
                <a:gd name="T7" fmla="*/ 87 h 126"/>
                <a:gd name="T8" fmla="*/ 16 w 129"/>
                <a:gd name="T9" fmla="*/ 27 h 126"/>
                <a:gd name="T10" fmla="*/ 78 w 129"/>
                <a:gd name="T11" fmla="*/ 5 h 126"/>
                <a:gd name="T12" fmla="*/ 129 w 129"/>
                <a:gd name="T13" fmla="*/ 61 h 126"/>
                <a:gd name="T14" fmla="*/ 122 w 129"/>
                <a:gd name="T15" fmla="*/ 94 h 126"/>
                <a:gd name="T16" fmla="*/ 85 w 129"/>
                <a:gd name="T17" fmla="*/ 20 h 126"/>
                <a:gd name="T18" fmla="*/ 86 w 129"/>
                <a:gd name="T19" fmla="*/ 21 h 126"/>
                <a:gd name="T20" fmla="*/ 20 w 129"/>
                <a:gd name="T21" fmla="*/ 31 h 126"/>
                <a:gd name="T22" fmla="*/ 36 w 129"/>
                <a:gd name="T23" fmla="*/ 99 h 126"/>
                <a:gd name="T24" fmla="*/ 105 w 129"/>
                <a:gd name="T25" fmla="*/ 82 h 126"/>
                <a:gd name="T26" fmla="*/ 85 w 129"/>
                <a:gd name="T27" fmla="*/ 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26">
                  <a:moveTo>
                    <a:pt x="122" y="94"/>
                  </a:moveTo>
                  <a:cubicBezTo>
                    <a:pt x="119" y="94"/>
                    <a:pt x="115" y="94"/>
                    <a:pt x="112" y="94"/>
                  </a:cubicBezTo>
                  <a:cubicBezTo>
                    <a:pt x="110" y="115"/>
                    <a:pt x="99" y="125"/>
                    <a:pt x="71" y="125"/>
                  </a:cubicBezTo>
                  <a:cubicBezTo>
                    <a:pt x="44" y="126"/>
                    <a:pt x="25" y="108"/>
                    <a:pt x="12" y="87"/>
                  </a:cubicBezTo>
                  <a:cubicBezTo>
                    <a:pt x="0" y="68"/>
                    <a:pt x="2" y="46"/>
                    <a:pt x="16" y="27"/>
                  </a:cubicBezTo>
                  <a:cubicBezTo>
                    <a:pt x="31" y="6"/>
                    <a:pt x="53" y="0"/>
                    <a:pt x="78" y="5"/>
                  </a:cubicBezTo>
                  <a:cubicBezTo>
                    <a:pt x="99" y="9"/>
                    <a:pt x="128" y="41"/>
                    <a:pt x="129" y="61"/>
                  </a:cubicBezTo>
                  <a:cubicBezTo>
                    <a:pt x="129" y="72"/>
                    <a:pt x="125" y="82"/>
                    <a:pt x="122" y="94"/>
                  </a:cubicBezTo>
                  <a:close/>
                  <a:moveTo>
                    <a:pt x="85" y="20"/>
                  </a:moveTo>
                  <a:cubicBezTo>
                    <a:pt x="86" y="21"/>
                    <a:pt x="86" y="21"/>
                    <a:pt x="86" y="21"/>
                  </a:cubicBezTo>
                  <a:cubicBezTo>
                    <a:pt x="65" y="4"/>
                    <a:pt x="36" y="8"/>
                    <a:pt x="20" y="31"/>
                  </a:cubicBezTo>
                  <a:cubicBezTo>
                    <a:pt x="5" y="53"/>
                    <a:pt x="11" y="83"/>
                    <a:pt x="36" y="99"/>
                  </a:cubicBezTo>
                  <a:cubicBezTo>
                    <a:pt x="59" y="114"/>
                    <a:pt x="91" y="107"/>
                    <a:pt x="105" y="82"/>
                  </a:cubicBezTo>
                  <a:cubicBezTo>
                    <a:pt x="118" y="58"/>
                    <a:pt x="109" y="32"/>
                    <a:pt x="85" y="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126"/>
            <p:cNvSpPr>
              <a:spLocks/>
            </p:cNvSpPr>
            <p:nvPr/>
          </p:nvSpPr>
          <p:spPr bwMode="auto">
            <a:xfrm>
              <a:off x="8296593" y="3205985"/>
              <a:ext cx="194849" cy="219804"/>
            </a:xfrm>
            <a:custGeom>
              <a:avLst/>
              <a:gdLst>
                <a:gd name="T0" fmla="*/ 64 w 86"/>
                <a:gd name="T1" fmla="*/ 0 h 97"/>
                <a:gd name="T2" fmla="*/ 63 w 86"/>
                <a:gd name="T3" fmla="*/ 39 h 97"/>
                <a:gd name="T4" fmla="*/ 41 w 86"/>
                <a:gd name="T5" fmla="*/ 70 h 97"/>
                <a:gd name="T6" fmla="*/ 8 w 86"/>
                <a:gd name="T7" fmla="*/ 82 h 97"/>
                <a:gd name="T8" fmla="*/ 0 w 86"/>
                <a:gd name="T9" fmla="*/ 80 h 97"/>
                <a:gd name="T10" fmla="*/ 1 w 86"/>
                <a:gd name="T11" fmla="*/ 81 h 97"/>
                <a:gd name="T12" fmla="*/ 10 w 86"/>
                <a:gd name="T13" fmla="*/ 56 h 97"/>
                <a:gd name="T14" fmla="*/ 30 w 86"/>
                <a:gd name="T15" fmla="*/ 61 h 97"/>
                <a:gd name="T16" fmla="*/ 27 w 86"/>
                <a:gd name="T17" fmla="*/ 40 h 97"/>
                <a:gd name="T18" fmla="*/ 47 w 86"/>
                <a:gd name="T19" fmla="*/ 27 h 97"/>
                <a:gd name="T20" fmla="*/ 43 w 86"/>
                <a:gd name="T21" fmla="*/ 6 h 97"/>
                <a:gd name="T22" fmla="*/ 65 w 86"/>
                <a:gd name="T23" fmla="*/ 1 h 97"/>
                <a:gd name="T24" fmla="*/ 64 w 86"/>
                <a:gd name="T2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97">
                  <a:moveTo>
                    <a:pt x="64" y="0"/>
                  </a:moveTo>
                  <a:cubicBezTo>
                    <a:pt x="86" y="21"/>
                    <a:pt x="86" y="24"/>
                    <a:pt x="63" y="39"/>
                  </a:cubicBezTo>
                  <a:cubicBezTo>
                    <a:pt x="65" y="63"/>
                    <a:pt x="64" y="64"/>
                    <a:pt x="41" y="70"/>
                  </a:cubicBezTo>
                  <a:cubicBezTo>
                    <a:pt x="34" y="96"/>
                    <a:pt x="31" y="97"/>
                    <a:pt x="8" y="82"/>
                  </a:cubicBezTo>
                  <a:cubicBezTo>
                    <a:pt x="5" y="81"/>
                    <a:pt x="3" y="81"/>
                    <a:pt x="0" y="80"/>
                  </a:cubicBezTo>
                  <a:cubicBezTo>
                    <a:pt x="0" y="80"/>
                    <a:pt x="1" y="81"/>
                    <a:pt x="1" y="81"/>
                  </a:cubicBezTo>
                  <a:cubicBezTo>
                    <a:pt x="4" y="72"/>
                    <a:pt x="5" y="63"/>
                    <a:pt x="10" y="56"/>
                  </a:cubicBezTo>
                  <a:cubicBezTo>
                    <a:pt x="12" y="54"/>
                    <a:pt x="24" y="59"/>
                    <a:pt x="30" y="61"/>
                  </a:cubicBezTo>
                  <a:cubicBezTo>
                    <a:pt x="29" y="56"/>
                    <a:pt x="25" y="46"/>
                    <a:pt x="27" y="40"/>
                  </a:cubicBezTo>
                  <a:cubicBezTo>
                    <a:pt x="30" y="33"/>
                    <a:pt x="41" y="30"/>
                    <a:pt x="47" y="27"/>
                  </a:cubicBezTo>
                  <a:cubicBezTo>
                    <a:pt x="45" y="21"/>
                    <a:pt x="41" y="12"/>
                    <a:pt x="43" y="6"/>
                  </a:cubicBezTo>
                  <a:cubicBezTo>
                    <a:pt x="45" y="2"/>
                    <a:pt x="57" y="2"/>
                    <a:pt x="65" y="1"/>
                  </a:cubicBezTo>
                  <a:cubicBezTo>
                    <a:pt x="65" y="1"/>
                    <a:pt x="64" y="0"/>
                    <a:pt x="64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129"/>
            <p:cNvSpPr>
              <a:spLocks/>
            </p:cNvSpPr>
            <p:nvPr/>
          </p:nvSpPr>
          <p:spPr bwMode="auto">
            <a:xfrm>
              <a:off x="5040798" y="489621"/>
              <a:ext cx="165093" cy="167973"/>
            </a:xfrm>
            <a:custGeom>
              <a:avLst/>
              <a:gdLst>
                <a:gd name="T0" fmla="*/ 72 w 73"/>
                <a:gd name="T1" fmla="*/ 46 h 74"/>
                <a:gd name="T2" fmla="*/ 55 w 73"/>
                <a:gd name="T3" fmla="*/ 63 h 74"/>
                <a:gd name="T4" fmla="*/ 10 w 73"/>
                <a:gd name="T5" fmla="*/ 45 h 74"/>
                <a:gd name="T6" fmla="*/ 12 w 73"/>
                <a:gd name="T7" fmla="*/ 11 h 74"/>
                <a:gd name="T8" fmla="*/ 45 w 73"/>
                <a:gd name="T9" fmla="*/ 1 h 74"/>
                <a:gd name="T10" fmla="*/ 72 w 73"/>
                <a:gd name="T11" fmla="*/ 4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74">
                  <a:moveTo>
                    <a:pt x="72" y="46"/>
                  </a:moveTo>
                  <a:cubicBezTo>
                    <a:pt x="58" y="44"/>
                    <a:pt x="44" y="42"/>
                    <a:pt x="55" y="63"/>
                  </a:cubicBezTo>
                  <a:cubicBezTo>
                    <a:pt x="32" y="74"/>
                    <a:pt x="22" y="57"/>
                    <a:pt x="10" y="45"/>
                  </a:cubicBezTo>
                  <a:cubicBezTo>
                    <a:pt x="0" y="35"/>
                    <a:pt x="2" y="20"/>
                    <a:pt x="12" y="11"/>
                  </a:cubicBezTo>
                  <a:cubicBezTo>
                    <a:pt x="20" y="5"/>
                    <a:pt x="34" y="0"/>
                    <a:pt x="45" y="1"/>
                  </a:cubicBezTo>
                  <a:cubicBezTo>
                    <a:pt x="59" y="2"/>
                    <a:pt x="73" y="28"/>
                    <a:pt x="72" y="4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130"/>
            <p:cNvSpPr>
              <a:spLocks/>
            </p:cNvSpPr>
            <p:nvPr/>
          </p:nvSpPr>
          <p:spPr bwMode="auto">
            <a:xfrm>
              <a:off x="8836027" y="3518894"/>
              <a:ext cx="149736" cy="143017"/>
            </a:xfrm>
            <a:custGeom>
              <a:avLst/>
              <a:gdLst>
                <a:gd name="T0" fmla="*/ 37 w 66"/>
                <a:gd name="T1" fmla="*/ 63 h 63"/>
                <a:gd name="T2" fmla="*/ 1 w 66"/>
                <a:gd name="T3" fmla="*/ 28 h 63"/>
                <a:gd name="T4" fmla="*/ 30 w 66"/>
                <a:gd name="T5" fmla="*/ 0 h 63"/>
                <a:gd name="T6" fmla="*/ 66 w 66"/>
                <a:gd name="T7" fmla="*/ 36 h 63"/>
                <a:gd name="T8" fmla="*/ 37 w 66"/>
                <a:gd name="T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3">
                  <a:moveTo>
                    <a:pt x="37" y="63"/>
                  </a:moveTo>
                  <a:cubicBezTo>
                    <a:pt x="19" y="62"/>
                    <a:pt x="0" y="44"/>
                    <a:pt x="1" y="28"/>
                  </a:cubicBezTo>
                  <a:cubicBezTo>
                    <a:pt x="1" y="13"/>
                    <a:pt x="15" y="0"/>
                    <a:pt x="30" y="0"/>
                  </a:cubicBezTo>
                  <a:cubicBezTo>
                    <a:pt x="46" y="0"/>
                    <a:pt x="66" y="20"/>
                    <a:pt x="66" y="36"/>
                  </a:cubicBezTo>
                  <a:cubicBezTo>
                    <a:pt x="66" y="52"/>
                    <a:pt x="54" y="63"/>
                    <a:pt x="37" y="6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31"/>
            <p:cNvSpPr>
              <a:spLocks/>
            </p:cNvSpPr>
            <p:nvPr/>
          </p:nvSpPr>
          <p:spPr bwMode="auto">
            <a:xfrm>
              <a:off x="10193248" y="4815645"/>
              <a:ext cx="149736" cy="144937"/>
            </a:xfrm>
            <a:custGeom>
              <a:avLst/>
              <a:gdLst>
                <a:gd name="T0" fmla="*/ 66 w 66"/>
                <a:gd name="T1" fmla="*/ 36 h 64"/>
                <a:gd name="T2" fmla="*/ 31 w 66"/>
                <a:gd name="T3" fmla="*/ 64 h 64"/>
                <a:gd name="T4" fmla="*/ 0 w 66"/>
                <a:gd name="T5" fmla="*/ 29 h 64"/>
                <a:gd name="T6" fmla="*/ 29 w 66"/>
                <a:gd name="T7" fmla="*/ 0 h 64"/>
                <a:gd name="T8" fmla="*/ 66 w 66"/>
                <a:gd name="T9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4">
                  <a:moveTo>
                    <a:pt x="66" y="36"/>
                  </a:moveTo>
                  <a:cubicBezTo>
                    <a:pt x="66" y="53"/>
                    <a:pt x="52" y="64"/>
                    <a:pt x="31" y="64"/>
                  </a:cubicBezTo>
                  <a:cubicBezTo>
                    <a:pt x="20" y="64"/>
                    <a:pt x="0" y="41"/>
                    <a:pt x="0" y="29"/>
                  </a:cubicBezTo>
                  <a:cubicBezTo>
                    <a:pt x="0" y="14"/>
                    <a:pt x="13" y="1"/>
                    <a:pt x="29" y="0"/>
                  </a:cubicBezTo>
                  <a:cubicBezTo>
                    <a:pt x="46" y="0"/>
                    <a:pt x="66" y="20"/>
                    <a:pt x="66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35"/>
            <p:cNvSpPr>
              <a:spLocks/>
            </p:cNvSpPr>
            <p:nvPr/>
          </p:nvSpPr>
          <p:spPr bwMode="auto">
            <a:xfrm>
              <a:off x="8073909" y="3124397"/>
              <a:ext cx="149736" cy="147816"/>
            </a:xfrm>
            <a:custGeom>
              <a:avLst/>
              <a:gdLst>
                <a:gd name="T0" fmla="*/ 30 w 66"/>
                <a:gd name="T1" fmla="*/ 65 h 65"/>
                <a:gd name="T2" fmla="*/ 20 w 66"/>
                <a:gd name="T3" fmla="*/ 54 h 65"/>
                <a:gd name="T4" fmla="*/ 5 w 66"/>
                <a:gd name="T5" fmla="*/ 40 h 65"/>
                <a:gd name="T6" fmla="*/ 27 w 66"/>
                <a:gd name="T7" fmla="*/ 22 h 65"/>
                <a:gd name="T8" fmla="*/ 39 w 66"/>
                <a:gd name="T9" fmla="*/ 1 h 65"/>
                <a:gd name="T10" fmla="*/ 64 w 66"/>
                <a:gd name="T11" fmla="*/ 19 h 65"/>
                <a:gd name="T12" fmla="*/ 48 w 66"/>
                <a:gd name="T13" fmla="*/ 43 h 65"/>
                <a:gd name="T14" fmla="*/ 30 w 66"/>
                <a:gd name="T15" fmla="*/ 64 h 65"/>
                <a:gd name="T16" fmla="*/ 30 w 6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5">
                  <a:moveTo>
                    <a:pt x="30" y="65"/>
                  </a:moveTo>
                  <a:cubicBezTo>
                    <a:pt x="27" y="61"/>
                    <a:pt x="24" y="55"/>
                    <a:pt x="20" y="54"/>
                  </a:cubicBezTo>
                  <a:cubicBezTo>
                    <a:pt x="12" y="52"/>
                    <a:pt x="0" y="52"/>
                    <a:pt x="5" y="40"/>
                  </a:cubicBezTo>
                  <a:cubicBezTo>
                    <a:pt x="8" y="33"/>
                    <a:pt x="19" y="29"/>
                    <a:pt x="27" y="22"/>
                  </a:cubicBezTo>
                  <a:cubicBezTo>
                    <a:pt x="22" y="15"/>
                    <a:pt x="26" y="2"/>
                    <a:pt x="39" y="1"/>
                  </a:cubicBezTo>
                  <a:cubicBezTo>
                    <a:pt x="47" y="0"/>
                    <a:pt x="60" y="11"/>
                    <a:pt x="64" y="19"/>
                  </a:cubicBezTo>
                  <a:cubicBezTo>
                    <a:pt x="66" y="24"/>
                    <a:pt x="55" y="35"/>
                    <a:pt x="48" y="43"/>
                  </a:cubicBezTo>
                  <a:cubicBezTo>
                    <a:pt x="42" y="50"/>
                    <a:pt x="36" y="57"/>
                    <a:pt x="30" y="64"/>
                  </a:cubicBezTo>
                  <a:cubicBezTo>
                    <a:pt x="30" y="64"/>
                    <a:pt x="30" y="65"/>
                    <a:pt x="30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136"/>
            <p:cNvSpPr>
              <a:spLocks/>
            </p:cNvSpPr>
            <p:nvPr/>
          </p:nvSpPr>
          <p:spPr bwMode="auto">
            <a:xfrm>
              <a:off x="9988802" y="4949063"/>
              <a:ext cx="141097" cy="129580"/>
            </a:xfrm>
            <a:custGeom>
              <a:avLst/>
              <a:gdLst>
                <a:gd name="T0" fmla="*/ 62 w 62"/>
                <a:gd name="T1" fmla="*/ 0 h 57"/>
                <a:gd name="T2" fmla="*/ 22 w 62"/>
                <a:gd name="T3" fmla="*/ 57 h 57"/>
                <a:gd name="T4" fmla="*/ 10 w 62"/>
                <a:gd name="T5" fmla="*/ 5 h 57"/>
                <a:gd name="T6" fmla="*/ 62 w 62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57">
                  <a:moveTo>
                    <a:pt x="62" y="0"/>
                  </a:moveTo>
                  <a:cubicBezTo>
                    <a:pt x="53" y="20"/>
                    <a:pt x="46" y="45"/>
                    <a:pt x="22" y="57"/>
                  </a:cubicBezTo>
                  <a:cubicBezTo>
                    <a:pt x="0" y="42"/>
                    <a:pt x="11" y="23"/>
                    <a:pt x="10" y="5"/>
                  </a:cubicBezTo>
                  <a:cubicBezTo>
                    <a:pt x="28" y="3"/>
                    <a:pt x="45" y="2"/>
                    <a:pt x="6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137"/>
            <p:cNvSpPr>
              <a:spLocks/>
            </p:cNvSpPr>
            <p:nvPr/>
          </p:nvSpPr>
          <p:spPr bwMode="auto">
            <a:xfrm>
              <a:off x="9535754" y="3746377"/>
              <a:ext cx="133418" cy="136298"/>
            </a:xfrm>
            <a:custGeom>
              <a:avLst/>
              <a:gdLst>
                <a:gd name="T0" fmla="*/ 59 w 59"/>
                <a:gd name="T1" fmla="*/ 43 h 60"/>
                <a:gd name="T2" fmla="*/ 0 w 59"/>
                <a:gd name="T3" fmla="*/ 11 h 60"/>
                <a:gd name="T4" fmla="*/ 0 w 59"/>
                <a:gd name="T5" fmla="*/ 12 h 60"/>
                <a:gd name="T6" fmla="*/ 33 w 59"/>
                <a:gd name="T7" fmla="*/ 3 h 60"/>
                <a:gd name="T8" fmla="*/ 51 w 59"/>
                <a:gd name="T9" fmla="*/ 32 h 60"/>
                <a:gd name="T10" fmla="*/ 59 w 59"/>
                <a:gd name="T11" fmla="*/ 43 h 60"/>
                <a:gd name="T12" fmla="*/ 59 w 59"/>
                <a:gd name="T13" fmla="*/ 4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60">
                  <a:moveTo>
                    <a:pt x="59" y="43"/>
                  </a:moveTo>
                  <a:cubicBezTo>
                    <a:pt x="25" y="60"/>
                    <a:pt x="18" y="57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11" y="8"/>
                    <a:pt x="24" y="0"/>
                    <a:pt x="33" y="3"/>
                  </a:cubicBezTo>
                  <a:cubicBezTo>
                    <a:pt x="42" y="6"/>
                    <a:pt x="45" y="22"/>
                    <a:pt x="51" y="32"/>
                  </a:cubicBezTo>
                  <a:cubicBezTo>
                    <a:pt x="53" y="36"/>
                    <a:pt x="56" y="40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140"/>
            <p:cNvSpPr>
              <a:spLocks/>
            </p:cNvSpPr>
            <p:nvPr/>
          </p:nvSpPr>
          <p:spPr bwMode="auto">
            <a:xfrm>
              <a:off x="7699569" y="1885237"/>
              <a:ext cx="122861" cy="106543"/>
            </a:xfrm>
            <a:custGeom>
              <a:avLst/>
              <a:gdLst>
                <a:gd name="T0" fmla="*/ 3 w 54"/>
                <a:gd name="T1" fmla="*/ 35 h 47"/>
                <a:gd name="T2" fmla="*/ 3 w 54"/>
                <a:gd name="T3" fmla="*/ 18 h 47"/>
                <a:gd name="T4" fmla="*/ 26 w 54"/>
                <a:gd name="T5" fmla="*/ 2 h 47"/>
                <a:gd name="T6" fmla="*/ 48 w 54"/>
                <a:gd name="T7" fmla="*/ 31 h 47"/>
                <a:gd name="T8" fmla="*/ 25 w 54"/>
                <a:gd name="T9" fmla="*/ 46 h 47"/>
                <a:gd name="T10" fmla="*/ 3 w 54"/>
                <a:gd name="T11" fmla="*/ 34 h 47"/>
                <a:gd name="T12" fmla="*/ 3 w 54"/>
                <a:gd name="T13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7">
                  <a:moveTo>
                    <a:pt x="3" y="35"/>
                  </a:moveTo>
                  <a:cubicBezTo>
                    <a:pt x="3" y="29"/>
                    <a:pt x="0" y="21"/>
                    <a:pt x="3" y="18"/>
                  </a:cubicBezTo>
                  <a:cubicBezTo>
                    <a:pt x="9" y="11"/>
                    <a:pt x="21" y="0"/>
                    <a:pt x="26" y="2"/>
                  </a:cubicBezTo>
                  <a:cubicBezTo>
                    <a:pt x="37" y="7"/>
                    <a:pt x="54" y="15"/>
                    <a:pt x="48" y="31"/>
                  </a:cubicBezTo>
                  <a:cubicBezTo>
                    <a:pt x="46" y="38"/>
                    <a:pt x="33" y="45"/>
                    <a:pt x="25" y="46"/>
                  </a:cubicBezTo>
                  <a:cubicBezTo>
                    <a:pt x="18" y="47"/>
                    <a:pt x="10" y="38"/>
                    <a:pt x="3" y="34"/>
                  </a:cubicBezTo>
                  <a:cubicBezTo>
                    <a:pt x="3" y="34"/>
                    <a:pt x="3" y="35"/>
                    <a:pt x="3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141"/>
            <p:cNvSpPr>
              <a:spLocks/>
            </p:cNvSpPr>
            <p:nvPr/>
          </p:nvSpPr>
          <p:spPr bwMode="auto">
            <a:xfrm>
              <a:off x="7236924" y="1324686"/>
              <a:ext cx="99824" cy="106543"/>
            </a:xfrm>
            <a:custGeom>
              <a:avLst/>
              <a:gdLst>
                <a:gd name="T0" fmla="*/ 15 w 44"/>
                <a:gd name="T1" fmla="*/ 47 h 47"/>
                <a:gd name="T2" fmla="*/ 3 w 44"/>
                <a:gd name="T3" fmla="*/ 31 h 47"/>
                <a:gd name="T4" fmla="*/ 4 w 44"/>
                <a:gd name="T5" fmla="*/ 6 h 47"/>
                <a:gd name="T6" fmla="*/ 27 w 44"/>
                <a:gd name="T7" fmla="*/ 3 h 47"/>
                <a:gd name="T8" fmla="*/ 44 w 44"/>
                <a:gd name="T9" fmla="*/ 31 h 47"/>
                <a:gd name="T10" fmla="*/ 15 w 44"/>
                <a:gd name="T11" fmla="*/ 46 h 47"/>
                <a:gd name="T12" fmla="*/ 15 w 44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7">
                  <a:moveTo>
                    <a:pt x="15" y="47"/>
                  </a:moveTo>
                  <a:cubicBezTo>
                    <a:pt x="11" y="42"/>
                    <a:pt x="5" y="37"/>
                    <a:pt x="3" y="31"/>
                  </a:cubicBezTo>
                  <a:cubicBezTo>
                    <a:pt x="1" y="23"/>
                    <a:pt x="0" y="11"/>
                    <a:pt x="4" y="6"/>
                  </a:cubicBezTo>
                  <a:cubicBezTo>
                    <a:pt x="8" y="1"/>
                    <a:pt x="23" y="0"/>
                    <a:pt x="27" y="3"/>
                  </a:cubicBezTo>
                  <a:cubicBezTo>
                    <a:pt x="35" y="10"/>
                    <a:pt x="39" y="22"/>
                    <a:pt x="44" y="31"/>
                  </a:cubicBezTo>
                  <a:cubicBezTo>
                    <a:pt x="34" y="36"/>
                    <a:pt x="24" y="41"/>
                    <a:pt x="15" y="46"/>
                  </a:cubicBezTo>
                  <a:cubicBezTo>
                    <a:pt x="15" y="46"/>
                    <a:pt x="15" y="47"/>
                    <a:pt x="15" y="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142"/>
            <p:cNvSpPr>
              <a:spLocks/>
            </p:cNvSpPr>
            <p:nvPr/>
          </p:nvSpPr>
          <p:spPr bwMode="auto">
            <a:xfrm>
              <a:off x="7647738" y="1640476"/>
              <a:ext cx="99824" cy="115182"/>
            </a:xfrm>
            <a:custGeom>
              <a:avLst/>
              <a:gdLst>
                <a:gd name="T0" fmla="*/ 1 w 44"/>
                <a:gd name="T1" fmla="*/ 29 h 51"/>
                <a:gd name="T2" fmla="*/ 8 w 44"/>
                <a:gd name="T3" fmla="*/ 4 h 51"/>
                <a:gd name="T4" fmla="*/ 28 w 44"/>
                <a:gd name="T5" fmla="*/ 3 h 51"/>
                <a:gd name="T6" fmla="*/ 44 w 44"/>
                <a:gd name="T7" fmla="*/ 30 h 51"/>
                <a:gd name="T8" fmla="*/ 14 w 44"/>
                <a:gd name="T9" fmla="*/ 42 h 51"/>
                <a:gd name="T10" fmla="*/ 0 w 44"/>
                <a:gd name="T11" fmla="*/ 28 h 51"/>
                <a:gd name="T12" fmla="*/ 1 w 44"/>
                <a:gd name="T13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1">
                  <a:moveTo>
                    <a:pt x="1" y="29"/>
                  </a:moveTo>
                  <a:cubicBezTo>
                    <a:pt x="3" y="20"/>
                    <a:pt x="3" y="10"/>
                    <a:pt x="8" y="4"/>
                  </a:cubicBezTo>
                  <a:cubicBezTo>
                    <a:pt x="11" y="0"/>
                    <a:pt x="24" y="0"/>
                    <a:pt x="28" y="3"/>
                  </a:cubicBezTo>
                  <a:cubicBezTo>
                    <a:pt x="36" y="10"/>
                    <a:pt x="43" y="21"/>
                    <a:pt x="44" y="30"/>
                  </a:cubicBezTo>
                  <a:cubicBezTo>
                    <a:pt x="44" y="44"/>
                    <a:pt x="25" y="51"/>
                    <a:pt x="14" y="42"/>
                  </a:cubicBezTo>
                  <a:cubicBezTo>
                    <a:pt x="9" y="38"/>
                    <a:pt x="5" y="33"/>
                    <a:pt x="0" y="28"/>
                  </a:cubicBezTo>
                  <a:cubicBezTo>
                    <a:pt x="0" y="28"/>
                    <a:pt x="1" y="29"/>
                    <a:pt x="1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144"/>
            <p:cNvSpPr>
              <a:spLocks/>
            </p:cNvSpPr>
            <p:nvPr/>
          </p:nvSpPr>
          <p:spPr bwMode="auto">
            <a:xfrm>
              <a:off x="7316592" y="1263256"/>
              <a:ext cx="118062" cy="119981"/>
            </a:xfrm>
            <a:custGeom>
              <a:avLst/>
              <a:gdLst>
                <a:gd name="T0" fmla="*/ 43 w 52"/>
                <a:gd name="T1" fmla="*/ 16 h 53"/>
                <a:gd name="T2" fmla="*/ 36 w 52"/>
                <a:gd name="T3" fmla="*/ 44 h 53"/>
                <a:gd name="T4" fmla="*/ 3 w 52"/>
                <a:gd name="T5" fmla="*/ 27 h 53"/>
                <a:gd name="T6" fmla="*/ 11 w 52"/>
                <a:gd name="T7" fmla="*/ 3 h 53"/>
                <a:gd name="T8" fmla="*/ 34 w 52"/>
                <a:gd name="T9" fmla="*/ 7 h 53"/>
                <a:gd name="T10" fmla="*/ 44 w 52"/>
                <a:gd name="T11" fmla="*/ 16 h 53"/>
                <a:gd name="T12" fmla="*/ 43 w 52"/>
                <a:gd name="T13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3">
                  <a:moveTo>
                    <a:pt x="43" y="16"/>
                  </a:moveTo>
                  <a:cubicBezTo>
                    <a:pt x="52" y="28"/>
                    <a:pt x="47" y="38"/>
                    <a:pt x="36" y="44"/>
                  </a:cubicBezTo>
                  <a:cubicBezTo>
                    <a:pt x="19" y="53"/>
                    <a:pt x="10" y="38"/>
                    <a:pt x="3" y="27"/>
                  </a:cubicBezTo>
                  <a:cubicBezTo>
                    <a:pt x="0" y="23"/>
                    <a:pt x="5" y="8"/>
                    <a:pt x="11" y="3"/>
                  </a:cubicBezTo>
                  <a:cubicBezTo>
                    <a:pt x="15" y="0"/>
                    <a:pt x="26" y="4"/>
                    <a:pt x="34" y="7"/>
                  </a:cubicBezTo>
                  <a:cubicBezTo>
                    <a:pt x="38" y="8"/>
                    <a:pt x="41" y="13"/>
                    <a:pt x="44" y="16"/>
                  </a:cubicBezTo>
                  <a:cubicBezTo>
                    <a:pt x="44" y="16"/>
                    <a:pt x="43" y="16"/>
                    <a:pt x="4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145"/>
            <p:cNvSpPr>
              <a:spLocks/>
            </p:cNvSpPr>
            <p:nvPr/>
          </p:nvSpPr>
          <p:spPr bwMode="auto">
            <a:xfrm>
              <a:off x="7792675" y="1830525"/>
              <a:ext cx="116142" cy="109423"/>
            </a:xfrm>
            <a:custGeom>
              <a:avLst/>
              <a:gdLst>
                <a:gd name="T0" fmla="*/ 51 w 51"/>
                <a:gd name="T1" fmla="*/ 31 h 48"/>
                <a:gd name="T2" fmla="*/ 28 w 51"/>
                <a:gd name="T3" fmla="*/ 46 h 48"/>
                <a:gd name="T4" fmla="*/ 0 w 51"/>
                <a:gd name="T5" fmla="*/ 21 h 48"/>
                <a:gd name="T6" fmla="*/ 19 w 51"/>
                <a:gd name="T7" fmla="*/ 1 h 48"/>
                <a:gd name="T8" fmla="*/ 51 w 51"/>
                <a:gd name="T9" fmla="*/ 23 h 48"/>
                <a:gd name="T10" fmla="*/ 51 w 51"/>
                <a:gd name="T11" fmla="*/ 3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51" y="31"/>
                  </a:moveTo>
                  <a:cubicBezTo>
                    <a:pt x="43" y="36"/>
                    <a:pt x="32" y="48"/>
                    <a:pt x="28" y="46"/>
                  </a:cubicBezTo>
                  <a:cubicBezTo>
                    <a:pt x="17" y="41"/>
                    <a:pt x="9" y="30"/>
                    <a:pt x="0" y="21"/>
                  </a:cubicBezTo>
                  <a:cubicBezTo>
                    <a:pt x="6" y="14"/>
                    <a:pt x="15" y="0"/>
                    <a:pt x="19" y="1"/>
                  </a:cubicBezTo>
                  <a:cubicBezTo>
                    <a:pt x="31" y="5"/>
                    <a:pt x="40" y="15"/>
                    <a:pt x="51" y="23"/>
                  </a:cubicBezTo>
                  <a:cubicBezTo>
                    <a:pt x="51" y="25"/>
                    <a:pt x="51" y="28"/>
                    <a:pt x="5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146"/>
            <p:cNvSpPr>
              <a:spLocks/>
            </p:cNvSpPr>
            <p:nvPr/>
          </p:nvSpPr>
          <p:spPr bwMode="auto">
            <a:xfrm>
              <a:off x="9364902" y="3701265"/>
              <a:ext cx="113262" cy="131500"/>
            </a:xfrm>
            <a:custGeom>
              <a:avLst/>
              <a:gdLst>
                <a:gd name="T0" fmla="*/ 18 w 50"/>
                <a:gd name="T1" fmla="*/ 0 h 58"/>
                <a:gd name="T2" fmla="*/ 43 w 50"/>
                <a:gd name="T3" fmla="*/ 18 h 58"/>
                <a:gd name="T4" fmla="*/ 35 w 50"/>
                <a:gd name="T5" fmla="*/ 49 h 58"/>
                <a:gd name="T6" fmla="*/ 4 w 50"/>
                <a:gd name="T7" fmla="*/ 34 h 58"/>
                <a:gd name="T8" fmla="*/ 9 w 50"/>
                <a:gd name="T9" fmla="*/ 9 h 58"/>
                <a:gd name="T10" fmla="*/ 18 w 5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8">
                  <a:moveTo>
                    <a:pt x="18" y="0"/>
                  </a:moveTo>
                  <a:cubicBezTo>
                    <a:pt x="27" y="6"/>
                    <a:pt x="35" y="12"/>
                    <a:pt x="43" y="18"/>
                  </a:cubicBezTo>
                  <a:cubicBezTo>
                    <a:pt x="50" y="31"/>
                    <a:pt x="46" y="42"/>
                    <a:pt x="35" y="49"/>
                  </a:cubicBezTo>
                  <a:cubicBezTo>
                    <a:pt x="19" y="58"/>
                    <a:pt x="11" y="43"/>
                    <a:pt x="4" y="34"/>
                  </a:cubicBezTo>
                  <a:cubicBezTo>
                    <a:pt x="0" y="30"/>
                    <a:pt x="6" y="17"/>
                    <a:pt x="9" y="9"/>
                  </a:cubicBezTo>
                  <a:cubicBezTo>
                    <a:pt x="10" y="5"/>
                    <a:pt x="15" y="3"/>
                    <a:pt x="1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147"/>
            <p:cNvSpPr>
              <a:spLocks/>
            </p:cNvSpPr>
            <p:nvPr/>
          </p:nvSpPr>
          <p:spPr bwMode="auto">
            <a:xfrm>
              <a:off x="7919375" y="1662552"/>
              <a:ext cx="120941" cy="127660"/>
            </a:xfrm>
            <a:custGeom>
              <a:avLst/>
              <a:gdLst>
                <a:gd name="T0" fmla="*/ 35 w 53"/>
                <a:gd name="T1" fmla="*/ 5 h 56"/>
                <a:gd name="T2" fmla="*/ 43 w 53"/>
                <a:gd name="T3" fmla="*/ 18 h 56"/>
                <a:gd name="T4" fmla="*/ 40 w 53"/>
                <a:gd name="T5" fmla="*/ 45 h 56"/>
                <a:gd name="T6" fmla="*/ 16 w 53"/>
                <a:gd name="T7" fmla="*/ 41 h 56"/>
                <a:gd name="T8" fmla="*/ 2 w 53"/>
                <a:gd name="T9" fmla="*/ 22 h 56"/>
                <a:gd name="T10" fmla="*/ 36 w 53"/>
                <a:gd name="T11" fmla="*/ 6 h 56"/>
                <a:gd name="T12" fmla="*/ 35 w 53"/>
                <a:gd name="T13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6">
                  <a:moveTo>
                    <a:pt x="35" y="5"/>
                  </a:moveTo>
                  <a:cubicBezTo>
                    <a:pt x="38" y="10"/>
                    <a:pt x="39" y="14"/>
                    <a:pt x="43" y="18"/>
                  </a:cubicBezTo>
                  <a:cubicBezTo>
                    <a:pt x="53" y="28"/>
                    <a:pt x="50" y="38"/>
                    <a:pt x="40" y="45"/>
                  </a:cubicBezTo>
                  <a:cubicBezTo>
                    <a:pt x="33" y="51"/>
                    <a:pt x="23" y="56"/>
                    <a:pt x="16" y="41"/>
                  </a:cubicBezTo>
                  <a:cubicBezTo>
                    <a:pt x="13" y="34"/>
                    <a:pt x="2" y="28"/>
                    <a:pt x="2" y="22"/>
                  </a:cubicBezTo>
                  <a:cubicBezTo>
                    <a:pt x="0" y="7"/>
                    <a:pt x="16" y="0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148"/>
            <p:cNvSpPr>
              <a:spLocks/>
            </p:cNvSpPr>
            <p:nvPr/>
          </p:nvSpPr>
          <p:spPr bwMode="auto">
            <a:xfrm>
              <a:off x="7157258" y="1392835"/>
              <a:ext cx="122861" cy="122861"/>
            </a:xfrm>
            <a:custGeom>
              <a:avLst/>
              <a:gdLst>
                <a:gd name="T0" fmla="*/ 24 w 54"/>
                <a:gd name="T1" fmla="*/ 49 h 54"/>
                <a:gd name="T2" fmla="*/ 18 w 54"/>
                <a:gd name="T3" fmla="*/ 41 h 54"/>
                <a:gd name="T4" fmla="*/ 8 w 54"/>
                <a:gd name="T5" fmla="*/ 15 h 54"/>
                <a:gd name="T6" fmla="*/ 38 w 54"/>
                <a:gd name="T7" fmla="*/ 11 h 54"/>
                <a:gd name="T8" fmla="*/ 50 w 54"/>
                <a:gd name="T9" fmla="*/ 17 h 54"/>
                <a:gd name="T10" fmla="*/ 50 w 54"/>
                <a:gd name="T11" fmla="*/ 16 h 54"/>
                <a:gd name="T12" fmla="*/ 23 w 54"/>
                <a:gd name="T13" fmla="*/ 49 h 54"/>
                <a:gd name="T14" fmla="*/ 24 w 54"/>
                <a:gd name="T15" fmla="*/ 4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4">
                  <a:moveTo>
                    <a:pt x="24" y="49"/>
                  </a:moveTo>
                  <a:cubicBezTo>
                    <a:pt x="22" y="46"/>
                    <a:pt x="20" y="42"/>
                    <a:pt x="18" y="41"/>
                  </a:cubicBezTo>
                  <a:cubicBezTo>
                    <a:pt x="4" y="36"/>
                    <a:pt x="0" y="26"/>
                    <a:pt x="8" y="15"/>
                  </a:cubicBezTo>
                  <a:cubicBezTo>
                    <a:pt x="16" y="4"/>
                    <a:pt x="26" y="0"/>
                    <a:pt x="38" y="11"/>
                  </a:cubicBezTo>
                  <a:cubicBezTo>
                    <a:pt x="41" y="14"/>
                    <a:pt x="46" y="15"/>
                    <a:pt x="50" y="17"/>
                  </a:cubicBezTo>
                  <a:cubicBezTo>
                    <a:pt x="50" y="17"/>
                    <a:pt x="50" y="16"/>
                    <a:pt x="50" y="16"/>
                  </a:cubicBezTo>
                  <a:cubicBezTo>
                    <a:pt x="54" y="45"/>
                    <a:pt x="47" y="54"/>
                    <a:pt x="23" y="49"/>
                  </a:cubicBezTo>
                  <a:cubicBezTo>
                    <a:pt x="23" y="49"/>
                    <a:pt x="24" y="49"/>
                    <a:pt x="24" y="4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149"/>
            <p:cNvSpPr>
              <a:spLocks/>
            </p:cNvSpPr>
            <p:nvPr/>
          </p:nvSpPr>
          <p:spPr bwMode="auto">
            <a:xfrm>
              <a:off x="7865623" y="1755657"/>
              <a:ext cx="115182" cy="109423"/>
            </a:xfrm>
            <a:custGeom>
              <a:avLst/>
              <a:gdLst>
                <a:gd name="T0" fmla="*/ 50 w 51"/>
                <a:gd name="T1" fmla="*/ 32 h 48"/>
                <a:gd name="T2" fmla="*/ 27 w 51"/>
                <a:gd name="T3" fmla="*/ 46 h 48"/>
                <a:gd name="T4" fmla="*/ 1 w 51"/>
                <a:gd name="T5" fmla="*/ 19 h 48"/>
                <a:gd name="T6" fmla="*/ 20 w 51"/>
                <a:gd name="T7" fmla="*/ 1 h 48"/>
                <a:gd name="T8" fmla="*/ 51 w 51"/>
                <a:gd name="T9" fmla="*/ 23 h 48"/>
                <a:gd name="T10" fmla="*/ 50 w 51"/>
                <a:gd name="T11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50" y="32"/>
                  </a:moveTo>
                  <a:cubicBezTo>
                    <a:pt x="42" y="37"/>
                    <a:pt x="31" y="48"/>
                    <a:pt x="27" y="46"/>
                  </a:cubicBezTo>
                  <a:cubicBezTo>
                    <a:pt x="16" y="40"/>
                    <a:pt x="8" y="29"/>
                    <a:pt x="1" y="19"/>
                  </a:cubicBezTo>
                  <a:cubicBezTo>
                    <a:pt x="0" y="17"/>
                    <a:pt x="16" y="0"/>
                    <a:pt x="20" y="1"/>
                  </a:cubicBezTo>
                  <a:cubicBezTo>
                    <a:pt x="31" y="6"/>
                    <a:pt x="41" y="15"/>
                    <a:pt x="51" y="23"/>
                  </a:cubicBezTo>
                  <a:cubicBezTo>
                    <a:pt x="51" y="26"/>
                    <a:pt x="50" y="29"/>
                    <a:pt x="50" y="3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150"/>
            <p:cNvSpPr>
              <a:spLocks/>
            </p:cNvSpPr>
            <p:nvPr/>
          </p:nvSpPr>
          <p:spPr bwMode="auto">
            <a:xfrm>
              <a:off x="7541195" y="1667351"/>
              <a:ext cx="115182" cy="104624"/>
            </a:xfrm>
            <a:custGeom>
              <a:avLst/>
              <a:gdLst>
                <a:gd name="T0" fmla="*/ 48 w 51"/>
                <a:gd name="T1" fmla="*/ 17 h 46"/>
                <a:gd name="T2" fmla="*/ 47 w 51"/>
                <a:gd name="T3" fmla="*/ 16 h 46"/>
                <a:gd name="T4" fmla="*/ 31 w 51"/>
                <a:gd name="T5" fmla="*/ 45 h 46"/>
                <a:gd name="T6" fmla="*/ 2 w 51"/>
                <a:gd name="T7" fmla="*/ 23 h 46"/>
                <a:gd name="T8" fmla="*/ 12 w 51"/>
                <a:gd name="T9" fmla="*/ 3 h 46"/>
                <a:gd name="T10" fmla="*/ 34 w 51"/>
                <a:gd name="T11" fmla="*/ 6 h 46"/>
                <a:gd name="T12" fmla="*/ 48 w 51"/>
                <a:gd name="T13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46">
                  <a:moveTo>
                    <a:pt x="48" y="17"/>
                  </a:moveTo>
                  <a:cubicBezTo>
                    <a:pt x="48" y="17"/>
                    <a:pt x="47" y="16"/>
                    <a:pt x="47" y="16"/>
                  </a:cubicBezTo>
                  <a:cubicBezTo>
                    <a:pt x="51" y="31"/>
                    <a:pt x="47" y="46"/>
                    <a:pt x="31" y="45"/>
                  </a:cubicBezTo>
                  <a:cubicBezTo>
                    <a:pt x="21" y="45"/>
                    <a:pt x="10" y="33"/>
                    <a:pt x="2" y="23"/>
                  </a:cubicBezTo>
                  <a:cubicBezTo>
                    <a:pt x="0" y="21"/>
                    <a:pt x="6" y="6"/>
                    <a:pt x="12" y="3"/>
                  </a:cubicBezTo>
                  <a:cubicBezTo>
                    <a:pt x="17" y="0"/>
                    <a:pt x="27" y="4"/>
                    <a:pt x="34" y="6"/>
                  </a:cubicBezTo>
                  <a:cubicBezTo>
                    <a:pt x="39" y="8"/>
                    <a:pt x="43" y="13"/>
                    <a:pt x="48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151"/>
            <p:cNvSpPr>
              <a:spLocks/>
            </p:cNvSpPr>
            <p:nvPr/>
          </p:nvSpPr>
          <p:spPr bwMode="auto">
            <a:xfrm>
              <a:off x="7699569" y="1560809"/>
              <a:ext cx="111342" cy="111342"/>
            </a:xfrm>
            <a:custGeom>
              <a:avLst/>
              <a:gdLst>
                <a:gd name="T0" fmla="*/ 39 w 49"/>
                <a:gd name="T1" fmla="*/ 3 h 49"/>
                <a:gd name="T2" fmla="*/ 48 w 49"/>
                <a:gd name="T3" fmla="*/ 15 h 49"/>
                <a:gd name="T4" fmla="*/ 44 w 49"/>
                <a:gd name="T5" fmla="*/ 41 h 49"/>
                <a:gd name="T6" fmla="*/ 19 w 49"/>
                <a:gd name="T7" fmla="*/ 39 h 49"/>
                <a:gd name="T8" fmla="*/ 16 w 49"/>
                <a:gd name="T9" fmla="*/ 3 h 49"/>
                <a:gd name="T10" fmla="*/ 40 w 49"/>
                <a:gd name="T11" fmla="*/ 3 h 49"/>
                <a:gd name="T12" fmla="*/ 39 w 49"/>
                <a:gd name="T1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9">
                  <a:moveTo>
                    <a:pt x="39" y="3"/>
                  </a:moveTo>
                  <a:cubicBezTo>
                    <a:pt x="42" y="7"/>
                    <a:pt x="47" y="11"/>
                    <a:pt x="48" y="15"/>
                  </a:cubicBezTo>
                  <a:cubicBezTo>
                    <a:pt x="48" y="24"/>
                    <a:pt x="49" y="35"/>
                    <a:pt x="44" y="41"/>
                  </a:cubicBezTo>
                  <a:cubicBezTo>
                    <a:pt x="38" y="49"/>
                    <a:pt x="28" y="49"/>
                    <a:pt x="19" y="39"/>
                  </a:cubicBezTo>
                  <a:cubicBezTo>
                    <a:pt x="2" y="20"/>
                    <a:pt x="0" y="11"/>
                    <a:pt x="16" y="3"/>
                  </a:cubicBezTo>
                  <a:cubicBezTo>
                    <a:pt x="22" y="0"/>
                    <a:pt x="32" y="3"/>
                    <a:pt x="40" y="3"/>
                  </a:cubicBezTo>
                  <a:lnTo>
                    <a:pt x="39" y="3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152"/>
            <p:cNvSpPr>
              <a:spLocks/>
            </p:cNvSpPr>
            <p:nvPr/>
          </p:nvSpPr>
          <p:spPr bwMode="auto">
            <a:xfrm>
              <a:off x="7498002" y="1923630"/>
              <a:ext cx="106543" cy="118062"/>
            </a:xfrm>
            <a:custGeom>
              <a:avLst/>
              <a:gdLst>
                <a:gd name="T0" fmla="*/ 0 w 47"/>
                <a:gd name="T1" fmla="*/ 32 h 52"/>
                <a:gd name="T2" fmla="*/ 19 w 47"/>
                <a:gd name="T3" fmla="*/ 3 h 52"/>
                <a:gd name="T4" fmla="*/ 46 w 47"/>
                <a:gd name="T5" fmla="*/ 30 h 52"/>
                <a:gd name="T6" fmla="*/ 39 w 47"/>
                <a:gd name="T7" fmla="*/ 46 h 52"/>
                <a:gd name="T8" fmla="*/ 12 w 47"/>
                <a:gd name="T9" fmla="*/ 41 h 52"/>
                <a:gd name="T10" fmla="*/ 0 w 47"/>
                <a:gd name="T11" fmla="*/ 31 h 52"/>
                <a:gd name="T12" fmla="*/ 0 w 47"/>
                <a:gd name="T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2">
                  <a:moveTo>
                    <a:pt x="0" y="32"/>
                  </a:moveTo>
                  <a:cubicBezTo>
                    <a:pt x="0" y="18"/>
                    <a:pt x="4" y="6"/>
                    <a:pt x="19" y="3"/>
                  </a:cubicBezTo>
                  <a:cubicBezTo>
                    <a:pt x="38" y="0"/>
                    <a:pt x="36" y="22"/>
                    <a:pt x="46" y="30"/>
                  </a:cubicBezTo>
                  <a:cubicBezTo>
                    <a:pt x="47" y="32"/>
                    <a:pt x="43" y="43"/>
                    <a:pt x="39" y="46"/>
                  </a:cubicBezTo>
                  <a:cubicBezTo>
                    <a:pt x="30" y="52"/>
                    <a:pt x="20" y="52"/>
                    <a:pt x="12" y="41"/>
                  </a:cubicBezTo>
                  <a:cubicBezTo>
                    <a:pt x="9" y="37"/>
                    <a:pt x="4" y="34"/>
                    <a:pt x="0" y="31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153"/>
            <p:cNvSpPr>
              <a:spLocks/>
            </p:cNvSpPr>
            <p:nvPr/>
          </p:nvSpPr>
          <p:spPr bwMode="auto">
            <a:xfrm>
              <a:off x="7413536" y="1447547"/>
              <a:ext cx="124780" cy="101744"/>
            </a:xfrm>
            <a:custGeom>
              <a:avLst/>
              <a:gdLst>
                <a:gd name="T0" fmla="*/ 24 w 55"/>
                <a:gd name="T1" fmla="*/ 45 h 45"/>
                <a:gd name="T2" fmla="*/ 10 w 55"/>
                <a:gd name="T3" fmla="*/ 34 h 45"/>
                <a:gd name="T4" fmla="*/ 1 w 55"/>
                <a:gd name="T5" fmla="*/ 17 h 45"/>
                <a:gd name="T6" fmla="*/ 16 w 55"/>
                <a:gd name="T7" fmla="*/ 1 h 45"/>
                <a:gd name="T8" fmla="*/ 34 w 55"/>
                <a:gd name="T9" fmla="*/ 8 h 45"/>
                <a:gd name="T10" fmla="*/ 45 w 55"/>
                <a:gd name="T11" fmla="*/ 35 h 45"/>
                <a:gd name="T12" fmla="*/ 23 w 55"/>
                <a:gd name="T13" fmla="*/ 45 h 45"/>
                <a:gd name="T14" fmla="*/ 24 w 55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45">
                  <a:moveTo>
                    <a:pt x="24" y="45"/>
                  </a:moveTo>
                  <a:cubicBezTo>
                    <a:pt x="19" y="42"/>
                    <a:pt x="13" y="39"/>
                    <a:pt x="10" y="34"/>
                  </a:cubicBezTo>
                  <a:cubicBezTo>
                    <a:pt x="6" y="29"/>
                    <a:pt x="0" y="22"/>
                    <a:pt x="1" y="17"/>
                  </a:cubicBezTo>
                  <a:cubicBezTo>
                    <a:pt x="3" y="11"/>
                    <a:pt x="10" y="4"/>
                    <a:pt x="16" y="1"/>
                  </a:cubicBezTo>
                  <a:cubicBezTo>
                    <a:pt x="21" y="0"/>
                    <a:pt x="30" y="4"/>
                    <a:pt x="34" y="8"/>
                  </a:cubicBezTo>
                  <a:cubicBezTo>
                    <a:pt x="40" y="16"/>
                    <a:pt x="55" y="22"/>
                    <a:pt x="45" y="35"/>
                  </a:cubicBezTo>
                  <a:cubicBezTo>
                    <a:pt x="41" y="40"/>
                    <a:pt x="30" y="41"/>
                    <a:pt x="23" y="45"/>
                  </a:cubicBezTo>
                  <a:lnTo>
                    <a:pt x="24" y="45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154"/>
            <p:cNvSpPr>
              <a:spLocks/>
            </p:cNvSpPr>
            <p:nvPr/>
          </p:nvSpPr>
          <p:spPr bwMode="auto">
            <a:xfrm>
              <a:off x="7597827" y="1912113"/>
              <a:ext cx="108463" cy="122861"/>
            </a:xfrm>
            <a:custGeom>
              <a:avLst/>
              <a:gdLst>
                <a:gd name="T0" fmla="*/ 48 w 48"/>
                <a:gd name="T1" fmla="*/ 23 h 54"/>
                <a:gd name="T2" fmla="*/ 48 w 48"/>
                <a:gd name="T3" fmla="*/ 22 h 54"/>
                <a:gd name="T4" fmla="*/ 41 w 48"/>
                <a:gd name="T5" fmla="*/ 47 h 54"/>
                <a:gd name="T6" fmla="*/ 17 w 48"/>
                <a:gd name="T7" fmla="*/ 41 h 54"/>
                <a:gd name="T8" fmla="*/ 5 w 48"/>
                <a:gd name="T9" fmla="*/ 17 h 54"/>
                <a:gd name="T10" fmla="*/ 38 w 48"/>
                <a:gd name="T11" fmla="*/ 13 h 54"/>
                <a:gd name="T12" fmla="*/ 48 w 48"/>
                <a:gd name="T13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4">
                  <a:moveTo>
                    <a:pt x="48" y="23"/>
                  </a:moveTo>
                  <a:cubicBezTo>
                    <a:pt x="48" y="23"/>
                    <a:pt x="48" y="22"/>
                    <a:pt x="48" y="22"/>
                  </a:cubicBezTo>
                  <a:cubicBezTo>
                    <a:pt x="46" y="31"/>
                    <a:pt x="46" y="42"/>
                    <a:pt x="41" y="47"/>
                  </a:cubicBezTo>
                  <a:cubicBezTo>
                    <a:pt x="33" y="54"/>
                    <a:pt x="26" y="52"/>
                    <a:pt x="17" y="41"/>
                  </a:cubicBezTo>
                  <a:cubicBezTo>
                    <a:pt x="10" y="33"/>
                    <a:pt x="0" y="29"/>
                    <a:pt x="5" y="17"/>
                  </a:cubicBezTo>
                  <a:cubicBezTo>
                    <a:pt x="11" y="2"/>
                    <a:pt x="28" y="0"/>
                    <a:pt x="38" y="13"/>
                  </a:cubicBezTo>
                  <a:cubicBezTo>
                    <a:pt x="41" y="16"/>
                    <a:pt x="45" y="19"/>
                    <a:pt x="48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155"/>
            <p:cNvSpPr>
              <a:spLocks/>
            </p:cNvSpPr>
            <p:nvPr/>
          </p:nvSpPr>
          <p:spPr bwMode="auto">
            <a:xfrm>
              <a:off x="7722606" y="1456186"/>
              <a:ext cx="119981" cy="111342"/>
            </a:xfrm>
            <a:custGeom>
              <a:avLst/>
              <a:gdLst>
                <a:gd name="T0" fmla="*/ 30 w 53"/>
                <a:gd name="T1" fmla="*/ 49 h 49"/>
                <a:gd name="T2" fmla="*/ 11 w 53"/>
                <a:gd name="T3" fmla="*/ 36 h 49"/>
                <a:gd name="T4" fmla="*/ 1 w 53"/>
                <a:gd name="T5" fmla="*/ 20 h 49"/>
                <a:gd name="T6" fmla="*/ 14 w 53"/>
                <a:gd name="T7" fmla="*/ 3 h 49"/>
                <a:gd name="T8" fmla="*/ 33 w 53"/>
                <a:gd name="T9" fmla="*/ 8 h 49"/>
                <a:gd name="T10" fmla="*/ 29 w 53"/>
                <a:gd name="T11" fmla="*/ 49 h 49"/>
                <a:gd name="T12" fmla="*/ 30 w 53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9">
                  <a:moveTo>
                    <a:pt x="30" y="49"/>
                  </a:moveTo>
                  <a:cubicBezTo>
                    <a:pt x="24" y="45"/>
                    <a:pt x="17" y="41"/>
                    <a:pt x="11" y="36"/>
                  </a:cubicBezTo>
                  <a:cubicBezTo>
                    <a:pt x="7" y="31"/>
                    <a:pt x="0" y="24"/>
                    <a:pt x="1" y="20"/>
                  </a:cubicBezTo>
                  <a:cubicBezTo>
                    <a:pt x="2" y="13"/>
                    <a:pt x="8" y="5"/>
                    <a:pt x="14" y="3"/>
                  </a:cubicBezTo>
                  <a:cubicBezTo>
                    <a:pt x="19" y="0"/>
                    <a:pt x="29" y="3"/>
                    <a:pt x="33" y="8"/>
                  </a:cubicBezTo>
                  <a:cubicBezTo>
                    <a:pt x="53" y="29"/>
                    <a:pt x="52" y="37"/>
                    <a:pt x="29" y="49"/>
                  </a:cubicBezTo>
                  <a:cubicBezTo>
                    <a:pt x="29" y="49"/>
                    <a:pt x="30" y="49"/>
                    <a:pt x="30" y="4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158"/>
            <p:cNvSpPr>
              <a:spLocks/>
            </p:cNvSpPr>
            <p:nvPr/>
          </p:nvSpPr>
          <p:spPr bwMode="auto">
            <a:xfrm>
              <a:off x="7137100" y="1499379"/>
              <a:ext cx="106543" cy="99824"/>
            </a:xfrm>
            <a:custGeom>
              <a:avLst/>
              <a:gdLst>
                <a:gd name="T0" fmla="*/ 33 w 47"/>
                <a:gd name="T1" fmla="*/ 2 h 44"/>
                <a:gd name="T2" fmla="*/ 32 w 47"/>
                <a:gd name="T3" fmla="*/ 2 h 44"/>
                <a:gd name="T4" fmla="*/ 42 w 47"/>
                <a:gd name="T5" fmla="*/ 16 h 44"/>
                <a:gd name="T6" fmla="*/ 45 w 47"/>
                <a:gd name="T7" fmla="*/ 37 h 44"/>
                <a:gd name="T8" fmla="*/ 28 w 47"/>
                <a:gd name="T9" fmla="*/ 44 h 44"/>
                <a:gd name="T10" fmla="*/ 28 w 47"/>
                <a:gd name="T11" fmla="*/ 44 h 44"/>
                <a:gd name="T12" fmla="*/ 20 w 47"/>
                <a:gd name="T13" fmla="*/ 38 h 44"/>
                <a:gd name="T14" fmla="*/ 0 w 47"/>
                <a:gd name="T15" fmla="*/ 22 h 44"/>
                <a:gd name="T16" fmla="*/ 22 w 47"/>
                <a:gd name="T17" fmla="*/ 2 h 44"/>
                <a:gd name="T18" fmla="*/ 33 w 47"/>
                <a:gd name="T19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4">
                  <a:moveTo>
                    <a:pt x="33" y="2"/>
                  </a:moveTo>
                  <a:cubicBezTo>
                    <a:pt x="33" y="2"/>
                    <a:pt x="32" y="2"/>
                    <a:pt x="32" y="2"/>
                  </a:cubicBezTo>
                  <a:cubicBezTo>
                    <a:pt x="36" y="6"/>
                    <a:pt x="41" y="11"/>
                    <a:pt x="42" y="16"/>
                  </a:cubicBezTo>
                  <a:cubicBezTo>
                    <a:pt x="45" y="23"/>
                    <a:pt x="47" y="31"/>
                    <a:pt x="45" y="37"/>
                  </a:cubicBezTo>
                  <a:cubicBezTo>
                    <a:pt x="44" y="41"/>
                    <a:pt x="34" y="42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5" y="42"/>
                    <a:pt x="22" y="40"/>
                    <a:pt x="20" y="38"/>
                  </a:cubicBezTo>
                  <a:cubicBezTo>
                    <a:pt x="13" y="32"/>
                    <a:pt x="7" y="27"/>
                    <a:pt x="0" y="22"/>
                  </a:cubicBezTo>
                  <a:cubicBezTo>
                    <a:pt x="7" y="15"/>
                    <a:pt x="14" y="8"/>
                    <a:pt x="22" y="2"/>
                  </a:cubicBezTo>
                  <a:cubicBezTo>
                    <a:pt x="24" y="0"/>
                    <a:pt x="29" y="2"/>
                    <a:pt x="33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164"/>
            <p:cNvSpPr>
              <a:spLocks/>
            </p:cNvSpPr>
            <p:nvPr/>
          </p:nvSpPr>
          <p:spPr bwMode="auto">
            <a:xfrm>
              <a:off x="7388580" y="1912113"/>
              <a:ext cx="109423" cy="116142"/>
            </a:xfrm>
            <a:custGeom>
              <a:avLst/>
              <a:gdLst>
                <a:gd name="T0" fmla="*/ 48 w 48"/>
                <a:gd name="T1" fmla="*/ 36 h 51"/>
                <a:gd name="T2" fmla="*/ 12 w 48"/>
                <a:gd name="T3" fmla="*/ 36 h 51"/>
                <a:gd name="T4" fmla="*/ 11 w 48"/>
                <a:gd name="T5" fmla="*/ 6 h 51"/>
                <a:gd name="T6" fmla="*/ 28 w 48"/>
                <a:gd name="T7" fmla="*/ 1 h 51"/>
                <a:gd name="T8" fmla="*/ 40 w 48"/>
                <a:gd name="T9" fmla="*/ 15 h 51"/>
                <a:gd name="T10" fmla="*/ 48 w 48"/>
                <a:gd name="T11" fmla="*/ 37 h 51"/>
                <a:gd name="T12" fmla="*/ 48 w 48"/>
                <a:gd name="T13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1">
                  <a:moveTo>
                    <a:pt x="48" y="36"/>
                  </a:moveTo>
                  <a:cubicBezTo>
                    <a:pt x="34" y="51"/>
                    <a:pt x="29" y="50"/>
                    <a:pt x="12" y="36"/>
                  </a:cubicBezTo>
                  <a:cubicBezTo>
                    <a:pt x="1" y="26"/>
                    <a:pt x="0" y="16"/>
                    <a:pt x="11" y="6"/>
                  </a:cubicBezTo>
                  <a:cubicBezTo>
                    <a:pt x="15" y="2"/>
                    <a:pt x="23" y="0"/>
                    <a:pt x="28" y="1"/>
                  </a:cubicBezTo>
                  <a:cubicBezTo>
                    <a:pt x="33" y="3"/>
                    <a:pt x="37" y="10"/>
                    <a:pt x="40" y="15"/>
                  </a:cubicBezTo>
                  <a:cubicBezTo>
                    <a:pt x="44" y="22"/>
                    <a:pt x="45" y="30"/>
                    <a:pt x="48" y="37"/>
                  </a:cubicBezTo>
                  <a:cubicBezTo>
                    <a:pt x="48" y="37"/>
                    <a:pt x="48" y="36"/>
                    <a:pt x="48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166"/>
            <p:cNvSpPr>
              <a:spLocks/>
            </p:cNvSpPr>
            <p:nvPr/>
          </p:nvSpPr>
          <p:spPr bwMode="auto">
            <a:xfrm>
              <a:off x="7443291" y="1632797"/>
              <a:ext cx="86386" cy="114222"/>
            </a:xfrm>
            <a:custGeom>
              <a:avLst/>
              <a:gdLst>
                <a:gd name="T0" fmla="*/ 37 w 38"/>
                <a:gd name="T1" fmla="*/ 44 h 50"/>
                <a:gd name="T2" fmla="*/ 2 w 38"/>
                <a:gd name="T3" fmla="*/ 28 h 50"/>
                <a:gd name="T4" fmla="*/ 10 w 38"/>
                <a:gd name="T5" fmla="*/ 5 h 50"/>
                <a:gd name="T6" fmla="*/ 28 w 38"/>
                <a:gd name="T7" fmla="*/ 3 h 50"/>
                <a:gd name="T8" fmla="*/ 37 w 38"/>
                <a:gd name="T9" fmla="*/ 19 h 50"/>
                <a:gd name="T10" fmla="*/ 37 w 38"/>
                <a:gd name="T11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0">
                  <a:moveTo>
                    <a:pt x="37" y="44"/>
                  </a:moveTo>
                  <a:cubicBezTo>
                    <a:pt x="24" y="50"/>
                    <a:pt x="8" y="44"/>
                    <a:pt x="2" y="28"/>
                  </a:cubicBezTo>
                  <a:cubicBezTo>
                    <a:pt x="0" y="22"/>
                    <a:pt x="5" y="11"/>
                    <a:pt x="10" y="5"/>
                  </a:cubicBezTo>
                  <a:cubicBezTo>
                    <a:pt x="13" y="1"/>
                    <a:pt x="23" y="0"/>
                    <a:pt x="28" y="3"/>
                  </a:cubicBezTo>
                  <a:cubicBezTo>
                    <a:pt x="33" y="5"/>
                    <a:pt x="36" y="13"/>
                    <a:pt x="37" y="19"/>
                  </a:cubicBezTo>
                  <a:cubicBezTo>
                    <a:pt x="38" y="27"/>
                    <a:pt x="37" y="35"/>
                    <a:pt x="37" y="4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167"/>
            <p:cNvSpPr>
              <a:spLocks/>
            </p:cNvSpPr>
            <p:nvPr/>
          </p:nvSpPr>
          <p:spPr bwMode="auto">
            <a:xfrm>
              <a:off x="7413536" y="1224862"/>
              <a:ext cx="93105" cy="118062"/>
            </a:xfrm>
            <a:custGeom>
              <a:avLst/>
              <a:gdLst>
                <a:gd name="T0" fmla="*/ 0 w 41"/>
                <a:gd name="T1" fmla="*/ 33 h 52"/>
                <a:gd name="T2" fmla="*/ 1 w 41"/>
                <a:gd name="T3" fmla="*/ 33 h 52"/>
                <a:gd name="T4" fmla="*/ 7 w 41"/>
                <a:gd name="T5" fmla="*/ 8 h 52"/>
                <a:gd name="T6" fmla="*/ 26 w 41"/>
                <a:gd name="T7" fmla="*/ 1 h 52"/>
                <a:gd name="T8" fmla="*/ 37 w 41"/>
                <a:gd name="T9" fmla="*/ 16 h 52"/>
                <a:gd name="T10" fmla="*/ 37 w 41"/>
                <a:gd name="T11" fmla="*/ 22 h 52"/>
                <a:gd name="T12" fmla="*/ 38 w 41"/>
                <a:gd name="T13" fmla="*/ 43 h 52"/>
                <a:gd name="T14" fmla="*/ 9 w 41"/>
                <a:gd name="T15" fmla="*/ 36 h 52"/>
                <a:gd name="T16" fmla="*/ 0 w 41"/>
                <a:gd name="T17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52">
                  <a:moveTo>
                    <a:pt x="0" y="33"/>
                  </a:moveTo>
                  <a:cubicBezTo>
                    <a:pt x="0" y="33"/>
                    <a:pt x="1" y="33"/>
                    <a:pt x="1" y="33"/>
                  </a:cubicBezTo>
                  <a:cubicBezTo>
                    <a:pt x="3" y="25"/>
                    <a:pt x="3" y="15"/>
                    <a:pt x="7" y="8"/>
                  </a:cubicBezTo>
                  <a:cubicBezTo>
                    <a:pt x="10" y="3"/>
                    <a:pt x="20" y="0"/>
                    <a:pt x="26" y="1"/>
                  </a:cubicBezTo>
                  <a:cubicBezTo>
                    <a:pt x="30" y="2"/>
                    <a:pt x="33" y="10"/>
                    <a:pt x="37" y="16"/>
                  </a:cubicBezTo>
                  <a:cubicBezTo>
                    <a:pt x="38" y="17"/>
                    <a:pt x="37" y="20"/>
                    <a:pt x="37" y="22"/>
                  </a:cubicBezTo>
                  <a:cubicBezTo>
                    <a:pt x="37" y="29"/>
                    <a:pt x="41" y="40"/>
                    <a:pt x="38" y="43"/>
                  </a:cubicBezTo>
                  <a:cubicBezTo>
                    <a:pt x="27" y="52"/>
                    <a:pt x="17" y="46"/>
                    <a:pt x="9" y="36"/>
                  </a:cubicBezTo>
                  <a:cubicBezTo>
                    <a:pt x="8" y="34"/>
                    <a:pt x="3" y="34"/>
                    <a:pt x="0" y="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171"/>
            <p:cNvSpPr>
              <a:spLocks/>
            </p:cNvSpPr>
            <p:nvPr/>
          </p:nvSpPr>
          <p:spPr bwMode="auto">
            <a:xfrm>
              <a:off x="7516240" y="1240220"/>
              <a:ext cx="95025" cy="118062"/>
            </a:xfrm>
            <a:custGeom>
              <a:avLst/>
              <a:gdLst>
                <a:gd name="T0" fmla="*/ 28 w 42"/>
                <a:gd name="T1" fmla="*/ 52 h 52"/>
                <a:gd name="T2" fmla="*/ 2 w 42"/>
                <a:gd name="T3" fmla="*/ 19 h 52"/>
                <a:gd name="T4" fmla="*/ 15 w 42"/>
                <a:gd name="T5" fmla="*/ 1 h 52"/>
                <a:gd name="T6" fmla="*/ 42 w 42"/>
                <a:gd name="T7" fmla="*/ 8 h 52"/>
                <a:gd name="T8" fmla="*/ 28 w 4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2">
                  <a:moveTo>
                    <a:pt x="28" y="52"/>
                  </a:moveTo>
                  <a:cubicBezTo>
                    <a:pt x="17" y="39"/>
                    <a:pt x="7" y="30"/>
                    <a:pt x="2" y="19"/>
                  </a:cubicBezTo>
                  <a:cubicBezTo>
                    <a:pt x="0" y="16"/>
                    <a:pt x="9" y="2"/>
                    <a:pt x="15" y="1"/>
                  </a:cubicBezTo>
                  <a:cubicBezTo>
                    <a:pt x="24" y="0"/>
                    <a:pt x="34" y="6"/>
                    <a:pt x="42" y="8"/>
                  </a:cubicBezTo>
                  <a:cubicBezTo>
                    <a:pt x="37" y="24"/>
                    <a:pt x="34" y="34"/>
                    <a:pt x="28" y="5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174"/>
            <p:cNvSpPr>
              <a:spLocks/>
            </p:cNvSpPr>
            <p:nvPr/>
          </p:nvSpPr>
          <p:spPr bwMode="auto">
            <a:xfrm>
              <a:off x="7137100" y="1599203"/>
              <a:ext cx="131499" cy="118062"/>
            </a:xfrm>
            <a:custGeom>
              <a:avLst/>
              <a:gdLst>
                <a:gd name="T0" fmla="*/ 28 w 58"/>
                <a:gd name="T1" fmla="*/ 0 h 52"/>
                <a:gd name="T2" fmla="*/ 47 w 58"/>
                <a:gd name="T3" fmla="*/ 41 h 52"/>
                <a:gd name="T4" fmla="*/ 4 w 58"/>
                <a:gd name="T5" fmla="*/ 25 h 52"/>
                <a:gd name="T6" fmla="*/ 28 w 58"/>
                <a:gd name="T7" fmla="*/ 0 h 52"/>
                <a:gd name="T8" fmla="*/ 28 w 58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2">
                  <a:moveTo>
                    <a:pt x="28" y="0"/>
                  </a:moveTo>
                  <a:cubicBezTo>
                    <a:pt x="36" y="12"/>
                    <a:pt x="58" y="17"/>
                    <a:pt x="47" y="41"/>
                  </a:cubicBezTo>
                  <a:cubicBezTo>
                    <a:pt x="34" y="31"/>
                    <a:pt x="9" y="52"/>
                    <a:pt x="4" y="25"/>
                  </a:cubicBezTo>
                  <a:cubicBezTo>
                    <a:pt x="0" y="9"/>
                    <a:pt x="16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180"/>
            <p:cNvSpPr>
              <a:spLocks/>
            </p:cNvSpPr>
            <p:nvPr/>
          </p:nvSpPr>
          <p:spPr bwMode="auto">
            <a:xfrm>
              <a:off x="7293555" y="1865080"/>
              <a:ext cx="88306" cy="106543"/>
            </a:xfrm>
            <a:custGeom>
              <a:avLst/>
              <a:gdLst>
                <a:gd name="T0" fmla="*/ 36 w 39"/>
                <a:gd name="T1" fmla="*/ 47 h 47"/>
                <a:gd name="T2" fmla="*/ 5 w 39"/>
                <a:gd name="T3" fmla="*/ 20 h 47"/>
                <a:gd name="T4" fmla="*/ 26 w 39"/>
                <a:gd name="T5" fmla="*/ 2 h 47"/>
                <a:gd name="T6" fmla="*/ 36 w 39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7">
                  <a:moveTo>
                    <a:pt x="36" y="47"/>
                  </a:moveTo>
                  <a:cubicBezTo>
                    <a:pt x="18" y="45"/>
                    <a:pt x="0" y="30"/>
                    <a:pt x="5" y="20"/>
                  </a:cubicBezTo>
                  <a:cubicBezTo>
                    <a:pt x="8" y="12"/>
                    <a:pt x="18" y="3"/>
                    <a:pt x="26" y="2"/>
                  </a:cubicBezTo>
                  <a:cubicBezTo>
                    <a:pt x="38" y="0"/>
                    <a:pt x="39" y="6"/>
                    <a:pt x="36" y="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187"/>
            <p:cNvSpPr>
              <a:spLocks/>
            </p:cNvSpPr>
            <p:nvPr/>
          </p:nvSpPr>
          <p:spPr bwMode="auto">
            <a:xfrm>
              <a:off x="7962567" y="1576166"/>
              <a:ext cx="79667" cy="102704"/>
            </a:xfrm>
            <a:custGeom>
              <a:avLst/>
              <a:gdLst>
                <a:gd name="T0" fmla="*/ 16 w 35"/>
                <a:gd name="T1" fmla="*/ 43 h 45"/>
                <a:gd name="T2" fmla="*/ 17 w 35"/>
                <a:gd name="T3" fmla="*/ 44 h 45"/>
                <a:gd name="T4" fmla="*/ 6 w 35"/>
                <a:gd name="T5" fmla="*/ 31 h 45"/>
                <a:gd name="T6" fmla="*/ 3 w 35"/>
                <a:gd name="T7" fmla="*/ 10 h 45"/>
                <a:gd name="T8" fmla="*/ 27 w 35"/>
                <a:gd name="T9" fmla="*/ 0 h 45"/>
                <a:gd name="T10" fmla="*/ 34 w 35"/>
                <a:gd name="T11" fmla="*/ 20 h 45"/>
                <a:gd name="T12" fmla="*/ 34 w 35"/>
                <a:gd name="T13" fmla="*/ 45 h 45"/>
                <a:gd name="T14" fmla="*/ 16 w 35"/>
                <a:gd name="T15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5">
                  <a:moveTo>
                    <a:pt x="16" y="43"/>
                  </a:moveTo>
                  <a:cubicBezTo>
                    <a:pt x="16" y="43"/>
                    <a:pt x="17" y="44"/>
                    <a:pt x="17" y="44"/>
                  </a:cubicBezTo>
                  <a:cubicBezTo>
                    <a:pt x="13" y="40"/>
                    <a:pt x="8" y="36"/>
                    <a:pt x="6" y="31"/>
                  </a:cubicBezTo>
                  <a:cubicBezTo>
                    <a:pt x="3" y="24"/>
                    <a:pt x="0" y="14"/>
                    <a:pt x="3" y="10"/>
                  </a:cubicBezTo>
                  <a:cubicBezTo>
                    <a:pt x="9" y="5"/>
                    <a:pt x="19" y="3"/>
                    <a:pt x="27" y="0"/>
                  </a:cubicBezTo>
                  <a:cubicBezTo>
                    <a:pt x="29" y="7"/>
                    <a:pt x="33" y="13"/>
                    <a:pt x="34" y="20"/>
                  </a:cubicBezTo>
                  <a:cubicBezTo>
                    <a:pt x="35" y="27"/>
                    <a:pt x="34" y="34"/>
                    <a:pt x="34" y="45"/>
                  </a:cubicBezTo>
                  <a:cubicBezTo>
                    <a:pt x="28" y="44"/>
                    <a:pt x="22" y="44"/>
                    <a:pt x="16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188"/>
            <p:cNvSpPr>
              <a:spLocks/>
            </p:cNvSpPr>
            <p:nvPr/>
          </p:nvSpPr>
          <p:spPr bwMode="auto">
            <a:xfrm>
              <a:off x="7193731" y="1783493"/>
              <a:ext cx="136298" cy="115182"/>
            </a:xfrm>
            <a:custGeom>
              <a:avLst/>
              <a:gdLst>
                <a:gd name="T0" fmla="*/ 60 w 60"/>
                <a:gd name="T1" fmla="*/ 24 h 51"/>
                <a:gd name="T2" fmla="*/ 35 w 60"/>
                <a:gd name="T3" fmla="*/ 51 h 51"/>
                <a:gd name="T4" fmla="*/ 21 w 60"/>
                <a:gd name="T5" fmla="*/ 12 h 51"/>
                <a:gd name="T6" fmla="*/ 60 w 60"/>
                <a:gd name="T7" fmla="*/ 2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1">
                  <a:moveTo>
                    <a:pt x="60" y="24"/>
                  </a:moveTo>
                  <a:cubicBezTo>
                    <a:pt x="51" y="33"/>
                    <a:pt x="44" y="42"/>
                    <a:pt x="35" y="51"/>
                  </a:cubicBezTo>
                  <a:cubicBezTo>
                    <a:pt x="31" y="38"/>
                    <a:pt x="0" y="36"/>
                    <a:pt x="21" y="12"/>
                  </a:cubicBezTo>
                  <a:cubicBezTo>
                    <a:pt x="32" y="0"/>
                    <a:pt x="40" y="3"/>
                    <a:pt x="60" y="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189"/>
            <p:cNvSpPr>
              <a:spLocks/>
            </p:cNvSpPr>
            <p:nvPr/>
          </p:nvSpPr>
          <p:spPr bwMode="auto">
            <a:xfrm>
              <a:off x="7679414" y="1363081"/>
              <a:ext cx="108463" cy="79667"/>
            </a:xfrm>
            <a:custGeom>
              <a:avLst/>
              <a:gdLst>
                <a:gd name="T0" fmla="*/ 46 w 48"/>
                <a:gd name="T1" fmla="*/ 35 h 35"/>
                <a:gd name="T2" fmla="*/ 25 w 48"/>
                <a:gd name="T3" fmla="*/ 35 h 35"/>
                <a:gd name="T4" fmla="*/ 5 w 48"/>
                <a:gd name="T5" fmla="*/ 30 h 35"/>
                <a:gd name="T6" fmla="*/ 3 w 48"/>
                <a:gd name="T7" fmla="*/ 13 h 35"/>
                <a:gd name="T8" fmla="*/ 24 w 48"/>
                <a:gd name="T9" fmla="*/ 1 h 35"/>
                <a:gd name="T10" fmla="*/ 46 w 48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35">
                  <a:moveTo>
                    <a:pt x="46" y="35"/>
                  </a:moveTo>
                  <a:cubicBezTo>
                    <a:pt x="39" y="35"/>
                    <a:pt x="32" y="35"/>
                    <a:pt x="25" y="35"/>
                  </a:cubicBezTo>
                  <a:cubicBezTo>
                    <a:pt x="18" y="34"/>
                    <a:pt x="10" y="34"/>
                    <a:pt x="5" y="30"/>
                  </a:cubicBezTo>
                  <a:cubicBezTo>
                    <a:pt x="1" y="27"/>
                    <a:pt x="0" y="16"/>
                    <a:pt x="3" y="13"/>
                  </a:cubicBezTo>
                  <a:cubicBezTo>
                    <a:pt x="8" y="7"/>
                    <a:pt x="17" y="2"/>
                    <a:pt x="24" y="1"/>
                  </a:cubicBezTo>
                  <a:cubicBezTo>
                    <a:pt x="36" y="0"/>
                    <a:pt x="48" y="20"/>
                    <a:pt x="46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190"/>
            <p:cNvSpPr>
              <a:spLocks/>
            </p:cNvSpPr>
            <p:nvPr/>
          </p:nvSpPr>
          <p:spPr bwMode="auto">
            <a:xfrm>
              <a:off x="7395299" y="1544492"/>
              <a:ext cx="111342" cy="91186"/>
            </a:xfrm>
            <a:custGeom>
              <a:avLst/>
              <a:gdLst>
                <a:gd name="T0" fmla="*/ 32 w 49"/>
                <a:gd name="T1" fmla="*/ 2 h 40"/>
                <a:gd name="T2" fmla="*/ 31 w 49"/>
                <a:gd name="T3" fmla="*/ 2 h 40"/>
                <a:gd name="T4" fmla="*/ 49 w 49"/>
                <a:gd name="T5" fmla="*/ 30 h 40"/>
                <a:gd name="T6" fmla="*/ 25 w 49"/>
                <a:gd name="T7" fmla="*/ 35 h 40"/>
                <a:gd name="T8" fmla="*/ 1 w 49"/>
                <a:gd name="T9" fmla="*/ 25 h 40"/>
                <a:gd name="T10" fmla="*/ 16 w 49"/>
                <a:gd name="T11" fmla="*/ 2 h 40"/>
                <a:gd name="T12" fmla="*/ 32 w 49"/>
                <a:gd name="T1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0">
                  <a:moveTo>
                    <a:pt x="32" y="2"/>
                  </a:moveTo>
                  <a:cubicBezTo>
                    <a:pt x="31" y="2"/>
                    <a:pt x="31" y="2"/>
                    <a:pt x="31" y="2"/>
                  </a:cubicBezTo>
                  <a:cubicBezTo>
                    <a:pt x="37" y="11"/>
                    <a:pt x="43" y="20"/>
                    <a:pt x="49" y="30"/>
                  </a:cubicBezTo>
                  <a:cubicBezTo>
                    <a:pt x="39" y="32"/>
                    <a:pt x="31" y="32"/>
                    <a:pt x="25" y="35"/>
                  </a:cubicBezTo>
                  <a:cubicBezTo>
                    <a:pt x="13" y="40"/>
                    <a:pt x="2" y="38"/>
                    <a:pt x="1" y="25"/>
                  </a:cubicBezTo>
                  <a:cubicBezTo>
                    <a:pt x="0" y="18"/>
                    <a:pt x="10" y="9"/>
                    <a:pt x="16" y="2"/>
                  </a:cubicBezTo>
                  <a:cubicBezTo>
                    <a:pt x="19" y="0"/>
                    <a:pt x="26" y="2"/>
                    <a:pt x="32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195"/>
            <p:cNvSpPr>
              <a:spLocks/>
            </p:cNvSpPr>
            <p:nvPr/>
          </p:nvSpPr>
          <p:spPr bwMode="auto">
            <a:xfrm>
              <a:off x="7177413" y="1700946"/>
              <a:ext cx="109423" cy="82547"/>
            </a:xfrm>
            <a:custGeom>
              <a:avLst/>
              <a:gdLst>
                <a:gd name="T0" fmla="*/ 48 w 48"/>
                <a:gd name="T1" fmla="*/ 30 h 36"/>
                <a:gd name="T2" fmla="*/ 21 w 48"/>
                <a:gd name="T3" fmla="*/ 36 h 36"/>
                <a:gd name="T4" fmla="*/ 3 w 48"/>
                <a:gd name="T5" fmla="*/ 29 h 36"/>
                <a:gd name="T6" fmla="*/ 3 w 48"/>
                <a:gd name="T7" fmla="*/ 12 h 36"/>
                <a:gd name="T8" fmla="*/ 22 w 48"/>
                <a:gd name="T9" fmla="*/ 2 h 36"/>
                <a:gd name="T10" fmla="*/ 48 w 48"/>
                <a:gd name="T11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36">
                  <a:moveTo>
                    <a:pt x="48" y="30"/>
                  </a:moveTo>
                  <a:cubicBezTo>
                    <a:pt x="37" y="33"/>
                    <a:pt x="29" y="36"/>
                    <a:pt x="21" y="36"/>
                  </a:cubicBezTo>
                  <a:cubicBezTo>
                    <a:pt x="15" y="36"/>
                    <a:pt x="6" y="34"/>
                    <a:pt x="3" y="29"/>
                  </a:cubicBezTo>
                  <a:cubicBezTo>
                    <a:pt x="0" y="26"/>
                    <a:pt x="0" y="16"/>
                    <a:pt x="3" y="12"/>
                  </a:cubicBezTo>
                  <a:cubicBezTo>
                    <a:pt x="8" y="7"/>
                    <a:pt x="17" y="0"/>
                    <a:pt x="22" y="2"/>
                  </a:cubicBezTo>
                  <a:cubicBezTo>
                    <a:pt x="35" y="6"/>
                    <a:pt x="45" y="15"/>
                    <a:pt x="48" y="3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196"/>
            <p:cNvSpPr>
              <a:spLocks/>
            </p:cNvSpPr>
            <p:nvPr/>
          </p:nvSpPr>
          <p:spPr bwMode="auto">
            <a:xfrm>
              <a:off x="9998400" y="4817564"/>
              <a:ext cx="144937" cy="81587"/>
            </a:xfrm>
            <a:custGeom>
              <a:avLst/>
              <a:gdLst>
                <a:gd name="T0" fmla="*/ 61 w 64"/>
                <a:gd name="T1" fmla="*/ 36 h 36"/>
                <a:gd name="T2" fmla="*/ 8 w 64"/>
                <a:gd name="T3" fmla="*/ 0 h 36"/>
                <a:gd name="T4" fmla="*/ 64 w 64"/>
                <a:gd name="T5" fmla="*/ 30 h 36"/>
                <a:gd name="T6" fmla="*/ 61 w 64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36">
                  <a:moveTo>
                    <a:pt x="61" y="36"/>
                  </a:moveTo>
                  <a:cubicBezTo>
                    <a:pt x="1" y="34"/>
                    <a:pt x="0" y="33"/>
                    <a:pt x="8" y="0"/>
                  </a:cubicBezTo>
                  <a:cubicBezTo>
                    <a:pt x="28" y="10"/>
                    <a:pt x="46" y="20"/>
                    <a:pt x="64" y="30"/>
                  </a:cubicBezTo>
                  <a:cubicBezTo>
                    <a:pt x="63" y="32"/>
                    <a:pt x="62" y="34"/>
                    <a:pt x="61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00"/>
            <p:cNvSpPr>
              <a:spLocks/>
            </p:cNvSpPr>
            <p:nvPr/>
          </p:nvSpPr>
          <p:spPr bwMode="auto">
            <a:xfrm>
              <a:off x="10372739" y="4740777"/>
              <a:ext cx="181411" cy="124780"/>
            </a:xfrm>
            <a:custGeom>
              <a:avLst/>
              <a:gdLst>
                <a:gd name="T0" fmla="*/ 3 w 80"/>
                <a:gd name="T1" fmla="*/ 44 h 55"/>
                <a:gd name="T2" fmla="*/ 67 w 80"/>
                <a:gd name="T3" fmla="*/ 6 h 55"/>
                <a:gd name="T4" fmla="*/ 80 w 80"/>
                <a:gd name="T5" fmla="*/ 0 h 55"/>
                <a:gd name="T6" fmla="*/ 0 w 80"/>
                <a:gd name="T7" fmla="*/ 55 h 55"/>
                <a:gd name="T8" fmla="*/ 3 w 80"/>
                <a:gd name="T9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5">
                  <a:moveTo>
                    <a:pt x="3" y="44"/>
                  </a:moveTo>
                  <a:cubicBezTo>
                    <a:pt x="24" y="31"/>
                    <a:pt x="46" y="18"/>
                    <a:pt x="67" y="6"/>
                  </a:cubicBezTo>
                  <a:cubicBezTo>
                    <a:pt x="71" y="4"/>
                    <a:pt x="75" y="2"/>
                    <a:pt x="80" y="0"/>
                  </a:cubicBezTo>
                  <a:cubicBezTo>
                    <a:pt x="78" y="18"/>
                    <a:pt x="31" y="50"/>
                    <a:pt x="0" y="55"/>
                  </a:cubicBezTo>
                  <a:cubicBezTo>
                    <a:pt x="1" y="51"/>
                    <a:pt x="2" y="47"/>
                    <a:pt x="3" y="4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204"/>
            <p:cNvSpPr>
              <a:spLocks/>
            </p:cNvSpPr>
            <p:nvPr/>
          </p:nvSpPr>
          <p:spPr bwMode="auto">
            <a:xfrm>
              <a:off x="7609344" y="1268056"/>
              <a:ext cx="103664" cy="133418"/>
            </a:xfrm>
            <a:custGeom>
              <a:avLst/>
              <a:gdLst>
                <a:gd name="T0" fmla="*/ 46 w 46"/>
                <a:gd name="T1" fmla="*/ 31 h 59"/>
                <a:gd name="T2" fmla="*/ 2 w 46"/>
                <a:gd name="T3" fmla="*/ 35 h 59"/>
                <a:gd name="T4" fmla="*/ 12 w 46"/>
                <a:gd name="T5" fmla="*/ 12 h 59"/>
                <a:gd name="T6" fmla="*/ 46 w 46"/>
                <a:gd name="T7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9">
                  <a:moveTo>
                    <a:pt x="46" y="31"/>
                  </a:moveTo>
                  <a:cubicBezTo>
                    <a:pt x="31" y="33"/>
                    <a:pt x="17" y="59"/>
                    <a:pt x="2" y="35"/>
                  </a:cubicBezTo>
                  <a:cubicBezTo>
                    <a:pt x="0" y="31"/>
                    <a:pt x="6" y="16"/>
                    <a:pt x="12" y="12"/>
                  </a:cubicBezTo>
                  <a:cubicBezTo>
                    <a:pt x="31" y="0"/>
                    <a:pt x="36" y="21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211"/>
            <p:cNvSpPr>
              <a:spLocks/>
            </p:cNvSpPr>
            <p:nvPr/>
          </p:nvSpPr>
          <p:spPr bwMode="auto">
            <a:xfrm>
              <a:off x="8193891" y="3530412"/>
              <a:ext cx="86386" cy="79667"/>
            </a:xfrm>
            <a:custGeom>
              <a:avLst/>
              <a:gdLst>
                <a:gd name="T0" fmla="*/ 0 w 38"/>
                <a:gd name="T1" fmla="*/ 23 h 35"/>
                <a:gd name="T2" fmla="*/ 17 w 38"/>
                <a:gd name="T3" fmla="*/ 1 h 35"/>
                <a:gd name="T4" fmla="*/ 35 w 38"/>
                <a:gd name="T5" fmla="*/ 13 h 35"/>
                <a:gd name="T6" fmla="*/ 36 w 38"/>
                <a:gd name="T7" fmla="*/ 35 h 35"/>
                <a:gd name="T8" fmla="*/ 13 w 38"/>
                <a:gd name="T9" fmla="*/ 33 h 35"/>
                <a:gd name="T10" fmla="*/ 0 w 38"/>
                <a:gd name="T11" fmla="*/ 22 h 35"/>
                <a:gd name="T12" fmla="*/ 0 w 38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5">
                  <a:moveTo>
                    <a:pt x="0" y="23"/>
                  </a:moveTo>
                  <a:cubicBezTo>
                    <a:pt x="6" y="15"/>
                    <a:pt x="10" y="6"/>
                    <a:pt x="17" y="1"/>
                  </a:cubicBezTo>
                  <a:cubicBezTo>
                    <a:pt x="20" y="0"/>
                    <a:pt x="32" y="7"/>
                    <a:pt x="35" y="13"/>
                  </a:cubicBezTo>
                  <a:cubicBezTo>
                    <a:pt x="38" y="19"/>
                    <a:pt x="36" y="28"/>
                    <a:pt x="36" y="35"/>
                  </a:cubicBezTo>
                  <a:cubicBezTo>
                    <a:pt x="29" y="35"/>
                    <a:pt x="21" y="35"/>
                    <a:pt x="13" y="33"/>
                  </a:cubicBezTo>
                  <a:cubicBezTo>
                    <a:pt x="8" y="31"/>
                    <a:pt x="4" y="26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212"/>
            <p:cNvSpPr>
              <a:spLocks/>
            </p:cNvSpPr>
            <p:nvPr/>
          </p:nvSpPr>
          <p:spPr bwMode="auto">
            <a:xfrm>
              <a:off x="8215007" y="3350921"/>
              <a:ext cx="86386" cy="82547"/>
            </a:xfrm>
            <a:custGeom>
              <a:avLst/>
              <a:gdLst>
                <a:gd name="T0" fmla="*/ 37 w 38"/>
                <a:gd name="T1" fmla="*/ 17 h 36"/>
                <a:gd name="T2" fmla="*/ 36 w 38"/>
                <a:gd name="T3" fmla="*/ 16 h 36"/>
                <a:gd name="T4" fmla="*/ 36 w 38"/>
                <a:gd name="T5" fmla="*/ 33 h 36"/>
                <a:gd name="T6" fmla="*/ 15 w 38"/>
                <a:gd name="T7" fmla="*/ 34 h 36"/>
                <a:gd name="T8" fmla="*/ 0 w 38"/>
                <a:gd name="T9" fmla="*/ 22 h 36"/>
                <a:gd name="T10" fmla="*/ 0 w 38"/>
                <a:gd name="T11" fmla="*/ 23 h 36"/>
                <a:gd name="T12" fmla="*/ 14 w 38"/>
                <a:gd name="T13" fmla="*/ 0 h 36"/>
                <a:gd name="T14" fmla="*/ 37 w 38"/>
                <a:gd name="T15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6">
                  <a:moveTo>
                    <a:pt x="37" y="17"/>
                  </a:moveTo>
                  <a:cubicBezTo>
                    <a:pt x="37" y="17"/>
                    <a:pt x="36" y="16"/>
                    <a:pt x="36" y="16"/>
                  </a:cubicBezTo>
                  <a:cubicBezTo>
                    <a:pt x="36" y="22"/>
                    <a:pt x="38" y="32"/>
                    <a:pt x="36" y="33"/>
                  </a:cubicBezTo>
                  <a:cubicBezTo>
                    <a:pt x="29" y="35"/>
                    <a:pt x="21" y="36"/>
                    <a:pt x="15" y="34"/>
                  </a:cubicBezTo>
                  <a:cubicBezTo>
                    <a:pt x="9" y="32"/>
                    <a:pt x="5" y="26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15"/>
                    <a:pt x="9" y="8"/>
                    <a:pt x="14" y="0"/>
                  </a:cubicBezTo>
                  <a:cubicBezTo>
                    <a:pt x="22" y="6"/>
                    <a:pt x="29" y="11"/>
                    <a:pt x="37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215"/>
            <p:cNvSpPr>
              <a:spLocks/>
            </p:cNvSpPr>
            <p:nvPr/>
          </p:nvSpPr>
          <p:spPr bwMode="auto">
            <a:xfrm>
              <a:off x="8398337" y="3122478"/>
              <a:ext cx="88306" cy="85427"/>
            </a:xfrm>
            <a:custGeom>
              <a:avLst/>
              <a:gdLst>
                <a:gd name="T0" fmla="*/ 19 w 39"/>
                <a:gd name="T1" fmla="*/ 37 h 38"/>
                <a:gd name="T2" fmla="*/ 20 w 39"/>
                <a:gd name="T3" fmla="*/ 38 h 38"/>
                <a:gd name="T4" fmla="*/ 14 w 39"/>
                <a:gd name="T5" fmla="*/ 28 h 38"/>
                <a:gd name="T6" fmla="*/ 0 w 39"/>
                <a:gd name="T7" fmla="*/ 10 h 38"/>
                <a:gd name="T8" fmla="*/ 25 w 39"/>
                <a:gd name="T9" fmla="*/ 0 h 38"/>
                <a:gd name="T10" fmla="*/ 24 w 39"/>
                <a:gd name="T11" fmla="*/ 0 h 38"/>
                <a:gd name="T12" fmla="*/ 30 w 39"/>
                <a:gd name="T13" fmla="*/ 8 h 38"/>
                <a:gd name="T14" fmla="*/ 37 w 39"/>
                <a:gd name="T15" fmla="*/ 27 h 38"/>
                <a:gd name="T16" fmla="*/ 19 w 39"/>
                <a:gd name="T17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8">
                  <a:moveTo>
                    <a:pt x="19" y="37"/>
                  </a:moveTo>
                  <a:cubicBezTo>
                    <a:pt x="19" y="37"/>
                    <a:pt x="20" y="38"/>
                    <a:pt x="20" y="38"/>
                  </a:cubicBezTo>
                  <a:cubicBezTo>
                    <a:pt x="18" y="34"/>
                    <a:pt x="16" y="31"/>
                    <a:pt x="14" y="28"/>
                  </a:cubicBezTo>
                  <a:cubicBezTo>
                    <a:pt x="9" y="22"/>
                    <a:pt x="5" y="16"/>
                    <a:pt x="0" y="10"/>
                  </a:cubicBezTo>
                  <a:cubicBezTo>
                    <a:pt x="9" y="7"/>
                    <a:pt x="17" y="3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3"/>
                    <a:pt x="29" y="5"/>
                    <a:pt x="30" y="8"/>
                  </a:cubicBezTo>
                  <a:cubicBezTo>
                    <a:pt x="33" y="14"/>
                    <a:pt x="39" y="23"/>
                    <a:pt x="37" y="27"/>
                  </a:cubicBezTo>
                  <a:cubicBezTo>
                    <a:pt x="35" y="32"/>
                    <a:pt x="25" y="34"/>
                    <a:pt x="19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218"/>
            <p:cNvSpPr>
              <a:spLocks/>
            </p:cNvSpPr>
            <p:nvPr/>
          </p:nvSpPr>
          <p:spPr bwMode="auto">
            <a:xfrm>
              <a:off x="7865623" y="3229020"/>
              <a:ext cx="95025" cy="79667"/>
            </a:xfrm>
            <a:custGeom>
              <a:avLst/>
              <a:gdLst>
                <a:gd name="T0" fmla="*/ 27 w 42"/>
                <a:gd name="T1" fmla="*/ 3 h 35"/>
                <a:gd name="T2" fmla="*/ 26 w 42"/>
                <a:gd name="T3" fmla="*/ 1 h 35"/>
                <a:gd name="T4" fmla="*/ 37 w 42"/>
                <a:gd name="T5" fmla="*/ 17 h 35"/>
                <a:gd name="T6" fmla="*/ 26 w 42"/>
                <a:gd name="T7" fmla="*/ 34 h 35"/>
                <a:gd name="T8" fmla="*/ 27 w 42"/>
                <a:gd name="T9" fmla="*/ 34 h 35"/>
                <a:gd name="T10" fmla="*/ 19 w 42"/>
                <a:gd name="T11" fmla="*/ 28 h 35"/>
                <a:gd name="T12" fmla="*/ 0 w 42"/>
                <a:gd name="T13" fmla="*/ 19 h 35"/>
                <a:gd name="T14" fmla="*/ 18 w 42"/>
                <a:gd name="T15" fmla="*/ 1 h 35"/>
                <a:gd name="T16" fmla="*/ 27 w 42"/>
                <a:gd name="T17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5">
                  <a:moveTo>
                    <a:pt x="27" y="3"/>
                  </a:moveTo>
                  <a:cubicBezTo>
                    <a:pt x="27" y="3"/>
                    <a:pt x="26" y="1"/>
                    <a:pt x="26" y="1"/>
                  </a:cubicBezTo>
                  <a:cubicBezTo>
                    <a:pt x="30" y="7"/>
                    <a:pt x="34" y="11"/>
                    <a:pt x="37" y="17"/>
                  </a:cubicBezTo>
                  <a:cubicBezTo>
                    <a:pt x="42" y="27"/>
                    <a:pt x="41" y="35"/>
                    <a:pt x="26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2"/>
                    <a:pt x="22" y="30"/>
                    <a:pt x="19" y="28"/>
                  </a:cubicBezTo>
                  <a:cubicBezTo>
                    <a:pt x="13" y="25"/>
                    <a:pt x="6" y="22"/>
                    <a:pt x="0" y="19"/>
                  </a:cubicBezTo>
                  <a:cubicBezTo>
                    <a:pt x="6" y="13"/>
                    <a:pt x="11" y="7"/>
                    <a:pt x="18" y="1"/>
                  </a:cubicBezTo>
                  <a:cubicBezTo>
                    <a:pt x="19" y="0"/>
                    <a:pt x="24" y="2"/>
                    <a:pt x="27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220"/>
            <p:cNvSpPr>
              <a:spLocks/>
            </p:cNvSpPr>
            <p:nvPr/>
          </p:nvSpPr>
          <p:spPr bwMode="auto">
            <a:xfrm>
              <a:off x="8115184" y="3510255"/>
              <a:ext cx="78707" cy="111342"/>
            </a:xfrm>
            <a:custGeom>
              <a:avLst/>
              <a:gdLst>
                <a:gd name="T0" fmla="*/ 0 w 35"/>
                <a:gd name="T1" fmla="*/ 24 h 49"/>
                <a:gd name="T2" fmla="*/ 10 w 35"/>
                <a:gd name="T3" fmla="*/ 6 h 49"/>
                <a:gd name="T4" fmla="*/ 30 w 35"/>
                <a:gd name="T5" fmla="*/ 15 h 49"/>
                <a:gd name="T6" fmla="*/ 35 w 35"/>
                <a:gd name="T7" fmla="*/ 32 h 49"/>
                <a:gd name="T8" fmla="*/ 35 w 35"/>
                <a:gd name="T9" fmla="*/ 31 h 49"/>
                <a:gd name="T10" fmla="*/ 15 w 35"/>
                <a:gd name="T11" fmla="*/ 38 h 49"/>
                <a:gd name="T12" fmla="*/ 0 w 35"/>
                <a:gd name="T13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9">
                  <a:moveTo>
                    <a:pt x="0" y="24"/>
                  </a:moveTo>
                  <a:cubicBezTo>
                    <a:pt x="3" y="18"/>
                    <a:pt x="5" y="10"/>
                    <a:pt x="10" y="6"/>
                  </a:cubicBezTo>
                  <a:cubicBezTo>
                    <a:pt x="19" y="0"/>
                    <a:pt x="27" y="2"/>
                    <a:pt x="30" y="15"/>
                  </a:cubicBezTo>
                  <a:cubicBezTo>
                    <a:pt x="31" y="21"/>
                    <a:pt x="33" y="26"/>
                    <a:pt x="35" y="32"/>
                  </a:cubicBezTo>
                  <a:cubicBezTo>
                    <a:pt x="35" y="32"/>
                    <a:pt x="35" y="31"/>
                    <a:pt x="35" y="31"/>
                  </a:cubicBezTo>
                  <a:cubicBezTo>
                    <a:pt x="34" y="49"/>
                    <a:pt x="23" y="43"/>
                    <a:pt x="15" y="38"/>
                  </a:cubicBezTo>
                  <a:cubicBezTo>
                    <a:pt x="9" y="35"/>
                    <a:pt x="5" y="29"/>
                    <a:pt x="0" y="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222"/>
            <p:cNvSpPr>
              <a:spLocks/>
            </p:cNvSpPr>
            <p:nvPr/>
          </p:nvSpPr>
          <p:spPr bwMode="auto">
            <a:xfrm>
              <a:off x="8666134" y="57690"/>
              <a:ext cx="68149" cy="95985"/>
            </a:xfrm>
            <a:custGeom>
              <a:avLst/>
              <a:gdLst>
                <a:gd name="T0" fmla="*/ 26 w 30"/>
                <a:gd name="T1" fmla="*/ 42 h 42"/>
                <a:gd name="T2" fmla="*/ 2 w 30"/>
                <a:gd name="T3" fmla="*/ 21 h 42"/>
                <a:gd name="T4" fmla="*/ 6 w 30"/>
                <a:gd name="T5" fmla="*/ 5 h 42"/>
                <a:gd name="T6" fmla="*/ 23 w 30"/>
                <a:gd name="T7" fmla="*/ 1 h 42"/>
                <a:gd name="T8" fmla="*/ 29 w 30"/>
                <a:gd name="T9" fmla="*/ 16 h 42"/>
                <a:gd name="T10" fmla="*/ 29 w 30"/>
                <a:gd name="T11" fmla="*/ 36 h 42"/>
                <a:gd name="T12" fmla="*/ 26 w 30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2">
                  <a:moveTo>
                    <a:pt x="26" y="42"/>
                  </a:moveTo>
                  <a:cubicBezTo>
                    <a:pt x="18" y="35"/>
                    <a:pt x="8" y="29"/>
                    <a:pt x="2" y="21"/>
                  </a:cubicBezTo>
                  <a:cubicBezTo>
                    <a:pt x="0" y="18"/>
                    <a:pt x="2" y="8"/>
                    <a:pt x="6" y="5"/>
                  </a:cubicBezTo>
                  <a:cubicBezTo>
                    <a:pt x="10" y="2"/>
                    <a:pt x="18" y="0"/>
                    <a:pt x="23" y="1"/>
                  </a:cubicBezTo>
                  <a:cubicBezTo>
                    <a:pt x="26" y="2"/>
                    <a:pt x="28" y="11"/>
                    <a:pt x="29" y="16"/>
                  </a:cubicBezTo>
                  <a:cubicBezTo>
                    <a:pt x="30" y="23"/>
                    <a:pt x="29" y="30"/>
                    <a:pt x="29" y="36"/>
                  </a:cubicBezTo>
                  <a:cubicBezTo>
                    <a:pt x="28" y="38"/>
                    <a:pt x="27" y="40"/>
                    <a:pt x="26" y="4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224"/>
            <p:cNvSpPr>
              <a:spLocks/>
            </p:cNvSpPr>
            <p:nvPr/>
          </p:nvSpPr>
          <p:spPr bwMode="auto">
            <a:xfrm>
              <a:off x="8376262" y="3042810"/>
              <a:ext cx="90226" cy="79667"/>
            </a:xfrm>
            <a:custGeom>
              <a:avLst/>
              <a:gdLst>
                <a:gd name="T0" fmla="*/ 35 w 40"/>
                <a:gd name="T1" fmla="*/ 35 h 35"/>
                <a:gd name="T2" fmla="*/ 15 w 40"/>
                <a:gd name="T3" fmla="*/ 27 h 35"/>
                <a:gd name="T4" fmla="*/ 2 w 40"/>
                <a:gd name="T5" fmla="*/ 21 h 35"/>
                <a:gd name="T6" fmla="*/ 4 w 40"/>
                <a:gd name="T7" fmla="*/ 7 h 35"/>
                <a:gd name="T8" fmla="*/ 19 w 40"/>
                <a:gd name="T9" fmla="*/ 0 h 35"/>
                <a:gd name="T10" fmla="*/ 34 w 40"/>
                <a:gd name="T11" fmla="*/ 35 h 35"/>
                <a:gd name="T12" fmla="*/ 35 w 40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5">
                  <a:moveTo>
                    <a:pt x="35" y="35"/>
                  </a:moveTo>
                  <a:cubicBezTo>
                    <a:pt x="28" y="32"/>
                    <a:pt x="22" y="29"/>
                    <a:pt x="15" y="27"/>
                  </a:cubicBezTo>
                  <a:cubicBezTo>
                    <a:pt x="11" y="25"/>
                    <a:pt x="4" y="24"/>
                    <a:pt x="2" y="21"/>
                  </a:cubicBezTo>
                  <a:cubicBezTo>
                    <a:pt x="0" y="17"/>
                    <a:pt x="1" y="10"/>
                    <a:pt x="4" y="7"/>
                  </a:cubicBezTo>
                  <a:cubicBezTo>
                    <a:pt x="8" y="3"/>
                    <a:pt x="14" y="0"/>
                    <a:pt x="19" y="0"/>
                  </a:cubicBezTo>
                  <a:cubicBezTo>
                    <a:pt x="32" y="2"/>
                    <a:pt x="40" y="22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225"/>
            <p:cNvSpPr>
              <a:spLocks/>
            </p:cNvSpPr>
            <p:nvPr/>
          </p:nvSpPr>
          <p:spPr bwMode="auto">
            <a:xfrm>
              <a:off x="8173733" y="2919950"/>
              <a:ext cx="72948" cy="97904"/>
            </a:xfrm>
            <a:custGeom>
              <a:avLst/>
              <a:gdLst>
                <a:gd name="T0" fmla="*/ 32 w 32"/>
                <a:gd name="T1" fmla="*/ 29 h 43"/>
                <a:gd name="T2" fmla="*/ 5 w 32"/>
                <a:gd name="T3" fmla="*/ 26 h 43"/>
                <a:gd name="T4" fmla="*/ 6 w 32"/>
                <a:gd name="T5" fmla="*/ 27 h 43"/>
                <a:gd name="T6" fmla="*/ 2 w 32"/>
                <a:gd name="T7" fmla="*/ 9 h 43"/>
                <a:gd name="T8" fmla="*/ 19 w 32"/>
                <a:gd name="T9" fmla="*/ 0 h 43"/>
                <a:gd name="T10" fmla="*/ 26 w 32"/>
                <a:gd name="T11" fmla="*/ 17 h 43"/>
                <a:gd name="T12" fmla="*/ 32 w 32"/>
                <a:gd name="T13" fmla="*/ 30 h 43"/>
                <a:gd name="T14" fmla="*/ 32 w 32"/>
                <a:gd name="T15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3">
                  <a:moveTo>
                    <a:pt x="32" y="29"/>
                  </a:moveTo>
                  <a:cubicBezTo>
                    <a:pt x="22" y="43"/>
                    <a:pt x="21" y="43"/>
                    <a:pt x="5" y="26"/>
                  </a:cubicBezTo>
                  <a:cubicBezTo>
                    <a:pt x="5" y="26"/>
                    <a:pt x="6" y="27"/>
                    <a:pt x="6" y="27"/>
                  </a:cubicBezTo>
                  <a:cubicBezTo>
                    <a:pt x="4" y="21"/>
                    <a:pt x="0" y="13"/>
                    <a:pt x="2" y="9"/>
                  </a:cubicBezTo>
                  <a:cubicBezTo>
                    <a:pt x="5" y="4"/>
                    <a:pt x="13" y="3"/>
                    <a:pt x="19" y="0"/>
                  </a:cubicBezTo>
                  <a:cubicBezTo>
                    <a:pt x="22" y="6"/>
                    <a:pt x="24" y="11"/>
                    <a:pt x="26" y="17"/>
                  </a:cubicBezTo>
                  <a:cubicBezTo>
                    <a:pt x="28" y="21"/>
                    <a:pt x="30" y="25"/>
                    <a:pt x="32" y="30"/>
                  </a:cubicBezTo>
                  <a:lnTo>
                    <a:pt x="32" y="29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227"/>
            <p:cNvSpPr>
              <a:spLocks/>
            </p:cNvSpPr>
            <p:nvPr/>
          </p:nvSpPr>
          <p:spPr bwMode="auto">
            <a:xfrm>
              <a:off x="8044154" y="3490098"/>
              <a:ext cx="71028" cy="83507"/>
            </a:xfrm>
            <a:custGeom>
              <a:avLst/>
              <a:gdLst>
                <a:gd name="T0" fmla="*/ 31 w 31"/>
                <a:gd name="T1" fmla="*/ 33 h 37"/>
                <a:gd name="T2" fmla="*/ 13 w 31"/>
                <a:gd name="T3" fmla="*/ 34 h 37"/>
                <a:gd name="T4" fmla="*/ 0 w 31"/>
                <a:gd name="T5" fmla="*/ 12 h 37"/>
                <a:gd name="T6" fmla="*/ 17 w 31"/>
                <a:gd name="T7" fmla="*/ 0 h 37"/>
                <a:gd name="T8" fmla="*/ 26 w 31"/>
                <a:gd name="T9" fmla="*/ 15 h 37"/>
                <a:gd name="T10" fmla="*/ 31 w 31"/>
                <a:gd name="T11" fmla="*/ 33 h 37"/>
                <a:gd name="T12" fmla="*/ 31 w 31"/>
                <a:gd name="T13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7">
                  <a:moveTo>
                    <a:pt x="31" y="33"/>
                  </a:moveTo>
                  <a:cubicBezTo>
                    <a:pt x="25" y="33"/>
                    <a:pt x="16" y="37"/>
                    <a:pt x="13" y="34"/>
                  </a:cubicBezTo>
                  <a:cubicBezTo>
                    <a:pt x="7" y="28"/>
                    <a:pt x="2" y="20"/>
                    <a:pt x="0" y="12"/>
                  </a:cubicBezTo>
                  <a:cubicBezTo>
                    <a:pt x="0" y="9"/>
                    <a:pt x="11" y="4"/>
                    <a:pt x="17" y="0"/>
                  </a:cubicBezTo>
                  <a:cubicBezTo>
                    <a:pt x="20" y="5"/>
                    <a:pt x="24" y="10"/>
                    <a:pt x="26" y="15"/>
                  </a:cubicBezTo>
                  <a:cubicBezTo>
                    <a:pt x="29" y="21"/>
                    <a:pt x="30" y="27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229"/>
            <p:cNvSpPr>
              <a:spLocks/>
            </p:cNvSpPr>
            <p:nvPr/>
          </p:nvSpPr>
          <p:spPr bwMode="auto">
            <a:xfrm>
              <a:off x="8137259" y="3325964"/>
              <a:ext cx="77748" cy="91186"/>
            </a:xfrm>
            <a:custGeom>
              <a:avLst/>
              <a:gdLst>
                <a:gd name="T0" fmla="*/ 34 w 34"/>
                <a:gd name="T1" fmla="*/ 33 h 40"/>
                <a:gd name="T2" fmla="*/ 2 w 34"/>
                <a:gd name="T3" fmla="*/ 17 h 40"/>
                <a:gd name="T4" fmla="*/ 17 w 34"/>
                <a:gd name="T5" fmla="*/ 0 h 40"/>
                <a:gd name="T6" fmla="*/ 28 w 34"/>
                <a:gd name="T7" fmla="*/ 15 h 40"/>
                <a:gd name="T8" fmla="*/ 34 w 34"/>
                <a:gd name="T9" fmla="*/ 34 h 40"/>
                <a:gd name="T10" fmla="*/ 34 w 34"/>
                <a:gd name="T11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0">
                  <a:moveTo>
                    <a:pt x="34" y="33"/>
                  </a:moveTo>
                  <a:cubicBezTo>
                    <a:pt x="21" y="40"/>
                    <a:pt x="0" y="29"/>
                    <a:pt x="2" y="17"/>
                  </a:cubicBezTo>
                  <a:cubicBezTo>
                    <a:pt x="3" y="10"/>
                    <a:pt x="12" y="5"/>
                    <a:pt x="17" y="0"/>
                  </a:cubicBezTo>
                  <a:cubicBezTo>
                    <a:pt x="21" y="5"/>
                    <a:pt x="26" y="9"/>
                    <a:pt x="28" y="15"/>
                  </a:cubicBezTo>
                  <a:cubicBezTo>
                    <a:pt x="31" y="21"/>
                    <a:pt x="32" y="27"/>
                    <a:pt x="34" y="34"/>
                  </a:cubicBezTo>
                  <a:cubicBezTo>
                    <a:pt x="34" y="34"/>
                    <a:pt x="34" y="33"/>
                    <a:pt x="34" y="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232"/>
            <p:cNvSpPr>
              <a:spLocks/>
            </p:cNvSpPr>
            <p:nvPr/>
          </p:nvSpPr>
          <p:spPr bwMode="auto">
            <a:xfrm>
              <a:off x="7880981" y="3305808"/>
              <a:ext cx="95985" cy="97904"/>
            </a:xfrm>
            <a:custGeom>
              <a:avLst/>
              <a:gdLst>
                <a:gd name="T0" fmla="*/ 19 w 42"/>
                <a:gd name="T1" fmla="*/ 0 h 43"/>
                <a:gd name="T2" fmla="*/ 42 w 42"/>
                <a:gd name="T3" fmla="*/ 23 h 43"/>
                <a:gd name="T4" fmla="*/ 39 w 42"/>
                <a:gd name="T5" fmla="*/ 27 h 43"/>
                <a:gd name="T6" fmla="*/ 2 w 42"/>
                <a:gd name="T7" fmla="*/ 20 h 43"/>
                <a:gd name="T8" fmla="*/ 20 w 42"/>
                <a:gd name="T9" fmla="*/ 0 h 43"/>
                <a:gd name="T10" fmla="*/ 19 w 42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19" y="0"/>
                  </a:moveTo>
                  <a:cubicBezTo>
                    <a:pt x="27" y="7"/>
                    <a:pt x="34" y="15"/>
                    <a:pt x="42" y="23"/>
                  </a:cubicBezTo>
                  <a:cubicBezTo>
                    <a:pt x="41" y="24"/>
                    <a:pt x="40" y="26"/>
                    <a:pt x="39" y="27"/>
                  </a:cubicBezTo>
                  <a:cubicBezTo>
                    <a:pt x="27" y="17"/>
                    <a:pt x="10" y="43"/>
                    <a:pt x="2" y="20"/>
                  </a:cubicBezTo>
                  <a:cubicBezTo>
                    <a:pt x="0" y="16"/>
                    <a:pt x="14" y="7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236"/>
            <p:cNvSpPr>
              <a:spLocks/>
            </p:cNvSpPr>
            <p:nvPr/>
          </p:nvSpPr>
          <p:spPr bwMode="auto">
            <a:xfrm>
              <a:off x="8246682" y="2938187"/>
              <a:ext cx="68149" cy="86386"/>
            </a:xfrm>
            <a:custGeom>
              <a:avLst/>
              <a:gdLst>
                <a:gd name="T0" fmla="*/ 0 w 30"/>
                <a:gd name="T1" fmla="*/ 22 h 38"/>
                <a:gd name="T2" fmla="*/ 12 w 30"/>
                <a:gd name="T3" fmla="*/ 3 h 38"/>
                <a:gd name="T4" fmla="*/ 26 w 30"/>
                <a:gd name="T5" fmla="*/ 4 h 38"/>
                <a:gd name="T6" fmla="*/ 29 w 30"/>
                <a:gd name="T7" fmla="*/ 17 h 38"/>
                <a:gd name="T8" fmla="*/ 22 w 30"/>
                <a:gd name="T9" fmla="*/ 38 h 38"/>
                <a:gd name="T10" fmla="*/ 0 w 30"/>
                <a:gd name="T11" fmla="*/ 21 h 38"/>
                <a:gd name="T12" fmla="*/ 0 w 30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8">
                  <a:moveTo>
                    <a:pt x="0" y="22"/>
                  </a:moveTo>
                  <a:cubicBezTo>
                    <a:pt x="4" y="15"/>
                    <a:pt x="7" y="8"/>
                    <a:pt x="12" y="3"/>
                  </a:cubicBezTo>
                  <a:cubicBezTo>
                    <a:pt x="14" y="0"/>
                    <a:pt x="23" y="1"/>
                    <a:pt x="26" y="4"/>
                  </a:cubicBezTo>
                  <a:cubicBezTo>
                    <a:pt x="29" y="6"/>
                    <a:pt x="30" y="13"/>
                    <a:pt x="29" y="17"/>
                  </a:cubicBezTo>
                  <a:cubicBezTo>
                    <a:pt x="28" y="24"/>
                    <a:pt x="24" y="31"/>
                    <a:pt x="22" y="38"/>
                  </a:cubicBezTo>
                  <a:cubicBezTo>
                    <a:pt x="14" y="32"/>
                    <a:pt x="7" y="27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238"/>
            <p:cNvSpPr>
              <a:spLocks/>
            </p:cNvSpPr>
            <p:nvPr/>
          </p:nvSpPr>
          <p:spPr bwMode="auto">
            <a:xfrm>
              <a:off x="8092147" y="3269334"/>
              <a:ext cx="81587" cy="71028"/>
            </a:xfrm>
            <a:custGeom>
              <a:avLst/>
              <a:gdLst>
                <a:gd name="T0" fmla="*/ 22 w 36"/>
                <a:gd name="T1" fmla="*/ 1 h 31"/>
                <a:gd name="T2" fmla="*/ 22 w 36"/>
                <a:gd name="T3" fmla="*/ 0 h 31"/>
                <a:gd name="T4" fmla="*/ 36 w 36"/>
                <a:gd name="T5" fmla="*/ 13 h 31"/>
                <a:gd name="T6" fmla="*/ 8 w 36"/>
                <a:gd name="T7" fmla="*/ 31 h 31"/>
                <a:gd name="T8" fmla="*/ 0 w 36"/>
                <a:gd name="T9" fmla="*/ 8 h 31"/>
                <a:gd name="T10" fmla="*/ 22 w 36"/>
                <a:gd name="T1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1">
                  <a:moveTo>
                    <a:pt x="22" y="1"/>
                  </a:moveTo>
                  <a:cubicBezTo>
                    <a:pt x="22" y="1"/>
                    <a:pt x="22" y="0"/>
                    <a:pt x="22" y="0"/>
                  </a:cubicBezTo>
                  <a:cubicBezTo>
                    <a:pt x="26" y="4"/>
                    <a:pt x="31" y="9"/>
                    <a:pt x="36" y="13"/>
                  </a:cubicBezTo>
                  <a:cubicBezTo>
                    <a:pt x="27" y="18"/>
                    <a:pt x="19" y="23"/>
                    <a:pt x="8" y="31"/>
                  </a:cubicBezTo>
                  <a:cubicBezTo>
                    <a:pt x="5" y="23"/>
                    <a:pt x="2" y="15"/>
                    <a:pt x="0" y="8"/>
                  </a:cubicBezTo>
                  <a:cubicBezTo>
                    <a:pt x="7" y="5"/>
                    <a:pt x="15" y="3"/>
                    <a:pt x="22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239"/>
            <p:cNvSpPr>
              <a:spLocks/>
            </p:cNvSpPr>
            <p:nvPr/>
          </p:nvSpPr>
          <p:spPr bwMode="auto">
            <a:xfrm>
              <a:off x="7976965" y="3446905"/>
              <a:ext cx="56631" cy="90226"/>
            </a:xfrm>
            <a:custGeom>
              <a:avLst/>
              <a:gdLst>
                <a:gd name="T0" fmla="*/ 16 w 25"/>
                <a:gd name="T1" fmla="*/ 40 h 40"/>
                <a:gd name="T2" fmla="*/ 2 w 25"/>
                <a:gd name="T3" fmla="*/ 21 h 40"/>
                <a:gd name="T4" fmla="*/ 6 w 25"/>
                <a:gd name="T5" fmla="*/ 4 h 40"/>
                <a:gd name="T6" fmla="*/ 23 w 25"/>
                <a:gd name="T7" fmla="*/ 1 h 40"/>
                <a:gd name="T8" fmla="*/ 24 w 25"/>
                <a:gd name="T9" fmla="*/ 18 h 40"/>
                <a:gd name="T10" fmla="*/ 16 w 25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0">
                  <a:moveTo>
                    <a:pt x="16" y="40"/>
                  </a:moveTo>
                  <a:cubicBezTo>
                    <a:pt x="10" y="32"/>
                    <a:pt x="4" y="27"/>
                    <a:pt x="2" y="21"/>
                  </a:cubicBezTo>
                  <a:cubicBezTo>
                    <a:pt x="0" y="16"/>
                    <a:pt x="2" y="7"/>
                    <a:pt x="6" y="4"/>
                  </a:cubicBezTo>
                  <a:cubicBezTo>
                    <a:pt x="9" y="0"/>
                    <a:pt x="17" y="2"/>
                    <a:pt x="23" y="1"/>
                  </a:cubicBezTo>
                  <a:cubicBezTo>
                    <a:pt x="24" y="7"/>
                    <a:pt x="25" y="13"/>
                    <a:pt x="24" y="18"/>
                  </a:cubicBezTo>
                  <a:cubicBezTo>
                    <a:pt x="23" y="24"/>
                    <a:pt x="20" y="30"/>
                    <a:pt x="16" y="4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243"/>
            <p:cNvSpPr>
              <a:spLocks/>
            </p:cNvSpPr>
            <p:nvPr/>
          </p:nvSpPr>
          <p:spPr bwMode="auto">
            <a:xfrm>
              <a:off x="8303312" y="2958344"/>
              <a:ext cx="99824" cy="99824"/>
            </a:xfrm>
            <a:custGeom>
              <a:avLst/>
              <a:gdLst>
                <a:gd name="T0" fmla="*/ 44 w 44"/>
                <a:gd name="T1" fmla="*/ 25 h 44"/>
                <a:gd name="T2" fmla="*/ 21 w 44"/>
                <a:gd name="T3" fmla="*/ 44 h 44"/>
                <a:gd name="T4" fmla="*/ 13 w 44"/>
                <a:gd name="T5" fmla="*/ 17 h 44"/>
                <a:gd name="T6" fmla="*/ 44 w 44"/>
                <a:gd name="T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4">
                  <a:moveTo>
                    <a:pt x="44" y="25"/>
                  </a:moveTo>
                  <a:cubicBezTo>
                    <a:pt x="36" y="32"/>
                    <a:pt x="28" y="38"/>
                    <a:pt x="21" y="44"/>
                  </a:cubicBezTo>
                  <a:cubicBezTo>
                    <a:pt x="15" y="37"/>
                    <a:pt x="0" y="31"/>
                    <a:pt x="13" y="17"/>
                  </a:cubicBezTo>
                  <a:cubicBezTo>
                    <a:pt x="28" y="0"/>
                    <a:pt x="34" y="19"/>
                    <a:pt x="44" y="2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244"/>
            <p:cNvSpPr>
              <a:spLocks/>
            </p:cNvSpPr>
            <p:nvPr/>
          </p:nvSpPr>
          <p:spPr bwMode="auto">
            <a:xfrm>
              <a:off x="8745801" y="85527"/>
              <a:ext cx="68149" cy="83507"/>
            </a:xfrm>
            <a:custGeom>
              <a:avLst/>
              <a:gdLst>
                <a:gd name="T0" fmla="*/ 16 w 30"/>
                <a:gd name="T1" fmla="*/ 37 h 37"/>
                <a:gd name="T2" fmla="*/ 1 w 30"/>
                <a:gd name="T3" fmla="*/ 16 h 37"/>
                <a:gd name="T4" fmla="*/ 18 w 30"/>
                <a:gd name="T5" fmla="*/ 0 h 37"/>
                <a:gd name="T6" fmla="*/ 29 w 30"/>
                <a:gd name="T7" fmla="*/ 18 h 37"/>
                <a:gd name="T8" fmla="*/ 16 w 3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7">
                  <a:moveTo>
                    <a:pt x="16" y="37"/>
                  </a:moveTo>
                  <a:cubicBezTo>
                    <a:pt x="9" y="26"/>
                    <a:pt x="0" y="19"/>
                    <a:pt x="1" y="16"/>
                  </a:cubicBezTo>
                  <a:cubicBezTo>
                    <a:pt x="4" y="9"/>
                    <a:pt x="12" y="5"/>
                    <a:pt x="18" y="0"/>
                  </a:cubicBezTo>
                  <a:cubicBezTo>
                    <a:pt x="22" y="6"/>
                    <a:pt x="28" y="11"/>
                    <a:pt x="29" y="18"/>
                  </a:cubicBezTo>
                  <a:cubicBezTo>
                    <a:pt x="30" y="22"/>
                    <a:pt x="23" y="27"/>
                    <a:pt x="16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45"/>
            <p:cNvSpPr>
              <a:spLocks/>
            </p:cNvSpPr>
            <p:nvPr/>
          </p:nvSpPr>
          <p:spPr bwMode="auto">
            <a:xfrm>
              <a:off x="7919375" y="3390274"/>
              <a:ext cx="86386" cy="78707"/>
            </a:xfrm>
            <a:custGeom>
              <a:avLst/>
              <a:gdLst>
                <a:gd name="T0" fmla="*/ 36 w 38"/>
                <a:gd name="T1" fmla="*/ 14 h 35"/>
                <a:gd name="T2" fmla="*/ 3 w 38"/>
                <a:gd name="T3" fmla="*/ 18 h 35"/>
                <a:gd name="T4" fmla="*/ 8 w 38"/>
                <a:gd name="T5" fmla="*/ 1 h 35"/>
                <a:gd name="T6" fmla="*/ 38 w 38"/>
                <a:gd name="T7" fmla="*/ 8 h 35"/>
                <a:gd name="T8" fmla="*/ 36 w 38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6" y="14"/>
                  </a:moveTo>
                  <a:cubicBezTo>
                    <a:pt x="25" y="14"/>
                    <a:pt x="16" y="35"/>
                    <a:pt x="3" y="18"/>
                  </a:cubicBezTo>
                  <a:cubicBezTo>
                    <a:pt x="0" y="15"/>
                    <a:pt x="7" y="0"/>
                    <a:pt x="8" y="1"/>
                  </a:cubicBezTo>
                  <a:cubicBezTo>
                    <a:pt x="18" y="2"/>
                    <a:pt x="28" y="5"/>
                    <a:pt x="38" y="8"/>
                  </a:cubicBezTo>
                  <a:cubicBezTo>
                    <a:pt x="38" y="10"/>
                    <a:pt x="37" y="12"/>
                    <a:pt x="36" y="1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49"/>
            <p:cNvSpPr>
              <a:spLocks/>
            </p:cNvSpPr>
            <p:nvPr/>
          </p:nvSpPr>
          <p:spPr bwMode="auto">
            <a:xfrm>
              <a:off x="9875540" y="3798209"/>
              <a:ext cx="118062" cy="120941"/>
            </a:xfrm>
            <a:custGeom>
              <a:avLst/>
              <a:gdLst>
                <a:gd name="T0" fmla="*/ 18 w 52"/>
                <a:gd name="T1" fmla="*/ 0 h 53"/>
                <a:gd name="T2" fmla="*/ 52 w 52"/>
                <a:gd name="T3" fmla="*/ 9 h 53"/>
                <a:gd name="T4" fmla="*/ 7 w 52"/>
                <a:gd name="T5" fmla="*/ 53 h 53"/>
                <a:gd name="T6" fmla="*/ 1 w 52"/>
                <a:gd name="T7" fmla="*/ 16 h 53"/>
                <a:gd name="T8" fmla="*/ 18 w 52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18" y="0"/>
                  </a:moveTo>
                  <a:cubicBezTo>
                    <a:pt x="30" y="3"/>
                    <a:pt x="41" y="6"/>
                    <a:pt x="52" y="9"/>
                  </a:cubicBezTo>
                  <a:cubicBezTo>
                    <a:pt x="20" y="0"/>
                    <a:pt x="0" y="19"/>
                    <a:pt x="7" y="53"/>
                  </a:cubicBezTo>
                  <a:cubicBezTo>
                    <a:pt x="5" y="40"/>
                    <a:pt x="3" y="28"/>
                    <a:pt x="1" y="16"/>
                  </a:cubicBezTo>
                  <a:cubicBezTo>
                    <a:pt x="7" y="11"/>
                    <a:pt x="13" y="5"/>
                    <a:pt x="1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50"/>
            <p:cNvSpPr>
              <a:spLocks/>
            </p:cNvSpPr>
            <p:nvPr/>
          </p:nvSpPr>
          <p:spPr bwMode="auto">
            <a:xfrm>
              <a:off x="8434811" y="911953"/>
              <a:ext cx="249560" cy="217886"/>
            </a:xfrm>
            <a:custGeom>
              <a:avLst/>
              <a:gdLst>
                <a:gd name="T0" fmla="*/ 0 w 110"/>
                <a:gd name="T1" fmla="*/ 0 h 96"/>
                <a:gd name="T2" fmla="*/ 54 w 110"/>
                <a:gd name="T3" fmla="*/ 30 h 96"/>
                <a:gd name="T4" fmla="*/ 75 w 110"/>
                <a:gd name="T5" fmla="*/ 32 h 96"/>
                <a:gd name="T6" fmla="*/ 76 w 110"/>
                <a:gd name="T7" fmla="*/ 26 h 96"/>
                <a:gd name="T8" fmla="*/ 54 w 110"/>
                <a:gd name="T9" fmla="*/ 22 h 96"/>
                <a:gd name="T10" fmla="*/ 88 w 110"/>
                <a:gd name="T11" fmla="*/ 46 h 96"/>
                <a:gd name="T12" fmla="*/ 110 w 110"/>
                <a:gd name="T13" fmla="*/ 80 h 96"/>
                <a:gd name="T14" fmla="*/ 96 w 110"/>
                <a:gd name="T15" fmla="*/ 72 h 96"/>
                <a:gd name="T16" fmla="*/ 11 w 110"/>
                <a:gd name="T17" fmla="*/ 91 h 96"/>
                <a:gd name="T18" fmla="*/ 5 w 110"/>
                <a:gd name="T19" fmla="*/ 96 h 96"/>
                <a:gd name="T20" fmla="*/ 0 w 110"/>
                <a:gd name="T2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96">
                  <a:moveTo>
                    <a:pt x="0" y="0"/>
                  </a:moveTo>
                  <a:cubicBezTo>
                    <a:pt x="18" y="10"/>
                    <a:pt x="35" y="21"/>
                    <a:pt x="54" y="30"/>
                  </a:cubicBezTo>
                  <a:cubicBezTo>
                    <a:pt x="60" y="33"/>
                    <a:pt x="68" y="32"/>
                    <a:pt x="75" y="32"/>
                  </a:cubicBezTo>
                  <a:cubicBezTo>
                    <a:pt x="75" y="30"/>
                    <a:pt x="75" y="28"/>
                    <a:pt x="76" y="26"/>
                  </a:cubicBezTo>
                  <a:cubicBezTo>
                    <a:pt x="68" y="24"/>
                    <a:pt x="60" y="23"/>
                    <a:pt x="54" y="22"/>
                  </a:cubicBezTo>
                  <a:cubicBezTo>
                    <a:pt x="72" y="18"/>
                    <a:pt x="84" y="22"/>
                    <a:pt x="88" y="46"/>
                  </a:cubicBezTo>
                  <a:cubicBezTo>
                    <a:pt x="90" y="58"/>
                    <a:pt x="103" y="69"/>
                    <a:pt x="110" y="80"/>
                  </a:cubicBezTo>
                  <a:cubicBezTo>
                    <a:pt x="106" y="78"/>
                    <a:pt x="100" y="76"/>
                    <a:pt x="96" y="72"/>
                  </a:cubicBezTo>
                  <a:cubicBezTo>
                    <a:pt x="64" y="41"/>
                    <a:pt x="27" y="49"/>
                    <a:pt x="11" y="91"/>
                  </a:cubicBezTo>
                  <a:cubicBezTo>
                    <a:pt x="10" y="93"/>
                    <a:pt x="9" y="94"/>
                    <a:pt x="5" y="96"/>
                  </a:cubicBezTo>
                  <a:cubicBezTo>
                    <a:pt x="15" y="63"/>
                    <a:pt x="11" y="31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51"/>
            <p:cNvSpPr>
              <a:spLocks/>
            </p:cNvSpPr>
            <p:nvPr/>
          </p:nvSpPr>
          <p:spPr bwMode="auto">
            <a:xfrm>
              <a:off x="10068468" y="2931469"/>
              <a:ext cx="267797" cy="358982"/>
            </a:xfrm>
            <a:custGeom>
              <a:avLst/>
              <a:gdLst>
                <a:gd name="T0" fmla="*/ 62 w 118"/>
                <a:gd name="T1" fmla="*/ 158 h 158"/>
                <a:gd name="T2" fmla="*/ 31 w 118"/>
                <a:gd name="T3" fmla="*/ 148 h 158"/>
                <a:gd name="T4" fmla="*/ 0 w 118"/>
                <a:gd name="T5" fmla="*/ 133 h 158"/>
                <a:gd name="T6" fmla="*/ 21 w 118"/>
                <a:gd name="T7" fmla="*/ 113 h 158"/>
                <a:gd name="T8" fmla="*/ 1 w 118"/>
                <a:gd name="T9" fmla="*/ 68 h 158"/>
                <a:gd name="T10" fmla="*/ 41 w 118"/>
                <a:gd name="T11" fmla="*/ 40 h 158"/>
                <a:gd name="T12" fmla="*/ 104 w 118"/>
                <a:gd name="T13" fmla="*/ 21 h 158"/>
                <a:gd name="T14" fmla="*/ 118 w 118"/>
                <a:gd name="T15" fmla="*/ 30 h 158"/>
                <a:gd name="T16" fmla="*/ 91 w 118"/>
                <a:gd name="T17" fmla="*/ 30 h 158"/>
                <a:gd name="T18" fmla="*/ 34 w 118"/>
                <a:gd name="T19" fmla="*/ 75 h 158"/>
                <a:gd name="T20" fmla="*/ 51 w 118"/>
                <a:gd name="T21" fmla="*/ 142 h 158"/>
                <a:gd name="T22" fmla="*/ 62 w 118"/>
                <a:gd name="T2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158">
                  <a:moveTo>
                    <a:pt x="62" y="158"/>
                  </a:moveTo>
                  <a:cubicBezTo>
                    <a:pt x="52" y="155"/>
                    <a:pt x="41" y="152"/>
                    <a:pt x="31" y="148"/>
                  </a:cubicBezTo>
                  <a:cubicBezTo>
                    <a:pt x="21" y="144"/>
                    <a:pt x="11" y="139"/>
                    <a:pt x="0" y="133"/>
                  </a:cubicBezTo>
                  <a:cubicBezTo>
                    <a:pt x="18" y="137"/>
                    <a:pt x="18" y="122"/>
                    <a:pt x="21" y="113"/>
                  </a:cubicBezTo>
                  <a:cubicBezTo>
                    <a:pt x="27" y="94"/>
                    <a:pt x="23" y="78"/>
                    <a:pt x="1" y="68"/>
                  </a:cubicBezTo>
                  <a:cubicBezTo>
                    <a:pt x="31" y="80"/>
                    <a:pt x="34" y="54"/>
                    <a:pt x="41" y="40"/>
                  </a:cubicBezTo>
                  <a:cubicBezTo>
                    <a:pt x="58" y="5"/>
                    <a:pt x="70" y="0"/>
                    <a:pt x="104" y="21"/>
                  </a:cubicBezTo>
                  <a:cubicBezTo>
                    <a:pt x="108" y="24"/>
                    <a:pt x="113" y="27"/>
                    <a:pt x="118" y="30"/>
                  </a:cubicBezTo>
                  <a:cubicBezTo>
                    <a:pt x="109" y="30"/>
                    <a:pt x="100" y="30"/>
                    <a:pt x="91" y="30"/>
                  </a:cubicBezTo>
                  <a:cubicBezTo>
                    <a:pt x="65" y="32"/>
                    <a:pt x="41" y="49"/>
                    <a:pt x="34" y="75"/>
                  </a:cubicBezTo>
                  <a:cubicBezTo>
                    <a:pt x="26" y="100"/>
                    <a:pt x="30" y="123"/>
                    <a:pt x="51" y="142"/>
                  </a:cubicBezTo>
                  <a:cubicBezTo>
                    <a:pt x="56" y="146"/>
                    <a:pt x="58" y="153"/>
                    <a:pt x="62" y="15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52"/>
            <p:cNvSpPr>
              <a:spLocks noEditPoints="1"/>
            </p:cNvSpPr>
            <p:nvPr/>
          </p:nvSpPr>
          <p:spPr bwMode="auto">
            <a:xfrm>
              <a:off x="10159654" y="3019774"/>
              <a:ext cx="251479" cy="249560"/>
            </a:xfrm>
            <a:custGeom>
              <a:avLst/>
              <a:gdLst>
                <a:gd name="T0" fmla="*/ 111 w 111"/>
                <a:gd name="T1" fmla="*/ 56 h 110"/>
                <a:gd name="T2" fmla="*/ 56 w 111"/>
                <a:gd name="T3" fmla="*/ 110 h 110"/>
                <a:gd name="T4" fmla="*/ 1 w 111"/>
                <a:gd name="T5" fmla="*/ 50 h 110"/>
                <a:gd name="T6" fmla="*/ 57 w 111"/>
                <a:gd name="T7" fmla="*/ 1 h 110"/>
                <a:gd name="T8" fmla="*/ 111 w 111"/>
                <a:gd name="T9" fmla="*/ 56 h 110"/>
                <a:gd name="T10" fmla="*/ 100 w 111"/>
                <a:gd name="T11" fmla="*/ 56 h 110"/>
                <a:gd name="T12" fmla="*/ 57 w 111"/>
                <a:gd name="T13" fmla="*/ 12 h 110"/>
                <a:gd name="T14" fmla="*/ 11 w 111"/>
                <a:gd name="T15" fmla="*/ 57 h 110"/>
                <a:gd name="T16" fmla="*/ 53 w 111"/>
                <a:gd name="T17" fmla="*/ 99 h 110"/>
                <a:gd name="T18" fmla="*/ 100 w 111"/>
                <a:gd name="T19" fmla="*/ 5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111" y="56"/>
                  </a:moveTo>
                  <a:cubicBezTo>
                    <a:pt x="111" y="86"/>
                    <a:pt x="86" y="110"/>
                    <a:pt x="56" y="110"/>
                  </a:cubicBezTo>
                  <a:cubicBezTo>
                    <a:pt x="27" y="110"/>
                    <a:pt x="1" y="81"/>
                    <a:pt x="1" y="50"/>
                  </a:cubicBezTo>
                  <a:cubicBezTo>
                    <a:pt x="0" y="22"/>
                    <a:pt x="25" y="0"/>
                    <a:pt x="57" y="1"/>
                  </a:cubicBezTo>
                  <a:cubicBezTo>
                    <a:pt x="86" y="2"/>
                    <a:pt x="111" y="27"/>
                    <a:pt x="111" y="56"/>
                  </a:cubicBezTo>
                  <a:close/>
                  <a:moveTo>
                    <a:pt x="100" y="56"/>
                  </a:moveTo>
                  <a:cubicBezTo>
                    <a:pt x="100" y="30"/>
                    <a:pt x="82" y="11"/>
                    <a:pt x="57" y="12"/>
                  </a:cubicBezTo>
                  <a:cubicBezTo>
                    <a:pt x="32" y="12"/>
                    <a:pt x="11" y="33"/>
                    <a:pt x="11" y="57"/>
                  </a:cubicBezTo>
                  <a:cubicBezTo>
                    <a:pt x="11" y="80"/>
                    <a:pt x="30" y="99"/>
                    <a:pt x="53" y="99"/>
                  </a:cubicBezTo>
                  <a:cubicBezTo>
                    <a:pt x="81" y="100"/>
                    <a:pt x="101" y="82"/>
                    <a:pt x="100" y="5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53"/>
            <p:cNvSpPr>
              <a:spLocks/>
            </p:cNvSpPr>
            <p:nvPr/>
          </p:nvSpPr>
          <p:spPr bwMode="auto">
            <a:xfrm>
              <a:off x="10366020" y="3207904"/>
              <a:ext cx="188130" cy="227483"/>
            </a:xfrm>
            <a:custGeom>
              <a:avLst/>
              <a:gdLst>
                <a:gd name="T0" fmla="*/ 13 w 83"/>
                <a:gd name="T1" fmla="*/ 16 h 100"/>
                <a:gd name="T2" fmla="*/ 29 w 83"/>
                <a:gd name="T3" fmla="*/ 17 h 100"/>
                <a:gd name="T4" fmla="*/ 41 w 83"/>
                <a:gd name="T5" fmla="*/ 0 h 100"/>
                <a:gd name="T6" fmla="*/ 83 w 83"/>
                <a:gd name="T7" fmla="*/ 31 h 100"/>
                <a:gd name="T8" fmla="*/ 15 w 83"/>
                <a:gd name="T9" fmla="*/ 26 h 100"/>
                <a:gd name="T10" fmla="*/ 57 w 83"/>
                <a:gd name="T11" fmla="*/ 100 h 100"/>
                <a:gd name="T12" fmla="*/ 1 w 83"/>
                <a:gd name="T13" fmla="*/ 32 h 100"/>
                <a:gd name="T14" fmla="*/ 0 w 83"/>
                <a:gd name="T15" fmla="*/ 33 h 100"/>
                <a:gd name="T16" fmla="*/ 13 w 83"/>
                <a:gd name="T17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00">
                  <a:moveTo>
                    <a:pt x="13" y="16"/>
                  </a:moveTo>
                  <a:cubicBezTo>
                    <a:pt x="18" y="25"/>
                    <a:pt x="23" y="26"/>
                    <a:pt x="29" y="17"/>
                  </a:cubicBezTo>
                  <a:cubicBezTo>
                    <a:pt x="33" y="12"/>
                    <a:pt x="36" y="6"/>
                    <a:pt x="41" y="0"/>
                  </a:cubicBezTo>
                  <a:cubicBezTo>
                    <a:pt x="55" y="10"/>
                    <a:pt x="68" y="20"/>
                    <a:pt x="83" y="31"/>
                  </a:cubicBezTo>
                  <a:cubicBezTo>
                    <a:pt x="57" y="48"/>
                    <a:pt x="38" y="38"/>
                    <a:pt x="15" y="26"/>
                  </a:cubicBezTo>
                  <a:cubicBezTo>
                    <a:pt x="31" y="54"/>
                    <a:pt x="44" y="77"/>
                    <a:pt x="57" y="100"/>
                  </a:cubicBezTo>
                  <a:cubicBezTo>
                    <a:pt x="38" y="77"/>
                    <a:pt x="20" y="54"/>
                    <a:pt x="1" y="32"/>
                  </a:cubicBezTo>
                  <a:cubicBezTo>
                    <a:pt x="1" y="32"/>
                    <a:pt x="0" y="33"/>
                    <a:pt x="0" y="33"/>
                  </a:cubicBezTo>
                  <a:cubicBezTo>
                    <a:pt x="5" y="27"/>
                    <a:pt x="9" y="21"/>
                    <a:pt x="1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54"/>
            <p:cNvSpPr>
              <a:spLocks/>
            </p:cNvSpPr>
            <p:nvPr/>
          </p:nvSpPr>
          <p:spPr bwMode="auto">
            <a:xfrm>
              <a:off x="10394816" y="3014975"/>
              <a:ext cx="132458" cy="114222"/>
            </a:xfrm>
            <a:custGeom>
              <a:avLst/>
              <a:gdLst>
                <a:gd name="T0" fmla="*/ 0 w 58"/>
                <a:gd name="T1" fmla="*/ 17 h 50"/>
                <a:gd name="T2" fmla="*/ 36 w 58"/>
                <a:gd name="T3" fmla="*/ 4 h 50"/>
                <a:gd name="T4" fmla="*/ 52 w 58"/>
                <a:gd name="T5" fmla="*/ 0 h 50"/>
                <a:gd name="T6" fmla="*/ 17 w 58"/>
                <a:gd name="T7" fmla="*/ 50 h 50"/>
                <a:gd name="T8" fmla="*/ 0 w 58"/>
                <a:gd name="T9" fmla="*/ 17 h 50"/>
                <a:gd name="T10" fmla="*/ 0 w 58"/>
                <a:gd name="T11" fmla="*/ 1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50">
                  <a:moveTo>
                    <a:pt x="0" y="17"/>
                  </a:moveTo>
                  <a:cubicBezTo>
                    <a:pt x="10" y="6"/>
                    <a:pt x="21" y="0"/>
                    <a:pt x="36" y="4"/>
                  </a:cubicBezTo>
                  <a:cubicBezTo>
                    <a:pt x="41" y="5"/>
                    <a:pt x="47" y="1"/>
                    <a:pt x="52" y="0"/>
                  </a:cubicBezTo>
                  <a:cubicBezTo>
                    <a:pt x="58" y="25"/>
                    <a:pt x="48" y="40"/>
                    <a:pt x="17" y="50"/>
                  </a:cubicBezTo>
                  <a:cubicBezTo>
                    <a:pt x="21" y="33"/>
                    <a:pt x="13" y="24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255"/>
            <p:cNvSpPr>
              <a:spLocks/>
            </p:cNvSpPr>
            <p:nvPr/>
          </p:nvSpPr>
          <p:spPr bwMode="auto">
            <a:xfrm>
              <a:off x="10291152" y="3280852"/>
              <a:ext cx="76788" cy="141097"/>
            </a:xfrm>
            <a:custGeom>
              <a:avLst/>
              <a:gdLst>
                <a:gd name="T0" fmla="*/ 33 w 34"/>
                <a:gd name="T1" fmla="*/ 1 h 62"/>
                <a:gd name="T2" fmla="*/ 34 w 34"/>
                <a:gd name="T3" fmla="*/ 0 h 62"/>
                <a:gd name="T4" fmla="*/ 26 w 34"/>
                <a:gd name="T5" fmla="*/ 36 h 62"/>
                <a:gd name="T6" fmla="*/ 12 w 34"/>
                <a:gd name="T7" fmla="*/ 62 h 62"/>
                <a:gd name="T8" fmla="*/ 5 w 34"/>
                <a:gd name="T9" fmla="*/ 60 h 62"/>
                <a:gd name="T10" fmla="*/ 0 w 34"/>
                <a:gd name="T11" fmla="*/ 24 h 62"/>
                <a:gd name="T12" fmla="*/ 21 w 34"/>
                <a:gd name="T13" fmla="*/ 2 h 62"/>
                <a:gd name="T14" fmla="*/ 33 w 34"/>
                <a:gd name="T15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62">
                  <a:moveTo>
                    <a:pt x="33" y="1"/>
                  </a:moveTo>
                  <a:cubicBezTo>
                    <a:pt x="33" y="1"/>
                    <a:pt x="34" y="0"/>
                    <a:pt x="34" y="0"/>
                  </a:cubicBezTo>
                  <a:cubicBezTo>
                    <a:pt x="31" y="12"/>
                    <a:pt x="30" y="24"/>
                    <a:pt x="26" y="36"/>
                  </a:cubicBezTo>
                  <a:cubicBezTo>
                    <a:pt x="23" y="45"/>
                    <a:pt x="17" y="53"/>
                    <a:pt x="12" y="62"/>
                  </a:cubicBezTo>
                  <a:cubicBezTo>
                    <a:pt x="10" y="61"/>
                    <a:pt x="8" y="60"/>
                    <a:pt x="5" y="60"/>
                  </a:cubicBezTo>
                  <a:cubicBezTo>
                    <a:pt x="3" y="46"/>
                    <a:pt x="2" y="33"/>
                    <a:pt x="0" y="24"/>
                  </a:cubicBezTo>
                  <a:cubicBezTo>
                    <a:pt x="9" y="14"/>
                    <a:pt x="14" y="7"/>
                    <a:pt x="21" y="2"/>
                  </a:cubicBezTo>
                  <a:cubicBezTo>
                    <a:pt x="24" y="0"/>
                    <a:pt x="29" y="1"/>
                    <a:pt x="33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258"/>
            <p:cNvSpPr>
              <a:spLocks/>
            </p:cNvSpPr>
            <p:nvPr/>
          </p:nvSpPr>
          <p:spPr bwMode="auto">
            <a:xfrm>
              <a:off x="9875540" y="3798209"/>
              <a:ext cx="159334" cy="152615"/>
            </a:xfrm>
            <a:custGeom>
              <a:avLst/>
              <a:gdLst>
                <a:gd name="T0" fmla="*/ 7 w 70"/>
                <a:gd name="T1" fmla="*/ 53 h 67"/>
                <a:gd name="T2" fmla="*/ 52 w 70"/>
                <a:gd name="T3" fmla="*/ 9 h 67"/>
                <a:gd name="T4" fmla="*/ 57 w 70"/>
                <a:gd name="T5" fmla="*/ 52 h 67"/>
                <a:gd name="T6" fmla="*/ 7 w 70"/>
                <a:gd name="T7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67">
                  <a:moveTo>
                    <a:pt x="7" y="53"/>
                  </a:moveTo>
                  <a:cubicBezTo>
                    <a:pt x="0" y="19"/>
                    <a:pt x="20" y="0"/>
                    <a:pt x="52" y="9"/>
                  </a:cubicBezTo>
                  <a:cubicBezTo>
                    <a:pt x="69" y="27"/>
                    <a:pt x="70" y="37"/>
                    <a:pt x="57" y="52"/>
                  </a:cubicBezTo>
                  <a:cubicBezTo>
                    <a:pt x="45" y="67"/>
                    <a:pt x="30" y="67"/>
                    <a:pt x="7" y="5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259"/>
            <p:cNvSpPr>
              <a:spLocks/>
            </p:cNvSpPr>
            <p:nvPr/>
          </p:nvSpPr>
          <p:spPr bwMode="auto">
            <a:xfrm>
              <a:off x="10038713" y="3836602"/>
              <a:ext cx="84466" cy="64310"/>
            </a:xfrm>
            <a:custGeom>
              <a:avLst/>
              <a:gdLst>
                <a:gd name="T0" fmla="*/ 37 w 37"/>
                <a:gd name="T1" fmla="*/ 6 h 28"/>
                <a:gd name="T2" fmla="*/ 3 w 37"/>
                <a:gd name="T3" fmla="*/ 28 h 28"/>
                <a:gd name="T4" fmla="*/ 0 w 37"/>
                <a:gd name="T5" fmla="*/ 23 h 28"/>
                <a:gd name="T6" fmla="*/ 33 w 37"/>
                <a:gd name="T7" fmla="*/ 0 h 28"/>
                <a:gd name="T8" fmla="*/ 37 w 37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8">
                  <a:moveTo>
                    <a:pt x="37" y="6"/>
                  </a:moveTo>
                  <a:cubicBezTo>
                    <a:pt x="33" y="22"/>
                    <a:pt x="16" y="22"/>
                    <a:pt x="3" y="28"/>
                  </a:cubicBezTo>
                  <a:cubicBezTo>
                    <a:pt x="2" y="26"/>
                    <a:pt x="1" y="25"/>
                    <a:pt x="0" y="23"/>
                  </a:cubicBezTo>
                  <a:cubicBezTo>
                    <a:pt x="11" y="15"/>
                    <a:pt x="22" y="8"/>
                    <a:pt x="33" y="0"/>
                  </a:cubicBezTo>
                  <a:cubicBezTo>
                    <a:pt x="34" y="2"/>
                    <a:pt x="36" y="4"/>
                    <a:pt x="37" y="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266"/>
            <p:cNvSpPr>
              <a:spLocks/>
            </p:cNvSpPr>
            <p:nvPr/>
          </p:nvSpPr>
          <p:spPr bwMode="auto">
            <a:xfrm>
              <a:off x="8378180" y="1349642"/>
              <a:ext cx="215965" cy="208287"/>
            </a:xfrm>
            <a:custGeom>
              <a:avLst/>
              <a:gdLst>
                <a:gd name="T0" fmla="*/ 17 w 95"/>
                <a:gd name="T1" fmla="*/ 83 h 92"/>
                <a:gd name="T2" fmla="*/ 13 w 95"/>
                <a:gd name="T3" fmla="*/ 75 h 92"/>
                <a:gd name="T4" fmla="*/ 19 w 95"/>
                <a:gd name="T5" fmla="*/ 16 h 92"/>
                <a:gd name="T6" fmla="*/ 79 w 95"/>
                <a:gd name="T7" fmla="*/ 13 h 92"/>
                <a:gd name="T8" fmla="*/ 81 w 95"/>
                <a:gd name="T9" fmla="*/ 15 h 92"/>
                <a:gd name="T10" fmla="*/ 83 w 95"/>
                <a:gd name="T11" fmla="*/ 72 h 92"/>
                <a:gd name="T12" fmla="*/ 26 w 95"/>
                <a:gd name="T13" fmla="*/ 85 h 92"/>
                <a:gd name="T14" fmla="*/ 17 w 95"/>
                <a:gd name="T15" fmla="*/ 8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" h="92">
                  <a:moveTo>
                    <a:pt x="17" y="83"/>
                  </a:moveTo>
                  <a:cubicBezTo>
                    <a:pt x="16" y="80"/>
                    <a:pt x="14" y="78"/>
                    <a:pt x="13" y="75"/>
                  </a:cubicBezTo>
                  <a:cubicBezTo>
                    <a:pt x="0" y="50"/>
                    <a:pt x="2" y="33"/>
                    <a:pt x="19" y="16"/>
                  </a:cubicBezTo>
                  <a:cubicBezTo>
                    <a:pt x="36" y="1"/>
                    <a:pt x="55" y="0"/>
                    <a:pt x="79" y="13"/>
                  </a:cubicBezTo>
                  <a:cubicBezTo>
                    <a:pt x="80" y="14"/>
                    <a:pt x="80" y="14"/>
                    <a:pt x="81" y="15"/>
                  </a:cubicBezTo>
                  <a:cubicBezTo>
                    <a:pt x="94" y="38"/>
                    <a:pt x="95" y="56"/>
                    <a:pt x="83" y="72"/>
                  </a:cubicBezTo>
                  <a:cubicBezTo>
                    <a:pt x="70" y="88"/>
                    <a:pt x="52" y="92"/>
                    <a:pt x="26" y="85"/>
                  </a:cubicBezTo>
                  <a:cubicBezTo>
                    <a:pt x="23" y="84"/>
                    <a:pt x="20" y="83"/>
                    <a:pt x="17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267"/>
            <p:cNvSpPr>
              <a:spLocks/>
            </p:cNvSpPr>
            <p:nvPr/>
          </p:nvSpPr>
          <p:spPr bwMode="auto">
            <a:xfrm>
              <a:off x="8416574" y="1383238"/>
              <a:ext cx="191010" cy="182371"/>
            </a:xfrm>
            <a:custGeom>
              <a:avLst/>
              <a:gdLst>
                <a:gd name="T0" fmla="*/ 0 w 84"/>
                <a:gd name="T1" fmla="*/ 68 h 80"/>
                <a:gd name="T2" fmla="*/ 9 w 84"/>
                <a:gd name="T3" fmla="*/ 70 h 80"/>
                <a:gd name="T4" fmla="*/ 66 w 84"/>
                <a:gd name="T5" fmla="*/ 57 h 80"/>
                <a:gd name="T6" fmla="*/ 64 w 84"/>
                <a:gd name="T7" fmla="*/ 0 h 80"/>
                <a:gd name="T8" fmla="*/ 81 w 84"/>
                <a:gd name="T9" fmla="*/ 41 h 80"/>
                <a:gd name="T10" fmla="*/ 41 w 84"/>
                <a:gd name="T11" fmla="*/ 80 h 80"/>
                <a:gd name="T12" fmla="*/ 0 w 84"/>
                <a:gd name="T13" fmla="*/ 6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80">
                  <a:moveTo>
                    <a:pt x="0" y="68"/>
                  </a:moveTo>
                  <a:cubicBezTo>
                    <a:pt x="3" y="68"/>
                    <a:pt x="6" y="69"/>
                    <a:pt x="9" y="70"/>
                  </a:cubicBezTo>
                  <a:cubicBezTo>
                    <a:pt x="35" y="77"/>
                    <a:pt x="53" y="73"/>
                    <a:pt x="66" y="57"/>
                  </a:cubicBezTo>
                  <a:cubicBezTo>
                    <a:pt x="78" y="41"/>
                    <a:pt x="77" y="23"/>
                    <a:pt x="64" y="0"/>
                  </a:cubicBezTo>
                  <a:cubicBezTo>
                    <a:pt x="83" y="8"/>
                    <a:pt x="84" y="25"/>
                    <a:pt x="81" y="41"/>
                  </a:cubicBezTo>
                  <a:cubicBezTo>
                    <a:pt x="78" y="62"/>
                    <a:pt x="61" y="80"/>
                    <a:pt x="41" y="80"/>
                  </a:cubicBezTo>
                  <a:cubicBezTo>
                    <a:pt x="28" y="80"/>
                    <a:pt x="14" y="72"/>
                    <a:pt x="0" y="6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268"/>
            <p:cNvSpPr>
              <a:spLocks/>
            </p:cNvSpPr>
            <p:nvPr/>
          </p:nvSpPr>
          <p:spPr bwMode="auto">
            <a:xfrm>
              <a:off x="8368583" y="1336204"/>
              <a:ext cx="189090" cy="183331"/>
            </a:xfrm>
            <a:custGeom>
              <a:avLst/>
              <a:gdLst>
                <a:gd name="T0" fmla="*/ 83 w 83"/>
                <a:gd name="T1" fmla="*/ 19 h 81"/>
                <a:gd name="T2" fmla="*/ 23 w 83"/>
                <a:gd name="T3" fmla="*/ 22 h 81"/>
                <a:gd name="T4" fmla="*/ 17 w 83"/>
                <a:gd name="T5" fmla="*/ 81 h 81"/>
                <a:gd name="T6" fmla="*/ 2 w 83"/>
                <a:gd name="T7" fmla="*/ 45 h 81"/>
                <a:gd name="T8" fmla="*/ 39 w 83"/>
                <a:gd name="T9" fmla="*/ 4 h 81"/>
                <a:gd name="T10" fmla="*/ 83 w 83"/>
                <a:gd name="T11" fmla="*/ 1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83" y="19"/>
                  </a:moveTo>
                  <a:cubicBezTo>
                    <a:pt x="59" y="6"/>
                    <a:pt x="40" y="7"/>
                    <a:pt x="23" y="22"/>
                  </a:cubicBezTo>
                  <a:cubicBezTo>
                    <a:pt x="6" y="39"/>
                    <a:pt x="4" y="56"/>
                    <a:pt x="17" y="81"/>
                  </a:cubicBezTo>
                  <a:cubicBezTo>
                    <a:pt x="0" y="74"/>
                    <a:pt x="1" y="59"/>
                    <a:pt x="2" y="45"/>
                  </a:cubicBezTo>
                  <a:cubicBezTo>
                    <a:pt x="3" y="25"/>
                    <a:pt x="18" y="8"/>
                    <a:pt x="39" y="4"/>
                  </a:cubicBezTo>
                  <a:cubicBezTo>
                    <a:pt x="57" y="0"/>
                    <a:pt x="73" y="1"/>
                    <a:pt x="83" y="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69"/>
            <p:cNvSpPr>
              <a:spLocks/>
            </p:cNvSpPr>
            <p:nvPr/>
          </p:nvSpPr>
          <p:spPr bwMode="auto">
            <a:xfrm>
              <a:off x="8682451" y="491541"/>
              <a:ext cx="256279" cy="249560"/>
            </a:xfrm>
            <a:custGeom>
              <a:avLst/>
              <a:gdLst>
                <a:gd name="T0" fmla="*/ 80 w 113"/>
                <a:gd name="T1" fmla="*/ 16 h 110"/>
                <a:gd name="T2" fmla="*/ 100 w 113"/>
                <a:gd name="T3" fmla="*/ 78 h 110"/>
                <a:gd name="T4" fmla="*/ 31 w 113"/>
                <a:gd name="T5" fmla="*/ 95 h 110"/>
                <a:gd name="T6" fmla="*/ 15 w 113"/>
                <a:gd name="T7" fmla="*/ 27 h 110"/>
                <a:gd name="T8" fmla="*/ 81 w 113"/>
                <a:gd name="T9" fmla="*/ 17 h 110"/>
                <a:gd name="T10" fmla="*/ 53 w 113"/>
                <a:gd name="T11" fmla="*/ 14 h 110"/>
                <a:gd name="T12" fmla="*/ 14 w 113"/>
                <a:gd name="T13" fmla="*/ 52 h 110"/>
                <a:gd name="T14" fmla="*/ 37 w 113"/>
                <a:gd name="T15" fmla="*/ 92 h 110"/>
                <a:gd name="T16" fmla="*/ 89 w 113"/>
                <a:gd name="T17" fmla="*/ 80 h 110"/>
                <a:gd name="T18" fmla="*/ 80 w 113"/>
                <a:gd name="T19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10">
                  <a:moveTo>
                    <a:pt x="80" y="16"/>
                  </a:moveTo>
                  <a:cubicBezTo>
                    <a:pt x="104" y="28"/>
                    <a:pt x="113" y="54"/>
                    <a:pt x="100" y="78"/>
                  </a:cubicBezTo>
                  <a:cubicBezTo>
                    <a:pt x="86" y="103"/>
                    <a:pt x="54" y="110"/>
                    <a:pt x="31" y="95"/>
                  </a:cubicBezTo>
                  <a:cubicBezTo>
                    <a:pt x="6" y="79"/>
                    <a:pt x="0" y="49"/>
                    <a:pt x="15" y="27"/>
                  </a:cubicBezTo>
                  <a:cubicBezTo>
                    <a:pt x="31" y="4"/>
                    <a:pt x="60" y="0"/>
                    <a:pt x="81" y="17"/>
                  </a:cubicBezTo>
                  <a:cubicBezTo>
                    <a:pt x="71" y="16"/>
                    <a:pt x="62" y="14"/>
                    <a:pt x="53" y="14"/>
                  </a:cubicBezTo>
                  <a:cubicBezTo>
                    <a:pt x="34" y="15"/>
                    <a:pt x="16" y="33"/>
                    <a:pt x="14" y="52"/>
                  </a:cubicBezTo>
                  <a:cubicBezTo>
                    <a:pt x="12" y="70"/>
                    <a:pt x="20" y="84"/>
                    <a:pt x="37" y="92"/>
                  </a:cubicBezTo>
                  <a:cubicBezTo>
                    <a:pt x="55" y="101"/>
                    <a:pt x="77" y="96"/>
                    <a:pt x="89" y="80"/>
                  </a:cubicBezTo>
                  <a:cubicBezTo>
                    <a:pt x="104" y="62"/>
                    <a:pt x="101" y="39"/>
                    <a:pt x="80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76"/>
            <p:cNvSpPr>
              <a:spLocks/>
            </p:cNvSpPr>
            <p:nvPr/>
          </p:nvSpPr>
          <p:spPr bwMode="auto">
            <a:xfrm>
              <a:off x="10184609" y="3044730"/>
              <a:ext cx="203488" cy="202528"/>
            </a:xfrm>
            <a:custGeom>
              <a:avLst/>
              <a:gdLst>
                <a:gd name="T0" fmla="*/ 89 w 90"/>
                <a:gd name="T1" fmla="*/ 45 h 89"/>
                <a:gd name="T2" fmla="*/ 42 w 90"/>
                <a:gd name="T3" fmla="*/ 88 h 89"/>
                <a:gd name="T4" fmla="*/ 0 w 90"/>
                <a:gd name="T5" fmla="*/ 46 h 89"/>
                <a:gd name="T6" fmla="*/ 46 w 90"/>
                <a:gd name="T7" fmla="*/ 1 h 89"/>
                <a:gd name="T8" fmla="*/ 89 w 90"/>
                <a:gd name="T9" fmla="*/ 4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89" y="45"/>
                  </a:moveTo>
                  <a:cubicBezTo>
                    <a:pt x="90" y="71"/>
                    <a:pt x="70" y="89"/>
                    <a:pt x="42" y="88"/>
                  </a:cubicBezTo>
                  <a:cubicBezTo>
                    <a:pt x="19" y="88"/>
                    <a:pt x="0" y="69"/>
                    <a:pt x="0" y="46"/>
                  </a:cubicBezTo>
                  <a:cubicBezTo>
                    <a:pt x="0" y="22"/>
                    <a:pt x="21" y="1"/>
                    <a:pt x="46" y="1"/>
                  </a:cubicBezTo>
                  <a:cubicBezTo>
                    <a:pt x="71" y="0"/>
                    <a:pt x="89" y="19"/>
                    <a:pt x="89" y="4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77"/>
            <p:cNvSpPr>
              <a:spLocks/>
            </p:cNvSpPr>
            <p:nvPr/>
          </p:nvSpPr>
          <p:spPr bwMode="auto">
            <a:xfrm>
              <a:off x="8709327" y="523216"/>
              <a:ext cx="209247" cy="197728"/>
            </a:xfrm>
            <a:custGeom>
              <a:avLst/>
              <a:gdLst>
                <a:gd name="T0" fmla="*/ 68 w 92"/>
                <a:gd name="T1" fmla="*/ 2 h 87"/>
                <a:gd name="T2" fmla="*/ 77 w 92"/>
                <a:gd name="T3" fmla="*/ 66 h 87"/>
                <a:gd name="T4" fmla="*/ 25 w 92"/>
                <a:gd name="T5" fmla="*/ 78 h 87"/>
                <a:gd name="T6" fmla="*/ 2 w 92"/>
                <a:gd name="T7" fmla="*/ 38 h 87"/>
                <a:gd name="T8" fmla="*/ 41 w 92"/>
                <a:gd name="T9" fmla="*/ 0 h 87"/>
                <a:gd name="T10" fmla="*/ 69 w 92"/>
                <a:gd name="T11" fmla="*/ 3 h 87"/>
                <a:gd name="T12" fmla="*/ 68 w 92"/>
                <a:gd name="T13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87">
                  <a:moveTo>
                    <a:pt x="68" y="2"/>
                  </a:moveTo>
                  <a:cubicBezTo>
                    <a:pt x="89" y="25"/>
                    <a:pt x="92" y="48"/>
                    <a:pt x="77" y="66"/>
                  </a:cubicBezTo>
                  <a:cubicBezTo>
                    <a:pt x="65" y="82"/>
                    <a:pt x="43" y="87"/>
                    <a:pt x="25" y="78"/>
                  </a:cubicBezTo>
                  <a:cubicBezTo>
                    <a:pt x="8" y="70"/>
                    <a:pt x="0" y="56"/>
                    <a:pt x="2" y="38"/>
                  </a:cubicBezTo>
                  <a:cubicBezTo>
                    <a:pt x="4" y="19"/>
                    <a:pt x="22" y="1"/>
                    <a:pt x="41" y="0"/>
                  </a:cubicBezTo>
                  <a:cubicBezTo>
                    <a:pt x="50" y="0"/>
                    <a:pt x="59" y="2"/>
                    <a:pt x="69" y="3"/>
                  </a:cubicBezTo>
                  <a:cubicBezTo>
                    <a:pt x="69" y="3"/>
                    <a:pt x="68" y="2"/>
                    <a:pt x="68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 flipV="1">
            <a:off x="14923" y="9422"/>
            <a:ext cx="2824908" cy="2408896"/>
            <a:chOff x="1450976" y="3099441"/>
            <a:chExt cx="4353858" cy="3712683"/>
          </a:xfrm>
        </p:grpSpPr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1450976" y="4381795"/>
              <a:ext cx="628699" cy="987682"/>
            </a:xfrm>
            <a:custGeom>
              <a:avLst/>
              <a:gdLst>
                <a:gd name="T0" fmla="*/ 259 w 277"/>
                <a:gd name="T1" fmla="*/ 80 h 435"/>
                <a:gd name="T2" fmla="*/ 269 w 277"/>
                <a:gd name="T3" fmla="*/ 146 h 435"/>
                <a:gd name="T4" fmla="*/ 243 w 277"/>
                <a:gd name="T5" fmla="*/ 176 h 435"/>
                <a:gd name="T6" fmla="*/ 225 w 277"/>
                <a:gd name="T7" fmla="*/ 201 h 435"/>
                <a:gd name="T8" fmla="*/ 106 w 277"/>
                <a:gd name="T9" fmla="*/ 354 h 435"/>
                <a:gd name="T10" fmla="*/ 64 w 277"/>
                <a:gd name="T11" fmla="*/ 379 h 435"/>
                <a:gd name="T12" fmla="*/ 0 w 277"/>
                <a:gd name="T13" fmla="*/ 435 h 435"/>
                <a:gd name="T14" fmla="*/ 0 w 277"/>
                <a:gd name="T15" fmla="*/ 387 h 435"/>
                <a:gd name="T16" fmla="*/ 61 w 277"/>
                <a:gd name="T17" fmla="*/ 365 h 435"/>
                <a:gd name="T18" fmla="*/ 59 w 277"/>
                <a:gd name="T19" fmla="*/ 359 h 435"/>
                <a:gd name="T20" fmla="*/ 0 w 277"/>
                <a:gd name="T21" fmla="*/ 379 h 435"/>
                <a:gd name="T22" fmla="*/ 0 w 277"/>
                <a:gd name="T23" fmla="*/ 367 h 435"/>
                <a:gd name="T24" fmla="*/ 60 w 277"/>
                <a:gd name="T25" fmla="*/ 352 h 435"/>
                <a:gd name="T26" fmla="*/ 201 w 277"/>
                <a:gd name="T27" fmla="*/ 216 h 435"/>
                <a:gd name="T28" fmla="*/ 206 w 277"/>
                <a:gd name="T29" fmla="*/ 177 h 435"/>
                <a:gd name="T30" fmla="*/ 164 w 277"/>
                <a:gd name="T31" fmla="*/ 151 h 435"/>
                <a:gd name="T32" fmla="*/ 141 w 277"/>
                <a:gd name="T33" fmla="*/ 152 h 435"/>
                <a:gd name="T34" fmla="*/ 118 w 277"/>
                <a:gd name="T35" fmla="*/ 168 h 435"/>
                <a:gd name="T36" fmla="*/ 61 w 277"/>
                <a:gd name="T37" fmla="*/ 171 h 435"/>
                <a:gd name="T38" fmla="*/ 35 w 277"/>
                <a:gd name="T39" fmla="*/ 102 h 435"/>
                <a:gd name="T40" fmla="*/ 89 w 277"/>
                <a:gd name="T41" fmla="*/ 25 h 435"/>
                <a:gd name="T42" fmla="*/ 123 w 277"/>
                <a:gd name="T43" fmla="*/ 0 h 435"/>
                <a:gd name="T44" fmla="*/ 122 w 277"/>
                <a:gd name="T45" fmla="*/ 15 h 435"/>
                <a:gd name="T46" fmla="*/ 137 w 277"/>
                <a:gd name="T47" fmla="*/ 7 h 435"/>
                <a:gd name="T48" fmla="*/ 152 w 277"/>
                <a:gd name="T49" fmla="*/ 65 h 435"/>
                <a:gd name="T50" fmla="*/ 193 w 277"/>
                <a:gd name="T51" fmla="*/ 12 h 435"/>
                <a:gd name="T52" fmla="*/ 258 w 277"/>
                <a:gd name="T53" fmla="*/ 79 h 435"/>
                <a:gd name="T54" fmla="*/ 259 w 277"/>
                <a:gd name="T55" fmla="*/ 8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7" h="435">
                  <a:moveTo>
                    <a:pt x="259" y="80"/>
                  </a:moveTo>
                  <a:cubicBezTo>
                    <a:pt x="272" y="100"/>
                    <a:pt x="277" y="123"/>
                    <a:pt x="269" y="146"/>
                  </a:cubicBezTo>
                  <a:cubicBezTo>
                    <a:pt x="266" y="158"/>
                    <a:pt x="254" y="171"/>
                    <a:pt x="243" y="176"/>
                  </a:cubicBezTo>
                  <a:cubicBezTo>
                    <a:pt x="229" y="181"/>
                    <a:pt x="228" y="188"/>
                    <a:pt x="225" y="201"/>
                  </a:cubicBezTo>
                  <a:cubicBezTo>
                    <a:pt x="214" y="274"/>
                    <a:pt x="175" y="325"/>
                    <a:pt x="106" y="354"/>
                  </a:cubicBezTo>
                  <a:cubicBezTo>
                    <a:pt x="91" y="360"/>
                    <a:pt x="77" y="368"/>
                    <a:pt x="64" y="379"/>
                  </a:cubicBezTo>
                  <a:cubicBezTo>
                    <a:pt x="42" y="396"/>
                    <a:pt x="21" y="416"/>
                    <a:pt x="0" y="435"/>
                  </a:cubicBezTo>
                  <a:cubicBezTo>
                    <a:pt x="0" y="419"/>
                    <a:pt x="0" y="403"/>
                    <a:pt x="0" y="387"/>
                  </a:cubicBezTo>
                  <a:cubicBezTo>
                    <a:pt x="20" y="380"/>
                    <a:pt x="41" y="373"/>
                    <a:pt x="61" y="365"/>
                  </a:cubicBezTo>
                  <a:cubicBezTo>
                    <a:pt x="60" y="363"/>
                    <a:pt x="59" y="361"/>
                    <a:pt x="59" y="359"/>
                  </a:cubicBezTo>
                  <a:cubicBezTo>
                    <a:pt x="39" y="365"/>
                    <a:pt x="20" y="372"/>
                    <a:pt x="0" y="379"/>
                  </a:cubicBezTo>
                  <a:cubicBezTo>
                    <a:pt x="0" y="375"/>
                    <a:pt x="0" y="371"/>
                    <a:pt x="0" y="367"/>
                  </a:cubicBezTo>
                  <a:cubicBezTo>
                    <a:pt x="20" y="362"/>
                    <a:pt x="40" y="358"/>
                    <a:pt x="60" y="352"/>
                  </a:cubicBezTo>
                  <a:cubicBezTo>
                    <a:pt x="130" y="331"/>
                    <a:pt x="177" y="285"/>
                    <a:pt x="201" y="216"/>
                  </a:cubicBezTo>
                  <a:cubicBezTo>
                    <a:pt x="205" y="202"/>
                    <a:pt x="205" y="186"/>
                    <a:pt x="206" y="177"/>
                  </a:cubicBezTo>
                  <a:cubicBezTo>
                    <a:pt x="189" y="167"/>
                    <a:pt x="176" y="160"/>
                    <a:pt x="164" y="151"/>
                  </a:cubicBezTo>
                  <a:cubicBezTo>
                    <a:pt x="155" y="145"/>
                    <a:pt x="149" y="145"/>
                    <a:pt x="141" y="152"/>
                  </a:cubicBezTo>
                  <a:cubicBezTo>
                    <a:pt x="134" y="158"/>
                    <a:pt x="126" y="164"/>
                    <a:pt x="118" y="168"/>
                  </a:cubicBezTo>
                  <a:cubicBezTo>
                    <a:pt x="100" y="178"/>
                    <a:pt x="80" y="184"/>
                    <a:pt x="61" y="171"/>
                  </a:cubicBezTo>
                  <a:cubicBezTo>
                    <a:pt x="37" y="155"/>
                    <a:pt x="27" y="132"/>
                    <a:pt x="35" y="102"/>
                  </a:cubicBezTo>
                  <a:cubicBezTo>
                    <a:pt x="44" y="70"/>
                    <a:pt x="63" y="45"/>
                    <a:pt x="89" y="25"/>
                  </a:cubicBezTo>
                  <a:cubicBezTo>
                    <a:pt x="100" y="17"/>
                    <a:pt x="111" y="9"/>
                    <a:pt x="123" y="0"/>
                  </a:cubicBezTo>
                  <a:cubicBezTo>
                    <a:pt x="123" y="6"/>
                    <a:pt x="122" y="10"/>
                    <a:pt x="122" y="15"/>
                  </a:cubicBezTo>
                  <a:cubicBezTo>
                    <a:pt x="126" y="12"/>
                    <a:pt x="131" y="10"/>
                    <a:pt x="137" y="7"/>
                  </a:cubicBezTo>
                  <a:cubicBezTo>
                    <a:pt x="130" y="30"/>
                    <a:pt x="132" y="48"/>
                    <a:pt x="152" y="65"/>
                  </a:cubicBezTo>
                  <a:cubicBezTo>
                    <a:pt x="167" y="49"/>
                    <a:pt x="194" y="44"/>
                    <a:pt x="193" y="12"/>
                  </a:cubicBezTo>
                  <a:cubicBezTo>
                    <a:pt x="225" y="26"/>
                    <a:pt x="236" y="57"/>
                    <a:pt x="258" y="79"/>
                  </a:cubicBezTo>
                  <a:cubicBezTo>
                    <a:pt x="258" y="79"/>
                    <a:pt x="259" y="79"/>
                    <a:pt x="259" y="8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0"/>
            <p:cNvSpPr>
              <a:spLocks/>
            </p:cNvSpPr>
            <p:nvPr/>
          </p:nvSpPr>
          <p:spPr bwMode="auto">
            <a:xfrm>
              <a:off x="5031199" y="6038488"/>
              <a:ext cx="773635" cy="773635"/>
            </a:xfrm>
            <a:custGeom>
              <a:avLst/>
              <a:gdLst>
                <a:gd name="T0" fmla="*/ 118 w 341"/>
                <a:gd name="T1" fmla="*/ 341 h 341"/>
                <a:gd name="T2" fmla="*/ 135 w 341"/>
                <a:gd name="T3" fmla="*/ 332 h 341"/>
                <a:gd name="T4" fmla="*/ 171 w 341"/>
                <a:gd name="T5" fmla="*/ 322 h 341"/>
                <a:gd name="T6" fmla="*/ 251 w 341"/>
                <a:gd name="T7" fmla="*/ 235 h 341"/>
                <a:gd name="T8" fmla="*/ 265 w 341"/>
                <a:gd name="T9" fmla="*/ 251 h 341"/>
                <a:gd name="T10" fmla="*/ 253 w 341"/>
                <a:gd name="T11" fmla="*/ 50 h 341"/>
                <a:gd name="T12" fmla="*/ 126 w 341"/>
                <a:gd name="T13" fmla="*/ 35 h 341"/>
                <a:gd name="T14" fmla="*/ 66 w 341"/>
                <a:gd name="T15" fmla="*/ 62 h 341"/>
                <a:gd name="T16" fmla="*/ 36 w 341"/>
                <a:gd name="T17" fmla="*/ 172 h 341"/>
                <a:gd name="T18" fmla="*/ 109 w 341"/>
                <a:gd name="T19" fmla="*/ 233 h 341"/>
                <a:gd name="T20" fmla="*/ 186 w 341"/>
                <a:gd name="T21" fmla="*/ 164 h 341"/>
                <a:gd name="T22" fmla="*/ 134 w 341"/>
                <a:gd name="T23" fmla="*/ 125 h 341"/>
                <a:gd name="T24" fmla="*/ 102 w 341"/>
                <a:gd name="T25" fmla="*/ 109 h 341"/>
                <a:gd name="T26" fmla="*/ 158 w 341"/>
                <a:gd name="T27" fmla="*/ 106 h 341"/>
                <a:gd name="T28" fmla="*/ 205 w 341"/>
                <a:gd name="T29" fmla="*/ 196 h 341"/>
                <a:gd name="T30" fmla="*/ 115 w 341"/>
                <a:gd name="T31" fmla="*/ 255 h 341"/>
                <a:gd name="T32" fmla="*/ 7 w 341"/>
                <a:gd name="T33" fmla="*/ 141 h 341"/>
                <a:gd name="T34" fmla="*/ 76 w 341"/>
                <a:gd name="T35" fmla="*/ 27 h 341"/>
                <a:gd name="T36" fmla="*/ 220 w 341"/>
                <a:gd name="T37" fmla="*/ 17 h 341"/>
                <a:gd name="T38" fmla="*/ 313 w 341"/>
                <a:gd name="T39" fmla="*/ 213 h 341"/>
                <a:gd name="T40" fmla="*/ 287 w 341"/>
                <a:gd name="T41" fmla="*/ 275 h 341"/>
                <a:gd name="T42" fmla="*/ 305 w 341"/>
                <a:gd name="T43" fmla="*/ 337 h 341"/>
                <a:gd name="T44" fmla="*/ 306 w 341"/>
                <a:gd name="T45" fmla="*/ 341 h 341"/>
                <a:gd name="T46" fmla="*/ 118 w 341"/>
                <a:gd name="T4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1" h="341">
                  <a:moveTo>
                    <a:pt x="118" y="341"/>
                  </a:moveTo>
                  <a:cubicBezTo>
                    <a:pt x="123" y="338"/>
                    <a:pt x="129" y="334"/>
                    <a:pt x="135" y="332"/>
                  </a:cubicBezTo>
                  <a:cubicBezTo>
                    <a:pt x="146" y="328"/>
                    <a:pt x="159" y="325"/>
                    <a:pt x="171" y="322"/>
                  </a:cubicBezTo>
                  <a:cubicBezTo>
                    <a:pt x="213" y="309"/>
                    <a:pt x="246" y="288"/>
                    <a:pt x="251" y="235"/>
                  </a:cubicBezTo>
                  <a:cubicBezTo>
                    <a:pt x="257" y="242"/>
                    <a:pt x="261" y="246"/>
                    <a:pt x="265" y="251"/>
                  </a:cubicBezTo>
                  <a:cubicBezTo>
                    <a:pt x="315" y="203"/>
                    <a:pt x="310" y="88"/>
                    <a:pt x="253" y="50"/>
                  </a:cubicBezTo>
                  <a:cubicBezTo>
                    <a:pt x="215" y="25"/>
                    <a:pt x="170" y="25"/>
                    <a:pt x="126" y="35"/>
                  </a:cubicBezTo>
                  <a:cubicBezTo>
                    <a:pt x="105" y="40"/>
                    <a:pt x="84" y="50"/>
                    <a:pt x="66" y="62"/>
                  </a:cubicBezTo>
                  <a:cubicBezTo>
                    <a:pt x="30" y="86"/>
                    <a:pt x="20" y="120"/>
                    <a:pt x="36" y="172"/>
                  </a:cubicBezTo>
                  <a:cubicBezTo>
                    <a:pt x="46" y="206"/>
                    <a:pt x="74" y="226"/>
                    <a:pt x="109" y="233"/>
                  </a:cubicBezTo>
                  <a:cubicBezTo>
                    <a:pt x="148" y="241"/>
                    <a:pt x="188" y="205"/>
                    <a:pt x="186" y="164"/>
                  </a:cubicBezTo>
                  <a:cubicBezTo>
                    <a:pt x="185" y="134"/>
                    <a:pt x="169" y="121"/>
                    <a:pt x="134" y="125"/>
                  </a:cubicBezTo>
                  <a:cubicBezTo>
                    <a:pt x="120" y="126"/>
                    <a:pt x="109" y="126"/>
                    <a:pt x="102" y="109"/>
                  </a:cubicBezTo>
                  <a:cubicBezTo>
                    <a:pt x="120" y="99"/>
                    <a:pt x="140" y="99"/>
                    <a:pt x="158" y="106"/>
                  </a:cubicBezTo>
                  <a:cubicBezTo>
                    <a:pt x="191" y="118"/>
                    <a:pt x="216" y="152"/>
                    <a:pt x="205" y="196"/>
                  </a:cubicBezTo>
                  <a:cubicBezTo>
                    <a:pt x="196" y="234"/>
                    <a:pt x="154" y="261"/>
                    <a:pt x="115" y="255"/>
                  </a:cubicBezTo>
                  <a:cubicBezTo>
                    <a:pt x="69" y="248"/>
                    <a:pt x="14" y="190"/>
                    <a:pt x="7" y="141"/>
                  </a:cubicBezTo>
                  <a:cubicBezTo>
                    <a:pt x="0" y="92"/>
                    <a:pt x="24" y="51"/>
                    <a:pt x="76" y="27"/>
                  </a:cubicBezTo>
                  <a:cubicBezTo>
                    <a:pt x="123" y="5"/>
                    <a:pt x="172" y="0"/>
                    <a:pt x="220" y="17"/>
                  </a:cubicBezTo>
                  <a:cubicBezTo>
                    <a:pt x="299" y="45"/>
                    <a:pt x="341" y="124"/>
                    <a:pt x="313" y="213"/>
                  </a:cubicBezTo>
                  <a:cubicBezTo>
                    <a:pt x="307" y="235"/>
                    <a:pt x="289" y="254"/>
                    <a:pt x="287" y="275"/>
                  </a:cubicBezTo>
                  <a:cubicBezTo>
                    <a:pt x="285" y="295"/>
                    <a:pt x="298" y="316"/>
                    <a:pt x="305" y="337"/>
                  </a:cubicBezTo>
                  <a:cubicBezTo>
                    <a:pt x="305" y="338"/>
                    <a:pt x="306" y="340"/>
                    <a:pt x="306" y="341"/>
                  </a:cubicBezTo>
                  <a:cubicBezTo>
                    <a:pt x="243" y="341"/>
                    <a:pt x="181" y="341"/>
                    <a:pt x="118" y="34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1"/>
            <p:cNvSpPr>
              <a:spLocks/>
            </p:cNvSpPr>
            <p:nvPr/>
          </p:nvSpPr>
          <p:spPr bwMode="auto">
            <a:xfrm>
              <a:off x="3958092" y="5797567"/>
              <a:ext cx="676691" cy="1014557"/>
            </a:xfrm>
            <a:custGeom>
              <a:avLst/>
              <a:gdLst>
                <a:gd name="T0" fmla="*/ 99 w 298"/>
                <a:gd name="T1" fmla="*/ 447 h 447"/>
                <a:gd name="T2" fmla="*/ 69 w 298"/>
                <a:gd name="T3" fmla="*/ 351 h 447"/>
                <a:gd name="T4" fmla="*/ 44 w 298"/>
                <a:gd name="T5" fmla="*/ 44 h 447"/>
                <a:gd name="T6" fmla="*/ 56 w 298"/>
                <a:gd name="T7" fmla="*/ 30 h 447"/>
                <a:gd name="T8" fmla="*/ 68 w 298"/>
                <a:gd name="T9" fmla="*/ 61 h 447"/>
                <a:gd name="T10" fmla="*/ 143 w 298"/>
                <a:gd name="T11" fmla="*/ 168 h 447"/>
                <a:gd name="T12" fmla="*/ 239 w 298"/>
                <a:gd name="T13" fmla="*/ 155 h 447"/>
                <a:gd name="T14" fmla="*/ 228 w 298"/>
                <a:gd name="T15" fmla="*/ 33 h 447"/>
                <a:gd name="T16" fmla="*/ 130 w 298"/>
                <a:gd name="T17" fmla="*/ 94 h 447"/>
                <a:gd name="T18" fmla="*/ 167 w 298"/>
                <a:gd name="T19" fmla="*/ 126 h 447"/>
                <a:gd name="T20" fmla="*/ 208 w 298"/>
                <a:gd name="T21" fmla="*/ 111 h 447"/>
                <a:gd name="T22" fmla="*/ 191 w 298"/>
                <a:gd name="T23" fmla="*/ 82 h 447"/>
                <a:gd name="T24" fmla="*/ 167 w 298"/>
                <a:gd name="T25" fmla="*/ 70 h 447"/>
                <a:gd name="T26" fmla="*/ 168 w 298"/>
                <a:gd name="T27" fmla="*/ 64 h 447"/>
                <a:gd name="T28" fmla="*/ 185 w 298"/>
                <a:gd name="T29" fmla="*/ 60 h 447"/>
                <a:gd name="T30" fmla="*/ 233 w 298"/>
                <a:gd name="T31" fmla="*/ 110 h 447"/>
                <a:gd name="T32" fmla="*/ 180 w 298"/>
                <a:gd name="T33" fmla="*/ 149 h 447"/>
                <a:gd name="T34" fmla="*/ 110 w 298"/>
                <a:gd name="T35" fmla="*/ 97 h 447"/>
                <a:gd name="T36" fmla="*/ 136 w 298"/>
                <a:gd name="T37" fmla="*/ 22 h 447"/>
                <a:gd name="T38" fmla="*/ 225 w 298"/>
                <a:gd name="T39" fmla="*/ 14 h 447"/>
                <a:gd name="T40" fmla="*/ 287 w 298"/>
                <a:gd name="T41" fmla="*/ 119 h 447"/>
                <a:gd name="T42" fmla="*/ 264 w 298"/>
                <a:gd name="T43" fmla="*/ 166 h 447"/>
                <a:gd name="T44" fmla="*/ 117 w 298"/>
                <a:gd name="T45" fmla="*/ 174 h 447"/>
                <a:gd name="T46" fmla="*/ 49 w 298"/>
                <a:gd name="T47" fmla="*/ 76 h 447"/>
                <a:gd name="T48" fmla="*/ 43 w 298"/>
                <a:gd name="T49" fmla="*/ 73 h 447"/>
                <a:gd name="T50" fmla="*/ 44 w 298"/>
                <a:gd name="T51" fmla="*/ 235 h 447"/>
                <a:gd name="T52" fmla="*/ 187 w 298"/>
                <a:gd name="T53" fmla="*/ 447 h 447"/>
                <a:gd name="T54" fmla="*/ 159 w 298"/>
                <a:gd name="T55" fmla="*/ 447 h 447"/>
                <a:gd name="T56" fmla="*/ 113 w 298"/>
                <a:gd name="T57" fmla="*/ 409 h 447"/>
                <a:gd name="T58" fmla="*/ 115 w 298"/>
                <a:gd name="T59" fmla="*/ 447 h 447"/>
                <a:gd name="T60" fmla="*/ 99 w 298"/>
                <a:gd name="T61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8" h="447">
                  <a:moveTo>
                    <a:pt x="99" y="447"/>
                  </a:moveTo>
                  <a:cubicBezTo>
                    <a:pt x="97" y="412"/>
                    <a:pt x="88" y="380"/>
                    <a:pt x="69" y="351"/>
                  </a:cubicBezTo>
                  <a:cubicBezTo>
                    <a:pt x="7" y="253"/>
                    <a:pt x="0" y="150"/>
                    <a:pt x="44" y="44"/>
                  </a:cubicBezTo>
                  <a:cubicBezTo>
                    <a:pt x="45" y="39"/>
                    <a:pt x="48" y="36"/>
                    <a:pt x="56" y="30"/>
                  </a:cubicBezTo>
                  <a:cubicBezTo>
                    <a:pt x="60" y="40"/>
                    <a:pt x="67" y="50"/>
                    <a:pt x="68" y="61"/>
                  </a:cubicBezTo>
                  <a:cubicBezTo>
                    <a:pt x="72" y="111"/>
                    <a:pt x="92" y="150"/>
                    <a:pt x="143" y="168"/>
                  </a:cubicBezTo>
                  <a:cubicBezTo>
                    <a:pt x="177" y="181"/>
                    <a:pt x="210" y="175"/>
                    <a:pt x="239" y="155"/>
                  </a:cubicBezTo>
                  <a:cubicBezTo>
                    <a:pt x="280" y="126"/>
                    <a:pt x="274" y="51"/>
                    <a:pt x="228" y="33"/>
                  </a:cubicBezTo>
                  <a:cubicBezTo>
                    <a:pt x="177" y="13"/>
                    <a:pt x="127" y="41"/>
                    <a:pt x="130" y="94"/>
                  </a:cubicBezTo>
                  <a:cubicBezTo>
                    <a:pt x="131" y="120"/>
                    <a:pt x="151" y="120"/>
                    <a:pt x="167" y="126"/>
                  </a:cubicBezTo>
                  <a:cubicBezTo>
                    <a:pt x="183" y="131"/>
                    <a:pt x="199" y="128"/>
                    <a:pt x="208" y="111"/>
                  </a:cubicBezTo>
                  <a:cubicBezTo>
                    <a:pt x="217" y="95"/>
                    <a:pt x="209" y="84"/>
                    <a:pt x="191" y="82"/>
                  </a:cubicBezTo>
                  <a:cubicBezTo>
                    <a:pt x="183" y="80"/>
                    <a:pt x="175" y="74"/>
                    <a:pt x="167" y="70"/>
                  </a:cubicBezTo>
                  <a:cubicBezTo>
                    <a:pt x="167" y="68"/>
                    <a:pt x="167" y="66"/>
                    <a:pt x="168" y="64"/>
                  </a:cubicBezTo>
                  <a:cubicBezTo>
                    <a:pt x="174" y="63"/>
                    <a:pt x="179" y="60"/>
                    <a:pt x="185" y="60"/>
                  </a:cubicBezTo>
                  <a:cubicBezTo>
                    <a:pt x="210" y="61"/>
                    <a:pt x="234" y="86"/>
                    <a:pt x="233" y="110"/>
                  </a:cubicBezTo>
                  <a:cubicBezTo>
                    <a:pt x="231" y="135"/>
                    <a:pt x="208" y="153"/>
                    <a:pt x="180" y="149"/>
                  </a:cubicBezTo>
                  <a:cubicBezTo>
                    <a:pt x="147" y="145"/>
                    <a:pt x="123" y="126"/>
                    <a:pt x="110" y="97"/>
                  </a:cubicBezTo>
                  <a:cubicBezTo>
                    <a:pt x="99" y="73"/>
                    <a:pt x="112" y="41"/>
                    <a:pt x="136" y="22"/>
                  </a:cubicBezTo>
                  <a:cubicBezTo>
                    <a:pt x="163" y="1"/>
                    <a:pt x="194" y="0"/>
                    <a:pt x="225" y="14"/>
                  </a:cubicBezTo>
                  <a:cubicBezTo>
                    <a:pt x="255" y="28"/>
                    <a:pt x="298" y="80"/>
                    <a:pt x="287" y="119"/>
                  </a:cubicBezTo>
                  <a:cubicBezTo>
                    <a:pt x="283" y="136"/>
                    <a:pt x="275" y="154"/>
                    <a:pt x="264" y="166"/>
                  </a:cubicBezTo>
                  <a:cubicBezTo>
                    <a:pt x="229" y="203"/>
                    <a:pt x="153" y="205"/>
                    <a:pt x="117" y="174"/>
                  </a:cubicBezTo>
                  <a:cubicBezTo>
                    <a:pt x="86" y="146"/>
                    <a:pt x="58" y="118"/>
                    <a:pt x="49" y="76"/>
                  </a:cubicBezTo>
                  <a:cubicBezTo>
                    <a:pt x="49" y="74"/>
                    <a:pt x="47" y="73"/>
                    <a:pt x="43" y="73"/>
                  </a:cubicBezTo>
                  <a:cubicBezTo>
                    <a:pt x="43" y="127"/>
                    <a:pt x="37" y="182"/>
                    <a:pt x="44" y="235"/>
                  </a:cubicBezTo>
                  <a:cubicBezTo>
                    <a:pt x="57" y="327"/>
                    <a:pt x="105" y="400"/>
                    <a:pt x="187" y="447"/>
                  </a:cubicBezTo>
                  <a:cubicBezTo>
                    <a:pt x="178" y="447"/>
                    <a:pt x="168" y="447"/>
                    <a:pt x="159" y="447"/>
                  </a:cubicBezTo>
                  <a:cubicBezTo>
                    <a:pt x="144" y="435"/>
                    <a:pt x="129" y="422"/>
                    <a:pt x="113" y="409"/>
                  </a:cubicBezTo>
                  <a:cubicBezTo>
                    <a:pt x="114" y="424"/>
                    <a:pt x="114" y="435"/>
                    <a:pt x="115" y="447"/>
                  </a:cubicBezTo>
                  <a:cubicBezTo>
                    <a:pt x="110" y="447"/>
                    <a:pt x="104" y="447"/>
                    <a:pt x="99" y="4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5"/>
            <p:cNvSpPr>
              <a:spLocks/>
            </p:cNvSpPr>
            <p:nvPr/>
          </p:nvSpPr>
          <p:spPr bwMode="auto">
            <a:xfrm>
              <a:off x="1450976" y="3746377"/>
              <a:ext cx="284115" cy="458806"/>
            </a:xfrm>
            <a:custGeom>
              <a:avLst/>
              <a:gdLst>
                <a:gd name="T0" fmla="*/ 0 w 125"/>
                <a:gd name="T1" fmla="*/ 31 h 202"/>
                <a:gd name="T2" fmla="*/ 45 w 125"/>
                <a:gd name="T3" fmla="*/ 35 h 202"/>
                <a:gd name="T4" fmla="*/ 87 w 125"/>
                <a:gd name="T5" fmla="*/ 3 h 202"/>
                <a:gd name="T6" fmla="*/ 113 w 125"/>
                <a:gd name="T7" fmla="*/ 20 h 202"/>
                <a:gd name="T8" fmla="*/ 125 w 125"/>
                <a:gd name="T9" fmla="*/ 145 h 202"/>
                <a:gd name="T10" fmla="*/ 123 w 125"/>
                <a:gd name="T11" fmla="*/ 149 h 202"/>
                <a:gd name="T12" fmla="*/ 69 w 125"/>
                <a:gd name="T13" fmla="*/ 137 h 202"/>
                <a:gd name="T14" fmla="*/ 98 w 125"/>
                <a:gd name="T15" fmla="*/ 197 h 202"/>
                <a:gd name="T16" fmla="*/ 29 w 125"/>
                <a:gd name="T17" fmla="*/ 195 h 202"/>
                <a:gd name="T18" fmla="*/ 0 w 125"/>
                <a:gd name="T19" fmla="*/ 191 h 202"/>
                <a:gd name="T20" fmla="*/ 0 w 125"/>
                <a:gd name="T21" fmla="*/ 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5" h="202">
                  <a:moveTo>
                    <a:pt x="0" y="31"/>
                  </a:moveTo>
                  <a:cubicBezTo>
                    <a:pt x="14" y="32"/>
                    <a:pt x="29" y="34"/>
                    <a:pt x="45" y="35"/>
                  </a:cubicBezTo>
                  <a:cubicBezTo>
                    <a:pt x="52" y="19"/>
                    <a:pt x="66" y="6"/>
                    <a:pt x="87" y="3"/>
                  </a:cubicBezTo>
                  <a:cubicBezTo>
                    <a:pt x="101" y="0"/>
                    <a:pt x="112" y="7"/>
                    <a:pt x="113" y="20"/>
                  </a:cubicBezTo>
                  <a:cubicBezTo>
                    <a:pt x="118" y="62"/>
                    <a:pt x="121" y="103"/>
                    <a:pt x="125" y="145"/>
                  </a:cubicBezTo>
                  <a:cubicBezTo>
                    <a:pt x="125" y="146"/>
                    <a:pt x="124" y="148"/>
                    <a:pt x="123" y="149"/>
                  </a:cubicBezTo>
                  <a:cubicBezTo>
                    <a:pt x="105" y="145"/>
                    <a:pt x="87" y="141"/>
                    <a:pt x="69" y="137"/>
                  </a:cubicBezTo>
                  <a:cubicBezTo>
                    <a:pt x="55" y="170"/>
                    <a:pt x="89" y="175"/>
                    <a:pt x="98" y="197"/>
                  </a:cubicBezTo>
                  <a:cubicBezTo>
                    <a:pt x="74" y="199"/>
                    <a:pt x="52" y="202"/>
                    <a:pt x="29" y="195"/>
                  </a:cubicBezTo>
                  <a:cubicBezTo>
                    <a:pt x="20" y="192"/>
                    <a:pt x="10" y="192"/>
                    <a:pt x="0" y="191"/>
                  </a:cubicBezTo>
                  <a:cubicBezTo>
                    <a:pt x="0" y="138"/>
                    <a:pt x="0" y="84"/>
                    <a:pt x="0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8"/>
            <p:cNvSpPr>
              <a:spLocks/>
            </p:cNvSpPr>
            <p:nvPr/>
          </p:nvSpPr>
          <p:spPr bwMode="auto">
            <a:xfrm>
              <a:off x="4627105" y="6560644"/>
              <a:ext cx="445368" cy="251479"/>
            </a:xfrm>
            <a:custGeom>
              <a:avLst/>
              <a:gdLst>
                <a:gd name="T0" fmla="*/ 0 w 196"/>
                <a:gd name="T1" fmla="*/ 111 h 111"/>
                <a:gd name="T2" fmla="*/ 71 w 196"/>
                <a:gd name="T3" fmla="*/ 64 h 111"/>
                <a:gd name="T4" fmla="*/ 183 w 196"/>
                <a:gd name="T5" fmla="*/ 39 h 111"/>
                <a:gd name="T6" fmla="*/ 189 w 196"/>
                <a:gd name="T7" fmla="*/ 79 h 111"/>
                <a:gd name="T8" fmla="*/ 180 w 196"/>
                <a:gd name="T9" fmla="*/ 111 h 111"/>
                <a:gd name="T10" fmla="*/ 0 w 196"/>
                <a:gd name="T11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11">
                  <a:moveTo>
                    <a:pt x="0" y="111"/>
                  </a:moveTo>
                  <a:cubicBezTo>
                    <a:pt x="6" y="79"/>
                    <a:pt x="37" y="58"/>
                    <a:pt x="71" y="64"/>
                  </a:cubicBezTo>
                  <a:cubicBezTo>
                    <a:pt x="92" y="12"/>
                    <a:pt x="148" y="0"/>
                    <a:pt x="183" y="39"/>
                  </a:cubicBezTo>
                  <a:cubicBezTo>
                    <a:pt x="195" y="52"/>
                    <a:pt x="196" y="64"/>
                    <a:pt x="189" y="79"/>
                  </a:cubicBezTo>
                  <a:cubicBezTo>
                    <a:pt x="185" y="89"/>
                    <a:pt x="183" y="100"/>
                    <a:pt x="180" y="111"/>
                  </a:cubicBezTo>
                  <a:cubicBezTo>
                    <a:pt x="120" y="111"/>
                    <a:pt x="60" y="111"/>
                    <a:pt x="0" y="11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0"/>
            <p:cNvSpPr>
              <a:spLocks/>
            </p:cNvSpPr>
            <p:nvPr/>
          </p:nvSpPr>
          <p:spPr bwMode="auto">
            <a:xfrm>
              <a:off x="1450976" y="4188866"/>
              <a:ext cx="244761" cy="435770"/>
            </a:xfrm>
            <a:custGeom>
              <a:avLst/>
              <a:gdLst>
                <a:gd name="T0" fmla="*/ 0 w 108"/>
                <a:gd name="T1" fmla="*/ 0 h 192"/>
                <a:gd name="T2" fmla="*/ 58 w 108"/>
                <a:gd name="T3" fmla="*/ 13 h 192"/>
                <a:gd name="T4" fmla="*/ 98 w 108"/>
                <a:gd name="T5" fmla="*/ 21 h 192"/>
                <a:gd name="T6" fmla="*/ 31 w 108"/>
                <a:gd name="T7" fmla="*/ 67 h 192"/>
                <a:gd name="T8" fmla="*/ 90 w 108"/>
                <a:gd name="T9" fmla="*/ 60 h 192"/>
                <a:gd name="T10" fmla="*/ 108 w 108"/>
                <a:gd name="T11" fmla="*/ 66 h 192"/>
                <a:gd name="T12" fmla="*/ 83 w 108"/>
                <a:gd name="T13" fmla="*/ 101 h 192"/>
                <a:gd name="T14" fmla="*/ 28 w 108"/>
                <a:gd name="T15" fmla="*/ 174 h 192"/>
                <a:gd name="T16" fmla="*/ 0 w 108"/>
                <a:gd name="T17" fmla="*/ 192 h 192"/>
                <a:gd name="T18" fmla="*/ 0 w 108"/>
                <a:gd name="T1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92">
                  <a:moveTo>
                    <a:pt x="0" y="0"/>
                  </a:moveTo>
                  <a:cubicBezTo>
                    <a:pt x="19" y="4"/>
                    <a:pt x="39" y="9"/>
                    <a:pt x="58" y="13"/>
                  </a:cubicBezTo>
                  <a:cubicBezTo>
                    <a:pt x="71" y="16"/>
                    <a:pt x="83" y="18"/>
                    <a:pt x="98" y="21"/>
                  </a:cubicBezTo>
                  <a:cubicBezTo>
                    <a:pt x="73" y="38"/>
                    <a:pt x="52" y="52"/>
                    <a:pt x="31" y="67"/>
                  </a:cubicBezTo>
                  <a:cubicBezTo>
                    <a:pt x="51" y="76"/>
                    <a:pt x="70" y="77"/>
                    <a:pt x="90" y="60"/>
                  </a:cubicBezTo>
                  <a:cubicBezTo>
                    <a:pt x="88" y="82"/>
                    <a:pt x="99" y="65"/>
                    <a:pt x="108" y="66"/>
                  </a:cubicBezTo>
                  <a:cubicBezTo>
                    <a:pt x="99" y="80"/>
                    <a:pt x="93" y="93"/>
                    <a:pt x="83" y="101"/>
                  </a:cubicBezTo>
                  <a:cubicBezTo>
                    <a:pt x="59" y="122"/>
                    <a:pt x="41" y="145"/>
                    <a:pt x="28" y="174"/>
                  </a:cubicBezTo>
                  <a:cubicBezTo>
                    <a:pt x="25" y="182"/>
                    <a:pt x="10" y="186"/>
                    <a:pt x="0" y="192"/>
                  </a:cubicBezTo>
                  <a:cubicBezTo>
                    <a:pt x="0" y="128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3801638" y="6494415"/>
              <a:ext cx="283155" cy="317709"/>
            </a:xfrm>
            <a:custGeom>
              <a:avLst/>
              <a:gdLst>
                <a:gd name="T0" fmla="*/ 0 w 125"/>
                <a:gd name="T1" fmla="*/ 140 h 140"/>
                <a:gd name="T2" fmla="*/ 70 w 125"/>
                <a:gd name="T3" fmla="*/ 5 h 140"/>
                <a:gd name="T4" fmla="*/ 62 w 125"/>
                <a:gd name="T5" fmla="*/ 26 h 140"/>
                <a:gd name="T6" fmla="*/ 89 w 125"/>
                <a:gd name="T7" fmla="*/ 0 h 140"/>
                <a:gd name="T8" fmla="*/ 49 w 125"/>
                <a:gd name="T9" fmla="*/ 90 h 140"/>
                <a:gd name="T10" fmla="*/ 111 w 125"/>
                <a:gd name="T11" fmla="*/ 9 h 140"/>
                <a:gd name="T12" fmla="*/ 122 w 125"/>
                <a:gd name="T13" fmla="*/ 39 h 140"/>
                <a:gd name="T14" fmla="*/ 80 w 125"/>
                <a:gd name="T15" fmla="*/ 140 h 140"/>
                <a:gd name="T16" fmla="*/ 0 w 125"/>
                <a:gd name="T17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40">
                  <a:moveTo>
                    <a:pt x="0" y="140"/>
                  </a:moveTo>
                  <a:cubicBezTo>
                    <a:pt x="4" y="85"/>
                    <a:pt x="34" y="43"/>
                    <a:pt x="70" y="5"/>
                  </a:cubicBezTo>
                  <a:cubicBezTo>
                    <a:pt x="68" y="10"/>
                    <a:pt x="66" y="16"/>
                    <a:pt x="62" y="26"/>
                  </a:cubicBezTo>
                  <a:cubicBezTo>
                    <a:pt x="72" y="16"/>
                    <a:pt x="78" y="10"/>
                    <a:pt x="89" y="0"/>
                  </a:cubicBezTo>
                  <a:cubicBezTo>
                    <a:pt x="74" y="33"/>
                    <a:pt x="61" y="62"/>
                    <a:pt x="49" y="90"/>
                  </a:cubicBezTo>
                  <a:cubicBezTo>
                    <a:pt x="66" y="92"/>
                    <a:pt x="73" y="84"/>
                    <a:pt x="111" y="9"/>
                  </a:cubicBezTo>
                  <a:cubicBezTo>
                    <a:pt x="116" y="22"/>
                    <a:pt x="121" y="30"/>
                    <a:pt x="122" y="39"/>
                  </a:cubicBezTo>
                  <a:cubicBezTo>
                    <a:pt x="125" y="79"/>
                    <a:pt x="110" y="113"/>
                    <a:pt x="80" y="140"/>
                  </a:cubicBezTo>
                  <a:cubicBezTo>
                    <a:pt x="53" y="140"/>
                    <a:pt x="27" y="140"/>
                    <a:pt x="0" y="14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4"/>
            <p:cNvSpPr>
              <a:spLocks/>
            </p:cNvSpPr>
            <p:nvPr/>
          </p:nvSpPr>
          <p:spPr bwMode="auto">
            <a:xfrm>
              <a:off x="1450976" y="4781090"/>
              <a:ext cx="259158" cy="217886"/>
            </a:xfrm>
            <a:custGeom>
              <a:avLst/>
              <a:gdLst>
                <a:gd name="T0" fmla="*/ 0 w 114"/>
                <a:gd name="T1" fmla="*/ 3 h 96"/>
                <a:gd name="T2" fmla="*/ 114 w 114"/>
                <a:gd name="T3" fmla="*/ 96 h 96"/>
                <a:gd name="T4" fmla="*/ 2 w 114"/>
                <a:gd name="T5" fmla="*/ 79 h 96"/>
                <a:gd name="T6" fmla="*/ 0 w 114"/>
                <a:gd name="T7" fmla="*/ 79 h 96"/>
                <a:gd name="T8" fmla="*/ 0 w 114"/>
                <a:gd name="T9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6">
                  <a:moveTo>
                    <a:pt x="0" y="3"/>
                  </a:moveTo>
                  <a:cubicBezTo>
                    <a:pt x="52" y="0"/>
                    <a:pt x="87" y="40"/>
                    <a:pt x="114" y="96"/>
                  </a:cubicBezTo>
                  <a:cubicBezTo>
                    <a:pt x="76" y="90"/>
                    <a:pt x="39" y="84"/>
                    <a:pt x="2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54"/>
                    <a:pt x="0" y="28"/>
                    <a:pt x="0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6"/>
            <p:cNvSpPr>
              <a:spLocks/>
            </p:cNvSpPr>
            <p:nvPr/>
          </p:nvSpPr>
          <p:spPr bwMode="auto">
            <a:xfrm>
              <a:off x="5054236" y="6628793"/>
              <a:ext cx="249560" cy="183331"/>
            </a:xfrm>
            <a:custGeom>
              <a:avLst/>
              <a:gdLst>
                <a:gd name="T0" fmla="*/ 0 w 110"/>
                <a:gd name="T1" fmla="*/ 81 h 81"/>
                <a:gd name="T2" fmla="*/ 31 w 110"/>
                <a:gd name="T3" fmla="*/ 22 h 81"/>
                <a:gd name="T4" fmla="*/ 75 w 110"/>
                <a:gd name="T5" fmla="*/ 11 h 81"/>
                <a:gd name="T6" fmla="*/ 110 w 110"/>
                <a:gd name="T7" fmla="*/ 61 h 81"/>
                <a:gd name="T8" fmla="*/ 101 w 110"/>
                <a:gd name="T9" fmla="*/ 67 h 81"/>
                <a:gd name="T10" fmla="*/ 100 w 110"/>
                <a:gd name="T11" fmla="*/ 81 h 81"/>
                <a:gd name="T12" fmla="*/ 0 w 110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81">
                  <a:moveTo>
                    <a:pt x="0" y="81"/>
                  </a:moveTo>
                  <a:cubicBezTo>
                    <a:pt x="10" y="61"/>
                    <a:pt x="18" y="40"/>
                    <a:pt x="31" y="22"/>
                  </a:cubicBezTo>
                  <a:cubicBezTo>
                    <a:pt x="41" y="8"/>
                    <a:pt x="59" y="0"/>
                    <a:pt x="75" y="11"/>
                  </a:cubicBezTo>
                  <a:cubicBezTo>
                    <a:pt x="93" y="22"/>
                    <a:pt x="108" y="38"/>
                    <a:pt x="110" y="61"/>
                  </a:cubicBezTo>
                  <a:cubicBezTo>
                    <a:pt x="110" y="62"/>
                    <a:pt x="106" y="64"/>
                    <a:pt x="101" y="67"/>
                  </a:cubicBezTo>
                  <a:cubicBezTo>
                    <a:pt x="101" y="68"/>
                    <a:pt x="101" y="75"/>
                    <a:pt x="100" y="81"/>
                  </a:cubicBezTo>
                  <a:cubicBezTo>
                    <a:pt x="67" y="81"/>
                    <a:pt x="33" y="81"/>
                    <a:pt x="0" y="8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>
              <a:off x="1450976" y="4960581"/>
              <a:ext cx="247640" cy="199648"/>
            </a:xfrm>
            <a:custGeom>
              <a:avLst/>
              <a:gdLst>
                <a:gd name="T0" fmla="*/ 0 w 109"/>
                <a:gd name="T1" fmla="*/ 0 h 88"/>
                <a:gd name="T2" fmla="*/ 2 w 109"/>
                <a:gd name="T3" fmla="*/ 0 h 88"/>
                <a:gd name="T4" fmla="*/ 109 w 109"/>
                <a:gd name="T5" fmla="*/ 65 h 88"/>
                <a:gd name="T6" fmla="*/ 0 w 109"/>
                <a:gd name="T7" fmla="*/ 80 h 88"/>
                <a:gd name="T8" fmla="*/ 0 w 109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88">
                  <a:moveTo>
                    <a:pt x="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7" y="35"/>
                    <a:pt x="68" y="47"/>
                    <a:pt x="109" y="65"/>
                  </a:cubicBezTo>
                  <a:cubicBezTo>
                    <a:pt x="71" y="86"/>
                    <a:pt x="36" y="88"/>
                    <a:pt x="0" y="80"/>
                  </a:cubicBezTo>
                  <a:cubicBezTo>
                    <a:pt x="0" y="53"/>
                    <a:pt x="0" y="27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3"/>
            <p:cNvSpPr>
              <a:spLocks/>
            </p:cNvSpPr>
            <p:nvPr/>
          </p:nvSpPr>
          <p:spPr bwMode="auto">
            <a:xfrm>
              <a:off x="1450976" y="3576484"/>
              <a:ext cx="93105" cy="128620"/>
            </a:xfrm>
            <a:custGeom>
              <a:avLst/>
              <a:gdLst>
                <a:gd name="T0" fmla="*/ 0 w 41"/>
                <a:gd name="T1" fmla="*/ 18 h 57"/>
                <a:gd name="T2" fmla="*/ 41 w 41"/>
                <a:gd name="T3" fmla="*/ 33 h 57"/>
                <a:gd name="T4" fmla="*/ 41 w 41"/>
                <a:gd name="T5" fmla="*/ 33 h 57"/>
                <a:gd name="T6" fmla="*/ 33 w 41"/>
                <a:gd name="T7" fmla="*/ 54 h 57"/>
                <a:gd name="T8" fmla="*/ 13 w 41"/>
                <a:gd name="T9" fmla="*/ 50 h 57"/>
                <a:gd name="T10" fmla="*/ 0 w 41"/>
                <a:gd name="T11" fmla="*/ 42 h 57"/>
                <a:gd name="T12" fmla="*/ 0 w 41"/>
                <a:gd name="T13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57">
                  <a:moveTo>
                    <a:pt x="0" y="18"/>
                  </a:moveTo>
                  <a:cubicBezTo>
                    <a:pt x="23" y="0"/>
                    <a:pt x="31" y="19"/>
                    <a:pt x="41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38" y="40"/>
                    <a:pt x="38" y="50"/>
                    <a:pt x="33" y="54"/>
                  </a:cubicBezTo>
                  <a:cubicBezTo>
                    <a:pt x="30" y="57"/>
                    <a:pt x="20" y="52"/>
                    <a:pt x="13" y="50"/>
                  </a:cubicBezTo>
                  <a:cubicBezTo>
                    <a:pt x="8" y="48"/>
                    <a:pt x="4" y="45"/>
                    <a:pt x="0" y="42"/>
                  </a:cubicBezTo>
                  <a:cubicBezTo>
                    <a:pt x="0" y="34"/>
                    <a:pt x="0" y="26"/>
                    <a:pt x="0" y="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6"/>
            <p:cNvSpPr>
              <a:spLocks/>
            </p:cNvSpPr>
            <p:nvPr/>
          </p:nvSpPr>
          <p:spPr bwMode="auto">
            <a:xfrm>
              <a:off x="4214371" y="6726697"/>
              <a:ext cx="104624" cy="85427"/>
            </a:xfrm>
            <a:custGeom>
              <a:avLst/>
              <a:gdLst>
                <a:gd name="T0" fmla="*/ 2 w 46"/>
                <a:gd name="T1" fmla="*/ 38 h 38"/>
                <a:gd name="T2" fmla="*/ 0 w 46"/>
                <a:gd name="T3" fmla="*/ 0 h 38"/>
                <a:gd name="T4" fmla="*/ 46 w 46"/>
                <a:gd name="T5" fmla="*/ 38 h 38"/>
                <a:gd name="T6" fmla="*/ 2 w 46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" y="38"/>
                  </a:moveTo>
                  <a:cubicBezTo>
                    <a:pt x="1" y="26"/>
                    <a:pt x="1" y="15"/>
                    <a:pt x="0" y="0"/>
                  </a:cubicBezTo>
                  <a:cubicBezTo>
                    <a:pt x="16" y="13"/>
                    <a:pt x="31" y="26"/>
                    <a:pt x="46" y="38"/>
                  </a:cubicBezTo>
                  <a:cubicBezTo>
                    <a:pt x="31" y="38"/>
                    <a:pt x="17" y="38"/>
                    <a:pt x="2" y="3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auto">
            <a:xfrm>
              <a:off x="1450976" y="5196704"/>
              <a:ext cx="138217" cy="63350"/>
            </a:xfrm>
            <a:custGeom>
              <a:avLst/>
              <a:gdLst>
                <a:gd name="T0" fmla="*/ 0 w 61"/>
                <a:gd name="T1" fmla="*/ 20 h 28"/>
                <a:gd name="T2" fmla="*/ 59 w 61"/>
                <a:gd name="T3" fmla="*/ 0 h 28"/>
                <a:gd name="T4" fmla="*/ 61 w 61"/>
                <a:gd name="T5" fmla="*/ 6 h 28"/>
                <a:gd name="T6" fmla="*/ 0 w 61"/>
                <a:gd name="T7" fmla="*/ 28 h 28"/>
                <a:gd name="T8" fmla="*/ 0 w 61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28">
                  <a:moveTo>
                    <a:pt x="0" y="20"/>
                  </a:moveTo>
                  <a:cubicBezTo>
                    <a:pt x="20" y="13"/>
                    <a:pt x="39" y="6"/>
                    <a:pt x="59" y="0"/>
                  </a:cubicBezTo>
                  <a:cubicBezTo>
                    <a:pt x="59" y="2"/>
                    <a:pt x="60" y="4"/>
                    <a:pt x="61" y="6"/>
                  </a:cubicBezTo>
                  <a:cubicBezTo>
                    <a:pt x="41" y="14"/>
                    <a:pt x="20" y="21"/>
                    <a:pt x="0" y="28"/>
                  </a:cubicBezTo>
                  <a:cubicBezTo>
                    <a:pt x="0" y="25"/>
                    <a:pt x="0" y="23"/>
                    <a:pt x="0" y="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3"/>
            <p:cNvSpPr>
              <a:spLocks noEditPoints="1"/>
            </p:cNvSpPr>
            <p:nvPr/>
          </p:nvSpPr>
          <p:spPr bwMode="auto">
            <a:xfrm>
              <a:off x="1970252" y="4037210"/>
              <a:ext cx="1663413" cy="1349542"/>
            </a:xfrm>
            <a:custGeom>
              <a:avLst/>
              <a:gdLst>
                <a:gd name="T0" fmla="*/ 29 w 733"/>
                <a:gd name="T1" fmla="*/ 231 h 595"/>
                <a:gd name="T2" fmla="*/ 77 w 733"/>
                <a:gd name="T3" fmla="*/ 115 h 595"/>
                <a:gd name="T4" fmla="*/ 120 w 733"/>
                <a:gd name="T5" fmla="*/ 0 h 595"/>
                <a:gd name="T6" fmla="*/ 165 w 733"/>
                <a:gd name="T7" fmla="*/ 63 h 595"/>
                <a:gd name="T8" fmla="*/ 174 w 733"/>
                <a:gd name="T9" fmla="*/ 151 h 595"/>
                <a:gd name="T10" fmla="*/ 419 w 733"/>
                <a:gd name="T11" fmla="*/ 207 h 595"/>
                <a:gd name="T12" fmla="*/ 467 w 733"/>
                <a:gd name="T13" fmla="*/ 253 h 595"/>
                <a:gd name="T14" fmla="*/ 547 w 733"/>
                <a:gd name="T15" fmla="*/ 385 h 595"/>
                <a:gd name="T16" fmla="*/ 664 w 733"/>
                <a:gd name="T17" fmla="*/ 318 h 595"/>
                <a:gd name="T18" fmla="*/ 704 w 733"/>
                <a:gd name="T19" fmla="*/ 344 h 595"/>
                <a:gd name="T20" fmla="*/ 722 w 733"/>
                <a:gd name="T21" fmla="*/ 436 h 595"/>
                <a:gd name="T22" fmla="*/ 654 w 733"/>
                <a:gd name="T23" fmla="*/ 469 h 595"/>
                <a:gd name="T24" fmla="*/ 727 w 733"/>
                <a:gd name="T25" fmla="*/ 508 h 595"/>
                <a:gd name="T26" fmla="*/ 728 w 733"/>
                <a:gd name="T27" fmla="*/ 533 h 595"/>
                <a:gd name="T28" fmla="*/ 639 w 733"/>
                <a:gd name="T29" fmla="*/ 581 h 595"/>
                <a:gd name="T30" fmla="*/ 625 w 733"/>
                <a:gd name="T31" fmla="*/ 531 h 595"/>
                <a:gd name="T32" fmla="*/ 621 w 733"/>
                <a:gd name="T33" fmla="*/ 541 h 595"/>
                <a:gd name="T34" fmla="*/ 568 w 733"/>
                <a:gd name="T35" fmla="*/ 536 h 595"/>
                <a:gd name="T36" fmla="*/ 540 w 733"/>
                <a:gd name="T37" fmla="*/ 413 h 595"/>
                <a:gd name="T38" fmla="*/ 528 w 733"/>
                <a:gd name="T39" fmla="*/ 394 h 595"/>
                <a:gd name="T40" fmla="*/ 457 w 733"/>
                <a:gd name="T41" fmla="*/ 473 h 595"/>
                <a:gd name="T42" fmla="*/ 387 w 733"/>
                <a:gd name="T43" fmla="*/ 503 h 595"/>
                <a:gd name="T44" fmla="*/ 378 w 733"/>
                <a:gd name="T45" fmla="*/ 584 h 595"/>
                <a:gd name="T46" fmla="*/ 327 w 733"/>
                <a:gd name="T47" fmla="*/ 514 h 595"/>
                <a:gd name="T48" fmla="*/ 357 w 733"/>
                <a:gd name="T49" fmla="*/ 522 h 595"/>
                <a:gd name="T50" fmla="*/ 384 w 733"/>
                <a:gd name="T51" fmla="*/ 455 h 595"/>
                <a:gd name="T52" fmla="*/ 423 w 733"/>
                <a:gd name="T53" fmla="*/ 466 h 595"/>
                <a:gd name="T54" fmla="*/ 378 w 733"/>
                <a:gd name="T55" fmla="*/ 199 h 595"/>
                <a:gd name="T56" fmla="*/ 173 w 733"/>
                <a:gd name="T57" fmla="*/ 170 h 595"/>
                <a:gd name="T58" fmla="*/ 249 w 733"/>
                <a:gd name="T59" fmla="*/ 352 h 595"/>
                <a:gd name="T60" fmla="*/ 142 w 733"/>
                <a:gd name="T61" fmla="*/ 394 h 595"/>
                <a:gd name="T62" fmla="*/ 84 w 733"/>
                <a:gd name="T63" fmla="*/ 269 h 595"/>
                <a:gd name="T64" fmla="*/ 219 w 733"/>
                <a:gd name="T65" fmla="*/ 322 h 595"/>
                <a:gd name="T66" fmla="*/ 143 w 733"/>
                <a:gd name="T67" fmla="*/ 281 h 595"/>
                <a:gd name="T68" fmla="*/ 169 w 733"/>
                <a:gd name="T69" fmla="*/ 328 h 595"/>
                <a:gd name="T70" fmla="*/ 188 w 733"/>
                <a:gd name="T71" fmla="*/ 252 h 595"/>
                <a:gd name="T72" fmla="*/ 100 w 733"/>
                <a:gd name="T73" fmla="*/ 294 h 595"/>
                <a:gd name="T74" fmla="*/ 229 w 733"/>
                <a:gd name="T75" fmla="*/ 355 h 595"/>
                <a:gd name="T76" fmla="*/ 161 w 733"/>
                <a:gd name="T77" fmla="*/ 195 h 595"/>
                <a:gd name="T78" fmla="*/ 91 w 733"/>
                <a:gd name="T79" fmla="*/ 242 h 595"/>
                <a:gd name="T80" fmla="*/ 30 w 733"/>
                <a:gd name="T81" fmla="*/ 232 h 595"/>
                <a:gd name="T82" fmla="*/ 560 w 733"/>
                <a:gd name="T83" fmla="*/ 394 h 595"/>
                <a:gd name="T84" fmla="*/ 592 w 733"/>
                <a:gd name="T85" fmla="*/ 443 h 595"/>
                <a:gd name="T86" fmla="*/ 633 w 733"/>
                <a:gd name="T87" fmla="*/ 431 h 595"/>
                <a:gd name="T88" fmla="*/ 622 w 733"/>
                <a:gd name="T89" fmla="*/ 413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3" h="595">
                  <a:moveTo>
                    <a:pt x="30" y="232"/>
                  </a:moveTo>
                  <a:cubicBezTo>
                    <a:pt x="30" y="231"/>
                    <a:pt x="29" y="231"/>
                    <a:pt x="29" y="231"/>
                  </a:cubicBezTo>
                  <a:cubicBezTo>
                    <a:pt x="19" y="203"/>
                    <a:pt x="9" y="176"/>
                    <a:pt x="0" y="151"/>
                  </a:cubicBezTo>
                  <a:cubicBezTo>
                    <a:pt x="25" y="139"/>
                    <a:pt x="48" y="128"/>
                    <a:pt x="77" y="115"/>
                  </a:cubicBezTo>
                  <a:cubicBezTo>
                    <a:pt x="60" y="90"/>
                    <a:pt x="46" y="70"/>
                    <a:pt x="30" y="47"/>
                  </a:cubicBezTo>
                  <a:cubicBezTo>
                    <a:pt x="49" y="18"/>
                    <a:pt x="80" y="1"/>
                    <a:pt x="120" y="0"/>
                  </a:cubicBezTo>
                  <a:cubicBezTo>
                    <a:pt x="139" y="0"/>
                    <a:pt x="168" y="22"/>
                    <a:pt x="171" y="39"/>
                  </a:cubicBezTo>
                  <a:cubicBezTo>
                    <a:pt x="172" y="46"/>
                    <a:pt x="167" y="55"/>
                    <a:pt x="165" y="63"/>
                  </a:cubicBezTo>
                  <a:cubicBezTo>
                    <a:pt x="160" y="92"/>
                    <a:pt x="155" y="121"/>
                    <a:pt x="149" y="153"/>
                  </a:cubicBezTo>
                  <a:cubicBezTo>
                    <a:pt x="160" y="152"/>
                    <a:pt x="167" y="152"/>
                    <a:pt x="174" y="151"/>
                  </a:cubicBezTo>
                  <a:cubicBezTo>
                    <a:pt x="258" y="139"/>
                    <a:pt x="336" y="155"/>
                    <a:pt x="408" y="202"/>
                  </a:cubicBezTo>
                  <a:cubicBezTo>
                    <a:pt x="411" y="204"/>
                    <a:pt x="415" y="205"/>
                    <a:pt x="419" y="207"/>
                  </a:cubicBezTo>
                  <a:cubicBezTo>
                    <a:pt x="418" y="206"/>
                    <a:pt x="418" y="206"/>
                    <a:pt x="418" y="206"/>
                  </a:cubicBezTo>
                  <a:cubicBezTo>
                    <a:pt x="434" y="222"/>
                    <a:pt x="453" y="235"/>
                    <a:pt x="467" y="253"/>
                  </a:cubicBezTo>
                  <a:cubicBezTo>
                    <a:pt x="492" y="282"/>
                    <a:pt x="515" y="313"/>
                    <a:pt x="536" y="345"/>
                  </a:cubicBezTo>
                  <a:cubicBezTo>
                    <a:pt x="543" y="356"/>
                    <a:pt x="542" y="371"/>
                    <a:pt x="547" y="385"/>
                  </a:cubicBezTo>
                  <a:cubicBezTo>
                    <a:pt x="550" y="354"/>
                    <a:pt x="566" y="333"/>
                    <a:pt x="593" y="322"/>
                  </a:cubicBezTo>
                  <a:cubicBezTo>
                    <a:pt x="616" y="313"/>
                    <a:pt x="640" y="301"/>
                    <a:pt x="664" y="318"/>
                  </a:cubicBezTo>
                  <a:cubicBezTo>
                    <a:pt x="662" y="333"/>
                    <a:pt x="660" y="346"/>
                    <a:pt x="657" y="366"/>
                  </a:cubicBezTo>
                  <a:cubicBezTo>
                    <a:pt x="674" y="358"/>
                    <a:pt x="689" y="351"/>
                    <a:pt x="704" y="344"/>
                  </a:cubicBezTo>
                  <a:cubicBezTo>
                    <a:pt x="716" y="344"/>
                    <a:pt x="719" y="354"/>
                    <a:pt x="718" y="370"/>
                  </a:cubicBezTo>
                  <a:cubicBezTo>
                    <a:pt x="717" y="392"/>
                    <a:pt x="719" y="414"/>
                    <a:pt x="722" y="436"/>
                  </a:cubicBezTo>
                  <a:cubicBezTo>
                    <a:pt x="724" y="454"/>
                    <a:pt x="705" y="475"/>
                    <a:pt x="687" y="471"/>
                  </a:cubicBezTo>
                  <a:cubicBezTo>
                    <a:pt x="676" y="469"/>
                    <a:pt x="665" y="469"/>
                    <a:pt x="654" y="469"/>
                  </a:cubicBezTo>
                  <a:cubicBezTo>
                    <a:pt x="653" y="472"/>
                    <a:pt x="652" y="476"/>
                    <a:pt x="651" y="479"/>
                  </a:cubicBezTo>
                  <a:cubicBezTo>
                    <a:pt x="685" y="469"/>
                    <a:pt x="710" y="481"/>
                    <a:pt x="727" y="508"/>
                  </a:cubicBezTo>
                  <a:cubicBezTo>
                    <a:pt x="732" y="516"/>
                    <a:pt x="731" y="527"/>
                    <a:pt x="733" y="536"/>
                  </a:cubicBezTo>
                  <a:cubicBezTo>
                    <a:pt x="732" y="535"/>
                    <a:pt x="730" y="534"/>
                    <a:pt x="728" y="533"/>
                  </a:cubicBezTo>
                  <a:cubicBezTo>
                    <a:pt x="710" y="548"/>
                    <a:pt x="691" y="563"/>
                    <a:pt x="674" y="579"/>
                  </a:cubicBezTo>
                  <a:cubicBezTo>
                    <a:pt x="659" y="593"/>
                    <a:pt x="650" y="595"/>
                    <a:pt x="639" y="581"/>
                  </a:cubicBezTo>
                  <a:cubicBezTo>
                    <a:pt x="637" y="579"/>
                    <a:pt x="636" y="575"/>
                    <a:pt x="635" y="571"/>
                  </a:cubicBezTo>
                  <a:cubicBezTo>
                    <a:pt x="632" y="558"/>
                    <a:pt x="629" y="544"/>
                    <a:pt x="625" y="531"/>
                  </a:cubicBezTo>
                  <a:cubicBezTo>
                    <a:pt x="624" y="531"/>
                    <a:pt x="622" y="532"/>
                    <a:pt x="620" y="532"/>
                  </a:cubicBezTo>
                  <a:cubicBezTo>
                    <a:pt x="621" y="535"/>
                    <a:pt x="622" y="541"/>
                    <a:pt x="621" y="541"/>
                  </a:cubicBezTo>
                  <a:cubicBezTo>
                    <a:pt x="610" y="545"/>
                    <a:pt x="598" y="551"/>
                    <a:pt x="586" y="552"/>
                  </a:cubicBezTo>
                  <a:cubicBezTo>
                    <a:pt x="580" y="552"/>
                    <a:pt x="573" y="542"/>
                    <a:pt x="568" y="536"/>
                  </a:cubicBezTo>
                  <a:cubicBezTo>
                    <a:pt x="564" y="530"/>
                    <a:pt x="563" y="522"/>
                    <a:pt x="561" y="515"/>
                  </a:cubicBezTo>
                  <a:cubicBezTo>
                    <a:pt x="554" y="481"/>
                    <a:pt x="547" y="447"/>
                    <a:pt x="540" y="413"/>
                  </a:cubicBezTo>
                  <a:cubicBezTo>
                    <a:pt x="538" y="402"/>
                    <a:pt x="535" y="392"/>
                    <a:pt x="528" y="382"/>
                  </a:cubicBezTo>
                  <a:cubicBezTo>
                    <a:pt x="528" y="386"/>
                    <a:pt x="527" y="390"/>
                    <a:pt x="528" y="394"/>
                  </a:cubicBezTo>
                  <a:cubicBezTo>
                    <a:pt x="536" y="425"/>
                    <a:pt x="523" y="444"/>
                    <a:pt x="493" y="451"/>
                  </a:cubicBezTo>
                  <a:cubicBezTo>
                    <a:pt x="480" y="454"/>
                    <a:pt x="469" y="465"/>
                    <a:pt x="457" y="473"/>
                  </a:cubicBezTo>
                  <a:cubicBezTo>
                    <a:pt x="453" y="476"/>
                    <a:pt x="451" y="482"/>
                    <a:pt x="447" y="483"/>
                  </a:cubicBezTo>
                  <a:cubicBezTo>
                    <a:pt x="429" y="490"/>
                    <a:pt x="410" y="496"/>
                    <a:pt x="387" y="503"/>
                  </a:cubicBezTo>
                  <a:cubicBezTo>
                    <a:pt x="405" y="530"/>
                    <a:pt x="387" y="555"/>
                    <a:pt x="380" y="583"/>
                  </a:cubicBezTo>
                  <a:cubicBezTo>
                    <a:pt x="380" y="583"/>
                    <a:pt x="379" y="584"/>
                    <a:pt x="378" y="584"/>
                  </a:cubicBezTo>
                  <a:cubicBezTo>
                    <a:pt x="361" y="578"/>
                    <a:pt x="342" y="574"/>
                    <a:pt x="327" y="566"/>
                  </a:cubicBezTo>
                  <a:cubicBezTo>
                    <a:pt x="304" y="553"/>
                    <a:pt x="305" y="530"/>
                    <a:pt x="327" y="514"/>
                  </a:cubicBezTo>
                  <a:cubicBezTo>
                    <a:pt x="336" y="507"/>
                    <a:pt x="347" y="502"/>
                    <a:pt x="359" y="494"/>
                  </a:cubicBezTo>
                  <a:cubicBezTo>
                    <a:pt x="358" y="504"/>
                    <a:pt x="358" y="511"/>
                    <a:pt x="357" y="522"/>
                  </a:cubicBezTo>
                  <a:cubicBezTo>
                    <a:pt x="375" y="511"/>
                    <a:pt x="377" y="495"/>
                    <a:pt x="374" y="482"/>
                  </a:cubicBezTo>
                  <a:cubicBezTo>
                    <a:pt x="371" y="469"/>
                    <a:pt x="374" y="461"/>
                    <a:pt x="384" y="455"/>
                  </a:cubicBezTo>
                  <a:cubicBezTo>
                    <a:pt x="394" y="448"/>
                    <a:pt x="402" y="452"/>
                    <a:pt x="409" y="462"/>
                  </a:cubicBezTo>
                  <a:cubicBezTo>
                    <a:pt x="411" y="465"/>
                    <a:pt x="419" y="466"/>
                    <a:pt x="423" y="466"/>
                  </a:cubicBezTo>
                  <a:cubicBezTo>
                    <a:pt x="500" y="467"/>
                    <a:pt x="542" y="376"/>
                    <a:pt x="508" y="323"/>
                  </a:cubicBezTo>
                  <a:cubicBezTo>
                    <a:pt x="475" y="270"/>
                    <a:pt x="434" y="225"/>
                    <a:pt x="378" y="199"/>
                  </a:cubicBezTo>
                  <a:cubicBezTo>
                    <a:pt x="324" y="175"/>
                    <a:pt x="266" y="161"/>
                    <a:pt x="205" y="168"/>
                  </a:cubicBezTo>
                  <a:cubicBezTo>
                    <a:pt x="196" y="169"/>
                    <a:pt x="186" y="169"/>
                    <a:pt x="173" y="170"/>
                  </a:cubicBezTo>
                  <a:cubicBezTo>
                    <a:pt x="208" y="186"/>
                    <a:pt x="231" y="211"/>
                    <a:pt x="252" y="240"/>
                  </a:cubicBezTo>
                  <a:cubicBezTo>
                    <a:pt x="278" y="273"/>
                    <a:pt x="278" y="323"/>
                    <a:pt x="249" y="352"/>
                  </a:cubicBezTo>
                  <a:cubicBezTo>
                    <a:pt x="246" y="356"/>
                    <a:pt x="243" y="361"/>
                    <a:pt x="240" y="365"/>
                  </a:cubicBezTo>
                  <a:cubicBezTo>
                    <a:pt x="223" y="402"/>
                    <a:pt x="176" y="416"/>
                    <a:pt x="142" y="394"/>
                  </a:cubicBezTo>
                  <a:cubicBezTo>
                    <a:pt x="126" y="385"/>
                    <a:pt x="112" y="373"/>
                    <a:pt x="100" y="360"/>
                  </a:cubicBezTo>
                  <a:cubicBezTo>
                    <a:pt x="75" y="334"/>
                    <a:pt x="70" y="303"/>
                    <a:pt x="84" y="269"/>
                  </a:cubicBezTo>
                  <a:cubicBezTo>
                    <a:pt x="95" y="242"/>
                    <a:pt x="125" y="223"/>
                    <a:pt x="155" y="224"/>
                  </a:cubicBezTo>
                  <a:cubicBezTo>
                    <a:pt x="199" y="225"/>
                    <a:pt x="235" y="281"/>
                    <a:pt x="219" y="322"/>
                  </a:cubicBezTo>
                  <a:cubicBezTo>
                    <a:pt x="208" y="349"/>
                    <a:pt x="181" y="356"/>
                    <a:pt x="158" y="336"/>
                  </a:cubicBezTo>
                  <a:cubicBezTo>
                    <a:pt x="130" y="313"/>
                    <a:pt x="128" y="309"/>
                    <a:pt x="143" y="281"/>
                  </a:cubicBezTo>
                  <a:cubicBezTo>
                    <a:pt x="147" y="291"/>
                    <a:pt x="154" y="301"/>
                    <a:pt x="153" y="309"/>
                  </a:cubicBezTo>
                  <a:cubicBezTo>
                    <a:pt x="151" y="324"/>
                    <a:pt x="159" y="327"/>
                    <a:pt x="169" y="328"/>
                  </a:cubicBezTo>
                  <a:cubicBezTo>
                    <a:pt x="185" y="330"/>
                    <a:pt x="196" y="322"/>
                    <a:pt x="200" y="307"/>
                  </a:cubicBezTo>
                  <a:cubicBezTo>
                    <a:pt x="206" y="286"/>
                    <a:pt x="201" y="268"/>
                    <a:pt x="188" y="252"/>
                  </a:cubicBezTo>
                  <a:cubicBezTo>
                    <a:pt x="184" y="247"/>
                    <a:pt x="173" y="246"/>
                    <a:pt x="165" y="245"/>
                  </a:cubicBezTo>
                  <a:cubicBezTo>
                    <a:pt x="133" y="243"/>
                    <a:pt x="105" y="263"/>
                    <a:pt x="100" y="294"/>
                  </a:cubicBezTo>
                  <a:cubicBezTo>
                    <a:pt x="93" y="336"/>
                    <a:pt x="102" y="359"/>
                    <a:pt x="139" y="375"/>
                  </a:cubicBezTo>
                  <a:cubicBezTo>
                    <a:pt x="173" y="391"/>
                    <a:pt x="207" y="383"/>
                    <a:pt x="229" y="355"/>
                  </a:cubicBezTo>
                  <a:cubicBezTo>
                    <a:pt x="272" y="297"/>
                    <a:pt x="246" y="213"/>
                    <a:pt x="177" y="188"/>
                  </a:cubicBezTo>
                  <a:cubicBezTo>
                    <a:pt x="172" y="187"/>
                    <a:pt x="162" y="191"/>
                    <a:pt x="161" y="195"/>
                  </a:cubicBezTo>
                  <a:cubicBezTo>
                    <a:pt x="156" y="209"/>
                    <a:pt x="151" y="216"/>
                    <a:pt x="134" y="219"/>
                  </a:cubicBezTo>
                  <a:cubicBezTo>
                    <a:pt x="118" y="221"/>
                    <a:pt x="104" y="233"/>
                    <a:pt x="91" y="242"/>
                  </a:cubicBezTo>
                  <a:cubicBezTo>
                    <a:pt x="72" y="255"/>
                    <a:pt x="62" y="257"/>
                    <a:pt x="46" y="243"/>
                  </a:cubicBezTo>
                  <a:cubicBezTo>
                    <a:pt x="41" y="239"/>
                    <a:pt x="35" y="235"/>
                    <a:pt x="30" y="232"/>
                  </a:cubicBezTo>
                  <a:close/>
                  <a:moveTo>
                    <a:pt x="622" y="413"/>
                  </a:moveTo>
                  <a:cubicBezTo>
                    <a:pt x="594" y="427"/>
                    <a:pt x="578" y="404"/>
                    <a:pt x="560" y="394"/>
                  </a:cubicBezTo>
                  <a:cubicBezTo>
                    <a:pt x="560" y="423"/>
                    <a:pt x="560" y="450"/>
                    <a:pt x="560" y="472"/>
                  </a:cubicBezTo>
                  <a:cubicBezTo>
                    <a:pt x="568" y="464"/>
                    <a:pt x="578" y="447"/>
                    <a:pt x="592" y="443"/>
                  </a:cubicBezTo>
                  <a:cubicBezTo>
                    <a:pt x="606" y="438"/>
                    <a:pt x="625" y="445"/>
                    <a:pt x="640" y="446"/>
                  </a:cubicBezTo>
                  <a:cubicBezTo>
                    <a:pt x="639" y="444"/>
                    <a:pt x="636" y="438"/>
                    <a:pt x="633" y="431"/>
                  </a:cubicBezTo>
                  <a:cubicBezTo>
                    <a:pt x="625" y="408"/>
                    <a:pt x="625" y="408"/>
                    <a:pt x="604" y="409"/>
                  </a:cubicBezTo>
                  <a:cubicBezTo>
                    <a:pt x="608" y="410"/>
                    <a:pt x="615" y="411"/>
                    <a:pt x="622" y="41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8"/>
            <p:cNvSpPr>
              <a:spLocks/>
            </p:cNvSpPr>
            <p:nvPr/>
          </p:nvSpPr>
          <p:spPr bwMode="auto">
            <a:xfrm>
              <a:off x="3606789" y="4737898"/>
              <a:ext cx="1036633" cy="758278"/>
            </a:xfrm>
            <a:custGeom>
              <a:avLst/>
              <a:gdLst>
                <a:gd name="T0" fmla="*/ 310 w 457"/>
                <a:gd name="T1" fmla="*/ 258 h 334"/>
                <a:gd name="T2" fmla="*/ 334 w 457"/>
                <a:gd name="T3" fmla="*/ 283 h 334"/>
                <a:gd name="T4" fmla="*/ 331 w 457"/>
                <a:gd name="T5" fmla="*/ 317 h 334"/>
                <a:gd name="T6" fmla="*/ 293 w 457"/>
                <a:gd name="T7" fmla="*/ 324 h 334"/>
                <a:gd name="T8" fmla="*/ 261 w 457"/>
                <a:gd name="T9" fmla="*/ 287 h 334"/>
                <a:gd name="T10" fmla="*/ 189 w 457"/>
                <a:gd name="T11" fmla="*/ 264 h 334"/>
                <a:gd name="T12" fmla="*/ 149 w 457"/>
                <a:gd name="T13" fmla="*/ 257 h 334"/>
                <a:gd name="T14" fmla="*/ 14 w 457"/>
                <a:gd name="T15" fmla="*/ 153 h 334"/>
                <a:gd name="T16" fmla="*/ 13 w 457"/>
                <a:gd name="T17" fmla="*/ 30 h 334"/>
                <a:gd name="T18" fmla="*/ 47 w 457"/>
                <a:gd name="T19" fmla="*/ 61 h 334"/>
                <a:gd name="T20" fmla="*/ 38 w 457"/>
                <a:gd name="T21" fmla="*/ 0 h 334"/>
                <a:gd name="T22" fmla="*/ 129 w 457"/>
                <a:gd name="T23" fmla="*/ 47 h 334"/>
                <a:gd name="T24" fmla="*/ 129 w 457"/>
                <a:gd name="T25" fmla="*/ 46 h 334"/>
                <a:gd name="T26" fmla="*/ 137 w 457"/>
                <a:gd name="T27" fmla="*/ 62 h 334"/>
                <a:gd name="T28" fmla="*/ 145 w 457"/>
                <a:gd name="T29" fmla="*/ 106 h 334"/>
                <a:gd name="T30" fmla="*/ 105 w 457"/>
                <a:gd name="T31" fmla="*/ 137 h 334"/>
                <a:gd name="T32" fmla="*/ 77 w 457"/>
                <a:gd name="T33" fmla="*/ 151 h 334"/>
                <a:gd name="T34" fmla="*/ 50 w 457"/>
                <a:gd name="T35" fmla="*/ 165 h 334"/>
                <a:gd name="T36" fmla="*/ 41 w 457"/>
                <a:gd name="T37" fmla="*/ 186 h 334"/>
                <a:gd name="T38" fmla="*/ 46 w 457"/>
                <a:gd name="T39" fmla="*/ 193 h 334"/>
                <a:gd name="T40" fmla="*/ 302 w 457"/>
                <a:gd name="T41" fmla="*/ 201 h 334"/>
                <a:gd name="T42" fmla="*/ 280 w 457"/>
                <a:gd name="T43" fmla="*/ 167 h 334"/>
                <a:gd name="T44" fmla="*/ 315 w 457"/>
                <a:gd name="T45" fmla="*/ 143 h 334"/>
                <a:gd name="T46" fmla="*/ 340 w 457"/>
                <a:gd name="T47" fmla="*/ 168 h 334"/>
                <a:gd name="T48" fmla="*/ 349 w 457"/>
                <a:gd name="T49" fmla="*/ 171 h 334"/>
                <a:gd name="T50" fmla="*/ 336 w 457"/>
                <a:gd name="T51" fmla="*/ 208 h 334"/>
                <a:gd name="T52" fmla="*/ 234 w 457"/>
                <a:gd name="T53" fmla="*/ 245 h 334"/>
                <a:gd name="T54" fmla="*/ 196 w 457"/>
                <a:gd name="T55" fmla="*/ 251 h 334"/>
                <a:gd name="T56" fmla="*/ 361 w 457"/>
                <a:gd name="T57" fmla="*/ 215 h 334"/>
                <a:gd name="T58" fmla="*/ 370 w 457"/>
                <a:gd name="T59" fmla="*/ 199 h 334"/>
                <a:gd name="T60" fmla="*/ 399 w 457"/>
                <a:gd name="T61" fmla="*/ 164 h 334"/>
                <a:gd name="T62" fmla="*/ 440 w 457"/>
                <a:gd name="T63" fmla="*/ 181 h 334"/>
                <a:gd name="T64" fmla="*/ 448 w 457"/>
                <a:gd name="T65" fmla="*/ 227 h 334"/>
                <a:gd name="T66" fmla="*/ 405 w 457"/>
                <a:gd name="T67" fmla="*/ 243 h 334"/>
                <a:gd name="T68" fmla="*/ 383 w 457"/>
                <a:gd name="T69" fmla="*/ 233 h 334"/>
                <a:gd name="T70" fmla="*/ 310 w 457"/>
                <a:gd name="T71" fmla="*/ 258 h 334"/>
                <a:gd name="T72" fmla="*/ 294 w 457"/>
                <a:gd name="T73" fmla="*/ 252 h 334"/>
                <a:gd name="T74" fmla="*/ 242 w 457"/>
                <a:gd name="T75" fmla="*/ 263 h 334"/>
                <a:gd name="T76" fmla="*/ 271 w 457"/>
                <a:gd name="T77" fmla="*/ 274 h 334"/>
                <a:gd name="T78" fmla="*/ 271 w 457"/>
                <a:gd name="T79" fmla="*/ 270 h 334"/>
                <a:gd name="T80" fmla="*/ 310 w 457"/>
                <a:gd name="T81" fmla="*/ 25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7" h="334">
                  <a:moveTo>
                    <a:pt x="310" y="258"/>
                  </a:moveTo>
                  <a:cubicBezTo>
                    <a:pt x="319" y="266"/>
                    <a:pt x="330" y="273"/>
                    <a:pt x="334" y="283"/>
                  </a:cubicBezTo>
                  <a:cubicBezTo>
                    <a:pt x="338" y="293"/>
                    <a:pt x="337" y="308"/>
                    <a:pt x="331" y="317"/>
                  </a:cubicBezTo>
                  <a:cubicBezTo>
                    <a:pt x="323" y="331"/>
                    <a:pt x="305" y="334"/>
                    <a:pt x="293" y="324"/>
                  </a:cubicBezTo>
                  <a:cubicBezTo>
                    <a:pt x="280" y="315"/>
                    <a:pt x="272" y="300"/>
                    <a:pt x="261" y="287"/>
                  </a:cubicBezTo>
                  <a:cubicBezTo>
                    <a:pt x="240" y="280"/>
                    <a:pt x="215" y="272"/>
                    <a:pt x="189" y="264"/>
                  </a:cubicBezTo>
                  <a:cubicBezTo>
                    <a:pt x="176" y="260"/>
                    <a:pt x="162" y="257"/>
                    <a:pt x="149" y="257"/>
                  </a:cubicBezTo>
                  <a:cubicBezTo>
                    <a:pt x="95" y="259"/>
                    <a:pt x="30" y="203"/>
                    <a:pt x="14" y="153"/>
                  </a:cubicBezTo>
                  <a:cubicBezTo>
                    <a:pt x="0" y="110"/>
                    <a:pt x="4" y="71"/>
                    <a:pt x="13" y="30"/>
                  </a:cubicBezTo>
                  <a:cubicBezTo>
                    <a:pt x="24" y="40"/>
                    <a:pt x="35" y="50"/>
                    <a:pt x="47" y="61"/>
                  </a:cubicBezTo>
                  <a:cubicBezTo>
                    <a:pt x="63" y="37"/>
                    <a:pt x="50" y="21"/>
                    <a:pt x="38" y="0"/>
                  </a:cubicBezTo>
                  <a:cubicBezTo>
                    <a:pt x="71" y="17"/>
                    <a:pt x="100" y="32"/>
                    <a:pt x="129" y="47"/>
                  </a:cubicBezTo>
                  <a:cubicBezTo>
                    <a:pt x="129" y="47"/>
                    <a:pt x="129" y="46"/>
                    <a:pt x="129" y="46"/>
                  </a:cubicBezTo>
                  <a:cubicBezTo>
                    <a:pt x="132" y="51"/>
                    <a:pt x="136" y="56"/>
                    <a:pt x="137" y="62"/>
                  </a:cubicBezTo>
                  <a:cubicBezTo>
                    <a:pt x="141" y="76"/>
                    <a:pt x="149" y="93"/>
                    <a:pt x="145" y="106"/>
                  </a:cubicBezTo>
                  <a:cubicBezTo>
                    <a:pt x="141" y="124"/>
                    <a:pt x="126" y="137"/>
                    <a:pt x="105" y="137"/>
                  </a:cubicBezTo>
                  <a:cubicBezTo>
                    <a:pt x="93" y="136"/>
                    <a:pt x="85" y="141"/>
                    <a:pt x="77" y="151"/>
                  </a:cubicBezTo>
                  <a:cubicBezTo>
                    <a:pt x="71" y="158"/>
                    <a:pt x="60" y="164"/>
                    <a:pt x="50" y="165"/>
                  </a:cubicBezTo>
                  <a:cubicBezTo>
                    <a:pt x="32" y="167"/>
                    <a:pt x="34" y="175"/>
                    <a:pt x="41" y="186"/>
                  </a:cubicBezTo>
                  <a:cubicBezTo>
                    <a:pt x="42" y="189"/>
                    <a:pt x="44" y="191"/>
                    <a:pt x="46" y="193"/>
                  </a:cubicBezTo>
                  <a:cubicBezTo>
                    <a:pt x="113" y="267"/>
                    <a:pt x="237" y="257"/>
                    <a:pt x="302" y="201"/>
                  </a:cubicBezTo>
                  <a:cubicBezTo>
                    <a:pt x="285" y="195"/>
                    <a:pt x="275" y="184"/>
                    <a:pt x="280" y="167"/>
                  </a:cubicBezTo>
                  <a:cubicBezTo>
                    <a:pt x="285" y="151"/>
                    <a:pt x="297" y="141"/>
                    <a:pt x="315" y="143"/>
                  </a:cubicBezTo>
                  <a:cubicBezTo>
                    <a:pt x="332" y="144"/>
                    <a:pt x="339" y="156"/>
                    <a:pt x="340" y="168"/>
                  </a:cubicBezTo>
                  <a:cubicBezTo>
                    <a:pt x="344" y="169"/>
                    <a:pt x="348" y="169"/>
                    <a:pt x="349" y="171"/>
                  </a:cubicBezTo>
                  <a:cubicBezTo>
                    <a:pt x="353" y="186"/>
                    <a:pt x="349" y="198"/>
                    <a:pt x="336" y="208"/>
                  </a:cubicBezTo>
                  <a:cubicBezTo>
                    <a:pt x="305" y="230"/>
                    <a:pt x="274" y="249"/>
                    <a:pt x="234" y="245"/>
                  </a:cubicBezTo>
                  <a:cubicBezTo>
                    <a:pt x="222" y="244"/>
                    <a:pt x="210" y="248"/>
                    <a:pt x="196" y="251"/>
                  </a:cubicBezTo>
                  <a:cubicBezTo>
                    <a:pt x="231" y="261"/>
                    <a:pt x="326" y="247"/>
                    <a:pt x="361" y="215"/>
                  </a:cubicBezTo>
                  <a:cubicBezTo>
                    <a:pt x="365" y="211"/>
                    <a:pt x="369" y="205"/>
                    <a:pt x="370" y="199"/>
                  </a:cubicBezTo>
                  <a:cubicBezTo>
                    <a:pt x="372" y="181"/>
                    <a:pt x="383" y="169"/>
                    <a:pt x="399" y="164"/>
                  </a:cubicBezTo>
                  <a:cubicBezTo>
                    <a:pt x="416" y="158"/>
                    <a:pt x="428" y="168"/>
                    <a:pt x="440" y="181"/>
                  </a:cubicBezTo>
                  <a:cubicBezTo>
                    <a:pt x="455" y="196"/>
                    <a:pt x="457" y="210"/>
                    <a:pt x="448" y="227"/>
                  </a:cubicBezTo>
                  <a:cubicBezTo>
                    <a:pt x="440" y="242"/>
                    <a:pt x="420" y="250"/>
                    <a:pt x="405" y="243"/>
                  </a:cubicBezTo>
                  <a:cubicBezTo>
                    <a:pt x="396" y="240"/>
                    <a:pt x="389" y="233"/>
                    <a:pt x="383" y="233"/>
                  </a:cubicBezTo>
                  <a:cubicBezTo>
                    <a:pt x="359" y="241"/>
                    <a:pt x="334" y="250"/>
                    <a:pt x="310" y="258"/>
                  </a:cubicBezTo>
                  <a:cubicBezTo>
                    <a:pt x="305" y="256"/>
                    <a:pt x="299" y="252"/>
                    <a:pt x="294" y="252"/>
                  </a:cubicBezTo>
                  <a:cubicBezTo>
                    <a:pt x="277" y="255"/>
                    <a:pt x="261" y="259"/>
                    <a:pt x="242" y="263"/>
                  </a:cubicBezTo>
                  <a:cubicBezTo>
                    <a:pt x="253" y="267"/>
                    <a:pt x="262" y="271"/>
                    <a:pt x="271" y="274"/>
                  </a:cubicBezTo>
                  <a:cubicBezTo>
                    <a:pt x="271" y="273"/>
                    <a:pt x="271" y="271"/>
                    <a:pt x="271" y="270"/>
                  </a:cubicBezTo>
                  <a:cubicBezTo>
                    <a:pt x="284" y="266"/>
                    <a:pt x="297" y="262"/>
                    <a:pt x="310" y="25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0"/>
            <p:cNvSpPr>
              <a:spLocks/>
            </p:cNvSpPr>
            <p:nvPr/>
          </p:nvSpPr>
          <p:spPr bwMode="auto">
            <a:xfrm>
              <a:off x="3239168" y="5276371"/>
              <a:ext cx="542313" cy="687249"/>
            </a:xfrm>
            <a:custGeom>
              <a:avLst/>
              <a:gdLst>
                <a:gd name="T0" fmla="*/ 68 w 239"/>
                <a:gd name="T1" fmla="*/ 119 h 303"/>
                <a:gd name="T2" fmla="*/ 77 w 239"/>
                <a:gd name="T3" fmla="*/ 134 h 303"/>
                <a:gd name="T4" fmla="*/ 141 w 239"/>
                <a:gd name="T5" fmla="*/ 183 h 303"/>
                <a:gd name="T6" fmla="*/ 74 w 239"/>
                <a:gd name="T7" fmla="*/ 110 h 303"/>
                <a:gd name="T8" fmla="*/ 127 w 239"/>
                <a:gd name="T9" fmla="*/ 100 h 303"/>
                <a:gd name="T10" fmla="*/ 127 w 239"/>
                <a:gd name="T11" fmla="*/ 93 h 303"/>
                <a:gd name="T12" fmla="*/ 85 w 239"/>
                <a:gd name="T13" fmla="*/ 72 h 303"/>
                <a:gd name="T14" fmla="*/ 148 w 239"/>
                <a:gd name="T15" fmla="*/ 15 h 303"/>
                <a:gd name="T16" fmla="*/ 178 w 239"/>
                <a:gd name="T17" fmla="*/ 4 h 303"/>
                <a:gd name="T18" fmla="*/ 203 w 239"/>
                <a:gd name="T19" fmla="*/ 38 h 303"/>
                <a:gd name="T20" fmla="*/ 223 w 239"/>
                <a:gd name="T21" fmla="*/ 82 h 303"/>
                <a:gd name="T22" fmla="*/ 221 w 239"/>
                <a:gd name="T23" fmla="*/ 130 h 303"/>
                <a:gd name="T24" fmla="*/ 211 w 239"/>
                <a:gd name="T25" fmla="*/ 156 h 303"/>
                <a:gd name="T26" fmla="*/ 199 w 239"/>
                <a:gd name="T27" fmla="*/ 191 h 303"/>
                <a:gd name="T28" fmla="*/ 164 w 239"/>
                <a:gd name="T29" fmla="*/ 195 h 303"/>
                <a:gd name="T30" fmla="*/ 148 w 239"/>
                <a:gd name="T31" fmla="*/ 189 h 303"/>
                <a:gd name="T32" fmla="*/ 152 w 239"/>
                <a:gd name="T33" fmla="*/ 207 h 303"/>
                <a:gd name="T34" fmla="*/ 98 w 239"/>
                <a:gd name="T35" fmla="*/ 268 h 303"/>
                <a:gd name="T36" fmla="*/ 77 w 239"/>
                <a:gd name="T37" fmla="*/ 273 h 303"/>
                <a:gd name="T38" fmla="*/ 5 w 239"/>
                <a:gd name="T39" fmla="*/ 251 h 303"/>
                <a:gd name="T40" fmla="*/ 6 w 239"/>
                <a:gd name="T41" fmla="*/ 204 h 303"/>
                <a:gd name="T42" fmla="*/ 27 w 239"/>
                <a:gd name="T43" fmla="*/ 144 h 303"/>
                <a:gd name="T44" fmla="*/ 57 w 239"/>
                <a:gd name="T45" fmla="*/ 184 h 303"/>
                <a:gd name="T46" fmla="*/ 66 w 239"/>
                <a:gd name="T47" fmla="*/ 137 h 303"/>
                <a:gd name="T48" fmla="*/ 68 w 239"/>
                <a:gd name="T49" fmla="*/ 120 h 303"/>
                <a:gd name="T50" fmla="*/ 68 w 239"/>
                <a:gd name="T51" fmla="*/ 11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9" h="303">
                  <a:moveTo>
                    <a:pt x="68" y="119"/>
                  </a:moveTo>
                  <a:cubicBezTo>
                    <a:pt x="71" y="124"/>
                    <a:pt x="73" y="131"/>
                    <a:pt x="77" y="134"/>
                  </a:cubicBezTo>
                  <a:cubicBezTo>
                    <a:pt x="97" y="150"/>
                    <a:pt x="117" y="165"/>
                    <a:pt x="141" y="183"/>
                  </a:cubicBezTo>
                  <a:cubicBezTo>
                    <a:pt x="117" y="157"/>
                    <a:pt x="96" y="134"/>
                    <a:pt x="74" y="110"/>
                  </a:cubicBezTo>
                  <a:cubicBezTo>
                    <a:pt x="95" y="106"/>
                    <a:pt x="111" y="103"/>
                    <a:pt x="127" y="100"/>
                  </a:cubicBezTo>
                  <a:cubicBezTo>
                    <a:pt x="127" y="98"/>
                    <a:pt x="127" y="95"/>
                    <a:pt x="127" y="93"/>
                  </a:cubicBezTo>
                  <a:cubicBezTo>
                    <a:pt x="113" y="86"/>
                    <a:pt x="99" y="79"/>
                    <a:pt x="85" y="72"/>
                  </a:cubicBezTo>
                  <a:cubicBezTo>
                    <a:pt x="108" y="51"/>
                    <a:pt x="127" y="32"/>
                    <a:pt x="148" y="15"/>
                  </a:cubicBezTo>
                  <a:cubicBezTo>
                    <a:pt x="156" y="8"/>
                    <a:pt x="173" y="0"/>
                    <a:pt x="178" y="4"/>
                  </a:cubicBezTo>
                  <a:cubicBezTo>
                    <a:pt x="190" y="11"/>
                    <a:pt x="204" y="27"/>
                    <a:pt x="203" y="38"/>
                  </a:cubicBezTo>
                  <a:cubicBezTo>
                    <a:pt x="201" y="59"/>
                    <a:pt x="212" y="70"/>
                    <a:pt x="223" y="82"/>
                  </a:cubicBezTo>
                  <a:cubicBezTo>
                    <a:pt x="239" y="101"/>
                    <a:pt x="239" y="114"/>
                    <a:pt x="221" y="130"/>
                  </a:cubicBezTo>
                  <a:cubicBezTo>
                    <a:pt x="212" y="137"/>
                    <a:pt x="209" y="143"/>
                    <a:pt x="211" y="156"/>
                  </a:cubicBezTo>
                  <a:cubicBezTo>
                    <a:pt x="213" y="167"/>
                    <a:pt x="207" y="183"/>
                    <a:pt x="199" y="191"/>
                  </a:cubicBezTo>
                  <a:cubicBezTo>
                    <a:pt x="192" y="197"/>
                    <a:pt x="176" y="195"/>
                    <a:pt x="164" y="195"/>
                  </a:cubicBezTo>
                  <a:cubicBezTo>
                    <a:pt x="160" y="195"/>
                    <a:pt x="156" y="192"/>
                    <a:pt x="148" y="189"/>
                  </a:cubicBezTo>
                  <a:cubicBezTo>
                    <a:pt x="150" y="197"/>
                    <a:pt x="151" y="202"/>
                    <a:pt x="152" y="207"/>
                  </a:cubicBezTo>
                  <a:cubicBezTo>
                    <a:pt x="162" y="246"/>
                    <a:pt x="138" y="272"/>
                    <a:pt x="98" y="268"/>
                  </a:cubicBezTo>
                  <a:cubicBezTo>
                    <a:pt x="91" y="268"/>
                    <a:pt x="81" y="269"/>
                    <a:pt x="77" y="273"/>
                  </a:cubicBezTo>
                  <a:cubicBezTo>
                    <a:pt x="47" y="303"/>
                    <a:pt x="16" y="283"/>
                    <a:pt x="5" y="251"/>
                  </a:cubicBezTo>
                  <a:cubicBezTo>
                    <a:pt x="0" y="237"/>
                    <a:pt x="3" y="219"/>
                    <a:pt x="6" y="204"/>
                  </a:cubicBezTo>
                  <a:cubicBezTo>
                    <a:pt x="11" y="183"/>
                    <a:pt x="21" y="163"/>
                    <a:pt x="27" y="144"/>
                  </a:cubicBezTo>
                  <a:cubicBezTo>
                    <a:pt x="37" y="157"/>
                    <a:pt x="46" y="170"/>
                    <a:pt x="57" y="184"/>
                  </a:cubicBezTo>
                  <a:cubicBezTo>
                    <a:pt x="69" y="167"/>
                    <a:pt x="72" y="153"/>
                    <a:pt x="66" y="137"/>
                  </a:cubicBezTo>
                  <a:cubicBezTo>
                    <a:pt x="64" y="132"/>
                    <a:pt x="67" y="125"/>
                    <a:pt x="68" y="120"/>
                  </a:cubicBezTo>
                  <a:lnTo>
                    <a:pt x="68" y="119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1"/>
            <p:cNvSpPr>
              <a:spLocks/>
            </p:cNvSpPr>
            <p:nvPr/>
          </p:nvSpPr>
          <p:spPr bwMode="auto">
            <a:xfrm>
              <a:off x="1537362" y="5141992"/>
              <a:ext cx="435770" cy="692049"/>
            </a:xfrm>
            <a:custGeom>
              <a:avLst/>
              <a:gdLst>
                <a:gd name="T0" fmla="*/ 128 w 192"/>
                <a:gd name="T1" fmla="*/ 0 h 305"/>
                <a:gd name="T2" fmla="*/ 156 w 192"/>
                <a:gd name="T3" fmla="*/ 172 h 305"/>
                <a:gd name="T4" fmla="*/ 105 w 192"/>
                <a:gd name="T5" fmla="*/ 298 h 305"/>
                <a:gd name="T6" fmla="*/ 99 w 192"/>
                <a:gd name="T7" fmla="*/ 305 h 305"/>
                <a:gd name="T8" fmla="*/ 2 w 192"/>
                <a:gd name="T9" fmla="*/ 131 h 305"/>
                <a:gd name="T10" fmla="*/ 80 w 192"/>
                <a:gd name="T11" fmla="*/ 24 h 305"/>
                <a:gd name="T12" fmla="*/ 101 w 192"/>
                <a:gd name="T13" fmla="*/ 29 h 305"/>
                <a:gd name="T14" fmla="*/ 73 w 192"/>
                <a:gd name="T15" fmla="*/ 141 h 305"/>
                <a:gd name="T16" fmla="*/ 80 w 192"/>
                <a:gd name="T17" fmla="*/ 143 h 305"/>
                <a:gd name="T18" fmla="*/ 128 w 192"/>
                <a:gd name="T1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305">
                  <a:moveTo>
                    <a:pt x="128" y="0"/>
                  </a:moveTo>
                  <a:cubicBezTo>
                    <a:pt x="175" y="61"/>
                    <a:pt x="192" y="99"/>
                    <a:pt x="156" y="172"/>
                  </a:cubicBezTo>
                  <a:cubicBezTo>
                    <a:pt x="136" y="213"/>
                    <a:pt x="108" y="250"/>
                    <a:pt x="105" y="298"/>
                  </a:cubicBezTo>
                  <a:cubicBezTo>
                    <a:pt x="104" y="300"/>
                    <a:pt x="102" y="301"/>
                    <a:pt x="99" y="305"/>
                  </a:cubicBezTo>
                  <a:cubicBezTo>
                    <a:pt x="55" y="253"/>
                    <a:pt x="5" y="205"/>
                    <a:pt x="2" y="131"/>
                  </a:cubicBezTo>
                  <a:cubicBezTo>
                    <a:pt x="0" y="79"/>
                    <a:pt x="29" y="39"/>
                    <a:pt x="80" y="24"/>
                  </a:cubicBezTo>
                  <a:cubicBezTo>
                    <a:pt x="86" y="22"/>
                    <a:pt x="94" y="27"/>
                    <a:pt x="101" y="29"/>
                  </a:cubicBezTo>
                  <a:cubicBezTo>
                    <a:pt x="92" y="68"/>
                    <a:pt x="82" y="104"/>
                    <a:pt x="73" y="141"/>
                  </a:cubicBezTo>
                  <a:cubicBezTo>
                    <a:pt x="76" y="141"/>
                    <a:pt x="78" y="142"/>
                    <a:pt x="80" y="143"/>
                  </a:cubicBezTo>
                  <a:cubicBezTo>
                    <a:pt x="96" y="96"/>
                    <a:pt x="112" y="49"/>
                    <a:pt x="12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4"/>
            <p:cNvSpPr>
              <a:spLocks/>
            </p:cNvSpPr>
            <p:nvPr/>
          </p:nvSpPr>
          <p:spPr bwMode="auto">
            <a:xfrm>
              <a:off x="1720692" y="3694545"/>
              <a:ext cx="520236" cy="419453"/>
            </a:xfrm>
            <a:custGeom>
              <a:avLst/>
              <a:gdLst>
                <a:gd name="T0" fmla="*/ 116 w 229"/>
                <a:gd name="T1" fmla="*/ 43 h 185"/>
                <a:gd name="T2" fmla="*/ 161 w 229"/>
                <a:gd name="T3" fmla="*/ 39 h 185"/>
                <a:gd name="T4" fmla="*/ 219 w 229"/>
                <a:gd name="T5" fmla="*/ 119 h 185"/>
                <a:gd name="T6" fmla="*/ 189 w 229"/>
                <a:gd name="T7" fmla="*/ 151 h 185"/>
                <a:gd name="T8" fmla="*/ 128 w 229"/>
                <a:gd name="T9" fmla="*/ 185 h 185"/>
                <a:gd name="T10" fmla="*/ 112 w 229"/>
                <a:gd name="T11" fmla="*/ 154 h 185"/>
                <a:gd name="T12" fmla="*/ 95 w 229"/>
                <a:gd name="T13" fmla="*/ 124 h 185"/>
                <a:gd name="T14" fmla="*/ 47 w 229"/>
                <a:gd name="T15" fmla="*/ 155 h 185"/>
                <a:gd name="T16" fmla="*/ 36 w 229"/>
                <a:gd name="T17" fmla="*/ 150 h 185"/>
                <a:gd name="T18" fmla="*/ 3 w 229"/>
                <a:gd name="T19" fmla="*/ 57 h 185"/>
                <a:gd name="T20" fmla="*/ 51 w 229"/>
                <a:gd name="T21" fmla="*/ 4 h 185"/>
                <a:gd name="T22" fmla="*/ 111 w 229"/>
                <a:gd name="T23" fmla="*/ 35 h 185"/>
                <a:gd name="T24" fmla="*/ 116 w 229"/>
                <a:gd name="T25" fmla="*/ 4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185">
                  <a:moveTo>
                    <a:pt x="116" y="43"/>
                  </a:moveTo>
                  <a:cubicBezTo>
                    <a:pt x="133" y="42"/>
                    <a:pt x="147" y="39"/>
                    <a:pt x="161" y="39"/>
                  </a:cubicBezTo>
                  <a:cubicBezTo>
                    <a:pt x="199" y="41"/>
                    <a:pt x="229" y="84"/>
                    <a:pt x="219" y="119"/>
                  </a:cubicBezTo>
                  <a:cubicBezTo>
                    <a:pt x="214" y="134"/>
                    <a:pt x="205" y="144"/>
                    <a:pt x="189" y="151"/>
                  </a:cubicBezTo>
                  <a:cubicBezTo>
                    <a:pt x="168" y="159"/>
                    <a:pt x="150" y="172"/>
                    <a:pt x="128" y="185"/>
                  </a:cubicBezTo>
                  <a:cubicBezTo>
                    <a:pt x="123" y="176"/>
                    <a:pt x="118" y="165"/>
                    <a:pt x="112" y="154"/>
                  </a:cubicBezTo>
                  <a:cubicBezTo>
                    <a:pt x="107" y="144"/>
                    <a:pt x="101" y="133"/>
                    <a:pt x="95" y="124"/>
                  </a:cubicBezTo>
                  <a:cubicBezTo>
                    <a:pt x="79" y="135"/>
                    <a:pt x="63" y="145"/>
                    <a:pt x="47" y="155"/>
                  </a:cubicBezTo>
                  <a:cubicBezTo>
                    <a:pt x="45" y="156"/>
                    <a:pt x="38" y="153"/>
                    <a:pt x="36" y="150"/>
                  </a:cubicBezTo>
                  <a:cubicBezTo>
                    <a:pt x="13" y="123"/>
                    <a:pt x="0" y="92"/>
                    <a:pt x="3" y="57"/>
                  </a:cubicBezTo>
                  <a:cubicBezTo>
                    <a:pt x="6" y="29"/>
                    <a:pt x="26" y="9"/>
                    <a:pt x="51" y="4"/>
                  </a:cubicBezTo>
                  <a:cubicBezTo>
                    <a:pt x="74" y="0"/>
                    <a:pt x="97" y="12"/>
                    <a:pt x="111" y="35"/>
                  </a:cubicBezTo>
                  <a:cubicBezTo>
                    <a:pt x="113" y="38"/>
                    <a:pt x="114" y="41"/>
                    <a:pt x="116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7"/>
            <p:cNvSpPr>
              <a:spLocks/>
            </p:cNvSpPr>
            <p:nvPr/>
          </p:nvSpPr>
          <p:spPr bwMode="auto">
            <a:xfrm>
              <a:off x="2433858" y="4812765"/>
              <a:ext cx="539433" cy="488561"/>
            </a:xfrm>
            <a:custGeom>
              <a:avLst/>
              <a:gdLst>
                <a:gd name="T0" fmla="*/ 146 w 238"/>
                <a:gd name="T1" fmla="*/ 65 h 215"/>
                <a:gd name="T2" fmla="*/ 144 w 238"/>
                <a:gd name="T3" fmla="*/ 44 h 215"/>
                <a:gd name="T4" fmla="*/ 152 w 238"/>
                <a:gd name="T5" fmla="*/ 26 h 215"/>
                <a:gd name="T6" fmla="*/ 168 w 238"/>
                <a:gd name="T7" fmla="*/ 21 h 215"/>
                <a:gd name="T8" fmla="*/ 223 w 238"/>
                <a:gd name="T9" fmla="*/ 34 h 215"/>
                <a:gd name="T10" fmla="*/ 220 w 238"/>
                <a:gd name="T11" fmla="*/ 84 h 215"/>
                <a:gd name="T12" fmla="*/ 199 w 238"/>
                <a:gd name="T13" fmla="*/ 106 h 215"/>
                <a:gd name="T14" fmla="*/ 183 w 238"/>
                <a:gd name="T15" fmla="*/ 93 h 215"/>
                <a:gd name="T16" fmla="*/ 183 w 238"/>
                <a:gd name="T17" fmla="*/ 73 h 215"/>
                <a:gd name="T18" fmla="*/ 179 w 238"/>
                <a:gd name="T19" fmla="*/ 73 h 215"/>
                <a:gd name="T20" fmla="*/ 175 w 238"/>
                <a:gd name="T21" fmla="*/ 81 h 215"/>
                <a:gd name="T22" fmla="*/ 147 w 238"/>
                <a:gd name="T23" fmla="*/ 108 h 215"/>
                <a:gd name="T24" fmla="*/ 122 w 238"/>
                <a:gd name="T25" fmla="*/ 123 h 215"/>
                <a:gd name="T26" fmla="*/ 154 w 238"/>
                <a:gd name="T27" fmla="*/ 140 h 215"/>
                <a:gd name="T28" fmla="*/ 123 w 238"/>
                <a:gd name="T29" fmla="*/ 160 h 215"/>
                <a:gd name="T30" fmla="*/ 101 w 238"/>
                <a:gd name="T31" fmla="*/ 186 h 215"/>
                <a:gd name="T32" fmla="*/ 68 w 238"/>
                <a:gd name="T33" fmla="*/ 211 h 215"/>
                <a:gd name="T34" fmla="*/ 38 w 238"/>
                <a:gd name="T35" fmla="*/ 179 h 215"/>
                <a:gd name="T36" fmla="*/ 42 w 238"/>
                <a:gd name="T37" fmla="*/ 146 h 215"/>
                <a:gd name="T38" fmla="*/ 45 w 238"/>
                <a:gd name="T39" fmla="*/ 63 h 215"/>
                <a:gd name="T40" fmla="*/ 57 w 238"/>
                <a:gd name="T41" fmla="*/ 13 h 215"/>
                <a:gd name="T42" fmla="*/ 104 w 238"/>
                <a:gd name="T43" fmla="*/ 19 h 215"/>
                <a:gd name="T44" fmla="*/ 126 w 238"/>
                <a:gd name="T45" fmla="*/ 40 h 215"/>
                <a:gd name="T46" fmla="*/ 146 w 238"/>
                <a:gd name="T47" fmla="*/ 6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8" h="215">
                  <a:moveTo>
                    <a:pt x="146" y="65"/>
                  </a:moveTo>
                  <a:cubicBezTo>
                    <a:pt x="145" y="55"/>
                    <a:pt x="143" y="49"/>
                    <a:pt x="144" y="44"/>
                  </a:cubicBezTo>
                  <a:cubicBezTo>
                    <a:pt x="146" y="38"/>
                    <a:pt x="148" y="30"/>
                    <a:pt x="152" y="26"/>
                  </a:cubicBezTo>
                  <a:cubicBezTo>
                    <a:pt x="156" y="22"/>
                    <a:pt x="166" y="19"/>
                    <a:pt x="168" y="21"/>
                  </a:cubicBezTo>
                  <a:cubicBezTo>
                    <a:pt x="183" y="38"/>
                    <a:pt x="208" y="9"/>
                    <a:pt x="223" y="34"/>
                  </a:cubicBezTo>
                  <a:cubicBezTo>
                    <a:pt x="236" y="57"/>
                    <a:pt x="238" y="62"/>
                    <a:pt x="220" y="84"/>
                  </a:cubicBezTo>
                  <a:cubicBezTo>
                    <a:pt x="213" y="91"/>
                    <a:pt x="206" y="98"/>
                    <a:pt x="199" y="106"/>
                  </a:cubicBezTo>
                  <a:cubicBezTo>
                    <a:pt x="195" y="102"/>
                    <a:pt x="191" y="98"/>
                    <a:pt x="183" y="93"/>
                  </a:cubicBezTo>
                  <a:cubicBezTo>
                    <a:pt x="183" y="90"/>
                    <a:pt x="183" y="81"/>
                    <a:pt x="183" y="73"/>
                  </a:cubicBezTo>
                  <a:cubicBezTo>
                    <a:pt x="182" y="73"/>
                    <a:pt x="180" y="73"/>
                    <a:pt x="179" y="73"/>
                  </a:cubicBezTo>
                  <a:cubicBezTo>
                    <a:pt x="178" y="75"/>
                    <a:pt x="175" y="78"/>
                    <a:pt x="175" y="81"/>
                  </a:cubicBezTo>
                  <a:cubicBezTo>
                    <a:pt x="176" y="100"/>
                    <a:pt x="170" y="110"/>
                    <a:pt x="147" y="108"/>
                  </a:cubicBezTo>
                  <a:cubicBezTo>
                    <a:pt x="141" y="107"/>
                    <a:pt x="133" y="116"/>
                    <a:pt x="122" y="123"/>
                  </a:cubicBezTo>
                  <a:cubicBezTo>
                    <a:pt x="135" y="129"/>
                    <a:pt x="143" y="134"/>
                    <a:pt x="154" y="140"/>
                  </a:cubicBezTo>
                  <a:cubicBezTo>
                    <a:pt x="142" y="147"/>
                    <a:pt x="131" y="152"/>
                    <a:pt x="123" y="160"/>
                  </a:cubicBezTo>
                  <a:cubicBezTo>
                    <a:pt x="114" y="167"/>
                    <a:pt x="104" y="176"/>
                    <a:pt x="101" y="186"/>
                  </a:cubicBezTo>
                  <a:cubicBezTo>
                    <a:pt x="96" y="204"/>
                    <a:pt x="83" y="215"/>
                    <a:pt x="68" y="211"/>
                  </a:cubicBezTo>
                  <a:cubicBezTo>
                    <a:pt x="56" y="207"/>
                    <a:pt x="44" y="192"/>
                    <a:pt x="38" y="179"/>
                  </a:cubicBezTo>
                  <a:cubicBezTo>
                    <a:pt x="34" y="171"/>
                    <a:pt x="40" y="158"/>
                    <a:pt x="42" y="146"/>
                  </a:cubicBezTo>
                  <a:cubicBezTo>
                    <a:pt x="0" y="107"/>
                    <a:pt x="0" y="96"/>
                    <a:pt x="45" y="63"/>
                  </a:cubicBezTo>
                  <a:cubicBezTo>
                    <a:pt x="37" y="41"/>
                    <a:pt x="40" y="25"/>
                    <a:pt x="57" y="13"/>
                  </a:cubicBezTo>
                  <a:cubicBezTo>
                    <a:pt x="75" y="0"/>
                    <a:pt x="90" y="8"/>
                    <a:pt x="104" y="19"/>
                  </a:cubicBezTo>
                  <a:cubicBezTo>
                    <a:pt x="112" y="25"/>
                    <a:pt x="119" y="33"/>
                    <a:pt x="126" y="40"/>
                  </a:cubicBezTo>
                  <a:cubicBezTo>
                    <a:pt x="132" y="47"/>
                    <a:pt x="138" y="54"/>
                    <a:pt x="146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66"/>
            <p:cNvSpPr>
              <a:spLocks/>
            </p:cNvSpPr>
            <p:nvPr/>
          </p:nvSpPr>
          <p:spPr bwMode="auto">
            <a:xfrm>
              <a:off x="2836993" y="5055606"/>
              <a:ext cx="420412" cy="435770"/>
            </a:xfrm>
            <a:custGeom>
              <a:avLst/>
              <a:gdLst>
                <a:gd name="T0" fmla="*/ 66 w 185"/>
                <a:gd name="T1" fmla="*/ 74 h 192"/>
                <a:gd name="T2" fmla="*/ 103 w 185"/>
                <a:gd name="T3" fmla="*/ 15 h 192"/>
                <a:gd name="T4" fmla="*/ 167 w 185"/>
                <a:gd name="T5" fmla="*/ 50 h 192"/>
                <a:gd name="T6" fmla="*/ 169 w 185"/>
                <a:gd name="T7" fmla="*/ 62 h 192"/>
                <a:gd name="T8" fmla="*/ 178 w 185"/>
                <a:gd name="T9" fmla="*/ 82 h 192"/>
                <a:gd name="T10" fmla="*/ 168 w 185"/>
                <a:gd name="T11" fmla="*/ 105 h 192"/>
                <a:gd name="T12" fmla="*/ 153 w 185"/>
                <a:gd name="T13" fmla="*/ 108 h 192"/>
                <a:gd name="T14" fmla="*/ 123 w 185"/>
                <a:gd name="T15" fmla="*/ 162 h 192"/>
                <a:gd name="T16" fmla="*/ 131 w 185"/>
                <a:gd name="T17" fmla="*/ 177 h 192"/>
                <a:gd name="T18" fmla="*/ 119 w 185"/>
                <a:gd name="T19" fmla="*/ 184 h 192"/>
                <a:gd name="T20" fmla="*/ 48 w 185"/>
                <a:gd name="T21" fmla="*/ 191 h 192"/>
                <a:gd name="T22" fmla="*/ 11 w 185"/>
                <a:gd name="T23" fmla="*/ 121 h 192"/>
                <a:gd name="T24" fmla="*/ 66 w 185"/>
                <a:gd name="T25" fmla="*/ 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5" h="192">
                  <a:moveTo>
                    <a:pt x="66" y="74"/>
                  </a:moveTo>
                  <a:cubicBezTo>
                    <a:pt x="64" y="46"/>
                    <a:pt x="81" y="28"/>
                    <a:pt x="103" y="15"/>
                  </a:cubicBezTo>
                  <a:cubicBezTo>
                    <a:pt x="129" y="0"/>
                    <a:pt x="158" y="17"/>
                    <a:pt x="167" y="50"/>
                  </a:cubicBezTo>
                  <a:cubicBezTo>
                    <a:pt x="168" y="54"/>
                    <a:pt x="168" y="58"/>
                    <a:pt x="169" y="62"/>
                  </a:cubicBezTo>
                  <a:cubicBezTo>
                    <a:pt x="171" y="69"/>
                    <a:pt x="170" y="76"/>
                    <a:pt x="178" y="82"/>
                  </a:cubicBezTo>
                  <a:cubicBezTo>
                    <a:pt x="185" y="89"/>
                    <a:pt x="185" y="103"/>
                    <a:pt x="168" y="105"/>
                  </a:cubicBezTo>
                  <a:cubicBezTo>
                    <a:pt x="163" y="106"/>
                    <a:pt x="158" y="108"/>
                    <a:pt x="153" y="108"/>
                  </a:cubicBezTo>
                  <a:cubicBezTo>
                    <a:pt x="117" y="111"/>
                    <a:pt x="107" y="129"/>
                    <a:pt x="123" y="162"/>
                  </a:cubicBezTo>
                  <a:cubicBezTo>
                    <a:pt x="125" y="166"/>
                    <a:pt x="128" y="171"/>
                    <a:pt x="131" y="177"/>
                  </a:cubicBezTo>
                  <a:cubicBezTo>
                    <a:pt x="126" y="179"/>
                    <a:pt x="123" y="183"/>
                    <a:pt x="119" y="184"/>
                  </a:cubicBezTo>
                  <a:cubicBezTo>
                    <a:pt x="95" y="187"/>
                    <a:pt x="72" y="191"/>
                    <a:pt x="48" y="191"/>
                  </a:cubicBezTo>
                  <a:cubicBezTo>
                    <a:pt x="23" y="192"/>
                    <a:pt x="0" y="149"/>
                    <a:pt x="11" y="121"/>
                  </a:cubicBezTo>
                  <a:cubicBezTo>
                    <a:pt x="21" y="97"/>
                    <a:pt x="37" y="78"/>
                    <a:pt x="66" y="7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67"/>
            <p:cNvSpPr>
              <a:spLocks/>
            </p:cNvSpPr>
            <p:nvPr/>
          </p:nvSpPr>
          <p:spPr bwMode="auto">
            <a:xfrm>
              <a:off x="3483928" y="4113998"/>
              <a:ext cx="476083" cy="469365"/>
            </a:xfrm>
            <a:custGeom>
              <a:avLst/>
              <a:gdLst>
                <a:gd name="T0" fmla="*/ 185 w 210"/>
                <a:gd name="T1" fmla="*/ 0 h 207"/>
                <a:gd name="T2" fmla="*/ 191 w 210"/>
                <a:gd name="T3" fmla="*/ 38 h 207"/>
                <a:gd name="T4" fmla="*/ 179 w 210"/>
                <a:gd name="T5" fmla="*/ 86 h 207"/>
                <a:gd name="T6" fmla="*/ 168 w 210"/>
                <a:gd name="T7" fmla="*/ 106 h 207"/>
                <a:gd name="T8" fmla="*/ 159 w 210"/>
                <a:gd name="T9" fmla="*/ 144 h 207"/>
                <a:gd name="T10" fmla="*/ 128 w 210"/>
                <a:gd name="T11" fmla="*/ 183 h 207"/>
                <a:gd name="T12" fmla="*/ 103 w 210"/>
                <a:gd name="T13" fmla="*/ 207 h 207"/>
                <a:gd name="T14" fmla="*/ 81 w 210"/>
                <a:gd name="T15" fmla="*/ 159 h 207"/>
                <a:gd name="T16" fmla="*/ 33 w 210"/>
                <a:gd name="T17" fmla="*/ 171 h 207"/>
                <a:gd name="T18" fmla="*/ 16 w 210"/>
                <a:gd name="T19" fmla="*/ 151 h 207"/>
                <a:gd name="T20" fmla="*/ 16 w 210"/>
                <a:gd name="T21" fmla="*/ 152 h 207"/>
                <a:gd name="T22" fmla="*/ 2 w 210"/>
                <a:gd name="T23" fmla="*/ 107 h 207"/>
                <a:gd name="T24" fmla="*/ 31 w 210"/>
                <a:gd name="T25" fmla="*/ 62 h 207"/>
                <a:gd name="T26" fmla="*/ 82 w 210"/>
                <a:gd name="T27" fmla="*/ 76 h 207"/>
                <a:gd name="T28" fmla="*/ 91 w 210"/>
                <a:gd name="T29" fmla="*/ 89 h 207"/>
                <a:gd name="T30" fmla="*/ 117 w 210"/>
                <a:gd name="T31" fmla="*/ 83 h 207"/>
                <a:gd name="T32" fmla="*/ 137 w 210"/>
                <a:gd name="T33" fmla="*/ 85 h 207"/>
                <a:gd name="T34" fmla="*/ 158 w 210"/>
                <a:gd name="T35" fmla="*/ 56 h 207"/>
                <a:gd name="T36" fmla="*/ 172 w 210"/>
                <a:gd name="T37" fmla="*/ 29 h 207"/>
                <a:gd name="T38" fmla="*/ 163 w 210"/>
                <a:gd name="T39" fmla="*/ 8 h 207"/>
                <a:gd name="T40" fmla="*/ 186 w 210"/>
                <a:gd name="T41" fmla="*/ 0 h 207"/>
                <a:gd name="T42" fmla="*/ 185 w 210"/>
                <a:gd name="T4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207">
                  <a:moveTo>
                    <a:pt x="185" y="0"/>
                  </a:moveTo>
                  <a:cubicBezTo>
                    <a:pt x="197" y="11"/>
                    <a:pt x="210" y="22"/>
                    <a:pt x="191" y="38"/>
                  </a:cubicBezTo>
                  <a:cubicBezTo>
                    <a:pt x="203" y="57"/>
                    <a:pt x="175" y="68"/>
                    <a:pt x="179" y="86"/>
                  </a:cubicBezTo>
                  <a:cubicBezTo>
                    <a:pt x="180" y="91"/>
                    <a:pt x="173" y="98"/>
                    <a:pt x="168" y="106"/>
                  </a:cubicBezTo>
                  <a:cubicBezTo>
                    <a:pt x="177" y="120"/>
                    <a:pt x="176" y="132"/>
                    <a:pt x="159" y="144"/>
                  </a:cubicBezTo>
                  <a:cubicBezTo>
                    <a:pt x="146" y="153"/>
                    <a:pt x="139" y="170"/>
                    <a:pt x="128" y="183"/>
                  </a:cubicBezTo>
                  <a:cubicBezTo>
                    <a:pt x="122" y="191"/>
                    <a:pt x="113" y="197"/>
                    <a:pt x="103" y="207"/>
                  </a:cubicBezTo>
                  <a:cubicBezTo>
                    <a:pt x="94" y="188"/>
                    <a:pt x="87" y="172"/>
                    <a:pt x="81" y="159"/>
                  </a:cubicBezTo>
                  <a:cubicBezTo>
                    <a:pt x="64" y="163"/>
                    <a:pt x="49" y="170"/>
                    <a:pt x="33" y="171"/>
                  </a:cubicBezTo>
                  <a:cubicBezTo>
                    <a:pt x="28" y="171"/>
                    <a:pt x="22" y="158"/>
                    <a:pt x="16" y="151"/>
                  </a:cubicBezTo>
                  <a:cubicBezTo>
                    <a:pt x="16" y="151"/>
                    <a:pt x="16" y="152"/>
                    <a:pt x="16" y="152"/>
                  </a:cubicBezTo>
                  <a:cubicBezTo>
                    <a:pt x="12" y="137"/>
                    <a:pt x="4" y="123"/>
                    <a:pt x="2" y="107"/>
                  </a:cubicBezTo>
                  <a:cubicBezTo>
                    <a:pt x="0" y="87"/>
                    <a:pt x="14" y="69"/>
                    <a:pt x="31" y="62"/>
                  </a:cubicBezTo>
                  <a:cubicBezTo>
                    <a:pt x="51" y="55"/>
                    <a:pt x="68" y="61"/>
                    <a:pt x="82" y="76"/>
                  </a:cubicBezTo>
                  <a:cubicBezTo>
                    <a:pt x="85" y="80"/>
                    <a:pt x="88" y="84"/>
                    <a:pt x="91" y="89"/>
                  </a:cubicBezTo>
                  <a:cubicBezTo>
                    <a:pt x="100" y="87"/>
                    <a:pt x="109" y="84"/>
                    <a:pt x="117" y="83"/>
                  </a:cubicBezTo>
                  <a:cubicBezTo>
                    <a:pt x="125" y="82"/>
                    <a:pt x="133" y="84"/>
                    <a:pt x="137" y="85"/>
                  </a:cubicBezTo>
                  <a:cubicBezTo>
                    <a:pt x="144" y="75"/>
                    <a:pt x="151" y="66"/>
                    <a:pt x="158" y="56"/>
                  </a:cubicBezTo>
                  <a:cubicBezTo>
                    <a:pt x="149" y="42"/>
                    <a:pt x="153" y="35"/>
                    <a:pt x="172" y="29"/>
                  </a:cubicBezTo>
                  <a:cubicBezTo>
                    <a:pt x="169" y="23"/>
                    <a:pt x="166" y="16"/>
                    <a:pt x="163" y="8"/>
                  </a:cubicBezTo>
                  <a:cubicBezTo>
                    <a:pt x="170" y="6"/>
                    <a:pt x="178" y="3"/>
                    <a:pt x="186" y="0"/>
                  </a:cubicBezTo>
                  <a:cubicBezTo>
                    <a:pt x="186" y="0"/>
                    <a:pt x="185" y="0"/>
                    <a:pt x="185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auto">
            <a:xfrm>
              <a:off x="2858110" y="5489456"/>
              <a:ext cx="409854" cy="417533"/>
            </a:xfrm>
            <a:custGeom>
              <a:avLst/>
              <a:gdLst>
                <a:gd name="T0" fmla="*/ 102 w 181"/>
                <a:gd name="T1" fmla="*/ 174 h 184"/>
                <a:gd name="T2" fmla="*/ 113 w 181"/>
                <a:gd name="T3" fmla="*/ 169 h 184"/>
                <a:gd name="T4" fmla="*/ 77 w 181"/>
                <a:gd name="T5" fmla="*/ 120 h 184"/>
                <a:gd name="T6" fmla="*/ 74 w 181"/>
                <a:gd name="T7" fmla="*/ 96 h 184"/>
                <a:gd name="T8" fmla="*/ 64 w 181"/>
                <a:gd name="T9" fmla="*/ 108 h 184"/>
                <a:gd name="T10" fmla="*/ 7 w 181"/>
                <a:gd name="T11" fmla="*/ 68 h 184"/>
                <a:gd name="T12" fmla="*/ 24 w 181"/>
                <a:gd name="T13" fmla="*/ 23 h 184"/>
                <a:gd name="T14" fmla="*/ 117 w 181"/>
                <a:gd name="T15" fmla="*/ 4 h 184"/>
                <a:gd name="T16" fmla="*/ 131 w 181"/>
                <a:gd name="T17" fmla="*/ 15 h 184"/>
                <a:gd name="T18" fmla="*/ 116 w 181"/>
                <a:gd name="T19" fmla="*/ 59 h 184"/>
                <a:gd name="T20" fmla="*/ 163 w 181"/>
                <a:gd name="T21" fmla="*/ 44 h 184"/>
                <a:gd name="T22" fmla="*/ 176 w 181"/>
                <a:gd name="T23" fmla="*/ 74 h 184"/>
                <a:gd name="T24" fmla="*/ 163 w 181"/>
                <a:gd name="T25" fmla="*/ 149 h 184"/>
                <a:gd name="T26" fmla="*/ 102 w 181"/>
                <a:gd name="T27" fmla="*/ 17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184">
                  <a:moveTo>
                    <a:pt x="102" y="174"/>
                  </a:moveTo>
                  <a:cubicBezTo>
                    <a:pt x="108" y="171"/>
                    <a:pt x="111" y="170"/>
                    <a:pt x="113" y="169"/>
                  </a:cubicBezTo>
                  <a:cubicBezTo>
                    <a:pt x="82" y="166"/>
                    <a:pt x="80" y="143"/>
                    <a:pt x="77" y="120"/>
                  </a:cubicBezTo>
                  <a:cubicBezTo>
                    <a:pt x="76" y="114"/>
                    <a:pt x="75" y="108"/>
                    <a:pt x="74" y="96"/>
                  </a:cubicBezTo>
                  <a:cubicBezTo>
                    <a:pt x="68" y="103"/>
                    <a:pt x="67" y="107"/>
                    <a:pt x="64" y="108"/>
                  </a:cubicBezTo>
                  <a:cubicBezTo>
                    <a:pt x="53" y="110"/>
                    <a:pt x="13" y="83"/>
                    <a:pt x="7" y="68"/>
                  </a:cubicBezTo>
                  <a:cubicBezTo>
                    <a:pt x="0" y="49"/>
                    <a:pt x="10" y="35"/>
                    <a:pt x="24" y="23"/>
                  </a:cubicBezTo>
                  <a:cubicBezTo>
                    <a:pt x="51" y="0"/>
                    <a:pt x="84" y="2"/>
                    <a:pt x="117" y="4"/>
                  </a:cubicBezTo>
                  <a:cubicBezTo>
                    <a:pt x="122" y="5"/>
                    <a:pt x="127" y="12"/>
                    <a:pt x="131" y="15"/>
                  </a:cubicBezTo>
                  <a:cubicBezTo>
                    <a:pt x="126" y="30"/>
                    <a:pt x="121" y="44"/>
                    <a:pt x="116" y="59"/>
                  </a:cubicBezTo>
                  <a:cubicBezTo>
                    <a:pt x="132" y="61"/>
                    <a:pt x="150" y="62"/>
                    <a:pt x="163" y="44"/>
                  </a:cubicBezTo>
                  <a:cubicBezTo>
                    <a:pt x="180" y="48"/>
                    <a:pt x="181" y="61"/>
                    <a:pt x="176" y="74"/>
                  </a:cubicBezTo>
                  <a:cubicBezTo>
                    <a:pt x="168" y="99"/>
                    <a:pt x="160" y="123"/>
                    <a:pt x="163" y="149"/>
                  </a:cubicBezTo>
                  <a:cubicBezTo>
                    <a:pt x="165" y="169"/>
                    <a:pt x="133" y="184"/>
                    <a:pt x="102" y="17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69"/>
            <p:cNvSpPr>
              <a:spLocks/>
            </p:cNvSpPr>
            <p:nvPr/>
          </p:nvSpPr>
          <p:spPr bwMode="auto">
            <a:xfrm>
              <a:off x="3815076" y="5336841"/>
              <a:ext cx="372420" cy="477044"/>
            </a:xfrm>
            <a:custGeom>
              <a:avLst/>
              <a:gdLst>
                <a:gd name="T0" fmla="*/ 136 w 164"/>
                <a:gd name="T1" fmla="*/ 210 h 210"/>
                <a:gd name="T2" fmla="*/ 126 w 164"/>
                <a:gd name="T3" fmla="*/ 200 h 210"/>
                <a:gd name="T4" fmla="*/ 46 w 164"/>
                <a:gd name="T5" fmla="*/ 121 h 210"/>
                <a:gd name="T6" fmla="*/ 13 w 164"/>
                <a:gd name="T7" fmla="*/ 0 h 210"/>
                <a:gd name="T8" fmla="*/ 90 w 164"/>
                <a:gd name="T9" fmla="*/ 88 h 210"/>
                <a:gd name="T10" fmla="*/ 95 w 164"/>
                <a:gd name="T11" fmla="*/ 84 h 210"/>
                <a:gd name="T12" fmla="*/ 48 w 164"/>
                <a:gd name="T13" fmla="*/ 5 h 210"/>
                <a:gd name="T14" fmla="*/ 118 w 164"/>
                <a:gd name="T15" fmla="*/ 20 h 210"/>
                <a:gd name="T16" fmla="*/ 160 w 164"/>
                <a:gd name="T17" fmla="*/ 110 h 210"/>
                <a:gd name="T18" fmla="*/ 143 w 164"/>
                <a:gd name="T19" fmla="*/ 209 h 210"/>
                <a:gd name="T20" fmla="*/ 136 w 164"/>
                <a:gd name="T21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210">
                  <a:moveTo>
                    <a:pt x="136" y="210"/>
                  </a:moveTo>
                  <a:cubicBezTo>
                    <a:pt x="132" y="206"/>
                    <a:pt x="128" y="204"/>
                    <a:pt x="126" y="200"/>
                  </a:cubicBezTo>
                  <a:cubicBezTo>
                    <a:pt x="108" y="165"/>
                    <a:pt x="75" y="145"/>
                    <a:pt x="46" y="121"/>
                  </a:cubicBezTo>
                  <a:cubicBezTo>
                    <a:pt x="8" y="90"/>
                    <a:pt x="0" y="50"/>
                    <a:pt x="13" y="0"/>
                  </a:cubicBezTo>
                  <a:cubicBezTo>
                    <a:pt x="40" y="31"/>
                    <a:pt x="65" y="59"/>
                    <a:pt x="90" y="88"/>
                  </a:cubicBezTo>
                  <a:cubicBezTo>
                    <a:pt x="92" y="87"/>
                    <a:pt x="93" y="85"/>
                    <a:pt x="95" y="84"/>
                  </a:cubicBezTo>
                  <a:cubicBezTo>
                    <a:pt x="80" y="58"/>
                    <a:pt x="64" y="32"/>
                    <a:pt x="48" y="5"/>
                  </a:cubicBezTo>
                  <a:cubicBezTo>
                    <a:pt x="72" y="0"/>
                    <a:pt x="97" y="1"/>
                    <a:pt x="118" y="20"/>
                  </a:cubicBezTo>
                  <a:cubicBezTo>
                    <a:pt x="144" y="44"/>
                    <a:pt x="164" y="72"/>
                    <a:pt x="160" y="110"/>
                  </a:cubicBezTo>
                  <a:cubicBezTo>
                    <a:pt x="157" y="143"/>
                    <a:pt x="149" y="176"/>
                    <a:pt x="143" y="209"/>
                  </a:cubicBezTo>
                  <a:cubicBezTo>
                    <a:pt x="141" y="209"/>
                    <a:pt x="138" y="209"/>
                    <a:pt x="136" y="21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0"/>
            <p:cNvSpPr>
              <a:spLocks/>
            </p:cNvSpPr>
            <p:nvPr/>
          </p:nvSpPr>
          <p:spPr bwMode="auto">
            <a:xfrm>
              <a:off x="3553998" y="5905069"/>
              <a:ext cx="452088" cy="306191"/>
            </a:xfrm>
            <a:custGeom>
              <a:avLst/>
              <a:gdLst>
                <a:gd name="T0" fmla="*/ 0 w 199"/>
                <a:gd name="T1" fmla="*/ 92 h 135"/>
                <a:gd name="T2" fmla="*/ 38 w 199"/>
                <a:gd name="T3" fmla="*/ 61 h 135"/>
                <a:gd name="T4" fmla="*/ 11 w 199"/>
                <a:gd name="T5" fmla="*/ 23 h 135"/>
                <a:gd name="T6" fmla="*/ 43 w 199"/>
                <a:gd name="T7" fmla="*/ 2 h 135"/>
                <a:gd name="T8" fmla="*/ 66 w 199"/>
                <a:gd name="T9" fmla="*/ 39 h 135"/>
                <a:gd name="T10" fmla="*/ 112 w 199"/>
                <a:gd name="T11" fmla="*/ 24 h 135"/>
                <a:gd name="T12" fmla="*/ 182 w 199"/>
                <a:gd name="T13" fmla="*/ 17 h 135"/>
                <a:gd name="T14" fmla="*/ 198 w 199"/>
                <a:gd name="T15" fmla="*/ 27 h 135"/>
                <a:gd name="T16" fmla="*/ 190 w 199"/>
                <a:gd name="T17" fmla="*/ 46 h 135"/>
                <a:gd name="T18" fmla="*/ 118 w 199"/>
                <a:gd name="T19" fmla="*/ 71 h 135"/>
                <a:gd name="T20" fmla="*/ 102 w 199"/>
                <a:gd name="T21" fmla="*/ 74 h 135"/>
                <a:gd name="T22" fmla="*/ 189 w 199"/>
                <a:gd name="T23" fmla="*/ 62 h 135"/>
                <a:gd name="T24" fmla="*/ 115 w 199"/>
                <a:gd name="T25" fmla="*/ 133 h 135"/>
                <a:gd name="T26" fmla="*/ 15 w 199"/>
                <a:gd name="T27" fmla="*/ 112 h 135"/>
                <a:gd name="T28" fmla="*/ 0 w 199"/>
                <a:gd name="T29" fmla="*/ 9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135">
                  <a:moveTo>
                    <a:pt x="0" y="92"/>
                  </a:moveTo>
                  <a:cubicBezTo>
                    <a:pt x="10" y="84"/>
                    <a:pt x="22" y="74"/>
                    <a:pt x="38" y="61"/>
                  </a:cubicBezTo>
                  <a:cubicBezTo>
                    <a:pt x="15" y="55"/>
                    <a:pt x="3" y="43"/>
                    <a:pt x="11" y="23"/>
                  </a:cubicBezTo>
                  <a:cubicBezTo>
                    <a:pt x="16" y="9"/>
                    <a:pt x="28" y="0"/>
                    <a:pt x="43" y="2"/>
                  </a:cubicBezTo>
                  <a:cubicBezTo>
                    <a:pt x="63" y="5"/>
                    <a:pt x="67" y="20"/>
                    <a:pt x="66" y="39"/>
                  </a:cubicBezTo>
                  <a:cubicBezTo>
                    <a:pt x="82" y="33"/>
                    <a:pt x="97" y="27"/>
                    <a:pt x="112" y="24"/>
                  </a:cubicBezTo>
                  <a:cubicBezTo>
                    <a:pt x="135" y="20"/>
                    <a:pt x="158" y="18"/>
                    <a:pt x="182" y="17"/>
                  </a:cubicBezTo>
                  <a:cubicBezTo>
                    <a:pt x="187" y="17"/>
                    <a:pt x="197" y="23"/>
                    <a:pt x="198" y="27"/>
                  </a:cubicBezTo>
                  <a:cubicBezTo>
                    <a:pt x="199" y="33"/>
                    <a:pt x="195" y="42"/>
                    <a:pt x="190" y="46"/>
                  </a:cubicBezTo>
                  <a:cubicBezTo>
                    <a:pt x="169" y="62"/>
                    <a:pt x="146" y="72"/>
                    <a:pt x="118" y="71"/>
                  </a:cubicBezTo>
                  <a:cubicBezTo>
                    <a:pt x="113" y="71"/>
                    <a:pt x="107" y="71"/>
                    <a:pt x="102" y="74"/>
                  </a:cubicBezTo>
                  <a:cubicBezTo>
                    <a:pt x="132" y="82"/>
                    <a:pt x="161" y="77"/>
                    <a:pt x="189" y="62"/>
                  </a:cubicBezTo>
                  <a:cubicBezTo>
                    <a:pt x="187" y="105"/>
                    <a:pt x="160" y="135"/>
                    <a:pt x="115" y="133"/>
                  </a:cubicBezTo>
                  <a:cubicBezTo>
                    <a:pt x="82" y="132"/>
                    <a:pt x="48" y="120"/>
                    <a:pt x="15" y="112"/>
                  </a:cubicBezTo>
                  <a:cubicBezTo>
                    <a:pt x="10" y="110"/>
                    <a:pt x="6" y="101"/>
                    <a:pt x="0" y="9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2"/>
            <p:cNvSpPr>
              <a:spLocks/>
            </p:cNvSpPr>
            <p:nvPr/>
          </p:nvSpPr>
          <p:spPr bwMode="auto">
            <a:xfrm>
              <a:off x="3127827" y="4308846"/>
              <a:ext cx="401215" cy="458806"/>
            </a:xfrm>
            <a:custGeom>
              <a:avLst/>
              <a:gdLst>
                <a:gd name="T0" fmla="*/ 173 w 177"/>
                <a:gd name="T1" fmla="*/ 66 h 202"/>
                <a:gd name="T2" fmla="*/ 173 w 177"/>
                <a:gd name="T3" fmla="*/ 65 h 202"/>
                <a:gd name="T4" fmla="*/ 144 w 177"/>
                <a:gd name="T5" fmla="*/ 103 h 202"/>
                <a:gd name="T6" fmla="*/ 130 w 177"/>
                <a:gd name="T7" fmla="*/ 157 h 202"/>
                <a:gd name="T8" fmla="*/ 142 w 177"/>
                <a:gd name="T9" fmla="*/ 171 h 202"/>
                <a:gd name="T10" fmla="*/ 130 w 177"/>
                <a:gd name="T11" fmla="*/ 180 h 202"/>
                <a:gd name="T12" fmla="*/ 62 w 177"/>
                <a:gd name="T13" fmla="*/ 201 h 202"/>
                <a:gd name="T14" fmla="*/ 47 w 177"/>
                <a:gd name="T15" fmla="*/ 195 h 202"/>
                <a:gd name="T16" fmla="*/ 51 w 177"/>
                <a:gd name="T17" fmla="*/ 88 h 202"/>
                <a:gd name="T18" fmla="*/ 74 w 177"/>
                <a:gd name="T19" fmla="*/ 32 h 202"/>
                <a:gd name="T20" fmla="*/ 151 w 177"/>
                <a:gd name="T21" fmla="*/ 40 h 202"/>
                <a:gd name="T22" fmla="*/ 173 w 177"/>
                <a:gd name="T23" fmla="*/ 6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7" h="202">
                  <a:moveTo>
                    <a:pt x="173" y="66"/>
                  </a:moveTo>
                  <a:cubicBezTo>
                    <a:pt x="173" y="66"/>
                    <a:pt x="173" y="65"/>
                    <a:pt x="173" y="65"/>
                  </a:cubicBezTo>
                  <a:cubicBezTo>
                    <a:pt x="177" y="88"/>
                    <a:pt x="166" y="98"/>
                    <a:pt x="144" y="103"/>
                  </a:cubicBezTo>
                  <a:cubicBezTo>
                    <a:pt x="114" y="110"/>
                    <a:pt x="109" y="134"/>
                    <a:pt x="130" y="157"/>
                  </a:cubicBezTo>
                  <a:cubicBezTo>
                    <a:pt x="134" y="161"/>
                    <a:pt x="137" y="165"/>
                    <a:pt x="142" y="171"/>
                  </a:cubicBezTo>
                  <a:cubicBezTo>
                    <a:pt x="138" y="174"/>
                    <a:pt x="134" y="178"/>
                    <a:pt x="130" y="180"/>
                  </a:cubicBezTo>
                  <a:cubicBezTo>
                    <a:pt x="107" y="187"/>
                    <a:pt x="85" y="194"/>
                    <a:pt x="62" y="201"/>
                  </a:cubicBezTo>
                  <a:cubicBezTo>
                    <a:pt x="58" y="202"/>
                    <a:pt x="51" y="198"/>
                    <a:pt x="47" y="195"/>
                  </a:cubicBezTo>
                  <a:cubicBezTo>
                    <a:pt x="0" y="159"/>
                    <a:pt x="5" y="109"/>
                    <a:pt x="51" y="88"/>
                  </a:cubicBezTo>
                  <a:cubicBezTo>
                    <a:pt x="60" y="65"/>
                    <a:pt x="63" y="46"/>
                    <a:pt x="74" y="32"/>
                  </a:cubicBezTo>
                  <a:cubicBezTo>
                    <a:pt x="98" y="0"/>
                    <a:pt x="129" y="5"/>
                    <a:pt x="151" y="40"/>
                  </a:cubicBezTo>
                  <a:cubicBezTo>
                    <a:pt x="157" y="50"/>
                    <a:pt x="166" y="57"/>
                    <a:pt x="173" y="6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5"/>
            <p:cNvSpPr>
              <a:spLocks/>
            </p:cNvSpPr>
            <p:nvPr/>
          </p:nvSpPr>
          <p:spPr bwMode="auto">
            <a:xfrm>
              <a:off x="3718131" y="4433626"/>
              <a:ext cx="356103" cy="440569"/>
            </a:xfrm>
            <a:custGeom>
              <a:avLst/>
              <a:gdLst>
                <a:gd name="T0" fmla="*/ 80 w 157"/>
                <a:gd name="T1" fmla="*/ 180 h 194"/>
                <a:gd name="T2" fmla="*/ 80 w 157"/>
                <a:gd name="T3" fmla="*/ 181 h 194"/>
                <a:gd name="T4" fmla="*/ 41 w 157"/>
                <a:gd name="T5" fmla="*/ 152 h 194"/>
                <a:gd name="T6" fmla="*/ 0 w 157"/>
                <a:gd name="T7" fmla="*/ 120 h 194"/>
                <a:gd name="T8" fmla="*/ 51 w 157"/>
                <a:gd name="T9" fmla="*/ 96 h 194"/>
                <a:gd name="T10" fmla="*/ 8 w 157"/>
                <a:gd name="T11" fmla="*/ 79 h 194"/>
                <a:gd name="T12" fmla="*/ 43 w 157"/>
                <a:gd name="T13" fmla="*/ 34 h 194"/>
                <a:gd name="T14" fmla="*/ 60 w 157"/>
                <a:gd name="T15" fmla="*/ 12 h 194"/>
                <a:gd name="T16" fmla="*/ 85 w 157"/>
                <a:gd name="T17" fmla="*/ 2 h 194"/>
                <a:gd name="T18" fmla="*/ 102 w 157"/>
                <a:gd name="T19" fmla="*/ 29 h 194"/>
                <a:gd name="T20" fmla="*/ 118 w 157"/>
                <a:gd name="T21" fmla="*/ 54 h 194"/>
                <a:gd name="T22" fmla="*/ 141 w 157"/>
                <a:gd name="T23" fmla="*/ 75 h 194"/>
                <a:gd name="T24" fmla="*/ 133 w 157"/>
                <a:gd name="T25" fmla="*/ 131 h 194"/>
                <a:gd name="T26" fmla="*/ 136 w 157"/>
                <a:gd name="T27" fmla="*/ 180 h 194"/>
                <a:gd name="T28" fmla="*/ 80 w 157"/>
                <a:gd name="T29" fmla="*/ 1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194">
                  <a:moveTo>
                    <a:pt x="80" y="180"/>
                  </a:moveTo>
                  <a:cubicBezTo>
                    <a:pt x="80" y="180"/>
                    <a:pt x="80" y="181"/>
                    <a:pt x="80" y="181"/>
                  </a:cubicBezTo>
                  <a:cubicBezTo>
                    <a:pt x="67" y="171"/>
                    <a:pt x="54" y="162"/>
                    <a:pt x="41" y="152"/>
                  </a:cubicBezTo>
                  <a:cubicBezTo>
                    <a:pt x="28" y="142"/>
                    <a:pt x="15" y="132"/>
                    <a:pt x="0" y="120"/>
                  </a:cubicBezTo>
                  <a:cubicBezTo>
                    <a:pt x="21" y="114"/>
                    <a:pt x="41" y="117"/>
                    <a:pt x="51" y="96"/>
                  </a:cubicBezTo>
                  <a:cubicBezTo>
                    <a:pt x="34" y="92"/>
                    <a:pt x="14" y="100"/>
                    <a:pt x="8" y="79"/>
                  </a:cubicBezTo>
                  <a:cubicBezTo>
                    <a:pt x="20" y="64"/>
                    <a:pt x="32" y="49"/>
                    <a:pt x="43" y="34"/>
                  </a:cubicBezTo>
                  <a:cubicBezTo>
                    <a:pt x="49" y="26"/>
                    <a:pt x="53" y="17"/>
                    <a:pt x="60" y="12"/>
                  </a:cubicBezTo>
                  <a:cubicBezTo>
                    <a:pt x="67" y="6"/>
                    <a:pt x="80" y="0"/>
                    <a:pt x="85" y="2"/>
                  </a:cubicBezTo>
                  <a:cubicBezTo>
                    <a:pt x="93" y="7"/>
                    <a:pt x="101" y="19"/>
                    <a:pt x="102" y="29"/>
                  </a:cubicBezTo>
                  <a:cubicBezTo>
                    <a:pt x="102" y="42"/>
                    <a:pt x="106" y="49"/>
                    <a:pt x="118" y="54"/>
                  </a:cubicBezTo>
                  <a:cubicBezTo>
                    <a:pt x="127" y="59"/>
                    <a:pt x="136" y="67"/>
                    <a:pt x="141" y="75"/>
                  </a:cubicBezTo>
                  <a:cubicBezTo>
                    <a:pt x="157" y="104"/>
                    <a:pt x="156" y="104"/>
                    <a:pt x="133" y="131"/>
                  </a:cubicBezTo>
                  <a:cubicBezTo>
                    <a:pt x="146" y="149"/>
                    <a:pt x="147" y="166"/>
                    <a:pt x="136" y="180"/>
                  </a:cubicBezTo>
                  <a:cubicBezTo>
                    <a:pt x="124" y="194"/>
                    <a:pt x="105" y="194"/>
                    <a:pt x="80" y="18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2340753" y="3932587"/>
              <a:ext cx="296593" cy="426171"/>
            </a:xfrm>
            <a:custGeom>
              <a:avLst/>
              <a:gdLst>
                <a:gd name="T0" fmla="*/ 110 w 131"/>
                <a:gd name="T1" fmla="*/ 0 h 188"/>
                <a:gd name="T2" fmla="*/ 124 w 131"/>
                <a:gd name="T3" fmla="*/ 36 h 188"/>
                <a:gd name="T4" fmla="*/ 131 w 131"/>
                <a:gd name="T5" fmla="*/ 101 h 188"/>
                <a:gd name="T6" fmla="*/ 84 w 131"/>
                <a:gd name="T7" fmla="*/ 179 h 188"/>
                <a:gd name="T8" fmla="*/ 40 w 131"/>
                <a:gd name="T9" fmla="*/ 186 h 188"/>
                <a:gd name="T10" fmla="*/ 71 w 131"/>
                <a:gd name="T11" fmla="*/ 98 h 188"/>
                <a:gd name="T12" fmla="*/ 66 w 131"/>
                <a:gd name="T13" fmla="*/ 96 h 188"/>
                <a:gd name="T14" fmla="*/ 62 w 131"/>
                <a:gd name="T15" fmla="*/ 111 h 188"/>
                <a:gd name="T16" fmla="*/ 28 w 131"/>
                <a:gd name="T17" fmla="*/ 180 h 188"/>
                <a:gd name="T18" fmla="*/ 9 w 131"/>
                <a:gd name="T19" fmla="*/ 185 h 188"/>
                <a:gd name="T20" fmla="*/ 1 w 131"/>
                <a:gd name="T21" fmla="*/ 167 h 188"/>
                <a:gd name="T22" fmla="*/ 80 w 131"/>
                <a:gd name="T23" fmla="*/ 21 h 188"/>
                <a:gd name="T24" fmla="*/ 110 w 131"/>
                <a:gd name="T25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88">
                  <a:moveTo>
                    <a:pt x="110" y="0"/>
                  </a:moveTo>
                  <a:cubicBezTo>
                    <a:pt x="115" y="13"/>
                    <a:pt x="122" y="24"/>
                    <a:pt x="124" y="36"/>
                  </a:cubicBezTo>
                  <a:cubicBezTo>
                    <a:pt x="128" y="57"/>
                    <a:pt x="131" y="79"/>
                    <a:pt x="131" y="101"/>
                  </a:cubicBezTo>
                  <a:cubicBezTo>
                    <a:pt x="131" y="135"/>
                    <a:pt x="114" y="162"/>
                    <a:pt x="84" y="179"/>
                  </a:cubicBezTo>
                  <a:cubicBezTo>
                    <a:pt x="73" y="185"/>
                    <a:pt x="58" y="183"/>
                    <a:pt x="40" y="186"/>
                  </a:cubicBezTo>
                  <a:cubicBezTo>
                    <a:pt x="64" y="157"/>
                    <a:pt x="72" y="129"/>
                    <a:pt x="71" y="98"/>
                  </a:cubicBezTo>
                  <a:cubicBezTo>
                    <a:pt x="69" y="97"/>
                    <a:pt x="68" y="97"/>
                    <a:pt x="66" y="96"/>
                  </a:cubicBezTo>
                  <a:cubicBezTo>
                    <a:pt x="65" y="101"/>
                    <a:pt x="63" y="106"/>
                    <a:pt x="62" y="111"/>
                  </a:cubicBezTo>
                  <a:cubicBezTo>
                    <a:pt x="61" y="139"/>
                    <a:pt x="48" y="161"/>
                    <a:pt x="28" y="180"/>
                  </a:cubicBezTo>
                  <a:cubicBezTo>
                    <a:pt x="23" y="184"/>
                    <a:pt x="13" y="188"/>
                    <a:pt x="9" y="185"/>
                  </a:cubicBezTo>
                  <a:cubicBezTo>
                    <a:pt x="4" y="182"/>
                    <a:pt x="0" y="173"/>
                    <a:pt x="1" y="167"/>
                  </a:cubicBezTo>
                  <a:cubicBezTo>
                    <a:pt x="3" y="105"/>
                    <a:pt x="34" y="59"/>
                    <a:pt x="80" y="21"/>
                  </a:cubicBezTo>
                  <a:cubicBezTo>
                    <a:pt x="88" y="14"/>
                    <a:pt x="97" y="9"/>
                    <a:pt x="11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2628706" y="4072725"/>
              <a:ext cx="457847" cy="325388"/>
            </a:xfrm>
            <a:custGeom>
              <a:avLst/>
              <a:gdLst>
                <a:gd name="T0" fmla="*/ 7 w 202"/>
                <a:gd name="T1" fmla="*/ 129 h 143"/>
                <a:gd name="T2" fmla="*/ 0 w 202"/>
                <a:gd name="T3" fmla="*/ 107 h 143"/>
                <a:gd name="T4" fmla="*/ 167 w 202"/>
                <a:gd name="T5" fmla="*/ 0 h 143"/>
                <a:gd name="T6" fmla="*/ 202 w 202"/>
                <a:gd name="T7" fmla="*/ 9 h 143"/>
                <a:gd name="T8" fmla="*/ 67 w 202"/>
                <a:gd name="T9" fmla="*/ 141 h 143"/>
                <a:gd name="T10" fmla="*/ 41 w 202"/>
                <a:gd name="T11" fmla="*/ 141 h 143"/>
                <a:gd name="T12" fmla="*/ 39 w 202"/>
                <a:gd name="T13" fmla="*/ 132 h 143"/>
                <a:gd name="T14" fmla="*/ 24 w 202"/>
                <a:gd name="T15" fmla="*/ 132 h 143"/>
                <a:gd name="T16" fmla="*/ 97 w 202"/>
                <a:gd name="T17" fmla="*/ 60 h 143"/>
                <a:gd name="T18" fmla="*/ 7 w 202"/>
                <a:gd name="T19" fmla="*/ 12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2" h="143">
                  <a:moveTo>
                    <a:pt x="7" y="129"/>
                  </a:moveTo>
                  <a:cubicBezTo>
                    <a:pt x="5" y="122"/>
                    <a:pt x="3" y="117"/>
                    <a:pt x="0" y="107"/>
                  </a:cubicBezTo>
                  <a:cubicBezTo>
                    <a:pt x="37" y="50"/>
                    <a:pt x="87" y="1"/>
                    <a:pt x="167" y="0"/>
                  </a:cubicBezTo>
                  <a:cubicBezTo>
                    <a:pt x="178" y="0"/>
                    <a:pt x="189" y="5"/>
                    <a:pt x="202" y="9"/>
                  </a:cubicBezTo>
                  <a:cubicBezTo>
                    <a:pt x="175" y="77"/>
                    <a:pt x="141" y="130"/>
                    <a:pt x="67" y="141"/>
                  </a:cubicBezTo>
                  <a:cubicBezTo>
                    <a:pt x="58" y="143"/>
                    <a:pt x="49" y="142"/>
                    <a:pt x="41" y="141"/>
                  </a:cubicBezTo>
                  <a:cubicBezTo>
                    <a:pt x="40" y="141"/>
                    <a:pt x="40" y="137"/>
                    <a:pt x="39" y="132"/>
                  </a:cubicBezTo>
                  <a:cubicBezTo>
                    <a:pt x="38" y="132"/>
                    <a:pt x="33" y="132"/>
                    <a:pt x="24" y="132"/>
                  </a:cubicBezTo>
                  <a:cubicBezTo>
                    <a:pt x="85" y="98"/>
                    <a:pt x="98" y="85"/>
                    <a:pt x="97" y="60"/>
                  </a:cubicBezTo>
                  <a:cubicBezTo>
                    <a:pt x="68" y="83"/>
                    <a:pt x="37" y="106"/>
                    <a:pt x="7" y="1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3618307" y="6219899"/>
              <a:ext cx="384899" cy="420412"/>
            </a:xfrm>
            <a:custGeom>
              <a:avLst/>
              <a:gdLst>
                <a:gd name="T0" fmla="*/ 139 w 170"/>
                <a:gd name="T1" fmla="*/ 0 h 185"/>
                <a:gd name="T2" fmla="*/ 157 w 170"/>
                <a:gd name="T3" fmla="*/ 13 h 185"/>
                <a:gd name="T4" fmla="*/ 75 w 170"/>
                <a:gd name="T5" fmla="*/ 89 h 185"/>
                <a:gd name="T6" fmla="*/ 154 w 170"/>
                <a:gd name="T7" fmla="*/ 33 h 185"/>
                <a:gd name="T8" fmla="*/ 159 w 170"/>
                <a:gd name="T9" fmla="*/ 80 h 185"/>
                <a:gd name="T10" fmla="*/ 94 w 170"/>
                <a:gd name="T11" fmla="*/ 153 h 185"/>
                <a:gd name="T12" fmla="*/ 31 w 170"/>
                <a:gd name="T13" fmla="*/ 177 h 185"/>
                <a:gd name="T14" fmla="*/ 4 w 170"/>
                <a:gd name="T15" fmla="*/ 151 h 185"/>
                <a:gd name="T16" fmla="*/ 89 w 170"/>
                <a:gd name="T17" fmla="*/ 27 h 185"/>
                <a:gd name="T18" fmla="*/ 139 w 170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85">
                  <a:moveTo>
                    <a:pt x="139" y="0"/>
                  </a:moveTo>
                  <a:cubicBezTo>
                    <a:pt x="147" y="5"/>
                    <a:pt x="151" y="8"/>
                    <a:pt x="157" y="13"/>
                  </a:cubicBezTo>
                  <a:cubicBezTo>
                    <a:pt x="130" y="38"/>
                    <a:pt x="102" y="64"/>
                    <a:pt x="75" y="89"/>
                  </a:cubicBezTo>
                  <a:cubicBezTo>
                    <a:pt x="95" y="96"/>
                    <a:pt x="120" y="80"/>
                    <a:pt x="154" y="33"/>
                  </a:cubicBezTo>
                  <a:cubicBezTo>
                    <a:pt x="170" y="47"/>
                    <a:pt x="166" y="64"/>
                    <a:pt x="159" y="80"/>
                  </a:cubicBezTo>
                  <a:cubicBezTo>
                    <a:pt x="147" y="113"/>
                    <a:pt x="125" y="138"/>
                    <a:pt x="94" y="153"/>
                  </a:cubicBezTo>
                  <a:cubicBezTo>
                    <a:pt x="74" y="163"/>
                    <a:pt x="53" y="171"/>
                    <a:pt x="31" y="177"/>
                  </a:cubicBezTo>
                  <a:cubicBezTo>
                    <a:pt x="8" y="185"/>
                    <a:pt x="0" y="176"/>
                    <a:pt x="4" y="151"/>
                  </a:cubicBezTo>
                  <a:cubicBezTo>
                    <a:pt x="12" y="96"/>
                    <a:pt x="44" y="57"/>
                    <a:pt x="89" y="27"/>
                  </a:cubicBezTo>
                  <a:cubicBezTo>
                    <a:pt x="106" y="15"/>
                    <a:pt x="125" y="7"/>
                    <a:pt x="13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1"/>
            <p:cNvSpPr>
              <a:spLocks/>
            </p:cNvSpPr>
            <p:nvPr/>
          </p:nvSpPr>
          <p:spPr bwMode="auto">
            <a:xfrm>
              <a:off x="3869787" y="4915469"/>
              <a:ext cx="374340" cy="367621"/>
            </a:xfrm>
            <a:custGeom>
              <a:avLst/>
              <a:gdLst>
                <a:gd name="T0" fmla="*/ 150 w 165"/>
                <a:gd name="T1" fmla="*/ 0 h 162"/>
                <a:gd name="T2" fmla="*/ 165 w 165"/>
                <a:gd name="T3" fmla="*/ 5 h 162"/>
                <a:gd name="T4" fmla="*/ 150 w 165"/>
                <a:gd name="T5" fmla="*/ 81 h 162"/>
                <a:gd name="T6" fmla="*/ 52 w 165"/>
                <a:gd name="T7" fmla="*/ 159 h 162"/>
                <a:gd name="T8" fmla="*/ 31 w 165"/>
                <a:gd name="T9" fmla="*/ 148 h 162"/>
                <a:gd name="T10" fmla="*/ 79 w 165"/>
                <a:gd name="T11" fmla="*/ 73 h 162"/>
                <a:gd name="T12" fmla="*/ 53 w 165"/>
                <a:gd name="T13" fmla="*/ 103 h 162"/>
                <a:gd name="T14" fmla="*/ 22 w 165"/>
                <a:gd name="T15" fmla="*/ 127 h 162"/>
                <a:gd name="T16" fmla="*/ 17 w 165"/>
                <a:gd name="T17" fmla="*/ 72 h 162"/>
                <a:gd name="T18" fmla="*/ 74 w 165"/>
                <a:gd name="T19" fmla="*/ 21 h 162"/>
                <a:gd name="T20" fmla="*/ 129 w 165"/>
                <a:gd name="T21" fmla="*/ 10 h 162"/>
                <a:gd name="T22" fmla="*/ 150 w 165"/>
                <a:gd name="T2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62">
                  <a:moveTo>
                    <a:pt x="150" y="0"/>
                  </a:moveTo>
                  <a:cubicBezTo>
                    <a:pt x="159" y="3"/>
                    <a:pt x="163" y="5"/>
                    <a:pt x="165" y="5"/>
                  </a:cubicBezTo>
                  <a:cubicBezTo>
                    <a:pt x="160" y="30"/>
                    <a:pt x="155" y="55"/>
                    <a:pt x="150" y="81"/>
                  </a:cubicBezTo>
                  <a:cubicBezTo>
                    <a:pt x="141" y="131"/>
                    <a:pt x="103" y="162"/>
                    <a:pt x="52" y="159"/>
                  </a:cubicBezTo>
                  <a:cubicBezTo>
                    <a:pt x="45" y="159"/>
                    <a:pt x="39" y="152"/>
                    <a:pt x="31" y="148"/>
                  </a:cubicBezTo>
                  <a:cubicBezTo>
                    <a:pt x="63" y="128"/>
                    <a:pt x="83" y="97"/>
                    <a:pt x="79" y="73"/>
                  </a:cubicBezTo>
                  <a:cubicBezTo>
                    <a:pt x="71" y="83"/>
                    <a:pt x="63" y="94"/>
                    <a:pt x="53" y="103"/>
                  </a:cubicBezTo>
                  <a:cubicBezTo>
                    <a:pt x="43" y="112"/>
                    <a:pt x="32" y="119"/>
                    <a:pt x="22" y="127"/>
                  </a:cubicBezTo>
                  <a:cubicBezTo>
                    <a:pt x="0" y="110"/>
                    <a:pt x="11" y="90"/>
                    <a:pt x="17" y="72"/>
                  </a:cubicBezTo>
                  <a:cubicBezTo>
                    <a:pt x="26" y="45"/>
                    <a:pt x="46" y="28"/>
                    <a:pt x="74" y="21"/>
                  </a:cubicBezTo>
                  <a:cubicBezTo>
                    <a:pt x="92" y="17"/>
                    <a:pt x="111" y="15"/>
                    <a:pt x="129" y="10"/>
                  </a:cubicBezTo>
                  <a:cubicBezTo>
                    <a:pt x="137" y="8"/>
                    <a:pt x="145" y="2"/>
                    <a:pt x="15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2964652" y="6088400"/>
              <a:ext cx="333067" cy="404095"/>
            </a:xfrm>
            <a:custGeom>
              <a:avLst/>
              <a:gdLst>
                <a:gd name="T0" fmla="*/ 133 w 147"/>
                <a:gd name="T1" fmla="*/ 39 h 178"/>
                <a:gd name="T2" fmla="*/ 96 w 147"/>
                <a:gd name="T3" fmla="*/ 136 h 178"/>
                <a:gd name="T4" fmla="*/ 51 w 147"/>
                <a:gd name="T5" fmla="*/ 178 h 178"/>
                <a:gd name="T6" fmla="*/ 78 w 147"/>
                <a:gd name="T7" fmla="*/ 0 h 178"/>
                <a:gd name="T8" fmla="*/ 66 w 147"/>
                <a:gd name="T9" fmla="*/ 26 h 178"/>
                <a:gd name="T10" fmla="*/ 65 w 147"/>
                <a:gd name="T11" fmla="*/ 58 h 178"/>
                <a:gd name="T12" fmla="*/ 78 w 147"/>
                <a:gd name="T13" fmla="*/ 64 h 178"/>
                <a:gd name="T14" fmla="*/ 106 w 147"/>
                <a:gd name="T15" fmla="*/ 20 h 178"/>
                <a:gd name="T16" fmla="*/ 133 w 147"/>
                <a:gd name="T17" fmla="*/ 3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78">
                  <a:moveTo>
                    <a:pt x="133" y="39"/>
                  </a:moveTo>
                  <a:cubicBezTo>
                    <a:pt x="147" y="81"/>
                    <a:pt x="130" y="111"/>
                    <a:pt x="96" y="136"/>
                  </a:cubicBezTo>
                  <a:cubicBezTo>
                    <a:pt x="79" y="148"/>
                    <a:pt x="66" y="164"/>
                    <a:pt x="51" y="178"/>
                  </a:cubicBezTo>
                  <a:cubicBezTo>
                    <a:pt x="0" y="134"/>
                    <a:pt x="10" y="55"/>
                    <a:pt x="78" y="0"/>
                  </a:cubicBezTo>
                  <a:cubicBezTo>
                    <a:pt x="73" y="12"/>
                    <a:pt x="69" y="19"/>
                    <a:pt x="66" y="26"/>
                  </a:cubicBezTo>
                  <a:cubicBezTo>
                    <a:pt x="66" y="36"/>
                    <a:pt x="65" y="47"/>
                    <a:pt x="65" y="58"/>
                  </a:cubicBezTo>
                  <a:cubicBezTo>
                    <a:pt x="64" y="72"/>
                    <a:pt x="72" y="72"/>
                    <a:pt x="78" y="64"/>
                  </a:cubicBezTo>
                  <a:cubicBezTo>
                    <a:pt x="90" y="48"/>
                    <a:pt x="100" y="31"/>
                    <a:pt x="106" y="20"/>
                  </a:cubicBezTo>
                  <a:cubicBezTo>
                    <a:pt x="112" y="24"/>
                    <a:pt x="123" y="32"/>
                    <a:pt x="133" y="3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2540401" y="4456662"/>
              <a:ext cx="292754" cy="404095"/>
            </a:xfrm>
            <a:custGeom>
              <a:avLst/>
              <a:gdLst>
                <a:gd name="T0" fmla="*/ 44 w 129"/>
                <a:gd name="T1" fmla="*/ 2 h 178"/>
                <a:gd name="T2" fmla="*/ 67 w 129"/>
                <a:gd name="T3" fmla="*/ 3 h 178"/>
                <a:gd name="T4" fmla="*/ 121 w 129"/>
                <a:gd name="T5" fmla="*/ 66 h 178"/>
                <a:gd name="T6" fmla="*/ 109 w 129"/>
                <a:gd name="T7" fmla="*/ 162 h 178"/>
                <a:gd name="T8" fmla="*/ 96 w 129"/>
                <a:gd name="T9" fmla="*/ 178 h 178"/>
                <a:gd name="T10" fmla="*/ 29 w 129"/>
                <a:gd name="T11" fmla="*/ 0 h 178"/>
                <a:gd name="T12" fmla="*/ 45 w 129"/>
                <a:gd name="T13" fmla="*/ 1 h 178"/>
                <a:gd name="T14" fmla="*/ 43 w 129"/>
                <a:gd name="T15" fmla="*/ 12 h 178"/>
                <a:gd name="T16" fmla="*/ 57 w 129"/>
                <a:gd name="T17" fmla="*/ 72 h 178"/>
                <a:gd name="T18" fmla="*/ 64 w 129"/>
                <a:gd name="T19" fmla="*/ 109 h 178"/>
                <a:gd name="T20" fmla="*/ 70 w 129"/>
                <a:gd name="T21" fmla="*/ 108 h 178"/>
                <a:gd name="T22" fmla="*/ 76 w 129"/>
                <a:gd name="T23" fmla="*/ 65 h 178"/>
                <a:gd name="T24" fmla="*/ 72 w 129"/>
                <a:gd name="T25" fmla="*/ 32 h 178"/>
                <a:gd name="T26" fmla="*/ 44 w 129"/>
                <a:gd name="T27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78">
                  <a:moveTo>
                    <a:pt x="44" y="2"/>
                  </a:moveTo>
                  <a:cubicBezTo>
                    <a:pt x="52" y="2"/>
                    <a:pt x="61" y="0"/>
                    <a:pt x="67" y="3"/>
                  </a:cubicBezTo>
                  <a:cubicBezTo>
                    <a:pt x="96" y="15"/>
                    <a:pt x="115" y="36"/>
                    <a:pt x="121" y="66"/>
                  </a:cubicBezTo>
                  <a:cubicBezTo>
                    <a:pt x="129" y="99"/>
                    <a:pt x="121" y="131"/>
                    <a:pt x="109" y="162"/>
                  </a:cubicBezTo>
                  <a:cubicBezTo>
                    <a:pt x="107" y="168"/>
                    <a:pt x="100" y="173"/>
                    <a:pt x="96" y="178"/>
                  </a:cubicBezTo>
                  <a:cubicBezTo>
                    <a:pt x="37" y="141"/>
                    <a:pt x="0" y="65"/>
                    <a:pt x="29" y="0"/>
                  </a:cubicBezTo>
                  <a:cubicBezTo>
                    <a:pt x="34" y="1"/>
                    <a:pt x="39" y="1"/>
                    <a:pt x="45" y="1"/>
                  </a:cubicBezTo>
                  <a:cubicBezTo>
                    <a:pt x="44" y="5"/>
                    <a:pt x="41" y="11"/>
                    <a:pt x="43" y="12"/>
                  </a:cubicBezTo>
                  <a:cubicBezTo>
                    <a:pt x="61" y="29"/>
                    <a:pt x="55" y="51"/>
                    <a:pt x="57" y="72"/>
                  </a:cubicBezTo>
                  <a:cubicBezTo>
                    <a:pt x="58" y="85"/>
                    <a:pt x="62" y="97"/>
                    <a:pt x="64" y="109"/>
                  </a:cubicBezTo>
                  <a:cubicBezTo>
                    <a:pt x="66" y="109"/>
                    <a:pt x="68" y="108"/>
                    <a:pt x="70" y="108"/>
                  </a:cubicBezTo>
                  <a:cubicBezTo>
                    <a:pt x="72" y="94"/>
                    <a:pt x="75" y="79"/>
                    <a:pt x="76" y="65"/>
                  </a:cubicBezTo>
                  <a:cubicBezTo>
                    <a:pt x="76" y="54"/>
                    <a:pt x="77" y="41"/>
                    <a:pt x="72" y="32"/>
                  </a:cubicBezTo>
                  <a:cubicBezTo>
                    <a:pt x="66" y="21"/>
                    <a:pt x="54" y="12"/>
                    <a:pt x="44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4064636" y="6174786"/>
              <a:ext cx="412733" cy="306191"/>
            </a:xfrm>
            <a:custGeom>
              <a:avLst/>
              <a:gdLst>
                <a:gd name="T0" fmla="*/ 2 w 182"/>
                <a:gd name="T1" fmla="*/ 23 h 135"/>
                <a:gd name="T2" fmla="*/ 182 w 182"/>
                <a:gd name="T3" fmla="*/ 115 h 135"/>
                <a:gd name="T4" fmla="*/ 49 w 182"/>
                <a:gd name="T5" fmla="*/ 116 h 135"/>
                <a:gd name="T6" fmla="*/ 5 w 182"/>
                <a:gd name="T7" fmla="*/ 39 h 135"/>
                <a:gd name="T8" fmla="*/ 16 w 182"/>
                <a:gd name="T9" fmla="*/ 55 h 135"/>
                <a:gd name="T10" fmla="*/ 70 w 182"/>
                <a:gd name="T11" fmla="*/ 75 h 135"/>
                <a:gd name="T12" fmla="*/ 108 w 182"/>
                <a:gd name="T13" fmla="*/ 77 h 135"/>
                <a:gd name="T14" fmla="*/ 69 w 182"/>
                <a:gd name="T15" fmla="*/ 57 h 135"/>
                <a:gd name="T16" fmla="*/ 2 w 182"/>
                <a:gd name="T17" fmla="*/ 2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135">
                  <a:moveTo>
                    <a:pt x="2" y="23"/>
                  </a:moveTo>
                  <a:cubicBezTo>
                    <a:pt x="59" y="0"/>
                    <a:pt x="124" y="33"/>
                    <a:pt x="182" y="115"/>
                  </a:cubicBezTo>
                  <a:cubicBezTo>
                    <a:pt x="136" y="128"/>
                    <a:pt x="92" y="135"/>
                    <a:pt x="49" y="116"/>
                  </a:cubicBezTo>
                  <a:cubicBezTo>
                    <a:pt x="14" y="100"/>
                    <a:pt x="0" y="75"/>
                    <a:pt x="5" y="39"/>
                  </a:cubicBezTo>
                  <a:cubicBezTo>
                    <a:pt x="9" y="44"/>
                    <a:pt x="12" y="50"/>
                    <a:pt x="16" y="55"/>
                  </a:cubicBezTo>
                  <a:cubicBezTo>
                    <a:pt x="30" y="71"/>
                    <a:pt x="45" y="83"/>
                    <a:pt x="70" y="75"/>
                  </a:cubicBezTo>
                  <a:cubicBezTo>
                    <a:pt x="81" y="72"/>
                    <a:pt x="94" y="76"/>
                    <a:pt x="108" y="77"/>
                  </a:cubicBezTo>
                  <a:cubicBezTo>
                    <a:pt x="100" y="58"/>
                    <a:pt x="84" y="59"/>
                    <a:pt x="69" y="57"/>
                  </a:cubicBezTo>
                  <a:cubicBezTo>
                    <a:pt x="33" y="51"/>
                    <a:pt x="30" y="51"/>
                    <a:pt x="2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2898423" y="4263734"/>
              <a:ext cx="417533" cy="262998"/>
            </a:xfrm>
            <a:custGeom>
              <a:avLst/>
              <a:gdLst>
                <a:gd name="T0" fmla="*/ 10 w 184"/>
                <a:gd name="T1" fmla="*/ 107 h 116"/>
                <a:gd name="T2" fmla="*/ 11 w 184"/>
                <a:gd name="T3" fmla="*/ 92 h 116"/>
                <a:gd name="T4" fmla="*/ 95 w 184"/>
                <a:gd name="T5" fmla="*/ 45 h 116"/>
                <a:gd name="T6" fmla="*/ 0 w 184"/>
                <a:gd name="T7" fmla="*/ 71 h 116"/>
                <a:gd name="T8" fmla="*/ 18 w 184"/>
                <a:gd name="T9" fmla="*/ 54 h 116"/>
                <a:gd name="T10" fmla="*/ 1 w 184"/>
                <a:gd name="T11" fmla="*/ 54 h 116"/>
                <a:gd name="T12" fmla="*/ 158 w 184"/>
                <a:gd name="T13" fmla="*/ 9 h 116"/>
                <a:gd name="T14" fmla="*/ 184 w 184"/>
                <a:gd name="T15" fmla="*/ 21 h 116"/>
                <a:gd name="T16" fmla="*/ 147 w 184"/>
                <a:gd name="T17" fmla="*/ 73 h 116"/>
                <a:gd name="T18" fmla="*/ 43 w 184"/>
                <a:gd name="T19" fmla="*/ 111 h 116"/>
                <a:gd name="T20" fmla="*/ 9 w 184"/>
                <a:gd name="T21" fmla="*/ 106 h 116"/>
                <a:gd name="T22" fmla="*/ 10 w 184"/>
                <a:gd name="T23" fmla="*/ 10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116">
                  <a:moveTo>
                    <a:pt x="10" y="107"/>
                  </a:moveTo>
                  <a:cubicBezTo>
                    <a:pt x="10" y="102"/>
                    <a:pt x="10" y="98"/>
                    <a:pt x="11" y="92"/>
                  </a:cubicBezTo>
                  <a:cubicBezTo>
                    <a:pt x="41" y="84"/>
                    <a:pt x="74" y="78"/>
                    <a:pt x="95" y="45"/>
                  </a:cubicBezTo>
                  <a:cubicBezTo>
                    <a:pt x="64" y="54"/>
                    <a:pt x="34" y="62"/>
                    <a:pt x="0" y="71"/>
                  </a:cubicBezTo>
                  <a:cubicBezTo>
                    <a:pt x="7" y="65"/>
                    <a:pt x="12" y="60"/>
                    <a:pt x="18" y="54"/>
                  </a:cubicBezTo>
                  <a:cubicBezTo>
                    <a:pt x="13" y="54"/>
                    <a:pt x="9" y="54"/>
                    <a:pt x="1" y="54"/>
                  </a:cubicBezTo>
                  <a:cubicBezTo>
                    <a:pt x="52" y="22"/>
                    <a:pt x="101" y="0"/>
                    <a:pt x="158" y="9"/>
                  </a:cubicBezTo>
                  <a:cubicBezTo>
                    <a:pt x="167" y="10"/>
                    <a:pt x="175" y="17"/>
                    <a:pt x="184" y="21"/>
                  </a:cubicBezTo>
                  <a:cubicBezTo>
                    <a:pt x="171" y="40"/>
                    <a:pt x="160" y="58"/>
                    <a:pt x="147" y="73"/>
                  </a:cubicBezTo>
                  <a:cubicBezTo>
                    <a:pt x="119" y="105"/>
                    <a:pt x="84" y="116"/>
                    <a:pt x="43" y="111"/>
                  </a:cubicBezTo>
                  <a:cubicBezTo>
                    <a:pt x="31" y="110"/>
                    <a:pt x="20" y="108"/>
                    <a:pt x="9" y="106"/>
                  </a:cubicBezTo>
                  <a:cubicBezTo>
                    <a:pt x="9" y="106"/>
                    <a:pt x="10" y="107"/>
                    <a:pt x="10" y="10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2743888" y="5890672"/>
              <a:ext cx="408894" cy="257239"/>
            </a:xfrm>
            <a:custGeom>
              <a:avLst/>
              <a:gdLst>
                <a:gd name="T0" fmla="*/ 0 w 180"/>
                <a:gd name="T1" fmla="*/ 50 h 113"/>
                <a:gd name="T2" fmla="*/ 105 w 180"/>
                <a:gd name="T3" fmla="*/ 10 h 113"/>
                <a:gd name="T4" fmla="*/ 180 w 180"/>
                <a:gd name="T5" fmla="*/ 40 h 113"/>
                <a:gd name="T6" fmla="*/ 110 w 180"/>
                <a:gd name="T7" fmla="*/ 59 h 113"/>
                <a:gd name="T8" fmla="*/ 164 w 180"/>
                <a:gd name="T9" fmla="*/ 71 h 113"/>
                <a:gd name="T10" fmla="*/ 107 w 180"/>
                <a:gd name="T11" fmla="*/ 111 h 113"/>
                <a:gd name="T12" fmla="*/ 0 w 180"/>
                <a:gd name="T13" fmla="*/ 5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13">
                  <a:moveTo>
                    <a:pt x="0" y="50"/>
                  </a:moveTo>
                  <a:cubicBezTo>
                    <a:pt x="36" y="37"/>
                    <a:pt x="70" y="23"/>
                    <a:pt x="105" y="10"/>
                  </a:cubicBezTo>
                  <a:cubicBezTo>
                    <a:pt x="135" y="0"/>
                    <a:pt x="153" y="7"/>
                    <a:pt x="180" y="40"/>
                  </a:cubicBezTo>
                  <a:cubicBezTo>
                    <a:pt x="157" y="46"/>
                    <a:pt x="135" y="52"/>
                    <a:pt x="110" y="59"/>
                  </a:cubicBezTo>
                  <a:cubicBezTo>
                    <a:pt x="128" y="63"/>
                    <a:pt x="146" y="67"/>
                    <a:pt x="164" y="71"/>
                  </a:cubicBezTo>
                  <a:cubicBezTo>
                    <a:pt x="157" y="99"/>
                    <a:pt x="137" y="113"/>
                    <a:pt x="107" y="111"/>
                  </a:cubicBezTo>
                  <a:cubicBezTo>
                    <a:pt x="61" y="108"/>
                    <a:pt x="32" y="76"/>
                    <a:pt x="0" y="5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3204614" y="5952102"/>
              <a:ext cx="360902" cy="320588"/>
            </a:xfrm>
            <a:custGeom>
              <a:avLst/>
              <a:gdLst>
                <a:gd name="T0" fmla="*/ 27 w 159"/>
                <a:gd name="T1" fmla="*/ 99 h 141"/>
                <a:gd name="T2" fmla="*/ 0 w 159"/>
                <a:gd name="T3" fmla="*/ 41 h 141"/>
                <a:gd name="T4" fmla="*/ 6 w 159"/>
                <a:gd name="T5" fmla="*/ 36 h 141"/>
                <a:gd name="T6" fmla="*/ 89 w 159"/>
                <a:gd name="T7" fmla="*/ 75 h 141"/>
                <a:gd name="T8" fmla="*/ 40 w 159"/>
                <a:gd name="T9" fmla="*/ 7 h 141"/>
                <a:gd name="T10" fmla="*/ 108 w 159"/>
                <a:gd name="T11" fmla="*/ 31 h 141"/>
                <a:gd name="T12" fmla="*/ 138 w 159"/>
                <a:gd name="T13" fmla="*/ 96 h 141"/>
                <a:gd name="T14" fmla="*/ 159 w 159"/>
                <a:gd name="T15" fmla="*/ 131 h 141"/>
                <a:gd name="T16" fmla="*/ 43 w 159"/>
                <a:gd name="T17" fmla="*/ 109 h 141"/>
                <a:gd name="T18" fmla="*/ 27 w 159"/>
                <a:gd name="T19" fmla="*/ 99 h 141"/>
                <a:gd name="T20" fmla="*/ 27 w 159"/>
                <a:gd name="T21" fmla="*/ 9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141">
                  <a:moveTo>
                    <a:pt x="27" y="99"/>
                  </a:moveTo>
                  <a:cubicBezTo>
                    <a:pt x="18" y="80"/>
                    <a:pt x="9" y="61"/>
                    <a:pt x="0" y="41"/>
                  </a:cubicBezTo>
                  <a:cubicBezTo>
                    <a:pt x="2" y="39"/>
                    <a:pt x="4" y="38"/>
                    <a:pt x="6" y="36"/>
                  </a:cubicBezTo>
                  <a:cubicBezTo>
                    <a:pt x="29" y="57"/>
                    <a:pt x="50" y="81"/>
                    <a:pt x="89" y="75"/>
                  </a:cubicBezTo>
                  <a:cubicBezTo>
                    <a:pt x="72" y="52"/>
                    <a:pt x="55" y="29"/>
                    <a:pt x="40" y="7"/>
                  </a:cubicBezTo>
                  <a:cubicBezTo>
                    <a:pt x="63" y="0"/>
                    <a:pt x="94" y="8"/>
                    <a:pt x="108" y="31"/>
                  </a:cubicBezTo>
                  <a:cubicBezTo>
                    <a:pt x="120" y="51"/>
                    <a:pt x="127" y="75"/>
                    <a:pt x="138" y="96"/>
                  </a:cubicBezTo>
                  <a:cubicBezTo>
                    <a:pt x="143" y="107"/>
                    <a:pt x="151" y="117"/>
                    <a:pt x="159" y="131"/>
                  </a:cubicBezTo>
                  <a:cubicBezTo>
                    <a:pt x="118" y="130"/>
                    <a:pt x="78" y="141"/>
                    <a:pt x="43" y="109"/>
                  </a:cubicBezTo>
                  <a:cubicBezTo>
                    <a:pt x="39" y="105"/>
                    <a:pt x="32" y="102"/>
                    <a:pt x="27" y="99"/>
                  </a:cubicBezTo>
                  <a:cubicBezTo>
                    <a:pt x="27" y="99"/>
                    <a:pt x="27" y="99"/>
                    <a:pt x="27" y="9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15"/>
            <p:cNvSpPr>
              <a:spLocks noEditPoints="1"/>
            </p:cNvSpPr>
            <p:nvPr/>
          </p:nvSpPr>
          <p:spPr bwMode="auto">
            <a:xfrm>
              <a:off x="1685178" y="4064086"/>
              <a:ext cx="349384" cy="334026"/>
            </a:xfrm>
            <a:custGeom>
              <a:avLst/>
              <a:gdLst>
                <a:gd name="T0" fmla="*/ 150 w 154"/>
                <a:gd name="T1" fmla="*/ 76 h 147"/>
                <a:gd name="T2" fmla="*/ 74 w 154"/>
                <a:gd name="T3" fmla="*/ 146 h 147"/>
                <a:gd name="T4" fmla="*/ 2 w 154"/>
                <a:gd name="T5" fmla="*/ 70 h 147"/>
                <a:gd name="T6" fmla="*/ 72 w 154"/>
                <a:gd name="T7" fmla="*/ 0 h 147"/>
                <a:gd name="T8" fmla="*/ 150 w 154"/>
                <a:gd name="T9" fmla="*/ 76 h 147"/>
                <a:gd name="T10" fmla="*/ 27 w 154"/>
                <a:gd name="T11" fmla="*/ 99 h 147"/>
                <a:gd name="T12" fmla="*/ 35 w 154"/>
                <a:gd name="T13" fmla="*/ 111 h 147"/>
                <a:gd name="T14" fmla="*/ 109 w 154"/>
                <a:gd name="T15" fmla="*/ 112 h 147"/>
                <a:gd name="T16" fmla="*/ 124 w 154"/>
                <a:gd name="T17" fmla="*/ 44 h 147"/>
                <a:gd name="T18" fmla="*/ 51 w 154"/>
                <a:gd name="T19" fmla="*/ 12 h 147"/>
                <a:gd name="T20" fmla="*/ 13 w 154"/>
                <a:gd name="T21" fmla="*/ 56 h 147"/>
                <a:gd name="T22" fmla="*/ 27 w 154"/>
                <a:gd name="T23" fmla="*/ 9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47">
                  <a:moveTo>
                    <a:pt x="150" y="76"/>
                  </a:moveTo>
                  <a:cubicBezTo>
                    <a:pt x="154" y="110"/>
                    <a:pt x="112" y="147"/>
                    <a:pt x="74" y="146"/>
                  </a:cubicBezTo>
                  <a:cubicBezTo>
                    <a:pt x="50" y="146"/>
                    <a:pt x="0" y="107"/>
                    <a:pt x="2" y="70"/>
                  </a:cubicBezTo>
                  <a:cubicBezTo>
                    <a:pt x="3" y="32"/>
                    <a:pt x="34" y="0"/>
                    <a:pt x="72" y="0"/>
                  </a:cubicBezTo>
                  <a:cubicBezTo>
                    <a:pt x="111" y="1"/>
                    <a:pt x="150" y="39"/>
                    <a:pt x="150" y="76"/>
                  </a:cubicBezTo>
                  <a:close/>
                  <a:moveTo>
                    <a:pt x="27" y="99"/>
                  </a:moveTo>
                  <a:cubicBezTo>
                    <a:pt x="30" y="103"/>
                    <a:pt x="32" y="107"/>
                    <a:pt x="35" y="111"/>
                  </a:cubicBezTo>
                  <a:cubicBezTo>
                    <a:pt x="59" y="130"/>
                    <a:pt x="87" y="131"/>
                    <a:pt x="109" y="112"/>
                  </a:cubicBezTo>
                  <a:cubicBezTo>
                    <a:pt x="130" y="95"/>
                    <a:pt x="136" y="67"/>
                    <a:pt x="124" y="44"/>
                  </a:cubicBezTo>
                  <a:cubicBezTo>
                    <a:pt x="109" y="17"/>
                    <a:pt x="79" y="3"/>
                    <a:pt x="51" y="12"/>
                  </a:cubicBezTo>
                  <a:cubicBezTo>
                    <a:pt x="30" y="19"/>
                    <a:pt x="16" y="34"/>
                    <a:pt x="13" y="56"/>
                  </a:cubicBezTo>
                  <a:cubicBezTo>
                    <a:pt x="10" y="72"/>
                    <a:pt x="10" y="89"/>
                    <a:pt x="27" y="9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20"/>
            <p:cNvSpPr>
              <a:spLocks/>
            </p:cNvSpPr>
            <p:nvPr/>
          </p:nvSpPr>
          <p:spPr bwMode="auto">
            <a:xfrm>
              <a:off x="3726770" y="5714060"/>
              <a:ext cx="201568" cy="197728"/>
            </a:xfrm>
            <a:custGeom>
              <a:avLst/>
              <a:gdLst>
                <a:gd name="T0" fmla="*/ 74 w 89"/>
                <a:gd name="T1" fmla="*/ 40 h 87"/>
                <a:gd name="T2" fmla="*/ 79 w 89"/>
                <a:gd name="T3" fmla="*/ 25 h 87"/>
                <a:gd name="T4" fmla="*/ 76 w 89"/>
                <a:gd name="T5" fmla="*/ 71 h 87"/>
                <a:gd name="T6" fmla="*/ 34 w 89"/>
                <a:gd name="T7" fmla="*/ 79 h 87"/>
                <a:gd name="T8" fmla="*/ 7 w 89"/>
                <a:gd name="T9" fmla="*/ 28 h 87"/>
                <a:gd name="T10" fmla="*/ 48 w 89"/>
                <a:gd name="T11" fmla="*/ 2 h 87"/>
                <a:gd name="T12" fmla="*/ 74 w 89"/>
                <a:gd name="T13" fmla="*/ 4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87">
                  <a:moveTo>
                    <a:pt x="74" y="40"/>
                  </a:moveTo>
                  <a:cubicBezTo>
                    <a:pt x="76" y="34"/>
                    <a:pt x="77" y="32"/>
                    <a:pt x="79" y="25"/>
                  </a:cubicBezTo>
                  <a:cubicBezTo>
                    <a:pt x="89" y="44"/>
                    <a:pt x="87" y="58"/>
                    <a:pt x="76" y="71"/>
                  </a:cubicBezTo>
                  <a:cubicBezTo>
                    <a:pt x="64" y="83"/>
                    <a:pt x="48" y="87"/>
                    <a:pt x="34" y="79"/>
                  </a:cubicBezTo>
                  <a:cubicBezTo>
                    <a:pt x="10" y="65"/>
                    <a:pt x="0" y="46"/>
                    <a:pt x="7" y="28"/>
                  </a:cubicBezTo>
                  <a:cubicBezTo>
                    <a:pt x="13" y="11"/>
                    <a:pt x="31" y="0"/>
                    <a:pt x="48" y="2"/>
                  </a:cubicBezTo>
                  <a:cubicBezTo>
                    <a:pt x="65" y="5"/>
                    <a:pt x="73" y="17"/>
                    <a:pt x="74" y="4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22"/>
            <p:cNvSpPr>
              <a:spLocks/>
            </p:cNvSpPr>
            <p:nvPr/>
          </p:nvSpPr>
          <p:spPr bwMode="auto">
            <a:xfrm>
              <a:off x="3354350" y="3739658"/>
              <a:ext cx="215965" cy="258199"/>
            </a:xfrm>
            <a:custGeom>
              <a:avLst/>
              <a:gdLst>
                <a:gd name="T0" fmla="*/ 94 w 95"/>
                <a:gd name="T1" fmla="*/ 21 h 114"/>
                <a:gd name="T2" fmla="*/ 89 w 95"/>
                <a:gd name="T3" fmla="*/ 36 h 114"/>
                <a:gd name="T4" fmla="*/ 58 w 95"/>
                <a:gd name="T5" fmla="*/ 53 h 114"/>
                <a:gd name="T6" fmla="*/ 39 w 95"/>
                <a:gd name="T7" fmla="*/ 94 h 114"/>
                <a:gd name="T8" fmla="*/ 26 w 95"/>
                <a:gd name="T9" fmla="*/ 113 h 114"/>
                <a:gd name="T10" fmla="*/ 26 w 95"/>
                <a:gd name="T11" fmla="*/ 114 h 114"/>
                <a:gd name="T12" fmla="*/ 18 w 95"/>
                <a:gd name="T13" fmla="*/ 104 h 114"/>
                <a:gd name="T14" fmla="*/ 0 w 95"/>
                <a:gd name="T15" fmla="*/ 90 h 114"/>
                <a:gd name="T16" fmla="*/ 19 w 95"/>
                <a:gd name="T17" fmla="*/ 72 h 114"/>
                <a:gd name="T18" fmla="*/ 10 w 95"/>
                <a:gd name="T19" fmla="*/ 56 h 114"/>
                <a:gd name="T20" fmla="*/ 31 w 95"/>
                <a:gd name="T21" fmla="*/ 40 h 114"/>
                <a:gd name="T22" fmla="*/ 35 w 95"/>
                <a:gd name="T23" fmla="*/ 22 h 114"/>
                <a:gd name="T24" fmla="*/ 54 w 95"/>
                <a:gd name="T25" fmla="*/ 16 h 114"/>
                <a:gd name="T26" fmla="*/ 75 w 95"/>
                <a:gd name="T27" fmla="*/ 1 h 114"/>
                <a:gd name="T28" fmla="*/ 89 w 95"/>
                <a:gd name="T29" fmla="*/ 16 h 114"/>
                <a:gd name="T30" fmla="*/ 95 w 95"/>
                <a:gd name="T31" fmla="*/ 21 h 114"/>
                <a:gd name="T32" fmla="*/ 94 w 95"/>
                <a:gd name="T33" fmla="*/ 2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114">
                  <a:moveTo>
                    <a:pt x="94" y="21"/>
                  </a:moveTo>
                  <a:cubicBezTo>
                    <a:pt x="92" y="26"/>
                    <a:pt x="90" y="36"/>
                    <a:pt x="89" y="36"/>
                  </a:cubicBezTo>
                  <a:cubicBezTo>
                    <a:pt x="74" y="35"/>
                    <a:pt x="67" y="45"/>
                    <a:pt x="58" y="53"/>
                  </a:cubicBezTo>
                  <a:cubicBezTo>
                    <a:pt x="46" y="65"/>
                    <a:pt x="38" y="78"/>
                    <a:pt x="39" y="94"/>
                  </a:cubicBezTo>
                  <a:cubicBezTo>
                    <a:pt x="40" y="105"/>
                    <a:pt x="38" y="112"/>
                    <a:pt x="26" y="113"/>
                  </a:cubicBezTo>
                  <a:cubicBezTo>
                    <a:pt x="26" y="113"/>
                    <a:pt x="26" y="114"/>
                    <a:pt x="26" y="114"/>
                  </a:cubicBezTo>
                  <a:cubicBezTo>
                    <a:pt x="23" y="110"/>
                    <a:pt x="21" y="106"/>
                    <a:pt x="18" y="104"/>
                  </a:cubicBezTo>
                  <a:cubicBezTo>
                    <a:pt x="12" y="99"/>
                    <a:pt x="6" y="95"/>
                    <a:pt x="0" y="90"/>
                  </a:cubicBezTo>
                  <a:cubicBezTo>
                    <a:pt x="7" y="84"/>
                    <a:pt x="13" y="78"/>
                    <a:pt x="19" y="72"/>
                  </a:cubicBezTo>
                  <a:cubicBezTo>
                    <a:pt x="17" y="69"/>
                    <a:pt x="8" y="61"/>
                    <a:pt x="10" y="56"/>
                  </a:cubicBezTo>
                  <a:cubicBezTo>
                    <a:pt x="13" y="50"/>
                    <a:pt x="22" y="46"/>
                    <a:pt x="31" y="40"/>
                  </a:cubicBezTo>
                  <a:cubicBezTo>
                    <a:pt x="31" y="36"/>
                    <a:pt x="30" y="27"/>
                    <a:pt x="35" y="22"/>
                  </a:cubicBezTo>
                  <a:cubicBezTo>
                    <a:pt x="38" y="17"/>
                    <a:pt x="47" y="18"/>
                    <a:pt x="54" y="16"/>
                  </a:cubicBezTo>
                  <a:cubicBezTo>
                    <a:pt x="60" y="11"/>
                    <a:pt x="67" y="4"/>
                    <a:pt x="75" y="1"/>
                  </a:cubicBezTo>
                  <a:cubicBezTo>
                    <a:pt x="77" y="0"/>
                    <a:pt x="84" y="11"/>
                    <a:pt x="89" y="16"/>
                  </a:cubicBezTo>
                  <a:cubicBezTo>
                    <a:pt x="90" y="18"/>
                    <a:pt x="93" y="20"/>
                    <a:pt x="95" y="21"/>
                  </a:cubicBezTo>
                  <a:cubicBezTo>
                    <a:pt x="95" y="21"/>
                    <a:pt x="94" y="21"/>
                    <a:pt x="94" y="2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24"/>
            <p:cNvSpPr>
              <a:spLocks noEditPoints="1"/>
            </p:cNvSpPr>
            <p:nvPr/>
          </p:nvSpPr>
          <p:spPr bwMode="auto">
            <a:xfrm>
              <a:off x="3146063" y="5271572"/>
              <a:ext cx="276436" cy="315789"/>
            </a:xfrm>
            <a:custGeom>
              <a:avLst/>
              <a:gdLst>
                <a:gd name="T0" fmla="*/ 109 w 122"/>
                <a:gd name="T1" fmla="*/ 122 h 139"/>
                <a:gd name="T2" fmla="*/ 96 w 122"/>
                <a:gd name="T3" fmla="*/ 109 h 139"/>
                <a:gd name="T4" fmla="*/ 51 w 122"/>
                <a:gd name="T5" fmla="*/ 133 h 139"/>
                <a:gd name="T6" fmla="*/ 1 w 122"/>
                <a:gd name="T7" fmla="*/ 68 h 139"/>
                <a:gd name="T8" fmla="*/ 85 w 122"/>
                <a:gd name="T9" fmla="*/ 22 h 139"/>
                <a:gd name="T10" fmla="*/ 122 w 122"/>
                <a:gd name="T11" fmla="*/ 81 h 139"/>
                <a:gd name="T12" fmla="*/ 119 w 122"/>
                <a:gd name="T13" fmla="*/ 96 h 139"/>
                <a:gd name="T14" fmla="*/ 109 w 122"/>
                <a:gd name="T15" fmla="*/ 121 h 139"/>
                <a:gd name="T16" fmla="*/ 109 w 122"/>
                <a:gd name="T17" fmla="*/ 122 h 139"/>
                <a:gd name="T18" fmla="*/ 16 w 122"/>
                <a:gd name="T19" fmla="*/ 90 h 139"/>
                <a:gd name="T20" fmla="*/ 16 w 122"/>
                <a:gd name="T21" fmla="*/ 90 h 139"/>
                <a:gd name="T22" fmla="*/ 69 w 122"/>
                <a:gd name="T23" fmla="*/ 115 h 139"/>
                <a:gd name="T24" fmla="*/ 104 w 122"/>
                <a:gd name="T25" fmla="*/ 71 h 139"/>
                <a:gd name="T26" fmla="*/ 67 w 122"/>
                <a:gd name="T27" fmla="*/ 24 h 139"/>
                <a:gd name="T28" fmla="*/ 14 w 122"/>
                <a:gd name="T29" fmla="*/ 45 h 139"/>
                <a:gd name="T30" fmla="*/ 16 w 122"/>
                <a:gd name="T31" fmla="*/ 9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" h="139">
                  <a:moveTo>
                    <a:pt x="109" y="122"/>
                  </a:moveTo>
                  <a:cubicBezTo>
                    <a:pt x="105" y="118"/>
                    <a:pt x="101" y="114"/>
                    <a:pt x="96" y="109"/>
                  </a:cubicBezTo>
                  <a:cubicBezTo>
                    <a:pt x="91" y="131"/>
                    <a:pt x="75" y="139"/>
                    <a:pt x="51" y="133"/>
                  </a:cubicBezTo>
                  <a:cubicBezTo>
                    <a:pt x="25" y="127"/>
                    <a:pt x="0" y="95"/>
                    <a:pt x="1" y="68"/>
                  </a:cubicBezTo>
                  <a:cubicBezTo>
                    <a:pt x="2" y="27"/>
                    <a:pt x="50" y="0"/>
                    <a:pt x="85" y="22"/>
                  </a:cubicBezTo>
                  <a:cubicBezTo>
                    <a:pt x="106" y="35"/>
                    <a:pt x="120" y="55"/>
                    <a:pt x="122" y="81"/>
                  </a:cubicBezTo>
                  <a:cubicBezTo>
                    <a:pt x="122" y="86"/>
                    <a:pt x="121" y="95"/>
                    <a:pt x="119" y="96"/>
                  </a:cubicBezTo>
                  <a:cubicBezTo>
                    <a:pt x="101" y="99"/>
                    <a:pt x="112" y="113"/>
                    <a:pt x="109" y="121"/>
                  </a:cubicBezTo>
                  <a:cubicBezTo>
                    <a:pt x="109" y="121"/>
                    <a:pt x="109" y="122"/>
                    <a:pt x="109" y="122"/>
                  </a:cubicBezTo>
                  <a:close/>
                  <a:moveTo>
                    <a:pt x="16" y="90"/>
                  </a:moveTo>
                  <a:cubicBezTo>
                    <a:pt x="16" y="90"/>
                    <a:pt x="16" y="90"/>
                    <a:pt x="16" y="90"/>
                  </a:cubicBezTo>
                  <a:cubicBezTo>
                    <a:pt x="27" y="111"/>
                    <a:pt x="47" y="120"/>
                    <a:pt x="69" y="115"/>
                  </a:cubicBezTo>
                  <a:cubicBezTo>
                    <a:pt x="88" y="110"/>
                    <a:pt x="103" y="91"/>
                    <a:pt x="104" y="71"/>
                  </a:cubicBezTo>
                  <a:cubicBezTo>
                    <a:pt x="104" y="52"/>
                    <a:pt x="87" y="29"/>
                    <a:pt x="67" y="24"/>
                  </a:cubicBezTo>
                  <a:cubicBezTo>
                    <a:pt x="47" y="18"/>
                    <a:pt x="25" y="26"/>
                    <a:pt x="14" y="45"/>
                  </a:cubicBezTo>
                  <a:cubicBezTo>
                    <a:pt x="6" y="60"/>
                    <a:pt x="3" y="76"/>
                    <a:pt x="16" y="9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25"/>
            <p:cNvSpPr>
              <a:spLocks noEditPoints="1"/>
            </p:cNvSpPr>
            <p:nvPr/>
          </p:nvSpPr>
          <p:spPr bwMode="auto">
            <a:xfrm>
              <a:off x="3452254" y="4515213"/>
              <a:ext cx="283155" cy="272596"/>
            </a:xfrm>
            <a:custGeom>
              <a:avLst/>
              <a:gdLst>
                <a:gd name="T0" fmla="*/ 113 w 125"/>
                <a:gd name="T1" fmla="*/ 89 h 120"/>
                <a:gd name="T2" fmla="*/ 101 w 125"/>
                <a:gd name="T3" fmla="*/ 89 h 120"/>
                <a:gd name="T4" fmla="*/ 61 w 125"/>
                <a:gd name="T5" fmla="*/ 119 h 120"/>
                <a:gd name="T6" fmla="*/ 1 w 125"/>
                <a:gd name="T7" fmla="*/ 54 h 120"/>
                <a:gd name="T8" fmla="*/ 36 w 125"/>
                <a:gd name="T9" fmla="*/ 7 h 120"/>
                <a:gd name="T10" fmla="*/ 93 w 125"/>
                <a:gd name="T11" fmla="*/ 19 h 120"/>
                <a:gd name="T12" fmla="*/ 112 w 125"/>
                <a:gd name="T13" fmla="*/ 42 h 120"/>
                <a:gd name="T14" fmla="*/ 112 w 125"/>
                <a:gd name="T15" fmla="*/ 74 h 120"/>
                <a:gd name="T16" fmla="*/ 113 w 125"/>
                <a:gd name="T17" fmla="*/ 89 h 120"/>
                <a:gd name="T18" fmla="*/ 26 w 125"/>
                <a:gd name="T19" fmla="*/ 86 h 120"/>
                <a:gd name="T20" fmla="*/ 81 w 125"/>
                <a:gd name="T21" fmla="*/ 92 h 120"/>
                <a:gd name="T22" fmla="*/ 90 w 125"/>
                <a:gd name="T23" fmla="*/ 30 h 120"/>
                <a:gd name="T24" fmla="*/ 80 w 125"/>
                <a:gd name="T25" fmla="*/ 20 h 120"/>
                <a:gd name="T26" fmla="*/ 21 w 125"/>
                <a:gd name="T27" fmla="*/ 23 h 120"/>
                <a:gd name="T28" fmla="*/ 18 w 125"/>
                <a:gd name="T29" fmla="*/ 82 h 120"/>
                <a:gd name="T30" fmla="*/ 26 w 125"/>
                <a:gd name="T31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5" h="120">
                  <a:moveTo>
                    <a:pt x="113" y="89"/>
                  </a:moveTo>
                  <a:cubicBezTo>
                    <a:pt x="108" y="89"/>
                    <a:pt x="105" y="89"/>
                    <a:pt x="101" y="89"/>
                  </a:cubicBezTo>
                  <a:cubicBezTo>
                    <a:pt x="101" y="108"/>
                    <a:pt x="85" y="120"/>
                    <a:pt x="61" y="119"/>
                  </a:cubicBezTo>
                  <a:cubicBezTo>
                    <a:pt x="31" y="118"/>
                    <a:pt x="0" y="84"/>
                    <a:pt x="1" y="54"/>
                  </a:cubicBezTo>
                  <a:cubicBezTo>
                    <a:pt x="3" y="31"/>
                    <a:pt x="15" y="15"/>
                    <a:pt x="36" y="7"/>
                  </a:cubicBezTo>
                  <a:cubicBezTo>
                    <a:pt x="57" y="0"/>
                    <a:pt x="77" y="2"/>
                    <a:pt x="93" y="19"/>
                  </a:cubicBezTo>
                  <a:cubicBezTo>
                    <a:pt x="100" y="26"/>
                    <a:pt x="107" y="33"/>
                    <a:pt x="112" y="42"/>
                  </a:cubicBezTo>
                  <a:cubicBezTo>
                    <a:pt x="117" y="52"/>
                    <a:pt x="125" y="63"/>
                    <a:pt x="112" y="74"/>
                  </a:cubicBezTo>
                  <a:cubicBezTo>
                    <a:pt x="110" y="76"/>
                    <a:pt x="112" y="82"/>
                    <a:pt x="113" y="89"/>
                  </a:cubicBezTo>
                  <a:close/>
                  <a:moveTo>
                    <a:pt x="26" y="86"/>
                  </a:moveTo>
                  <a:cubicBezTo>
                    <a:pt x="40" y="103"/>
                    <a:pt x="62" y="106"/>
                    <a:pt x="81" y="92"/>
                  </a:cubicBezTo>
                  <a:cubicBezTo>
                    <a:pt x="102" y="78"/>
                    <a:pt x="105" y="53"/>
                    <a:pt x="90" y="30"/>
                  </a:cubicBezTo>
                  <a:cubicBezTo>
                    <a:pt x="87" y="26"/>
                    <a:pt x="84" y="23"/>
                    <a:pt x="80" y="20"/>
                  </a:cubicBezTo>
                  <a:cubicBezTo>
                    <a:pt x="58" y="6"/>
                    <a:pt x="37" y="7"/>
                    <a:pt x="21" y="23"/>
                  </a:cubicBezTo>
                  <a:cubicBezTo>
                    <a:pt x="4" y="40"/>
                    <a:pt x="3" y="59"/>
                    <a:pt x="18" y="82"/>
                  </a:cubicBezTo>
                  <a:cubicBezTo>
                    <a:pt x="21" y="83"/>
                    <a:pt x="23" y="85"/>
                    <a:pt x="26" y="8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27"/>
            <p:cNvSpPr>
              <a:spLocks/>
            </p:cNvSpPr>
            <p:nvPr/>
          </p:nvSpPr>
          <p:spPr bwMode="auto">
            <a:xfrm>
              <a:off x="1539282" y="3498737"/>
              <a:ext cx="195809" cy="195809"/>
            </a:xfrm>
            <a:custGeom>
              <a:avLst/>
              <a:gdLst>
                <a:gd name="T0" fmla="*/ 2 w 86"/>
                <a:gd name="T1" fmla="*/ 67 h 86"/>
                <a:gd name="T2" fmla="*/ 2 w 86"/>
                <a:gd name="T3" fmla="*/ 67 h 86"/>
                <a:gd name="T4" fmla="*/ 34 w 86"/>
                <a:gd name="T5" fmla="*/ 36 h 86"/>
                <a:gd name="T6" fmla="*/ 68 w 86"/>
                <a:gd name="T7" fmla="*/ 9 h 86"/>
                <a:gd name="T8" fmla="*/ 68 w 86"/>
                <a:gd name="T9" fmla="*/ 9 h 86"/>
                <a:gd name="T10" fmla="*/ 70 w 86"/>
                <a:gd name="T11" fmla="*/ 16 h 86"/>
                <a:gd name="T12" fmla="*/ 51 w 86"/>
                <a:gd name="T13" fmla="*/ 54 h 86"/>
                <a:gd name="T14" fmla="*/ 2 w 86"/>
                <a:gd name="T15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86">
                  <a:moveTo>
                    <a:pt x="2" y="67"/>
                  </a:moveTo>
                  <a:cubicBezTo>
                    <a:pt x="2" y="67"/>
                    <a:pt x="2" y="67"/>
                    <a:pt x="2" y="67"/>
                  </a:cubicBezTo>
                  <a:cubicBezTo>
                    <a:pt x="0" y="40"/>
                    <a:pt x="9" y="32"/>
                    <a:pt x="34" y="36"/>
                  </a:cubicBezTo>
                  <a:cubicBezTo>
                    <a:pt x="33" y="8"/>
                    <a:pt x="43" y="0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11"/>
                    <a:pt x="69" y="14"/>
                    <a:pt x="70" y="16"/>
                  </a:cubicBezTo>
                  <a:cubicBezTo>
                    <a:pt x="86" y="42"/>
                    <a:pt x="82" y="50"/>
                    <a:pt x="51" y="54"/>
                  </a:cubicBezTo>
                  <a:cubicBezTo>
                    <a:pt x="44" y="85"/>
                    <a:pt x="38" y="86"/>
                    <a:pt x="2" y="6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28"/>
            <p:cNvSpPr>
              <a:spLocks/>
            </p:cNvSpPr>
            <p:nvPr/>
          </p:nvSpPr>
          <p:spPr bwMode="auto">
            <a:xfrm>
              <a:off x="3510804" y="4066006"/>
              <a:ext cx="234202" cy="172772"/>
            </a:xfrm>
            <a:custGeom>
              <a:avLst/>
              <a:gdLst>
                <a:gd name="T0" fmla="*/ 85 w 103"/>
                <a:gd name="T1" fmla="*/ 8 h 76"/>
                <a:gd name="T2" fmla="*/ 79 w 103"/>
                <a:gd name="T3" fmla="*/ 45 h 76"/>
                <a:gd name="T4" fmla="*/ 74 w 103"/>
                <a:gd name="T5" fmla="*/ 53 h 76"/>
                <a:gd name="T6" fmla="*/ 67 w 103"/>
                <a:gd name="T7" fmla="*/ 64 h 76"/>
                <a:gd name="T8" fmla="*/ 35 w 103"/>
                <a:gd name="T9" fmla="*/ 69 h 76"/>
                <a:gd name="T10" fmla="*/ 5 w 103"/>
                <a:gd name="T11" fmla="*/ 58 h 76"/>
                <a:gd name="T12" fmla="*/ 0 w 103"/>
                <a:gd name="T13" fmla="*/ 54 h 76"/>
                <a:gd name="T14" fmla="*/ 1 w 103"/>
                <a:gd name="T15" fmla="*/ 55 h 76"/>
                <a:gd name="T16" fmla="*/ 16 w 103"/>
                <a:gd name="T17" fmla="*/ 35 h 76"/>
                <a:gd name="T18" fmla="*/ 33 w 103"/>
                <a:gd name="T19" fmla="*/ 46 h 76"/>
                <a:gd name="T20" fmla="*/ 41 w 103"/>
                <a:gd name="T21" fmla="*/ 33 h 76"/>
                <a:gd name="T22" fmla="*/ 58 w 103"/>
                <a:gd name="T23" fmla="*/ 26 h 76"/>
                <a:gd name="T24" fmla="*/ 85 w 103"/>
                <a:gd name="T25" fmla="*/ 9 h 76"/>
                <a:gd name="T26" fmla="*/ 85 w 103"/>
                <a:gd name="T27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76">
                  <a:moveTo>
                    <a:pt x="85" y="8"/>
                  </a:moveTo>
                  <a:cubicBezTo>
                    <a:pt x="103" y="30"/>
                    <a:pt x="103" y="30"/>
                    <a:pt x="79" y="45"/>
                  </a:cubicBezTo>
                  <a:cubicBezTo>
                    <a:pt x="77" y="47"/>
                    <a:pt x="76" y="51"/>
                    <a:pt x="74" y="53"/>
                  </a:cubicBezTo>
                  <a:cubicBezTo>
                    <a:pt x="72" y="57"/>
                    <a:pt x="70" y="63"/>
                    <a:pt x="67" y="64"/>
                  </a:cubicBezTo>
                  <a:cubicBezTo>
                    <a:pt x="56" y="67"/>
                    <a:pt x="44" y="65"/>
                    <a:pt x="35" y="69"/>
                  </a:cubicBezTo>
                  <a:cubicBezTo>
                    <a:pt x="20" y="76"/>
                    <a:pt x="13" y="66"/>
                    <a:pt x="5" y="58"/>
                  </a:cubicBezTo>
                  <a:cubicBezTo>
                    <a:pt x="3" y="57"/>
                    <a:pt x="2" y="56"/>
                    <a:pt x="0" y="54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6" y="48"/>
                    <a:pt x="9" y="40"/>
                    <a:pt x="16" y="35"/>
                  </a:cubicBezTo>
                  <a:cubicBezTo>
                    <a:pt x="17" y="34"/>
                    <a:pt x="27" y="42"/>
                    <a:pt x="33" y="46"/>
                  </a:cubicBezTo>
                  <a:cubicBezTo>
                    <a:pt x="34" y="43"/>
                    <a:pt x="37" y="37"/>
                    <a:pt x="41" y="33"/>
                  </a:cubicBezTo>
                  <a:cubicBezTo>
                    <a:pt x="45" y="30"/>
                    <a:pt x="51" y="29"/>
                    <a:pt x="58" y="26"/>
                  </a:cubicBezTo>
                  <a:cubicBezTo>
                    <a:pt x="60" y="13"/>
                    <a:pt x="65" y="0"/>
                    <a:pt x="85" y="9"/>
                  </a:cubicBezTo>
                  <a:cubicBezTo>
                    <a:pt x="85" y="9"/>
                    <a:pt x="85" y="8"/>
                    <a:pt x="85" y="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32"/>
            <p:cNvSpPr>
              <a:spLocks/>
            </p:cNvSpPr>
            <p:nvPr/>
          </p:nvSpPr>
          <p:spPr bwMode="auto">
            <a:xfrm>
              <a:off x="2469372" y="5523051"/>
              <a:ext cx="177572" cy="172772"/>
            </a:xfrm>
            <a:custGeom>
              <a:avLst/>
              <a:gdLst>
                <a:gd name="T0" fmla="*/ 11 w 78"/>
                <a:gd name="T1" fmla="*/ 65 h 76"/>
                <a:gd name="T2" fmla="*/ 14 w 78"/>
                <a:gd name="T3" fmla="*/ 38 h 76"/>
                <a:gd name="T4" fmla="*/ 41 w 78"/>
                <a:gd name="T5" fmla="*/ 39 h 76"/>
                <a:gd name="T6" fmla="*/ 62 w 78"/>
                <a:gd name="T7" fmla="*/ 1 h 76"/>
                <a:gd name="T8" fmla="*/ 61 w 78"/>
                <a:gd name="T9" fmla="*/ 1 h 76"/>
                <a:gd name="T10" fmla="*/ 66 w 78"/>
                <a:gd name="T11" fmla="*/ 9 h 76"/>
                <a:gd name="T12" fmla="*/ 75 w 78"/>
                <a:gd name="T13" fmla="*/ 34 h 76"/>
                <a:gd name="T14" fmla="*/ 49 w 78"/>
                <a:gd name="T15" fmla="*/ 51 h 76"/>
                <a:gd name="T16" fmla="*/ 49 w 78"/>
                <a:gd name="T17" fmla="*/ 57 h 76"/>
                <a:gd name="T18" fmla="*/ 38 w 78"/>
                <a:gd name="T19" fmla="*/ 75 h 76"/>
                <a:gd name="T20" fmla="*/ 10 w 78"/>
                <a:gd name="T21" fmla="*/ 64 h 76"/>
                <a:gd name="T22" fmla="*/ 11 w 78"/>
                <a:gd name="T23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" h="76">
                  <a:moveTo>
                    <a:pt x="11" y="65"/>
                  </a:moveTo>
                  <a:cubicBezTo>
                    <a:pt x="0" y="55"/>
                    <a:pt x="2" y="43"/>
                    <a:pt x="14" y="38"/>
                  </a:cubicBezTo>
                  <a:cubicBezTo>
                    <a:pt x="21" y="34"/>
                    <a:pt x="32" y="39"/>
                    <a:pt x="41" y="39"/>
                  </a:cubicBezTo>
                  <a:cubicBezTo>
                    <a:pt x="33" y="23"/>
                    <a:pt x="21" y="0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63" y="3"/>
                    <a:pt x="65" y="6"/>
                    <a:pt x="66" y="9"/>
                  </a:cubicBezTo>
                  <a:cubicBezTo>
                    <a:pt x="70" y="17"/>
                    <a:pt x="78" y="28"/>
                    <a:pt x="75" y="34"/>
                  </a:cubicBezTo>
                  <a:cubicBezTo>
                    <a:pt x="72" y="41"/>
                    <a:pt x="60" y="45"/>
                    <a:pt x="49" y="51"/>
                  </a:cubicBezTo>
                  <a:cubicBezTo>
                    <a:pt x="49" y="50"/>
                    <a:pt x="51" y="54"/>
                    <a:pt x="49" y="57"/>
                  </a:cubicBezTo>
                  <a:cubicBezTo>
                    <a:pt x="47" y="64"/>
                    <a:pt x="41" y="76"/>
                    <a:pt x="38" y="75"/>
                  </a:cubicBezTo>
                  <a:cubicBezTo>
                    <a:pt x="29" y="74"/>
                    <a:pt x="19" y="68"/>
                    <a:pt x="10" y="64"/>
                  </a:cubicBezTo>
                  <a:cubicBezTo>
                    <a:pt x="10" y="64"/>
                    <a:pt x="11" y="65"/>
                    <a:pt x="11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43"/>
            <p:cNvSpPr>
              <a:spLocks/>
            </p:cNvSpPr>
            <p:nvPr/>
          </p:nvSpPr>
          <p:spPr bwMode="auto">
            <a:xfrm>
              <a:off x="1637186" y="3415230"/>
              <a:ext cx="118062" cy="103664"/>
            </a:xfrm>
            <a:custGeom>
              <a:avLst/>
              <a:gdLst>
                <a:gd name="T0" fmla="*/ 25 w 52"/>
                <a:gd name="T1" fmla="*/ 46 h 46"/>
                <a:gd name="T2" fmla="*/ 25 w 52"/>
                <a:gd name="T3" fmla="*/ 46 h 46"/>
                <a:gd name="T4" fmla="*/ 21 w 52"/>
                <a:gd name="T5" fmla="*/ 40 h 46"/>
                <a:gd name="T6" fmla="*/ 7 w 52"/>
                <a:gd name="T7" fmla="*/ 14 h 46"/>
                <a:gd name="T8" fmla="*/ 37 w 52"/>
                <a:gd name="T9" fmla="*/ 2 h 46"/>
                <a:gd name="T10" fmla="*/ 37 w 52"/>
                <a:gd name="T11" fmla="*/ 1 h 46"/>
                <a:gd name="T12" fmla="*/ 45 w 52"/>
                <a:gd name="T13" fmla="*/ 15 h 46"/>
                <a:gd name="T14" fmla="*/ 49 w 52"/>
                <a:gd name="T15" fmla="*/ 38 h 46"/>
                <a:gd name="T16" fmla="*/ 25 w 52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6">
                  <a:moveTo>
                    <a:pt x="25" y="46"/>
                  </a:moveTo>
                  <a:cubicBezTo>
                    <a:pt x="25" y="46"/>
                    <a:pt x="25" y="46"/>
                    <a:pt x="25" y="46"/>
                  </a:cubicBezTo>
                  <a:cubicBezTo>
                    <a:pt x="24" y="44"/>
                    <a:pt x="23" y="41"/>
                    <a:pt x="21" y="40"/>
                  </a:cubicBezTo>
                  <a:cubicBezTo>
                    <a:pt x="12" y="34"/>
                    <a:pt x="0" y="29"/>
                    <a:pt x="7" y="14"/>
                  </a:cubicBezTo>
                  <a:cubicBezTo>
                    <a:pt x="13" y="1"/>
                    <a:pt x="25" y="0"/>
                    <a:pt x="37" y="2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9" y="6"/>
                    <a:pt x="43" y="10"/>
                    <a:pt x="45" y="15"/>
                  </a:cubicBezTo>
                  <a:cubicBezTo>
                    <a:pt x="47" y="22"/>
                    <a:pt x="52" y="34"/>
                    <a:pt x="49" y="38"/>
                  </a:cubicBezTo>
                  <a:cubicBezTo>
                    <a:pt x="44" y="43"/>
                    <a:pt x="33" y="43"/>
                    <a:pt x="25" y="4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56"/>
            <p:cNvSpPr>
              <a:spLocks/>
            </p:cNvSpPr>
            <p:nvPr/>
          </p:nvSpPr>
          <p:spPr bwMode="auto">
            <a:xfrm>
              <a:off x="2743888" y="5629594"/>
              <a:ext cx="107503" cy="95985"/>
            </a:xfrm>
            <a:custGeom>
              <a:avLst/>
              <a:gdLst>
                <a:gd name="T0" fmla="*/ 29 w 47"/>
                <a:gd name="T1" fmla="*/ 0 h 42"/>
                <a:gd name="T2" fmla="*/ 39 w 47"/>
                <a:gd name="T3" fmla="*/ 14 h 42"/>
                <a:gd name="T4" fmla="*/ 37 w 47"/>
                <a:gd name="T5" fmla="*/ 39 h 42"/>
                <a:gd name="T6" fmla="*/ 12 w 47"/>
                <a:gd name="T7" fmla="*/ 37 h 42"/>
                <a:gd name="T8" fmla="*/ 0 w 47"/>
                <a:gd name="T9" fmla="*/ 11 h 42"/>
                <a:gd name="T10" fmla="*/ 30 w 47"/>
                <a:gd name="T11" fmla="*/ 0 h 42"/>
                <a:gd name="T12" fmla="*/ 29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29" y="0"/>
                  </a:moveTo>
                  <a:cubicBezTo>
                    <a:pt x="32" y="4"/>
                    <a:pt x="35" y="9"/>
                    <a:pt x="39" y="14"/>
                  </a:cubicBezTo>
                  <a:cubicBezTo>
                    <a:pt x="47" y="23"/>
                    <a:pt x="47" y="34"/>
                    <a:pt x="37" y="39"/>
                  </a:cubicBezTo>
                  <a:cubicBezTo>
                    <a:pt x="30" y="42"/>
                    <a:pt x="17" y="41"/>
                    <a:pt x="12" y="37"/>
                  </a:cubicBezTo>
                  <a:cubicBezTo>
                    <a:pt x="5" y="31"/>
                    <a:pt x="4" y="20"/>
                    <a:pt x="0" y="11"/>
                  </a:cubicBezTo>
                  <a:cubicBezTo>
                    <a:pt x="10" y="7"/>
                    <a:pt x="20" y="4"/>
                    <a:pt x="30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57"/>
            <p:cNvSpPr>
              <a:spLocks/>
            </p:cNvSpPr>
            <p:nvPr/>
          </p:nvSpPr>
          <p:spPr bwMode="auto">
            <a:xfrm>
              <a:off x="2696856" y="5702542"/>
              <a:ext cx="108463" cy="122861"/>
            </a:xfrm>
            <a:custGeom>
              <a:avLst/>
              <a:gdLst>
                <a:gd name="T0" fmla="*/ 4 w 48"/>
                <a:gd name="T1" fmla="*/ 42 h 54"/>
                <a:gd name="T2" fmla="*/ 1 w 48"/>
                <a:gd name="T3" fmla="*/ 33 h 54"/>
                <a:gd name="T4" fmla="*/ 4 w 48"/>
                <a:gd name="T5" fmla="*/ 9 h 54"/>
                <a:gd name="T6" fmla="*/ 27 w 48"/>
                <a:gd name="T7" fmla="*/ 9 h 54"/>
                <a:gd name="T8" fmla="*/ 39 w 48"/>
                <a:gd name="T9" fmla="*/ 39 h 54"/>
                <a:gd name="T10" fmla="*/ 4 w 48"/>
                <a:gd name="T11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54">
                  <a:moveTo>
                    <a:pt x="4" y="42"/>
                  </a:moveTo>
                  <a:cubicBezTo>
                    <a:pt x="3" y="39"/>
                    <a:pt x="1" y="36"/>
                    <a:pt x="1" y="33"/>
                  </a:cubicBezTo>
                  <a:cubicBezTo>
                    <a:pt x="1" y="25"/>
                    <a:pt x="0" y="15"/>
                    <a:pt x="4" y="9"/>
                  </a:cubicBezTo>
                  <a:cubicBezTo>
                    <a:pt x="10" y="1"/>
                    <a:pt x="19" y="0"/>
                    <a:pt x="27" y="9"/>
                  </a:cubicBezTo>
                  <a:cubicBezTo>
                    <a:pt x="35" y="17"/>
                    <a:pt x="48" y="25"/>
                    <a:pt x="39" y="39"/>
                  </a:cubicBezTo>
                  <a:cubicBezTo>
                    <a:pt x="29" y="54"/>
                    <a:pt x="16" y="47"/>
                    <a:pt x="4" y="4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59"/>
            <p:cNvSpPr>
              <a:spLocks/>
            </p:cNvSpPr>
            <p:nvPr/>
          </p:nvSpPr>
          <p:spPr bwMode="auto">
            <a:xfrm>
              <a:off x="2172780" y="5251415"/>
              <a:ext cx="108463" cy="95025"/>
            </a:xfrm>
            <a:custGeom>
              <a:avLst/>
              <a:gdLst>
                <a:gd name="T0" fmla="*/ 45 w 48"/>
                <a:gd name="T1" fmla="*/ 12 h 42"/>
                <a:gd name="T2" fmla="*/ 30 w 48"/>
                <a:gd name="T3" fmla="*/ 41 h 42"/>
                <a:gd name="T4" fmla="*/ 2 w 48"/>
                <a:gd name="T5" fmla="*/ 22 h 42"/>
                <a:gd name="T6" fmla="*/ 9 w 48"/>
                <a:gd name="T7" fmla="*/ 3 h 42"/>
                <a:gd name="T8" fmla="*/ 30 w 48"/>
                <a:gd name="T9" fmla="*/ 2 h 42"/>
                <a:gd name="T10" fmla="*/ 45 w 48"/>
                <a:gd name="T11" fmla="*/ 13 h 42"/>
                <a:gd name="T12" fmla="*/ 45 w 48"/>
                <a:gd name="T1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2">
                  <a:moveTo>
                    <a:pt x="45" y="12"/>
                  </a:moveTo>
                  <a:cubicBezTo>
                    <a:pt x="48" y="26"/>
                    <a:pt x="45" y="41"/>
                    <a:pt x="30" y="41"/>
                  </a:cubicBezTo>
                  <a:cubicBezTo>
                    <a:pt x="21" y="42"/>
                    <a:pt x="10" y="30"/>
                    <a:pt x="2" y="22"/>
                  </a:cubicBezTo>
                  <a:cubicBezTo>
                    <a:pt x="0" y="20"/>
                    <a:pt x="4" y="7"/>
                    <a:pt x="9" y="3"/>
                  </a:cubicBezTo>
                  <a:cubicBezTo>
                    <a:pt x="14" y="0"/>
                    <a:pt x="24" y="1"/>
                    <a:pt x="30" y="2"/>
                  </a:cubicBezTo>
                  <a:cubicBezTo>
                    <a:pt x="36" y="4"/>
                    <a:pt x="40" y="9"/>
                    <a:pt x="45" y="13"/>
                  </a:cubicBezTo>
                  <a:cubicBezTo>
                    <a:pt x="45" y="13"/>
                    <a:pt x="45" y="12"/>
                    <a:pt x="45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60"/>
            <p:cNvSpPr>
              <a:spLocks/>
            </p:cNvSpPr>
            <p:nvPr/>
          </p:nvSpPr>
          <p:spPr bwMode="auto">
            <a:xfrm>
              <a:off x="2024963" y="5389632"/>
              <a:ext cx="113262" cy="90226"/>
            </a:xfrm>
            <a:custGeom>
              <a:avLst/>
              <a:gdLst>
                <a:gd name="T0" fmla="*/ 49 w 50"/>
                <a:gd name="T1" fmla="*/ 9 h 40"/>
                <a:gd name="T2" fmla="*/ 26 w 50"/>
                <a:gd name="T3" fmla="*/ 39 h 40"/>
                <a:gd name="T4" fmla="*/ 26 w 50"/>
                <a:gd name="T5" fmla="*/ 40 h 40"/>
                <a:gd name="T6" fmla="*/ 13 w 50"/>
                <a:gd name="T7" fmla="*/ 29 h 40"/>
                <a:gd name="T8" fmla="*/ 9 w 50"/>
                <a:gd name="T9" fmla="*/ 4 h 40"/>
                <a:gd name="T10" fmla="*/ 35 w 50"/>
                <a:gd name="T11" fmla="*/ 1 h 40"/>
                <a:gd name="T12" fmla="*/ 50 w 50"/>
                <a:gd name="T13" fmla="*/ 9 h 40"/>
                <a:gd name="T14" fmla="*/ 49 w 50"/>
                <a:gd name="T15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0">
                  <a:moveTo>
                    <a:pt x="49" y="9"/>
                  </a:moveTo>
                  <a:cubicBezTo>
                    <a:pt x="50" y="34"/>
                    <a:pt x="47" y="38"/>
                    <a:pt x="26" y="39"/>
                  </a:cubicBezTo>
                  <a:cubicBezTo>
                    <a:pt x="26" y="39"/>
                    <a:pt x="26" y="40"/>
                    <a:pt x="26" y="40"/>
                  </a:cubicBezTo>
                  <a:cubicBezTo>
                    <a:pt x="22" y="36"/>
                    <a:pt x="18" y="32"/>
                    <a:pt x="13" y="29"/>
                  </a:cubicBezTo>
                  <a:cubicBezTo>
                    <a:pt x="2" y="22"/>
                    <a:pt x="0" y="12"/>
                    <a:pt x="9" y="4"/>
                  </a:cubicBezTo>
                  <a:cubicBezTo>
                    <a:pt x="15" y="0"/>
                    <a:pt x="26" y="0"/>
                    <a:pt x="35" y="1"/>
                  </a:cubicBezTo>
                  <a:cubicBezTo>
                    <a:pt x="40" y="1"/>
                    <a:pt x="45" y="6"/>
                    <a:pt x="50" y="9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61"/>
            <p:cNvSpPr>
              <a:spLocks/>
            </p:cNvSpPr>
            <p:nvPr/>
          </p:nvSpPr>
          <p:spPr bwMode="auto">
            <a:xfrm>
              <a:off x="1645825" y="3310607"/>
              <a:ext cx="111342" cy="108463"/>
            </a:xfrm>
            <a:custGeom>
              <a:avLst/>
              <a:gdLst>
                <a:gd name="T0" fmla="*/ 33 w 49"/>
                <a:gd name="T1" fmla="*/ 47 h 48"/>
                <a:gd name="T2" fmla="*/ 33 w 49"/>
                <a:gd name="T3" fmla="*/ 48 h 48"/>
                <a:gd name="T4" fmla="*/ 16 w 49"/>
                <a:gd name="T5" fmla="*/ 39 h 48"/>
                <a:gd name="T6" fmla="*/ 0 w 49"/>
                <a:gd name="T7" fmla="*/ 26 h 48"/>
                <a:gd name="T8" fmla="*/ 11 w 49"/>
                <a:gd name="T9" fmla="*/ 7 h 48"/>
                <a:gd name="T10" fmla="*/ 45 w 49"/>
                <a:gd name="T11" fmla="*/ 23 h 48"/>
                <a:gd name="T12" fmla="*/ 33 w 49"/>
                <a:gd name="T13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8">
                  <a:moveTo>
                    <a:pt x="33" y="47"/>
                  </a:moveTo>
                  <a:cubicBezTo>
                    <a:pt x="33" y="47"/>
                    <a:pt x="33" y="48"/>
                    <a:pt x="33" y="48"/>
                  </a:cubicBezTo>
                  <a:cubicBezTo>
                    <a:pt x="28" y="45"/>
                    <a:pt x="22" y="43"/>
                    <a:pt x="16" y="39"/>
                  </a:cubicBezTo>
                  <a:cubicBezTo>
                    <a:pt x="10" y="35"/>
                    <a:pt x="1" y="31"/>
                    <a:pt x="0" y="26"/>
                  </a:cubicBezTo>
                  <a:cubicBezTo>
                    <a:pt x="0" y="20"/>
                    <a:pt x="6" y="11"/>
                    <a:pt x="11" y="7"/>
                  </a:cubicBezTo>
                  <a:cubicBezTo>
                    <a:pt x="21" y="0"/>
                    <a:pt x="39" y="8"/>
                    <a:pt x="45" y="23"/>
                  </a:cubicBezTo>
                  <a:cubicBezTo>
                    <a:pt x="49" y="34"/>
                    <a:pt x="49" y="46"/>
                    <a:pt x="33" y="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63"/>
            <p:cNvSpPr>
              <a:spLocks/>
            </p:cNvSpPr>
            <p:nvPr/>
          </p:nvSpPr>
          <p:spPr bwMode="auto">
            <a:xfrm>
              <a:off x="2526964" y="5834041"/>
              <a:ext cx="124780" cy="111342"/>
            </a:xfrm>
            <a:custGeom>
              <a:avLst/>
              <a:gdLst>
                <a:gd name="T0" fmla="*/ 7 w 55"/>
                <a:gd name="T1" fmla="*/ 30 h 49"/>
                <a:gd name="T2" fmla="*/ 17 w 55"/>
                <a:gd name="T3" fmla="*/ 2 h 49"/>
                <a:gd name="T4" fmla="*/ 39 w 55"/>
                <a:gd name="T5" fmla="*/ 11 h 49"/>
                <a:gd name="T6" fmla="*/ 44 w 55"/>
                <a:gd name="T7" fmla="*/ 38 h 49"/>
                <a:gd name="T8" fmla="*/ 13 w 55"/>
                <a:gd name="T9" fmla="*/ 34 h 49"/>
                <a:gd name="T10" fmla="*/ 7 w 55"/>
                <a:gd name="T11" fmla="*/ 29 h 49"/>
                <a:gd name="T12" fmla="*/ 7 w 55"/>
                <a:gd name="T13" fmla="*/ 3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7" y="30"/>
                  </a:moveTo>
                  <a:cubicBezTo>
                    <a:pt x="0" y="17"/>
                    <a:pt x="6" y="7"/>
                    <a:pt x="17" y="2"/>
                  </a:cubicBezTo>
                  <a:cubicBezTo>
                    <a:pt x="22" y="0"/>
                    <a:pt x="32" y="7"/>
                    <a:pt x="39" y="11"/>
                  </a:cubicBezTo>
                  <a:cubicBezTo>
                    <a:pt x="52" y="17"/>
                    <a:pt x="55" y="28"/>
                    <a:pt x="44" y="38"/>
                  </a:cubicBezTo>
                  <a:cubicBezTo>
                    <a:pt x="33" y="49"/>
                    <a:pt x="23" y="44"/>
                    <a:pt x="13" y="34"/>
                  </a:cubicBezTo>
                  <a:cubicBezTo>
                    <a:pt x="12" y="32"/>
                    <a:pt x="9" y="31"/>
                    <a:pt x="7" y="29"/>
                  </a:cubicBezTo>
                  <a:cubicBezTo>
                    <a:pt x="7" y="29"/>
                    <a:pt x="7" y="30"/>
                    <a:pt x="7" y="3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65"/>
            <p:cNvSpPr>
              <a:spLocks/>
            </p:cNvSpPr>
            <p:nvPr/>
          </p:nvSpPr>
          <p:spPr bwMode="auto">
            <a:xfrm>
              <a:off x="2390664" y="5629594"/>
              <a:ext cx="103664" cy="97904"/>
            </a:xfrm>
            <a:custGeom>
              <a:avLst/>
              <a:gdLst>
                <a:gd name="T0" fmla="*/ 46 w 46"/>
                <a:gd name="T1" fmla="*/ 18 h 43"/>
                <a:gd name="T2" fmla="*/ 45 w 46"/>
                <a:gd name="T3" fmla="*/ 17 h 43"/>
                <a:gd name="T4" fmla="*/ 29 w 46"/>
                <a:gd name="T5" fmla="*/ 41 h 43"/>
                <a:gd name="T6" fmla="*/ 4 w 46"/>
                <a:gd name="T7" fmla="*/ 27 h 43"/>
                <a:gd name="T8" fmla="*/ 6 w 46"/>
                <a:gd name="T9" fmla="*/ 4 h 43"/>
                <a:gd name="T10" fmla="*/ 29 w 46"/>
                <a:gd name="T11" fmla="*/ 5 h 43"/>
                <a:gd name="T12" fmla="*/ 46 w 46"/>
                <a:gd name="T13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3">
                  <a:moveTo>
                    <a:pt x="46" y="18"/>
                  </a:moveTo>
                  <a:cubicBezTo>
                    <a:pt x="46" y="18"/>
                    <a:pt x="45" y="17"/>
                    <a:pt x="45" y="17"/>
                  </a:cubicBezTo>
                  <a:cubicBezTo>
                    <a:pt x="40" y="26"/>
                    <a:pt x="36" y="40"/>
                    <a:pt x="29" y="41"/>
                  </a:cubicBezTo>
                  <a:cubicBezTo>
                    <a:pt x="22" y="43"/>
                    <a:pt x="9" y="35"/>
                    <a:pt x="4" y="27"/>
                  </a:cubicBezTo>
                  <a:cubicBezTo>
                    <a:pt x="0" y="23"/>
                    <a:pt x="2" y="9"/>
                    <a:pt x="6" y="4"/>
                  </a:cubicBezTo>
                  <a:cubicBezTo>
                    <a:pt x="10" y="0"/>
                    <a:pt x="22" y="2"/>
                    <a:pt x="29" y="5"/>
                  </a:cubicBezTo>
                  <a:cubicBezTo>
                    <a:pt x="36" y="7"/>
                    <a:pt x="40" y="14"/>
                    <a:pt x="46" y="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68"/>
            <p:cNvSpPr>
              <a:spLocks/>
            </p:cNvSpPr>
            <p:nvPr/>
          </p:nvSpPr>
          <p:spPr bwMode="auto">
            <a:xfrm>
              <a:off x="2099831" y="5296527"/>
              <a:ext cx="113262" cy="113262"/>
            </a:xfrm>
            <a:custGeom>
              <a:avLst/>
              <a:gdLst>
                <a:gd name="T0" fmla="*/ 17 w 50"/>
                <a:gd name="T1" fmla="*/ 50 h 50"/>
                <a:gd name="T2" fmla="*/ 2 w 50"/>
                <a:gd name="T3" fmla="*/ 32 h 50"/>
                <a:gd name="T4" fmla="*/ 5 w 50"/>
                <a:gd name="T5" fmla="*/ 8 h 50"/>
                <a:gd name="T6" fmla="*/ 29 w 50"/>
                <a:gd name="T7" fmla="*/ 9 h 50"/>
                <a:gd name="T8" fmla="*/ 16 w 50"/>
                <a:gd name="T9" fmla="*/ 50 h 50"/>
                <a:gd name="T10" fmla="*/ 17 w 50"/>
                <a:gd name="T1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0">
                  <a:moveTo>
                    <a:pt x="17" y="50"/>
                  </a:moveTo>
                  <a:cubicBezTo>
                    <a:pt x="12" y="44"/>
                    <a:pt x="4" y="39"/>
                    <a:pt x="2" y="32"/>
                  </a:cubicBezTo>
                  <a:cubicBezTo>
                    <a:pt x="0" y="25"/>
                    <a:pt x="1" y="14"/>
                    <a:pt x="5" y="8"/>
                  </a:cubicBezTo>
                  <a:cubicBezTo>
                    <a:pt x="11" y="0"/>
                    <a:pt x="21" y="0"/>
                    <a:pt x="29" y="9"/>
                  </a:cubicBezTo>
                  <a:cubicBezTo>
                    <a:pt x="50" y="32"/>
                    <a:pt x="46" y="42"/>
                    <a:pt x="16" y="50"/>
                  </a:cubicBezTo>
                  <a:cubicBezTo>
                    <a:pt x="16" y="50"/>
                    <a:pt x="17" y="50"/>
                    <a:pt x="17" y="5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69"/>
            <p:cNvSpPr>
              <a:spLocks/>
            </p:cNvSpPr>
            <p:nvPr/>
          </p:nvSpPr>
          <p:spPr bwMode="auto">
            <a:xfrm>
              <a:off x="2619108" y="5780290"/>
              <a:ext cx="99824" cy="103664"/>
            </a:xfrm>
            <a:custGeom>
              <a:avLst/>
              <a:gdLst>
                <a:gd name="T0" fmla="*/ 38 w 44"/>
                <a:gd name="T1" fmla="*/ 8 h 46"/>
                <a:gd name="T2" fmla="*/ 42 w 44"/>
                <a:gd name="T3" fmla="*/ 35 h 46"/>
                <a:gd name="T4" fmla="*/ 22 w 44"/>
                <a:gd name="T5" fmla="*/ 43 h 46"/>
                <a:gd name="T6" fmla="*/ 2 w 44"/>
                <a:gd name="T7" fmla="*/ 19 h 46"/>
                <a:gd name="T8" fmla="*/ 16 w 44"/>
                <a:gd name="T9" fmla="*/ 1 h 46"/>
                <a:gd name="T10" fmla="*/ 38 w 44"/>
                <a:gd name="T11" fmla="*/ 11 h 46"/>
                <a:gd name="T12" fmla="*/ 38 w 44"/>
                <a:gd name="T13" fmla="*/ 8 h 46"/>
                <a:gd name="T14" fmla="*/ 38 w 44"/>
                <a:gd name="T15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6">
                  <a:moveTo>
                    <a:pt x="38" y="8"/>
                  </a:moveTo>
                  <a:cubicBezTo>
                    <a:pt x="40" y="17"/>
                    <a:pt x="44" y="27"/>
                    <a:pt x="42" y="35"/>
                  </a:cubicBezTo>
                  <a:cubicBezTo>
                    <a:pt x="40" y="40"/>
                    <a:pt x="25" y="46"/>
                    <a:pt x="22" y="43"/>
                  </a:cubicBezTo>
                  <a:cubicBezTo>
                    <a:pt x="13" y="38"/>
                    <a:pt x="5" y="28"/>
                    <a:pt x="2" y="19"/>
                  </a:cubicBezTo>
                  <a:cubicBezTo>
                    <a:pt x="0" y="15"/>
                    <a:pt x="10" y="2"/>
                    <a:pt x="16" y="1"/>
                  </a:cubicBezTo>
                  <a:cubicBezTo>
                    <a:pt x="23" y="0"/>
                    <a:pt x="31" y="8"/>
                    <a:pt x="38" y="11"/>
                  </a:cubicBezTo>
                  <a:cubicBezTo>
                    <a:pt x="38" y="13"/>
                    <a:pt x="38" y="10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70"/>
            <p:cNvSpPr>
              <a:spLocks/>
            </p:cNvSpPr>
            <p:nvPr/>
          </p:nvSpPr>
          <p:spPr bwMode="auto">
            <a:xfrm>
              <a:off x="2435778" y="5857077"/>
              <a:ext cx="106543" cy="119981"/>
            </a:xfrm>
            <a:custGeom>
              <a:avLst/>
              <a:gdLst>
                <a:gd name="T0" fmla="*/ 47 w 47"/>
                <a:gd name="T1" fmla="*/ 20 h 53"/>
                <a:gd name="T2" fmla="*/ 47 w 47"/>
                <a:gd name="T3" fmla="*/ 19 h 53"/>
                <a:gd name="T4" fmla="*/ 40 w 47"/>
                <a:gd name="T5" fmla="*/ 45 h 53"/>
                <a:gd name="T6" fmla="*/ 17 w 47"/>
                <a:gd name="T7" fmla="*/ 39 h 53"/>
                <a:gd name="T8" fmla="*/ 6 w 47"/>
                <a:gd name="T9" fmla="*/ 34 h 53"/>
                <a:gd name="T10" fmla="*/ 7 w 47"/>
                <a:gd name="T11" fmla="*/ 34 h 53"/>
                <a:gd name="T12" fmla="*/ 16 w 47"/>
                <a:gd name="T13" fmla="*/ 6 h 53"/>
                <a:gd name="T14" fmla="*/ 39 w 47"/>
                <a:gd name="T15" fmla="*/ 17 h 53"/>
                <a:gd name="T16" fmla="*/ 47 w 47"/>
                <a:gd name="T17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53">
                  <a:moveTo>
                    <a:pt x="47" y="20"/>
                  </a:moveTo>
                  <a:cubicBezTo>
                    <a:pt x="47" y="20"/>
                    <a:pt x="47" y="19"/>
                    <a:pt x="47" y="19"/>
                  </a:cubicBezTo>
                  <a:cubicBezTo>
                    <a:pt x="45" y="28"/>
                    <a:pt x="45" y="39"/>
                    <a:pt x="40" y="45"/>
                  </a:cubicBezTo>
                  <a:cubicBezTo>
                    <a:pt x="32" y="53"/>
                    <a:pt x="22" y="50"/>
                    <a:pt x="17" y="39"/>
                  </a:cubicBezTo>
                  <a:cubicBezTo>
                    <a:pt x="15" y="36"/>
                    <a:pt x="10" y="35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0" y="22"/>
                    <a:pt x="4" y="12"/>
                    <a:pt x="16" y="6"/>
                  </a:cubicBezTo>
                  <a:cubicBezTo>
                    <a:pt x="28" y="0"/>
                    <a:pt x="34" y="7"/>
                    <a:pt x="39" y="17"/>
                  </a:cubicBezTo>
                  <a:cubicBezTo>
                    <a:pt x="40" y="19"/>
                    <a:pt x="45" y="19"/>
                    <a:pt x="47" y="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75"/>
            <p:cNvSpPr>
              <a:spLocks/>
            </p:cNvSpPr>
            <p:nvPr/>
          </p:nvSpPr>
          <p:spPr bwMode="auto">
            <a:xfrm>
              <a:off x="2344592" y="5872435"/>
              <a:ext cx="107503" cy="109423"/>
            </a:xfrm>
            <a:custGeom>
              <a:avLst/>
              <a:gdLst>
                <a:gd name="T0" fmla="*/ 46 w 47"/>
                <a:gd name="T1" fmla="*/ 27 h 48"/>
                <a:gd name="T2" fmla="*/ 25 w 47"/>
                <a:gd name="T3" fmla="*/ 44 h 48"/>
                <a:gd name="T4" fmla="*/ 2 w 47"/>
                <a:gd name="T5" fmla="*/ 23 h 48"/>
                <a:gd name="T6" fmla="*/ 15 w 47"/>
                <a:gd name="T7" fmla="*/ 2 h 48"/>
                <a:gd name="T8" fmla="*/ 33 w 47"/>
                <a:gd name="T9" fmla="*/ 11 h 48"/>
                <a:gd name="T10" fmla="*/ 47 w 47"/>
                <a:gd name="T11" fmla="*/ 27 h 48"/>
                <a:gd name="T12" fmla="*/ 46 w 47"/>
                <a:gd name="T13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8">
                  <a:moveTo>
                    <a:pt x="46" y="27"/>
                  </a:moveTo>
                  <a:cubicBezTo>
                    <a:pt x="44" y="39"/>
                    <a:pt x="37" y="48"/>
                    <a:pt x="25" y="44"/>
                  </a:cubicBezTo>
                  <a:cubicBezTo>
                    <a:pt x="16" y="41"/>
                    <a:pt x="7" y="32"/>
                    <a:pt x="2" y="23"/>
                  </a:cubicBezTo>
                  <a:cubicBezTo>
                    <a:pt x="0" y="18"/>
                    <a:pt x="9" y="7"/>
                    <a:pt x="15" y="2"/>
                  </a:cubicBezTo>
                  <a:cubicBezTo>
                    <a:pt x="18" y="0"/>
                    <a:pt x="28" y="7"/>
                    <a:pt x="33" y="11"/>
                  </a:cubicBezTo>
                  <a:cubicBezTo>
                    <a:pt x="39" y="15"/>
                    <a:pt x="42" y="22"/>
                    <a:pt x="47" y="27"/>
                  </a:cubicBezTo>
                  <a:cubicBezTo>
                    <a:pt x="47" y="27"/>
                    <a:pt x="46" y="27"/>
                    <a:pt x="46" y="2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76"/>
            <p:cNvSpPr>
              <a:spLocks/>
            </p:cNvSpPr>
            <p:nvPr/>
          </p:nvSpPr>
          <p:spPr bwMode="auto">
            <a:xfrm>
              <a:off x="2263006" y="5419388"/>
              <a:ext cx="118062" cy="106543"/>
            </a:xfrm>
            <a:custGeom>
              <a:avLst/>
              <a:gdLst>
                <a:gd name="T0" fmla="*/ 27 w 52"/>
                <a:gd name="T1" fmla="*/ 47 h 47"/>
                <a:gd name="T2" fmla="*/ 11 w 52"/>
                <a:gd name="T3" fmla="*/ 33 h 47"/>
                <a:gd name="T4" fmla="*/ 1 w 52"/>
                <a:gd name="T5" fmla="*/ 18 h 47"/>
                <a:gd name="T6" fmla="*/ 16 w 52"/>
                <a:gd name="T7" fmla="*/ 2 h 47"/>
                <a:gd name="T8" fmla="*/ 33 w 52"/>
                <a:gd name="T9" fmla="*/ 8 h 47"/>
                <a:gd name="T10" fmla="*/ 26 w 52"/>
                <a:gd name="T11" fmla="*/ 46 h 47"/>
                <a:gd name="T12" fmla="*/ 27 w 52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7">
                  <a:moveTo>
                    <a:pt x="27" y="47"/>
                  </a:moveTo>
                  <a:cubicBezTo>
                    <a:pt x="21" y="42"/>
                    <a:pt x="15" y="38"/>
                    <a:pt x="11" y="33"/>
                  </a:cubicBezTo>
                  <a:cubicBezTo>
                    <a:pt x="7" y="28"/>
                    <a:pt x="0" y="21"/>
                    <a:pt x="1" y="18"/>
                  </a:cubicBezTo>
                  <a:cubicBezTo>
                    <a:pt x="4" y="11"/>
                    <a:pt x="10" y="4"/>
                    <a:pt x="16" y="2"/>
                  </a:cubicBezTo>
                  <a:cubicBezTo>
                    <a:pt x="20" y="0"/>
                    <a:pt x="29" y="4"/>
                    <a:pt x="33" y="8"/>
                  </a:cubicBezTo>
                  <a:cubicBezTo>
                    <a:pt x="52" y="29"/>
                    <a:pt x="50" y="38"/>
                    <a:pt x="26" y="46"/>
                  </a:cubicBezTo>
                  <a:lnTo>
                    <a:pt x="27" y="47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77"/>
            <p:cNvSpPr>
              <a:spLocks/>
            </p:cNvSpPr>
            <p:nvPr/>
          </p:nvSpPr>
          <p:spPr bwMode="auto">
            <a:xfrm>
              <a:off x="1998088" y="5473139"/>
              <a:ext cx="121901" cy="95985"/>
            </a:xfrm>
            <a:custGeom>
              <a:avLst/>
              <a:gdLst>
                <a:gd name="T0" fmla="*/ 38 w 54"/>
                <a:gd name="T1" fmla="*/ 3 h 42"/>
                <a:gd name="T2" fmla="*/ 38 w 54"/>
                <a:gd name="T3" fmla="*/ 2 h 42"/>
                <a:gd name="T4" fmla="*/ 46 w 54"/>
                <a:gd name="T5" fmla="*/ 15 h 42"/>
                <a:gd name="T6" fmla="*/ 34 w 54"/>
                <a:gd name="T7" fmla="*/ 41 h 42"/>
                <a:gd name="T8" fmla="*/ 35 w 54"/>
                <a:gd name="T9" fmla="*/ 42 h 42"/>
                <a:gd name="T10" fmla="*/ 22 w 54"/>
                <a:gd name="T11" fmla="*/ 34 h 42"/>
                <a:gd name="T12" fmla="*/ 5 w 54"/>
                <a:gd name="T13" fmla="*/ 16 h 42"/>
                <a:gd name="T14" fmla="*/ 29 w 54"/>
                <a:gd name="T15" fmla="*/ 1 h 42"/>
                <a:gd name="T16" fmla="*/ 38 w 54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2">
                  <a:moveTo>
                    <a:pt x="38" y="3"/>
                  </a:moveTo>
                  <a:cubicBezTo>
                    <a:pt x="38" y="3"/>
                    <a:pt x="38" y="2"/>
                    <a:pt x="38" y="2"/>
                  </a:cubicBezTo>
                  <a:cubicBezTo>
                    <a:pt x="40" y="7"/>
                    <a:pt x="43" y="11"/>
                    <a:pt x="46" y="15"/>
                  </a:cubicBezTo>
                  <a:cubicBezTo>
                    <a:pt x="54" y="28"/>
                    <a:pt x="50" y="37"/>
                    <a:pt x="34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0" y="39"/>
                    <a:pt x="26" y="34"/>
                    <a:pt x="22" y="34"/>
                  </a:cubicBezTo>
                  <a:cubicBezTo>
                    <a:pt x="10" y="32"/>
                    <a:pt x="0" y="27"/>
                    <a:pt x="5" y="16"/>
                  </a:cubicBezTo>
                  <a:cubicBezTo>
                    <a:pt x="8" y="8"/>
                    <a:pt x="21" y="5"/>
                    <a:pt x="29" y="1"/>
                  </a:cubicBezTo>
                  <a:cubicBezTo>
                    <a:pt x="31" y="0"/>
                    <a:pt x="35" y="2"/>
                    <a:pt x="38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82"/>
            <p:cNvSpPr>
              <a:spLocks/>
            </p:cNvSpPr>
            <p:nvPr/>
          </p:nvSpPr>
          <p:spPr bwMode="auto">
            <a:xfrm>
              <a:off x="2544240" y="5432826"/>
              <a:ext cx="124780" cy="93105"/>
            </a:xfrm>
            <a:custGeom>
              <a:avLst/>
              <a:gdLst>
                <a:gd name="T0" fmla="*/ 28 w 55"/>
                <a:gd name="T1" fmla="*/ 41 h 41"/>
                <a:gd name="T2" fmla="*/ 29 w 55"/>
                <a:gd name="T3" fmla="*/ 41 h 41"/>
                <a:gd name="T4" fmla="*/ 15 w 55"/>
                <a:gd name="T5" fmla="*/ 32 h 41"/>
                <a:gd name="T6" fmla="*/ 11 w 55"/>
                <a:gd name="T7" fmla="*/ 6 h 41"/>
                <a:gd name="T8" fmla="*/ 31 w 55"/>
                <a:gd name="T9" fmla="*/ 3 h 41"/>
                <a:gd name="T10" fmla="*/ 48 w 55"/>
                <a:gd name="T11" fmla="*/ 31 h 41"/>
                <a:gd name="T12" fmla="*/ 28 w 5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1">
                  <a:moveTo>
                    <a:pt x="28" y="41"/>
                  </a:moveTo>
                  <a:cubicBezTo>
                    <a:pt x="28" y="41"/>
                    <a:pt x="29" y="41"/>
                    <a:pt x="29" y="41"/>
                  </a:cubicBezTo>
                  <a:cubicBezTo>
                    <a:pt x="24" y="38"/>
                    <a:pt x="20" y="35"/>
                    <a:pt x="15" y="32"/>
                  </a:cubicBezTo>
                  <a:cubicBezTo>
                    <a:pt x="2" y="26"/>
                    <a:pt x="0" y="14"/>
                    <a:pt x="11" y="6"/>
                  </a:cubicBezTo>
                  <a:cubicBezTo>
                    <a:pt x="16" y="2"/>
                    <a:pt x="29" y="0"/>
                    <a:pt x="31" y="3"/>
                  </a:cubicBezTo>
                  <a:cubicBezTo>
                    <a:pt x="39" y="11"/>
                    <a:pt x="55" y="16"/>
                    <a:pt x="48" y="31"/>
                  </a:cubicBezTo>
                  <a:cubicBezTo>
                    <a:pt x="45" y="36"/>
                    <a:pt x="35" y="38"/>
                    <a:pt x="28" y="4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83"/>
            <p:cNvSpPr>
              <a:spLocks/>
            </p:cNvSpPr>
            <p:nvPr/>
          </p:nvSpPr>
          <p:spPr bwMode="auto">
            <a:xfrm>
              <a:off x="1612230" y="3224221"/>
              <a:ext cx="118062" cy="81587"/>
            </a:xfrm>
            <a:custGeom>
              <a:avLst/>
              <a:gdLst>
                <a:gd name="T0" fmla="*/ 46 w 52"/>
                <a:gd name="T1" fmla="*/ 36 h 36"/>
                <a:gd name="T2" fmla="*/ 23 w 52"/>
                <a:gd name="T3" fmla="*/ 35 h 36"/>
                <a:gd name="T4" fmla="*/ 3 w 52"/>
                <a:gd name="T5" fmla="*/ 29 h 36"/>
                <a:gd name="T6" fmla="*/ 5 w 52"/>
                <a:gd name="T7" fmla="*/ 10 h 36"/>
                <a:gd name="T8" fmla="*/ 25 w 52"/>
                <a:gd name="T9" fmla="*/ 2 h 36"/>
                <a:gd name="T10" fmla="*/ 46 w 52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36">
                  <a:moveTo>
                    <a:pt x="46" y="36"/>
                  </a:moveTo>
                  <a:cubicBezTo>
                    <a:pt x="37" y="36"/>
                    <a:pt x="30" y="36"/>
                    <a:pt x="23" y="35"/>
                  </a:cubicBezTo>
                  <a:cubicBezTo>
                    <a:pt x="16" y="34"/>
                    <a:pt x="7" y="34"/>
                    <a:pt x="3" y="29"/>
                  </a:cubicBezTo>
                  <a:cubicBezTo>
                    <a:pt x="0" y="26"/>
                    <a:pt x="1" y="14"/>
                    <a:pt x="5" y="10"/>
                  </a:cubicBezTo>
                  <a:cubicBezTo>
                    <a:pt x="9" y="5"/>
                    <a:pt x="21" y="0"/>
                    <a:pt x="25" y="2"/>
                  </a:cubicBezTo>
                  <a:cubicBezTo>
                    <a:pt x="37" y="9"/>
                    <a:pt x="52" y="17"/>
                    <a:pt x="46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86"/>
            <p:cNvSpPr>
              <a:spLocks/>
            </p:cNvSpPr>
            <p:nvPr/>
          </p:nvSpPr>
          <p:spPr bwMode="auto">
            <a:xfrm>
              <a:off x="1462494" y="3099441"/>
              <a:ext cx="99824" cy="108463"/>
            </a:xfrm>
            <a:custGeom>
              <a:avLst/>
              <a:gdLst>
                <a:gd name="T0" fmla="*/ 44 w 44"/>
                <a:gd name="T1" fmla="*/ 9 h 48"/>
                <a:gd name="T2" fmla="*/ 26 w 44"/>
                <a:gd name="T3" fmla="*/ 48 h 48"/>
                <a:gd name="T4" fmla="*/ 2 w 44"/>
                <a:gd name="T5" fmla="*/ 21 h 48"/>
                <a:gd name="T6" fmla="*/ 16 w 44"/>
                <a:gd name="T7" fmla="*/ 1 h 48"/>
                <a:gd name="T8" fmla="*/ 44 w 44"/>
                <a:gd name="T9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44" y="9"/>
                  </a:moveTo>
                  <a:cubicBezTo>
                    <a:pt x="37" y="23"/>
                    <a:pt x="33" y="33"/>
                    <a:pt x="26" y="48"/>
                  </a:cubicBezTo>
                  <a:cubicBezTo>
                    <a:pt x="17" y="39"/>
                    <a:pt x="7" y="31"/>
                    <a:pt x="2" y="21"/>
                  </a:cubicBezTo>
                  <a:cubicBezTo>
                    <a:pt x="0" y="17"/>
                    <a:pt x="10" y="2"/>
                    <a:pt x="16" y="1"/>
                  </a:cubicBezTo>
                  <a:cubicBezTo>
                    <a:pt x="25" y="0"/>
                    <a:pt x="35" y="6"/>
                    <a:pt x="44" y="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92"/>
            <p:cNvSpPr>
              <a:spLocks/>
            </p:cNvSpPr>
            <p:nvPr/>
          </p:nvSpPr>
          <p:spPr bwMode="auto">
            <a:xfrm>
              <a:off x="2249568" y="5858997"/>
              <a:ext cx="88306" cy="104624"/>
            </a:xfrm>
            <a:custGeom>
              <a:avLst/>
              <a:gdLst>
                <a:gd name="T0" fmla="*/ 39 w 39"/>
                <a:gd name="T1" fmla="*/ 38 h 46"/>
                <a:gd name="T2" fmla="*/ 2 w 39"/>
                <a:gd name="T3" fmla="*/ 24 h 46"/>
                <a:gd name="T4" fmla="*/ 15 w 39"/>
                <a:gd name="T5" fmla="*/ 1 h 46"/>
                <a:gd name="T6" fmla="*/ 33 w 39"/>
                <a:gd name="T7" fmla="*/ 11 h 46"/>
                <a:gd name="T8" fmla="*/ 39 w 39"/>
                <a:gd name="T9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6">
                  <a:moveTo>
                    <a:pt x="39" y="38"/>
                  </a:moveTo>
                  <a:cubicBezTo>
                    <a:pt x="24" y="46"/>
                    <a:pt x="5" y="40"/>
                    <a:pt x="2" y="24"/>
                  </a:cubicBezTo>
                  <a:cubicBezTo>
                    <a:pt x="0" y="17"/>
                    <a:pt x="8" y="7"/>
                    <a:pt x="15" y="1"/>
                  </a:cubicBezTo>
                  <a:cubicBezTo>
                    <a:pt x="17" y="0"/>
                    <a:pt x="30" y="6"/>
                    <a:pt x="33" y="11"/>
                  </a:cubicBezTo>
                  <a:cubicBezTo>
                    <a:pt x="38" y="19"/>
                    <a:pt x="37" y="29"/>
                    <a:pt x="39" y="3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94"/>
            <p:cNvSpPr>
              <a:spLocks/>
            </p:cNvSpPr>
            <p:nvPr/>
          </p:nvSpPr>
          <p:spPr bwMode="auto">
            <a:xfrm>
              <a:off x="2256286" y="5208221"/>
              <a:ext cx="97904" cy="103664"/>
            </a:xfrm>
            <a:custGeom>
              <a:avLst/>
              <a:gdLst>
                <a:gd name="T0" fmla="*/ 8 w 43"/>
                <a:gd name="T1" fmla="*/ 31 h 46"/>
                <a:gd name="T2" fmla="*/ 8 w 43"/>
                <a:gd name="T3" fmla="*/ 32 h 46"/>
                <a:gd name="T4" fmla="*/ 20 w 43"/>
                <a:gd name="T5" fmla="*/ 4 h 46"/>
                <a:gd name="T6" fmla="*/ 39 w 43"/>
                <a:gd name="T7" fmla="*/ 23 h 46"/>
                <a:gd name="T8" fmla="*/ 43 w 43"/>
                <a:gd name="T9" fmla="*/ 28 h 46"/>
                <a:gd name="T10" fmla="*/ 43 w 43"/>
                <a:gd name="T11" fmla="*/ 28 h 46"/>
                <a:gd name="T12" fmla="*/ 39 w 43"/>
                <a:gd name="T13" fmla="*/ 44 h 46"/>
                <a:gd name="T14" fmla="*/ 19 w 43"/>
                <a:gd name="T15" fmla="*/ 41 h 46"/>
                <a:gd name="T16" fmla="*/ 8 w 43"/>
                <a:gd name="T17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6">
                  <a:moveTo>
                    <a:pt x="8" y="31"/>
                  </a:moveTo>
                  <a:cubicBezTo>
                    <a:pt x="8" y="31"/>
                    <a:pt x="8" y="32"/>
                    <a:pt x="8" y="32"/>
                  </a:cubicBezTo>
                  <a:cubicBezTo>
                    <a:pt x="0" y="18"/>
                    <a:pt x="6" y="8"/>
                    <a:pt x="20" y="4"/>
                  </a:cubicBezTo>
                  <a:cubicBezTo>
                    <a:pt x="36" y="0"/>
                    <a:pt x="39" y="10"/>
                    <a:pt x="39" y="23"/>
                  </a:cubicBezTo>
                  <a:cubicBezTo>
                    <a:pt x="39" y="25"/>
                    <a:pt x="42" y="27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34"/>
                    <a:pt x="41" y="43"/>
                    <a:pt x="39" y="44"/>
                  </a:cubicBezTo>
                  <a:cubicBezTo>
                    <a:pt x="32" y="46"/>
                    <a:pt x="25" y="43"/>
                    <a:pt x="19" y="41"/>
                  </a:cubicBezTo>
                  <a:cubicBezTo>
                    <a:pt x="14" y="39"/>
                    <a:pt x="11" y="35"/>
                    <a:pt x="8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97"/>
            <p:cNvSpPr>
              <a:spLocks/>
            </p:cNvSpPr>
            <p:nvPr/>
          </p:nvSpPr>
          <p:spPr bwMode="auto">
            <a:xfrm>
              <a:off x="2011525" y="5566244"/>
              <a:ext cx="118062" cy="109423"/>
            </a:xfrm>
            <a:custGeom>
              <a:avLst/>
              <a:gdLst>
                <a:gd name="T0" fmla="*/ 28 w 52"/>
                <a:gd name="T1" fmla="*/ 0 h 48"/>
                <a:gd name="T2" fmla="*/ 43 w 52"/>
                <a:gd name="T3" fmla="*/ 37 h 48"/>
                <a:gd name="T4" fmla="*/ 2 w 52"/>
                <a:gd name="T5" fmla="*/ 20 h 48"/>
                <a:gd name="T6" fmla="*/ 29 w 52"/>
                <a:gd name="T7" fmla="*/ 1 h 48"/>
                <a:gd name="T8" fmla="*/ 28 w 52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8">
                  <a:moveTo>
                    <a:pt x="28" y="0"/>
                  </a:moveTo>
                  <a:cubicBezTo>
                    <a:pt x="32" y="12"/>
                    <a:pt x="52" y="17"/>
                    <a:pt x="43" y="37"/>
                  </a:cubicBezTo>
                  <a:cubicBezTo>
                    <a:pt x="30" y="26"/>
                    <a:pt x="5" y="48"/>
                    <a:pt x="2" y="20"/>
                  </a:cubicBezTo>
                  <a:cubicBezTo>
                    <a:pt x="0" y="5"/>
                    <a:pt x="15" y="1"/>
                    <a:pt x="29" y="1"/>
                  </a:cubicBezTo>
                  <a:cubicBezTo>
                    <a:pt x="29" y="1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201"/>
            <p:cNvSpPr>
              <a:spLocks/>
            </p:cNvSpPr>
            <p:nvPr/>
          </p:nvSpPr>
          <p:spPr bwMode="auto">
            <a:xfrm>
              <a:off x="2063357" y="5734217"/>
              <a:ext cx="122861" cy="111342"/>
            </a:xfrm>
            <a:custGeom>
              <a:avLst/>
              <a:gdLst>
                <a:gd name="T0" fmla="*/ 54 w 54"/>
                <a:gd name="T1" fmla="*/ 23 h 49"/>
                <a:gd name="T2" fmla="*/ 31 w 54"/>
                <a:gd name="T3" fmla="*/ 49 h 49"/>
                <a:gd name="T4" fmla="*/ 18 w 54"/>
                <a:gd name="T5" fmla="*/ 12 h 49"/>
                <a:gd name="T6" fmla="*/ 54 w 54"/>
                <a:gd name="T7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23"/>
                  </a:moveTo>
                  <a:cubicBezTo>
                    <a:pt x="45" y="32"/>
                    <a:pt x="38" y="40"/>
                    <a:pt x="31" y="49"/>
                  </a:cubicBezTo>
                  <a:cubicBezTo>
                    <a:pt x="24" y="37"/>
                    <a:pt x="0" y="32"/>
                    <a:pt x="18" y="12"/>
                  </a:cubicBezTo>
                  <a:cubicBezTo>
                    <a:pt x="28" y="0"/>
                    <a:pt x="36" y="2"/>
                    <a:pt x="54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202"/>
            <p:cNvSpPr>
              <a:spLocks/>
            </p:cNvSpPr>
            <p:nvPr/>
          </p:nvSpPr>
          <p:spPr bwMode="auto">
            <a:xfrm>
              <a:off x="2043200" y="5659349"/>
              <a:ext cx="116142" cy="88306"/>
            </a:xfrm>
            <a:custGeom>
              <a:avLst/>
              <a:gdLst>
                <a:gd name="T0" fmla="*/ 10 w 51"/>
                <a:gd name="T1" fmla="*/ 39 h 39"/>
                <a:gd name="T2" fmla="*/ 2 w 51"/>
                <a:gd name="T3" fmla="*/ 14 h 39"/>
                <a:gd name="T4" fmla="*/ 21 w 51"/>
                <a:gd name="T5" fmla="*/ 2 h 39"/>
                <a:gd name="T6" fmla="*/ 51 w 51"/>
                <a:gd name="T7" fmla="*/ 27 h 39"/>
                <a:gd name="T8" fmla="*/ 15 w 51"/>
                <a:gd name="T9" fmla="*/ 37 h 39"/>
                <a:gd name="T10" fmla="*/ 10 w 51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9">
                  <a:moveTo>
                    <a:pt x="10" y="39"/>
                  </a:moveTo>
                  <a:cubicBezTo>
                    <a:pt x="7" y="31"/>
                    <a:pt x="0" y="22"/>
                    <a:pt x="2" y="14"/>
                  </a:cubicBezTo>
                  <a:cubicBezTo>
                    <a:pt x="3" y="9"/>
                    <a:pt x="17" y="0"/>
                    <a:pt x="21" y="2"/>
                  </a:cubicBezTo>
                  <a:cubicBezTo>
                    <a:pt x="31" y="7"/>
                    <a:pt x="39" y="17"/>
                    <a:pt x="51" y="27"/>
                  </a:cubicBezTo>
                  <a:cubicBezTo>
                    <a:pt x="35" y="31"/>
                    <a:pt x="25" y="34"/>
                    <a:pt x="15" y="37"/>
                  </a:cubicBezTo>
                  <a:cubicBezTo>
                    <a:pt x="13" y="37"/>
                    <a:pt x="11" y="38"/>
                    <a:pt x="10" y="3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203"/>
            <p:cNvSpPr>
              <a:spLocks/>
            </p:cNvSpPr>
            <p:nvPr/>
          </p:nvSpPr>
          <p:spPr bwMode="auto">
            <a:xfrm>
              <a:off x="2515445" y="5339720"/>
              <a:ext cx="111342" cy="79667"/>
            </a:xfrm>
            <a:custGeom>
              <a:avLst/>
              <a:gdLst>
                <a:gd name="T0" fmla="*/ 43 w 49"/>
                <a:gd name="T1" fmla="*/ 32 h 35"/>
                <a:gd name="T2" fmla="*/ 21 w 49"/>
                <a:gd name="T3" fmla="*/ 34 h 35"/>
                <a:gd name="T4" fmla="*/ 2 w 49"/>
                <a:gd name="T5" fmla="*/ 27 h 35"/>
                <a:gd name="T6" fmla="*/ 4 w 49"/>
                <a:gd name="T7" fmla="*/ 11 h 35"/>
                <a:gd name="T8" fmla="*/ 24 w 49"/>
                <a:gd name="T9" fmla="*/ 3 h 35"/>
                <a:gd name="T10" fmla="*/ 49 w 49"/>
                <a:gd name="T11" fmla="*/ 27 h 35"/>
                <a:gd name="T12" fmla="*/ 43 w 49"/>
                <a:gd name="T13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5">
                  <a:moveTo>
                    <a:pt x="43" y="32"/>
                  </a:moveTo>
                  <a:cubicBezTo>
                    <a:pt x="36" y="33"/>
                    <a:pt x="28" y="35"/>
                    <a:pt x="21" y="34"/>
                  </a:cubicBezTo>
                  <a:cubicBezTo>
                    <a:pt x="14" y="33"/>
                    <a:pt x="7" y="31"/>
                    <a:pt x="2" y="27"/>
                  </a:cubicBezTo>
                  <a:cubicBezTo>
                    <a:pt x="0" y="24"/>
                    <a:pt x="1" y="14"/>
                    <a:pt x="4" y="11"/>
                  </a:cubicBezTo>
                  <a:cubicBezTo>
                    <a:pt x="9" y="6"/>
                    <a:pt x="20" y="0"/>
                    <a:pt x="24" y="3"/>
                  </a:cubicBezTo>
                  <a:cubicBezTo>
                    <a:pt x="33" y="9"/>
                    <a:pt x="41" y="19"/>
                    <a:pt x="49" y="27"/>
                  </a:cubicBezTo>
                  <a:cubicBezTo>
                    <a:pt x="47" y="29"/>
                    <a:pt x="45" y="31"/>
                    <a:pt x="43" y="3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206"/>
            <p:cNvSpPr>
              <a:spLocks/>
            </p:cNvSpPr>
            <p:nvPr/>
          </p:nvSpPr>
          <p:spPr bwMode="auto">
            <a:xfrm>
              <a:off x="2354190" y="5208221"/>
              <a:ext cx="93105" cy="124780"/>
            </a:xfrm>
            <a:custGeom>
              <a:avLst/>
              <a:gdLst>
                <a:gd name="T0" fmla="*/ 0 w 41"/>
                <a:gd name="T1" fmla="*/ 28 h 55"/>
                <a:gd name="T2" fmla="*/ 41 w 41"/>
                <a:gd name="T3" fmla="*/ 20 h 55"/>
                <a:gd name="T4" fmla="*/ 30 w 41"/>
                <a:gd name="T5" fmla="*/ 55 h 55"/>
                <a:gd name="T6" fmla="*/ 0 w 41"/>
                <a:gd name="T7" fmla="*/ 28 h 55"/>
                <a:gd name="T8" fmla="*/ 0 w 41"/>
                <a:gd name="T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5">
                  <a:moveTo>
                    <a:pt x="0" y="28"/>
                  </a:moveTo>
                  <a:cubicBezTo>
                    <a:pt x="17" y="1"/>
                    <a:pt x="25" y="0"/>
                    <a:pt x="41" y="20"/>
                  </a:cubicBezTo>
                  <a:cubicBezTo>
                    <a:pt x="38" y="30"/>
                    <a:pt x="35" y="40"/>
                    <a:pt x="30" y="55"/>
                  </a:cubicBezTo>
                  <a:cubicBezTo>
                    <a:pt x="19" y="45"/>
                    <a:pt x="10" y="3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207"/>
            <p:cNvSpPr>
              <a:spLocks/>
            </p:cNvSpPr>
            <p:nvPr/>
          </p:nvSpPr>
          <p:spPr bwMode="auto">
            <a:xfrm>
              <a:off x="2161262" y="5813885"/>
              <a:ext cx="81587" cy="104624"/>
            </a:xfrm>
            <a:custGeom>
              <a:avLst/>
              <a:gdLst>
                <a:gd name="T0" fmla="*/ 28 w 36"/>
                <a:gd name="T1" fmla="*/ 46 h 46"/>
                <a:gd name="T2" fmla="*/ 1 w 36"/>
                <a:gd name="T3" fmla="*/ 16 h 46"/>
                <a:gd name="T4" fmla="*/ 20 w 36"/>
                <a:gd name="T5" fmla="*/ 1 h 46"/>
                <a:gd name="T6" fmla="*/ 34 w 36"/>
                <a:gd name="T7" fmla="*/ 16 h 46"/>
                <a:gd name="T8" fmla="*/ 28 w 36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6">
                  <a:moveTo>
                    <a:pt x="28" y="46"/>
                  </a:moveTo>
                  <a:cubicBezTo>
                    <a:pt x="13" y="40"/>
                    <a:pt x="0" y="33"/>
                    <a:pt x="1" y="16"/>
                  </a:cubicBezTo>
                  <a:cubicBezTo>
                    <a:pt x="2" y="10"/>
                    <a:pt x="13" y="3"/>
                    <a:pt x="20" y="1"/>
                  </a:cubicBezTo>
                  <a:cubicBezTo>
                    <a:pt x="24" y="0"/>
                    <a:pt x="34" y="10"/>
                    <a:pt x="34" y="16"/>
                  </a:cubicBezTo>
                  <a:cubicBezTo>
                    <a:pt x="36" y="24"/>
                    <a:pt x="31" y="33"/>
                    <a:pt x="28" y="4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208"/>
            <p:cNvSpPr>
              <a:spLocks/>
            </p:cNvSpPr>
            <p:nvPr/>
          </p:nvSpPr>
          <p:spPr bwMode="auto">
            <a:xfrm>
              <a:off x="2292760" y="5595999"/>
              <a:ext cx="79667" cy="116142"/>
            </a:xfrm>
            <a:custGeom>
              <a:avLst/>
              <a:gdLst>
                <a:gd name="T0" fmla="*/ 34 w 35"/>
                <a:gd name="T1" fmla="*/ 43 h 51"/>
                <a:gd name="T2" fmla="*/ 2 w 35"/>
                <a:gd name="T3" fmla="*/ 24 h 51"/>
                <a:gd name="T4" fmla="*/ 9 w 35"/>
                <a:gd name="T5" fmla="*/ 5 h 51"/>
                <a:gd name="T6" fmla="*/ 26 w 35"/>
                <a:gd name="T7" fmla="*/ 3 h 51"/>
                <a:gd name="T8" fmla="*/ 34 w 35"/>
                <a:gd name="T9" fmla="*/ 18 h 51"/>
                <a:gd name="T10" fmla="*/ 34 w 35"/>
                <a:gd name="T1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51">
                  <a:moveTo>
                    <a:pt x="34" y="43"/>
                  </a:moveTo>
                  <a:cubicBezTo>
                    <a:pt x="16" y="51"/>
                    <a:pt x="10" y="34"/>
                    <a:pt x="2" y="24"/>
                  </a:cubicBezTo>
                  <a:cubicBezTo>
                    <a:pt x="0" y="21"/>
                    <a:pt x="4" y="10"/>
                    <a:pt x="9" y="5"/>
                  </a:cubicBezTo>
                  <a:cubicBezTo>
                    <a:pt x="12" y="2"/>
                    <a:pt x="22" y="0"/>
                    <a:pt x="26" y="3"/>
                  </a:cubicBezTo>
                  <a:cubicBezTo>
                    <a:pt x="31" y="5"/>
                    <a:pt x="33" y="13"/>
                    <a:pt x="34" y="18"/>
                  </a:cubicBezTo>
                  <a:cubicBezTo>
                    <a:pt x="35" y="26"/>
                    <a:pt x="34" y="33"/>
                    <a:pt x="34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209"/>
            <p:cNvSpPr>
              <a:spLocks/>
            </p:cNvSpPr>
            <p:nvPr/>
          </p:nvSpPr>
          <p:spPr bwMode="auto">
            <a:xfrm>
              <a:off x="2452095" y="5271572"/>
              <a:ext cx="101744" cy="97904"/>
            </a:xfrm>
            <a:custGeom>
              <a:avLst/>
              <a:gdLst>
                <a:gd name="T0" fmla="*/ 45 w 45"/>
                <a:gd name="T1" fmla="*/ 17 h 43"/>
                <a:gd name="T2" fmla="*/ 14 w 45"/>
                <a:gd name="T3" fmla="*/ 43 h 43"/>
                <a:gd name="T4" fmla="*/ 1 w 45"/>
                <a:gd name="T5" fmla="*/ 15 h 43"/>
                <a:gd name="T6" fmla="*/ 14 w 45"/>
                <a:gd name="T7" fmla="*/ 1 h 43"/>
                <a:gd name="T8" fmla="*/ 45 w 45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17"/>
                  </a:moveTo>
                  <a:cubicBezTo>
                    <a:pt x="33" y="26"/>
                    <a:pt x="25" y="33"/>
                    <a:pt x="14" y="43"/>
                  </a:cubicBezTo>
                  <a:cubicBezTo>
                    <a:pt x="10" y="35"/>
                    <a:pt x="3" y="25"/>
                    <a:pt x="1" y="15"/>
                  </a:cubicBezTo>
                  <a:cubicBezTo>
                    <a:pt x="0" y="12"/>
                    <a:pt x="11" y="0"/>
                    <a:pt x="14" y="1"/>
                  </a:cubicBezTo>
                  <a:cubicBezTo>
                    <a:pt x="25" y="4"/>
                    <a:pt x="35" y="11"/>
                    <a:pt x="45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210"/>
            <p:cNvSpPr>
              <a:spLocks/>
            </p:cNvSpPr>
            <p:nvPr/>
          </p:nvSpPr>
          <p:spPr bwMode="auto">
            <a:xfrm>
              <a:off x="1552720" y="3147433"/>
              <a:ext cx="107503" cy="78707"/>
            </a:xfrm>
            <a:custGeom>
              <a:avLst/>
              <a:gdLst>
                <a:gd name="T0" fmla="*/ 47 w 47"/>
                <a:gd name="T1" fmla="*/ 23 h 35"/>
                <a:gd name="T2" fmla="*/ 23 w 47"/>
                <a:gd name="T3" fmla="*/ 34 h 35"/>
                <a:gd name="T4" fmla="*/ 3 w 47"/>
                <a:gd name="T5" fmla="*/ 29 h 35"/>
                <a:gd name="T6" fmla="*/ 6 w 47"/>
                <a:gd name="T7" fmla="*/ 8 h 35"/>
                <a:gd name="T8" fmla="*/ 28 w 47"/>
                <a:gd name="T9" fmla="*/ 3 h 35"/>
                <a:gd name="T10" fmla="*/ 47 w 47"/>
                <a:gd name="T11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5">
                  <a:moveTo>
                    <a:pt x="47" y="23"/>
                  </a:moveTo>
                  <a:cubicBezTo>
                    <a:pt x="38" y="27"/>
                    <a:pt x="31" y="33"/>
                    <a:pt x="23" y="34"/>
                  </a:cubicBezTo>
                  <a:cubicBezTo>
                    <a:pt x="17" y="35"/>
                    <a:pt x="6" y="33"/>
                    <a:pt x="3" y="29"/>
                  </a:cubicBezTo>
                  <a:cubicBezTo>
                    <a:pt x="0" y="24"/>
                    <a:pt x="2" y="12"/>
                    <a:pt x="6" y="8"/>
                  </a:cubicBezTo>
                  <a:cubicBezTo>
                    <a:pt x="11" y="3"/>
                    <a:pt x="22" y="0"/>
                    <a:pt x="28" y="3"/>
                  </a:cubicBezTo>
                  <a:cubicBezTo>
                    <a:pt x="36" y="6"/>
                    <a:pt x="41" y="16"/>
                    <a:pt x="47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213"/>
            <p:cNvSpPr>
              <a:spLocks/>
            </p:cNvSpPr>
            <p:nvPr/>
          </p:nvSpPr>
          <p:spPr bwMode="auto">
            <a:xfrm>
              <a:off x="2780363" y="5541288"/>
              <a:ext cx="74868" cy="99824"/>
            </a:xfrm>
            <a:custGeom>
              <a:avLst/>
              <a:gdLst>
                <a:gd name="T0" fmla="*/ 14 w 33"/>
                <a:gd name="T1" fmla="*/ 39 h 44"/>
                <a:gd name="T2" fmla="*/ 8 w 33"/>
                <a:gd name="T3" fmla="*/ 32 h 44"/>
                <a:gd name="T4" fmla="*/ 2 w 33"/>
                <a:gd name="T5" fmla="*/ 12 h 44"/>
                <a:gd name="T6" fmla="*/ 24 w 33"/>
                <a:gd name="T7" fmla="*/ 0 h 44"/>
                <a:gd name="T8" fmla="*/ 32 w 33"/>
                <a:gd name="T9" fmla="*/ 19 h 44"/>
                <a:gd name="T10" fmla="*/ 32 w 33"/>
                <a:gd name="T11" fmla="*/ 44 h 44"/>
                <a:gd name="T12" fmla="*/ 13 w 33"/>
                <a:gd name="T13" fmla="*/ 39 h 44"/>
                <a:gd name="T14" fmla="*/ 14 w 33"/>
                <a:gd name="T15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44">
                  <a:moveTo>
                    <a:pt x="14" y="39"/>
                  </a:moveTo>
                  <a:cubicBezTo>
                    <a:pt x="12" y="37"/>
                    <a:pt x="9" y="34"/>
                    <a:pt x="8" y="32"/>
                  </a:cubicBezTo>
                  <a:cubicBezTo>
                    <a:pt x="6" y="25"/>
                    <a:pt x="0" y="15"/>
                    <a:pt x="2" y="12"/>
                  </a:cubicBezTo>
                  <a:cubicBezTo>
                    <a:pt x="7" y="6"/>
                    <a:pt x="16" y="4"/>
                    <a:pt x="24" y="0"/>
                  </a:cubicBezTo>
                  <a:cubicBezTo>
                    <a:pt x="26" y="6"/>
                    <a:pt x="30" y="12"/>
                    <a:pt x="32" y="19"/>
                  </a:cubicBezTo>
                  <a:cubicBezTo>
                    <a:pt x="33" y="26"/>
                    <a:pt x="32" y="33"/>
                    <a:pt x="32" y="44"/>
                  </a:cubicBezTo>
                  <a:cubicBezTo>
                    <a:pt x="25" y="42"/>
                    <a:pt x="19" y="40"/>
                    <a:pt x="13" y="39"/>
                  </a:cubicBezTo>
                  <a:cubicBezTo>
                    <a:pt x="13" y="39"/>
                    <a:pt x="14" y="39"/>
                    <a:pt x="14" y="3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214"/>
            <p:cNvSpPr>
              <a:spLocks/>
            </p:cNvSpPr>
            <p:nvPr/>
          </p:nvSpPr>
          <p:spPr bwMode="auto">
            <a:xfrm>
              <a:off x="2249568" y="5519212"/>
              <a:ext cx="104624" cy="63350"/>
            </a:xfrm>
            <a:custGeom>
              <a:avLst/>
              <a:gdLst>
                <a:gd name="T0" fmla="*/ 32 w 46"/>
                <a:gd name="T1" fmla="*/ 2 h 28"/>
                <a:gd name="T2" fmla="*/ 38 w 46"/>
                <a:gd name="T3" fmla="*/ 13 h 28"/>
                <a:gd name="T4" fmla="*/ 46 w 46"/>
                <a:gd name="T5" fmla="*/ 25 h 28"/>
                <a:gd name="T6" fmla="*/ 26 w 46"/>
                <a:gd name="T7" fmla="*/ 28 h 28"/>
                <a:gd name="T8" fmla="*/ 1 w 46"/>
                <a:gd name="T9" fmla="*/ 24 h 28"/>
                <a:gd name="T10" fmla="*/ 2 w 46"/>
                <a:gd name="T11" fmla="*/ 9 h 28"/>
                <a:gd name="T12" fmla="*/ 27 w 46"/>
                <a:gd name="T13" fmla="*/ 1 h 28"/>
                <a:gd name="T14" fmla="*/ 33 w 46"/>
                <a:gd name="T15" fmla="*/ 3 h 28"/>
                <a:gd name="T16" fmla="*/ 32 w 46"/>
                <a:gd name="T1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8">
                  <a:moveTo>
                    <a:pt x="32" y="2"/>
                  </a:moveTo>
                  <a:cubicBezTo>
                    <a:pt x="34" y="6"/>
                    <a:pt x="36" y="9"/>
                    <a:pt x="38" y="13"/>
                  </a:cubicBezTo>
                  <a:cubicBezTo>
                    <a:pt x="40" y="16"/>
                    <a:pt x="43" y="19"/>
                    <a:pt x="46" y="25"/>
                  </a:cubicBezTo>
                  <a:cubicBezTo>
                    <a:pt x="38" y="26"/>
                    <a:pt x="32" y="28"/>
                    <a:pt x="26" y="28"/>
                  </a:cubicBezTo>
                  <a:cubicBezTo>
                    <a:pt x="18" y="28"/>
                    <a:pt x="9" y="27"/>
                    <a:pt x="1" y="24"/>
                  </a:cubicBezTo>
                  <a:cubicBezTo>
                    <a:pt x="0" y="24"/>
                    <a:pt x="0" y="11"/>
                    <a:pt x="2" y="9"/>
                  </a:cubicBezTo>
                  <a:cubicBezTo>
                    <a:pt x="10" y="5"/>
                    <a:pt x="19" y="3"/>
                    <a:pt x="27" y="1"/>
                  </a:cubicBezTo>
                  <a:cubicBezTo>
                    <a:pt x="29" y="0"/>
                    <a:pt x="31" y="2"/>
                    <a:pt x="33" y="3"/>
                  </a:cubicBezTo>
                  <a:cubicBezTo>
                    <a:pt x="33" y="3"/>
                    <a:pt x="32" y="2"/>
                    <a:pt x="32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17"/>
            <p:cNvSpPr>
              <a:spLocks/>
            </p:cNvSpPr>
            <p:nvPr/>
          </p:nvSpPr>
          <p:spPr bwMode="auto">
            <a:xfrm>
              <a:off x="3849630" y="4032411"/>
              <a:ext cx="96945" cy="81587"/>
            </a:xfrm>
            <a:custGeom>
              <a:avLst/>
              <a:gdLst>
                <a:gd name="T0" fmla="*/ 24 w 43"/>
                <a:gd name="T1" fmla="*/ 36 h 36"/>
                <a:gd name="T2" fmla="*/ 25 w 43"/>
                <a:gd name="T3" fmla="*/ 36 h 36"/>
                <a:gd name="T4" fmla="*/ 19 w 43"/>
                <a:gd name="T5" fmla="*/ 28 h 36"/>
                <a:gd name="T6" fmla="*/ 5 w 43"/>
                <a:gd name="T7" fmla="*/ 13 h 36"/>
                <a:gd name="T8" fmla="*/ 25 w 43"/>
                <a:gd name="T9" fmla="*/ 1 h 36"/>
                <a:gd name="T10" fmla="*/ 24 w 43"/>
                <a:gd name="T11" fmla="*/ 0 h 36"/>
                <a:gd name="T12" fmla="*/ 36 w 43"/>
                <a:gd name="T13" fmla="*/ 12 h 36"/>
                <a:gd name="T14" fmla="*/ 41 w 43"/>
                <a:gd name="T15" fmla="*/ 29 h 36"/>
                <a:gd name="T16" fmla="*/ 24 w 43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36">
                  <a:moveTo>
                    <a:pt x="24" y="36"/>
                  </a:moveTo>
                  <a:cubicBezTo>
                    <a:pt x="24" y="36"/>
                    <a:pt x="25" y="36"/>
                    <a:pt x="25" y="36"/>
                  </a:cubicBezTo>
                  <a:cubicBezTo>
                    <a:pt x="23" y="33"/>
                    <a:pt x="21" y="28"/>
                    <a:pt x="19" y="28"/>
                  </a:cubicBezTo>
                  <a:cubicBezTo>
                    <a:pt x="10" y="26"/>
                    <a:pt x="0" y="24"/>
                    <a:pt x="5" y="13"/>
                  </a:cubicBezTo>
                  <a:cubicBezTo>
                    <a:pt x="7" y="7"/>
                    <a:pt x="18" y="5"/>
                    <a:pt x="25" y="1"/>
                  </a:cubicBezTo>
                  <a:cubicBezTo>
                    <a:pt x="25" y="1"/>
                    <a:pt x="24" y="0"/>
                    <a:pt x="24" y="0"/>
                  </a:cubicBezTo>
                  <a:cubicBezTo>
                    <a:pt x="28" y="4"/>
                    <a:pt x="33" y="7"/>
                    <a:pt x="36" y="12"/>
                  </a:cubicBezTo>
                  <a:cubicBezTo>
                    <a:pt x="39" y="17"/>
                    <a:pt x="43" y="25"/>
                    <a:pt x="41" y="29"/>
                  </a:cubicBezTo>
                  <a:cubicBezTo>
                    <a:pt x="38" y="33"/>
                    <a:pt x="30" y="34"/>
                    <a:pt x="24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219"/>
            <p:cNvSpPr>
              <a:spLocks/>
            </p:cNvSpPr>
            <p:nvPr/>
          </p:nvSpPr>
          <p:spPr bwMode="auto">
            <a:xfrm>
              <a:off x="3568395" y="3730060"/>
              <a:ext cx="78707" cy="97904"/>
            </a:xfrm>
            <a:custGeom>
              <a:avLst/>
              <a:gdLst>
                <a:gd name="T0" fmla="*/ 0 w 35"/>
                <a:gd name="T1" fmla="*/ 25 h 43"/>
                <a:gd name="T2" fmla="*/ 1 w 35"/>
                <a:gd name="T3" fmla="*/ 25 h 43"/>
                <a:gd name="T4" fmla="*/ 3 w 35"/>
                <a:gd name="T5" fmla="*/ 7 h 43"/>
                <a:gd name="T6" fmla="*/ 18 w 35"/>
                <a:gd name="T7" fmla="*/ 0 h 43"/>
                <a:gd name="T8" fmla="*/ 26 w 35"/>
                <a:gd name="T9" fmla="*/ 12 h 43"/>
                <a:gd name="T10" fmla="*/ 35 w 35"/>
                <a:gd name="T11" fmla="*/ 27 h 43"/>
                <a:gd name="T12" fmla="*/ 34 w 35"/>
                <a:gd name="T13" fmla="*/ 27 h 43"/>
                <a:gd name="T14" fmla="*/ 0 w 35"/>
                <a:gd name="T15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3">
                  <a:moveTo>
                    <a:pt x="0" y="25"/>
                  </a:moveTo>
                  <a:cubicBezTo>
                    <a:pt x="0" y="25"/>
                    <a:pt x="1" y="25"/>
                    <a:pt x="1" y="25"/>
                  </a:cubicBezTo>
                  <a:cubicBezTo>
                    <a:pt x="1" y="19"/>
                    <a:pt x="0" y="12"/>
                    <a:pt x="3" y="7"/>
                  </a:cubicBezTo>
                  <a:cubicBezTo>
                    <a:pt x="5" y="3"/>
                    <a:pt x="13" y="0"/>
                    <a:pt x="18" y="0"/>
                  </a:cubicBezTo>
                  <a:cubicBezTo>
                    <a:pt x="21" y="1"/>
                    <a:pt x="23" y="8"/>
                    <a:pt x="26" y="12"/>
                  </a:cubicBezTo>
                  <a:cubicBezTo>
                    <a:pt x="29" y="17"/>
                    <a:pt x="32" y="22"/>
                    <a:pt x="35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25" y="43"/>
                    <a:pt x="23" y="43"/>
                    <a:pt x="0" y="2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21"/>
            <p:cNvSpPr>
              <a:spLocks/>
            </p:cNvSpPr>
            <p:nvPr/>
          </p:nvSpPr>
          <p:spPr bwMode="auto">
            <a:xfrm>
              <a:off x="3649982" y="4002656"/>
              <a:ext cx="85427" cy="84466"/>
            </a:xfrm>
            <a:custGeom>
              <a:avLst/>
              <a:gdLst>
                <a:gd name="T0" fmla="*/ 24 w 38"/>
                <a:gd name="T1" fmla="*/ 36 h 37"/>
                <a:gd name="T2" fmla="*/ 24 w 38"/>
                <a:gd name="T3" fmla="*/ 37 h 37"/>
                <a:gd name="T4" fmla="*/ 11 w 38"/>
                <a:gd name="T5" fmla="*/ 27 h 37"/>
                <a:gd name="T6" fmla="*/ 0 w 38"/>
                <a:gd name="T7" fmla="*/ 18 h 37"/>
                <a:gd name="T8" fmla="*/ 8 w 38"/>
                <a:gd name="T9" fmla="*/ 3 h 37"/>
                <a:gd name="T10" fmla="*/ 22 w 38"/>
                <a:gd name="T11" fmla="*/ 3 h 37"/>
                <a:gd name="T12" fmla="*/ 38 w 38"/>
                <a:gd name="T13" fmla="*/ 25 h 37"/>
                <a:gd name="T14" fmla="*/ 24 w 38"/>
                <a:gd name="T15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7">
                  <a:moveTo>
                    <a:pt x="24" y="36"/>
                  </a:moveTo>
                  <a:cubicBezTo>
                    <a:pt x="24" y="36"/>
                    <a:pt x="24" y="37"/>
                    <a:pt x="24" y="37"/>
                  </a:cubicBezTo>
                  <a:cubicBezTo>
                    <a:pt x="20" y="33"/>
                    <a:pt x="15" y="30"/>
                    <a:pt x="11" y="27"/>
                  </a:cubicBezTo>
                  <a:cubicBezTo>
                    <a:pt x="7" y="24"/>
                    <a:pt x="0" y="20"/>
                    <a:pt x="0" y="18"/>
                  </a:cubicBezTo>
                  <a:cubicBezTo>
                    <a:pt x="0" y="13"/>
                    <a:pt x="4" y="6"/>
                    <a:pt x="8" y="3"/>
                  </a:cubicBezTo>
                  <a:cubicBezTo>
                    <a:pt x="11" y="1"/>
                    <a:pt x="19" y="0"/>
                    <a:pt x="22" y="3"/>
                  </a:cubicBezTo>
                  <a:cubicBezTo>
                    <a:pt x="28" y="9"/>
                    <a:pt x="34" y="17"/>
                    <a:pt x="38" y="25"/>
                  </a:cubicBezTo>
                  <a:cubicBezTo>
                    <a:pt x="38" y="26"/>
                    <a:pt x="29" y="32"/>
                    <a:pt x="24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23"/>
            <p:cNvSpPr>
              <a:spLocks/>
            </p:cNvSpPr>
            <p:nvPr/>
          </p:nvSpPr>
          <p:spPr bwMode="auto">
            <a:xfrm>
              <a:off x="3846750" y="3952744"/>
              <a:ext cx="95985" cy="81587"/>
            </a:xfrm>
            <a:custGeom>
              <a:avLst/>
              <a:gdLst>
                <a:gd name="T0" fmla="*/ 25 w 42"/>
                <a:gd name="T1" fmla="*/ 35 h 36"/>
                <a:gd name="T2" fmla="*/ 26 w 42"/>
                <a:gd name="T3" fmla="*/ 36 h 36"/>
                <a:gd name="T4" fmla="*/ 17 w 42"/>
                <a:gd name="T5" fmla="*/ 29 h 36"/>
                <a:gd name="T6" fmla="*/ 0 w 42"/>
                <a:gd name="T7" fmla="*/ 17 h 36"/>
                <a:gd name="T8" fmla="*/ 21 w 42"/>
                <a:gd name="T9" fmla="*/ 1 h 36"/>
                <a:gd name="T10" fmla="*/ 20 w 42"/>
                <a:gd name="T11" fmla="*/ 0 h 36"/>
                <a:gd name="T12" fmla="*/ 35 w 42"/>
                <a:gd name="T13" fmla="*/ 15 h 36"/>
                <a:gd name="T14" fmla="*/ 25 w 42"/>
                <a:gd name="T1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6">
                  <a:moveTo>
                    <a:pt x="25" y="35"/>
                  </a:moveTo>
                  <a:cubicBezTo>
                    <a:pt x="25" y="35"/>
                    <a:pt x="26" y="36"/>
                    <a:pt x="26" y="36"/>
                  </a:cubicBezTo>
                  <a:cubicBezTo>
                    <a:pt x="23" y="33"/>
                    <a:pt x="20" y="31"/>
                    <a:pt x="17" y="29"/>
                  </a:cubicBezTo>
                  <a:cubicBezTo>
                    <a:pt x="11" y="25"/>
                    <a:pt x="6" y="21"/>
                    <a:pt x="0" y="17"/>
                  </a:cubicBezTo>
                  <a:cubicBezTo>
                    <a:pt x="7" y="12"/>
                    <a:pt x="14" y="6"/>
                    <a:pt x="21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5" y="5"/>
                    <a:pt x="32" y="10"/>
                    <a:pt x="35" y="15"/>
                  </a:cubicBezTo>
                  <a:cubicBezTo>
                    <a:pt x="41" y="26"/>
                    <a:pt x="42" y="36"/>
                    <a:pt x="25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226"/>
            <p:cNvSpPr>
              <a:spLocks/>
            </p:cNvSpPr>
            <p:nvPr/>
          </p:nvSpPr>
          <p:spPr bwMode="auto">
            <a:xfrm>
              <a:off x="3361069" y="3995936"/>
              <a:ext cx="97904" cy="49912"/>
            </a:xfrm>
            <a:custGeom>
              <a:avLst/>
              <a:gdLst>
                <a:gd name="T0" fmla="*/ 23 w 43"/>
                <a:gd name="T1" fmla="*/ 1 h 22"/>
                <a:gd name="T2" fmla="*/ 23 w 43"/>
                <a:gd name="T3" fmla="*/ 0 h 22"/>
                <a:gd name="T4" fmla="*/ 43 w 43"/>
                <a:gd name="T5" fmla="*/ 22 h 22"/>
                <a:gd name="T6" fmla="*/ 20 w 43"/>
                <a:gd name="T7" fmla="*/ 22 h 22"/>
                <a:gd name="T8" fmla="*/ 1 w 43"/>
                <a:gd name="T9" fmla="*/ 18 h 22"/>
                <a:gd name="T10" fmla="*/ 3 w 43"/>
                <a:gd name="T11" fmla="*/ 5 h 22"/>
                <a:gd name="T12" fmla="*/ 23 w 43"/>
                <a:gd name="T1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2">
                  <a:moveTo>
                    <a:pt x="23" y="1"/>
                  </a:moveTo>
                  <a:cubicBezTo>
                    <a:pt x="23" y="1"/>
                    <a:pt x="23" y="0"/>
                    <a:pt x="23" y="0"/>
                  </a:cubicBezTo>
                  <a:cubicBezTo>
                    <a:pt x="28" y="6"/>
                    <a:pt x="34" y="12"/>
                    <a:pt x="43" y="22"/>
                  </a:cubicBezTo>
                  <a:cubicBezTo>
                    <a:pt x="31" y="22"/>
                    <a:pt x="25" y="22"/>
                    <a:pt x="20" y="22"/>
                  </a:cubicBezTo>
                  <a:cubicBezTo>
                    <a:pt x="13" y="21"/>
                    <a:pt x="7" y="20"/>
                    <a:pt x="1" y="18"/>
                  </a:cubicBezTo>
                  <a:cubicBezTo>
                    <a:pt x="0" y="17"/>
                    <a:pt x="1" y="6"/>
                    <a:pt x="3" y="5"/>
                  </a:cubicBezTo>
                  <a:cubicBezTo>
                    <a:pt x="9" y="2"/>
                    <a:pt x="17" y="2"/>
                    <a:pt x="23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228"/>
            <p:cNvSpPr>
              <a:spLocks/>
            </p:cNvSpPr>
            <p:nvPr/>
          </p:nvSpPr>
          <p:spPr bwMode="auto">
            <a:xfrm>
              <a:off x="3443615" y="4118797"/>
              <a:ext cx="70069" cy="113262"/>
            </a:xfrm>
            <a:custGeom>
              <a:avLst/>
              <a:gdLst>
                <a:gd name="T0" fmla="*/ 30 w 31"/>
                <a:gd name="T1" fmla="*/ 31 h 50"/>
                <a:gd name="T2" fmla="*/ 2 w 31"/>
                <a:gd name="T3" fmla="*/ 22 h 50"/>
                <a:gd name="T4" fmla="*/ 7 w 31"/>
                <a:gd name="T5" fmla="*/ 3 h 50"/>
                <a:gd name="T6" fmla="*/ 21 w 31"/>
                <a:gd name="T7" fmla="*/ 2 h 50"/>
                <a:gd name="T8" fmla="*/ 26 w 31"/>
                <a:gd name="T9" fmla="*/ 13 h 50"/>
                <a:gd name="T10" fmla="*/ 31 w 31"/>
                <a:gd name="T11" fmla="*/ 32 h 50"/>
                <a:gd name="T12" fmla="*/ 30 w 31"/>
                <a:gd name="T13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0">
                  <a:moveTo>
                    <a:pt x="30" y="31"/>
                  </a:moveTo>
                  <a:cubicBezTo>
                    <a:pt x="14" y="50"/>
                    <a:pt x="11" y="27"/>
                    <a:pt x="2" y="22"/>
                  </a:cubicBezTo>
                  <a:cubicBezTo>
                    <a:pt x="0" y="21"/>
                    <a:pt x="4" y="9"/>
                    <a:pt x="7" y="3"/>
                  </a:cubicBezTo>
                  <a:cubicBezTo>
                    <a:pt x="9" y="0"/>
                    <a:pt x="17" y="0"/>
                    <a:pt x="21" y="2"/>
                  </a:cubicBezTo>
                  <a:cubicBezTo>
                    <a:pt x="24" y="3"/>
                    <a:pt x="25" y="9"/>
                    <a:pt x="26" y="13"/>
                  </a:cubicBezTo>
                  <a:cubicBezTo>
                    <a:pt x="28" y="19"/>
                    <a:pt x="29" y="26"/>
                    <a:pt x="31" y="32"/>
                  </a:cubicBezTo>
                  <a:cubicBezTo>
                    <a:pt x="31" y="32"/>
                    <a:pt x="30" y="31"/>
                    <a:pt x="30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30"/>
            <p:cNvSpPr>
              <a:spLocks/>
            </p:cNvSpPr>
            <p:nvPr/>
          </p:nvSpPr>
          <p:spPr bwMode="auto">
            <a:xfrm>
              <a:off x="3819874" y="3869237"/>
              <a:ext cx="97904" cy="85427"/>
            </a:xfrm>
            <a:custGeom>
              <a:avLst/>
              <a:gdLst>
                <a:gd name="T0" fmla="*/ 33 w 43"/>
                <a:gd name="T1" fmla="*/ 38 h 38"/>
                <a:gd name="T2" fmla="*/ 16 w 43"/>
                <a:gd name="T3" fmla="*/ 33 h 38"/>
                <a:gd name="T4" fmla="*/ 0 w 43"/>
                <a:gd name="T5" fmla="*/ 26 h 38"/>
                <a:gd name="T6" fmla="*/ 9 w 43"/>
                <a:gd name="T7" fmla="*/ 10 h 38"/>
                <a:gd name="T8" fmla="*/ 33 w 43"/>
                <a:gd name="T9" fmla="*/ 19 h 38"/>
                <a:gd name="T10" fmla="*/ 32 w 43"/>
                <a:gd name="T11" fmla="*/ 37 h 38"/>
                <a:gd name="T12" fmla="*/ 33 w 43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38">
                  <a:moveTo>
                    <a:pt x="33" y="38"/>
                  </a:moveTo>
                  <a:cubicBezTo>
                    <a:pt x="27" y="36"/>
                    <a:pt x="22" y="35"/>
                    <a:pt x="16" y="33"/>
                  </a:cubicBezTo>
                  <a:cubicBezTo>
                    <a:pt x="11" y="31"/>
                    <a:pt x="6" y="29"/>
                    <a:pt x="0" y="26"/>
                  </a:cubicBezTo>
                  <a:cubicBezTo>
                    <a:pt x="3" y="21"/>
                    <a:pt x="4" y="14"/>
                    <a:pt x="9" y="10"/>
                  </a:cubicBezTo>
                  <a:cubicBezTo>
                    <a:pt x="20" y="0"/>
                    <a:pt x="26" y="13"/>
                    <a:pt x="33" y="19"/>
                  </a:cubicBezTo>
                  <a:cubicBezTo>
                    <a:pt x="40" y="25"/>
                    <a:pt x="43" y="31"/>
                    <a:pt x="32" y="37"/>
                  </a:cubicBezTo>
                  <a:cubicBezTo>
                    <a:pt x="32" y="37"/>
                    <a:pt x="33" y="38"/>
                    <a:pt x="33" y="3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231"/>
            <p:cNvSpPr>
              <a:spLocks/>
            </p:cNvSpPr>
            <p:nvPr/>
          </p:nvSpPr>
          <p:spPr bwMode="auto">
            <a:xfrm>
              <a:off x="3774762" y="3803008"/>
              <a:ext cx="83507" cy="111342"/>
            </a:xfrm>
            <a:custGeom>
              <a:avLst/>
              <a:gdLst>
                <a:gd name="T0" fmla="*/ 37 w 37"/>
                <a:gd name="T1" fmla="*/ 27 h 49"/>
                <a:gd name="T2" fmla="*/ 2 w 37"/>
                <a:gd name="T3" fmla="*/ 29 h 49"/>
                <a:gd name="T4" fmla="*/ 9 w 37"/>
                <a:gd name="T5" fmla="*/ 11 h 49"/>
                <a:gd name="T6" fmla="*/ 37 w 37"/>
                <a:gd name="T7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9">
                  <a:moveTo>
                    <a:pt x="37" y="27"/>
                  </a:moveTo>
                  <a:cubicBezTo>
                    <a:pt x="24" y="22"/>
                    <a:pt x="14" y="49"/>
                    <a:pt x="2" y="29"/>
                  </a:cubicBezTo>
                  <a:cubicBezTo>
                    <a:pt x="0" y="25"/>
                    <a:pt x="4" y="14"/>
                    <a:pt x="9" y="11"/>
                  </a:cubicBezTo>
                  <a:cubicBezTo>
                    <a:pt x="26" y="0"/>
                    <a:pt x="28" y="20"/>
                    <a:pt x="37" y="2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33"/>
            <p:cNvSpPr>
              <a:spLocks/>
            </p:cNvSpPr>
            <p:nvPr/>
          </p:nvSpPr>
          <p:spPr bwMode="auto">
            <a:xfrm>
              <a:off x="3645182" y="3741578"/>
              <a:ext cx="56631" cy="97904"/>
            </a:xfrm>
            <a:custGeom>
              <a:avLst/>
              <a:gdLst>
                <a:gd name="T0" fmla="*/ 0 w 25"/>
                <a:gd name="T1" fmla="*/ 22 h 43"/>
                <a:gd name="T2" fmla="*/ 1 w 25"/>
                <a:gd name="T3" fmla="*/ 22 h 43"/>
                <a:gd name="T4" fmla="*/ 8 w 25"/>
                <a:gd name="T5" fmla="*/ 3 h 43"/>
                <a:gd name="T6" fmla="*/ 21 w 25"/>
                <a:gd name="T7" fmla="*/ 2 h 43"/>
                <a:gd name="T8" fmla="*/ 23 w 25"/>
                <a:gd name="T9" fmla="*/ 21 h 43"/>
                <a:gd name="T10" fmla="*/ 25 w 25"/>
                <a:gd name="T11" fmla="*/ 43 h 43"/>
                <a:gd name="T12" fmla="*/ 0 w 25"/>
                <a:gd name="T13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3">
                  <a:moveTo>
                    <a:pt x="0" y="22"/>
                  </a:moveTo>
                  <a:cubicBezTo>
                    <a:pt x="0" y="22"/>
                    <a:pt x="0" y="22"/>
                    <a:pt x="1" y="22"/>
                  </a:cubicBezTo>
                  <a:cubicBezTo>
                    <a:pt x="3" y="16"/>
                    <a:pt x="4" y="8"/>
                    <a:pt x="8" y="3"/>
                  </a:cubicBezTo>
                  <a:cubicBezTo>
                    <a:pt x="10" y="0"/>
                    <a:pt x="21" y="1"/>
                    <a:pt x="21" y="2"/>
                  </a:cubicBezTo>
                  <a:cubicBezTo>
                    <a:pt x="23" y="8"/>
                    <a:pt x="23" y="15"/>
                    <a:pt x="23" y="21"/>
                  </a:cubicBezTo>
                  <a:cubicBezTo>
                    <a:pt x="24" y="26"/>
                    <a:pt x="24" y="31"/>
                    <a:pt x="25" y="43"/>
                  </a:cubicBezTo>
                  <a:cubicBezTo>
                    <a:pt x="14" y="34"/>
                    <a:pt x="7" y="28"/>
                    <a:pt x="0" y="2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234"/>
            <p:cNvSpPr>
              <a:spLocks/>
            </p:cNvSpPr>
            <p:nvPr/>
          </p:nvSpPr>
          <p:spPr bwMode="auto">
            <a:xfrm>
              <a:off x="3610628" y="3941226"/>
              <a:ext cx="84466" cy="54711"/>
            </a:xfrm>
            <a:custGeom>
              <a:avLst/>
              <a:gdLst>
                <a:gd name="T0" fmla="*/ 37 w 37"/>
                <a:gd name="T1" fmla="*/ 17 h 24"/>
                <a:gd name="T2" fmla="*/ 17 w 37"/>
                <a:gd name="T3" fmla="*/ 24 h 24"/>
                <a:gd name="T4" fmla="*/ 0 w 37"/>
                <a:gd name="T5" fmla="*/ 21 h 24"/>
                <a:gd name="T6" fmla="*/ 4 w 37"/>
                <a:gd name="T7" fmla="*/ 5 h 24"/>
                <a:gd name="T8" fmla="*/ 22 w 37"/>
                <a:gd name="T9" fmla="*/ 2 h 24"/>
                <a:gd name="T10" fmla="*/ 37 w 37"/>
                <a:gd name="T11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37" y="17"/>
                  </a:moveTo>
                  <a:cubicBezTo>
                    <a:pt x="29" y="20"/>
                    <a:pt x="23" y="23"/>
                    <a:pt x="17" y="24"/>
                  </a:cubicBezTo>
                  <a:cubicBezTo>
                    <a:pt x="12" y="24"/>
                    <a:pt x="6" y="22"/>
                    <a:pt x="0" y="21"/>
                  </a:cubicBezTo>
                  <a:cubicBezTo>
                    <a:pt x="1" y="15"/>
                    <a:pt x="1" y="7"/>
                    <a:pt x="4" y="5"/>
                  </a:cubicBezTo>
                  <a:cubicBezTo>
                    <a:pt x="9" y="1"/>
                    <a:pt x="17" y="0"/>
                    <a:pt x="22" y="2"/>
                  </a:cubicBezTo>
                  <a:cubicBezTo>
                    <a:pt x="28" y="4"/>
                    <a:pt x="32" y="11"/>
                    <a:pt x="37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40"/>
            <p:cNvSpPr>
              <a:spLocks/>
            </p:cNvSpPr>
            <p:nvPr/>
          </p:nvSpPr>
          <p:spPr bwMode="auto">
            <a:xfrm>
              <a:off x="3715252" y="3776132"/>
              <a:ext cx="59510" cy="74868"/>
            </a:xfrm>
            <a:custGeom>
              <a:avLst/>
              <a:gdLst>
                <a:gd name="T0" fmla="*/ 16 w 26"/>
                <a:gd name="T1" fmla="*/ 33 h 33"/>
                <a:gd name="T2" fmla="*/ 1 w 26"/>
                <a:gd name="T3" fmla="*/ 20 h 33"/>
                <a:gd name="T4" fmla="*/ 7 w 26"/>
                <a:gd name="T5" fmla="*/ 2 h 33"/>
                <a:gd name="T6" fmla="*/ 24 w 26"/>
                <a:gd name="T7" fmla="*/ 3 h 33"/>
                <a:gd name="T8" fmla="*/ 24 w 26"/>
                <a:gd name="T9" fmla="*/ 19 h 33"/>
                <a:gd name="T10" fmla="*/ 16 w 26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3">
                  <a:moveTo>
                    <a:pt x="16" y="33"/>
                  </a:moveTo>
                  <a:cubicBezTo>
                    <a:pt x="11" y="29"/>
                    <a:pt x="3" y="26"/>
                    <a:pt x="1" y="20"/>
                  </a:cubicBezTo>
                  <a:cubicBezTo>
                    <a:pt x="0" y="15"/>
                    <a:pt x="3" y="6"/>
                    <a:pt x="7" y="2"/>
                  </a:cubicBezTo>
                  <a:cubicBezTo>
                    <a:pt x="10" y="0"/>
                    <a:pt x="20" y="0"/>
                    <a:pt x="24" y="3"/>
                  </a:cubicBezTo>
                  <a:cubicBezTo>
                    <a:pt x="26" y="5"/>
                    <a:pt x="26" y="14"/>
                    <a:pt x="24" y="19"/>
                  </a:cubicBezTo>
                  <a:cubicBezTo>
                    <a:pt x="23" y="24"/>
                    <a:pt x="19" y="29"/>
                    <a:pt x="16" y="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241"/>
            <p:cNvSpPr>
              <a:spLocks/>
            </p:cNvSpPr>
            <p:nvPr/>
          </p:nvSpPr>
          <p:spPr bwMode="auto">
            <a:xfrm>
              <a:off x="3386025" y="4066006"/>
              <a:ext cx="86386" cy="68149"/>
            </a:xfrm>
            <a:custGeom>
              <a:avLst/>
              <a:gdLst>
                <a:gd name="T0" fmla="*/ 38 w 38"/>
                <a:gd name="T1" fmla="*/ 8 h 30"/>
                <a:gd name="T2" fmla="*/ 12 w 38"/>
                <a:gd name="T3" fmla="*/ 30 h 30"/>
                <a:gd name="T4" fmla="*/ 1 w 38"/>
                <a:gd name="T5" fmla="*/ 13 h 30"/>
                <a:gd name="T6" fmla="*/ 12 w 38"/>
                <a:gd name="T7" fmla="*/ 0 h 30"/>
                <a:gd name="T8" fmla="*/ 38 w 38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0">
                  <a:moveTo>
                    <a:pt x="38" y="8"/>
                  </a:moveTo>
                  <a:cubicBezTo>
                    <a:pt x="27" y="17"/>
                    <a:pt x="21" y="23"/>
                    <a:pt x="12" y="30"/>
                  </a:cubicBezTo>
                  <a:cubicBezTo>
                    <a:pt x="8" y="25"/>
                    <a:pt x="1" y="19"/>
                    <a:pt x="1" y="13"/>
                  </a:cubicBezTo>
                  <a:cubicBezTo>
                    <a:pt x="0" y="9"/>
                    <a:pt x="8" y="0"/>
                    <a:pt x="12" y="0"/>
                  </a:cubicBezTo>
                  <a:cubicBezTo>
                    <a:pt x="20" y="0"/>
                    <a:pt x="28" y="5"/>
                    <a:pt x="38" y="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247"/>
            <p:cNvSpPr>
              <a:spLocks/>
            </p:cNvSpPr>
            <p:nvPr/>
          </p:nvSpPr>
          <p:spPr bwMode="auto">
            <a:xfrm>
              <a:off x="3111509" y="6108557"/>
              <a:ext cx="52791" cy="111342"/>
            </a:xfrm>
            <a:custGeom>
              <a:avLst/>
              <a:gdLst>
                <a:gd name="T0" fmla="*/ 0 w 23"/>
                <a:gd name="T1" fmla="*/ 49 h 49"/>
                <a:gd name="T2" fmla="*/ 1 w 23"/>
                <a:gd name="T3" fmla="*/ 17 h 49"/>
                <a:gd name="T4" fmla="*/ 19 w 23"/>
                <a:gd name="T5" fmla="*/ 0 h 49"/>
                <a:gd name="T6" fmla="*/ 23 w 23"/>
                <a:gd name="T7" fmla="*/ 3 h 49"/>
                <a:gd name="T8" fmla="*/ 0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0" y="49"/>
                  </a:moveTo>
                  <a:cubicBezTo>
                    <a:pt x="0" y="38"/>
                    <a:pt x="1" y="27"/>
                    <a:pt x="1" y="17"/>
                  </a:cubicBezTo>
                  <a:cubicBezTo>
                    <a:pt x="7" y="11"/>
                    <a:pt x="13" y="6"/>
                    <a:pt x="19" y="0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16" y="19"/>
                    <a:pt x="8" y="34"/>
                    <a:pt x="0" y="4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256"/>
            <p:cNvSpPr>
              <a:spLocks/>
            </p:cNvSpPr>
            <p:nvPr/>
          </p:nvSpPr>
          <p:spPr bwMode="auto">
            <a:xfrm>
              <a:off x="3241088" y="4930827"/>
              <a:ext cx="181411" cy="177572"/>
            </a:xfrm>
            <a:custGeom>
              <a:avLst/>
              <a:gdLst>
                <a:gd name="T0" fmla="*/ 62 w 80"/>
                <a:gd name="T1" fmla="*/ 19 h 78"/>
                <a:gd name="T2" fmla="*/ 44 w 80"/>
                <a:gd name="T3" fmla="*/ 15 h 78"/>
                <a:gd name="T4" fmla="*/ 73 w 80"/>
                <a:gd name="T5" fmla="*/ 37 h 78"/>
                <a:gd name="T6" fmla="*/ 80 w 80"/>
                <a:gd name="T7" fmla="*/ 52 h 78"/>
                <a:gd name="T8" fmla="*/ 32 w 80"/>
                <a:gd name="T9" fmla="*/ 49 h 78"/>
                <a:gd name="T10" fmla="*/ 0 w 80"/>
                <a:gd name="T11" fmla="*/ 78 h 78"/>
                <a:gd name="T12" fmla="*/ 0 w 80"/>
                <a:gd name="T13" fmla="*/ 0 h 78"/>
                <a:gd name="T14" fmla="*/ 62 w 80"/>
                <a:gd name="T15" fmla="*/ 1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78">
                  <a:moveTo>
                    <a:pt x="62" y="19"/>
                  </a:moveTo>
                  <a:cubicBezTo>
                    <a:pt x="55" y="17"/>
                    <a:pt x="48" y="16"/>
                    <a:pt x="44" y="15"/>
                  </a:cubicBezTo>
                  <a:cubicBezTo>
                    <a:pt x="65" y="14"/>
                    <a:pt x="65" y="14"/>
                    <a:pt x="73" y="37"/>
                  </a:cubicBezTo>
                  <a:cubicBezTo>
                    <a:pt x="76" y="44"/>
                    <a:pt x="79" y="50"/>
                    <a:pt x="80" y="52"/>
                  </a:cubicBezTo>
                  <a:cubicBezTo>
                    <a:pt x="65" y="51"/>
                    <a:pt x="46" y="44"/>
                    <a:pt x="32" y="49"/>
                  </a:cubicBezTo>
                  <a:cubicBezTo>
                    <a:pt x="18" y="53"/>
                    <a:pt x="8" y="70"/>
                    <a:pt x="0" y="78"/>
                  </a:cubicBezTo>
                  <a:cubicBezTo>
                    <a:pt x="0" y="56"/>
                    <a:pt x="0" y="29"/>
                    <a:pt x="0" y="0"/>
                  </a:cubicBezTo>
                  <a:cubicBezTo>
                    <a:pt x="18" y="10"/>
                    <a:pt x="34" y="33"/>
                    <a:pt x="62" y="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57"/>
            <p:cNvSpPr>
              <a:spLocks/>
            </p:cNvSpPr>
            <p:nvPr/>
          </p:nvSpPr>
          <p:spPr bwMode="auto">
            <a:xfrm>
              <a:off x="4155821" y="5309965"/>
              <a:ext cx="154535" cy="49912"/>
            </a:xfrm>
            <a:custGeom>
              <a:avLst/>
              <a:gdLst>
                <a:gd name="T0" fmla="*/ 68 w 68"/>
                <a:gd name="T1" fmla="*/ 6 h 22"/>
                <a:gd name="T2" fmla="*/ 29 w 68"/>
                <a:gd name="T3" fmla="*/ 18 h 22"/>
                <a:gd name="T4" fmla="*/ 29 w 68"/>
                <a:gd name="T5" fmla="*/ 22 h 22"/>
                <a:gd name="T6" fmla="*/ 0 w 68"/>
                <a:gd name="T7" fmla="*/ 11 h 22"/>
                <a:gd name="T8" fmla="*/ 52 w 68"/>
                <a:gd name="T9" fmla="*/ 0 h 22"/>
                <a:gd name="T10" fmla="*/ 68 w 68"/>
                <a:gd name="T11" fmla="*/ 6 h 22"/>
                <a:gd name="T12" fmla="*/ 68 w 68"/>
                <a:gd name="T13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2">
                  <a:moveTo>
                    <a:pt x="68" y="6"/>
                  </a:moveTo>
                  <a:cubicBezTo>
                    <a:pt x="55" y="10"/>
                    <a:pt x="42" y="14"/>
                    <a:pt x="29" y="18"/>
                  </a:cubicBezTo>
                  <a:cubicBezTo>
                    <a:pt x="29" y="19"/>
                    <a:pt x="29" y="21"/>
                    <a:pt x="29" y="22"/>
                  </a:cubicBezTo>
                  <a:cubicBezTo>
                    <a:pt x="20" y="19"/>
                    <a:pt x="11" y="15"/>
                    <a:pt x="0" y="11"/>
                  </a:cubicBezTo>
                  <a:cubicBezTo>
                    <a:pt x="19" y="7"/>
                    <a:pt x="35" y="3"/>
                    <a:pt x="52" y="0"/>
                  </a:cubicBezTo>
                  <a:cubicBezTo>
                    <a:pt x="57" y="0"/>
                    <a:pt x="63" y="4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263"/>
            <p:cNvSpPr>
              <a:spLocks/>
            </p:cNvSpPr>
            <p:nvPr/>
          </p:nvSpPr>
          <p:spPr bwMode="auto">
            <a:xfrm>
              <a:off x="2633505" y="4458582"/>
              <a:ext cx="81587" cy="245720"/>
            </a:xfrm>
            <a:custGeom>
              <a:avLst/>
              <a:gdLst>
                <a:gd name="T0" fmla="*/ 3 w 36"/>
                <a:gd name="T1" fmla="*/ 1 h 108"/>
                <a:gd name="T2" fmla="*/ 31 w 36"/>
                <a:gd name="T3" fmla="*/ 31 h 108"/>
                <a:gd name="T4" fmla="*/ 35 w 36"/>
                <a:gd name="T5" fmla="*/ 64 h 108"/>
                <a:gd name="T6" fmla="*/ 29 w 36"/>
                <a:gd name="T7" fmla="*/ 107 h 108"/>
                <a:gd name="T8" fmla="*/ 23 w 36"/>
                <a:gd name="T9" fmla="*/ 108 h 108"/>
                <a:gd name="T10" fmla="*/ 16 w 36"/>
                <a:gd name="T11" fmla="*/ 71 h 108"/>
                <a:gd name="T12" fmla="*/ 2 w 36"/>
                <a:gd name="T13" fmla="*/ 11 h 108"/>
                <a:gd name="T14" fmla="*/ 4 w 36"/>
                <a:gd name="T15" fmla="*/ 0 h 108"/>
                <a:gd name="T16" fmla="*/ 3 w 36"/>
                <a:gd name="T17" fmla="*/ 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8">
                  <a:moveTo>
                    <a:pt x="3" y="1"/>
                  </a:moveTo>
                  <a:cubicBezTo>
                    <a:pt x="13" y="11"/>
                    <a:pt x="25" y="20"/>
                    <a:pt x="31" y="31"/>
                  </a:cubicBezTo>
                  <a:cubicBezTo>
                    <a:pt x="36" y="40"/>
                    <a:pt x="35" y="53"/>
                    <a:pt x="35" y="64"/>
                  </a:cubicBezTo>
                  <a:cubicBezTo>
                    <a:pt x="34" y="78"/>
                    <a:pt x="31" y="93"/>
                    <a:pt x="29" y="107"/>
                  </a:cubicBezTo>
                  <a:cubicBezTo>
                    <a:pt x="27" y="107"/>
                    <a:pt x="25" y="108"/>
                    <a:pt x="23" y="108"/>
                  </a:cubicBezTo>
                  <a:cubicBezTo>
                    <a:pt x="21" y="96"/>
                    <a:pt x="17" y="84"/>
                    <a:pt x="16" y="71"/>
                  </a:cubicBezTo>
                  <a:cubicBezTo>
                    <a:pt x="14" y="50"/>
                    <a:pt x="20" y="28"/>
                    <a:pt x="2" y="11"/>
                  </a:cubicBezTo>
                  <a:cubicBezTo>
                    <a:pt x="0" y="10"/>
                    <a:pt x="3" y="4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264"/>
            <p:cNvSpPr>
              <a:spLocks/>
            </p:cNvSpPr>
            <p:nvPr/>
          </p:nvSpPr>
          <p:spPr bwMode="auto">
            <a:xfrm>
              <a:off x="1713974" y="4093841"/>
              <a:ext cx="256279" cy="246680"/>
            </a:xfrm>
            <a:custGeom>
              <a:avLst/>
              <a:gdLst>
                <a:gd name="T0" fmla="*/ 22 w 113"/>
                <a:gd name="T1" fmla="*/ 98 h 109"/>
                <a:gd name="T2" fmla="*/ 14 w 113"/>
                <a:gd name="T3" fmla="*/ 86 h 109"/>
                <a:gd name="T4" fmla="*/ 10 w 113"/>
                <a:gd name="T5" fmla="*/ 77 h 109"/>
                <a:gd name="T6" fmla="*/ 31 w 113"/>
                <a:gd name="T7" fmla="*/ 13 h 109"/>
                <a:gd name="T8" fmla="*/ 92 w 113"/>
                <a:gd name="T9" fmla="*/ 16 h 109"/>
                <a:gd name="T10" fmla="*/ 103 w 113"/>
                <a:gd name="T11" fmla="*/ 78 h 109"/>
                <a:gd name="T12" fmla="*/ 41 w 113"/>
                <a:gd name="T13" fmla="*/ 103 h 109"/>
                <a:gd name="T14" fmla="*/ 22 w 113"/>
                <a:gd name="T15" fmla="*/ 9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09">
                  <a:moveTo>
                    <a:pt x="22" y="98"/>
                  </a:moveTo>
                  <a:cubicBezTo>
                    <a:pt x="19" y="94"/>
                    <a:pt x="17" y="90"/>
                    <a:pt x="14" y="86"/>
                  </a:cubicBezTo>
                  <a:cubicBezTo>
                    <a:pt x="13" y="83"/>
                    <a:pt x="11" y="80"/>
                    <a:pt x="10" y="77"/>
                  </a:cubicBezTo>
                  <a:cubicBezTo>
                    <a:pt x="0" y="53"/>
                    <a:pt x="8" y="29"/>
                    <a:pt x="31" y="13"/>
                  </a:cubicBezTo>
                  <a:cubicBezTo>
                    <a:pt x="49" y="0"/>
                    <a:pt x="76" y="1"/>
                    <a:pt x="92" y="16"/>
                  </a:cubicBezTo>
                  <a:cubicBezTo>
                    <a:pt x="109" y="30"/>
                    <a:pt x="113" y="58"/>
                    <a:pt x="103" y="78"/>
                  </a:cubicBezTo>
                  <a:cubicBezTo>
                    <a:pt x="91" y="99"/>
                    <a:pt x="66" y="109"/>
                    <a:pt x="41" y="103"/>
                  </a:cubicBezTo>
                  <a:cubicBezTo>
                    <a:pt x="34" y="101"/>
                    <a:pt x="28" y="99"/>
                    <a:pt x="22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65"/>
            <p:cNvSpPr>
              <a:spLocks/>
            </p:cNvSpPr>
            <p:nvPr/>
          </p:nvSpPr>
          <p:spPr bwMode="auto">
            <a:xfrm>
              <a:off x="1707254" y="4070805"/>
              <a:ext cx="286034" cy="290834"/>
            </a:xfrm>
            <a:custGeom>
              <a:avLst/>
              <a:gdLst>
                <a:gd name="T0" fmla="*/ 25 w 126"/>
                <a:gd name="T1" fmla="*/ 108 h 128"/>
                <a:gd name="T2" fmla="*/ 44 w 126"/>
                <a:gd name="T3" fmla="*/ 113 h 128"/>
                <a:gd name="T4" fmla="*/ 106 w 126"/>
                <a:gd name="T5" fmla="*/ 88 h 128"/>
                <a:gd name="T6" fmla="*/ 95 w 126"/>
                <a:gd name="T7" fmla="*/ 26 h 128"/>
                <a:gd name="T8" fmla="*/ 34 w 126"/>
                <a:gd name="T9" fmla="*/ 23 h 128"/>
                <a:gd name="T10" fmla="*/ 13 w 126"/>
                <a:gd name="T11" fmla="*/ 87 h 128"/>
                <a:gd name="T12" fmla="*/ 17 w 126"/>
                <a:gd name="T13" fmla="*/ 96 h 128"/>
                <a:gd name="T14" fmla="*/ 3 w 126"/>
                <a:gd name="T15" fmla="*/ 53 h 128"/>
                <a:gd name="T16" fmla="*/ 41 w 126"/>
                <a:gd name="T17" fmla="*/ 9 h 128"/>
                <a:gd name="T18" fmla="*/ 114 w 126"/>
                <a:gd name="T19" fmla="*/ 41 h 128"/>
                <a:gd name="T20" fmla="*/ 99 w 126"/>
                <a:gd name="T21" fmla="*/ 109 h 128"/>
                <a:gd name="T22" fmla="*/ 25 w 126"/>
                <a:gd name="T23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6" h="128">
                  <a:moveTo>
                    <a:pt x="25" y="108"/>
                  </a:moveTo>
                  <a:cubicBezTo>
                    <a:pt x="31" y="109"/>
                    <a:pt x="37" y="111"/>
                    <a:pt x="44" y="113"/>
                  </a:cubicBezTo>
                  <a:cubicBezTo>
                    <a:pt x="69" y="119"/>
                    <a:pt x="94" y="109"/>
                    <a:pt x="106" y="88"/>
                  </a:cubicBezTo>
                  <a:cubicBezTo>
                    <a:pt x="116" y="68"/>
                    <a:pt x="112" y="40"/>
                    <a:pt x="95" y="26"/>
                  </a:cubicBezTo>
                  <a:cubicBezTo>
                    <a:pt x="79" y="11"/>
                    <a:pt x="52" y="10"/>
                    <a:pt x="34" y="23"/>
                  </a:cubicBezTo>
                  <a:cubicBezTo>
                    <a:pt x="11" y="39"/>
                    <a:pt x="3" y="63"/>
                    <a:pt x="13" y="87"/>
                  </a:cubicBezTo>
                  <a:cubicBezTo>
                    <a:pt x="14" y="90"/>
                    <a:pt x="16" y="93"/>
                    <a:pt x="17" y="96"/>
                  </a:cubicBezTo>
                  <a:cubicBezTo>
                    <a:pt x="0" y="86"/>
                    <a:pt x="0" y="69"/>
                    <a:pt x="3" y="53"/>
                  </a:cubicBezTo>
                  <a:cubicBezTo>
                    <a:pt x="6" y="31"/>
                    <a:pt x="20" y="16"/>
                    <a:pt x="41" y="9"/>
                  </a:cubicBezTo>
                  <a:cubicBezTo>
                    <a:pt x="69" y="0"/>
                    <a:pt x="99" y="14"/>
                    <a:pt x="114" y="41"/>
                  </a:cubicBezTo>
                  <a:cubicBezTo>
                    <a:pt x="126" y="64"/>
                    <a:pt x="120" y="92"/>
                    <a:pt x="99" y="109"/>
                  </a:cubicBezTo>
                  <a:cubicBezTo>
                    <a:pt x="77" y="128"/>
                    <a:pt x="49" y="127"/>
                    <a:pt x="25" y="10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270"/>
            <p:cNvSpPr>
              <a:spLocks/>
            </p:cNvSpPr>
            <p:nvPr/>
          </p:nvSpPr>
          <p:spPr bwMode="auto">
            <a:xfrm>
              <a:off x="3152782" y="5311885"/>
              <a:ext cx="229403" cy="232282"/>
            </a:xfrm>
            <a:custGeom>
              <a:avLst/>
              <a:gdLst>
                <a:gd name="T0" fmla="*/ 13 w 101"/>
                <a:gd name="T1" fmla="*/ 72 h 102"/>
                <a:gd name="T2" fmla="*/ 11 w 101"/>
                <a:gd name="T3" fmla="*/ 27 h 102"/>
                <a:gd name="T4" fmla="*/ 64 w 101"/>
                <a:gd name="T5" fmla="*/ 6 h 102"/>
                <a:gd name="T6" fmla="*/ 101 w 101"/>
                <a:gd name="T7" fmla="*/ 53 h 102"/>
                <a:gd name="T8" fmla="*/ 66 w 101"/>
                <a:gd name="T9" fmla="*/ 97 h 102"/>
                <a:gd name="T10" fmla="*/ 13 w 101"/>
                <a:gd name="T11" fmla="*/ 72 h 102"/>
                <a:gd name="T12" fmla="*/ 26 w 101"/>
                <a:gd name="T13" fmla="*/ 83 h 102"/>
                <a:gd name="T14" fmla="*/ 85 w 101"/>
                <a:gd name="T15" fmla="*/ 74 h 102"/>
                <a:gd name="T16" fmla="*/ 79 w 101"/>
                <a:gd name="T17" fmla="*/ 19 h 102"/>
                <a:gd name="T18" fmla="*/ 23 w 101"/>
                <a:gd name="T19" fmla="*/ 28 h 102"/>
                <a:gd name="T20" fmla="*/ 13 w 101"/>
                <a:gd name="T21" fmla="*/ 7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02">
                  <a:moveTo>
                    <a:pt x="13" y="72"/>
                  </a:moveTo>
                  <a:cubicBezTo>
                    <a:pt x="0" y="58"/>
                    <a:pt x="3" y="42"/>
                    <a:pt x="11" y="27"/>
                  </a:cubicBezTo>
                  <a:cubicBezTo>
                    <a:pt x="22" y="8"/>
                    <a:pt x="44" y="0"/>
                    <a:pt x="64" y="6"/>
                  </a:cubicBezTo>
                  <a:cubicBezTo>
                    <a:pt x="84" y="11"/>
                    <a:pt x="101" y="34"/>
                    <a:pt x="101" y="53"/>
                  </a:cubicBezTo>
                  <a:cubicBezTo>
                    <a:pt x="100" y="73"/>
                    <a:pt x="85" y="92"/>
                    <a:pt x="66" y="97"/>
                  </a:cubicBezTo>
                  <a:cubicBezTo>
                    <a:pt x="44" y="102"/>
                    <a:pt x="24" y="93"/>
                    <a:pt x="13" y="72"/>
                  </a:cubicBezTo>
                  <a:cubicBezTo>
                    <a:pt x="17" y="76"/>
                    <a:pt x="22" y="80"/>
                    <a:pt x="26" y="83"/>
                  </a:cubicBezTo>
                  <a:cubicBezTo>
                    <a:pt x="44" y="96"/>
                    <a:pt x="72" y="92"/>
                    <a:pt x="85" y="74"/>
                  </a:cubicBezTo>
                  <a:cubicBezTo>
                    <a:pt x="98" y="57"/>
                    <a:pt x="95" y="32"/>
                    <a:pt x="79" y="19"/>
                  </a:cubicBezTo>
                  <a:cubicBezTo>
                    <a:pt x="62" y="5"/>
                    <a:pt x="35" y="8"/>
                    <a:pt x="23" y="28"/>
                  </a:cubicBezTo>
                  <a:cubicBezTo>
                    <a:pt x="15" y="40"/>
                    <a:pt x="16" y="57"/>
                    <a:pt x="13" y="7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271"/>
            <p:cNvSpPr>
              <a:spLocks/>
            </p:cNvSpPr>
            <p:nvPr/>
          </p:nvSpPr>
          <p:spPr bwMode="auto">
            <a:xfrm>
              <a:off x="3477210" y="4551687"/>
              <a:ext cx="197728" cy="186210"/>
            </a:xfrm>
            <a:custGeom>
              <a:avLst/>
              <a:gdLst>
                <a:gd name="T0" fmla="*/ 69 w 87"/>
                <a:gd name="T1" fmla="*/ 4 h 82"/>
                <a:gd name="T2" fmla="*/ 79 w 87"/>
                <a:gd name="T3" fmla="*/ 14 h 82"/>
                <a:gd name="T4" fmla="*/ 65 w 87"/>
                <a:gd name="T5" fmla="*/ 71 h 82"/>
                <a:gd name="T6" fmla="*/ 15 w 87"/>
                <a:gd name="T7" fmla="*/ 70 h 82"/>
                <a:gd name="T8" fmla="*/ 7 w 87"/>
                <a:gd name="T9" fmla="*/ 66 h 82"/>
                <a:gd name="T10" fmla="*/ 4 w 87"/>
                <a:gd name="T11" fmla="*/ 49 h 82"/>
                <a:gd name="T12" fmla="*/ 46 w 87"/>
                <a:gd name="T13" fmla="*/ 1 h 82"/>
                <a:gd name="T14" fmla="*/ 69 w 87"/>
                <a:gd name="T15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82">
                  <a:moveTo>
                    <a:pt x="69" y="4"/>
                  </a:moveTo>
                  <a:cubicBezTo>
                    <a:pt x="73" y="7"/>
                    <a:pt x="76" y="10"/>
                    <a:pt x="79" y="14"/>
                  </a:cubicBezTo>
                  <a:cubicBezTo>
                    <a:pt x="82" y="35"/>
                    <a:pt x="87" y="56"/>
                    <a:pt x="65" y="71"/>
                  </a:cubicBezTo>
                  <a:cubicBezTo>
                    <a:pt x="48" y="82"/>
                    <a:pt x="31" y="80"/>
                    <a:pt x="15" y="70"/>
                  </a:cubicBezTo>
                  <a:cubicBezTo>
                    <a:pt x="12" y="69"/>
                    <a:pt x="10" y="67"/>
                    <a:pt x="7" y="66"/>
                  </a:cubicBezTo>
                  <a:cubicBezTo>
                    <a:pt x="6" y="61"/>
                    <a:pt x="5" y="55"/>
                    <a:pt x="4" y="49"/>
                  </a:cubicBezTo>
                  <a:cubicBezTo>
                    <a:pt x="0" y="23"/>
                    <a:pt x="20" y="0"/>
                    <a:pt x="46" y="1"/>
                  </a:cubicBezTo>
                  <a:cubicBezTo>
                    <a:pt x="54" y="1"/>
                    <a:pt x="62" y="3"/>
                    <a:pt x="69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272"/>
            <p:cNvSpPr>
              <a:spLocks/>
            </p:cNvSpPr>
            <p:nvPr/>
          </p:nvSpPr>
          <p:spPr bwMode="auto">
            <a:xfrm>
              <a:off x="3458973" y="4529610"/>
              <a:ext cx="174692" cy="171813"/>
            </a:xfrm>
            <a:custGeom>
              <a:avLst/>
              <a:gdLst>
                <a:gd name="T0" fmla="*/ 77 w 77"/>
                <a:gd name="T1" fmla="*/ 14 h 76"/>
                <a:gd name="T2" fmla="*/ 54 w 77"/>
                <a:gd name="T3" fmla="*/ 11 h 76"/>
                <a:gd name="T4" fmla="*/ 12 w 77"/>
                <a:gd name="T5" fmla="*/ 59 h 76"/>
                <a:gd name="T6" fmla="*/ 15 w 77"/>
                <a:gd name="T7" fmla="*/ 76 h 76"/>
                <a:gd name="T8" fmla="*/ 18 w 77"/>
                <a:gd name="T9" fmla="*/ 17 h 76"/>
                <a:gd name="T10" fmla="*/ 77 w 77"/>
                <a:gd name="T11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76">
                  <a:moveTo>
                    <a:pt x="77" y="14"/>
                  </a:moveTo>
                  <a:cubicBezTo>
                    <a:pt x="70" y="13"/>
                    <a:pt x="62" y="11"/>
                    <a:pt x="54" y="11"/>
                  </a:cubicBezTo>
                  <a:cubicBezTo>
                    <a:pt x="28" y="10"/>
                    <a:pt x="8" y="33"/>
                    <a:pt x="12" y="59"/>
                  </a:cubicBezTo>
                  <a:cubicBezTo>
                    <a:pt x="13" y="65"/>
                    <a:pt x="14" y="71"/>
                    <a:pt x="15" y="76"/>
                  </a:cubicBezTo>
                  <a:cubicBezTo>
                    <a:pt x="0" y="53"/>
                    <a:pt x="1" y="34"/>
                    <a:pt x="18" y="17"/>
                  </a:cubicBezTo>
                  <a:cubicBezTo>
                    <a:pt x="34" y="1"/>
                    <a:pt x="55" y="0"/>
                    <a:pt x="77" y="1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273"/>
            <p:cNvSpPr>
              <a:spLocks/>
            </p:cNvSpPr>
            <p:nvPr/>
          </p:nvSpPr>
          <p:spPr bwMode="auto">
            <a:xfrm>
              <a:off x="3510804" y="4583362"/>
              <a:ext cx="179491" cy="172772"/>
            </a:xfrm>
            <a:custGeom>
              <a:avLst/>
              <a:gdLst>
                <a:gd name="T0" fmla="*/ 0 w 79"/>
                <a:gd name="T1" fmla="*/ 56 h 76"/>
                <a:gd name="T2" fmla="*/ 50 w 79"/>
                <a:gd name="T3" fmla="*/ 57 h 76"/>
                <a:gd name="T4" fmla="*/ 64 w 79"/>
                <a:gd name="T5" fmla="*/ 0 h 76"/>
                <a:gd name="T6" fmla="*/ 55 w 79"/>
                <a:gd name="T7" fmla="*/ 62 h 76"/>
                <a:gd name="T8" fmla="*/ 0 w 79"/>
                <a:gd name="T9" fmla="*/ 5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6">
                  <a:moveTo>
                    <a:pt x="0" y="56"/>
                  </a:moveTo>
                  <a:cubicBezTo>
                    <a:pt x="16" y="66"/>
                    <a:pt x="33" y="68"/>
                    <a:pt x="50" y="57"/>
                  </a:cubicBezTo>
                  <a:cubicBezTo>
                    <a:pt x="72" y="42"/>
                    <a:pt x="67" y="21"/>
                    <a:pt x="64" y="0"/>
                  </a:cubicBezTo>
                  <a:cubicBezTo>
                    <a:pt x="79" y="23"/>
                    <a:pt x="76" y="48"/>
                    <a:pt x="55" y="62"/>
                  </a:cubicBezTo>
                  <a:cubicBezTo>
                    <a:pt x="36" y="76"/>
                    <a:pt x="14" y="73"/>
                    <a:pt x="0" y="5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278"/>
            <p:cNvSpPr>
              <a:spLocks/>
            </p:cNvSpPr>
            <p:nvPr/>
          </p:nvSpPr>
          <p:spPr bwMode="auto">
            <a:xfrm>
              <a:off x="3182537" y="5323403"/>
              <a:ext cx="192929" cy="206367"/>
            </a:xfrm>
            <a:custGeom>
              <a:avLst/>
              <a:gdLst>
                <a:gd name="T0" fmla="*/ 0 w 85"/>
                <a:gd name="T1" fmla="*/ 67 h 91"/>
                <a:gd name="T2" fmla="*/ 10 w 85"/>
                <a:gd name="T3" fmla="*/ 23 h 91"/>
                <a:gd name="T4" fmla="*/ 66 w 85"/>
                <a:gd name="T5" fmla="*/ 14 h 91"/>
                <a:gd name="T6" fmla="*/ 72 w 85"/>
                <a:gd name="T7" fmla="*/ 69 h 91"/>
                <a:gd name="T8" fmla="*/ 13 w 85"/>
                <a:gd name="T9" fmla="*/ 78 h 91"/>
                <a:gd name="T10" fmla="*/ 0 w 85"/>
                <a:gd name="T11" fmla="*/ 67 h 91"/>
                <a:gd name="T12" fmla="*/ 0 w 85"/>
                <a:gd name="T13" fmla="*/ 6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1">
                  <a:moveTo>
                    <a:pt x="0" y="67"/>
                  </a:moveTo>
                  <a:cubicBezTo>
                    <a:pt x="3" y="52"/>
                    <a:pt x="2" y="35"/>
                    <a:pt x="10" y="23"/>
                  </a:cubicBezTo>
                  <a:cubicBezTo>
                    <a:pt x="22" y="3"/>
                    <a:pt x="49" y="0"/>
                    <a:pt x="66" y="14"/>
                  </a:cubicBezTo>
                  <a:cubicBezTo>
                    <a:pt x="82" y="27"/>
                    <a:pt x="85" y="52"/>
                    <a:pt x="72" y="69"/>
                  </a:cubicBezTo>
                  <a:cubicBezTo>
                    <a:pt x="59" y="87"/>
                    <a:pt x="31" y="91"/>
                    <a:pt x="13" y="78"/>
                  </a:cubicBezTo>
                  <a:cubicBezTo>
                    <a:pt x="9" y="75"/>
                    <a:pt x="4" y="71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3" name="组合 302"/>
          <p:cNvGrpSpPr/>
          <p:nvPr/>
        </p:nvGrpSpPr>
        <p:grpSpPr>
          <a:xfrm>
            <a:off x="4266735" y="743179"/>
            <a:ext cx="3658533" cy="632511"/>
            <a:chOff x="695324" y="728663"/>
            <a:chExt cx="3658533" cy="632511"/>
          </a:xfrm>
        </p:grpSpPr>
        <p:sp>
          <p:nvSpPr>
            <p:cNvPr id="304" name="圆角矩形 303"/>
            <p:cNvSpPr/>
            <p:nvPr/>
          </p:nvSpPr>
          <p:spPr>
            <a:xfrm>
              <a:off x="695324" y="728663"/>
              <a:ext cx="3658533" cy="612585"/>
            </a:xfrm>
            <a:prstGeom prst="roundRect">
              <a:avLst>
                <a:gd name="adj" fmla="val 40626"/>
              </a:avLst>
            </a:prstGeom>
            <a:solidFill>
              <a:srgbClr val="004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   请输入标题</a:t>
              </a:r>
              <a:endParaRPr lang="zh-CN" altLang="en-US" sz="2800" dirty="0"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grpSp>
          <p:nvGrpSpPr>
            <p:cNvPr id="305" name="组合 304"/>
            <p:cNvGrpSpPr/>
            <p:nvPr/>
          </p:nvGrpSpPr>
          <p:grpSpPr>
            <a:xfrm rot="1982780" flipH="1">
              <a:off x="901614" y="785241"/>
              <a:ext cx="782595" cy="575933"/>
              <a:chOff x="2511007" y="1884236"/>
              <a:chExt cx="782595" cy="575933"/>
            </a:xfrm>
            <a:solidFill>
              <a:schemeClr val="bg1"/>
            </a:solidFill>
          </p:grpSpPr>
          <p:sp>
            <p:nvSpPr>
              <p:cNvPr id="306" name="Freeform 16"/>
              <p:cNvSpPr>
                <a:spLocks noEditPoints="1"/>
              </p:cNvSpPr>
              <p:nvPr/>
            </p:nvSpPr>
            <p:spPr bwMode="auto">
              <a:xfrm>
                <a:off x="2511007" y="1884236"/>
                <a:ext cx="761768" cy="575933"/>
              </a:xfrm>
              <a:custGeom>
                <a:avLst/>
                <a:gdLst>
                  <a:gd name="T0" fmla="*/ 28 w 850"/>
                  <a:gd name="T1" fmla="*/ 37 h 642"/>
                  <a:gd name="T2" fmla="*/ 95 w 850"/>
                  <a:gd name="T3" fmla="*/ 48 h 642"/>
                  <a:gd name="T4" fmla="*/ 114 w 850"/>
                  <a:gd name="T5" fmla="*/ 101 h 642"/>
                  <a:gd name="T6" fmla="*/ 139 w 850"/>
                  <a:gd name="T7" fmla="*/ 197 h 642"/>
                  <a:gd name="T8" fmla="*/ 162 w 850"/>
                  <a:gd name="T9" fmla="*/ 171 h 642"/>
                  <a:gd name="T10" fmla="*/ 95 w 850"/>
                  <a:gd name="T11" fmla="*/ 146 h 642"/>
                  <a:gd name="T12" fmla="*/ 122 w 850"/>
                  <a:gd name="T13" fmla="*/ 91 h 642"/>
                  <a:gd name="T14" fmla="*/ 131 w 850"/>
                  <a:gd name="T15" fmla="*/ 51 h 642"/>
                  <a:gd name="T16" fmla="*/ 307 w 850"/>
                  <a:gd name="T17" fmla="*/ 11 h 642"/>
                  <a:gd name="T18" fmla="*/ 182 w 850"/>
                  <a:gd name="T19" fmla="*/ 81 h 642"/>
                  <a:gd name="T20" fmla="*/ 338 w 850"/>
                  <a:gd name="T21" fmla="*/ 64 h 642"/>
                  <a:gd name="T22" fmla="*/ 266 w 850"/>
                  <a:gd name="T23" fmla="*/ 62 h 642"/>
                  <a:gd name="T24" fmla="*/ 282 w 850"/>
                  <a:gd name="T25" fmla="*/ 98 h 642"/>
                  <a:gd name="T26" fmla="*/ 347 w 850"/>
                  <a:gd name="T27" fmla="*/ 182 h 642"/>
                  <a:gd name="T28" fmla="*/ 286 w 850"/>
                  <a:gd name="T29" fmla="*/ 249 h 642"/>
                  <a:gd name="T30" fmla="*/ 213 w 850"/>
                  <a:gd name="T31" fmla="*/ 277 h 642"/>
                  <a:gd name="T32" fmla="*/ 153 w 850"/>
                  <a:gd name="T33" fmla="*/ 281 h 642"/>
                  <a:gd name="T34" fmla="*/ 252 w 850"/>
                  <a:gd name="T35" fmla="*/ 286 h 642"/>
                  <a:gd name="T36" fmla="*/ 300 w 850"/>
                  <a:gd name="T37" fmla="*/ 287 h 642"/>
                  <a:gd name="T38" fmla="*/ 347 w 850"/>
                  <a:gd name="T39" fmla="*/ 214 h 642"/>
                  <a:gd name="T40" fmla="*/ 413 w 850"/>
                  <a:gd name="T41" fmla="*/ 147 h 642"/>
                  <a:gd name="T42" fmla="*/ 499 w 850"/>
                  <a:gd name="T43" fmla="*/ 126 h 642"/>
                  <a:gd name="T44" fmla="*/ 520 w 850"/>
                  <a:gd name="T45" fmla="*/ 150 h 642"/>
                  <a:gd name="T46" fmla="*/ 569 w 850"/>
                  <a:gd name="T47" fmla="*/ 167 h 642"/>
                  <a:gd name="T48" fmla="*/ 615 w 850"/>
                  <a:gd name="T49" fmla="*/ 196 h 642"/>
                  <a:gd name="T50" fmla="*/ 643 w 850"/>
                  <a:gd name="T51" fmla="*/ 253 h 642"/>
                  <a:gd name="T52" fmla="*/ 645 w 850"/>
                  <a:gd name="T53" fmla="*/ 322 h 642"/>
                  <a:gd name="T54" fmla="*/ 592 w 850"/>
                  <a:gd name="T55" fmla="*/ 358 h 642"/>
                  <a:gd name="T56" fmla="*/ 537 w 850"/>
                  <a:gd name="T57" fmla="*/ 418 h 642"/>
                  <a:gd name="T58" fmla="*/ 569 w 850"/>
                  <a:gd name="T59" fmla="*/ 451 h 642"/>
                  <a:gd name="T60" fmla="*/ 625 w 850"/>
                  <a:gd name="T61" fmla="*/ 405 h 642"/>
                  <a:gd name="T62" fmla="*/ 707 w 850"/>
                  <a:gd name="T63" fmla="*/ 372 h 642"/>
                  <a:gd name="T64" fmla="*/ 848 w 850"/>
                  <a:gd name="T65" fmla="*/ 475 h 642"/>
                  <a:gd name="T66" fmla="*/ 830 w 850"/>
                  <a:gd name="T67" fmla="*/ 545 h 642"/>
                  <a:gd name="T68" fmla="*/ 724 w 850"/>
                  <a:gd name="T69" fmla="*/ 480 h 642"/>
                  <a:gd name="T70" fmla="*/ 667 w 850"/>
                  <a:gd name="T71" fmla="*/ 448 h 642"/>
                  <a:gd name="T72" fmla="*/ 669 w 850"/>
                  <a:gd name="T73" fmla="*/ 580 h 642"/>
                  <a:gd name="T74" fmla="*/ 627 w 850"/>
                  <a:gd name="T75" fmla="*/ 642 h 642"/>
                  <a:gd name="T76" fmla="*/ 532 w 850"/>
                  <a:gd name="T77" fmla="*/ 513 h 642"/>
                  <a:gd name="T78" fmla="*/ 416 w 850"/>
                  <a:gd name="T79" fmla="*/ 408 h 642"/>
                  <a:gd name="T80" fmla="*/ 324 w 850"/>
                  <a:gd name="T81" fmla="*/ 431 h 642"/>
                  <a:gd name="T82" fmla="*/ 357 w 850"/>
                  <a:gd name="T83" fmla="*/ 438 h 642"/>
                  <a:gd name="T84" fmla="*/ 309 w 850"/>
                  <a:gd name="T85" fmla="*/ 449 h 642"/>
                  <a:gd name="T86" fmla="*/ 201 w 850"/>
                  <a:gd name="T87" fmla="*/ 385 h 642"/>
                  <a:gd name="T88" fmla="*/ 56 w 850"/>
                  <a:gd name="T89" fmla="*/ 245 h 642"/>
                  <a:gd name="T90" fmla="*/ 30 w 850"/>
                  <a:gd name="T91" fmla="*/ 128 h 642"/>
                  <a:gd name="T92" fmla="*/ 501 w 850"/>
                  <a:gd name="T93" fmla="*/ 236 h 642"/>
                  <a:gd name="T94" fmla="*/ 427 w 850"/>
                  <a:gd name="T95" fmla="*/ 296 h 642"/>
                  <a:gd name="T96" fmla="*/ 441 w 850"/>
                  <a:gd name="T97" fmla="*/ 339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642">
                    <a:moveTo>
                      <a:pt x="12" y="88"/>
                    </a:moveTo>
                    <a:cubicBezTo>
                      <a:pt x="18" y="96"/>
                      <a:pt x="24" y="103"/>
                      <a:pt x="30" y="110"/>
                    </a:cubicBezTo>
                    <a:cubicBezTo>
                      <a:pt x="34" y="101"/>
                      <a:pt x="40" y="92"/>
                      <a:pt x="44" y="83"/>
                    </a:cubicBezTo>
                    <a:cubicBezTo>
                      <a:pt x="52" y="65"/>
                      <a:pt x="42" y="52"/>
                      <a:pt x="28" y="37"/>
                    </a:cubicBezTo>
                    <a:cubicBezTo>
                      <a:pt x="55" y="37"/>
                      <a:pt x="63" y="51"/>
                      <a:pt x="64" y="72"/>
                    </a:cubicBezTo>
                    <a:cubicBezTo>
                      <a:pt x="66" y="72"/>
                      <a:pt x="67" y="71"/>
                      <a:pt x="69" y="71"/>
                    </a:cubicBezTo>
                    <a:cubicBezTo>
                      <a:pt x="72" y="60"/>
                      <a:pt x="75" y="50"/>
                      <a:pt x="79" y="36"/>
                    </a:cubicBezTo>
                    <a:cubicBezTo>
                      <a:pt x="82" y="38"/>
                      <a:pt x="95" y="43"/>
                      <a:pt x="95" y="48"/>
                    </a:cubicBezTo>
                    <a:cubicBezTo>
                      <a:pt x="95" y="60"/>
                      <a:pt x="89" y="72"/>
                      <a:pt x="85" y="85"/>
                    </a:cubicBezTo>
                    <a:cubicBezTo>
                      <a:pt x="94" y="89"/>
                      <a:pt x="103" y="88"/>
                      <a:pt x="103" y="69"/>
                    </a:cubicBezTo>
                    <a:cubicBezTo>
                      <a:pt x="106" y="70"/>
                      <a:pt x="108" y="71"/>
                      <a:pt x="110" y="72"/>
                    </a:cubicBezTo>
                    <a:cubicBezTo>
                      <a:pt x="111" y="82"/>
                      <a:pt x="113" y="91"/>
                      <a:pt x="114" y="101"/>
                    </a:cubicBezTo>
                    <a:cubicBezTo>
                      <a:pt x="109" y="102"/>
                      <a:pt x="108" y="103"/>
                      <a:pt x="107" y="103"/>
                    </a:cubicBezTo>
                    <a:cubicBezTo>
                      <a:pt x="64" y="99"/>
                      <a:pt x="57" y="108"/>
                      <a:pt x="72" y="149"/>
                    </a:cubicBezTo>
                    <a:cubicBezTo>
                      <a:pt x="78" y="165"/>
                      <a:pt x="80" y="185"/>
                      <a:pt x="92" y="194"/>
                    </a:cubicBezTo>
                    <a:cubicBezTo>
                      <a:pt x="102" y="202"/>
                      <a:pt x="123" y="196"/>
                      <a:pt x="139" y="197"/>
                    </a:cubicBezTo>
                    <a:cubicBezTo>
                      <a:pt x="151" y="198"/>
                      <a:pt x="163" y="198"/>
                      <a:pt x="175" y="199"/>
                    </a:cubicBezTo>
                    <a:cubicBezTo>
                      <a:pt x="185" y="200"/>
                      <a:pt x="195" y="202"/>
                      <a:pt x="207" y="203"/>
                    </a:cubicBezTo>
                    <a:cubicBezTo>
                      <a:pt x="202" y="197"/>
                      <a:pt x="198" y="191"/>
                      <a:pt x="193" y="184"/>
                    </a:cubicBezTo>
                    <a:cubicBezTo>
                      <a:pt x="183" y="191"/>
                      <a:pt x="183" y="191"/>
                      <a:pt x="162" y="171"/>
                    </a:cubicBezTo>
                    <a:cubicBezTo>
                      <a:pt x="161" y="174"/>
                      <a:pt x="159" y="176"/>
                      <a:pt x="157" y="178"/>
                    </a:cubicBezTo>
                    <a:cubicBezTo>
                      <a:pt x="156" y="178"/>
                      <a:pt x="155" y="177"/>
                      <a:pt x="155" y="177"/>
                    </a:cubicBezTo>
                    <a:cubicBezTo>
                      <a:pt x="151" y="171"/>
                      <a:pt x="148" y="165"/>
                      <a:pt x="144" y="159"/>
                    </a:cubicBezTo>
                    <a:cubicBezTo>
                      <a:pt x="122" y="166"/>
                      <a:pt x="96" y="161"/>
                      <a:pt x="95" y="146"/>
                    </a:cubicBezTo>
                    <a:cubicBezTo>
                      <a:pt x="94" y="135"/>
                      <a:pt x="106" y="123"/>
                      <a:pt x="112" y="112"/>
                    </a:cubicBezTo>
                    <a:cubicBezTo>
                      <a:pt x="126" y="123"/>
                      <a:pt x="135" y="131"/>
                      <a:pt x="144" y="138"/>
                    </a:cubicBezTo>
                    <a:cubicBezTo>
                      <a:pt x="146" y="136"/>
                      <a:pt x="148" y="134"/>
                      <a:pt x="149" y="133"/>
                    </a:cubicBezTo>
                    <a:cubicBezTo>
                      <a:pt x="140" y="119"/>
                      <a:pt x="131" y="105"/>
                      <a:pt x="122" y="91"/>
                    </a:cubicBezTo>
                    <a:cubicBezTo>
                      <a:pt x="122" y="90"/>
                      <a:pt x="123" y="89"/>
                      <a:pt x="123" y="88"/>
                    </a:cubicBezTo>
                    <a:cubicBezTo>
                      <a:pt x="140" y="102"/>
                      <a:pt x="157" y="115"/>
                      <a:pt x="176" y="129"/>
                    </a:cubicBezTo>
                    <a:cubicBezTo>
                      <a:pt x="176" y="102"/>
                      <a:pt x="159" y="96"/>
                      <a:pt x="147" y="94"/>
                    </a:cubicBezTo>
                    <a:cubicBezTo>
                      <a:pt x="141" y="77"/>
                      <a:pt x="136" y="64"/>
                      <a:pt x="131" y="51"/>
                    </a:cubicBezTo>
                    <a:cubicBezTo>
                      <a:pt x="133" y="51"/>
                      <a:pt x="138" y="50"/>
                      <a:pt x="143" y="51"/>
                    </a:cubicBezTo>
                    <a:cubicBezTo>
                      <a:pt x="155" y="54"/>
                      <a:pt x="160" y="48"/>
                      <a:pt x="166" y="38"/>
                    </a:cubicBezTo>
                    <a:cubicBezTo>
                      <a:pt x="182" y="10"/>
                      <a:pt x="207" y="0"/>
                      <a:pt x="235" y="15"/>
                    </a:cubicBezTo>
                    <a:cubicBezTo>
                      <a:pt x="260" y="28"/>
                      <a:pt x="283" y="37"/>
                      <a:pt x="307" y="11"/>
                    </a:cubicBezTo>
                    <a:cubicBezTo>
                      <a:pt x="287" y="37"/>
                      <a:pt x="278" y="39"/>
                      <a:pt x="250" y="28"/>
                    </a:cubicBezTo>
                    <a:cubicBezTo>
                      <a:pt x="240" y="24"/>
                      <a:pt x="230" y="20"/>
                      <a:pt x="220" y="18"/>
                    </a:cubicBezTo>
                    <a:cubicBezTo>
                      <a:pt x="203" y="13"/>
                      <a:pt x="172" y="28"/>
                      <a:pt x="170" y="45"/>
                    </a:cubicBezTo>
                    <a:cubicBezTo>
                      <a:pt x="169" y="55"/>
                      <a:pt x="177" y="67"/>
                      <a:pt x="182" y="81"/>
                    </a:cubicBezTo>
                    <a:cubicBezTo>
                      <a:pt x="189" y="73"/>
                      <a:pt x="192" y="69"/>
                      <a:pt x="196" y="64"/>
                    </a:cubicBezTo>
                    <a:cubicBezTo>
                      <a:pt x="212" y="42"/>
                      <a:pt x="232" y="36"/>
                      <a:pt x="256" y="49"/>
                    </a:cubicBezTo>
                    <a:cubicBezTo>
                      <a:pt x="266" y="54"/>
                      <a:pt x="276" y="60"/>
                      <a:pt x="285" y="67"/>
                    </a:cubicBezTo>
                    <a:cubicBezTo>
                      <a:pt x="303" y="79"/>
                      <a:pt x="320" y="80"/>
                      <a:pt x="338" y="64"/>
                    </a:cubicBezTo>
                    <a:cubicBezTo>
                      <a:pt x="347" y="56"/>
                      <a:pt x="357" y="46"/>
                      <a:pt x="370" y="53"/>
                    </a:cubicBezTo>
                    <a:cubicBezTo>
                      <a:pt x="359" y="61"/>
                      <a:pt x="347" y="67"/>
                      <a:pt x="337" y="75"/>
                    </a:cubicBezTo>
                    <a:cubicBezTo>
                      <a:pt x="323" y="86"/>
                      <a:pt x="308" y="89"/>
                      <a:pt x="293" y="80"/>
                    </a:cubicBezTo>
                    <a:cubicBezTo>
                      <a:pt x="284" y="74"/>
                      <a:pt x="275" y="68"/>
                      <a:pt x="266" y="62"/>
                    </a:cubicBezTo>
                    <a:cubicBezTo>
                      <a:pt x="237" y="42"/>
                      <a:pt x="212" y="48"/>
                      <a:pt x="194" y="84"/>
                    </a:cubicBezTo>
                    <a:cubicBezTo>
                      <a:pt x="212" y="72"/>
                      <a:pt x="224" y="76"/>
                      <a:pt x="234" y="90"/>
                    </a:cubicBezTo>
                    <a:cubicBezTo>
                      <a:pt x="237" y="93"/>
                      <a:pt x="243" y="95"/>
                      <a:pt x="248" y="95"/>
                    </a:cubicBezTo>
                    <a:cubicBezTo>
                      <a:pt x="259" y="97"/>
                      <a:pt x="271" y="95"/>
                      <a:pt x="282" y="98"/>
                    </a:cubicBezTo>
                    <a:cubicBezTo>
                      <a:pt x="292" y="100"/>
                      <a:pt x="302" y="106"/>
                      <a:pt x="314" y="111"/>
                    </a:cubicBezTo>
                    <a:cubicBezTo>
                      <a:pt x="306" y="116"/>
                      <a:pt x="299" y="120"/>
                      <a:pt x="292" y="125"/>
                    </a:cubicBezTo>
                    <a:cubicBezTo>
                      <a:pt x="295" y="122"/>
                      <a:pt x="298" y="120"/>
                      <a:pt x="301" y="117"/>
                    </a:cubicBezTo>
                    <a:cubicBezTo>
                      <a:pt x="315" y="138"/>
                      <a:pt x="330" y="158"/>
                      <a:pt x="347" y="182"/>
                    </a:cubicBezTo>
                    <a:cubicBezTo>
                      <a:pt x="329" y="182"/>
                      <a:pt x="311" y="182"/>
                      <a:pt x="292" y="182"/>
                    </a:cubicBezTo>
                    <a:cubicBezTo>
                      <a:pt x="294" y="190"/>
                      <a:pt x="298" y="199"/>
                      <a:pt x="301" y="208"/>
                    </a:cubicBezTo>
                    <a:cubicBezTo>
                      <a:pt x="299" y="208"/>
                      <a:pt x="297" y="208"/>
                      <a:pt x="295" y="208"/>
                    </a:cubicBezTo>
                    <a:cubicBezTo>
                      <a:pt x="292" y="221"/>
                      <a:pt x="289" y="234"/>
                      <a:pt x="286" y="249"/>
                    </a:cubicBezTo>
                    <a:cubicBezTo>
                      <a:pt x="281" y="246"/>
                      <a:pt x="277" y="244"/>
                      <a:pt x="272" y="241"/>
                    </a:cubicBezTo>
                    <a:cubicBezTo>
                      <a:pt x="267" y="251"/>
                      <a:pt x="262" y="260"/>
                      <a:pt x="256" y="272"/>
                    </a:cubicBezTo>
                    <a:cubicBezTo>
                      <a:pt x="246" y="253"/>
                      <a:pt x="238" y="255"/>
                      <a:pt x="229" y="268"/>
                    </a:cubicBezTo>
                    <a:cubicBezTo>
                      <a:pt x="226" y="273"/>
                      <a:pt x="219" y="274"/>
                      <a:pt x="213" y="277"/>
                    </a:cubicBezTo>
                    <a:cubicBezTo>
                      <a:pt x="212" y="270"/>
                      <a:pt x="211" y="264"/>
                      <a:pt x="210" y="257"/>
                    </a:cubicBezTo>
                    <a:cubicBezTo>
                      <a:pt x="199" y="263"/>
                      <a:pt x="189" y="268"/>
                      <a:pt x="179" y="275"/>
                    </a:cubicBezTo>
                    <a:cubicBezTo>
                      <a:pt x="174" y="260"/>
                      <a:pt x="171" y="244"/>
                      <a:pt x="155" y="262"/>
                    </a:cubicBezTo>
                    <a:cubicBezTo>
                      <a:pt x="152" y="266"/>
                      <a:pt x="152" y="277"/>
                      <a:pt x="153" y="281"/>
                    </a:cubicBezTo>
                    <a:cubicBezTo>
                      <a:pt x="160" y="312"/>
                      <a:pt x="179" y="276"/>
                      <a:pt x="189" y="289"/>
                    </a:cubicBezTo>
                    <a:cubicBezTo>
                      <a:pt x="189" y="303"/>
                      <a:pt x="189" y="303"/>
                      <a:pt x="227" y="289"/>
                    </a:cubicBezTo>
                    <a:cubicBezTo>
                      <a:pt x="228" y="293"/>
                      <a:pt x="229" y="297"/>
                      <a:pt x="230" y="303"/>
                    </a:cubicBezTo>
                    <a:cubicBezTo>
                      <a:pt x="238" y="297"/>
                      <a:pt x="245" y="291"/>
                      <a:pt x="252" y="286"/>
                    </a:cubicBezTo>
                    <a:cubicBezTo>
                      <a:pt x="255" y="293"/>
                      <a:pt x="258" y="299"/>
                      <a:pt x="262" y="307"/>
                    </a:cubicBezTo>
                    <a:cubicBezTo>
                      <a:pt x="271" y="292"/>
                      <a:pt x="278" y="279"/>
                      <a:pt x="287" y="263"/>
                    </a:cubicBezTo>
                    <a:cubicBezTo>
                      <a:pt x="291" y="274"/>
                      <a:pt x="293" y="280"/>
                      <a:pt x="295" y="287"/>
                    </a:cubicBezTo>
                    <a:cubicBezTo>
                      <a:pt x="297" y="287"/>
                      <a:pt x="298" y="287"/>
                      <a:pt x="300" y="287"/>
                    </a:cubicBezTo>
                    <a:cubicBezTo>
                      <a:pt x="304" y="273"/>
                      <a:pt x="309" y="259"/>
                      <a:pt x="313" y="246"/>
                    </a:cubicBezTo>
                    <a:cubicBezTo>
                      <a:pt x="318" y="254"/>
                      <a:pt x="323" y="260"/>
                      <a:pt x="327" y="266"/>
                    </a:cubicBezTo>
                    <a:cubicBezTo>
                      <a:pt x="329" y="264"/>
                      <a:pt x="331" y="262"/>
                      <a:pt x="333" y="260"/>
                    </a:cubicBezTo>
                    <a:cubicBezTo>
                      <a:pt x="337" y="246"/>
                      <a:pt x="342" y="231"/>
                      <a:pt x="347" y="214"/>
                    </a:cubicBezTo>
                    <a:cubicBezTo>
                      <a:pt x="354" y="221"/>
                      <a:pt x="358" y="224"/>
                      <a:pt x="364" y="229"/>
                    </a:cubicBezTo>
                    <a:cubicBezTo>
                      <a:pt x="368" y="210"/>
                      <a:pt x="358" y="190"/>
                      <a:pt x="377" y="178"/>
                    </a:cubicBezTo>
                    <a:cubicBezTo>
                      <a:pt x="381" y="185"/>
                      <a:pt x="386" y="191"/>
                      <a:pt x="394" y="203"/>
                    </a:cubicBezTo>
                    <a:cubicBezTo>
                      <a:pt x="397" y="179"/>
                      <a:pt x="389" y="156"/>
                      <a:pt x="413" y="147"/>
                    </a:cubicBezTo>
                    <a:cubicBezTo>
                      <a:pt x="416" y="156"/>
                      <a:pt x="418" y="164"/>
                      <a:pt x="422" y="177"/>
                    </a:cubicBezTo>
                    <a:cubicBezTo>
                      <a:pt x="433" y="160"/>
                      <a:pt x="442" y="147"/>
                      <a:pt x="452" y="132"/>
                    </a:cubicBezTo>
                    <a:cubicBezTo>
                      <a:pt x="457" y="146"/>
                      <a:pt x="461" y="155"/>
                      <a:pt x="464" y="163"/>
                    </a:cubicBezTo>
                    <a:cubicBezTo>
                      <a:pt x="477" y="149"/>
                      <a:pt x="488" y="138"/>
                      <a:pt x="499" y="126"/>
                    </a:cubicBezTo>
                    <a:cubicBezTo>
                      <a:pt x="500" y="128"/>
                      <a:pt x="502" y="129"/>
                      <a:pt x="503" y="130"/>
                    </a:cubicBezTo>
                    <a:cubicBezTo>
                      <a:pt x="503" y="135"/>
                      <a:pt x="503" y="139"/>
                      <a:pt x="504" y="144"/>
                    </a:cubicBezTo>
                    <a:cubicBezTo>
                      <a:pt x="504" y="147"/>
                      <a:pt x="506" y="153"/>
                      <a:pt x="508" y="154"/>
                    </a:cubicBezTo>
                    <a:cubicBezTo>
                      <a:pt x="512" y="154"/>
                      <a:pt x="517" y="152"/>
                      <a:pt x="520" y="150"/>
                    </a:cubicBezTo>
                    <a:cubicBezTo>
                      <a:pt x="534" y="135"/>
                      <a:pt x="549" y="137"/>
                      <a:pt x="567" y="144"/>
                    </a:cubicBezTo>
                    <a:cubicBezTo>
                      <a:pt x="564" y="149"/>
                      <a:pt x="561" y="151"/>
                      <a:pt x="559" y="155"/>
                    </a:cubicBezTo>
                    <a:cubicBezTo>
                      <a:pt x="557" y="159"/>
                      <a:pt x="556" y="164"/>
                      <a:pt x="555" y="168"/>
                    </a:cubicBezTo>
                    <a:cubicBezTo>
                      <a:pt x="560" y="168"/>
                      <a:pt x="565" y="169"/>
                      <a:pt x="569" y="167"/>
                    </a:cubicBezTo>
                    <a:cubicBezTo>
                      <a:pt x="587" y="159"/>
                      <a:pt x="603" y="159"/>
                      <a:pt x="622" y="171"/>
                    </a:cubicBezTo>
                    <a:cubicBezTo>
                      <a:pt x="617" y="173"/>
                      <a:pt x="614" y="174"/>
                      <a:pt x="612" y="175"/>
                    </a:cubicBezTo>
                    <a:cubicBezTo>
                      <a:pt x="608" y="179"/>
                      <a:pt x="604" y="184"/>
                      <a:pt x="599" y="188"/>
                    </a:cubicBezTo>
                    <a:cubicBezTo>
                      <a:pt x="605" y="191"/>
                      <a:pt x="610" y="195"/>
                      <a:pt x="615" y="196"/>
                    </a:cubicBezTo>
                    <a:cubicBezTo>
                      <a:pt x="627" y="199"/>
                      <a:pt x="640" y="201"/>
                      <a:pt x="652" y="208"/>
                    </a:cubicBezTo>
                    <a:cubicBezTo>
                      <a:pt x="645" y="210"/>
                      <a:pt x="637" y="213"/>
                      <a:pt x="624" y="218"/>
                    </a:cubicBezTo>
                    <a:cubicBezTo>
                      <a:pt x="643" y="229"/>
                      <a:pt x="658" y="237"/>
                      <a:pt x="675" y="247"/>
                    </a:cubicBezTo>
                    <a:cubicBezTo>
                      <a:pt x="661" y="250"/>
                      <a:pt x="652" y="251"/>
                      <a:pt x="643" y="253"/>
                    </a:cubicBezTo>
                    <a:cubicBezTo>
                      <a:pt x="642" y="255"/>
                      <a:pt x="642" y="256"/>
                      <a:pt x="641" y="258"/>
                    </a:cubicBezTo>
                    <a:cubicBezTo>
                      <a:pt x="664" y="269"/>
                      <a:pt x="674" y="287"/>
                      <a:pt x="675" y="308"/>
                    </a:cubicBezTo>
                    <a:cubicBezTo>
                      <a:pt x="666" y="303"/>
                      <a:pt x="657" y="297"/>
                      <a:pt x="647" y="291"/>
                    </a:cubicBezTo>
                    <a:cubicBezTo>
                      <a:pt x="647" y="302"/>
                      <a:pt x="645" y="312"/>
                      <a:pt x="645" y="322"/>
                    </a:cubicBezTo>
                    <a:cubicBezTo>
                      <a:pt x="644" y="328"/>
                      <a:pt x="645" y="333"/>
                      <a:pt x="645" y="334"/>
                    </a:cubicBezTo>
                    <a:cubicBezTo>
                      <a:pt x="634" y="337"/>
                      <a:pt x="623" y="338"/>
                      <a:pt x="619" y="343"/>
                    </a:cubicBezTo>
                    <a:cubicBezTo>
                      <a:pt x="614" y="350"/>
                      <a:pt x="613" y="362"/>
                      <a:pt x="611" y="372"/>
                    </a:cubicBezTo>
                    <a:cubicBezTo>
                      <a:pt x="604" y="367"/>
                      <a:pt x="599" y="363"/>
                      <a:pt x="592" y="358"/>
                    </a:cubicBezTo>
                    <a:cubicBezTo>
                      <a:pt x="587" y="370"/>
                      <a:pt x="582" y="381"/>
                      <a:pt x="578" y="392"/>
                    </a:cubicBezTo>
                    <a:cubicBezTo>
                      <a:pt x="576" y="390"/>
                      <a:pt x="575" y="388"/>
                      <a:pt x="574" y="386"/>
                    </a:cubicBezTo>
                    <a:cubicBezTo>
                      <a:pt x="567" y="389"/>
                      <a:pt x="559" y="390"/>
                      <a:pt x="554" y="395"/>
                    </a:cubicBezTo>
                    <a:cubicBezTo>
                      <a:pt x="547" y="401"/>
                      <a:pt x="540" y="409"/>
                      <a:pt x="537" y="418"/>
                    </a:cubicBezTo>
                    <a:cubicBezTo>
                      <a:pt x="534" y="426"/>
                      <a:pt x="535" y="436"/>
                      <a:pt x="535" y="445"/>
                    </a:cubicBezTo>
                    <a:cubicBezTo>
                      <a:pt x="542" y="443"/>
                      <a:pt x="549" y="442"/>
                      <a:pt x="555" y="439"/>
                    </a:cubicBezTo>
                    <a:cubicBezTo>
                      <a:pt x="558" y="439"/>
                      <a:pt x="559" y="437"/>
                      <a:pt x="563" y="434"/>
                    </a:cubicBezTo>
                    <a:cubicBezTo>
                      <a:pt x="565" y="439"/>
                      <a:pt x="566" y="444"/>
                      <a:pt x="569" y="451"/>
                    </a:cubicBezTo>
                    <a:cubicBezTo>
                      <a:pt x="575" y="440"/>
                      <a:pt x="581" y="431"/>
                      <a:pt x="587" y="421"/>
                    </a:cubicBezTo>
                    <a:cubicBezTo>
                      <a:pt x="591" y="426"/>
                      <a:pt x="594" y="430"/>
                      <a:pt x="600" y="436"/>
                    </a:cubicBezTo>
                    <a:cubicBezTo>
                      <a:pt x="604" y="420"/>
                      <a:pt x="609" y="408"/>
                      <a:pt x="614" y="392"/>
                    </a:cubicBezTo>
                    <a:cubicBezTo>
                      <a:pt x="619" y="398"/>
                      <a:pt x="621" y="400"/>
                      <a:pt x="625" y="405"/>
                    </a:cubicBezTo>
                    <a:cubicBezTo>
                      <a:pt x="628" y="395"/>
                      <a:pt x="630" y="387"/>
                      <a:pt x="633" y="379"/>
                    </a:cubicBezTo>
                    <a:cubicBezTo>
                      <a:pt x="658" y="399"/>
                      <a:pt x="649" y="365"/>
                      <a:pt x="661" y="366"/>
                    </a:cubicBezTo>
                    <a:cubicBezTo>
                      <a:pt x="667" y="366"/>
                      <a:pt x="675" y="363"/>
                      <a:pt x="678" y="365"/>
                    </a:cubicBezTo>
                    <a:cubicBezTo>
                      <a:pt x="687" y="374"/>
                      <a:pt x="698" y="369"/>
                      <a:pt x="707" y="372"/>
                    </a:cubicBezTo>
                    <a:cubicBezTo>
                      <a:pt x="720" y="377"/>
                      <a:pt x="739" y="382"/>
                      <a:pt x="743" y="392"/>
                    </a:cubicBezTo>
                    <a:cubicBezTo>
                      <a:pt x="754" y="420"/>
                      <a:pt x="788" y="402"/>
                      <a:pt x="797" y="428"/>
                    </a:cubicBezTo>
                    <a:cubicBezTo>
                      <a:pt x="801" y="432"/>
                      <a:pt x="804" y="437"/>
                      <a:pt x="809" y="439"/>
                    </a:cubicBezTo>
                    <a:cubicBezTo>
                      <a:pt x="827" y="444"/>
                      <a:pt x="842" y="453"/>
                      <a:pt x="848" y="475"/>
                    </a:cubicBezTo>
                    <a:cubicBezTo>
                      <a:pt x="841" y="470"/>
                      <a:pt x="836" y="467"/>
                      <a:pt x="831" y="463"/>
                    </a:cubicBezTo>
                    <a:cubicBezTo>
                      <a:pt x="830" y="464"/>
                      <a:pt x="829" y="465"/>
                      <a:pt x="828" y="466"/>
                    </a:cubicBezTo>
                    <a:cubicBezTo>
                      <a:pt x="830" y="470"/>
                      <a:pt x="831" y="475"/>
                      <a:pt x="834" y="479"/>
                    </a:cubicBezTo>
                    <a:cubicBezTo>
                      <a:pt x="850" y="502"/>
                      <a:pt x="837" y="524"/>
                      <a:pt x="830" y="545"/>
                    </a:cubicBezTo>
                    <a:cubicBezTo>
                      <a:pt x="825" y="562"/>
                      <a:pt x="820" y="579"/>
                      <a:pt x="816" y="595"/>
                    </a:cubicBezTo>
                    <a:cubicBezTo>
                      <a:pt x="814" y="593"/>
                      <a:pt x="809" y="590"/>
                      <a:pt x="804" y="585"/>
                    </a:cubicBezTo>
                    <a:cubicBezTo>
                      <a:pt x="790" y="574"/>
                      <a:pt x="774" y="564"/>
                      <a:pt x="764" y="550"/>
                    </a:cubicBezTo>
                    <a:cubicBezTo>
                      <a:pt x="749" y="528"/>
                      <a:pt x="736" y="504"/>
                      <a:pt x="724" y="480"/>
                    </a:cubicBezTo>
                    <a:cubicBezTo>
                      <a:pt x="721" y="473"/>
                      <a:pt x="724" y="464"/>
                      <a:pt x="725" y="456"/>
                    </a:cubicBezTo>
                    <a:cubicBezTo>
                      <a:pt x="727" y="444"/>
                      <a:pt x="731" y="432"/>
                      <a:pt x="716" y="426"/>
                    </a:cubicBezTo>
                    <a:cubicBezTo>
                      <a:pt x="700" y="420"/>
                      <a:pt x="686" y="421"/>
                      <a:pt x="675" y="434"/>
                    </a:cubicBezTo>
                    <a:cubicBezTo>
                      <a:pt x="671" y="438"/>
                      <a:pt x="669" y="443"/>
                      <a:pt x="667" y="448"/>
                    </a:cubicBezTo>
                    <a:cubicBezTo>
                      <a:pt x="656" y="477"/>
                      <a:pt x="635" y="494"/>
                      <a:pt x="604" y="506"/>
                    </a:cubicBezTo>
                    <a:cubicBezTo>
                      <a:pt x="610" y="511"/>
                      <a:pt x="616" y="515"/>
                      <a:pt x="619" y="519"/>
                    </a:cubicBezTo>
                    <a:cubicBezTo>
                      <a:pt x="626" y="529"/>
                      <a:pt x="634" y="538"/>
                      <a:pt x="638" y="548"/>
                    </a:cubicBezTo>
                    <a:cubicBezTo>
                      <a:pt x="644" y="564"/>
                      <a:pt x="651" y="576"/>
                      <a:pt x="669" y="580"/>
                    </a:cubicBezTo>
                    <a:cubicBezTo>
                      <a:pt x="670" y="574"/>
                      <a:pt x="671" y="569"/>
                      <a:pt x="674" y="566"/>
                    </a:cubicBezTo>
                    <a:cubicBezTo>
                      <a:pt x="676" y="564"/>
                      <a:pt x="682" y="564"/>
                      <a:pt x="686" y="564"/>
                    </a:cubicBezTo>
                    <a:cubicBezTo>
                      <a:pt x="687" y="569"/>
                      <a:pt x="691" y="576"/>
                      <a:pt x="689" y="578"/>
                    </a:cubicBezTo>
                    <a:cubicBezTo>
                      <a:pt x="669" y="599"/>
                      <a:pt x="649" y="619"/>
                      <a:pt x="627" y="642"/>
                    </a:cubicBezTo>
                    <a:cubicBezTo>
                      <a:pt x="618" y="617"/>
                      <a:pt x="592" y="603"/>
                      <a:pt x="600" y="572"/>
                    </a:cubicBezTo>
                    <a:cubicBezTo>
                      <a:pt x="610" y="577"/>
                      <a:pt x="618" y="581"/>
                      <a:pt x="628" y="587"/>
                    </a:cubicBezTo>
                    <a:cubicBezTo>
                      <a:pt x="623" y="561"/>
                      <a:pt x="604" y="557"/>
                      <a:pt x="588" y="553"/>
                    </a:cubicBezTo>
                    <a:cubicBezTo>
                      <a:pt x="564" y="546"/>
                      <a:pt x="543" y="536"/>
                      <a:pt x="532" y="513"/>
                    </a:cubicBezTo>
                    <a:cubicBezTo>
                      <a:pt x="530" y="510"/>
                      <a:pt x="526" y="507"/>
                      <a:pt x="522" y="505"/>
                    </a:cubicBezTo>
                    <a:cubicBezTo>
                      <a:pt x="482" y="487"/>
                      <a:pt x="464" y="457"/>
                      <a:pt x="473" y="417"/>
                    </a:cubicBezTo>
                    <a:cubicBezTo>
                      <a:pt x="457" y="404"/>
                      <a:pt x="444" y="393"/>
                      <a:pt x="430" y="382"/>
                    </a:cubicBezTo>
                    <a:cubicBezTo>
                      <a:pt x="425" y="391"/>
                      <a:pt x="421" y="400"/>
                      <a:pt x="416" y="408"/>
                    </a:cubicBezTo>
                    <a:cubicBezTo>
                      <a:pt x="412" y="408"/>
                      <a:pt x="409" y="407"/>
                      <a:pt x="405" y="407"/>
                    </a:cubicBezTo>
                    <a:cubicBezTo>
                      <a:pt x="418" y="373"/>
                      <a:pt x="407" y="346"/>
                      <a:pt x="386" y="320"/>
                    </a:cubicBezTo>
                    <a:cubicBezTo>
                      <a:pt x="352" y="342"/>
                      <a:pt x="320" y="372"/>
                      <a:pt x="269" y="371"/>
                    </a:cubicBezTo>
                    <a:cubicBezTo>
                      <a:pt x="290" y="393"/>
                      <a:pt x="306" y="412"/>
                      <a:pt x="324" y="431"/>
                    </a:cubicBezTo>
                    <a:cubicBezTo>
                      <a:pt x="331" y="439"/>
                      <a:pt x="339" y="444"/>
                      <a:pt x="346" y="429"/>
                    </a:cubicBezTo>
                    <a:cubicBezTo>
                      <a:pt x="348" y="426"/>
                      <a:pt x="353" y="423"/>
                      <a:pt x="357" y="422"/>
                    </a:cubicBezTo>
                    <a:cubicBezTo>
                      <a:pt x="359" y="422"/>
                      <a:pt x="364" y="427"/>
                      <a:pt x="363" y="428"/>
                    </a:cubicBezTo>
                    <a:cubicBezTo>
                      <a:pt x="362" y="432"/>
                      <a:pt x="359" y="435"/>
                      <a:pt x="357" y="438"/>
                    </a:cubicBezTo>
                    <a:cubicBezTo>
                      <a:pt x="348" y="448"/>
                      <a:pt x="339" y="457"/>
                      <a:pt x="332" y="467"/>
                    </a:cubicBezTo>
                    <a:cubicBezTo>
                      <a:pt x="320" y="487"/>
                      <a:pt x="303" y="484"/>
                      <a:pt x="288" y="475"/>
                    </a:cubicBezTo>
                    <a:cubicBezTo>
                      <a:pt x="276" y="468"/>
                      <a:pt x="269" y="455"/>
                      <a:pt x="280" y="439"/>
                    </a:cubicBezTo>
                    <a:cubicBezTo>
                      <a:pt x="289" y="442"/>
                      <a:pt x="299" y="445"/>
                      <a:pt x="309" y="449"/>
                    </a:cubicBezTo>
                    <a:cubicBezTo>
                      <a:pt x="309" y="447"/>
                      <a:pt x="310" y="446"/>
                      <a:pt x="311" y="444"/>
                    </a:cubicBezTo>
                    <a:cubicBezTo>
                      <a:pt x="302" y="438"/>
                      <a:pt x="293" y="432"/>
                      <a:pt x="283" y="426"/>
                    </a:cubicBezTo>
                    <a:cubicBezTo>
                      <a:pt x="260" y="414"/>
                      <a:pt x="237" y="403"/>
                      <a:pt x="214" y="391"/>
                    </a:cubicBezTo>
                    <a:cubicBezTo>
                      <a:pt x="210" y="389"/>
                      <a:pt x="206" y="387"/>
                      <a:pt x="201" y="385"/>
                    </a:cubicBezTo>
                    <a:cubicBezTo>
                      <a:pt x="174" y="376"/>
                      <a:pt x="143" y="372"/>
                      <a:pt x="119" y="356"/>
                    </a:cubicBezTo>
                    <a:cubicBezTo>
                      <a:pt x="103" y="346"/>
                      <a:pt x="77" y="341"/>
                      <a:pt x="73" y="314"/>
                    </a:cubicBezTo>
                    <a:cubicBezTo>
                      <a:pt x="72" y="309"/>
                      <a:pt x="61" y="306"/>
                      <a:pt x="59" y="300"/>
                    </a:cubicBezTo>
                    <a:cubicBezTo>
                      <a:pt x="51" y="283"/>
                      <a:pt x="44" y="265"/>
                      <a:pt x="56" y="245"/>
                    </a:cubicBezTo>
                    <a:cubicBezTo>
                      <a:pt x="62" y="234"/>
                      <a:pt x="65" y="222"/>
                      <a:pt x="50" y="213"/>
                    </a:cubicBezTo>
                    <a:cubicBezTo>
                      <a:pt x="47" y="210"/>
                      <a:pt x="45" y="204"/>
                      <a:pt x="45" y="199"/>
                    </a:cubicBezTo>
                    <a:cubicBezTo>
                      <a:pt x="44" y="179"/>
                      <a:pt x="45" y="160"/>
                      <a:pt x="43" y="140"/>
                    </a:cubicBezTo>
                    <a:cubicBezTo>
                      <a:pt x="43" y="136"/>
                      <a:pt x="35" y="129"/>
                      <a:pt x="30" y="128"/>
                    </a:cubicBezTo>
                    <a:cubicBezTo>
                      <a:pt x="10" y="126"/>
                      <a:pt x="0" y="107"/>
                      <a:pt x="12" y="88"/>
                    </a:cubicBezTo>
                    <a:close/>
                    <a:moveTo>
                      <a:pt x="540" y="324"/>
                    </a:moveTo>
                    <a:cubicBezTo>
                      <a:pt x="572" y="299"/>
                      <a:pt x="575" y="266"/>
                      <a:pt x="544" y="248"/>
                    </a:cubicBezTo>
                    <a:cubicBezTo>
                      <a:pt x="532" y="240"/>
                      <a:pt x="515" y="235"/>
                      <a:pt x="501" y="236"/>
                    </a:cubicBezTo>
                    <a:cubicBezTo>
                      <a:pt x="487" y="236"/>
                      <a:pt x="470" y="233"/>
                      <a:pt x="458" y="247"/>
                    </a:cubicBezTo>
                    <a:cubicBezTo>
                      <a:pt x="437" y="270"/>
                      <a:pt x="415" y="290"/>
                      <a:pt x="391" y="313"/>
                    </a:cubicBezTo>
                    <a:cubicBezTo>
                      <a:pt x="397" y="318"/>
                      <a:pt x="402" y="322"/>
                      <a:pt x="403" y="323"/>
                    </a:cubicBezTo>
                    <a:cubicBezTo>
                      <a:pt x="411" y="313"/>
                      <a:pt x="418" y="307"/>
                      <a:pt x="427" y="296"/>
                    </a:cubicBezTo>
                    <a:cubicBezTo>
                      <a:pt x="428" y="308"/>
                      <a:pt x="429" y="315"/>
                      <a:pt x="430" y="322"/>
                    </a:cubicBezTo>
                    <a:cubicBezTo>
                      <a:pt x="437" y="318"/>
                      <a:pt x="444" y="315"/>
                      <a:pt x="451" y="311"/>
                    </a:cubicBezTo>
                    <a:cubicBezTo>
                      <a:pt x="452" y="313"/>
                      <a:pt x="454" y="314"/>
                      <a:pt x="455" y="316"/>
                    </a:cubicBezTo>
                    <a:cubicBezTo>
                      <a:pt x="450" y="324"/>
                      <a:pt x="447" y="333"/>
                      <a:pt x="441" y="339"/>
                    </a:cubicBezTo>
                    <a:cubicBezTo>
                      <a:pt x="430" y="349"/>
                      <a:pt x="434" y="355"/>
                      <a:pt x="445" y="366"/>
                    </a:cubicBezTo>
                    <a:cubicBezTo>
                      <a:pt x="457" y="355"/>
                      <a:pt x="469" y="345"/>
                      <a:pt x="479" y="334"/>
                    </a:cubicBezTo>
                    <a:cubicBezTo>
                      <a:pt x="503" y="306"/>
                      <a:pt x="511" y="304"/>
                      <a:pt x="540" y="3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35"/>
              <p:cNvSpPr>
                <a:spLocks/>
              </p:cNvSpPr>
              <p:nvPr/>
            </p:nvSpPr>
            <p:spPr bwMode="auto">
              <a:xfrm>
                <a:off x="3162234" y="2038833"/>
                <a:ext cx="131368" cy="169015"/>
              </a:xfrm>
              <a:custGeom>
                <a:avLst/>
                <a:gdLst>
                  <a:gd name="T0" fmla="*/ 107 w 146"/>
                  <a:gd name="T1" fmla="*/ 92 h 189"/>
                  <a:gd name="T2" fmla="*/ 138 w 146"/>
                  <a:gd name="T3" fmla="*/ 150 h 189"/>
                  <a:gd name="T4" fmla="*/ 103 w 146"/>
                  <a:gd name="T5" fmla="*/ 186 h 189"/>
                  <a:gd name="T6" fmla="*/ 82 w 146"/>
                  <a:gd name="T7" fmla="*/ 185 h 189"/>
                  <a:gd name="T8" fmla="*/ 21 w 146"/>
                  <a:gd name="T9" fmla="*/ 182 h 189"/>
                  <a:gd name="T10" fmla="*/ 5 w 146"/>
                  <a:gd name="T11" fmla="*/ 154 h 189"/>
                  <a:gd name="T12" fmla="*/ 34 w 146"/>
                  <a:gd name="T13" fmla="*/ 136 h 189"/>
                  <a:gd name="T14" fmla="*/ 71 w 146"/>
                  <a:gd name="T15" fmla="*/ 135 h 189"/>
                  <a:gd name="T16" fmla="*/ 51 w 146"/>
                  <a:gd name="T17" fmla="*/ 102 h 189"/>
                  <a:gd name="T18" fmla="*/ 58 w 146"/>
                  <a:gd name="T19" fmla="*/ 64 h 189"/>
                  <a:gd name="T20" fmla="*/ 53 w 146"/>
                  <a:gd name="T21" fmla="*/ 63 h 189"/>
                  <a:gd name="T22" fmla="*/ 26 w 146"/>
                  <a:gd name="T23" fmla="*/ 37 h 189"/>
                  <a:gd name="T24" fmla="*/ 59 w 146"/>
                  <a:gd name="T25" fmla="*/ 14 h 189"/>
                  <a:gd name="T26" fmla="*/ 68 w 146"/>
                  <a:gd name="T27" fmla="*/ 16 h 189"/>
                  <a:gd name="T28" fmla="*/ 116 w 146"/>
                  <a:gd name="T29" fmla="*/ 35 h 189"/>
                  <a:gd name="T30" fmla="*/ 124 w 146"/>
                  <a:gd name="T31" fmla="*/ 40 h 189"/>
                  <a:gd name="T32" fmla="*/ 138 w 146"/>
                  <a:gd name="T33" fmla="*/ 68 h 189"/>
                  <a:gd name="T34" fmla="*/ 115 w 146"/>
                  <a:gd name="T35" fmla="*/ 88 h 189"/>
                  <a:gd name="T36" fmla="*/ 107 w 146"/>
                  <a:gd name="T37" fmla="*/ 9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189">
                    <a:moveTo>
                      <a:pt x="107" y="92"/>
                    </a:moveTo>
                    <a:cubicBezTo>
                      <a:pt x="141" y="99"/>
                      <a:pt x="129" y="131"/>
                      <a:pt x="138" y="150"/>
                    </a:cubicBezTo>
                    <a:cubicBezTo>
                      <a:pt x="146" y="169"/>
                      <a:pt x="123" y="189"/>
                      <a:pt x="103" y="186"/>
                    </a:cubicBezTo>
                    <a:cubicBezTo>
                      <a:pt x="96" y="184"/>
                      <a:pt x="89" y="186"/>
                      <a:pt x="82" y="185"/>
                    </a:cubicBezTo>
                    <a:cubicBezTo>
                      <a:pt x="62" y="185"/>
                      <a:pt x="41" y="185"/>
                      <a:pt x="21" y="182"/>
                    </a:cubicBezTo>
                    <a:cubicBezTo>
                      <a:pt x="8" y="179"/>
                      <a:pt x="0" y="169"/>
                      <a:pt x="5" y="154"/>
                    </a:cubicBezTo>
                    <a:cubicBezTo>
                      <a:pt x="10" y="141"/>
                      <a:pt x="18" y="134"/>
                      <a:pt x="34" y="136"/>
                    </a:cubicBezTo>
                    <a:cubicBezTo>
                      <a:pt x="47" y="138"/>
                      <a:pt x="61" y="135"/>
                      <a:pt x="71" y="135"/>
                    </a:cubicBezTo>
                    <a:cubicBezTo>
                      <a:pt x="64" y="125"/>
                      <a:pt x="54" y="114"/>
                      <a:pt x="51" y="102"/>
                    </a:cubicBezTo>
                    <a:cubicBezTo>
                      <a:pt x="49" y="91"/>
                      <a:pt x="55" y="78"/>
                      <a:pt x="58" y="64"/>
                    </a:cubicBezTo>
                    <a:cubicBezTo>
                      <a:pt x="58" y="64"/>
                      <a:pt x="56" y="63"/>
                      <a:pt x="53" y="63"/>
                    </a:cubicBezTo>
                    <a:cubicBezTo>
                      <a:pt x="33" y="62"/>
                      <a:pt x="24" y="53"/>
                      <a:pt x="26" y="37"/>
                    </a:cubicBezTo>
                    <a:cubicBezTo>
                      <a:pt x="28" y="20"/>
                      <a:pt x="42" y="11"/>
                      <a:pt x="59" y="14"/>
                    </a:cubicBezTo>
                    <a:cubicBezTo>
                      <a:pt x="62" y="15"/>
                      <a:pt x="66" y="17"/>
                      <a:pt x="68" y="16"/>
                    </a:cubicBezTo>
                    <a:cubicBezTo>
                      <a:pt x="93" y="0"/>
                      <a:pt x="107" y="11"/>
                      <a:pt x="116" y="35"/>
                    </a:cubicBezTo>
                    <a:cubicBezTo>
                      <a:pt x="117" y="37"/>
                      <a:pt x="122" y="38"/>
                      <a:pt x="124" y="40"/>
                    </a:cubicBezTo>
                    <a:cubicBezTo>
                      <a:pt x="134" y="46"/>
                      <a:pt x="141" y="54"/>
                      <a:pt x="138" y="68"/>
                    </a:cubicBezTo>
                    <a:cubicBezTo>
                      <a:pt x="135" y="80"/>
                      <a:pt x="128" y="87"/>
                      <a:pt x="115" y="88"/>
                    </a:cubicBezTo>
                    <a:cubicBezTo>
                      <a:pt x="112" y="89"/>
                      <a:pt x="109" y="90"/>
                      <a:pt x="107" y="9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41"/>
              <p:cNvSpPr>
                <a:spLocks/>
              </p:cNvSpPr>
              <p:nvPr/>
            </p:nvSpPr>
            <p:spPr bwMode="auto">
              <a:xfrm>
                <a:off x="2837822" y="2320790"/>
                <a:ext cx="159402" cy="104934"/>
              </a:xfrm>
              <a:custGeom>
                <a:avLst/>
                <a:gdLst>
                  <a:gd name="T0" fmla="*/ 177 w 178"/>
                  <a:gd name="T1" fmla="*/ 107 h 117"/>
                  <a:gd name="T2" fmla="*/ 158 w 178"/>
                  <a:gd name="T3" fmla="*/ 115 h 117"/>
                  <a:gd name="T4" fmla="*/ 108 w 178"/>
                  <a:gd name="T5" fmla="*/ 78 h 117"/>
                  <a:gd name="T6" fmla="*/ 97 w 178"/>
                  <a:gd name="T7" fmla="*/ 72 h 117"/>
                  <a:gd name="T8" fmla="*/ 30 w 178"/>
                  <a:gd name="T9" fmla="*/ 49 h 117"/>
                  <a:gd name="T10" fmla="*/ 9 w 178"/>
                  <a:gd name="T11" fmla="*/ 34 h 117"/>
                  <a:gd name="T12" fmla="*/ 1 w 178"/>
                  <a:gd name="T13" fmla="*/ 18 h 117"/>
                  <a:gd name="T14" fmla="*/ 15 w 178"/>
                  <a:gd name="T15" fmla="*/ 7 h 117"/>
                  <a:gd name="T16" fmla="*/ 88 w 178"/>
                  <a:gd name="T17" fmla="*/ 39 h 117"/>
                  <a:gd name="T18" fmla="*/ 135 w 178"/>
                  <a:gd name="T19" fmla="*/ 63 h 117"/>
                  <a:gd name="T20" fmla="*/ 178 w 178"/>
                  <a:gd name="T21" fmla="*/ 99 h 117"/>
                  <a:gd name="T22" fmla="*/ 177 w 178"/>
                  <a:gd name="T23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17">
                    <a:moveTo>
                      <a:pt x="177" y="107"/>
                    </a:moveTo>
                    <a:cubicBezTo>
                      <a:pt x="170" y="110"/>
                      <a:pt x="162" y="117"/>
                      <a:pt x="158" y="115"/>
                    </a:cubicBezTo>
                    <a:cubicBezTo>
                      <a:pt x="139" y="107"/>
                      <a:pt x="111" y="110"/>
                      <a:pt x="108" y="78"/>
                    </a:cubicBezTo>
                    <a:cubicBezTo>
                      <a:pt x="108" y="76"/>
                      <a:pt x="100" y="72"/>
                      <a:pt x="97" y="72"/>
                    </a:cubicBezTo>
                    <a:cubicBezTo>
                      <a:pt x="69" y="77"/>
                      <a:pt x="49" y="67"/>
                      <a:pt x="30" y="49"/>
                    </a:cubicBezTo>
                    <a:cubicBezTo>
                      <a:pt x="24" y="43"/>
                      <a:pt x="15" y="40"/>
                      <a:pt x="9" y="34"/>
                    </a:cubicBezTo>
                    <a:cubicBezTo>
                      <a:pt x="5" y="30"/>
                      <a:pt x="0" y="23"/>
                      <a:pt x="1" y="18"/>
                    </a:cubicBezTo>
                    <a:cubicBezTo>
                      <a:pt x="3" y="14"/>
                      <a:pt x="10" y="8"/>
                      <a:pt x="15" y="7"/>
                    </a:cubicBezTo>
                    <a:cubicBezTo>
                      <a:pt x="44" y="0"/>
                      <a:pt x="68" y="15"/>
                      <a:pt x="88" y="39"/>
                    </a:cubicBezTo>
                    <a:cubicBezTo>
                      <a:pt x="98" y="51"/>
                      <a:pt x="121" y="53"/>
                      <a:pt x="135" y="63"/>
                    </a:cubicBezTo>
                    <a:cubicBezTo>
                      <a:pt x="151" y="73"/>
                      <a:pt x="164" y="87"/>
                      <a:pt x="178" y="99"/>
                    </a:cubicBezTo>
                    <a:cubicBezTo>
                      <a:pt x="178" y="102"/>
                      <a:pt x="177" y="105"/>
                      <a:pt x="177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45"/>
              <p:cNvSpPr>
                <a:spLocks/>
              </p:cNvSpPr>
              <p:nvPr/>
            </p:nvSpPr>
            <p:spPr bwMode="auto">
              <a:xfrm>
                <a:off x="2888287" y="1899456"/>
                <a:ext cx="99326" cy="79302"/>
              </a:xfrm>
              <a:custGeom>
                <a:avLst/>
                <a:gdLst>
                  <a:gd name="T0" fmla="*/ 111 w 111"/>
                  <a:gd name="T1" fmla="*/ 55 h 88"/>
                  <a:gd name="T2" fmla="*/ 101 w 111"/>
                  <a:gd name="T3" fmla="*/ 68 h 88"/>
                  <a:gd name="T4" fmla="*/ 37 w 111"/>
                  <a:gd name="T5" fmla="*/ 69 h 88"/>
                  <a:gd name="T6" fmla="*/ 20 w 111"/>
                  <a:gd name="T7" fmla="*/ 66 h 88"/>
                  <a:gd name="T8" fmla="*/ 1 w 111"/>
                  <a:gd name="T9" fmla="*/ 44 h 88"/>
                  <a:gd name="T10" fmla="*/ 17 w 111"/>
                  <a:gd name="T11" fmla="*/ 22 h 88"/>
                  <a:gd name="T12" fmla="*/ 38 w 111"/>
                  <a:gd name="T13" fmla="*/ 10 h 88"/>
                  <a:gd name="T14" fmla="*/ 40 w 111"/>
                  <a:gd name="T15" fmla="*/ 9 h 88"/>
                  <a:gd name="T16" fmla="*/ 111 w 111"/>
                  <a:gd name="T17" fmla="*/ 5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88">
                    <a:moveTo>
                      <a:pt x="111" y="55"/>
                    </a:moveTo>
                    <a:cubicBezTo>
                      <a:pt x="109" y="58"/>
                      <a:pt x="104" y="68"/>
                      <a:pt x="101" y="68"/>
                    </a:cubicBezTo>
                    <a:cubicBezTo>
                      <a:pt x="80" y="63"/>
                      <a:pt x="59" y="88"/>
                      <a:pt x="37" y="69"/>
                    </a:cubicBezTo>
                    <a:cubicBezTo>
                      <a:pt x="33" y="66"/>
                      <a:pt x="24" y="69"/>
                      <a:pt x="20" y="66"/>
                    </a:cubicBezTo>
                    <a:cubicBezTo>
                      <a:pt x="12" y="60"/>
                      <a:pt x="3" y="52"/>
                      <a:pt x="1" y="44"/>
                    </a:cubicBezTo>
                    <a:cubicBezTo>
                      <a:pt x="0" y="37"/>
                      <a:pt x="10" y="28"/>
                      <a:pt x="17" y="22"/>
                    </a:cubicBezTo>
                    <a:cubicBezTo>
                      <a:pt x="23" y="17"/>
                      <a:pt x="31" y="14"/>
                      <a:pt x="38" y="10"/>
                    </a:cubicBezTo>
                    <a:cubicBezTo>
                      <a:pt x="39" y="10"/>
                      <a:pt x="39" y="9"/>
                      <a:pt x="40" y="9"/>
                    </a:cubicBezTo>
                    <a:cubicBezTo>
                      <a:pt x="56" y="0"/>
                      <a:pt x="111" y="32"/>
                      <a:pt x="111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224608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38100"/>
            <a:ext cx="1416472" cy="687705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069093" y="4476750"/>
            <a:ext cx="3122908" cy="23622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686301" y="3013503"/>
            <a:ext cx="4000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请输入标题</a:t>
            </a:r>
            <a:endParaRPr lang="zh-CN" altLang="en-US" sz="4800" dirty="0"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2819400" y="2362200"/>
            <a:ext cx="2133600" cy="2133600"/>
          </a:xfrm>
          <a:prstGeom prst="ellipse">
            <a:avLst/>
          </a:prstGeom>
          <a:noFill/>
          <a:ln>
            <a:solidFill>
              <a:srgbClr val="004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572000" y="2647950"/>
            <a:ext cx="228600" cy="228600"/>
          </a:xfrm>
          <a:prstGeom prst="ellipse">
            <a:avLst/>
          </a:prstGeom>
          <a:solidFill>
            <a:srgbClr val="004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819400" y="264417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tx2">
                    <a:lumMod val="50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叁</a:t>
            </a:r>
            <a:endParaRPr lang="zh-CN" altLang="en-US" sz="9600" dirty="0">
              <a:solidFill>
                <a:schemeClr val="tx2">
                  <a:lumMod val="50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0149775" y="-311455"/>
            <a:ext cx="2029504" cy="774882"/>
            <a:chOff x="3669050" y="1386349"/>
            <a:chExt cx="4831678" cy="1844776"/>
          </a:xfrm>
        </p:grpSpPr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5549947" y="1939352"/>
              <a:ext cx="1394977" cy="738770"/>
            </a:xfrm>
            <a:custGeom>
              <a:avLst/>
              <a:gdLst>
                <a:gd name="T0" fmla="*/ 286 w 686"/>
                <a:gd name="T1" fmla="*/ 116 h 363"/>
                <a:gd name="T2" fmla="*/ 420 w 686"/>
                <a:gd name="T3" fmla="*/ 246 h 363"/>
                <a:gd name="T4" fmla="*/ 565 w 686"/>
                <a:gd name="T5" fmla="*/ 347 h 363"/>
                <a:gd name="T6" fmla="*/ 566 w 686"/>
                <a:gd name="T7" fmla="*/ 353 h 363"/>
                <a:gd name="T8" fmla="*/ 511 w 686"/>
                <a:gd name="T9" fmla="*/ 362 h 363"/>
                <a:gd name="T10" fmla="*/ 349 w 686"/>
                <a:gd name="T11" fmla="*/ 294 h 363"/>
                <a:gd name="T12" fmla="*/ 220 w 686"/>
                <a:gd name="T13" fmla="*/ 147 h 363"/>
                <a:gd name="T14" fmla="*/ 146 w 686"/>
                <a:gd name="T15" fmla="*/ 70 h 363"/>
                <a:gd name="T16" fmla="*/ 41 w 686"/>
                <a:gd name="T17" fmla="*/ 85 h 363"/>
                <a:gd name="T18" fmla="*/ 32 w 686"/>
                <a:gd name="T19" fmla="*/ 149 h 363"/>
                <a:gd name="T20" fmla="*/ 90 w 686"/>
                <a:gd name="T21" fmla="*/ 195 h 363"/>
                <a:gd name="T22" fmla="*/ 119 w 686"/>
                <a:gd name="T23" fmla="*/ 178 h 363"/>
                <a:gd name="T24" fmla="*/ 112 w 686"/>
                <a:gd name="T25" fmla="*/ 128 h 363"/>
                <a:gd name="T26" fmla="*/ 94 w 686"/>
                <a:gd name="T27" fmla="*/ 117 h 363"/>
                <a:gd name="T28" fmla="*/ 144 w 686"/>
                <a:gd name="T29" fmla="*/ 138 h 363"/>
                <a:gd name="T30" fmla="*/ 145 w 686"/>
                <a:gd name="T31" fmla="*/ 196 h 363"/>
                <a:gd name="T32" fmla="*/ 89 w 686"/>
                <a:gd name="T33" fmla="*/ 219 h 363"/>
                <a:gd name="T34" fmla="*/ 7 w 686"/>
                <a:gd name="T35" fmla="*/ 96 h 363"/>
                <a:gd name="T36" fmla="*/ 53 w 686"/>
                <a:gd name="T37" fmla="*/ 39 h 363"/>
                <a:gd name="T38" fmla="*/ 244 w 686"/>
                <a:gd name="T39" fmla="*/ 10 h 363"/>
                <a:gd name="T40" fmla="*/ 531 w 686"/>
                <a:gd name="T41" fmla="*/ 206 h 363"/>
                <a:gd name="T42" fmla="*/ 546 w 686"/>
                <a:gd name="T43" fmla="*/ 235 h 363"/>
                <a:gd name="T44" fmla="*/ 676 w 686"/>
                <a:gd name="T45" fmla="*/ 319 h 363"/>
                <a:gd name="T46" fmla="*/ 686 w 686"/>
                <a:gd name="T47" fmla="*/ 322 h 363"/>
                <a:gd name="T48" fmla="*/ 685 w 686"/>
                <a:gd name="T49" fmla="*/ 329 h 363"/>
                <a:gd name="T50" fmla="*/ 589 w 686"/>
                <a:gd name="T51" fmla="*/ 317 h 363"/>
                <a:gd name="T52" fmla="*/ 424 w 686"/>
                <a:gd name="T53" fmla="*/ 217 h 363"/>
                <a:gd name="T54" fmla="*/ 334 w 686"/>
                <a:gd name="T55" fmla="*/ 132 h 363"/>
                <a:gd name="T56" fmla="*/ 287 w 686"/>
                <a:gd name="T57" fmla="*/ 111 h 363"/>
                <a:gd name="T58" fmla="*/ 286 w 686"/>
                <a:gd name="T59" fmla="*/ 116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6" h="363">
                  <a:moveTo>
                    <a:pt x="286" y="116"/>
                  </a:moveTo>
                  <a:cubicBezTo>
                    <a:pt x="330" y="160"/>
                    <a:pt x="375" y="204"/>
                    <a:pt x="420" y="246"/>
                  </a:cubicBezTo>
                  <a:cubicBezTo>
                    <a:pt x="464" y="287"/>
                    <a:pt x="510" y="324"/>
                    <a:pt x="565" y="347"/>
                  </a:cubicBezTo>
                  <a:cubicBezTo>
                    <a:pt x="565" y="349"/>
                    <a:pt x="566" y="351"/>
                    <a:pt x="566" y="353"/>
                  </a:cubicBezTo>
                  <a:cubicBezTo>
                    <a:pt x="548" y="356"/>
                    <a:pt x="529" y="361"/>
                    <a:pt x="511" y="362"/>
                  </a:cubicBezTo>
                  <a:cubicBezTo>
                    <a:pt x="448" y="363"/>
                    <a:pt x="393" y="337"/>
                    <a:pt x="349" y="294"/>
                  </a:cubicBezTo>
                  <a:cubicBezTo>
                    <a:pt x="303" y="248"/>
                    <a:pt x="264" y="196"/>
                    <a:pt x="220" y="147"/>
                  </a:cubicBezTo>
                  <a:cubicBezTo>
                    <a:pt x="196" y="120"/>
                    <a:pt x="173" y="92"/>
                    <a:pt x="146" y="70"/>
                  </a:cubicBezTo>
                  <a:cubicBezTo>
                    <a:pt x="109" y="40"/>
                    <a:pt x="71" y="48"/>
                    <a:pt x="41" y="85"/>
                  </a:cubicBezTo>
                  <a:cubicBezTo>
                    <a:pt x="26" y="104"/>
                    <a:pt x="21" y="126"/>
                    <a:pt x="32" y="149"/>
                  </a:cubicBezTo>
                  <a:cubicBezTo>
                    <a:pt x="43" y="174"/>
                    <a:pt x="62" y="191"/>
                    <a:pt x="90" y="195"/>
                  </a:cubicBezTo>
                  <a:cubicBezTo>
                    <a:pt x="104" y="198"/>
                    <a:pt x="115" y="192"/>
                    <a:pt x="119" y="178"/>
                  </a:cubicBezTo>
                  <a:cubicBezTo>
                    <a:pt x="126" y="160"/>
                    <a:pt x="127" y="142"/>
                    <a:pt x="112" y="128"/>
                  </a:cubicBezTo>
                  <a:cubicBezTo>
                    <a:pt x="107" y="124"/>
                    <a:pt x="102" y="122"/>
                    <a:pt x="94" y="117"/>
                  </a:cubicBezTo>
                  <a:cubicBezTo>
                    <a:pt x="117" y="115"/>
                    <a:pt x="134" y="119"/>
                    <a:pt x="144" y="138"/>
                  </a:cubicBezTo>
                  <a:cubicBezTo>
                    <a:pt x="154" y="157"/>
                    <a:pt x="159" y="177"/>
                    <a:pt x="145" y="196"/>
                  </a:cubicBezTo>
                  <a:cubicBezTo>
                    <a:pt x="132" y="215"/>
                    <a:pt x="109" y="224"/>
                    <a:pt x="89" y="219"/>
                  </a:cubicBezTo>
                  <a:cubicBezTo>
                    <a:pt x="40" y="207"/>
                    <a:pt x="0" y="146"/>
                    <a:pt x="7" y="96"/>
                  </a:cubicBezTo>
                  <a:cubicBezTo>
                    <a:pt x="12" y="68"/>
                    <a:pt x="30" y="51"/>
                    <a:pt x="53" y="39"/>
                  </a:cubicBezTo>
                  <a:cubicBezTo>
                    <a:pt x="113" y="9"/>
                    <a:pt x="178" y="0"/>
                    <a:pt x="244" y="10"/>
                  </a:cubicBezTo>
                  <a:cubicBezTo>
                    <a:pt x="370" y="29"/>
                    <a:pt x="467" y="94"/>
                    <a:pt x="531" y="206"/>
                  </a:cubicBezTo>
                  <a:cubicBezTo>
                    <a:pt x="536" y="216"/>
                    <a:pt x="541" y="225"/>
                    <a:pt x="546" y="235"/>
                  </a:cubicBezTo>
                  <a:cubicBezTo>
                    <a:pt x="570" y="293"/>
                    <a:pt x="614" y="319"/>
                    <a:pt x="676" y="319"/>
                  </a:cubicBezTo>
                  <a:cubicBezTo>
                    <a:pt x="679" y="319"/>
                    <a:pt x="682" y="321"/>
                    <a:pt x="686" y="322"/>
                  </a:cubicBezTo>
                  <a:cubicBezTo>
                    <a:pt x="685" y="324"/>
                    <a:pt x="685" y="327"/>
                    <a:pt x="685" y="329"/>
                  </a:cubicBezTo>
                  <a:cubicBezTo>
                    <a:pt x="653" y="325"/>
                    <a:pt x="620" y="324"/>
                    <a:pt x="589" y="317"/>
                  </a:cubicBezTo>
                  <a:cubicBezTo>
                    <a:pt x="523" y="302"/>
                    <a:pt x="470" y="266"/>
                    <a:pt x="424" y="217"/>
                  </a:cubicBezTo>
                  <a:cubicBezTo>
                    <a:pt x="396" y="186"/>
                    <a:pt x="365" y="159"/>
                    <a:pt x="334" y="132"/>
                  </a:cubicBezTo>
                  <a:cubicBezTo>
                    <a:pt x="321" y="122"/>
                    <a:pt x="303" y="118"/>
                    <a:pt x="287" y="111"/>
                  </a:cubicBezTo>
                  <a:cubicBezTo>
                    <a:pt x="286" y="113"/>
                    <a:pt x="286" y="114"/>
                    <a:pt x="286" y="1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6727335" y="2502675"/>
              <a:ext cx="1773393" cy="447218"/>
            </a:xfrm>
            <a:custGeom>
              <a:avLst/>
              <a:gdLst>
                <a:gd name="T0" fmla="*/ 866 w 872"/>
                <a:gd name="T1" fmla="*/ 220 h 220"/>
                <a:gd name="T2" fmla="*/ 675 w 872"/>
                <a:gd name="T3" fmla="*/ 125 h 220"/>
                <a:gd name="T4" fmla="*/ 386 w 872"/>
                <a:gd name="T5" fmla="*/ 156 h 220"/>
                <a:gd name="T6" fmla="*/ 278 w 872"/>
                <a:gd name="T7" fmla="*/ 174 h 220"/>
                <a:gd name="T8" fmla="*/ 164 w 872"/>
                <a:gd name="T9" fmla="*/ 159 h 220"/>
                <a:gd name="T10" fmla="*/ 0 w 872"/>
                <a:gd name="T11" fmla="*/ 58 h 220"/>
                <a:gd name="T12" fmla="*/ 14 w 872"/>
                <a:gd name="T13" fmla="*/ 64 h 220"/>
                <a:gd name="T14" fmla="*/ 266 w 872"/>
                <a:gd name="T15" fmla="*/ 131 h 220"/>
                <a:gd name="T16" fmla="*/ 397 w 872"/>
                <a:gd name="T17" fmla="*/ 102 h 220"/>
                <a:gd name="T18" fmla="*/ 589 w 872"/>
                <a:gd name="T19" fmla="*/ 29 h 220"/>
                <a:gd name="T20" fmla="*/ 718 w 872"/>
                <a:gd name="T21" fmla="*/ 5 h 220"/>
                <a:gd name="T22" fmla="*/ 859 w 872"/>
                <a:gd name="T23" fmla="*/ 108 h 220"/>
                <a:gd name="T24" fmla="*/ 866 w 872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20">
                  <a:moveTo>
                    <a:pt x="866" y="220"/>
                  </a:moveTo>
                  <a:cubicBezTo>
                    <a:pt x="824" y="142"/>
                    <a:pt x="751" y="129"/>
                    <a:pt x="675" y="125"/>
                  </a:cubicBezTo>
                  <a:cubicBezTo>
                    <a:pt x="577" y="120"/>
                    <a:pt x="482" y="139"/>
                    <a:pt x="386" y="156"/>
                  </a:cubicBezTo>
                  <a:cubicBezTo>
                    <a:pt x="350" y="162"/>
                    <a:pt x="314" y="168"/>
                    <a:pt x="278" y="174"/>
                  </a:cubicBezTo>
                  <a:cubicBezTo>
                    <a:pt x="238" y="180"/>
                    <a:pt x="201" y="173"/>
                    <a:pt x="164" y="159"/>
                  </a:cubicBezTo>
                  <a:cubicBezTo>
                    <a:pt x="103" y="136"/>
                    <a:pt x="49" y="100"/>
                    <a:pt x="0" y="58"/>
                  </a:cubicBezTo>
                  <a:cubicBezTo>
                    <a:pt x="4" y="60"/>
                    <a:pt x="9" y="62"/>
                    <a:pt x="14" y="64"/>
                  </a:cubicBezTo>
                  <a:cubicBezTo>
                    <a:pt x="94" y="102"/>
                    <a:pt x="177" y="125"/>
                    <a:pt x="266" y="131"/>
                  </a:cubicBezTo>
                  <a:cubicBezTo>
                    <a:pt x="312" y="134"/>
                    <a:pt x="355" y="119"/>
                    <a:pt x="397" y="102"/>
                  </a:cubicBezTo>
                  <a:cubicBezTo>
                    <a:pt x="461" y="78"/>
                    <a:pt x="524" y="50"/>
                    <a:pt x="589" y="29"/>
                  </a:cubicBezTo>
                  <a:cubicBezTo>
                    <a:pt x="630" y="15"/>
                    <a:pt x="674" y="9"/>
                    <a:pt x="718" y="5"/>
                  </a:cubicBezTo>
                  <a:cubicBezTo>
                    <a:pt x="792" y="0"/>
                    <a:pt x="839" y="36"/>
                    <a:pt x="859" y="108"/>
                  </a:cubicBezTo>
                  <a:cubicBezTo>
                    <a:pt x="869" y="143"/>
                    <a:pt x="872" y="188"/>
                    <a:pt x="866" y="2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7074790" y="1732084"/>
              <a:ext cx="630406" cy="929698"/>
            </a:xfrm>
            <a:custGeom>
              <a:avLst/>
              <a:gdLst>
                <a:gd name="T0" fmla="*/ 53 w 310"/>
                <a:gd name="T1" fmla="*/ 5 h 457"/>
                <a:gd name="T2" fmla="*/ 100 w 310"/>
                <a:gd name="T3" fmla="*/ 80 h 457"/>
                <a:gd name="T4" fmla="*/ 139 w 310"/>
                <a:gd name="T5" fmla="*/ 143 h 457"/>
                <a:gd name="T6" fmla="*/ 152 w 310"/>
                <a:gd name="T7" fmla="*/ 134 h 457"/>
                <a:gd name="T8" fmla="*/ 223 w 310"/>
                <a:gd name="T9" fmla="*/ 94 h 457"/>
                <a:gd name="T10" fmla="*/ 261 w 310"/>
                <a:gd name="T11" fmla="*/ 49 h 457"/>
                <a:gd name="T12" fmla="*/ 233 w 310"/>
                <a:gd name="T13" fmla="*/ 4 h 457"/>
                <a:gd name="T14" fmla="*/ 274 w 310"/>
                <a:gd name="T15" fmla="*/ 20 h 457"/>
                <a:gd name="T16" fmla="*/ 252 w 310"/>
                <a:gd name="T17" fmla="*/ 153 h 457"/>
                <a:gd name="T18" fmla="*/ 214 w 310"/>
                <a:gd name="T19" fmla="*/ 174 h 457"/>
                <a:gd name="T20" fmla="*/ 255 w 310"/>
                <a:gd name="T21" fmla="*/ 184 h 457"/>
                <a:gd name="T22" fmla="*/ 277 w 310"/>
                <a:gd name="T23" fmla="*/ 221 h 457"/>
                <a:gd name="T24" fmla="*/ 224 w 310"/>
                <a:gd name="T25" fmla="*/ 285 h 457"/>
                <a:gd name="T26" fmla="*/ 169 w 310"/>
                <a:gd name="T27" fmla="*/ 274 h 457"/>
                <a:gd name="T28" fmla="*/ 162 w 310"/>
                <a:gd name="T29" fmla="*/ 255 h 457"/>
                <a:gd name="T30" fmla="*/ 176 w 310"/>
                <a:gd name="T31" fmla="*/ 245 h 457"/>
                <a:gd name="T32" fmla="*/ 203 w 310"/>
                <a:gd name="T33" fmla="*/ 225 h 457"/>
                <a:gd name="T34" fmla="*/ 171 w 310"/>
                <a:gd name="T35" fmla="*/ 195 h 457"/>
                <a:gd name="T36" fmla="*/ 117 w 310"/>
                <a:gd name="T37" fmla="*/ 222 h 457"/>
                <a:gd name="T38" fmla="*/ 103 w 310"/>
                <a:gd name="T39" fmla="*/ 365 h 457"/>
                <a:gd name="T40" fmla="*/ 207 w 310"/>
                <a:gd name="T41" fmla="*/ 428 h 457"/>
                <a:gd name="T42" fmla="*/ 282 w 310"/>
                <a:gd name="T43" fmla="*/ 425 h 457"/>
                <a:gd name="T44" fmla="*/ 88 w 310"/>
                <a:gd name="T45" fmla="*/ 392 h 457"/>
                <a:gd name="T46" fmla="*/ 64 w 310"/>
                <a:gd name="T47" fmla="*/ 215 h 457"/>
                <a:gd name="T48" fmla="*/ 70 w 310"/>
                <a:gd name="T49" fmla="*/ 203 h 457"/>
                <a:gd name="T50" fmla="*/ 59 w 310"/>
                <a:gd name="T51" fmla="*/ 149 h 457"/>
                <a:gd name="T52" fmla="*/ 33 w 310"/>
                <a:gd name="T53" fmla="*/ 122 h 457"/>
                <a:gd name="T54" fmla="*/ 53 w 310"/>
                <a:gd name="T55" fmla="*/ 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457">
                  <a:moveTo>
                    <a:pt x="53" y="5"/>
                  </a:moveTo>
                  <a:cubicBezTo>
                    <a:pt x="49" y="42"/>
                    <a:pt x="72" y="62"/>
                    <a:pt x="100" y="80"/>
                  </a:cubicBezTo>
                  <a:cubicBezTo>
                    <a:pt x="122" y="94"/>
                    <a:pt x="140" y="111"/>
                    <a:pt x="139" y="143"/>
                  </a:cubicBezTo>
                  <a:cubicBezTo>
                    <a:pt x="145" y="139"/>
                    <a:pt x="148" y="136"/>
                    <a:pt x="152" y="134"/>
                  </a:cubicBezTo>
                  <a:cubicBezTo>
                    <a:pt x="176" y="120"/>
                    <a:pt x="199" y="105"/>
                    <a:pt x="223" y="94"/>
                  </a:cubicBezTo>
                  <a:cubicBezTo>
                    <a:pt x="244" y="85"/>
                    <a:pt x="258" y="72"/>
                    <a:pt x="261" y="49"/>
                  </a:cubicBezTo>
                  <a:cubicBezTo>
                    <a:pt x="265" y="28"/>
                    <a:pt x="256" y="13"/>
                    <a:pt x="233" y="4"/>
                  </a:cubicBezTo>
                  <a:cubicBezTo>
                    <a:pt x="251" y="0"/>
                    <a:pt x="262" y="5"/>
                    <a:pt x="274" y="20"/>
                  </a:cubicBezTo>
                  <a:cubicBezTo>
                    <a:pt x="310" y="65"/>
                    <a:pt x="301" y="122"/>
                    <a:pt x="252" y="153"/>
                  </a:cubicBezTo>
                  <a:cubicBezTo>
                    <a:pt x="241" y="160"/>
                    <a:pt x="229" y="165"/>
                    <a:pt x="214" y="174"/>
                  </a:cubicBezTo>
                  <a:cubicBezTo>
                    <a:pt x="231" y="178"/>
                    <a:pt x="243" y="181"/>
                    <a:pt x="255" y="184"/>
                  </a:cubicBezTo>
                  <a:cubicBezTo>
                    <a:pt x="274" y="190"/>
                    <a:pt x="281" y="203"/>
                    <a:pt x="277" y="221"/>
                  </a:cubicBezTo>
                  <a:cubicBezTo>
                    <a:pt x="270" y="251"/>
                    <a:pt x="252" y="273"/>
                    <a:pt x="224" y="285"/>
                  </a:cubicBezTo>
                  <a:cubicBezTo>
                    <a:pt x="204" y="294"/>
                    <a:pt x="185" y="288"/>
                    <a:pt x="169" y="274"/>
                  </a:cubicBezTo>
                  <a:cubicBezTo>
                    <a:pt x="164" y="270"/>
                    <a:pt x="161" y="261"/>
                    <a:pt x="162" y="255"/>
                  </a:cubicBezTo>
                  <a:cubicBezTo>
                    <a:pt x="162" y="251"/>
                    <a:pt x="171" y="247"/>
                    <a:pt x="176" y="245"/>
                  </a:cubicBezTo>
                  <a:cubicBezTo>
                    <a:pt x="187" y="240"/>
                    <a:pt x="205" y="245"/>
                    <a:pt x="203" y="225"/>
                  </a:cubicBezTo>
                  <a:cubicBezTo>
                    <a:pt x="202" y="207"/>
                    <a:pt x="188" y="198"/>
                    <a:pt x="171" y="195"/>
                  </a:cubicBezTo>
                  <a:cubicBezTo>
                    <a:pt x="147" y="191"/>
                    <a:pt x="129" y="204"/>
                    <a:pt x="117" y="222"/>
                  </a:cubicBezTo>
                  <a:cubicBezTo>
                    <a:pt x="87" y="267"/>
                    <a:pt x="82" y="315"/>
                    <a:pt x="103" y="365"/>
                  </a:cubicBezTo>
                  <a:cubicBezTo>
                    <a:pt x="122" y="410"/>
                    <a:pt x="161" y="426"/>
                    <a:pt x="207" y="428"/>
                  </a:cubicBezTo>
                  <a:cubicBezTo>
                    <a:pt x="233" y="429"/>
                    <a:pt x="259" y="426"/>
                    <a:pt x="282" y="425"/>
                  </a:cubicBezTo>
                  <a:cubicBezTo>
                    <a:pt x="226" y="457"/>
                    <a:pt x="137" y="456"/>
                    <a:pt x="88" y="392"/>
                  </a:cubicBezTo>
                  <a:cubicBezTo>
                    <a:pt x="45" y="338"/>
                    <a:pt x="32" y="280"/>
                    <a:pt x="64" y="215"/>
                  </a:cubicBezTo>
                  <a:cubicBezTo>
                    <a:pt x="66" y="211"/>
                    <a:pt x="68" y="207"/>
                    <a:pt x="70" y="203"/>
                  </a:cubicBezTo>
                  <a:cubicBezTo>
                    <a:pt x="83" y="174"/>
                    <a:pt x="82" y="171"/>
                    <a:pt x="59" y="149"/>
                  </a:cubicBezTo>
                  <a:cubicBezTo>
                    <a:pt x="50" y="140"/>
                    <a:pt x="41" y="132"/>
                    <a:pt x="33" y="122"/>
                  </a:cubicBezTo>
                  <a:cubicBezTo>
                    <a:pt x="0" y="82"/>
                    <a:pt x="7" y="36"/>
                    <a:pt x="53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5120789" y="2502675"/>
              <a:ext cx="1708030" cy="478179"/>
            </a:xfrm>
            <a:custGeom>
              <a:avLst/>
              <a:gdLst>
                <a:gd name="T0" fmla="*/ 840 w 840"/>
                <a:gd name="T1" fmla="*/ 131 h 235"/>
                <a:gd name="T2" fmla="*/ 678 w 840"/>
                <a:gd name="T3" fmla="*/ 223 h 235"/>
                <a:gd name="T4" fmla="*/ 535 w 840"/>
                <a:gd name="T5" fmla="*/ 183 h 235"/>
                <a:gd name="T6" fmla="*/ 404 w 840"/>
                <a:gd name="T7" fmla="*/ 119 h 235"/>
                <a:gd name="T8" fmla="*/ 49 w 840"/>
                <a:gd name="T9" fmla="*/ 52 h 235"/>
                <a:gd name="T10" fmla="*/ 0 w 840"/>
                <a:gd name="T11" fmla="*/ 56 h 235"/>
                <a:gd name="T12" fmla="*/ 292 w 840"/>
                <a:gd name="T13" fmla="*/ 37 h 235"/>
                <a:gd name="T14" fmla="*/ 582 w 840"/>
                <a:gd name="T15" fmla="*/ 139 h 235"/>
                <a:gd name="T16" fmla="*/ 745 w 840"/>
                <a:gd name="T17" fmla="*/ 166 h 235"/>
                <a:gd name="T18" fmla="*/ 840 w 840"/>
                <a:gd name="T19" fmla="*/ 1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0" h="235">
                  <a:moveTo>
                    <a:pt x="840" y="131"/>
                  </a:moveTo>
                  <a:cubicBezTo>
                    <a:pt x="811" y="198"/>
                    <a:pt x="749" y="235"/>
                    <a:pt x="678" y="223"/>
                  </a:cubicBezTo>
                  <a:cubicBezTo>
                    <a:pt x="629" y="215"/>
                    <a:pt x="581" y="200"/>
                    <a:pt x="535" y="183"/>
                  </a:cubicBezTo>
                  <a:cubicBezTo>
                    <a:pt x="490" y="165"/>
                    <a:pt x="446" y="143"/>
                    <a:pt x="404" y="119"/>
                  </a:cubicBezTo>
                  <a:cubicBezTo>
                    <a:pt x="293" y="53"/>
                    <a:pt x="173" y="43"/>
                    <a:pt x="49" y="52"/>
                  </a:cubicBezTo>
                  <a:cubicBezTo>
                    <a:pt x="33" y="53"/>
                    <a:pt x="16" y="56"/>
                    <a:pt x="0" y="56"/>
                  </a:cubicBezTo>
                  <a:cubicBezTo>
                    <a:pt x="96" y="24"/>
                    <a:pt x="191" y="0"/>
                    <a:pt x="292" y="37"/>
                  </a:cubicBezTo>
                  <a:cubicBezTo>
                    <a:pt x="388" y="73"/>
                    <a:pt x="484" y="107"/>
                    <a:pt x="582" y="139"/>
                  </a:cubicBezTo>
                  <a:cubicBezTo>
                    <a:pt x="634" y="156"/>
                    <a:pt x="689" y="167"/>
                    <a:pt x="745" y="166"/>
                  </a:cubicBezTo>
                  <a:cubicBezTo>
                    <a:pt x="779" y="166"/>
                    <a:pt x="811" y="159"/>
                    <a:pt x="840" y="1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6074568" y="1431071"/>
              <a:ext cx="430878" cy="569343"/>
            </a:xfrm>
            <a:custGeom>
              <a:avLst/>
              <a:gdLst>
                <a:gd name="T0" fmla="*/ 80 w 212"/>
                <a:gd name="T1" fmla="*/ 98 h 280"/>
                <a:gd name="T2" fmla="*/ 45 w 212"/>
                <a:gd name="T3" fmla="*/ 190 h 280"/>
                <a:gd name="T4" fmla="*/ 86 w 212"/>
                <a:gd name="T5" fmla="*/ 253 h 280"/>
                <a:gd name="T6" fmla="*/ 106 w 212"/>
                <a:gd name="T7" fmla="*/ 280 h 280"/>
                <a:gd name="T8" fmla="*/ 88 w 212"/>
                <a:gd name="T9" fmla="*/ 275 h 280"/>
                <a:gd name="T10" fmla="*/ 6 w 212"/>
                <a:gd name="T11" fmla="*/ 136 h 280"/>
                <a:gd name="T12" fmla="*/ 113 w 212"/>
                <a:gd name="T13" fmla="*/ 8 h 280"/>
                <a:gd name="T14" fmla="*/ 188 w 212"/>
                <a:gd name="T15" fmla="*/ 45 h 280"/>
                <a:gd name="T16" fmla="*/ 194 w 212"/>
                <a:gd name="T17" fmla="*/ 133 h 280"/>
                <a:gd name="T18" fmla="*/ 123 w 212"/>
                <a:gd name="T19" fmla="*/ 156 h 280"/>
                <a:gd name="T20" fmla="*/ 80 w 212"/>
                <a:gd name="T21" fmla="*/ 9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280">
                  <a:moveTo>
                    <a:pt x="80" y="98"/>
                  </a:moveTo>
                  <a:cubicBezTo>
                    <a:pt x="41" y="117"/>
                    <a:pt x="26" y="155"/>
                    <a:pt x="45" y="190"/>
                  </a:cubicBezTo>
                  <a:cubicBezTo>
                    <a:pt x="56" y="212"/>
                    <a:pt x="72" y="232"/>
                    <a:pt x="86" y="253"/>
                  </a:cubicBezTo>
                  <a:cubicBezTo>
                    <a:pt x="91" y="260"/>
                    <a:pt x="97" y="268"/>
                    <a:pt x="106" y="280"/>
                  </a:cubicBezTo>
                  <a:cubicBezTo>
                    <a:pt x="96" y="277"/>
                    <a:pt x="92" y="277"/>
                    <a:pt x="88" y="275"/>
                  </a:cubicBezTo>
                  <a:cubicBezTo>
                    <a:pt x="28" y="245"/>
                    <a:pt x="0" y="198"/>
                    <a:pt x="6" y="136"/>
                  </a:cubicBezTo>
                  <a:cubicBezTo>
                    <a:pt x="11" y="75"/>
                    <a:pt x="52" y="26"/>
                    <a:pt x="113" y="8"/>
                  </a:cubicBezTo>
                  <a:cubicBezTo>
                    <a:pt x="138" y="0"/>
                    <a:pt x="167" y="15"/>
                    <a:pt x="188" y="45"/>
                  </a:cubicBezTo>
                  <a:cubicBezTo>
                    <a:pt x="209" y="78"/>
                    <a:pt x="212" y="113"/>
                    <a:pt x="194" y="133"/>
                  </a:cubicBezTo>
                  <a:cubicBezTo>
                    <a:pt x="175" y="153"/>
                    <a:pt x="150" y="161"/>
                    <a:pt x="123" y="156"/>
                  </a:cubicBezTo>
                  <a:cubicBezTo>
                    <a:pt x="93" y="149"/>
                    <a:pt x="82" y="127"/>
                    <a:pt x="80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3977802" y="2299707"/>
              <a:ext cx="1436259" cy="404216"/>
            </a:xfrm>
            <a:custGeom>
              <a:avLst/>
              <a:gdLst>
                <a:gd name="T0" fmla="*/ 706 w 706"/>
                <a:gd name="T1" fmla="*/ 83 h 199"/>
                <a:gd name="T2" fmla="*/ 579 w 706"/>
                <a:gd name="T3" fmla="*/ 64 h 199"/>
                <a:gd name="T4" fmla="*/ 351 w 706"/>
                <a:gd name="T5" fmla="*/ 131 h 199"/>
                <a:gd name="T6" fmla="*/ 264 w 706"/>
                <a:gd name="T7" fmla="*/ 166 h 199"/>
                <a:gd name="T8" fmla="*/ 42 w 706"/>
                <a:gd name="T9" fmla="*/ 175 h 199"/>
                <a:gd name="T10" fmla="*/ 0 w 706"/>
                <a:gd name="T11" fmla="*/ 163 h 199"/>
                <a:gd name="T12" fmla="*/ 134 w 706"/>
                <a:gd name="T13" fmla="*/ 163 h 199"/>
                <a:gd name="T14" fmla="*/ 324 w 706"/>
                <a:gd name="T15" fmla="*/ 109 h 199"/>
                <a:gd name="T16" fmla="*/ 539 w 706"/>
                <a:gd name="T17" fmla="*/ 16 h 199"/>
                <a:gd name="T18" fmla="*/ 696 w 706"/>
                <a:gd name="T19" fmla="*/ 66 h 199"/>
                <a:gd name="T20" fmla="*/ 706 w 706"/>
                <a:gd name="T21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199">
                  <a:moveTo>
                    <a:pt x="706" y="83"/>
                  </a:moveTo>
                  <a:cubicBezTo>
                    <a:pt x="665" y="55"/>
                    <a:pt x="622" y="58"/>
                    <a:pt x="579" y="64"/>
                  </a:cubicBezTo>
                  <a:cubicBezTo>
                    <a:pt x="500" y="75"/>
                    <a:pt x="425" y="103"/>
                    <a:pt x="351" y="131"/>
                  </a:cubicBezTo>
                  <a:cubicBezTo>
                    <a:pt x="322" y="142"/>
                    <a:pt x="292" y="152"/>
                    <a:pt x="264" y="166"/>
                  </a:cubicBezTo>
                  <a:cubicBezTo>
                    <a:pt x="191" y="199"/>
                    <a:pt x="117" y="197"/>
                    <a:pt x="42" y="175"/>
                  </a:cubicBezTo>
                  <a:cubicBezTo>
                    <a:pt x="26" y="171"/>
                    <a:pt x="10" y="166"/>
                    <a:pt x="0" y="163"/>
                  </a:cubicBezTo>
                  <a:cubicBezTo>
                    <a:pt x="41" y="163"/>
                    <a:pt x="88" y="164"/>
                    <a:pt x="134" y="163"/>
                  </a:cubicBezTo>
                  <a:cubicBezTo>
                    <a:pt x="202" y="161"/>
                    <a:pt x="265" y="143"/>
                    <a:pt x="324" y="109"/>
                  </a:cubicBezTo>
                  <a:cubicBezTo>
                    <a:pt x="392" y="70"/>
                    <a:pt x="461" y="33"/>
                    <a:pt x="539" y="16"/>
                  </a:cubicBezTo>
                  <a:cubicBezTo>
                    <a:pt x="608" y="0"/>
                    <a:pt x="662" y="17"/>
                    <a:pt x="696" y="66"/>
                  </a:cubicBezTo>
                  <a:cubicBezTo>
                    <a:pt x="699" y="71"/>
                    <a:pt x="702" y="77"/>
                    <a:pt x="706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auto">
            <a:xfrm>
              <a:off x="7772278" y="2010735"/>
              <a:ext cx="390456" cy="369815"/>
            </a:xfrm>
            <a:custGeom>
              <a:avLst/>
              <a:gdLst>
                <a:gd name="T0" fmla="*/ 79 w 192"/>
                <a:gd name="T1" fmla="*/ 82 h 182"/>
                <a:gd name="T2" fmla="*/ 63 w 192"/>
                <a:gd name="T3" fmla="*/ 42 h 182"/>
                <a:gd name="T4" fmla="*/ 70 w 192"/>
                <a:gd name="T5" fmla="*/ 5 h 182"/>
                <a:gd name="T6" fmla="*/ 105 w 192"/>
                <a:gd name="T7" fmla="*/ 5 h 182"/>
                <a:gd name="T8" fmla="*/ 121 w 192"/>
                <a:gd name="T9" fmla="*/ 44 h 182"/>
                <a:gd name="T10" fmla="*/ 113 w 192"/>
                <a:gd name="T11" fmla="*/ 63 h 182"/>
                <a:gd name="T12" fmla="*/ 168 w 192"/>
                <a:gd name="T13" fmla="*/ 49 h 182"/>
                <a:gd name="T14" fmla="*/ 184 w 192"/>
                <a:gd name="T15" fmla="*/ 86 h 182"/>
                <a:gd name="T16" fmla="*/ 166 w 192"/>
                <a:gd name="T17" fmla="*/ 107 h 182"/>
                <a:gd name="T18" fmla="*/ 140 w 192"/>
                <a:gd name="T19" fmla="*/ 108 h 182"/>
                <a:gd name="T20" fmla="*/ 113 w 192"/>
                <a:gd name="T21" fmla="*/ 103 h 182"/>
                <a:gd name="T22" fmla="*/ 121 w 192"/>
                <a:gd name="T23" fmla="*/ 108 h 182"/>
                <a:gd name="T24" fmla="*/ 134 w 192"/>
                <a:gd name="T25" fmla="*/ 113 h 182"/>
                <a:gd name="T26" fmla="*/ 162 w 192"/>
                <a:gd name="T27" fmla="*/ 158 h 182"/>
                <a:gd name="T28" fmla="*/ 134 w 192"/>
                <a:gd name="T29" fmla="*/ 182 h 182"/>
                <a:gd name="T30" fmla="*/ 97 w 192"/>
                <a:gd name="T31" fmla="*/ 142 h 182"/>
                <a:gd name="T32" fmla="*/ 91 w 192"/>
                <a:gd name="T33" fmla="*/ 117 h 182"/>
                <a:gd name="T34" fmla="*/ 90 w 192"/>
                <a:gd name="T35" fmla="*/ 151 h 182"/>
                <a:gd name="T36" fmla="*/ 67 w 192"/>
                <a:gd name="T37" fmla="*/ 180 h 182"/>
                <a:gd name="T38" fmla="*/ 34 w 192"/>
                <a:gd name="T39" fmla="*/ 166 h 182"/>
                <a:gd name="T40" fmla="*/ 39 w 192"/>
                <a:gd name="T41" fmla="*/ 130 h 182"/>
                <a:gd name="T42" fmla="*/ 60 w 192"/>
                <a:gd name="T43" fmla="*/ 99 h 182"/>
                <a:gd name="T44" fmla="*/ 66 w 192"/>
                <a:gd name="T45" fmla="*/ 103 h 182"/>
                <a:gd name="T46" fmla="*/ 48 w 192"/>
                <a:gd name="T47" fmla="*/ 106 h 182"/>
                <a:gd name="T48" fmla="*/ 0 w 192"/>
                <a:gd name="T49" fmla="*/ 71 h 182"/>
                <a:gd name="T50" fmla="*/ 10 w 192"/>
                <a:gd name="T51" fmla="*/ 45 h 182"/>
                <a:gd name="T52" fmla="*/ 37 w 192"/>
                <a:gd name="T53" fmla="*/ 45 h 182"/>
                <a:gd name="T54" fmla="*/ 62 w 192"/>
                <a:gd name="T55" fmla="*/ 68 h 182"/>
                <a:gd name="T56" fmla="*/ 76 w 192"/>
                <a:gd name="T57" fmla="*/ 84 h 182"/>
                <a:gd name="T58" fmla="*/ 79 w 192"/>
                <a:gd name="T59" fmla="*/ 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182">
                  <a:moveTo>
                    <a:pt x="79" y="82"/>
                  </a:moveTo>
                  <a:cubicBezTo>
                    <a:pt x="73" y="68"/>
                    <a:pt x="68" y="55"/>
                    <a:pt x="63" y="42"/>
                  </a:cubicBezTo>
                  <a:cubicBezTo>
                    <a:pt x="57" y="28"/>
                    <a:pt x="55" y="12"/>
                    <a:pt x="70" y="5"/>
                  </a:cubicBezTo>
                  <a:cubicBezTo>
                    <a:pt x="80" y="0"/>
                    <a:pt x="95" y="0"/>
                    <a:pt x="105" y="5"/>
                  </a:cubicBezTo>
                  <a:cubicBezTo>
                    <a:pt x="120" y="12"/>
                    <a:pt x="125" y="27"/>
                    <a:pt x="121" y="44"/>
                  </a:cubicBezTo>
                  <a:cubicBezTo>
                    <a:pt x="120" y="49"/>
                    <a:pt x="117" y="53"/>
                    <a:pt x="113" y="63"/>
                  </a:cubicBezTo>
                  <a:cubicBezTo>
                    <a:pt x="132" y="46"/>
                    <a:pt x="149" y="35"/>
                    <a:pt x="168" y="49"/>
                  </a:cubicBezTo>
                  <a:cubicBezTo>
                    <a:pt x="178" y="57"/>
                    <a:pt x="192" y="69"/>
                    <a:pt x="184" y="86"/>
                  </a:cubicBezTo>
                  <a:cubicBezTo>
                    <a:pt x="180" y="94"/>
                    <a:pt x="174" y="103"/>
                    <a:pt x="166" y="107"/>
                  </a:cubicBezTo>
                  <a:cubicBezTo>
                    <a:pt x="159" y="111"/>
                    <a:pt x="149" y="109"/>
                    <a:pt x="140" y="108"/>
                  </a:cubicBezTo>
                  <a:cubicBezTo>
                    <a:pt x="131" y="106"/>
                    <a:pt x="123" y="102"/>
                    <a:pt x="113" y="103"/>
                  </a:cubicBezTo>
                  <a:cubicBezTo>
                    <a:pt x="116" y="105"/>
                    <a:pt x="118" y="107"/>
                    <a:pt x="121" y="108"/>
                  </a:cubicBezTo>
                  <a:cubicBezTo>
                    <a:pt x="125" y="110"/>
                    <a:pt x="130" y="111"/>
                    <a:pt x="134" y="113"/>
                  </a:cubicBezTo>
                  <a:cubicBezTo>
                    <a:pt x="156" y="122"/>
                    <a:pt x="167" y="140"/>
                    <a:pt x="162" y="158"/>
                  </a:cubicBezTo>
                  <a:cubicBezTo>
                    <a:pt x="159" y="172"/>
                    <a:pt x="150" y="182"/>
                    <a:pt x="134" y="182"/>
                  </a:cubicBezTo>
                  <a:cubicBezTo>
                    <a:pt x="116" y="182"/>
                    <a:pt x="100" y="165"/>
                    <a:pt x="97" y="142"/>
                  </a:cubicBezTo>
                  <a:cubicBezTo>
                    <a:pt x="95" y="134"/>
                    <a:pt x="95" y="125"/>
                    <a:pt x="91" y="117"/>
                  </a:cubicBezTo>
                  <a:cubicBezTo>
                    <a:pt x="91" y="128"/>
                    <a:pt x="94" y="141"/>
                    <a:pt x="90" y="151"/>
                  </a:cubicBezTo>
                  <a:cubicBezTo>
                    <a:pt x="86" y="162"/>
                    <a:pt x="77" y="177"/>
                    <a:pt x="67" y="180"/>
                  </a:cubicBezTo>
                  <a:cubicBezTo>
                    <a:pt x="58" y="182"/>
                    <a:pt x="39" y="175"/>
                    <a:pt x="34" y="166"/>
                  </a:cubicBezTo>
                  <a:cubicBezTo>
                    <a:pt x="29" y="158"/>
                    <a:pt x="35" y="142"/>
                    <a:pt x="39" y="130"/>
                  </a:cubicBezTo>
                  <a:cubicBezTo>
                    <a:pt x="44" y="119"/>
                    <a:pt x="53" y="109"/>
                    <a:pt x="60" y="99"/>
                  </a:cubicBezTo>
                  <a:cubicBezTo>
                    <a:pt x="62" y="100"/>
                    <a:pt x="64" y="101"/>
                    <a:pt x="66" y="103"/>
                  </a:cubicBezTo>
                  <a:cubicBezTo>
                    <a:pt x="60" y="104"/>
                    <a:pt x="54" y="106"/>
                    <a:pt x="48" y="106"/>
                  </a:cubicBezTo>
                  <a:cubicBezTo>
                    <a:pt x="21" y="110"/>
                    <a:pt x="1" y="96"/>
                    <a:pt x="0" y="71"/>
                  </a:cubicBezTo>
                  <a:cubicBezTo>
                    <a:pt x="0" y="62"/>
                    <a:pt x="3" y="49"/>
                    <a:pt x="10" y="45"/>
                  </a:cubicBezTo>
                  <a:cubicBezTo>
                    <a:pt x="16" y="40"/>
                    <a:pt x="30" y="42"/>
                    <a:pt x="37" y="45"/>
                  </a:cubicBezTo>
                  <a:cubicBezTo>
                    <a:pt x="47" y="50"/>
                    <a:pt x="54" y="60"/>
                    <a:pt x="62" y="68"/>
                  </a:cubicBezTo>
                  <a:cubicBezTo>
                    <a:pt x="67" y="73"/>
                    <a:pt x="71" y="78"/>
                    <a:pt x="76" y="84"/>
                  </a:cubicBezTo>
                  <a:cubicBezTo>
                    <a:pt x="77" y="83"/>
                    <a:pt x="78" y="82"/>
                    <a:pt x="79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auto">
            <a:xfrm>
              <a:off x="5649711" y="2799387"/>
              <a:ext cx="396477" cy="372395"/>
            </a:xfrm>
            <a:custGeom>
              <a:avLst/>
              <a:gdLst>
                <a:gd name="T0" fmla="*/ 92 w 195"/>
                <a:gd name="T1" fmla="*/ 118 h 183"/>
                <a:gd name="T2" fmla="*/ 90 w 195"/>
                <a:gd name="T3" fmla="*/ 153 h 183"/>
                <a:gd name="T4" fmla="*/ 66 w 195"/>
                <a:gd name="T5" fmla="*/ 181 h 183"/>
                <a:gd name="T6" fmla="*/ 36 w 195"/>
                <a:gd name="T7" fmla="*/ 168 h 183"/>
                <a:gd name="T8" fmla="*/ 38 w 195"/>
                <a:gd name="T9" fmla="*/ 132 h 183"/>
                <a:gd name="T10" fmla="*/ 61 w 195"/>
                <a:gd name="T11" fmla="*/ 100 h 183"/>
                <a:gd name="T12" fmla="*/ 66 w 195"/>
                <a:gd name="T13" fmla="*/ 103 h 183"/>
                <a:gd name="T14" fmla="*/ 47 w 195"/>
                <a:gd name="T15" fmla="*/ 107 h 183"/>
                <a:gd name="T16" fmla="*/ 1 w 195"/>
                <a:gd name="T17" fmla="*/ 73 h 183"/>
                <a:gd name="T18" fmla="*/ 10 w 195"/>
                <a:gd name="T19" fmla="*/ 45 h 183"/>
                <a:gd name="T20" fmla="*/ 40 w 195"/>
                <a:gd name="T21" fmla="*/ 47 h 183"/>
                <a:gd name="T22" fmla="*/ 59 w 195"/>
                <a:gd name="T23" fmla="*/ 64 h 183"/>
                <a:gd name="T24" fmla="*/ 79 w 195"/>
                <a:gd name="T25" fmla="*/ 82 h 183"/>
                <a:gd name="T26" fmla="*/ 65 w 195"/>
                <a:gd name="T27" fmla="*/ 49 h 183"/>
                <a:gd name="T28" fmla="*/ 71 w 195"/>
                <a:gd name="T29" fmla="*/ 5 h 183"/>
                <a:gd name="T30" fmla="*/ 107 w 195"/>
                <a:gd name="T31" fmla="*/ 6 h 183"/>
                <a:gd name="T32" fmla="*/ 117 w 195"/>
                <a:gd name="T33" fmla="*/ 54 h 183"/>
                <a:gd name="T34" fmla="*/ 115 w 195"/>
                <a:gd name="T35" fmla="*/ 60 h 183"/>
                <a:gd name="T36" fmla="*/ 170 w 195"/>
                <a:gd name="T37" fmla="*/ 51 h 183"/>
                <a:gd name="T38" fmla="*/ 153 w 195"/>
                <a:gd name="T39" fmla="*/ 111 h 183"/>
                <a:gd name="T40" fmla="*/ 112 w 195"/>
                <a:gd name="T41" fmla="*/ 104 h 183"/>
                <a:gd name="T42" fmla="*/ 123 w 195"/>
                <a:gd name="T43" fmla="*/ 109 h 183"/>
                <a:gd name="T44" fmla="*/ 148 w 195"/>
                <a:gd name="T45" fmla="*/ 121 h 183"/>
                <a:gd name="T46" fmla="*/ 160 w 195"/>
                <a:gd name="T47" fmla="*/ 162 h 183"/>
                <a:gd name="T48" fmla="*/ 134 w 195"/>
                <a:gd name="T49" fmla="*/ 181 h 183"/>
                <a:gd name="T50" fmla="*/ 99 w 195"/>
                <a:gd name="T51" fmla="*/ 154 h 183"/>
                <a:gd name="T52" fmla="*/ 94 w 195"/>
                <a:gd name="T53" fmla="*/ 117 h 183"/>
                <a:gd name="T54" fmla="*/ 92 w 195"/>
                <a:gd name="T55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183">
                  <a:moveTo>
                    <a:pt x="92" y="118"/>
                  </a:moveTo>
                  <a:cubicBezTo>
                    <a:pt x="91" y="130"/>
                    <a:pt x="94" y="143"/>
                    <a:pt x="90" y="153"/>
                  </a:cubicBezTo>
                  <a:cubicBezTo>
                    <a:pt x="85" y="164"/>
                    <a:pt x="76" y="177"/>
                    <a:pt x="66" y="181"/>
                  </a:cubicBezTo>
                  <a:cubicBezTo>
                    <a:pt x="57" y="183"/>
                    <a:pt x="39" y="176"/>
                    <a:pt x="36" y="168"/>
                  </a:cubicBezTo>
                  <a:cubicBezTo>
                    <a:pt x="31" y="159"/>
                    <a:pt x="34" y="143"/>
                    <a:pt x="38" y="132"/>
                  </a:cubicBezTo>
                  <a:cubicBezTo>
                    <a:pt x="43" y="120"/>
                    <a:pt x="53" y="111"/>
                    <a:pt x="61" y="100"/>
                  </a:cubicBezTo>
                  <a:cubicBezTo>
                    <a:pt x="63" y="101"/>
                    <a:pt x="64" y="102"/>
                    <a:pt x="66" y="103"/>
                  </a:cubicBezTo>
                  <a:cubicBezTo>
                    <a:pt x="60" y="104"/>
                    <a:pt x="54" y="106"/>
                    <a:pt x="47" y="107"/>
                  </a:cubicBezTo>
                  <a:cubicBezTo>
                    <a:pt x="22" y="110"/>
                    <a:pt x="2" y="96"/>
                    <a:pt x="1" y="73"/>
                  </a:cubicBezTo>
                  <a:cubicBezTo>
                    <a:pt x="0" y="63"/>
                    <a:pt x="4" y="49"/>
                    <a:pt x="10" y="45"/>
                  </a:cubicBezTo>
                  <a:cubicBezTo>
                    <a:pt x="17" y="41"/>
                    <a:pt x="30" y="43"/>
                    <a:pt x="40" y="47"/>
                  </a:cubicBezTo>
                  <a:cubicBezTo>
                    <a:pt x="47" y="49"/>
                    <a:pt x="53" y="57"/>
                    <a:pt x="59" y="64"/>
                  </a:cubicBezTo>
                  <a:cubicBezTo>
                    <a:pt x="65" y="70"/>
                    <a:pt x="70" y="77"/>
                    <a:pt x="79" y="82"/>
                  </a:cubicBezTo>
                  <a:cubicBezTo>
                    <a:pt x="74" y="71"/>
                    <a:pt x="69" y="60"/>
                    <a:pt x="65" y="49"/>
                  </a:cubicBezTo>
                  <a:cubicBezTo>
                    <a:pt x="59" y="33"/>
                    <a:pt x="52" y="15"/>
                    <a:pt x="71" y="5"/>
                  </a:cubicBezTo>
                  <a:cubicBezTo>
                    <a:pt x="80" y="0"/>
                    <a:pt x="97" y="1"/>
                    <a:pt x="107" y="6"/>
                  </a:cubicBezTo>
                  <a:cubicBezTo>
                    <a:pt x="123" y="14"/>
                    <a:pt x="125" y="34"/>
                    <a:pt x="117" y="54"/>
                  </a:cubicBezTo>
                  <a:cubicBezTo>
                    <a:pt x="116" y="55"/>
                    <a:pt x="116" y="56"/>
                    <a:pt x="115" y="60"/>
                  </a:cubicBezTo>
                  <a:cubicBezTo>
                    <a:pt x="133" y="46"/>
                    <a:pt x="151" y="34"/>
                    <a:pt x="170" y="51"/>
                  </a:cubicBezTo>
                  <a:cubicBezTo>
                    <a:pt x="195" y="73"/>
                    <a:pt x="183" y="114"/>
                    <a:pt x="153" y="111"/>
                  </a:cubicBezTo>
                  <a:cubicBezTo>
                    <a:pt x="139" y="110"/>
                    <a:pt x="127" y="104"/>
                    <a:pt x="112" y="104"/>
                  </a:cubicBezTo>
                  <a:cubicBezTo>
                    <a:pt x="116" y="106"/>
                    <a:pt x="120" y="107"/>
                    <a:pt x="123" y="109"/>
                  </a:cubicBezTo>
                  <a:cubicBezTo>
                    <a:pt x="132" y="113"/>
                    <a:pt x="141" y="116"/>
                    <a:pt x="148" y="121"/>
                  </a:cubicBezTo>
                  <a:cubicBezTo>
                    <a:pt x="162" y="131"/>
                    <a:pt x="168" y="147"/>
                    <a:pt x="160" y="162"/>
                  </a:cubicBezTo>
                  <a:cubicBezTo>
                    <a:pt x="156" y="171"/>
                    <a:pt x="144" y="180"/>
                    <a:pt x="134" y="181"/>
                  </a:cubicBezTo>
                  <a:cubicBezTo>
                    <a:pt x="117" y="183"/>
                    <a:pt x="104" y="171"/>
                    <a:pt x="99" y="154"/>
                  </a:cubicBezTo>
                  <a:cubicBezTo>
                    <a:pt x="96" y="142"/>
                    <a:pt x="96" y="129"/>
                    <a:pt x="94" y="117"/>
                  </a:cubicBezTo>
                  <a:cubicBezTo>
                    <a:pt x="94" y="117"/>
                    <a:pt x="93" y="117"/>
                    <a:pt x="92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5265275" y="1555776"/>
              <a:ext cx="681148" cy="329394"/>
            </a:xfrm>
            <a:custGeom>
              <a:avLst/>
              <a:gdLst>
                <a:gd name="T0" fmla="*/ 276 w 335"/>
                <a:gd name="T1" fmla="*/ 124 h 162"/>
                <a:gd name="T2" fmla="*/ 233 w 335"/>
                <a:gd name="T3" fmla="*/ 96 h 162"/>
                <a:gd name="T4" fmla="*/ 206 w 335"/>
                <a:gd name="T5" fmla="*/ 97 h 162"/>
                <a:gd name="T6" fmla="*/ 171 w 335"/>
                <a:gd name="T7" fmla="*/ 94 h 162"/>
                <a:gd name="T8" fmla="*/ 134 w 335"/>
                <a:gd name="T9" fmla="*/ 101 h 162"/>
                <a:gd name="T10" fmla="*/ 96 w 335"/>
                <a:gd name="T11" fmla="*/ 107 h 162"/>
                <a:gd name="T12" fmla="*/ 77 w 335"/>
                <a:gd name="T13" fmla="*/ 101 h 162"/>
                <a:gd name="T14" fmla="*/ 73 w 335"/>
                <a:gd name="T15" fmla="*/ 119 h 162"/>
                <a:gd name="T16" fmla="*/ 41 w 335"/>
                <a:gd name="T17" fmla="*/ 142 h 162"/>
                <a:gd name="T18" fmla="*/ 9 w 335"/>
                <a:gd name="T19" fmla="*/ 119 h 162"/>
                <a:gd name="T20" fmla="*/ 21 w 335"/>
                <a:gd name="T21" fmla="*/ 82 h 162"/>
                <a:gd name="T22" fmla="*/ 61 w 335"/>
                <a:gd name="T23" fmla="*/ 82 h 162"/>
                <a:gd name="T24" fmla="*/ 102 w 335"/>
                <a:gd name="T25" fmla="*/ 84 h 162"/>
                <a:gd name="T26" fmla="*/ 122 w 335"/>
                <a:gd name="T27" fmla="*/ 80 h 162"/>
                <a:gd name="T28" fmla="*/ 167 w 335"/>
                <a:gd name="T29" fmla="*/ 71 h 162"/>
                <a:gd name="T30" fmla="*/ 121 w 335"/>
                <a:gd name="T31" fmla="*/ 59 h 162"/>
                <a:gd name="T32" fmla="*/ 83 w 335"/>
                <a:gd name="T33" fmla="*/ 47 h 162"/>
                <a:gd name="T34" fmla="*/ 54 w 335"/>
                <a:gd name="T35" fmla="*/ 48 h 162"/>
                <a:gd name="T36" fmla="*/ 13 w 335"/>
                <a:gd name="T37" fmla="*/ 57 h 162"/>
                <a:gd name="T38" fmla="*/ 10 w 335"/>
                <a:gd name="T39" fmla="*/ 18 h 162"/>
                <a:gd name="T40" fmla="*/ 50 w 335"/>
                <a:gd name="T41" fmla="*/ 18 h 162"/>
                <a:gd name="T42" fmla="*/ 88 w 335"/>
                <a:gd name="T43" fmla="*/ 17 h 162"/>
                <a:gd name="T44" fmla="*/ 134 w 335"/>
                <a:gd name="T45" fmla="*/ 30 h 162"/>
                <a:gd name="T46" fmla="*/ 180 w 335"/>
                <a:gd name="T47" fmla="*/ 56 h 162"/>
                <a:gd name="T48" fmla="*/ 213 w 335"/>
                <a:gd name="T49" fmla="*/ 72 h 162"/>
                <a:gd name="T50" fmla="*/ 226 w 335"/>
                <a:gd name="T51" fmla="*/ 84 h 162"/>
                <a:gd name="T52" fmla="*/ 220 w 335"/>
                <a:gd name="T53" fmla="*/ 28 h 162"/>
                <a:gd name="T54" fmla="*/ 227 w 335"/>
                <a:gd name="T55" fmla="*/ 27 h 162"/>
                <a:gd name="T56" fmla="*/ 235 w 335"/>
                <a:gd name="T57" fmla="*/ 87 h 162"/>
                <a:gd name="T58" fmla="*/ 247 w 335"/>
                <a:gd name="T59" fmla="*/ 56 h 162"/>
                <a:gd name="T60" fmla="*/ 273 w 335"/>
                <a:gd name="T61" fmla="*/ 44 h 162"/>
                <a:gd name="T62" fmla="*/ 305 w 335"/>
                <a:gd name="T63" fmla="*/ 68 h 162"/>
                <a:gd name="T64" fmla="*/ 277 w 335"/>
                <a:gd name="T65" fmla="*/ 112 h 162"/>
                <a:gd name="T66" fmla="*/ 335 w 335"/>
                <a:gd name="T67" fmla="*/ 159 h 162"/>
                <a:gd name="T68" fmla="*/ 332 w 335"/>
                <a:gd name="T69" fmla="*/ 162 h 162"/>
                <a:gd name="T70" fmla="*/ 276 w 335"/>
                <a:gd name="T71" fmla="*/ 123 h 162"/>
                <a:gd name="T72" fmla="*/ 276 w 335"/>
                <a:gd name="T73" fmla="*/ 12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5" h="162">
                  <a:moveTo>
                    <a:pt x="276" y="124"/>
                  </a:moveTo>
                  <a:cubicBezTo>
                    <a:pt x="262" y="115"/>
                    <a:pt x="249" y="103"/>
                    <a:pt x="233" y="96"/>
                  </a:cubicBezTo>
                  <a:cubicBezTo>
                    <a:pt x="226" y="93"/>
                    <a:pt x="214" y="94"/>
                    <a:pt x="206" y="97"/>
                  </a:cubicBezTo>
                  <a:cubicBezTo>
                    <a:pt x="193" y="104"/>
                    <a:pt x="182" y="104"/>
                    <a:pt x="171" y="94"/>
                  </a:cubicBezTo>
                  <a:cubicBezTo>
                    <a:pt x="159" y="82"/>
                    <a:pt x="142" y="86"/>
                    <a:pt x="134" y="101"/>
                  </a:cubicBezTo>
                  <a:cubicBezTo>
                    <a:pt x="124" y="122"/>
                    <a:pt x="115" y="123"/>
                    <a:pt x="96" y="107"/>
                  </a:cubicBezTo>
                  <a:cubicBezTo>
                    <a:pt x="92" y="103"/>
                    <a:pt x="84" y="103"/>
                    <a:pt x="77" y="101"/>
                  </a:cubicBezTo>
                  <a:cubicBezTo>
                    <a:pt x="75" y="109"/>
                    <a:pt x="74" y="114"/>
                    <a:pt x="73" y="119"/>
                  </a:cubicBezTo>
                  <a:cubicBezTo>
                    <a:pt x="68" y="134"/>
                    <a:pt x="56" y="142"/>
                    <a:pt x="41" y="142"/>
                  </a:cubicBezTo>
                  <a:cubicBezTo>
                    <a:pt x="26" y="142"/>
                    <a:pt x="14" y="134"/>
                    <a:pt x="9" y="119"/>
                  </a:cubicBezTo>
                  <a:cubicBezTo>
                    <a:pt x="5" y="105"/>
                    <a:pt x="8" y="91"/>
                    <a:pt x="21" y="82"/>
                  </a:cubicBezTo>
                  <a:cubicBezTo>
                    <a:pt x="34" y="72"/>
                    <a:pt x="50" y="71"/>
                    <a:pt x="61" y="82"/>
                  </a:cubicBezTo>
                  <a:cubicBezTo>
                    <a:pt x="76" y="96"/>
                    <a:pt x="87" y="93"/>
                    <a:pt x="102" y="84"/>
                  </a:cubicBezTo>
                  <a:cubicBezTo>
                    <a:pt x="107" y="81"/>
                    <a:pt x="115" y="81"/>
                    <a:pt x="122" y="80"/>
                  </a:cubicBezTo>
                  <a:cubicBezTo>
                    <a:pt x="137" y="78"/>
                    <a:pt x="152" y="76"/>
                    <a:pt x="167" y="71"/>
                  </a:cubicBezTo>
                  <a:cubicBezTo>
                    <a:pt x="152" y="61"/>
                    <a:pt x="139" y="50"/>
                    <a:pt x="121" y="59"/>
                  </a:cubicBezTo>
                  <a:cubicBezTo>
                    <a:pt x="105" y="67"/>
                    <a:pt x="92" y="62"/>
                    <a:pt x="83" y="47"/>
                  </a:cubicBezTo>
                  <a:cubicBezTo>
                    <a:pt x="74" y="33"/>
                    <a:pt x="64" y="34"/>
                    <a:pt x="54" y="48"/>
                  </a:cubicBezTo>
                  <a:cubicBezTo>
                    <a:pt x="44" y="64"/>
                    <a:pt x="27" y="68"/>
                    <a:pt x="13" y="57"/>
                  </a:cubicBezTo>
                  <a:cubicBezTo>
                    <a:pt x="1" y="48"/>
                    <a:pt x="0" y="29"/>
                    <a:pt x="10" y="18"/>
                  </a:cubicBezTo>
                  <a:cubicBezTo>
                    <a:pt x="20" y="6"/>
                    <a:pt x="37" y="6"/>
                    <a:pt x="50" y="18"/>
                  </a:cubicBezTo>
                  <a:cubicBezTo>
                    <a:pt x="63" y="30"/>
                    <a:pt x="74" y="34"/>
                    <a:pt x="88" y="17"/>
                  </a:cubicBezTo>
                  <a:cubicBezTo>
                    <a:pt x="102" y="0"/>
                    <a:pt x="128" y="8"/>
                    <a:pt x="134" y="30"/>
                  </a:cubicBezTo>
                  <a:cubicBezTo>
                    <a:pt x="139" y="49"/>
                    <a:pt x="162" y="62"/>
                    <a:pt x="180" y="56"/>
                  </a:cubicBezTo>
                  <a:cubicBezTo>
                    <a:pt x="196" y="51"/>
                    <a:pt x="207" y="56"/>
                    <a:pt x="213" y="72"/>
                  </a:cubicBezTo>
                  <a:cubicBezTo>
                    <a:pt x="215" y="77"/>
                    <a:pt x="219" y="82"/>
                    <a:pt x="226" y="84"/>
                  </a:cubicBezTo>
                  <a:cubicBezTo>
                    <a:pt x="224" y="66"/>
                    <a:pt x="222" y="47"/>
                    <a:pt x="220" y="28"/>
                  </a:cubicBezTo>
                  <a:cubicBezTo>
                    <a:pt x="222" y="28"/>
                    <a:pt x="225" y="27"/>
                    <a:pt x="227" y="27"/>
                  </a:cubicBezTo>
                  <a:cubicBezTo>
                    <a:pt x="229" y="46"/>
                    <a:pt x="232" y="64"/>
                    <a:pt x="235" y="87"/>
                  </a:cubicBezTo>
                  <a:cubicBezTo>
                    <a:pt x="240" y="73"/>
                    <a:pt x="241" y="62"/>
                    <a:pt x="247" y="56"/>
                  </a:cubicBezTo>
                  <a:cubicBezTo>
                    <a:pt x="253" y="49"/>
                    <a:pt x="264" y="44"/>
                    <a:pt x="273" y="44"/>
                  </a:cubicBezTo>
                  <a:cubicBezTo>
                    <a:pt x="289" y="42"/>
                    <a:pt x="300" y="51"/>
                    <a:pt x="305" y="68"/>
                  </a:cubicBezTo>
                  <a:cubicBezTo>
                    <a:pt x="310" y="86"/>
                    <a:pt x="302" y="99"/>
                    <a:pt x="277" y="112"/>
                  </a:cubicBezTo>
                  <a:cubicBezTo>
                    <a:pt x="297" y="127"/>
                    <a:pt x="316" y="143"/>
                    <a:pt x="335" y="159"/>
                  </a:cubicBezTo>
                  <a:cubicBezTo>
                    <a:pt x="334" y="160"/>
                    <a:pt x="333" y="161"/>
                    <a:pt x="332" y="162"/>
                  </a:cubicBezTo>
                  <a:cubicBezTo>
                    <a:pt x="313" y="149"/>
                    <a:pt x="294" y="136"/>
                    <a:pt x="276" y="123"/>
                  </a:cubicBezTo>
                  <a:lnTo>
                    <a:pt x="276" y="124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4403520" y="2611039"/>
              <a:ext cx="614065" cy="620086"/>
            </a:xfrm>
            <a:custGeom>
              <a:avLst/>
              <a:gdLst>
                <a:gd name="T0" fmla="*/ 44 w 302"/>
                <a:gd name="T1" fmla="*/ 248 h 305"/>
                <a:gd name="T2" fmla="*/ 24 w 302"/>
                <a:gd name="T3" fmla="*/ 255 h 305"/>
                <a:gd name="T4" fmla="*/ 26 w 302"/>
                <a:gd name="T5" fmla="*/ 273 h 305"/>
                <a:gd name="T6" fmla="*/ 46 w 302"/>
                <a:gd name="T7" fmla="*/ 279 h 305"/>
                <a:gd name="T8" fmla="*/ 96 w 302"/>
                <a:gd name="T9" fmla="*/ 229 h 305"/>
                <a:gd name="T10" fmla="*/ 117 w 302"/>
                <a:gd name="T11" fmla="*/ 148 h 305"/>
                <a:gd name="T12" fmla="*/ 156 w 302"/>
                <a:gd name="T13" fmla="*/ 66 h 305"/>
                <a:gd name="T14" fmla="*/ 302 w 302"/>
                <a:gd name="T15" fmla="*/ 15 h 305"/>
                <a:gd name="T16" fmla="*/ 188 w 302"/>
                <a:gd name="T17" fmla="*/ 119 h 305"/>
                <a:gd name="T18" fmla="*/ 140 w 302"/>
                <a:gd name="T19" fmla="*/ 231 h 305"/>
                <a:gd name="T20" fmla="*/ 69 w 302"/>
                <a:gd name="T21" fmla="*/ 298 h 305"/>
                <a:gd name="T22" fmla="*/ 13 w 302"/>
                <a:gd name="T23" fmla="*/ 286 h 305"/>
                <a:gd name="T24" fmla="*/ 17 w 302"/>
                <a:gd name="T25" fmla="*/ 241 h 305"/>
                <a:gd name="T26" fmla="*/ 44 w 302"/>
                <a:gd name="T27" fmla="*/ 24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305">
                  <a:moveTo>
                    <a:pt x="44" y="248"/>
                  </a:moveTo>
                  <a:cubicBezTo>
                    <a:pt x="36" y="251"/>
                    <a:pt x="27" y="251"/>
                    <a:pt x="24" y="255"/>
                  </a:cubicBezTo>
                  <a:cubicBezTo>
                    <a:pt x="21" y="259"/>
                    <a:pt x="22" y="270"/>
                    <a:pt x="26" y="273"/>
                  </a:cubicBezTo>
                  <a:cubicBezTo>
                    <a:pt x="31" y="277"/>
                    <a:pt x="40" y="281"/>
                    <a:pt x="46" y="279"/>
                  </a:cubicBezTo>
                  <a:cubicBezTo>
                    <a:pt x="71" y="271"/>
                    <a:pt x="90" y="255"/>
                    <a:pt x="96" y="229"/>
                  </a:cubicBezTo>
                  <a:cubicBezTo>
                    <a:pt x="104" y="202"/>
                    <a:pt x="107" y="174"/>
                    <a:pt x="117" y="148"/>
                  </a:cubicBezTo>
                  <a:cubicBezTo>
                    <a:pt x="127" y="120"/>
                    <a:pt x="139" y="91"/>
                    <a:pt x="156" y="66"/>
                  </a:cubicBezTo>
                  <a:cubicBezTo>
                    <a:pt x="189" y="19"/>
                    <a:pt x="247" y="0"/>
                    <a:pt x="302" y="15"/>
                  </a:cubicBezTo>
                  <a:cubicBezTo>
                    <a:pt x="243" y="29"/>
                    <a:pt x="212" y="71"/>
                    <a:pt x="188" y="119"/>
                  </a:cubicBezTo>
                  <a:cubicBezTo>
                    <a:pt x="169" y="155"/>
                    <a:pt x="156" y="193"/>
                    <a:pt x="140" y="231"/>
                  </a:cubicBezTo>
                  <a:cubicBezTo>
                    <a:pt x="126" y="264"/>
                    <a:pt x="103" y="287"/>
                    <a:pt x="69" y="298"/>
                  </a:cubicBezTo>
                  <a:cubicBezTo>
                    <a:pt x="48" y="305"/>
                    <a:pt x="29" y="303"/>
                    <a:pt x="13" y="286"/>
                  </a:cubicBezTo>
                  <a:cubicBezTo>
                    <a:pt x="0" y="272"/>
                    <a:pt x="2" y="252"/>
                    <a:pt x="17" y="241"/>
                  </a:cubicBezTo>
                  <a:cubicBezTo>
                    <a:pt x="29" y="233"/>
                    <a:pt x="37" y="236"/>
                    <a:pt x="44" y="2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8"/>
            <p:cNvSpPr>
              <a:spLocks/>
            </p:cNvSpPr>
            <p:nvPr/>
          </p:nvSpPr>
          <p:spPr bwMode="auto">
            <a:xfrm>
              <a:off x="3669050" y="2661781"/>
              <a:ext cx="381856" cy="190928"/>
            </a:xfrm>
            <a:custGeom>
              <a:avLst/>
              <a:gdLst>
                <a:gd name="T0" fmla="*/ 75 w 188"/>
                <a:gd name="T1" fmla="*/ 82 h 94"/>
                <a:gd name="T2" fmla="*/ 44 w 188"/>
                <a:gd name="T3" fmla="*/ 77 h 94"/>
                <a:gd name="T4" fmla="*/ 24 w 188"/>
                <a:gd name="T5" fmla="*/ 74 h 94"/>
                <a:gd name="T6" fmla="*/ 0 w 188"/>
                <a:gd name="T7" fmla="*/ 67 h 94"/>
                <a:gd name="T8" fmla="*/ 7 w 188"/>
                <a:gd name="T9" fmla="*/ 47 h 94"/>
                <a:gd name="T10" fmla="*/ 29 w 188"/>
                <a:gd name="T11" fmla="*/ 56 h 94"/>
                <a:gd name="T12" fmla="*/ 49 w 188"/>
                <a:gd name="T13" fmla="*/ 60 h 94"/>
                <a:gd name="T14" fmla="*/ 71 w 188"/>
                <a:gd name="T15" fmla="*/ 60 h 94"/>
                <a:gd name="T16" fmla="*/ 97 w 188"/>
                <a:gd name="T17" fmla="*/ 59 h 94"/>
                <a:gd name="T18" fmla="*/ 34 w 188"/>
                <a:gd name="T19" fmla="*/ 38 h 94"/>
                <a:gd name="T20" fmla="*/ 12 w 188"/>
                <a:gd name="T21" fmla="*/ 23 h 94"/>
                <a:gd name="T22" fmla="*/ 26 w 188"/>
                <a:gd name="T23" fmla="*/ 2 h 94"/>
                <a:gd name="T24" fmla="*/ 48 w 188"/>
                <a:gd name="T25" fmla="*/ 14 h 94"/>
                <a:gd name="T26" fmla="*/ 68 w 188"/>
                <a:gd name="T27" fmla="*/ 26 h 94"/>
                <a:gd name="T28" fmla="*/ 84 w 188"/>
                <a:gd name="T29" fmla="*/ 36 h 94"/>
                <a:gd name="T30" fmla="*/ 107 w 188"/>
                <a:gd name="T31" fmla="*/ 45 h 94"/>
                <a:gd name="T32" fmla="*/ 120 w 188"/>
                <a:gd name="T33" fmla="*/ 45 h 94"/>
                <a:gd name="T34" fmla="*/ 174 w 188"/>
                <a:gd name="T35" fmla="*/ 39 h 94"/>
                <a:gd name="T36" fmla="*/ 173 w 188"/>
                <a:gd name="T37" fmla="*/ 39 h 94"/>
                <a:gd name="T38" fmla="*/ 183 w 188"/>
                <a:gd name="T39" fmla="*/ 41 h 94"/>
                <a:gd name="T40" fmla="*/ 170 w 188"/>
                <a:gd name="T41" fmla="*/ 49 h 94"/>
                <a:gd name="T42" fmla="*/ 174 w 188"/>
                <a:gd name="T43" fmla="*/ 85 h 94"/>
                <a:gd name="T44" fmla="*/ 133 w 188"/>
                <a:gd name="T45" fmla="*/ 57 h 94"/>
                <a:gd name="T46" fmla="*/ 98 w 188"/>
                <a:gd name="T47" fmla="*/ 67 h 94"/>
                <a:gd name="T48" fmla="*/ 75 w 188"/>
                <a:gd name="T49" fmla="*/ 8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94">
                  <a:moveTo>
                    <a:pt x="75" y="82"/>
                  </a:moveTo>
                  <a:cubicBezTo>
                    <a:pt x="64" y="88"/>
                    <a:pt x="53" y="92"/>
                    <a:pt x="44" y="77"/>
                  </a:cubicBezTo>
                  <a:cubicBezTo>
                    <a:pt x="41" y="73"/>
                    <a:pt x="31" y="75"/>
                    <a:pt x="24" y="74"/>
                  </a:cubicBezTo>
                  <a:cubicBezTo>
                    <a:pt x="16" y="72"/>
                    <a:pt x="8" y="70"/>
                    <a:pt x="0" y="67"/>
                  </a:cubicBezTo>
                  <a:cubicBezTo>
                    <a:pt x="2" y="61"/>
                    <a:pt x="5" y="54"/>
                    <a:pt x="7" y="47"/>
                  </a:cubicBezTo>
                  <a:cubicBezTo>
                    <a:pt x="14" y="50"/>
                    <a:pt x="25" y="51"/>
                    <a:pt x="29" y="56"/>
                  </a:cubicBezTo>
                  <a:cubicBezTo>
                    <a:pt x="35" y="66"/>
                    <a:pt x="40" y="66"/>
                    <a:pt x="49" y="60"/>
                  </a:cubicBezTo>
                  <a:cubicBezTo>
                    <a:pt x="55" y="57"/>
                    <a:pt x="64" y="59"/>
                    <a:pt x="71" y="60"/>
                  </a:cubicBezTo>
                  <a:cubicBezTo>
                    <a:pt x="79" y="60"/>
                    <a:pt x="88" y="62"/>
                    <a:pt x="97" y="59"/>
                  </a:cubicBezTo>
                  <a:cubicBezTo>
                    <a:pt x="76" y="53"/>
                    <a:pt x="61" y="30"/>
                    <a:pt x="34" y="38"/>
                  </a:cubicBezTo>
                  <a:cubicBezTo>
                    <a:pt x="28" y="40"/>
                    <a:pt x="15" y="30"/>
                    <a:pt x="12" y="23"/>
                  </a:cubicBezTo>
                  <a:cubicBezTo>
                    <a:pt x="10" y="18"/>
                    <a:pt x="20" y="3"/>
                    <a:pt x="26" y="2"/>
                  </a:cubicBezTo>
                  <a:cubicBezTo>
                    <a:pt x="33" y="0"/>
                    <a:pt x="46" y="8"/>
                    <a:pt x="48" y="14"/>
                  </a:cubicBezTo>
                  <a:cubicBezTo>
                    <a:pt x="52" y="26"/>
                    <a:pt x="53" y="35"/>
                    <a:pt x="68" y="26"/>
                  </a:cubicBezTo>
                  <a:cubicBezTo>
                    <a:pt x="71" y="24"/>
                    <a:pt x="81" y="31"/>
                    <a:pt x="84" y="36"/>
                  </a:cubicBezTo>
                  <a:cubicBezTo>
                    <a:pt x="89" y="47"/>
                    <a:pt x="95" y="51"/>
                    <a:pt x="107" y="45"/>
                  </a:cubicBezTo>
                  <a:cubicBezTo>
                    <a:pt x="110" y="44"/>
                    <a:pt x="117" y="43"/>
                    <a:pt x="120" y="45"/>
                  </a:cubicBezTo>
                  <a:cubicBezTo>
                    <a:pt x="140" y="61"/>
                    <a:pt x="157" y="50"/>
                    <a:pt x="174" y="39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6" y="40"/>
                    <a:pt x="178" y="40"/>
                    <a:pt x="183" y="41"/>
                  </a:cubicBezTo>
                  <a:cubicBezTo>
                    <a:pt x="178" y="44"/>
                    <a:pt x="174" y="46"/>
                    <a:pt x="170" y="49"/>
                  </a:cubicBezTo>
                  <a:cubicBezTo>
                    <a:pt x="182" y="61"/>
                    <a:pt x="188" y="73"/>
                    <a:pt x="174" y="85"/>
                  </a:cubicBezTo>
                  <a:cubicBezTo>
                    <a:pt x="163" y="94"/>
                    <a:pt x="156" y="89"/>
                    <a:pt x="133" y="57"/>
                  </a:cubicBezTo>
                  <a:cubicBezTo>
                    <a:pt x="124" y="70"/>
                    <a:pt x="114" y="75"/>
                    <a:pt x="98" y="67"/>
                  </a:cubicBezTo>
                  <a:cubicBezTo>
                    <a:pt x="92" y="64"/>
                    <a:pt x="75" y="65"/>
                    <a:pt x="75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2"/>
            <p:cNvSpPr>
              <a:spLocks/>
            </p:cNvSpPr>
            <p:nvPr/>
          </p:nvSpPr>
          <p:spPr bwMode="auto">
            <a:xfrm>
              <a:off x="5901701" y="1703702"/>
              <a:ext cx="152227" cy="153086"/>
            </a:xfrm>
            <a:custGeom>
              <a:avLst/>
              <a:gdLst>
                <a:gd name="T0" fmla="*/ 75 w 75"/>
                <a:gd name="T1" fmla="*/ 37 h 75"/>
                <a:gd name="T2" fmla="*/ 37 w 75"/>
                <a:gd name="T3" fmla="*/ 75 h 75"/>
                <a:gd name="T4" fmla="*/ 0 w 75"/>
                <a:gd name="T5" fmla="*/ 38 h 75"/>
                <a:gd name="T6" fmla="*/ 38 w 75"/>
                <a:gd name="T7" fmla="*/ 0 h 75"/>
                <a:gd name="T8" fmla="*/ 75 w 75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75" y="37"/>
                  </a:moveTo>
                  <a:cubicBezTo>
                    <a:pt x="75" y="58"/>
                    <a:pt x="59" y="75"/>
                    <a:pt x="37" y="75"/>
                  </a:cubicBezTo>
                  <a:cubicBezTo>
                    <a:pt x="17" y="75"/>
                    <a:pt x="0" y="5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5527586" y="1775085"/>
              <a:ext cx="223609" cy="126425"/>
            </a:xfrm>
            <a:custGeom>
              <a:avLst/>
              <a:gdLst>
                <a:gd name="T0" fmla="*/ 110 w 110"/>
                <a:gd name="T1" fmla="*/ 4 h 62"/>
                <a:gd name="T2" fmla="*/ 70 w 110"/>
                <a:gd name="T3" fmla="*/ 15 h 62"/>
                <a:gd name="T4" fmla="*/ 55 w 110"/>
                <a:gd name="T5" fmla="*/ 33 h 62"/>
                <a:gd name="T6" fmla="*/ 26 w 110"/>
                <a:gd name="T7" fmla="*/ 61 h 62"/>
                <a:gd name="T8" fmla="*/ 2 w 110"/>
                <a:gd name="T9" fmla="*/ 31 h 62"/>
                <a:gd name="T10" fmla="*/ 36 w 110"/>
                <a:gd name="T11" fmla="*/ 8 h 62"/>
                <a:gd name="T12" fmla="*/ 72 w 110"/>
                <a:gd name="T13" fmla="*/ 4 h 62"/>
                <a:gd name="T14" fmla="*/ 109 w 110"/>
                <a:gd name="T15" fmla="*/ 0 h 62"/>
                <a:gd name="T16" fmla="*/ 110 w 110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62">
                  <a:moveTo>
                    <a:pt x="110" y="4"/>
                  </a:moveTo>
                  <a:cubicBezTo>
                    <a:pt x="96" y="7"/>
                    <a:pt x="83" y="11"/>
                    <a:pt x="70" y="15"/>
                  </a:cubicBezTo>
                  <a:cubicBezTo>
                    <a:pt x="60" y="17"/>
                    <a:pt x="54" y="21"/>
                    <a:pt x="55" y="33"/>
                  </a:cubicBezTo>
                  <a:cubicBezTo>
                    <a:pt x="56" y="52"/>
                    <a:pt x="43" y="62"/>
                    <a:pt x="26" y="61"/>
                  </a:cubicBezTo>
                  <a:cubicBezTo>
                    <a:pt x="10" y="60"/>
                    <a:pt x="0" y="47"/>
                    <a:pt x="2" y="31"/>
                  </a:cubicBezTo>
                  <a:cubicBezTo>
                    <a:pt x="4" y="14"/>
                    <a:pt x="17" y="7"/>
                    <a:pt x="36" y="8"/>
                  </a:cubicBezTo>
                  <a:cubicBezTo>
                    <a:pt x="48" y="9"/>
                    <a:pt x="60" y="6"/>
                    <a:pt x="72" y="4"/>
                  </a:cubicBezTo>
                  <a:cubicBezTo>
                    <a:pt x="85" y="3"/>
                    <a:pt x="97" y="1"/>
                    <a:pt x="109" y="0"/>
                  </a:cubicBezTo>
                  <a:cubicBezTo>
                    <a:pt x="109" y="1"/>
                    <a:pt x="109" y="2"/>
                    <a:pt x="110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734855" y="1795726"/>
              <a:ext cx="114385" cy="109225"/>
            </a:xfrm>
            <a:custGeom>
              <a:avLst/>
              <a:gdLst>
                <a:gd name="T0" fmla="*/ 45 w 56"/>
                <a:gd name="T1" fmla="*/ 5 h 54"/>
                <a:gd name="T2" fmla="*/ 50 w 56"/>
                <a:gd name="T3" fmla="*/ 16 h 54"/>
                <a:gd name="T4" fmla="*/ 42 w 56"/>
                <a:gd name="T5" fmla="*/ 49 h 54"/>
                <a:gd name="T6" fmla="*/ 10 w 56"/>
                <a:gd name="T7" fmla="*/ 49 h 54"/>
                <a:gd name="T8" fmla="*/ 2 w 56"/>
                <a:gd name="T9" fmla="*/ 18 h 54"/>
                <a:gd name="T10" fmla="*/ 32 w 56"/>
                <a:gd name="T11" fmla="*/ 2 h 54"/>
                <a:gd name="T12" fmla="*/ 45 w 56"/>
                <a:gd name="T13" fmla="*/ 6 h 54"/>
                <a:gd name="T14" fmla="*/ 45 w 56"/>
                <a:gd name="T1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4">
                  <a:moveTo>
                    <a:pt x="45" y="5"/>
                  </a:moveTo>
                  <a:cubicBezTo>
                    <a:pt x="46" y="9"/>
                    <a:pt x="48" y="12"/>
                    <a:pt x="50" y="16"/>
                  </a:cubicBezTo>
                  <a:cubicBezTo>
                    <a:pt x="56" y="29"/>
                    <a:pt x="55" y="43"/>
                    <a:pt x="42" y="49"/>
                  </a:cubicBezTo>
                  <a:cubicBezTo>
                    <a:pt x="33" y="54"/>
                    <a:pt x="17" y="54"/>
                    <a:pt x="10" y="49"/>
                  </a:cubicBezTo>
                  <a:cubicBezTo>
                    <a:pt x="3" y="44"/>
                    <a:pt x="0" y="28"/>
                    <a:pt x="2" y="18"/>
                  </a:cubicBezTo>
                  <a:cubicBezTo>
                    <a:pt x="5" y="4"/>
                    <a:pt x="18" y="0"/>
                    <a:pt x="32" y="2"/>
                  </a:cubicBezTo>
                  <a:cubicBezTo>
                    <a:pt x="37" y="3"/>
                    <a:pt x="41" y="5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8"/>
            <p:cNvSpPr>
              <a:spLocks/>
            </p:cNvSpPr>
            <p:nvPr/>
          </p:nvSpPr>
          <p:spPr bwMode="auto">
            <a:xfrm>
              <a:off x="5704753" y="1496433"/>
              <a:ext cx="99764" cy="101484"/>
            </a:xfrm>
            <a:custGeom>
              <a:avLst/>
              <a:gdLst>
                <a:gd name="T0" fmla="*/ 26 w 49"/>
                <a:gd name="T1" fmla="*/ 0 h 50"/>
                <a:gd name="T2" fmla="*/ 49 w 49"/>
                <a:gd name="T3" fmla="*/ 25 h 50"/>
                <a:gd name="T4" fmla="*/ 25 w 49"/>
                <a:gd name="T5" fmla="*/ 49 h 50"/>
                <a:gd name="T6" fmla="*/ 1 w 49"/>
                <a:gd name="T7" fmla="*/ 23 h 50"/>
                <a:gd name="T8" fmla="*/ 26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6" y="0"/>
                  </a:moveTo>
                  <a:cubicBezTo>
                    <a:pt x="41" y="2"/>
                    <a:pt x="49" y="10"/>
                    <a:pt x="49" y="25"/>
                  </a:cubicBezTo>
                  <a:cubicBezTo>
                    <a:pt x="49" y="40"/>
                    <a:pt x="40" y="48"/>
                    <a:pt x="25" y="49"/>
                  </a:cubicBezTo>
                  <a:cubicBezTo>
                    <a:pt x="11" y="50"/>
                    <a:pt x="0" y="37"/>
                    <a:pt x="1" y="23"/>
                  </a:cubicBezTo>
                  <a:cubicBezTo>
                    <a:pt x="2" y="9"/>
                    <a:pt x="11" y="1"/>
                    <a:pt x="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5414061" y="1474073"/>
              <a:ext cx="153947" cy="132445"/>
            </a:xfrm>
            <a:custGeom>
              <a:avLst/>
              <a:gdLst>
                <a:gd name="T0" fmla="*/ 72 w 76"/>
                <a:gd name="T1" fmla="*/ 65 h 65"/>
                <a:gd name="T2" fmla="*/ 52 w 76"/>
                <a:gd name="T3" fmla="*/ 47 h 65"/>
                <a:gd name="T4" fmla="*/ 28 w 76"/>
                <a:gd name="T5" fmla="*/ 41 h 65"/>
                <a:gd name="T6" fmla="*/ 3 w 76"/>
                <a:gd name="T7" fmla="*/ 29 h 65"/>
                <a:gd name="T8" fmla="*/ 13 w 76"/>
                <a:gd name="T9" fmla="*/ 6 h 65"/>
                <a:gd name="T10" fmla="*/ 39 w 76"/>
                <a:gd name="T11" fmla="*/ 16 h 65"/>
                <a:gd name="T12" fmla="*/ 58 w 76"/>
                <a:gd name="T13" fmla="*/ 40 h 65"/>
                <a:gd name="T14" fmla="*/ 76 w 76"/>
                <a:gd name="T15" fmla="*/ 61 h 65"/>
                <a:gd name="T16" fmla="*/ 72 w 7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5">
                  <a:moveTo>
                    <a:pt x="72" y="65"/>
                  </a:moveTo>
                  <a:cubicBezTo>
                    <a:pt x="65" y="59"/>
                    <a:pt x="60" y="51"/>
                    <a:pt x="52" y="47"/>
                  </a:cubicBezTo>
                  <a:cubicBezTo>
                    <a:pt x="45" y="43"/>
                    <a:pt x="36" y="44"/>
                    <a:pt x="28" y="41"/>
                  </a:cubicBezTo>
                  <a:cubicBezTo>
                    <a:pt x="19" y="38"/>
                    <a:pt x="7" y="36"/>
                    <a:pt x="3" y="29"/>
                  </a:cubicBezTo>
                  <a:cubicBezTo>
                    <a:pt x="0" y="25"/>
                    <a:pt x="6" y="10"/>
                    <a:pt x="13" y="6"/>
                  </a:cubicBezTo>
                  <a:cubicBezTo>
                    <a:pt x="23" y="0"/>
                    <a:pt x="32" y="6"/>
                    <a:pt x="39" y="16"/>
                  </a:cubicBezTo>
                  <a:cubicBezTo>
                    <a:pt x="44" y="25"/>
                    <a:pt x="52" y="32"/>
                    <a:pt x="58" y="40"/>
                  </a:cubicBezTo>
                  <a:cubicBezTo>
                    <a:pt x="64" y="47"/>
                    <a:pt x="70" y="54"/>
                    <a:pt x="76" y="61"/>
                  </a:cubicBezTo>
                  <a:cubicBezTo>
                    <a:pt x="75" y="63"/>
                    <a:pt x="73" y="64"/>
                    <a:pt x="72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2"/>
            <p:cNvSpPr>
              <a:spLocks/>
            </p:cNvSpPr>
            <p:nvPr/>
          </p:nvSpPr>
          <p:spPr bwMode="auto">
            <a:xfrm>
              <a:off x="4050906" y="2734885"/>
              <a:ext cx="93744" cy="95464"/>
            </a:xfrm>
            <a:custGeom>
              <a:avLst/>
              <a:gdLst>
                <a:gd name="T0" fmla="*/ 46 w 46"/>
                <a:gd name="T1" fmla="*/ 31 h 47"/>
                <a:gd name="T2" fmla="*/ 24 w 46"/>
                <a:gd name="T3" fmla="*/ 45 h 47"/>
                <a:gd name="T4" fmla="*/ 3 w 46"/>
                <a:gd name="T5" fmla="*/ 23 h 47"/>
                <a:gd name="T6" fmla="*/ 24 w 46"/>
                <a:gd name="T7" fmla="*/ 2 h 47"/>
                <a:gd name="T8" fmla="*/ 46 w 46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46" y="31"/>
                  </a:moveTo>
                  <a:cubicBezTo>
                    <a:pt x="41" y="34"/>
                    <a:pt x="33" y="43"/>
                    <a:pt x="24" y="45"/>
                  </a:cubicBezTo>
                  <a:cubicBezTo>
                    <a:pt x="11" y="47"/>
                    <a:pt x="0" y="37"/>
                    <a:pt x="3" y="23"/>
                  </a:cubicBezTo>
                  <a:cubicBezTo>
                    <a:pt x="5" y="15"/>
                    <a:pt x="15" y="4"/>
                    <a:pt x="24" y="2"/>
                  </a:cubicBezTo>
                  <a:cubicBezTo>
                    <a:pt x="37" y="0"/>
                    <a:pt x="45" y="10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5849239" y="1508474"/>
              <a:ext cx="92884" cy="93744"/>
            </a:xfrm>
            <a:custGeom>
              <a:avLst/>
              <a:gdLst>
                <a:gd name="T0" fmla="*/ 29 w 46"/>
                <a:gd name="T1" fmla="*/ 0 h 46"/>
                <a:gd name="T2" fmla="*/ 44 w 46"/>
                <a:gd name="T3" fmla="*/ 25 h 46"/>
                <a:gd name="T4" fmla="*/ 23 w 46"/>
                <a:gd name="T5" fmla="*/ 46 h 46"/>
                <a:gd name="T6" fmla="*/ 3 w 46"/>
                <a:gd name="T7" fmla="*/ 24 h 46"/>
                <a:gd name="T8" fmla="*/ 19 w 46"/>
                <a:gd name="T9" fmla="*/ 0 h 46"/>
                <a:gd name="T10" fmla="*/ 29 w 46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29" y="0"/>
                  </a:moveTo>
                  <a:cubicBezTo>
                    <a:pt x="34" y="8"/>
                    <a:pt x="43" y="16"/>
                    <a:pt x="44" y="25"/>
                  </a:cubicBezTo>
                  <a:cubicBezTo>
                    <a:pt x="46" y="38"/>
                    <a:pt x="36" y="46"/>
                    <a:pt x="23" y="46"/>
                  </a:cubicBezTo>
                  <a:cubicBezTo>
                    <a:pt x="10" y="46"/>
                    <a:pt x="0" y="37"/>
                    <a:pt x="3" y="24"/>
                  </a:cubicBezTo>
                  <a:cubicBezTo>
                    <a:pt x="4" y="15"/>
                    <a:pt x="14" y="8"/>
                    <a:pt x="19" y="0"/>
                  </a:cubicBezTo>
                  <a:cubicBezTo>
                    <a:pt x="22" y="0"/>
                    <a:pt x="26" y="0"/>
                    <a:pt x="2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5"/>
            <p:cNvSpPr>
              <a:spLocks/>
            </p:cNvSpPr>
            <p:nvPr/>
          </p:nvSpPr>
          <p:spPr bwMode="auto">
            <a:xfrm>
              <a:off x="5578328" y="1541155"/>
              <a:ext cx="93744" cy="91164"/>
            </a:xfrm>
            <a:custGeom>
              <a:avLst/>
              <a:gdLst>
                <a:gd name="T0" fmla="*/ 46 w 46"/>
                <a:gd name="T1" fmla="*/ 28 h 45"/>
                <a:gd name="T2" fmla="*/ 21 w 46"/>
                <a:gd name="T3" fmla="*/ 43 h 45"/>
                <a:gd name="T4" fmla="*/ 0 w 46"/>
                <a:gd name="T5" fmla="*/ 23 h 45"/>
                <a:gd name="T6" fmla="*/ 21 w 46"/>
                <a:gd name="T7" fmla="*/ 2 h 45"/>
                <a:gd name="T8" fmla="*/ 46 w 46"/>
                <a:gd name="T9" fmla="*/ 18 h 45"/>
                <a:gd name="T10" fmla="*/ 46 w 46"/>
                <a:gd name="T11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5">
                  <a:moveTo>
                    <a:pt x="46" y="28"/>
                  </a:moveTo>
                  <a:cubicBezTo>
                    <a:pt x="37" y="33"/>
                    <a:pt x="30" y="42"/>
                    <a:pt x="21" y="43"/>
                  </a:cubicBezTo>
                  <a:cubicBezTo>
                    <a:pt x="8" y="45"/>
                    <a:pt x="0" y="35"/>
                    <a:pt x="0" y="23"/>
                  </a:cubicBezTo>
                  <a:cubicBezTo>
                    <a:pt x="0" y="10"/>
                    <a:pt x="8" y="0"/>
                    <a:pt x="21" y="2"/>
                  </a:cubicBezTo>
                  <a:cubicBezTo>
                    <a:pt x="30" y="4"/>
                    <a:pt x="38" y="12"/>
                    <a:pt x="46" y="18"/>
                  </a:cubicBezTo>
                  <a:cubicBezTo>
                    <a:pt x="46" y="21"/>
                    <a:pt x="46" y="24"/>
                    <a:pt x="46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8"/>
            <p:cNvSpPr>
              <a:spLocks/>
            </p:cNvSpPr>
            <p:nvPr/>
          </p:nvSpPr>
          <p:spPr bwMode="auto">
            <a:xfrm>
              <a:off x="3847937" y="2661781"/>
              <a:ext cx="105785" cy="86864"/>
            </a:xfrm>
            <a:custGeom>
              <a:avLst/>
              <a:gdLst>
                <a:gd name="T0" fmla="*/ 52 w 52"/>
                <a:gd name="T1" fmla="*/ 43 h 43"/>
                <a:gd name="T2" fmla="*/ 9 w 52"/>
                <a:gd name="T3" fmla="*/ 30 h 43"/>
                <a:gd name="T4" fmla="*/ 1 w 52"/>
                <a:gd name="T5" fmla="*/ 12 h 43"/>
                <a:gd name="T6" fmla="*/ 15 w 52"/>
                <a:gd name="T7" fmla="*/ 0 h 43"/>
                <a:gd name="T8" fmla="*/ 30 w 52"/>
                <a:gd name="T9" fmla="*/ 12 h 43"/>
                <a:gd name="T10" fmla="*/ 52 w 5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3">
                  <a:moveTo>
                    <a:pt x="52" y="43"/>
                  </a:moveTo>
                  <a:cubicBezTo>
                    <a:pt x="38" y="39"/>
                    <a:pt x="23" y="36"/>
                    <a:pt x="9" y="30"/>
                  </a:cubicBezTo>
                  <a:cubicBezTo>
                    <a:pt x="5" y="27"/>
                    <a:pt x="0" y="18"/>
                    <a:pt x="1" y="12"/>
                  </a:cubicBezTo>
                  <a:cubicBezTo>
                    <a:pt x="2" y="7"/>
                    <a:pt x="10" y="0"/>
                    <a:pt x="15" y="0"/>
                  </a:cubicBezTo>
                  <a:cubicBezTo>
                    <a:pt x="21" y="0"/>
                    <a:pt x="31" y="9"/>
                    <a:pt x="30" y="12"/>
                  </a:cubicBezTo>
                  <a:cubicBezTo>
                    <a:pt x="26" y="31"/>
                    <a:pt x="41" y="35"/>
                    <a:pt x="52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3968342" y="2681562"/>
              <a:ext cx="64503" cy="67083"/>
            </a:xfrm>
            <a:custGeom>
              <a:avLst/>
              <a:gdLst>
                <a:gd name="T0" fmla="*/ 27 w 32"/>
                <a:gd name="T1" fmla="*/ 29 h 33"/>
                <a:gd name="T2" fmla="*/ 14 w 32"/>
                <a:gd name="T3" fmla="*/ 31 h 33"/>
                <a:gd name="T4" fmla="*/ 0 w 32"/>
                <a:gd name="T5" fmla="*/ 14 h 33"/>
                <a:gd name="T6" fmla="*/ 15 w 32"/>
                <a:gd name="T7" fmla="*/ 1 h 33"/>
                <a:gd name="T8" fmla="*/ 30 w 32"/>
                <a:gd name="T9" fmla="*/ 17 h 33"/>
                <a:gd name="T10" fmla="*/ 26 w 32"/>
                <a:gd name="T11" fmla="*/ 30 h 33"/>
                <a:gd name="T12" fmla="*/ 27 w 32"/>
                <a:gd name="T13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7" y="29"/>
                  </a:moveTo>
                  <a:cubicBezTo>
                    <a:pt x="22" y="30"/>
                    <a:pt x="16" y="33"/>
                    <a:pt x="14" y="31"/>
                  </a:cubicBezTo>
                  <a:cubicBezTo>
                    <a:pt x="8" y="27"/>
                    <a:pt x="1" y="20"/>
                    <a:pt x="0" y="14"/>
                  </a:cubicBezTo>
                  <a:cubicBezTo>
                    <a:pt x="0" y="10"/>
                    <a:pt x="11" y="0"/>
                    <a:pt x="15" y="1"/>
                  </a:cubicBezTo>
                  <a:cubicBezTo>
                    <a:pt x="21" y="2"/>
                    <a:pt x="26" y="11"/>
                    <a:pt x="30" y="17"/>
                  </a:cubicBezTo>
                  <a:cubicBezTo>
                    <a:pt x="32" y="20"/>
                    <a:pt x="28" y="25"/>
                    <a:pt x="26" y="30"/>
                  </a:cubicBezTo>
                  <a:cubicBezTo>
                    <a:pt x="26" y="29"/>
                    <a:pt x="27" y="29"/>
                    <a:pt x="27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2"/>
            <p:cNvSpPr>
              <a:spLocks/>
            </p:cNvSpPr>
            <p:nvPr/>
          </p:nvSpPr>
          <p:spPr bwMode="auto">
            <a:xfrm>
              <a:off x="3909000" y="2860450"/>
              <a:ext cx="56762" cy="69663"/>
            </a:xfrm>
            <a:custGeom>
              <a:avLst/>
              <a:gdLst>
                <a:gd name="T0" fmla="*/ 14 w 28"/>
                <a:gd name="T1" fmla="*/ 34 h 34"/>
                <a:gd name="T2" fmla="*/ 1 w 28"/>
                <a:gd name="T3" fmla="*/ 15 h 34"/>
                <a:gd name="T4" fmla="*/ 16 w 28"/>
                <a:gd name="T5" fmla="*/ 0 h 34"/>
                <a:gd name="T6" fmla="*/ 28 w 28"/>
                <a:gd name="T7" fmla="*/ 15 h 34"/>
                <a:gd name="T8" fmla="*/ 14 w 28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4">
                  <a:moveTo>
                    <a:pt x="14" y="34"/>
                  </a:moveTo>
                  <a:cubicBezTo>
                    <a:pt x="8" y="25"/>
                    <a:pt x="0" y="19"/>
                    <a:pt x="1" y="15"/>
                  </a:cubicBezTo>
                  <a:cubicBezTo>
                    <a:pt x="3" y="9"/>
                    <a:pt x="11" y="5"/>
                    <a:pt x="16" y="0"/>
                  </a:cubicBezTo>
                  <a:cubicBezTo>
                    <a:pt x="21" y="5"/>
                    <a:pt x="28" y="10"/>
                    <a:pt x="28" y="15"/>
                  </a:cubicBezTo>
                  <a:cubicBezTo>
                    <a:pt x="28" y="20"/>
                    <a:pt x="21" y="26"/>
                    <a:pt x="14" y="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3"/>
            <p:cNvSpPr>
              <a:spLocks/>
            </p:cNvSpPr>
            <p:nvPr/>
          </p:nvSpPr>
          <p:spPr bwMode="auto">
            <a:xfrm>
              <a:off x="5785596" y="1386349"/>
              <a:ext cx="67083" cy="55042"/>
            </a:xfrm>
            <a:custGeom>
              <a:avLst/>
              <a:gdLst>
                <a:gd name="T0" fmla="*/ 33 w 33"/>
                <a:gd name="T1" fmla="*/ 16 h 27"/>
                <a:gd name="T2" fmla="*/ 12 w 33"/>
                <a:gd name="T3" fmla="*/ 26 h 27"/>
                <a:gd name="T4" fmla="*/ 1 w 33"/>
                <a:gd name="T5" fmla="*/ 12 h 27"/>
                <a:gd name="T6" fmla="*/ 15 w 33"/>
                <a:gd name="T7" fmla="*/ 0 h 27"/>
                <a:gd name="T8" fmla="*/ 33 w 33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7">
                  <a:moveTo>
                    <a:pt x="33" y="16"/>
                  </a:moveTo>
                  <a:cubicBezTo>
                    <a:pt x="23" y="21"/>
                    <a:pt x="17" y="27"/>
                    <a:pt x="12" y="26"/>
                  </a:cubicBezTo>
                  <a:cubicBezTo>
                    <a:pt x="7" y="25"/>
                    <a:pt x="0" y="16"/>
                    <a:pt x="1" y="12"/>
                  </a:cubicBezTo>
                  <a:cubicBezTo>
                    <a:pt x="1" y="7"/>
                    <a:pt x="10" y="0"/>
                    <a:pt x="15" y="0"/>
                  </a:cubicBezTo>
                  <a:cubicBezTo>
                    <a:pt x="20" y="1"/>
                    <a:pt x="25" y="8"/>
                    <a:pt x="3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4"/>
            <p:cNvSpPr>
              <a:spLocks/>
            </p:cNvSpPr>
            <p:nvPr/>
          </p:nvSpPr>
          <p:spPr bwMode="auto">
            <a:xfrm>
              <a:off x="3737853" y="2828628"/>
              <a:ext cx="89444" cy="60202"/>
            </a:xfrm>
            <a:custGeom>
              <a:avLst/>
              <a:gdLst>
                <a:gd name="T0" fmla="*/ 41 w 44"/>
                <a:gd name="T1" fmla="*/ 0 h 30"/>
                <a:gd name="T2" fmla="*/ 43 w 44"/>
                <a:gd name="T3" fmla="*/ 7 h 30"/>
                <a:gd name="T4" fmla="*/ 15 w 44"/>
                <a:gd name="T5" fmla="*/ 28 h 30"/>
                <a:gd name="T6" fmla="*/ 3 w 44"/>
                <a:gd name="T7" fmla="*/ 26 h 30"/>
                <a:gd name="T8" fmla="*/ 2 w 44"/>
                <a:gd name="T9" fmla="*/ 12 h 30"/>
                <a:gd name="T10" fmla="*/ 15 w 44"/>
                <a:gd name="T11" fmla="*/ 8 h 30"/>
                <a:gd name="T12" fmla="*/ 41 w 44"/>
                <a:gd name="T13" fmla="*/ 0 h 30"/>
                <a:gd name="T14" fmla="*/ 41 w 44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41" y="0"/>
                  </a:moveTo>
                  <a:cubicBezTo>
                    <a:pt x="42" y="3"/>
                    <a:pt x="44" y="7"/>
                    <a:pt x="43" y="7"/>
                  </a:cubicBezTo>
                  <a:cubicBezTo>
                    <a:pt x="34" y="14"/>
                    <a:pt x="25" y="22"/>
                    <a:pt x="15" y="28"/>
                  </a:cubicBezTo>
                  <a:cubicBezTo>
                    <a:pt x="12" y="30"/>
                    <a:pt x="5" y="28"/>
                    <a:pt x="3" y="26"/>
                  </a:cubicBezTo>
                  <a:cubicBezTo>
                    <a:pt x="1" y="22"/>
                    <a:pt x="0" y="15"/>
                    <a:pt x="2" y="12"/>
                  </a:cubicBezTo>
                  <a:cubicBezTo>
                    <a:pt x="4" y="9"/>
                    <a:pt x="11" y="7"/>
                    <a:pt x="15" y="8"/>
                  </a:cubicBezTo>
                  <a:cubicBezTo>
                    <a:pt x="26" y="13"/>
                    <a:pt x="35" y="1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7"/>
            <p:cNvSpPr>
              <a:spLocks/>
            </p:cNvSpPr>
            <p:nvPr/>
          </p:nvSpPr>
          <p:spPr bwMode="auto">
            <a:xfrm>
              <a:off x="3998443" y="2875070"/>
              <a:ext cx="49022" cy="62783"/>
            </a:xfrm>
            <a:custGeom>
              <a:avLst/>
              <a:gdLst>
                <a:gd name="T0" fmla="*/ 11 w 24"/>
                <a:gd name="T1" fmla="*/ 31 h 31"/>
                <a:gd name="T2" fmla="*/ 0 w 24"/>
                <a:gd name="T3" fmla="*/ 12 h 31"/>
                <a:gd name="T4" fmla="*/ 13 w 24"/>
                <a:gd name="T5" fmla="*/ 0 h 31"/>
                <a:gd name="T6" fmla="*/ 24 w 24"/>
                <a:gd name="T7" fmla="*/ 14 h 31"/>
                <a:gd name="T8" fmla="*/ 11 w 24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1" y="31"/>
                  </a:moveTo>
                  <a:cubicBezTo>
                    <a:pt x="6" y="22"/>
                    <a:pt x="0" y="17"/>
                    <a:pt x="0" y="12"/>
                  </a:cubicBezTo>
                  <a:cubicBezTo>
                    <a:pt x="1" y="8"/>
                    <a:pt x="8" y="4"/>
                    <a:pt x="13" y="0"/>
                  </a:cubicBezTo>
                  <a:cubicBezTo>
                    <a:pt x="17" y="5"/>
                    <a:pt x="23" y="9"/>
                    <a:pt x="24" y="14"/>
                  </a:cubicBezTo>
                  <a:cubicBezTo>
                    <a:pt x="24" y="18"/>
                    <a:pt x="17" y="23"/>
                    <a:pt x="1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60"/>
            <p:cNvSpPr>
              <a:spLocks/>
            </p:cNvSpPr>
            <p:nvPr/>
          </p:nvSpPr>
          <p:spPr bwMode="auto">
            <a:xfrm>
              <a:off x="3841917" y="2824328"/>
              <a:ext cx="61063" cy="49022"/>
            </a:xfrm>
            <a:custGeom>
              <a:avLst/>
              <a:gdLst>
                <a:gd name="T0" fmla="*/ 30 w 30"/>
                <a:gd name="T1" fmla="*/ 12 h 24"/>
                <a:gd name="T2" fmla="*/ 12 w 30"/>
                <a:gd name="T3" fmla="*/ 23 h 24"/>
                <a:gd name="T4" fmla="*/ 1 w 30"/>
                <a:gd name="T5" fmla="*/ 12 h 24"/>
                <a:gd name="T6" fmla="*/ 12 w 30"/>
                <a:gd name="T7" fmla="*/ 0 h 24"/>
                <a:gd name="T8" fmla="*/ 30 w 30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cubicBezTo>
                    <a:pt x="21" y="18"/>
                    <a:pt x="16" y="24"/>
                    <a:pt x="12" y="23"/>
                  </a:cubicBezTo>
                  <a:cubicBezTo>
                    <a:pt x="7" y="23"/>
                    <a:pt x="0" y="16"/>
                    <a:pt x="1" y="12"/>
                  </a:cubicBezTo>
                  <a:cubicBezTo>
                    <a:pt x="1" y="7"/>
                    <a:pt x="8" y="1"/>
                    <a:pt x="12" y="0"/>
                  </a:cubicBezTo>
                  <a:cubicBezTo>
                    <a:pt x="17" y="0"/>
                    <a:pt x="21" y="6"/>
                    <a:pt x="30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919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58"/>
          <a:stretch>
            <a:fillRect/>
          </a:stretch>
        </p:blipFill>
        <p:spPr>
          <a:xfrm>
            <a:off x="4696882" y="2187123"/>
            <a:ext cx="2910663" cy="2864224"/>
          </a:xfrm>
          <a:custGeom>
            <a:avLst/>
            <a:gdLst>
              <a:gd name="connsiteX0" fmla="*/ 3409950 w 6819900"/>
              <a:gd name="connsiteY0" fmla="*/ 0 h 6711094"/>
              <a:gd name="connsiteX1" fmla="*/ 6819900 w 6819900"/>
              <a:gd name="connsiteY1" fmla="*/ 3355547 h 6711094"/>
              <a:gd name="connsiteX2" fmla="*/ 3409950 w 6819900"/>
              <a:gd name="connsiteY2" fmla="*/ 6711094 h 6711094"/>
              <a:gd name="connsiteX3" fmla="*/ 0 w 6819900"/>
              <a:gd name="connsiteY3" fmla="*/ 3355547 h 6711094"/>
              <a:gd name="connsiteX4" fmla="*/ 3409950 w 6819900"/>
              <a:gd name="connsiteY4" fmla="*/ 0 h 671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19900" h="6711094">
                <a:moveTo>
                  <a:pt x="3409950" y="0"/>
                </a:moveTo>
                <a:cubicBezTo>
                  <a:pt x="5293213" y="0"/>
                  <a:pt x="6819900" y="1502330"/>
                  <a:pt x="6819900" y="3355547"/>
                </a:cubicBezTo>
                <a:cubicBezTo>
                  <a:pt x="6819900" y="5208764"/>
                  <a:pt x="5293213" y="6711094"/>
                  <a:pt x="3409950" y="6711094"/>
                </a:cubicBezTo>
                <a:cubicBezTo>
                  <a:pt x="1526687" y="6711094"/>
                  <a:pt x="0" y="5208764"/>
                  <a:pt x="0" y="3355547"/>
                </a:cubicBezTo>
                <a:cubicBezTo>
                  <a:pt x="0" y="1502330"/>
                  <a:pt x="1526687" y="0"/>
                  <a:pt x="3409950" y="0"/>
                </a:cubicBezTo>
                <a:close/>
              </a:path>
            </a:pathLst>
          </a:custGeom>
        </p:spPr>
      </p:pic>
      <p:grpSp>
        <p:nvGrpSpPr>
          <p:cNvPr id="51" name="组合 50"/>
          <p:cNvGrpSpPr/>
          <p:nvPr/>
        </p:nvGrpSpPr>
        <p:grpSpPr>
          <a:xfrm rot="8552829">
            <a:off x="-40557" y="5925359"/>
            <a:ext cx="2174352" cy="830186"/>
            <a:chOff x="3669050" y="1386349"/>
            <a:chExt cx="4831678" cy="1844776"/>
          </a:xfrm>
        </p:grpSpPr>
        <p:sp>
          <p:nvSpPr>
            <p:cNvPr id="52" name="Freeform 6"/>
            <p:cNvSpPr>
              <a:spLocks/>
            </p:cNvSpPr>
            <p:nvPr/>
          </p:nvSpPr>
          <p:spPr bwMode="auto">
            <a:xfrm>
              <a:off x="5549947" y="1939352"/>
              <a:ext cx="1394977" cy="738770"/>
            </a:xfrm>
            <a:custGeom>
              <a:avLst/>
              <a:gdLst>
                <a:gd name="T0" fmla="*/ 286 w 686"/>
                <a:gd name="T1" fmla="*/ 116 h 363"/>
                <a:gd name="T2" fmla="*/ 420 w 686"/>
                <a:gd name="T3" fmla="*/ 246 h 363"/>
                <a:gd name="T4" fmla="*/ 565 w 686"/>
                <a:gd name="T5" fmla="*/ 347 h 363"/>
                <a:gd name="T6" fmla="*/ 566 w 686"/>
                <a:gd name="T7" fmla="*/ 353 h 363"/>
                <a:gd name="T8" fmla="*/ 511 w 686"/>
                <a:gd name="T9" fmla="*/ 362 h 363"/>
                <a:gd name="T10" fmla="*/ 349 w 686"/>
                <a:gd name="T11" fmla="*/ 294 h 363"/>
                <a:gd name="T12" fmla="*/ 220 w 686"/>
                <a:gd name="T13" fmla="*/ 147 h 363"/>
                <a:gd name="T14" fmla="*/ 146 w 686"/>
                <a:gd name="T15" fmla="*/ 70 h 363"/>
                <a:gd name="T16" fmla="*/ 41 w 686"/>
                <a:gd name="T17" fmla="*/ 85 h 363"/>
                <a:gd name="T18" fmla="*/ 32 w 686"/>
                <a:gd name="T19" fmla="*/ 149 h 363"/>
                <a:gd name="T20" fmla="*/ 90 w 686"/>
                <a:gd name="T21" fmla="*/ 195 h 363"/>
                <a:gd name="T22" fmla="*/ 119 w 686"/>
                <a:gd name="T23" fmla="*/ 178 h 363"/>
                <a:gd name="T24" fmla="*/ 112 w 686"/>
                <a:gd name="T25" fmla="*/ 128 h 363"/>
                <a:gd name="T26" fmla="*/ 94 w 686"/>
                <a:gd name="T27" fmla="*/ 117 h 363"/>
                <a:gd name="T28" fmla="*/ 144 w 686"/>
                <a:gd name="T29" fmla="*/ 138 h 363"/>
                <a:gd name="T30" fmla="*/ 145 w 686"/>
                <a:gd name="T31" fmla="*/ 196 h 363"/>
                <a:gd name="T32" fmla="*/ 89 w 686"/>
                <a:gd name="T33" fmla="*/ 219 h 363"/>
                <a:gd name="T34" fmla="*/ 7 w 686"/>
                <a:gd name="T35" fmla="*/ 96 h 363"/>
                <a:gd name="T36" fmla="*/ 53 w 686"/>
                <a:gd name="T37" fmla="*/ 39 h 363"/>
                <a:gd name="T38" fmla="*/ 244 w 686"/>
                <a:gd name="T39" fmla="*/ 10 h 363"/>
                <a:gd name="T40" fmla="*/ 531 w 686"/>
                <a:gd name="T41" fmla="*/ 206 h 363"/>
                <a:gd name="T42" fmla="*/ 546 w 686"/>
                <a:gd name="T43" fmla="*/ 235 h 363"/>
                <a:gd name="T44" fmla="*/ 676 w 686"/>
                <a:gd name="T45" fmla="*/ 319 h 363"/>
                <a:gd name="T46" fmla="*/ 686 w 686"/>
                <a:gd name="T47" fmla="*/ 322 h 363"/>
                <a:gd name="T48" fmla="*/ 685 w 686"/>
                <a:gd name="T49" fmla="*/ 329 h 363"/>
                <a:gd name="T50" fmla="*/ 589 w 686"/>
                <a:gd name="T51" fmla="*/ 317 h 363"/>
                <a:gd name="T52" fmla="*/ 424 w 686"/>
                <a:gd name="T53" fmla="*/ 217 h 363"/>
                <a:gd name="T54" fmla="*/ 334 w 686"/>
                <a:gd name="T55" fmla="*/ 132 h 363"/>
                <a:gd name="T56" fmla="*/ 287 w 686"/>
                <a:gd name="T57" fmla="*/ 111 h 363"/>
                <a:gd name="T58" fmla="*/ 286 w 686"/>
                <a:gd name="T59" fmla="*/ 116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6" h="363">
                  <a:moveTo>
                    <a:pt x="286" y="116"/>
                  </a:moveTo>
                  <a:cubicBezTo>
                    <a:pt x="330" y="160"/>
                    <a:pt x="375" y="204"/>
                    <a:pt x="420" y="246"/>
                  </a:cubicBezTo>
                  <a:cubicBezTo>
                    <a:pt x="464" y="287"/>
                    <a:pt x="510" y="324"/>
                    <a:pt x="565" y="347"/>
                  </a:cubicBezTo>
                  <a:cubicBezTo>
                    <a:pt x="565" y="349"/>
                    <a:pt x="566" y="351"/>
                    <a:pt x="566" y="353"/>
                  </a:cubicBezTo>
                  <a:cubicBezTo>
                    <a:pt x="548" y="356"/>
                    <a:pt x="529" y="361"/>
                    <a:pt x="511" y="362"/>
                  </a:cubicBezTo>
                  <a:cubicBezTo>
                    <a:pt x="448" y="363"/>
                    <a:pt x="393" y="337"/>
                    <a:pt x="349" y="294"/>
                  </a:cubicBezTo>
                  <a:cubicBezTo>
                    <a:pt x="303" y="248"/>
                    <a:pt x="264" y="196"/>
                    <a:pt x="220" y="147"/>
                  </a:cubicBezTo>
                  <a:cubicBezTo>
                    <a:pt x="196" y="120"/>
                    <a:pt x="173" y="92"/>
                    <a:pt x="146" y="70"/>
                  </a:cubicBezTo>
                  <a:cubicBezTo>
                    <a:pt x="109" y="40"/>
                    <a:pt x="71" y="48"/>
                    <a:pt x="41" y="85"/>
                  </a:cubicBezTo>
                  <a:cubicBezTo>
                    <a:pt x="26" y="104"/>
                    <a:pt x="21" y="126"/>
                    <a:pt x="32" y="149"/>
                  </a:cubicBezTo>
                  <a:cubicBezTo>
                    <a:pt x="43" y="174"/>
                    <a:pt x="62" y="191"/>
                    <a:pt x="90" y="195"/>
                  </a:cubicBezTo>
                  <a:cubicBezTo>
                    <a:pt x="104" y="198"/>
                    <a:pt x="115" y="192"/>
                    <a:pt x="119" y="178"/>
                  </a:cubicBezTo>
                  <a:cubicBezTo>
                    <a:pt x="126" y="160"/>
                    <a:pt x="127" y="142"/>
                    <a:pt x="112" y="128"/>
                  </a:cubicBezTo>
                  <a:cubicBezTo>
                    <a:pt x="107" y="124"/>
                    <a:pt x="102" y="122"/>
                    <a:pt x="94" y="117"/>
                  </a:cubicBezTo>
                  <a:cubicBezTo>
                    <a:pt x="117" y="115"/>
                    <a:pt x="134" y="119"/>
                    <a:pt x="144" y="138"/>
                  </a:cubicBezTo>
                  <a:cubicBezTo>
                    <a:pt x="154" y="157"/>
                    <a:pt x="159" y="177"/>
                    <a:pt x="145" y="196"/>
                  </a:cubicBezTo>
                  <a:cubicBezTo>
                    <a:pt x="132" y="215"/>
                    <a:pt x="109" y="224"/>
                    <a:pt x="89" y="219"/>
                  </a:cubicBezTo>
                  <a:cubicBezTo>
                    <a:pt x="40" y="207"/>
                    <a:pt x="0" y="146"/>
                    <a:pt x="7" y="96"/>
                  </a:cubicBezTo>
                  <a:cubicBezTo>
                    <a:pt x="12" y="68"/>
                    <a:pt x="30" y="51"/>
                    <a:pt x="53" y="39"/>
                  </a:cubicBezTo>
                  <a:cubicBezTo>
                    <a:pt x="113" y="9"/>
                    <a:pt x="178" y="0"/>
                    <a:pt x="244" y="10"/>
                  </a:cubicBezTo>
                  <a:cubicBezTo>
                    <a:pt x="370" y="29"/>
                    <a:pt x="467" y="94"/>
                    <a:pt x="531" y="206"/>
                  </a:cubicBezTo>
                  <a:cubicBezTo>
                    <a:pt x="536" y="216"/>
                    <a:pt x="541" y="225"/>
                    <a:pt x="546" y="235"/>
                  </a:cubicBezTo>
                  <a:cubicBezTo>
                    <a:pt x="570" y="293"/>
                    <a:pt x="614" y="319"/>
                    <a:pt x="676" y="319"/>
                  </a:cubicBezTo>
                  <a:cubicBezTo>
                    <a:pt x="679" y="319"/>
                    <a:pt x="682" y="321"/>
                    <a:pt x="686" y="322"/>
                  </a:cubicBezTo>
                  <a:cubicBezTo>
                    <a:pt x="685" y="324"/>
                    <a:pt x="685" y="327"/>
                    <a:pt x="685" y="329"/>
                  </a:cubicBezTo>
                  <a:cubicBezTo>
                    <a:pt x="653" y="325"/>
                    <a:pt x="620" y="324"/>
                    <a:pt x="589" y="317"/>
                  </a:cubicBezTo>
                  <a:cubicBezTo>
                    <a:pt x="523" y="302"/>
                    <a:pt x="470" y="266"/>
                    <a:pt x="424" y="217"/>
                  </a:cubicBezTo>
                  <a:cubicBezTo>
                    <a:pt x="396" y="186"/>
                    <a:pt x="365" y="159"/>
                    <a:pt x="334" y="132"/>
                  </a:cubicBezTo>
                  <a:cubicBezTo>
                    <a:pt x="321" y="122"/>
                    <a:pt x="303" y="118"/>
                    <a:pt x="287" y="111"/>
                  </a:cubicBezTo>
                  <a:cubicBezTo>
                    <a:pt x="286" y="113"/>
                    <a:pt x="286" y="114"/>
                    <a:pt x="286" y="1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6727335" y="2502675"/>
              <a:ext cx="1773393" cy="447218"/>
            </a:xfrm>
            <a:custGeom>
              <a:avLst/>
              <a:gdLst>
                <a:gd name="T0" fmla="*/ 866 w 872"/>
                <a:gd name="T1" fmla="*/ 220 h 220"/>
                <a:gd name="T2" fmla="*/ 675 w 872"/>
                <a:gd name="T3" fmla="*/ 125 h 220"/>
                <a:gd name="T4" fmla="*/ 386 w 872"/>
                <a:gd name="T5" fmla="*/ 156 h 220"/>
                <a:gd name="T6" fmla="*/ 278 w 872"/>
                <a:gd name="T7" fmla="*/ 174 h 220"/>
                <a:gd name="T8" fmla="*/ 164 w 872"/>
                <a:gd name="T9" fmla="*/ 159 h 220"/>
                <a:gd name="T10" fmla="*/ 0 w 872"/>
                <a:gd name="T11" fmla="*/ 58 h 220"/>
                <a:gd name="T12" fmla="*/ 14 w 872"/>
                <a:gd name="T13" fmla="*/ 64 h 220"/>
                <a:gd name="T14" fmla="*/ 266 w 872"/>
                <a:gd name="T15" fmla="*/ 131 h 220"/>
                <a:gd name="T16" fmla="*/ 397 w 872"/>
                <a:gd name="T17" fmla="*/ 102 h 220"/>
                <a:gd name="T18" fmla="*/ 589 w 872"/>
                <a:gd name="T19" fmla="*/ 29 h 220"/>
                <a:gd name="T20" fmla="*/ 718 w 872"/>
                <a:gd name="T21" fmla="*/ 5 h 220"/>
                <a:gd name="T22" fmla="*/ 859 w 872"/>
                <a:gd name="T23" fmla="*/ 108 h 220"/>
                <a:gd name="T24" fmla="*/ 866 w 872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20">
                  <a:moveTo>
                    <a:pt x="866" y="220"/>
                  </a:moveTo>
                  <a:cubicBezTo>
                    <a:pt x="824" y="142"/>
                    <a:pt x="751" y="129"/>
                    <a:pt x="675" y="125"/>
                  </a:cubicBezTo>
                  <a:cubicBezTo>
                    <a:pt x="577" y="120"/>
                    <a:pt x="482" y="139"/>
                    <a:pt x="386" y="156"/>
                  </a:cubicBezTo>
                  <a:cubicBezTo>
                    <a:pt x="350" y="162"/>
                    <a:pt x="314" y="168"/>
                    <a:pt x="278" y="174"/>
                  </a:cubicBezTo>
                  <a:cubicBezTo>
                    <a:pt x="238" y="180"/>
                    <a:pt x="201" y="173"/>
                    <a:pt x="164" y="159"/>
                  </a:cubicBezTo>
                  <a:cubicBezTo>
                    <a:pt x="103" y="136"/>
                    <a:pt x="49" y="100"/>
                    <a:pt x="0" y="58"/>
                  </a:cubicBezTo>
                  <a:cubicBezTo>
                    <a:pt x="4" y="60"/>
                    <a:pt x="9" y="62"/>
                    <a:pt x="14" y="64"/>
                  </a:cubicBezTo>
                  <a:cubicBezTo>
                    <a:pt x="94" y="102"/>
                    <a:pt x="177" y="125"/>
                    <a:pt x="266" y="131"/>
                  </a:cubicBezTo>
                  <a:cubicBezTo>
                    <a:pt x="312" y="134"/>
                    <a:pt x="355" y="119"/>
                    <a:pt x="397" y="102"/>
                  </a:cubicBezTo>
                  <a:cubicBezTo>
                    <a:pt x="461" y="78"/>
                    <a:pt x="524" y="50"/>
                    <a:pt x="589" y="29"/>
                  </a:cubicBezTo>
                  <a:cubicBezTo>
                    <a:pt x="630" y="15"/>
                    <a:pt x="674" y="9"/>
                    <a:pt x="718" y="5"/>
                  </a:cubicBezTo>
                  <a:cubicBezTo>
                    <a:pt x="792" y="0"/>
                    <a:pt x="839" y="36"/>
                    <a:pt x="859" y="108"/>
                  </a:cubicBezTo>
                  <a:cubicBezTo>
                    <a:pt x="869" y="143"/>
                    <a:pt x="872" y="188"/>
                    <a:pt x="866" y="2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0"/>
            <p:cNvSpPr>
              <a:spLocks/>
            </p:cNvSpPr>
            <p:nvPr/>
          </p:nvSpPr>
          <p:spPr bwMode="auto">
            <a:xfrm>
              <a:off x="7074790" y="1732084"/>
              <a:ext cx="630406" cy="929698"/>
            </a:xfrm>
            <a:custGeom>
              <a:avLst/>
              <a:gdLst>
                <a:gd name="T0" fmla="*/ 53 w 310"/>
                <a:gd name="T1" fmla="*/ 5 h 457"/>
                <a:gd name="T2" fmla="*/ 100 w 310"/>
                <a:gd name="T3" fmla="*/ 80 h 457"/>
                <a:gd name="T4" fmla="*/ 139 w 310"/>
                <a:gd name="T5" fmla="*/ 143 h 457"/>
                <a:gd name="T6" fmla="*/ 152 w 310"/>
                <a:gd name="T7" fmla="*/ 134 h 457"/>
                <a:gd name="T8" fmla="*/ 223 w 310"/>
                <a:gd name="T9" fmla="*/ 94 h 457"/>
                <a:gd name="T10" fmla="*/ 261 w 310"/>
                <a:gd name="T11" fmla="*/ 49 h 457"/>
                <a:gd name="T12" fmla="*/ 233 w 310"/>
                <a:gd name="T13" fmla="*/ 4 h 457"/>
                <a:gd name="T14" fmla="*/ 274 w 310"/>
                <a:gd name="T15" fmla="*/ 20 h 457"/>
                <a:gd name="T16" fmla="*/ 252 w 310"/>
                <a:gd name="T17" fmla="*/ 153 h 457"/>
                <a:gd name="T18" fmla="*/ 214 w 310"/>
                <a:gd name="T19" fmla="*/ 174 h 457"/>
                <a:gd name="T20" fmla="*/ 255 w 310"/>
                <a:gd name="T21" fmla="*/ 184 h 457"/>
                <a:gd name="T22" fmla="*/ 277 w 310"/>
                <a:gd name="T23" fmla="*/ 221 h 457"/>
                <a:gd name="T24" fmla="*/ 224 w 310"/>
                <a:gd name="T25" fmla="*/ 285 h 457"/>
                <a:gd name="T26" fmla="*/ 169 w 310"/>
                <a:gd name="T27" fmla="*/ 274 h 457"/>
                <a:gd name="T28" fmla="*/ 162 w 310"/>
                <a:gd name="T29" fmla="*/ 255 h 457"/>
                <a:gd name="T30" fmla="*/ 176 w 310"/>
                <a:gd name="T31" fmla="*/ 245 h 457"/>
                <a:gd name="T32" fmla="*/ 203 w 310"/>
                <a:gd name="T33" fmla="*/ 225 h 457"/>
                <a:gd name="T34" fmla="*/ 171 w 310"/>
                <a:gd name="T35" fmla="*/ 195 h 457"/>
                <a:gd name="T36" fmla="*/ 117 w 310"/>
                <a:gd name="T37" fmla="*/ 222 h 457"/>
                <a:gd name="T38" fmla="*/ 103 w 310"/>
                <a:gd name="T39" fmla="*/ 365 h 457"/>
                <a:gd name="T40" fmla="*/ 207 w 310"/>
                <a:gd name="T41" fmla="*/ 428 h 457"/>
                <a:gd name="T42" fmla="*/ 282 w 310"/>
                <a:gd name="T43" fmla="*/ 425 h 457"/>
                <a:gd name="T44" fmla="*/ 88 w 310"/>
                <a:gd name="T45" fmla="*/ 392 h 457"/>
                <a:gd name="T46" fmla="*/ 64 w 310"/>
                <a:gd name="T47" fmla="*/ 215 h 457"/>
                <a:gd name="T48" fmla="*/ 70 w 310"/>
                <a:gd name="T49" fmla="*/ 203 h 457"/>
                <a:gd name="T50" fmla="*/ 59 w 310"/>
                <a:gd name="T51" fmla="*/ 149 h 457"/>
                <a:gd name="T52" fmla="*/ 33 w 310"/>
                <a:gd name="T53" fmla="*/ 122 h 457"/>
                <a:gd name="T54" fmla="*/ 53 w 310"/>
                <a:gd name="T55" fmla="*/ 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457">
                  <a:moveTo>
                    <a:pt x="53" y="5"/>
                  </a:moveTo>
                  <a:cubicBezTo>
                    <a:pt x="49" y="42"/>
                    <a:pt x="72" y="62"/>
                    <a:pt x="100" y="80"/>
                  </a:cubicBezTo>
                  <a:cubicBezTo>
                    <a:pt x="122" y="94"/>
                    <a:pt x="140" y="111"/>
                    <a:pt x="139" y="143"/>
                  </a:cubicBezTo>
                  <a:cubicBezTo>
                    <a:pt x="145" y="139"/>
                    <a:pt x="148" y="136"/>
                    <a:pt x="152" y="134"/>
                  </a:cubicBezTo>
                  <a:cubicBezTo>
                    <a:pt x="176" y="120"/>
                    <a:pt x="199" y="105"/>
                    <a:pt x="223" y="94"/>
                  </a:cubicBezTo>
                  <a:cubicBezTo>
                    <a:pt x="244" y="85"/>
                    <a:pt x="258" y="72"/>
                    <a:pt x="261" y="49"/>
                  </a:cubicBezTo>
                  <a:cubicBezTo>
                    <a:pt x="265" y="28"/>
                    <a:pt x="256" y="13"/>
                    <a:pt x="233" y="4"/>
                  </a:cubicBezTo>
                  <a:cubicBezTo>
                    <a:pt x="251" y="0"/>
                    <a:pt x="262" y="5"/>
                    <a:pt x="274" y="20"/>
                  </a:cubicBezTo>
                  <a:cubicBezTo>
                    <a:pt x="310" y="65"/>
                    <a:pt x="301" y="122"/>
                    <a:pt x="252" y="153"/>
                  </a:cubicBezTo>
                  <a:cubicBezTo>
                    <a:pt x="241" y="160"/>
                    <a:pt x="229" y="165"/>
                    <a:pt x="214" y="174"/>
                  </a:cubicBezTo>
                  <a:cubicBezTo>
                    <a:pt x="231" y="178"/>
                    <a:pt x="243" y="181"/>
                    <a:pt x="255" y="184"/>
                  </a:cubicBezTo>
                  <a:cubicBezTo>
                    <a:pt x="274" y="190"/>
                    <a:pt x="281" y="203"/>
                    <a:pt x="277" y="221"/>
                  </a:cubicBezTo>
                  <a:cubicBezTo>
                    <a:pt x="270" y="251"/>
                    <a:pt x="252" y="273"/>
                    <a:pt x="224" y="285"/>
                  </a:cubicBezTo>
                  <a:cubicBezTo>
                    <a:pt x="204" y="294"/>
                    <a:pt x="185" y="288"/>
                    <a:pt x="169" y="274"/>
                  </a:cubicBezTo>
                  <a:cubicBezTo>
                    <a:pt x="164" y="270"/>
                    <a:pt x="161" y="261"/>
                    <a:pt x="162" y="255"/>
                  </a:cubicBezTo>
                  <a:cubicBezTo>
                    <a:pt x="162" y="251"/>
                    <a:pt x="171" y="247"/>
                    <a:pt x="176" y="245"/>
                  </a:cubicBezTo>
                  <a:cubicBezTo>
                    <a:pt x="187" y="240"/>
                    <a:pt x="205" y="245"/>
                    <a:pt x="203" y="225"/>
                  </a:cubicBezTo>
                  <a:cubicBezTo>
                    <a:pt x="202" y="207"/>
                    <a:pt x="188" y="198"/>
                    <a:pt x="171" y="195"/>
                  </a:cubicBezTo>
                  <a:cubicBezTo>
                    <a:pt x="147" y="191"/>
                    <a:pt x="129" y="204"/>
                    <a:pt x="117" y="222"/>
                  </a:cubicBezTo>
                  <a:cubicBezTo>
                    <a:pt x="87" y="267"/>
                    <a:pt x="82" y="315"/>
                    <a:pt x="103" y="365"/>
                  </a:cubicBezTo>
                  <a:cubicBezTo>
                    <a:pt x="122" y="410"/>
                    <a:pt x="161" y="426"/>
                    <a:pt x="207" y="428"/>
                  </a:cubicBezTo>
                  <a:cubicBezTo>
                    <a:pt x="233" y="429"/>
                    <a:pt x="259" y="426"/>
                    <a:pt x="282" y="425"/>
                  </a:cubicBezTo>
                  <a:cubicBezTo>
                    <a:pt x="226" y="457"/>
                    <a:pt x="137" y="456"/>
                    <a:pt x="88" y="392"/>
                  </a:cubicBezTo>
                  <a:cubicBezTo>
                    <a:pt x="45" y="338"/>
                    <a:pt x="32" y="280"/>
                    <a:pt x="64" y="215"/>
                  </a:cubicBezTo>
                  <a:cubicBezTo>
                    <a:pt x="66" y="211"/>
                    <a:pt x="68" y="207"/>
                    <a:pt x="70" y="203"/>
                  </a:cubicBezTo>
                  <a:cubicBezTo>
                    <a:pt x="83" y="174"/>
                    <a:pt x="82" y="171"/>
                    <a:pt x="59" y="149"/>
                  </a:cubicBezTo>
                  <a:cubicBezTo>
                    <a:pt x="50" y="140"/>
                    <a:pt x="41" y="132"/>
                    <a:pt x="33" y="122"/>
                  </a:cubicBezTo>
                  <a:cubicBezTo>
                    <a:pt x="0" y="82"/>
                    <a:pt x="7" y="36"/>
                    <a:pt x="53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5120789" y="2502675"/>
              <a:ext cx="1708030" cy="478179"/>
            </a:xfrm>
            <a:custGeom>
              <a:avLst/>
              <a:gdLst>
                <a:gd name="T0" fmla="*/ 840 w 840"/>
                <a:gd name="T1" fmla="*/ 131 h 235"/>
                <a:gd name="T2" fmla="*/ 678 w 840"/>
                <a:gd name="T3" fmla="*/ 223 h 235"/>
                <a:gd name="T4" fmla="*/ 535 w 840"/>
                <a:gd name="T5" fmla="*/ 183 h 235"/>
                <a:gd name="T6" fmla="*/ 404 w 840"/>
                <a:gd name="T7" fmla="*/ 119 h 235"/>
                <a:gd name="T8" fmla="*/ 49 w 840"/>
                <a:gd name="T9" fmla="*/ 52 h 235"/>
                <a:gd name="T10" fmla="*/ 0 w 840"/>
                <a:gd name="T11" fmla="*/ 56 h 235"/>
                <a:gd name="T12" fmla="*/ 292 w 840"/>
                <a:gd name="T13" fmla="*/ 37 h 235"/>
                <a:gd name="T14" fmla="*/ 582 w 840"/>
                <a:gd name="T15" fmla="*/ 139 h 235"/>
                <a:gd name="T16" fmla="*/ 745 w 840"/>
                <a:gd name="T17" fmla="*/ 166 h 235"/>
                <a:gd name="T18" fmla="*/ 840 w 840"/>
                <a:gd name="T19" fmla="*/ 1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0" h="235">
                  <a:moveTo>
                    <a:pt x="840" y="131"/>
                  </a:moveTo>
                  <a:cubicBezTo>
                    <a:pt x="811" y="198"/>
                    <a:pt x="749" y="235"/>
                    <a:pt x="678" y="223"/>
                  </a:cubicBezTo>
                  <a:cubicBezTo>
                    <a:pt x="629" y="215"/>
                    <a:pt x="581" y="200"/>
                    <a:pt x="535" y="183"/>
                  </a:cubicBezTo>
                  <a:cubicBezTo>
                    <a:pt x="490" y="165"/>
                    <a:pt x="446" y="143"/>
                    <a:pt x="404" y="119"/>
                  </a:cubicBezTo>
                  <a:cubicBezTo>
                    <a:pt x="293" y="53"/>
                    <a:pt x="173" y="43"/>
                    <a:pt x="49" y="52"/>
                  </a:cubicBezTo>
                  <a:cubicBezTo>
                    <a:pt x="33" y="53"/>
                    <a:pt x="16" y="56"/>
                    <a:pt x="0" y="56"/>
                  </a:cubicBezTo>
                  <a:cubicBezTo>
                    <a:pt x="96" y="24"/>
                    <a:pt x="191" y="0"/>
                    <a:pt x="292" y="37"/>
                  </a:cubicBezTo>
                  <a:cubicBezTo>
                    <a:pt x="388" y="73"/>
                    <a:pt x="484" y="107"/>
                    <a:pt x="582" y="139"/>
                  </a:cubicBezTo>
                  <a:cubicBezTo>
                    <a:pt x="634" y="156"/>
                    <a:pt x="689" y="167"/>
                    <a:pt x="745" y="166"/>
                  </a:cubicBezTo>
                  <a:cubicBezTo>
                    <a:pt x="779" y="166"/>
                    <a:pt x="811" y="159"/>
                    <a:pt x="840" y="1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4"/>
            <p:cNvSpPr>
              <a:spLocks/>
            </p:cNvSpPr>
            <p:nvPr/>
          </p:nvSpPr>
          <p:spPr bwMode="auto">
            <a:xfrm>
              <a:off x="6074568" y="1431071"/>
              <a:ext cx="430878" cy="569343"/>
            </a:xfrm>
            <a:custGeom>
              <a:avLst/>
              <a:gdLst>
                <a:gd name="T0" fmla="*/ 80 w 212"/>
                <a:gd name="T1" fmla="*/ 98 h 280"/>
                <a:gd name="T2" fmla="*/ 45 w 212"/>
                <a:gd name="T3" fmla="*/ 190 h 280"/>
                <a:gd name="T4" fmla="*/ 86 w 212"/>
                <a:gd name="T5" fmla="*/ 253 h 280"/>
                <a:gd name="T6" fmla="*/ 106 w 212"/>
                <a:gd name="T7" fmla="*/ 280 h 280"/>
                <a:gd name="T8" fmla="*/ 88 w 212"/>
                <a:gd name="T9" fmla="*/ 275 h 280"/>
                <a:gd name="T10" fmla="*/ 6 w 212"/>
                <a:gd name="T11" fmla="*/ 136 h 280"/>
                <a:gd name="T12" fmla="*/ 113 w 212"/>
                <a:gd name="T13" fmla="*/ 8 h 280"/>
                <a:gd name="T14" fmla="*/ 188 w 212"/>
                <a:gd name="T15" fmla="*/ 45 h 280"/>
                <a:gd name="T16" fmla="*/ 194 w 212"/>
                <a:gd name="T17" fmla="*/ 133 h 280"/>
                <a:gd name="T18" fmla="*/ 123 w 212"/>
                <a:gd name="T19" fmla="*/ 156 h 280"/>
                <a:gd name="T20" fmla="*/ 80 w 212"/>
                <a:gd name="T21" fmla="*/ 9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280">
                  <a:moveTo>
                    <a:pt x="80" y="98"/>
                  </a:moveTo>
                  <a:cubicBezTo>
                    <a:pt x="41" y="117"/>
                    <a:pt x="26" y="155"/>
                    <a:pt x="45" y="190"/>
                  </a:cubicBezTo>
                  <a:cubicBezTo>
                    <a:pt x="56" y="212"/>
                    <a:pt x="72" y="232"/>
                    <a:pt x="86" y="253"/>
                  </a:cubicBezTo>
                  <a:cubicBezTo>
                    <a:pt x="91" y="260"/>
                    <a:pt x="97" y="268"/>
                    <a:pt x="106" y="280"/>
                  </a:cubicBezTo>
                  <a:cubicBezTo>
                    <a:pt x="96" y="277"/>
                    <a:pt x="92" y="277"/>
                    <a:pt x="88" y="275"/>
                  </a:cubicBezTo>
                  <a:cubicBezTo>
                    <a:pt x="28" y="245"/>
                    <a:pt x="0" y="198"/>
                    <a:pt x="6" y="136"/>
                  </a:cubicBezTo>
                  <a:cubicBezTo>
                    <a:pt x="11" y="75"/>
                    <a:pt x="52" y="26"/>
                    <a:pt x="113" y="8"/>
                  </a:cubicBezTo>
                  <a:cubicBezTo>
                    <a:pt x="138" y="0"/>
                    <a:pt x="167" y="15"/>
                    <a:pt x="188" y="45"/>
                  </a:cubicBezTo>
                  <a:cubicBezTo>
                    <a:pt x="209" y="78"/>
                    <a:pt x="212" y="113"/>
                    <a:pt x="194" y="133"/>
                  </a:cubicBezTo>
                  <a:cubicBezTo>
                    <a:pt x="175" y="153"/>
                    <a:pt x="150" y="161"/>
                    <a:pt x="123" y="156"/>
                  </a:cubicBezTo>
                  <a:cubicBezTo>
                    <a:pt x="93" y="149"/>
                    <a:pt x="82" y="127"/>
                    <a:pt x="80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5"/>
            <p:cNvSpPr>
              <a:spLocks/>
            </p:cNvSpPr>
            <p:nvPr/>
          </p:nvSpPr>
          <p:spPr bwMode="auto">
            <a:xfrm>
              <a:off x="3977802" y="2299707"/>
              <a:ext cx="1436259" cy="404216"/>
            </a:xfrm>
            <a:custGeom>
              <a:avLst/>
              <a:gdLst>
                <a:gd name="T0" fmla="*/ 706 w 706"/>
                <a:gd name="T1" fmla="*/ 83 h 199"/>
                <a:gd name="T2" fmla="*/ 579 w 706"/>
                <a:gd name="T3" fmla="*/ 64 h 199"/>
                <a:gd name="T4" fmla="*/ 351 w 706"/>
                <a:gd name="T5" fmla="*/ 131 h 199"/>
                <a:gd name="T6" fmla="*/ 264 w 706"/>
                <a:gd name="T7" fmla="*/ 166 h 199"/>
                <a:gd name="T8" fmla="*/ 42 w 706"/>
                <a:gd name="T9" fmla="*/ 175 h 199"/>
                <a:gd name="T10" fmla="*/ 0 w 706"/>
                <a:gd name="T11" fmla="*/ 163 h 199"/>
                <a:gd name="T12" fmla="*/ 134 w 706"/>
                <a:gd name="T13" fmla="*/ 163 h 199"/>
                <a:gd name="T14" fmla="*/ 324 w 706"/>
                <a:gd name="T15" fmla="*/ 109 h 199"/>
                <a:gd name="T16" fmla="*/ 539 w 706"/>
                <a:gd name="T17" fmla="*/ 16 h 199"/>
                <a:gd name="T18" fmla="*/ 696 w 706"/>
                <a:gd name="T19" fmla="*/ 66 h 199"/>
                <a:gd name="T20" fmla="*/ 706 w 706"/>
                <a:gd name="T21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199">
                  <a:moveTo>
                    <a:pt x="706" y="83"/>
                  </a:moveTo>
                  <a:cubicBezTo>
                    <a:pt x="665" y="55"/>
                    <a:pt x="622" y="58"/>
                    <a:pt x="579" y="64"/>
                  </a:cubicBezTo>
                  <a:cubicBezTo>
                    <a:pt x="500" y="75"/>
                    <a:pt x="425" y="103"/>
                    <a:pt x="351" y="131"/>
                  </a:cubicBezTo>
                  <a:cubicBezTo>
                    <a:pt x="322" y="142"/>
                    <a:pt x="292" y="152"/>
                    <a:pt x="264" y="166"/>
                  </a:cubicBezTo>
                  <a:cubicBezTo>
                    <a:pt x="191" y="199"/>
                    <a:pt x="117" y="197"/>
                    <a:pt x="42" y="175"/>
                  </a:cubicBezTo>
                  <a:cubicBezTo>
                    <a:pt x="26" y="171"/>
                    <a:pt x="10" y="166"/>
                    <a:pt x="0" y="163"/>
                  </a:cubicBezTo>
                  <a:cubicBezTo>
                    <a:pt x="41" y="163"/>
                    <a:pt x="88" y="164"/>
                    <a:pt x="134" y="163"/>
                  </a:cubicBezTo>
                  <a:cubicBezTo>
                    <a:pt x="202" y="161"/>
                    <a:pt x="265" y="143"/>
                    <a:pt x="324" y="109"/>
                  </a:cubicBezTo>
                  <a:cubicBezTo>
                    <a:pt x="392" y="70"/>
                    <a:pt x="461" y="33"/>
                    <a:pt x="539" y="16"/>
                  </a:cubicBezTo>
                  <a:cubicBezTo>
                    <a:pt x="608" y="0"/>
                    <a:pt x="662" y="17"/>
                    <a:pt x="696" y="66"/>
                  </a:cubicBezTo>
                  <a:cubicBezTo>
                    <a:pt x="699" y="71"/>
                    <a:pt x="702" y="77"/>
                    <a:pt x="706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7772278" y="2010735"/>
              <a:ext cx="390456" cy="369815"/>
            </a:xfrm>
            <a:custGeom>
              <a:avLst/>
              <a:gdLst>
                <a:gd name="T0" fmla="*/ 79 w 192"/>
                <a:gd name="T1" fmla="*/ 82 h 182"/>
                <a:gd name="T2" fmla="*/ 63 w 192"/>
                <a:gd name="T3" fmla="*/ 42 h 182"/>
                <a:gd name="T4" fmla="*/ 70 w 192"/>
                <a:gd name="T5" fmla="*/ 5 h 182"/>
                <a:gd name="T6" fmla="*/ 105 w 192"/>
                <a:gd name="T7" fmla="*/ 5 h 182"/>
                <a:gd name="T8" fmla="*/ 121 w 192"/>
                <a:gd name="T9" fmla="*/ 44 h 182"/>
                <a:gd name="T10" fmla="*/ 113 w 192"/>
                <a:gd name="T11" fmla="*/ 63 h 182"/>
                <a:gd name="T12" fmla="*/ 168 w 192"/>
                <a:gd name="T13" fmla="*/ 49 h 182"/>
                <a:gd name="T14" fmla="*/ 184 w 192"/>
                <a:gd name="T15" fmla="*/ 86 h 182"/>
                <a:gd name="T16" fmla="*/ 166 w 192"/>
                <a:gd name="T17" fmla="*/ 107 h 182"/>
                <a:gd name="T18" fmla="*/ 140 w 192"/>
                <a:gd name="T19" fmla="*/ 108 h 182"/>
                <a:gd name="T20" fmla="*/ 113 w 192"/>
                <a:gd name="T21" fmla="*/ 103 h 182"/>
                <a:gd name="T22" fmla="*/ 121 w 192"/>
                <a:gd name="T23" fmla="*/ 108 h 182"/>
                <a:gd name="T24" fmla="*/ 134 w 192"/>
                <a:gd name="T25" fmla="*/ 113 h 182"/>
                <a:gd name="T26" fmla="*/ 162 w 192"/>
                <a:gd name="T27" fmla="*/ 158 h 182"/>
                <a:gd name="T28" fmla="*/ 134 w 192"/>
                <a:gd name="T29" fmla="*/ 182 h 182"/>
                <a:gd name="T30" fmla="*/ 97 w 192"/>
                <a:gd name="T31" fmla="*/ 142 h 182"/>
                <a:gd name="T32" fmla="*/ 91 w 192"/>
                <a:gd name="T33" fmla="*/ 117 h 182"/>
                <a:gd name="T34" fmla="*/ 90 w 192"/>
                <a:gd name="T35" fmla="*/ 151 h 182"/>
                <a:gd name="T36" fmla="*/ 67 w 192"/>
                <a:gd name="T37" fmla="*/ 180 h 182"/>
                <a:gd name="T38" fmla="*/ 34 w 192"/>
                <a:gd name="T39" fmla="*/ 166 h 182"/>
                <a:gd name="T40" fmla="*/ 39 w 192"/>
                <a:gd name="T41" fmla="*/ 130 h 182"/>
                <a:gd name="T42" fmla="*/ 60 w 192"/>
                <a:gd name="T43" fmla="*/ 99 h 182"/>
                <a:gd name="T44" fmla="*/ 66 w 192"/>
                <a:gd name="T45" fmla="*/ 103 h 182"/>
                <a:gd name="T46" fmla="*/ 48 w 192"/>
                <a:gd name="T47" fmla="*/ 106 h 182"/>
                <a:gd name="T48" fmla="*/ 0 w 192"/>
                <a:gd name="T49" fmla="*/ 71 h 182"/>
                <a:gd name="T50" fmla="*/ 10 w 192"/>
                <a:gd name="T51" fmla="*/ 45 h 182"/>
                <a:gd name="T52" fmla="*/ 37 w 192"/>
                <a:gd name="T53" fmla="*/ 45 h 182"/>
                <a:gd name="T54" fmla="*/ 62 w 192"/>
                <a:gd name="T55" fmla="*/ 68 h 182"/>
                <a:gd name="T56" fmla="*/ 76 w 192"/>
                <a:gd name="T57" fmla="*/ 84 h 182"/>
                <a:gd name="T58" fmla="*/ 79 w 192"/>
                <a:gd name="T59" fmla="*/ 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182">
                  <a:moveTo>
                    <a:pt x="79" y="82"/>
                  </a:moveTo>
                  <a:cubicBezTo>
                    <a:pt x="73" y="68"/>
                    <a:pt x="68" y="55"/>
                    <a:pt x="63" y="42"/>
                  </a:cubicBezTo>
                  <a:cubicBezTo>
                    <a:pt x="57" y="28"/>
                    <a:pt x="55" y="12"/>
                    <a:pt x="70" y="5"/>
                  </a:cubicBezTo>
                  <a:cubicBezTo>
                    <a:pt x="80" y="0"/>
                    <a:pt x="95" y="0"/>
                    <a:pt x="105" y="5"/>
                  </a:cubicBezTo>
                  <a:cubicBezTo>
                    <a:pt x="120" y="12"/>
                    <a:pt x="125" y="27"/>
                    <a:pt x="121" y="44"/>
                  </a:cubicBezTo>
                  <a:cubicBezTo>
                    <a:pt x="120" y="49"/>
                    <a:pt x="117" y="53"/>
                    <a:pt x="113" y="63"/>
                  </a:cubicBezTo>
                  <a:cubicBezTo>
                    <a:pt x="132" y="46"/>
                    <a:pt x="149" y="35"/>
                    <a:pt x="168" y="49"/>
                  </a:cubicBezTo>
                  <a:cubicBezTo>
                    <a:pt x="178" y="57"/>
                    <a:pt x="192" y="69"/>
                    <a:pt x="184" y="86"/>
                  </a:cubicBezTo>
                  <a:cubicBezTo>
                    <a:pt x="180" y="94"/>
                    <a:pt x="174" y="103"/>
                    <a:pt x="166" y="107"/>
                  </a:cubicBezTo>
                  <a:cubicBezTo>
                    <a:pt x="159" y="111"/>
                    <a:pt x="149" y="109"/>
                    <a:pt x="140" y="108"/>
                  </a:cubicBezTo>
                  <a:cubicBezTo>
                    <a:pt x="131" y="106"/>
                    <a:pt x="123" y="102"/>
                    <a:pt x="113" y="103"/>
                  </a:cubicBezTo>
                  <a:cubicBezTo>
                    <a:pt x="116" y="105"/>
                    <a:pt x="118" y="107"/>
                    <a:pt x="121" y="108"/>
                  </a:cubicBezTo>
                  <a:cubicBezTo>
                    <a:pt x="125" y="110"/>
                    <a:pt x="130" y="111"/>
                    <a:pt x="134" y="113"/>
                  </a:cubicBezTo>
                  <a:cubicBezTo>
                    <a:pt x="156" y="122"/>
                    <a:pt x="167" y="140"/>
                    <a:pt x="162" y="158"/>
                  </a:cubicBezTo>
                  <a:cubicBezTo>
                    <a:pt x="159" y="172"/>
                    <a:pt x="150" y="182"/>
                    <a:pt x="134" y="182"/>
                  </a:cubicBezTo>
                  <a:cubicBezTo>
                    <a:pt x="116" y="182"/>
                    <a:pt x="100" y="165"/>
                    <a:pt x="97" y="142"/>
                  </a:cubicBezTo>
                  <a:cubicBezTo>
                    <a:pt x="95" y="134"/>
                    <a:pt x="95" y="125"/>
                    <a:pt x="91" y="117"/>
                  </a:cubicBezTo>
                  <a:cubicBezTo>
                    <a:pt x="91" y="128"/>
                    <a:pt x="94" y="141"/>
                    <a:pt x="90" y="151"/>
                  </a:cubicBezTo>
                  <a:cubicBezTo>
                    <a:pt x="86" y="162"/>
                    <a:pt x="77" y="177"/>
                    <a:pt x="67" y="180"/>
                  </a:cubicBezTo>
                  <a:cubicBezTo>
                    <a:pt x="58" y="182"/>
                    <a:pt x="39" y="175"/>
                    <a:pt x="34" y="166"/>
                  </a:cubicBezTo>
                  <a:cubicBezTo>
                    <a:pt x="29" y="158"/>
                    <a:pt x="35" y="142"/>
                    <a:pt x="39" y="130"/>
                  </a:cubicBezTo>
                  <a:cubicBezTo>
                    <a:pt x="44" y="119"/>
                    <a:pt x="53" y="109"/>
                    <a:pt x="60" y="99"/>
                  </a:cubicBezTo>
                  <a:cubicBezTo>
                    <a:pt x="62" y="100"/>
                    <a:pt x="64" y="101"/>
                    <a:pt x="66" y="103"/>
                  </a:cubicBezTo>
                  <a:cubicBezTo>
                    <a:pt x="60" y="104"/>
                    <a:pt x="54" y="106"/>
                    <a:pt x="48" y="106"/>
                  </a:cubicBezTo>
                  <a:cubicBezTo>
                    <a:pt x="21" y="110"/>
                    <a:pt x="1" y="96"/>
                    <a:pt x="0" y="71"/>
                  </a:cubicBezTo>
                  <a:cubicBezTo>
                    <a:pt x="0" y="62"/>
                    <a:pt x="3" y="49"/>
                    <a:pt x="10" y="45"/>
                  </a:cubicBezTo>
                  <a:cubicBezTo>
                    <a:pt x="16" y="40"/>
                    <a:pt x="30" y="42"/>
                    <a:pt x="37" y="45"/>
                  </a:cubicBezTo>
                  <a:cubicBezTo>
                    <a:pt x="47" y="50"/>
                    <a:pt x="54" y="60"/>
                    <a:pt x="62" y="68"/>
                  </a:cubicBezTo>
                  <a:cubicBezTo>
                    <a:pt x="67" y="73"/>
                    <a:pt x="71" y="78"/>
                    <a:pt x="76" y="84"/>
                  </a:cubicBezTo>
                  <a:cubicBezTo>
                    <a:pt x="77" y="83"/>
                    <a:pt x="78" y="82"/>
                    <a:pt x="79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auto">
            <a:xfrm>
              <a:off x="5649711" y="2799387"/>
              <a:ext cx="396477" cy="372395"/>
            </a:xfrm>
            <a:custGeom>
              <a:avLst/>
              <a:gdLst>
                <a:gd name="T0" fmla="*/ 92 w 195"/>
                <a:gd name="T1" fmla="*/ 118 h 183"/>
                <a:gd name="T2" fmla="*/ 90 w 195"/>
                <a:gd name="T3" fmla="*/ 153 h 183"/>
                <a:gd name="T4" fmla="*/ 66 w 195"/>
                <a:gd name="T5" fmla="*/ 181 h 183"/>
                <a:gd name="T6" fmla="*/ 36 w 195"/>
                <a:gd name="T7" fmla="*/ 168 h 183"/>
                <a:gd name="T8" fmla="*/ 38 w 195"/>
                <a:gd name="T9" fmla="*/ 132 h 183"/>
                <a:gd name="T10" fmla="*/ 61 w 195"/>
                <a:gd name="T11" fmla="*/ 100 h 183"/>
                <a:gd name="T12" fmla="*/ 66 w 195"/>
                <a:gd name="T13" fmla="*/ 103 h 183"/>
                <a:gd name="T14" fmla="*/ 47 w 195"/>
                <a:gd name="T15" fmla="*/ 107 h 183"/>
                <a:gd name="T16" fmla="*/ 1 w 195"/>
                <a:gd name="T17" fmla="*/ 73 h 183"/>
                <a:gd name="T18" fmla="*/ 10 w 195"/>
                <a:gd name="T19" fmla="*/ 45 h 183"/>
                <a:gd name="T20" fmla="*/ 40 w 195"/>
                <a:gd name="T21" fmla="*/ 47 h 183"/>
                <a:gd name="T22" fmla="*/ 59 w 195"/>
                <a:gd name="T23" fmla="*/ 64 h 183"/>
                <a:gd name="T24" fmla="*/ 79 w 195"/>
                <a:gd name="T25" fmla="*/ 82 h 183"/>
                <a:gd name="T26" fmla="*/ 65 w 195"/>
                <a:gd name="T27" fmla="*/ 49 h 183"/>
                <a:gd name="T28" fmla="*/ 71 w 195"/>
                <a:gd name="T29" fmla="*/ 5 h 183"/>
                <a:gd name="T30" fmla="*/ 107 w 195"/>
                <a:gd name="T31" fmla="*/ 6 h 183"/>
                <a:gd name="T32" fmla="*/ 117 w 195"/>
                <a:gd name="T33" fmla="*/ 54 h 183"/>
                <a:gd name="T34" fmla="*/ 115 w 195"/>
                <a:gd name="T35" fmla="*/ 60 h 183"/>
                <a:gd name="T36" fmla="*/ 170 w 195"/>
                <a:gd name="T37" fmla="*/ 51 h 183"/>
                <a:gd name="T38" fmla="*/ 153 w 195"/>
                <a:gd name="T39" fmla="*/ 111 h 183"/>
                <a:gd name="T40" fmla="*/ 112 w 195"/>
                <a:gd name="T41" fmla="*/ 104 h 183"/>
                <a:gd name="T42" fmla="*/ 123 w 195"/>
                <a:gd name="T43" fmla="*/ 109 h 183"/>
                <a:gd name="T44" fmla="*/ 148 w 195"/>
                <a:gd name="T45" fmla="*/ 121 h 183"/>
                <a:gd name="T46" fmla="*/ 160 w 195"/>
                <a:gd name="T47" fmla="*/ 162 h 183"/>
                <a:gd name="T48" fmla="*/ 134 w 195"/>
                <a:gd name="T49" fmla="*/ 181 h 183"/>
                <a:gd name="T50" fmla="*/ 99 w 195"/>
                <a:gd name="T51" fmla="*/ 154 h 183"/>
                <a:gd name="T52" fmla="*/ 94 w 195"/>
                <a:gd name="T53" fmla="*/ 117 h 183"/>
                <a:gd name="T54" fmla="*/ 92 w 195"/>
                <a:gd name="T55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183">
                  <a:moveTo>
                    <a:pt x="92" y="118"/>
                  </a:moveTo>
                  <a:cubicBezTo>
                    <a:pt x="91" y="130"/>
                    <a:pt x="94" y="143"/>
                    <a:pt x="90" y="153"/>
                  </a:cubicBezTo>
                  <a:cubicBezTo>
                    <a:pt x="85" y="164"/>
                    <a:pt x="76" y="177"/>
                    <a:pt x="66" y="181"/>
                  </a:cubicBezTo>
                  <a:cubicBezTo>
                    <a:pt x="57" y="183"/>
                    <a:pt x="39" y="176"/>
                    <a:pt x="36" y="168"/>
                  </a:cubicBezTo>
                  <a:cubicBezTo>
                    <a:pt x="31" y="159"/>
                    <a:pt x="34" y="143"/>
                    <a:pt x="38" y="132"/>
                  </a:cubicBezTo>
                  <a:cubicBezTo>
                    <a:pt x="43" y="120"/>
                    <a:pt x="53" y="111"/>
                    <a:pt x="61" y="100"/>
                  </a:cubicBezTo>
                  <a:cubicBezTo>
                    <a:pt x="63" y="101"/>
                    <a:pt x="64" y="102"/>
                    <a:pt x="66" y="103"/>
                  </a:cubicBezTo>
                  <a:cubicBezTo>
                    <a:pt x="60" y="104"/>
                    <a:pt x="54" y="106"/>
                    <a:pt x="47" y="107"/>
                  </a:cubicBezTo>
                  <a:cubicBezTo>
                    <a:pt x="22" y="110"/>
                    <a:pt x="2" y="96"/>
                    <a:pt x="1" y="73"/>
                  </a:cubicBezTo>
                  <a:cubicBezTo>
                    <a:pt x="0" y="63"/>
                    <a:pt x="4" y="49"/>
                    <a:pt x="10" y="45"/>
                  </a:cubicBezTo>
                  <a:cubicBezTo>
                    <a:pt x="17" y="41"/>
                    <a:pt x="30" y="43"/>
                    <a:pt x="40" y="47"/>
                  </a:cubicBezTo>
                  <a:cubicBezTo>
                    <a:pt x="47" y="49"/>
                    <a:pt x="53" y="57"/>
                    <a:pt x="59" y="64"/>
                  </a:cubicBezTo>
                  <a:cubicBezTo>
                    <a:pt x="65" y="70"/>
                    <a:pt x="70" y="77"/>
                    <a:pt x="79" y="82"/>
                  </a:cubicBezTo>
                  <a:cubicBezTo>
                    <a:pt x="74" y="71"/>
                    <a:pt x="69" y="60"/>
                    <a:pt x="65" y="49"/>
                  </a:cubicBezTo>
                  <a:cubicBezTo>
                    <a:pt x="59" y="33"/>
                    <a:pt x="52" y="15"/>
                    <a:pt x="71" y="5"/>
                  </a:cubicBezTo>
                  <a:cubicBezTo>
                    <a:pt x="80" y="0"/>
                    <a:pt x="97" y="1"/>
                    <a:pt x="107" y="6"/>
                  </a:cubicBezTo>
                  <a:cubicBezTo>
                    <a:pt x="123" y="14"/>
                    <a:pt x="125" y="34"/>
                    <a:pt x="117" y="54"/>
                  </a:cubicBezTo>
                  <a:cubicBezTo>
                    <a:pt x="116" y="55"/>
                    <a:pt x="116" y="56"/>
                    <a:pt x="115" y="60"/>
                  </a:cubicBezTo>
                  <a:cubicBezTo>
                    <a:pt x="133" y="46"/>
                    <a:pt x="151" y="34"/>
                    <a:pt x="170" y="51"/>
                  </a:cubicBezTo>
                  <a:cubicBezTo>
                    <a:pt x="195" y="73"/>
                    <a:pt x="183" y="114"/>
                    <a:pt x="153" y="111"/>
                  </a:cubicBezTo>
                  <a:cubicBezTo>
                    <a:pt x="139" y="110"/>
                    <a:pt x="127" y="104"/>
                    <a:pt x="112" y="104"/>
                  </a:cubicBezTo>
                  <a:cubicBezTo>
                    <a:pt x="116" y="106"/>
                    <a:pt x="120" y="107"/>
                    <a:pt x="123" y="109"/>
                  </a:cubicBezTo>
                  <a:cubicBezTo>
                    <a:pt x="132" y="113"/>
                    <a:pt x="141" y="116"/>
                    <a:pt x="148" y="121"/>
                  </a:cubicBezTo>
                  <a:cubicBezTo>
                    <a:pt x="162" y="131"/>
                    <a:pt x="168" y="147"/>
                    <a:pt x="160" y="162"/>
                  </a:cubicBezTo>
                  <a:cubicBezTo>
                    <a:pt x="156" y="171"/>
                    <a:pt x="144" y="180"/>
                    <a:pt x="134" y="181"/>
                  </a:cubicBezTo>
                  <a:cubicBezTo>
                    <a:pt x="117" y="183"/>
                    <a:pt x="104" y="171"/>
                    <a:pt x="99" y="154"/>
                  </a:cubicBezTo>
                  <a:cubicBezTo>
                    <a:pt x="96" y="142"/>
                    <a:pt x="96" y="129"/>
                    <a:pt x="94" y="117"/>
                  </a:cubicBezTo>
                  <a:cubicBezTo>
                    <a:pt x="94" y="117"/>
                    <a:pt x="93" y="117"/>
                    <a:pt x="92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2"/>
            <p:cNvSpPr>
              <a:spLocks/>
            </p:cNvSpPr>
            <p:nvPr/>
          </p:nvSpPr>
          <p:spPr bwMode="auto">
            <a:xfrm>
              <a:off x="5265275" y="1555776"/>
              <a:ext cx="681148" cy="329394"/>
            </a:xfrm>
            <a:custGeom>
              <a:avLst/>
              <a:gdLst>
                <a:gd name="T0" fmla="*/ 276 w 335"/>
                <a:gd name="T1" fmla="*/ 124 h 162"/>
                <a:gd name="T2" fmla="*/ 233 w 335"/>
                <a:gd name="T3" fmla="*/ 96 h 162"/>
                <a:gd name="T4" fmla="*/ 206 w 335"/>
                <a:gd name="T5" fmla="*/ 97 h 162"/>
                <a:gd name="T6" fmla="*/ 171 w 335"/>
                <a:gd name="T7" fmla="*/ 94 h 162"/>
                <a:gd name="T8" fmla="*/ 134 w 335"/>
                <a:gd name="T9" fmla="*/ 101 h 162"/>
                <a:gd name="T10" fmla="*/ 96 w 335"/>
                <a:gd name="T11" fmla="*/ 107 h 162"/>
                <a:gd name="T12" fmla="*/ 77 w 335"/>
                <a:gd name="T13" fmla="*/ 101 h 162"/>
                <a:gd name="T14" fmla="*/ 73 w 335"/>
                <a:gd name="T15" fmla="*/ 119 h 162"/>
                <a:gd name="T16" fmla="*/ 41 w 335"/>
                <a:gd name="T17" fmla="*/ 142 h 162"/>
                <a:gd name="T18" fmla="*/ 9 w 335"/>
                <a:gd name="T19" fmla="*/ 119 h 162"/>
                <a:gd name="T20" fmla="*/ 21 w 335"/>
                <a:gd name="T21" fmla="*/ 82 h 162"/>
                <a:gd name="T22" fmla="*/ 61 w 335"/>
                <a:gd name="T23" fmla="*/ 82 h 162"/>
                <a:gd name="T24" fmla="*/ 102 w 335"/>
                <a:gd name="T25" fmla="*/ 84 h 162"/>
                <a:gd name="T26" fmla="*/ 122 w 335"/>
                <a:gd name="T27" fmla="*/ 80 h 162"/>
                <a:gd name="T28" fmla="*/ 167 w 335"/>
                <a:gd name="T29" fmla="*/ 71 h 162"/>
                <a:gd name="T30" fmla="*/ 121 w 335"/>
                <a:gd name="T31" fmla="*/ 59 h 162"/>
                <a:gd name="T32" fmla="*/ 83 w 335"/>
                <a:gd name="T33" fmla="*/ 47 h 162"/>
                <a:gd name="T34" fmla="*/ 54 w 335"/>
                <a:gd name="T35" fmla="*/ 48 h 162"/>
                <a:gd name="T36" fmla="*/ 13 w 335"/>
                <a:gd name="T37" fmla="*/ 57 h 162"/>
                <a:gd name="T38" fmla="*/ 10 w 335"/>
                <a:gd name="T39" fmla="*/ 18 h 162"/>
                <a:gd name="T40" fmla="*/ 50 w 335"/>
                <a:gd name="T41" fmla="*/ 18 h 162"/>
                <a:gd name="T42" fmla="*/ 88 w 335"/>
                <a:gd name="T43" fmla="*/ 17 h 162"/>
                <a:gd name="T44" fmla="*/ 134 w 335"/>
                <a:gd name="T45" fmla="*/ 30 h 162"/>
                <a:gd name="T46" fmla="*/ 180 w 335"/>
                <a:gd name="T47" fmla="*/ 56 h 162"/>
                <a:gd name="T48" fmla="*/ 213 w 335"/>
                <a:gd name="T49" fmla="*/ 72 h 162"/>
                <a:gd name="T50" fmla="*/ 226 w 335"/>
                <a:gd name="T51" fmla="*/ 84 h 162"/>
                <a:gd name="T52" fmla="*/ 220 w 335"/>
                <a:gd name="T53" fmla="*/ 28 h 162"/>
                <a:gd name="T54" fmla="*/ 227 w 335"/>
                <a:gd name="T55" fmla="*/ 27 h 162"/>
                <a:gd name="T56" fmla="*/ 235 w 335"/>
                <a:gd name="T57" fmla="*/ 87 h 162"/>
                <a:gd name="T58" fmla="*/ 247 w 335"/>
                <a:gd name="T59" fmla="*/ 56 h 162"/>
                <a:gd name="T60" fmla="*/ 273 w 335"/>
                <a:gd name="T61" fmla="*/ 44 h 162"/>
                <a:gd name="T62" fmla="*/ 305 w 335"/>
                <a:gd name="T63" fmla="*/ 68 h 162"/>
                <a:gd name="T64" fmla="*/ 277 w 335"/>
                <a:gd name="T65" fmla="*/ 112 h 162"/>
                <a:gd name="T66" fmla="*/ 335 w 335"/>
                <a:gd name="T67" fmla="*/ 159 h 162"/>
                <a:gd name="T68" fmla="*/ 332 w 335"/>
                <a:gd name="T69" fmla="*/ 162 h 162"/>
                <a:gd name="T70" fmla="*/ 276 w 335"/>
                <a:gd name="T71" fmla="*/ 123 h 162"/>
                <a:gd name="T72" fmla="*/ 276 w 335"/>
                <a:gd name="T73" fmla="*/ 12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5" h="162">
                  <a:moveTo>
                    <a:pt x="276" y="124"/>
                  </a:moveTo>
                  <a:cubicBezTo>
                    <a:pt x="262" y="115"/>
                    <a:pt x="249" y="103"/>
                    <a:pt x="233" y="96"/>
                  </a:cubicBezTo>
                  <a:cubicBezTo>
                    <a:pt x="226" y="93"/>
                    <a:pt x="214" y="94"/>
                    <a:pt x="206" y="97"/>
                  </a:cubicBezTo>
                  <a:cubicBezTo>
                    <a:pt x="193" y="104"/>
                    <a:pt x="182" y="104"/>
                    <a:pt x="171" y="94"/>
                  </a:cubicBezTo>
                  <a:cubicBezTo>
                    <a:pt x="159" y="82"/>
                    <a:pt x="142" y="86"/>
                    <a:pt x="134" y="101"/>
                  </a:cubicBezTo>
                  <a:cubicBezTo>
                    <a:pt x="124" y="122"/>
                    <a:pt x="115" y="123"/>
                    <a:pt x="96" y="107"/>
                  </a:cubicBezTo>
                  <a:cubicBezTo>
                    <a:pt x="92" y="103"/>
                    <a:pt x="84" y="103"/>
                    <a:pt x="77" y="101"/>
                  </a:cubicBezTo>
                  <a:cubicBezTo>
                    <a:pt x="75" y="109"/>
                    <a:pt x="74" y="114"/>
                    <a:pt x="73" y="119"/>
                  </a:cubicBezTo>
                  <a:cubicBezTo>
                    <a:pt x="68" y="134"/>
                    <a:pt x="56" y="142"/>
                    <a:pt x="41" y="142"/>
                  </a:cubicBezTo>
                  <a:cubicBezTo>
                    <a:pt x="26" y="142"/>
                    <a:pt x="14" y="134"/>
                    <a:pt x="9" y="119"/>
                  </a:cubicBezTo>
                  <a:cubicBezTo>
                    <a:pt x="5" y="105"/>
                    <a:pt x="8" y="91"/>
                    <a:pt x="21" y="82"/>
                  </a:cubicBezTo>
                  <a:cubicBezTo>
                    <a:pt x="34" y="72"/>
                    <a:pt x="50" y="71"/>
                    <a:pt x="61" y="82"/>
                  </a:cubicBezTo>
                  <a:cubicBezTo>
                    <a:pt x="76" y="96"/>
                    <a:pt x="87" y="93"/>
                    <a:pt x="102" y="84"/>
                  </a:cubicBezTo>
                  <a:cubicBezTo>
                    <a:pt x="107" y="81"/>
                    <a:pt x="115" y="81"/>
                    <a:pt x="122" y="80"/>
                  </a:cubicBezTo>
                  <a:cubicBezTo>
                    <a:pt x="137" y="78"/>
                    <a:pt x="152" y="76"/>
                    <a:pt x="167" y="71"/>
                  </a:cubicBezTo>
                  <a:cubicBezTo>
                    <a:pt x="152" y="61"/>
                    <a:pt x="139" y="50"/>
                    <a:pt x="121" y="59"/>
                  </a:cubicBezTo>
                  <a:cubicBezTo>
                    <a:pt x="105" y="67"/>
                    <a:pt x="92" y="62"/>
                    <a:pt x="83" y="47"/>
                  </a:cubicBezTo>
                  <a:cubicBezTo>
                    <a:pt x="74" y="33"/>
                    <a:pt x="64" y="34"/>
                    <a:pt x="54" y="48"/>
                  </a:cubicBezTo>
                  <a:cubicBezTo>
                    <a:pt x="44" y="64"/>
                    <a:pt x="27" y="68"/>
                    <a:pt x="13" y="57"/>
                  </a:cubicBezTo>
                  <a:cubicBezTo>
                    <a:pt x="1" y="48"/>
                    <a:pt x="0" y="29"/>
                    <a:pt x="10" y="18"/>
                  </a:cubicBezTo>
                  <a:cubicBezTo>
                    <a:pt x="20" y="6"/>
                    <a:pt x="37" y="6"/>
                    <a:pt x="50" y="18"/>
                  </a:cubicBezTo>
                  <a:cubicBezTo>
                    <a:pt x="63" y="30"/>
                    <a:pt x="74" y="34"/>
                    <a:pt x="88" y="17"/>
                  </a:cubicBezTo>
                  <a:cubicBezTo>
                    <a:pt x="102" y="0"/>
                    <a:pt x="128" y="8"/>
                    <a:pt x="134" y="30"/>
                  </a:cubicBezTo>
                  <a:cubicBezTo>
                    <a:pt x="139" y="49"/>
                    <a:pt x="162" y="62"/>
                    <a:pt x="180" y="56"/>
                  </a:cubicBezTo>
                  <a:cubicBezTo>
                    <a:pt x="196" y="51"/>
                    <a:pt x="207" y="56"/>
                    <a:pt x="213" y="72"/>
                  </a:cubicBezTo>
                  <a:cubicBezTo>
                    <a:pt x="215" y="77"/>
                    <a:pt x="219" y="82"/>
                    <a:pt x="226" y="84"/>
                  </a:cubicBezTo>
                  <a:cubicBezTo>
                    <a:pt x="224" y="66"/>
                    <a:pt x="222" y="47"/>
                    <a:pt x="220" y="28"/>
                  </a:cubicBezTo>
                  <a:cubicBezTo>
                    <a:pt x="222" y="28"/>
                    <a:pt x="225" y="27"/>
                    <a:pt x="227" y="27"/>
                  </a:cubicBezTo>
                  <a:cubicBezTo>
                    <a:pt x="229" y="46"/>
                    <a:pt x="232" y="64"/>
                    <a:pt x="235" y="87"/>
                  </a:cubicBezTo>
                  <a:cubicBezTo>
                    <a:pt x="240" y="73"/>
                    <a:pt x="241" y="62"/>
                    <a:pt x="247" y="56"/>
                  </a:cubicBezTo>
                  <a:cubicBezTo>
                    <a:pt x="253" y="49"/>
                    <a:pt x="264" y="44"/>
                    <a:pt x="273" y="44"/>
                  </a:cubicBezTo>
                  <a:cubicBezTo>
                    <a:pt x="289" y="42"/>
                    <a:pt x="300" y="51"/>
                    <a:pt x="305" y="68"/>
                  </a:cubicBezTo>
                  <a:cubicBezTo>
                    <a:pt x="310" y="86"/>
                    <a:pt x="302" y="99"/>
                    <a:pt x="277" y="112"/>
                  </a:cubicBezTo>
                  <a:cubicBezTo>
                    <a:pt x="297" y="127"/>
                    <a:pt x="316" y="143"/>
                    <a:pt x="335" y="159"/>
                  </a:cubicBezTo>
                  <a:cubicBezTo>
                    <a:pt x="334" y="160"/>
                    <a:pt x="333" y="161"/>
                    <a:pt x="332" y="162"/>
                  </a:cubicBezTo>
                  <a:cubicBezTo>
                    <a:pt x="313" y="149"/>
                    <a:pt x="294" y="136"/>
                    <a:pt x="276" y="123"/>
                  </a:cubicBezTo>
                  <a:lnTo>
                    <a:pt x="276" y="124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3"/>
            <p:cNvSpPr>
              <a:spLocks/>
            </p:cNvSpPr>
            <p:nvPr/>
          </p:nvSpPr>
          <p:spPr bwMode="auto">
            <a:xfrm>
              <a:off x="4403520" y="2611039"/>
              <a:ext cx="614065" cy="620086"/>
            </a:xfrm>
            <a:custGeom>
              <a:avLst/>
              <a:gdLst>
                <a:gd name="T0" fmla="*/ 44 w 302"/>
                <a:gd name="T1" fmla="*/ 248 h 305"/>
                <a:gd name="T2" fmla="*/ 24 w 302"/>
                <a:gd name="T3" fmla="*/ 255 h 305"/>
                <a:gd name="T4" fmla="*/ 26 w 302"/>
                <a:gd name="T5" fmla="*/ 273 h 305"/>
                <a:gd name="T6" fmla="*/ 46 w 302"/>
                <a:gd name="T7" fmla="*/ 279 h 305"/>
                <a:gd name="T8" fmla="*/ 96 w 302"/>
                <a:gd name="T9" fmla="*/ 229 h 305"/>
                <a:gd name="T10" fmla="*/ 117 w 302"/>
                <a:gd name="T11" fmla="*/ 148 h 305"/>
                <a:gd name="T12" fmla="*/ 156 w 302"/>
                <a:gd name="T13" fmla="*/ 66 h 305"/>
                <a:gd name="T14" fmla="*/ 302 w 302"/>
                <a:gd name="T15" fmla="*/ 15 h 305"/>
                <a:gd name="T16" fmla="*/ 188 w 302"/>
                <a:gd name="T17" fmla="*/ 119 h 305"/>
                <a:gd name="T18" fmla="*/ 140 w 302"/>
                <a:gd name="T19" fmla="*/ 231 h 305"/>
                <a:gd name="T20" fmla="*/ 69 w 302"/>
                <a:gd name="T21" fmla="*/ 298 h 305"/>
                <a:gd name="T22" fmla="*/ 13 w 302"/>
                <a:gd name="T23" fmla="*/ 286 h 305"/>
                <a:gd name="T24" fmla="*/ 17 w 302"/>
                <a:gd name="T25" fmla="*/ 241 h 305"/>
                <a:gd name="T26" fmla="*/ 44 w 302"/>
                <a:gd name="T27" fmla="*/ 24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305">
                  <a:moveTo>
                    <a:pt x="44" y="248"/>
                  </a:moveTo>
                  <a:cubicBezTo>
                    <a:pt x="36" y="251"/>
                    <a:pt x="27" y="251"/>
                    <a:pt x="24" y="255"/>
                  </a:cubicBezTo>
                  <a:cubicBezTo>
                    <a:pt x="21" y="259"/>
                    <a:pt x="22" y="270"/>
                    <a:pt x="26" y="273"/>
                  </a:cubicBezTo>
                  <a:cubicBezTo>
                    <a:pt x="31" y="277"/>
                    <a:pt x="40" y="281"/>
                    <a:pt x="46" y="279"/>
                  </a:cubicBezTo>
                  <a:cubicBezTo>
                    <a:pt x="71" y="271"/>
                    <a:pt x="90" y="255"/>
                    <a:pt x="96" y="229"/>
                  </a:cubicBezTo>
                  <a:cubicBezTo>
                    <a:pt x="104" y="202"/>
                    <a:pt x="107" y="174"/>
                    <a:pt x="117" y="148"/>
                  </a:cubicBezTo>
                  <a:cubicBezTo>
                    <a:pt x="127" y="120"/>
                    <a:pt x="139" y="91"/>
                    <a:pt x="156" y="66"/>
                  </a:cubicBezTo>
                  <a:cubicBezTo>
                    <a:pt x="189" y="19"/>
                    <a:pt x="247" y="0"/>
                    <a:pt x="302" y="15"/>
                  </a:cubicBezTo>
                  <a:cubicBezTo>
                    <a:pt x="243" y="29"/>
                    <a:pt x="212" y="71"/>
                    <a:pt x="188" y="119"/>
                  </a:cubicBezTo>
                  <a:cubicBezTo>
                    <a:pt x="169" y="155"/>
                    <a:pt x="156" y="193"/>
                    <a:pt x="140" y="231"/>
                  </a:cubicBezTo>
                  <a:cubicBezTo>
                    <a:pt x="126" y="264"/>
                    <a:pt x="103" y="287"/>
                    <a:pt x="69" y="298"/>
                  </a:cubicBezTo>
                  <a:cubicBezTo>
                    <a:pt x="48" y="305"/>
                    <a:pt x="29" y="303"/>
                    <a:pt x="13" y="286"/>
                  </a:cubicBezTo>
                  <a:cubicBezTo>
                    <a:pt x="0" y="272"/>
                    <a:pt x="2" y="252"/>
                    <a:pt x="17" y="241"/>
                  </a:cubicBezTo>
                  <a:cubicBezTo>
                    <a:pt x="29" y="233"/>
                    <a:pt x="37" y="236"/>
                    <a:pt x="44" y="2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8"/>
            <p:cNvSpPr>
              <a:spLocks/>
            </p:cNvSpPr>
            <p:nvPr/>
          </p:nvSpPr>
          <p:spPr bwMode="auto">
            <a:xfrm>
              <a:off x="3669050" y="2661781"/>
              <a:ext cx="381856" cy="190928"/>
            </a:xfrm>
            <a:custGeom>
              <a:avLst/>
              <a:gdLst>
                <a:gd name="T0" fmla="*/ 75 w 188"/>
                <a:gd name="T1" fmla="*/ 82 h 94"/>
                <a:gd name="T2" fmla="*/ 44 w 188"/>
                <a:gd name="T3" fmla="*/ 77 h 94"/>
                <a:gd name="T4" fmla="*/ 24 w 188"/>
                <a:gd name="T5" fmla="*/ 74 h 94"/>
                <a:gd name="T6" fmla="*/ 0 w 188"/>
                <a:gd name="T7" fmla="*/ 67 h 94"/>
                <a:gd name="T8" fmla="*/ 7 w 188"/>
                <a:gd name="T9" fmla="*/ 47 h 94"/>
                <a:gd name="T10" fmla="*/ 29 w 188"/>
                <a:gd name="T11" fmla="*/ 56 h 94"/>
                <a:gd name="T12" fmla="*/ 49 w 188"/>
                <a:gd name="T13" fmla="*/ 60 h 94"/>
                <a:gd name="T14" fmla="*/ 71 w 188"/>
                <a:gd name="T15" fmla="*/ 60 h 94"/>
                <a:gd name="T16" fmla="*/ 97 w 188"/>
                <a:gd name="T17" fmla="*/ 59 h 94"/>
                <a:gd name="T18" fmla="*/ 34 w 188"/>
                <a:gd name="T19" fmla="*/ 38 h 94"/>
                <a:gd name="T20" fmla="*/ 12 w 188"/>
                <a:gd name="T21" fmla="*/ 23 h 94"/>
                <a:gd name="T22" fmla="*/ 26 w 188"/>
                <a:gd name="T23" fmla="*/ 2 h 94"/>
                <a:gd name="T24" fmla="*/ 48 w 188"/>
                <a:gd name="T25" fmla="*/ 14 h 94"/>
                <a:gd name="T26" fmla="*/ 68 w 188"/>
                <a:gd name="T27" fmla="*/ 26 h 94"/>
                <a:gd name="T28" fmla="*/ 84 w 188"/>
                <a:gd name="T29" fmla="*/ 36 h 94"/>
                <a:gd name="T30" fmla="*/ 107 w 188"/>
                <a:gd name="T31" fmla="*/ 45 h 94"/>
                <a:gd name="T32" fmla="*/ 120 w 188"/>
                <a:gd name="T33" fmla="*/ 45 h 94"/>
                <a:gd name="T34" fmla="*/ 174 w 188"/>
                <a:gd name="T35" fmla="*/ 39 h 94"/>
                <a:gd name="T36" fmla="*/ 173 w 188"/>
                <a:gd name="T37" fmla="*/ 39 h 94"/>
                <a:gd name="T38" fmla="*/ 183 w 188"/>
                <a:gd name="T39" fmla="*/ 41 h 94"/>
                <a:gd name="T40" fmla="*/ 170 w 188"/>
                <a:gd name="T41" fmla="*/ 49 h 94"/>
                <a:gd name="T42" fmla="*/ 174 w 188"/>
                <a:gd name="T43" fmla="*/ 85 h 94"/>
                <a:gd name="T44" fmla="*/ 133 w 188"/>
                <a:gd name="T45" fmla="*/ 57 h 94"/>
                <a:gd name="T46" fmla="*/ 98 w 188"/>
                <a:gd name="T47" fmla="*/ 67 h 94"/>
                <a:gd name="T48" fmla="*/ 75 w 188"/>
                <a:gd name="T49" fmla="*/ 8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94">
                  <a:moveTo>
                    <a:pt x="75" y="82"/>
                  </a:moveTo>
                  <a:cubicBezTo>
                    <a:pt x="64" y="88"/>
                    <a:pt x="53" y="92"/>
                    <a:pt x="44" y="77"/>
                  </a:cubicBezTo>
                  <a:cubicBezTo>
                    <a:pt x="41" y="73"/>
                    <a:pt x="31" y="75"/>
                    <a:pt x="24" y="74"/>
                  </a:cubicBezTo>
                  <a:cubicBezTo>
                    <a:pt x="16" y="72"/>
                    <a:pt x="8" y="70"/>
                    <a:pt x="0" y="67"/>
                  </a:cubicBezTo>
                  <a:cubicBezTo>
                    <a:pt x="2" y="61"/>
                    <a:pt x="5" y="54"/>
                    <a:pt x="7" y="47"/>
                  </a:cubicBezTo>
                  <a:cubicBezTo>
                    <a:pt x="14" y="50"/>
                    <a:pt x="25" y="51"/>
                    <a:pt x="29" y="56"/>
                  </a:cubicBezTo>
                  <a:cubicBezTo>
                    <a:pt x="35" y="66"/>
                    <a:pt x="40" y="66"/>
                    <a:pt x="49" y="60"/>
                  </a:cubicBezTo>
                  <a:cubicBezTo>
                    <a:pt x="55" y="57"/>
                    <a:pt x="64" y="59"/>
                    <a:pt x="71" y="60"/>
                  </a:cubicBezTo>
                  <a:cubicBezTo>
                    <a:pt x="79" y="60"/>
                    <a:pt x="88" y="62"/>
                    <a:pt x="97" y="59"/>
                  </a:cubicBezTo>
                  <a:cubicBezTo>
                    <a:pt x="76" y="53"/>
                    <a:pt x="61" y="30"/>
                    <a:pt x="34" y="38"/>
                  </a:cubicBezTo>
                  <a:cubicBezTo>
                    <a:pt x="28" y="40"/>
                    <a:pt x="15" y="30"/>
                    <a:pt x="12" y="23"/>
                  </a:cubicBezTo>
                  <a:cubicBezTo>
                    <a:pt x="10" y="18"/>
                    <a:pt x="20" y="3"/>
                    <a:pt x="26" y="2"/>
                  </a:cubicBezTo>
                  <a:cubicBezTo>
                    <a:pt x="33" y="0"/>
                    <a:pt x="46" y="8"/>
                    <a:pt x="48" y="14"/>
                  </a:cubicBezTo>
                  <a:cubicBezTo>
                    <a:pt x="52" y="26"/>
                    <a:pt x="53" y="35"/>
                    <a:pt x="68" y="26"/>
                  </a:cubicBezTo>
                  <a:cubicBezTo>
                    <a:pt x="71" y="24"/>
                    <a:pt x="81" y="31"/>
                    <a:pt x="84" y="36"/>
                  </a:cubicBezTo>
                  <a:cubicBezTo>
                    <a:pt x="89" y="47"/>
                    <a:pt x="95" y="51"/>
                    <a:pt x="107" y="45"/>
                  </a:cubicBezTo>
                  <a:cubicBezTo>
                    <a:pt x="110" y="44"/>
                    <a:pt x="117" y="43"/>
                    <a:pt x="120" y="45"/>
                  </a:cubicBezTo>
                  <a:cubicBezTo>
                    <a:pt x="140" y="61"/>
                    <a:pt x="157" y="50"/>
                    <a:pt x="174" y="39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6" y="40"/>
                    <a:pt x="178" y="40"/>
                    <a:pt x="183" y="41"/>
                  </a:cubicBezTo>
                  <a:cubicBezTo>
                    <a:pt x="178" y="44"/>
                    <a:pt x="174" y="46"/>
                    <a:pt x="170" y="49"/>
                  </a:cubicBezTo>
                  <a:cubicBezTo>
                    <a:pt x="182" y="61"/>
                    <a:pt x="188" y="73"/>
                    <a:pt x="174" y="85"/>
                  </a:cubicBezTo>
                  <a:cubicBezTo>
                    <a:pt x="163" y="94"/>
                    <a:pt x="156" y="89"/>
                    <a:pt x="133" y="57"/>
                  </a:cubicBezTo>
                  <a:cubicBezTo>
                    <a:pt x="124" y="70"/>
                    <a:pt x="114" y="75"/>
                    <a:pt x="98" y="67"/>
                  </a:cubicBezTo>
                  <a:cubicBezTo>
                    <a:pt x="92" y="64"/>
                    <a:pt x="75" y="65"/>
                    <a:pt x="75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2"/>
            <p:cNvSpPr>
              <a:spLocks/>
            </p:cNvSpPr>
            <p:nvPr/>
          </p:nvSpPr>
          <p:spPr bwMode="auto">
            <a:xfrm>
              <a:off x="5901701" y="1703702"/>
              <a:ext cx="152227" cy="153086"/>
            </a:xfrm>
            <a:custGeom>
              <a:avLst/>
              <a:gdLst>
                <a:gd name="T0" fmla="*/ 75 w 75"/>
                <a:gd name="T1" fmla="*/ 37 h 75"/>
                <a:gd name="T2" fmla="*/ 37 w 75"/>
                <a:gd name="T3" fmla="*/ 75 h 75"/>
                <a:gd name="T4" fmla="*/ 0 w 75"/>
                <a:gd name="T5" fmla="*/ 38 h 75"/>
                <a:gd name="T6" fmla="*/ 38 w 75"/>
                <a:gd name="T7" fmla="*/ 0 h 75"/>
                <a:gd name="T8" fmla="*/ 75 w 75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75" y="37"/>
                  </a:moveTo>
                  <a:cubicBezTo>
                    <a:pt x="75" y="58"/>
                    <a:pt x="59" y="75"/>
                    <a:pt x="37" y="75"/>
                  </a:cubicBezTo>
                  <a:cubicBezTo>
                    <a:pt x="17" y="75"/>
                    <a:pt x="0" y="5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4"/>
            <p:cNvSpPr>
              <a:spLocks/>
            </p:cNvSpPr>
            <p:nvPr/>
          </p:nvSpPr>
          <p:spPr bwMode="auto">
            <a:xfrm>
              <a:off x="5527586" y="1775085"/>
              <a:ext cx="223609" cy="126425"/>
            </a:xfrm>
            <a:custGeom>
              <a:avLst/>
              <a:gdLst>
                <a:gd name="T0" fmla="*/ 110 w 110"/>
                <a:gd name="T1" fmla="*/ 4 h 62"/>
                <a:gd name="T2" fmla="*/ 70 w 110"/>
                <a:gd name="T3" fmla="*/ 15 h 62"/>
                <a:gd name="T4" fmla="*/ 55 w 110"/>
                <a:gd name="T5" fmla="*/ 33 h 62"/>
                <a:gd name="T6" fmla="*/ 26 w 110"/>
                <a:gd name="T7" fmla="*/ 61 h 62"/>
                <a:gd name="T8" fmla="*/ 2 w 110"/>
                <a:gd name="T9" fmla="*/ 31 h 62"/>
                <a:gd name="T10" fmla="*/ 36 w 110"/>
                <a:gd name="T11" fmla="*/ 8 h 62"/>
                <a:gd name="T12" fmla="*/ 72 w 110"/>
                <a:gd name="T13" fmla="*/ 4 h 62"/>
                <a:gd name="T14" fmla="*/ 109 w 110"/>
                <a:gd name="T15" fmla="*/ 0 h 62"/>
                <a:gd name="T16" fmla="*/ 110 w 110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62">
                  <a:moveTo>
                    <a:pt x="110" y="4"/>
                  </a:moveTo>
                  <a:cubicBezTo>
                    <a:pt x="96" y="7"/>
                    <a:pt x="83" y="11"/>
                    <a:pt x="70" y="15"/>
                  </a:cubicBezTo>
                  <a:cubicBezTo>
                    <a:pt x="60" y="17"/>
                    <a:pt x="54" y="21"/>
                    <a:pt x="55" y="33"/>
                  </a:cubicBezTo>
                  <a:cubicBezTo>
                    <a:pt x="56" y="52"/>
                    <a:pt x="43" y="62"/>
                    <a:pt x="26" y="61"/>
                  </a:cubicBezTo>
                  <a:cubicBezTo>
                    <a:pt x="10" y="60"/>
                    <a:pt x="0" y="47"/>
                    <a:pt x="2" y="31"/>
                  </a:cubicBezTo>
                  <a:cubicBezTo>
                    <a:pt x="4" y="14"/>
                    <a:pt x="17" y="7"/>
                    <a:pt x="36" y="8"/>
                  </a:cubicBezTo>
                  <a:cubicBezTo>
                    <a:pt x="48" y="9"/>
                    <a:pt x="60" y="6"/>
                    <a:pt x="72" y="4"/>
                  </a:cubicBezTo>
                  <a:cubicBezTo>
                    <a:pt x="85" y="3"/>
                    <a:pt x="97" y="1"/>
                    <a:pt x="109" y="0"/>
                  </a:cubicBezTo>
                  <a:cubicBezTo>
                    <a:pt x="109" y="1"/>
                    <a:pt x="109" y="2"/>
                    <a:pt x="110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6"/>
            <p:cNvSpPr>
              <a:spLocks/>
            </p:cNvSpPr>
            <p:nvPr/>
          </p:nvSpPr>
          <p:spPr bwMode="auto">
            <a:xfrm>
              <a:off x="5734855" y="1795726"/>
              <a:ext cx="114385" cy="109225"/>
            </a:xfrm>
            <a:custGeom>
              <a:avLst/>
              <a:gdLst>
                <a:gd name="T0" fmla="*/ 45 w 56"/>
                <a:gd name="T1" fmla="*/ 5 h 54"/>
                <a:gd name="T2" fmla="*/ 50 w 56"/>
                <a:gd name="T3" fmla="*/ 16 h 54"/>
                <a:gd name="T4" fmla="*/ 42 w 56"/>
                <a:gd name="T5" fmla="*/ 49 h 54"/>
                <a:gd name="T6" fmla="*/ 10 w 56"/>
                <a:gd name="T7" fmla="*/ 49 h 54"/>
                <a:gd name="T8" fmla="*/ 2 w 56"/>
                <a:gd name="T9" fmla="*/ 18 h 54"/>
                <a:gd name="T10" fmla="*/ 32 w 56"/>
                <a:gd name="T11" fmla="*/ 2 h 54"/>
                <a:gd name="T12" fmla="*/ 45 w 56"/>
                <a:gd name="T13" fmla="*/ 6 h 54"/>
                <a:gd name="T14" fmla="*/ 45 w 56"/>
                <a:gd name="T1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4">
                  <a:moveTo>
                    <a:pt x="45" y="5"/>
                  </a:moveTo>
                  <a:cubicBezTo>
                    <a:pt x="46" y="9"/>
                    <a:pt x="48" y="12"/>
                    <a:pt x="50" y="16"/>
                  </a:cubicBezTo>
                  <a:cubicBezTo>
                    <a:pt x="56" y="29"/>
                    <a:pt x="55" y="43"/>
                    <a:pt x="42" y="49"/>
                  </a:cubicBezTo>
                  <a:cubicBezTo>
                    <a:pt x="33" y="54"/>
                    <a:pt x="17" y="54"/>
                    <a:pt x="10" y="49"/>
                  </a:cubicBezTo>
                  <a:cubicBezTo>
                    <a:pt x="3" y="44"/>
                    <a:pt x="0" y="28"/>
                    <a:pt x="2" y="18"/>
                  </a:cubicBezTo>
                  <a:cubicBezTo>
                    <a:pt x="5" y="4"/>
                    <a:pt x="18" y="0"/>
                    <a:pt x="32" y="2"/>
                  </a:cubicBezTo>
                  <a:cubicBezTo>
                    <a:pt x="37" y="3"/>
                    <a:pt x="41" y="5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8"/>
            <p:cNvSpPr>
              <a:spLocks/>
            </p:cNvSpPr>
            <p:nvPr/>
          </p:nvSpPr>
          <p:spPr bwMode="auto">
            <a:xfrm>
              <a:off x="5704753" y="1496433"/>
              <a:ext cx="99764" cy="101484"/>
            </a:xfrm>
            <a:custGeom>
              <a:avLst/>
              <a:gdLst>
                <a:gd name="T0" fmla="*/ 26 w 49"/>
                <a:gd name="T1" fmla="*/ 0 h 50"/>
                <a:gd name="T2" fmla="*/ 49 w 49"/>
                <a:gd name="T3" fmla="*/ 25 h 50"/>
                <a:gd name="T4" fmla="*/ 25 w 49"/>
                <a:gd name="T5" fmla="*/ 49 h 50"/>
                <a:gd name="T6" fmla="*/ 1 w 49"/>
                <a:gd name="T7" fmla="*/ 23 h 50"/>
                <a:gd name="T8" fmla="*/ 26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6" y="0"/>
                  </a:moveTo>
                  <a:cubicBezTo>
                    <a:pt x="41" y="2"/>
                    <a:pt x="49" y="10"/>
                    <a:pt x="49" y="25"/>
                  </a:cubicBezTo>
                  <a:cubicBezTo>
                    <a:pt x="49" y="40"/>
                    <a:pt x="40" y="48"/>
                    <a:pt x="25" y="49"/>
                  </a:cubicBezTo>
                  <a:cubicBezTo>
                    <a:pt x="11" y="50"/>
                    <a:pt x="0" y="37"/>
                    <a:pt x="1" y="23"/>
                  </a:cubicBezTo>
                  <a:cubicBezTo>
                    <a:pt x="2" y="9"/>
                    <a:pt x="11" y="1"/>
                    <a:pt x="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5414061" y="1474073"/>
              <a:ext cx="153947" cy="132445"/>
            </a:xfrm>
            <a:custGeom>
              <a:avLst/>
              <a:gdLst>
                <a:gd name="T0" fmla="*/ 72 w 76"/>
                <a:gd name="T1" fmla="*/ 65 h 65"/>
                <a:gd name="T2" fmla="*/ 52 w 76"/>
                <a:gd name="T3" fmla="*/ 47 h 65"/>
                <a:gd name="T4" fmla="*/ 28 w 76"/>
                <a:gd name="T5" fmla="*/ 41 h 65"/>
                <a:gd name="T6" fmla="*/ 3 w 76"/>
                <a:gd name="T7" fmla="*/ 29 h 65"/>
                <a:gd name="T8" fmla="*/ 13 w 76"/>
                <a:gd name="T9" fmla="*/ 6 h 65"/>
                <a:gd name="T10" fmla="*/ 39 w 76"/>
                <a:gd name="T11" fmla="*/ 16 h 65"/>
                <a:gd name="T12" fmla="*/ 58 w 76"/>
                <a:gd name="T13" fmla="*/ 40 h 65"/>
                <a:gd name="T14" fmla="*/ 76 w 76"/>
                <a:gd name="T15" fmla="*/ 61 h 65"/>
                <a:gd name="T16" fmla="*/ 72 w 7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5">
                  <a:moveTo>
                    <a:pt x="72" y="65"/>
                  </a:moveTo>
                  <a:cubicBezTo>
                    <a:pt x="65" y="59"/>
                    <a:pt x="60" y="51"/>
                    <a:pt x="52" y="47"/>
                  </a:cubicBezTo>
                  <a:cubicBezTo>
                    <a:pt x="45" y="43"/>
                    <a:pt x="36" y="44"/>
                    <a:pt x="28" y="41"/>
                  </a:cubicBezTo>
                  <a:cubicBezTo>
                    <a:pt x="19" y="38"/>
                    <a:pt x="7" y="36"/>
                    <a:pt x="3" y="29"/>
                  </a:cubicBezTo>
                  <a:cubicBezTo>
                    <a:pt x="0" y="25"/>
                    <a:pt x="6" y="10"/>
                    <a:pt x="13" y="6"/>
                  </a:cubicBezTo>
                  <a:cubicBezTo>
                    <a:pt x="23" y="0"/>
                    <a:pt x="32" y="6"/>
                    <a:pt x="39" y="16"/>
                  </a:cubicBezTo>
                  <a:cubicBezTo>
                    <a:pt x="44" y="25"/>
                    <a:pt x="52" y="32"/>
                    <a:pt x="58" y="40"/>
                  </a:cubicBezTo>
                  <a:cubicBezTo>
                    <a:pt x="64" y="47"/>
                    <a:pt x="70" y="54"/>
                    <a:pt x="76" y="61"/>
                  </a:cubicBezTo>
                  <a:cubicBezTo>
                    <a:pt x="75" y="63"/>
                    <a:pt x="73" y="64"/>
                    <a:pt x="72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42"/>
            <p:cNvSpPr>
              <a:spLocks/>
            </p:cNvSpPr>
            <p:nvPr/>
          </p:nvSpPr>
          <p:spPr bwMode="auto">
            <a:xfrm>
              <a:off x="4050906" y="2734885"/>
              <a:ext cx="93744" cy="95464"/>
            </a:xfrm>
            <a:custGeom>
              <a:avLst/>
              <a:gdLst>
                <a:gd name="T0" fmla="*/ 46 w 46"/>
                <a:gd name="T1" fmla="*/ 31 h 47"/>
                <a:gd name="T2" fmla="*/ 24 w 46"/>
                <a:gd name="T3" fmla="*/ 45 h 47"/>
                <a:gd name="T4" fmla="*/ 3 w 46"/>
                <a:gd name="T5" fmla="*/ 23 h 47"/>
                <a:gd name="T6" fmla="*/ 24 w 46"/>
                <a:gd name="T7" fmla="*/ 2 h 47"/>
                <a:gd name="T8" fmla="*/ 46 w 46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46" y="31"/>
                  </a:moveTo>
                  <a:cubicBezTo>
                    <a:pt x="41" y="34"/>
                    <a:pt x="33" y="43"/>
                    <a:pt x="24" y="45"/>
                  </a:cubicBezTo>
                  <a:cubicBezTo>
                    <a:pt x="11" y="47"/>
                    <a:pt x="0" y="37"/>
                    <a:pt x="3" y="23"/>
                  </a:cubicBezTo>
                  <a:cubicBezTo>
                    <a:pt x="5" y="15"/>
                    <a:pt x="15" y="4"/>
                    <a:pt x="24" y="2"/>
                  </a:cubicBezTo>
                  <a:cubicBezTo>
                    <a:pt x="37" y="0"/>
                    <a:pt x="45" y="10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3"/>
            <p:cNvSpPr>
              <a:spLocks/>
            </p:cNvSpPr>
            <p:nvPr/>
          </p:nvSpPr>
          <p:spPr bwMode="auto">
            <a:xfrm>
              <a:off x="5849239" y="1508474"/>
              <a:ext cx="92884" cy="93744"/>
            </a:xfrm>
            <a:custGeom>
              <a:avLst/>
              <a:gdLst>
                <a:gd name="T0" fmla="*/ 29 w 46"/>
                <a:gd name="T1" fmla="*/ 0 h 46"/>
                <a:gd name="T2" fmla="*/ 44 w 46"/>
                <a:gd name="T3" fmla="*/ 25 h 46"/>
                <a:gd name="T4" fmla="*/ 23 w 46"/>
                <a:gd name="T5" fmla="*/ 46 h 46"/>
                <a:gd name="T6" fmla="*/ 3 w 46"/>
                <a:gd name="T7" fmla="*/ 24 h 46"/>
                <a:gd name="T8" fmla="*/ 19 w 46"/>
                <a:gd name="T9" fmla="*/ 0 h 46"/>
                <a:gd name="T10" fmla="*/ 29 w 46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29" y="0"/>
                  </a:moveTo>
                  <a:cubicBezTo>
                    <a:pt x="34" y="8"/>
                    <a:pt x="43" y="16"/>
                    <a:pt x="44" y="25"/>
                  </a:cubicBezTo>
                  <a:cubicBezTo>
                    <a:pt x="46" y="38"/>
                    <a:pt x="36" y="46"/>
                    <a:pt x="23" y="46"/>
                  </a:cubicBezTo>
                  <a:cubicBezTo>
                    <a:pt x="10" y="46"/>
                    <a:pt x="0" y="37"/>
                    <a:pt x="3" y="24"/>
                  </a:cubicBezTo>
                  <a:cubicBezTo>
                    <a:pt x="4" y="15"/>
                    <a:pt x="14" y="8"/>
                    <a:pt x="19" y="0"/>
                  </a:cubicBezTo>
                  <a:cubicBezTo>
                    <a:pt x="22" y="0"/>
                    <a:pt x="26" y="0"/>
                    <a:pt x="2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5"/>
            <p:cNvSpPr>
              <a:spLocks/>
            </p:cNvSpPr>
            <p:nvPr/>
          </p:nvSpPr>
          <p:spPr bwMode="auto">
            <a:xfrm>
              <a:off x="5578328" y="1541155"/>
              <a:ext cx="93744" cy="91164"/>
            </a:xfrm>
            <a:custGeom>
              <a:avLst/>
              <a:gdLst>
                <a:gd name="T0" fmla="*/ 46 w 46"/>
                <a:gd name="T1" fmla="*/ 28 h 45"/>
                <a:gd name="T2" fmla="*/ 21 w 46"/>
                <a:gd name="T3" fmla="*/ 43 h 45"/>
                <a:gd name="T4" fmla="*/ 0 w 46"/>
                <a:gd name="T5" fmla="*/ 23 h 45"/>
                <a:gd name="T6" fmla="*/ 21 w 46"/>
                <a:gd name="T7" fmla="*/ 2 h 45"/>
                <a:gd name="T8" fmla="*/ 46 w 46"/>
                <a:gd name="T9" fmla="*/ 18 h 45"/>
                <a:gd name="T10" fmla="*/ 46 w 46"/>
                <a:gd name="T11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5">
                  <a:moveTo>
                    <a:pt x="46" y="28"/>
                  </a:moveTo>
                  <a:cubicBezTo>
                    <a:pt x="37" y="33"/>
                    <a:pt x="30" y="42"/>
                    <a:pt x="21" y="43"/>
                  </a:cubicBezTo>
                  <a:cubicBezTo>
                    <a:pt x="8" y="45"/>
                    <a:pt x="0" y="35"/>
                    <a:pt x="0" y="23"/>
                  </a:cubicBezTo>
                  <a:cubicBezTo>
                    <a:pt x="0" y="10"/>
                    <a:pt x="8" y="0"/>
                    <a:pt x="21" y="2"/>
                  </a:cubicBezTo>
                  <a:cubicBezTo>
                    <a:pt x="30" y="4"/>
                    <a:pt x="38" y="12"/>
                    <a:pt x="46" y="18"/>
                  </a:cubicBezTo>
                  <a:cubicBezTo>
                    <a:pt x="46" y="21"/>
                    <a:pt x="46" y="24"/>
                    <a:pt x="46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3847937" y="2661781"/>
              <a:ext cx="105785" cy="86864"/>
            </a:xfrm>
            <a:custGeom>
              <a:avLst/>
              <a:gdLst>
                <a:gd name="T0" fmla="*/ 52 w 52"/>
                <a:gd name="T1" fmla="*/ 43 h 43"/>
                <a:gd name="T2" fmla="*/ 9 w 52"/>
                <a:gd name="T3" fmla="*/ 30 h 43"/>
                <a:gd name="T4" fmla="*/ 1 w 52"/>
                <a:gd name="T5" fmla="*/ 12 h 43"/>
                <a:gd name="T6" fmla="*/ 15 w 52"/>
                <a:gd name="T7" fmla="*/ 0 h 43"/>
                <a:gd name="T8" fmla="*/ 30 w 52"/>
                <a:gd name="T9" fmla="*/ 12 h 43"/>
                <a:gd name="T10" fmla="*/ 52 w 5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3">
                  <a:moveTo>
                    <a:pt x="52" y="43"/>
                  </a:moveTo>
                  <a:cubicBezTo>
                    <a:pt x="38" y="39"/>
                    <a:pt x="23" y="36"/>
                    <a:pt x="9" y="30"/>
                  </a:cubicBezTo>
                  <a:cubicBezTo>
                    <a:pt x="5" y="27"/>
                    <a:pt x="0" y="18"/>
                    <a:pt x="1" y="12"/>
                  </a:cubicBezTo>
                  <a:cubicBezTo>
                    <a:pt x="2" y="7"/>
                    <a:pt x="10" y="0"/>
                    <a:pt x="15" y="0"/>
                  </a:cubicBezTo>
                  <a:cubicBezTo>
                    <a:pt x="21" y="0"/>
                    <a:pt x="31" y="9"/>
                    <a:pt x="30" y="12"/>
                  </a:cubicBezTo>
                  <a:cubicBezTo>
                    <a:pt x="26" y="31"/>
                    <a:pt x="41" y="35"/>
                    <a:pt x="52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50"/>
            <p:cNvSpPr>
              <a:spLocks/>
            </p:cNvSpPr>
            <p:nvPr/>
          </p:nvSpPr>
          <p:spPr bwMode="auto">
            <a:xfrm>
              <a:off x="3968342" y="2681562"/>
              <a:ext cx="64503" cy="67083"/>
            </a:xfrm>
            <a:custGeom>
              <a:avLst/>
              <a:gdLst>
                <a:gd name="T0" fmla="*/ 27 w 32"/>
                <a:gd name="T1" fmla="*/ 29 h 33"/>
                <a:gd name="T2" fmla="*/ 14 w 32"/>
                <a:gd name="T3" fmla="*/ 31 h 33"/>
                <a:gd name="T4" fmla="*/ 0 w 32"/>
                <a:gd name="T5" fmla="*/ 14 h 33"/>
                <a:gd name="T6" fmla="*/ 15 w 32"/>
                <a:gd name="T7" fmla="*/ 1 h 33"/>
                <a:gd name="T8" fmla="*/ 30 w 32"/>
                <a:gd name="T9" fmla="*/ 17 h 33"/>
                <a:gd name="T10" fmla="*/ 26 w 32"/>
                <a:gd name="T11" fmla="*/ 30 h 33"/>
                <a:gd name="T12" fmla="*/ 27 w 32"/>
                <a:gd name="T13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7" y="29"/>
                  </a:moveTo>
                  <a:cubicBezTo>
                    <a:pt x="22" y="30"/>
                    <a:pt x="16" y="33"/>
                    <a:pt x="14" y="31"/>
                  </a:cubicBezTo>
                  <a:cubicBezTo>
                    <a:pt x="8" y="27"/>
                    <a:pt x="1" y="20"/>
                    <a:pt x="0" y="14"/>
                  </a:cubicBezTo>
                  <a:cubicBezTo>
                    <a:pt x="0" y="10"/>
                    <a:pt x="11" y="0"/>
                    <a:pt x="15" y="1"/>
                  </a:cubicBezTo>
                  <a:cubicBezTo>
                    <a:pt x="21" y="2"/>
                    <a:pt x="26" y="11"/>
                    <a:pt x="30" y="17"/>
                  </a:cubicBezTo>
                  <a:cubicBezTo>
                    <a:pt x="32" y="20"/>
                    <a:pt x="28" y="25"/>
                    <a:pt x="26" y="30"/>
                  </a:cubicBezTo>
                  <a:cubicBezTo>
                    <a:pt x="26" y="29"/>
                    <a:pt x="27" y="29"/>
                    <a:pt x="27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52"/>
            <p:cNvSpPr>
              <a:spLocks/>
            </p:cNvSpPr>
            <p:nvPr/>
          </p:nvSpPr>
          <p:spPr bwMode="auto">
            <a:xfrm>
              <a:off x="3909000" y="2860450"/>
              <a:ext cx="56762" cy="69663"/>
            </a:xfrm>
            <a:custGeom>
              <a:avLst/>
              <a:gdLst>
                <a:gd name="T0" fmla="*/ 14 w 28"/>
                <a:gd name="T1" fmla="*/ 34 h 34"/>
                <a:gd name="T2" fmla="*/ 1 w 28"/>
                <a:gd name="T3" fmla="*/ 15 h 34"/>
                <a:gd name="T4" fmla="*/ 16 w 28"/>
                <a:gd name="T5" fmla="*/ 0 h 34"/>
                <a:gd name="T6" fmla="*/ 28 w 28"/>
                <a:gd name="T7" fmla="*/ 15 h 34"/>
                <a:gd name="T8" fmla="*/ 14 w 28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4">
                  <a:moveTo>
                    <a:pt x="14" y="34"/>
                  </a:moveTo>
                  <a:cubicBezTo>
                    <a:pt x="8" y="25"/>
                    <a:pt x="0" y="19"/>
                    <a:pt x="1" y="15"/>
                  </a:cubicBezTo>
                  <a:cubicBezTo>
                    <a:pt x="3" y="9"/>
                    <a:pt x="11" y="5"/>
                    <a:pt x="16" y="0"/>
                  </a:cubicBezTo>
                  <a:cubicBezTo>
                    <a:pt x="21" y="5"/>
                    <a:pt x="28" y="10"/>
                    <a:pt x="28" y="15"/>
                  </a:cubicBezTo>
                  <a:cubicBezTo>
                    <a:pt x="28" y="20"/>
                    <a:pt x="21" y="26"/>
                    <a:pt x="14" y="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53"/>
            <p:cNvSpPr>
              <a:spLocks/>
            </p:cNvSpPr>
            <p:nvPr/>
          </p:nvSpPr>
          <p:spPr bwMode="auto">
            <a:xfrm>
              <a:off x="5785596" y="1386349"/>
              <a:ext cx="67083" cy="55042"/>
            </a:xfrm>
            <a:custGeom>
              <a:avLst/>
              <a:gdLst>
                <a:gd name="T0" fmla="*/ 33 w 33"/>
                <a:gd name="T1" fmla="*/ 16 h 27"/>
                <a:gd name="T2" fmla="*/ 12 w 33"/>
                <a:gd name="T3" fmla="*/ 26 h 27"/>
                <a:gd name="T4" fmla="*/ 1 w 33"/>
                <a:gd name="T5" fmla="*/ 12 h 27"/>
                <a:gd name="T6" fmla="*/ 15 w 33"/>
                <a:gd name="T7" fmla="*/ 0 h 27"/>
                <a:gd name="T8" fmla="*/ 33 w 33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7">
                  <a:moveTo>
                    <a:pt x="33" y="16"/>
                  </a:moveTo>
                  <a:cubicBezTo>
                    <a:pt x="23" y="21"/>
                    <a:pt x="17" y="27"/>
                    <a:pt x="12" y="26"/>
                  </a:cubicBezTo>
                  <a:cubicBezTo>
                    <a:pt x="7" y="25"/>
                    <a:pt x="0" y="16"/>
                    <a:pt x="1" y="12"/>
                  </a:cubicBezTo>
                  <a:cubicBezTo>
                    <a:pt x="1" y="7"/>
                    <a:pt x="10" y="0"/>
                    <a:pt x="15" y="0"/>
                  </a:cubicBezTo>
                  <a:cubicBezTo>
                    <a:pt x="20" y="1"/>
                    <a:pt x="25" y="8"/>
                    <a:pt x="3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54"/>
            <p:cNvSpPr>
              <a:spLocks/>
            </p:cNvSpPr>
            <p:nvPr/>
          </p:nvSpPr>
          <p:spPr bwMode="auto">
            <a:xfrm>
              <a:off x="3737853" y="2828628"/>
              <a:ext cx="89444" cy="60202"/>
            </a:xfrm>
            <a:custGeom>
              <a:avLst/>
              <a:gdLst>
                <a:gd name="T0" fmla="*/ 41 w 44"/>
                <a:gd name="T1" fmla="*/ 0 h 30"/>
                <a:gd name="T2" fmla="*/ 43 w 44"/>
                <a:gd name="T3" fmla="*/ 7 h 30"/>
                <a:gd name="T4" fmla="*/ 15 w 44"/>
                <a:gd name="T5" fmla="*/ 28 h 30"/>
                <a:gd name="T6" fmla="*/ 3 w 44"/>
                <a:gd name="T7" fmla="*/ 26 h 30"/>
                <a:gd name="T8" fmla="*/ 2 w 44"/>
                <a:gd name="T9" fmla="*/ 12 h 30"/>
                <a:gd name="T10" fmla="*/ 15 w 44"/>
                <a:gd name="T11" fmla="*/ 8 h 30"/>
                <a:gd name="T12" fmla="*/ 41 w 44"/>
                <a:gd name="T13" fmla="*/ 0 h 30"/>
                <a:gd name="T14" fmla="*/ 41 w 44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41" y="0"/>
                  </a:moveTo>
                  <a:cubicBezTo>
                    <a:pt x="42" y="3"/>
                    <a:pt x="44" y="7"/>
                    <a:pt x="43" y="7"/>
                  </a:cubicBezTo>
                  <a:cubicBezTo>
                    <a:pt x="34" y="14"/>
                    <a:pt x="25" y="22"/>
                    <a:pt x="15" y="28"/>
                  </a:cubicBezTo>
                  <a:cubicBezTo>
                    <a:pt x="12" y="30"/>
                    <a:pt x="5" y="28"/>
                    <a:pt x="3" y="26"/>
                  </a:cubicBezTo>
                  <a:cubicBezTo>
                    <a:pt x="1" y="22"/>
                    <a:pt x="0" y="15"/>
                    <a:pt x="2" y="12"/>
                  </a:cubicBezTo>
                  <a:cubicBezTo>
                    <a:pt x="4" y="9"/>
                    <a:pt x="11" y="7"/>
                    <a:pt x="15" y="8"/>
                  </a:cubicBezTo>
                  <a:cubicBezTo>
                    <a:pt x="26" y="13"/>
                    <a:pt x="35" y="1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57"/>
            <p:cNvSpPr>
              <a:spLocks/>
            </p:cNvSpPr>
            <p:nvPr/>
          </p:nvSpPr>
          <p:spPr bwMode="auto">
            <a:xfrm>
              <a:off x="3998443" y="2875070"/>
              <a:ext cx="49022" cy="62783"/>
            </a:xfrm>
            <a:custGeom>
              <a:avLst/>
              <a:gdLst>
                <a:gd name="T0" fmla="*/ 11 w 24"/>
                <a:gd name="T1" fmla="*/ 31 h 31"/>
                <a:gd name="T2" fmla="*/ 0 w 24"/>
                <a:gd name="T3" fmla="*/ 12 h 31"/>
                <a:gd name="T4" fmla="*/ 13 w 24"/>
                <a:gd name="T5" fmla="*/ 0 h 31"/>
                <a:gd name="T6" fmla="*/ 24 w 24"/>
                <a:gd name="T7" fmla="*/ 14 h 31"/>
                <a:gd name="T8" fmla="*/ 11 w 24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1" y="31"/>
                  </a:moveTo>
                  <a:cubicBezTo>
                    <a:pt x="6" y="22"/>
                    <a:pt x="0" y="17"/>
                    <a:pt x="0" y="12"/>
                  </a:cubicBezTo>
                  <a:cubicBezTo>
                    <a:pt x="1" y="8"/>
                    <a:pt x="8" y="4"/>
                    <a:pt x="13" y="0"/>
                  </a:cubicBezTo>
                  <a:cubicBezTo>
                    <a:pt x="17" y="5"/>
                    <a:pt x="23" y="9"/>
                    <a:pt x="24" y="14"/>
                  </a:cubicBezTo>
                  <a:cubicBezTo>
                    <a:pt x="24" y="18"/>
                    <a:pt x="17" y="23"/>
                    <a:pt x="1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0"/>
            <p:cNvSpPr>
              <a:spLocks/>
            </p:cNvSpPr>
            <p:nvPr/>
          </p:nvSpPr>
          <p:spPr bwMode="auto">
            <a:xfrm>
              <a:off x="3841917" y="2824328"/>
              <a:ext cx="61063" cy="49022"/>
            </a:xfrm>
            <a:custGeom>
              <a:avLst/>
              <a:gdLst>
                <a:gd name="T0" fmla="*/ 30 w 30"/>
                <a:gd name="T1" fmla="*/ 12 h 24"/>
                <a:gd name="T2" fmla="*/ 12 w 30"/>
                <a:gd name="T3" fmla="*/ 23 h 24"/>
                <a:gd name="T4" fmla="*/ 1 w 30"/>
                <a:gd name="T5" fmla="*/ 12 h 24"/>
                <a:gd name="T6" fmla="*/ 12 w 30"/>
                <a:gd name="T7" fmla="*/ 0 h 24"/>
                <a:gd name="T8" fmla="*/ 30 w 30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cubicBezTo>
                    <a:pt x="21" y="18"/>
                    <a:pt x="16" y="24"/>
                    <a:pt x="12" y="23"/>
                  </a:cubicBezTo>
                  <a:cubicBezTo>
                    <a:pt x="7" y="23"/>
                    <a:pt x="0" y="16"/>
                    <a:pt x="1" y="12"/>
                  </a:cubicBezTo>
                  <a:cubicBezTo>
                    <a:pt x="1" y="7"/>
                    <a:pt x="8" y="1"/>
                    <a:pt x="12" y="0"/>
                  </a:cubicBezTo>
                  <a:cubicBezTo>
                    <a:pt x="17" y="0"/>
                    <a:pt x="21" y="6"/>
                    <a:pt x="30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95324" y="728665"/>
            <a:ext cx="3658533" cy="632511"/>
            <a:chOff x="695324" y="728663"/>
            <a:chExt cx="3658533" cy="632511"/>
          </a:xfrm>
        </p:grpSpPr>
        <p:sp>
          <p:nvSpPr>
            <p:cNvPr id="82" name="圆角矩形 81"/>
            <p:cNvSpPr/>
            <p:nvPr/>
          </p:nvSpPr>
          <p:spPr>
            <a:xfrm>
              <a:off x="695324" y="728663"/>
              <a:ext cx="3658533" cy="612585"/>
            </a:xfrm>
            <a:prstGeom prst="roundRect">
              <a:avLst>
                <a:gd name="adj" fmla="val 40626"/>
              </a:avLst>
            </a:prstGeom>
            <a:solidFill>
              <a:srgbClr val="004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latin typeface="汉仪特细等线简" panose="02010604000101010101" pitchFamily="2" charset="-122"/>
                  <a:ea typeface="汉仪特细等线简" panose="02010604000101010101" pitchFamily="2" charset="-122"/>
                </a:rPr>
                <a:t>   请输入标题</a:t>
              </a:r>
              <a:endParaRPr lang="zh-CN" altLang="en-US" sz="2800" dirty="0">
                <a:latin typeface="汉仪特细等线简" panose="02010604000101010101" pitchFamily="2" charset="-122"/>
                <a:ea typeface="汉仪特细等线简" panose="02010604000101010101" pitchFamily="2" charset="-122"/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 rot="1982780" flipH="1">
              <a:off x="901614" y="785241"/>
              <a:ext cx="782595" cy="575933"/>
              <a:chOff x="2511007" y="1884236"/>
              <a:chExt cx="782595" cy="575933"/>
            </a:xfrm>
            <a:solidFill>
              <a:schemeClr val="bg1"/>
            </a:solidFill>
          </p:grpSpPr>
          <p:sp>
            <p:nvSpPr>
              <p:cNvPr id="84" name="Freeform 16"/>
              <p:cNvSpPr>
                <a:spLocks noEditPoints="1"/>
              </p:cNvSpPr>
              <p:nvPr/>
            </p:nvSpPr>
            <p:spPr bwMode="auto">
              <a:xfrm>
                <a:off x="2511007" y="1884236"/>
                <a:ext cx="761768" cy="575933"/>
              </a:xfrm>
              <a:custGeom>
                <a:avLst/>
                <a:gdLst>
                  <a:gd name="T0" fmla="*/ 28 w 850"/>
                  <a:gd name="T1" fmla="*/ 37 h 642"/>
                  <a:gd name="T2" fmla="*/ 95 w 850"/>
                  <a:gd name="T3" fmla="*/ 48 h 642"/>
                  <a:gd name="T4" fmla="*/ 114 w 850"/>
                  <a:gd name="T5" fmla="*/ 101 h 642"/>
                  <a:gd name="T6" fmla="*/ 139 w 850"/>
                  <a:gd name="T7" fmla="*/ 197 h 642"/>
                  <a:gd name="T8" fmla="*/ 162 w 850"/>
                  <a:gd name="T9" fmla="*/ 171 h 642"/>
                  <a:gd name="T10" fmla="*/ 95 w 850"/>
                  <a:gd name="T11" fmla="*/ 146 h 642"/>
                  <a:gd name="T12" fmla="*/ 122 w 850"/>
                  <a:gd name="T13" fmla="*/ 91 h 642"/>
                  <a:gd name="T14" fmla="*/ 131 w 850"/>
                  <a:gd name="T15" fmla="*/ 51 h 642"/>
                  <a:gd name="T16" fmla="*/ 307 w 850"/>
                  <a:gd name="T17" fmla="*/ 11 h 642"/>
                  <a:gd name="T18" fmla="*/ 182 w 850"/>
                  <a:gd name="T19" fmla="*/ 81 h 642"/>
                  <a:gd name="T20" fmla="*/ 338 w 850"/>
                  <a:gd name="T21" fmla="*/ 64 h 642"/>
                  <a:gd name="T22" fmla="*/ 266 w 850"/>
                  <a:gd name="T23" fmla="*/ 62 h 642"/>
                  <a:gd name="T24" fmla="*/ 282 w 850"/>
                  <a:gd name="T25" fmla="*/ 98 h 642"/>
                  <a:gd name="T26" fmla="*/ 347 w 850"/>
                  <a:gd name="T27" fmla="*/ 182 h 642"/>
                  <a:gd name="T28" fmla="*/ 286 w 850"/>
                  <a:gd name="T29" fmla="*/ 249 h 642"/>
                  <a:gd name="T30" fmla="*/ 213 w 850"/>
                  <a:gd name="T31" fmla="*/ 277 h 642"/>
                  <a:gd name="T32" fmla="*/ 153 w 850"/>
                  <a:gd name="T33" fmla="*/ 281 h 642"/>
                  <a:gd name="T34" fmla="*/ 252 w 850"/>
                  <a:gd name="T35" fmla="*/ 286 h 642"/>
                  <a:gd name="T36" fmla="*/ 300 w 850"/>
                  <a:gd name="T37" fmla="*/ 287 h 642"/>
                  <a:gd name="T38" fmla="*/ 347 w 850"/>
                  <a:gd name="T39" fmla="*/ 214 h 642"/>
                  <a:gd name="T40" fmla="*/ 413 w 850"/>
                  <a:gd name="T41" fmla="*/ 147 h 642"/>
                  <a:gd name="T42" fmla="*/ 499 w 850"/>
                  <a:gd name="T43" fmla="*/ 126 h 642"/>
                  <a:gd name="T44" fmla="*/ 520 w 850"/>
                  <a:gd name="T45" fmla="*/ 150 h 642"/>
                  <a:gd name="T46" fmla="*/ 569 w 850"/>
                  <a:gd name="T47" fmla="*/ 167 h 642"/>
                  <a:gd name="T48" fmla="*/ 615 w 850"/>
                  <a:gd name="T49" fmla="*/ 196 h 642"/>
                  <a:gd name="T50" fmla="*/ 643 w 850"/>
                  <a:gd name="T51" fmla="*/ 253 h 642"/>
                  <a:gd name="T52" fmla="*/ 645 w 850"/>
                  <a:gd name="T53" fmla="*/ 322 h 642"/>
                  <a:gd name="T54" fmla="*/ 592 w 850"/>
                  <a:gd name="T55" fmla="*/ 358 h 642"/>
                  <a:gd name="T56" fmla="*/ 537 w 850"/>
                  <a:gd name="T57" fmla="*/ 418 h 642"/>
                  <a:gd name="T58" fmla="*/ 569 w 850"/>
                  <a:gd name="T59" fmla="*/ 451 h 642"/>
                  <a:gd name="T60" fmla="*/ 625 w 850"/>
                  <a:gd name="T61" fmla="*/ 405 h 642"/>
                  <a:gd name="T62" fmla="*/ 707 w 850"/>
                  <a:gd name="T63" fmla="*/ 372 h 642"/>
                  <a:gd name="T64" fmla="*/ 848 w 850"/>
                  <a:gd name="T65" fmla="*/ 475 h 642"/>
                  <a:gd name="T66" fmla="*/ 830 w 850"/>
                  <a:gd name="T67" fmla="*/ 545 h 642"/>
                  <a:gd name="T68" fmla="*/ 724 w 850"/>
                  <a:gd name="T69" fmla="*/ 480 h 642"/>
                  <a:gd name="T70" fmla="*/ 667 w 850"/>
                  <a:gd name="T71" fmla="*/ 448 h 642"/>
                  <a:gd name="T72" fmla="*/ 669 w 850"/>
                  <a:gd name="T73" fmla="*/ 580 h 642"/>
                  <a:gd name="T74" fmla="*/ 627 w 850"/>
                  <a:gd name="T75" fmla="*/ 642 h 642"/>
                  <a:gd name="T76" fmla="*/ 532 w 850"/>
                  <a:gd name="T77" fmla="*/ 513 h 642"/>
                  <a:gd name="T78" fmla="*/ 416 w 850"/>
                  <a:gd name="T79" fmla="*/ 408 h 642"/>
                  <a:gd name="T80" fmla="*/ 324 w 850"/>
                  <a:gd name="T81" fmla="*/ 431 h 642"/>
                  <a:gd name="T82" fmla="*/ 357 w 850"/>
                  <a:gd name="T83" fmla="*/ 438 h 642"/>
                  <a:gd name="T84" fmla="*/ 309 w 850"/>
                  <a:gd name="T85" fmla="*/ 449 h 642"/>
                  <a:gd name="T86" fmla="*/ 201 w 850"/>
                  <a:gd name="T87" fmla="*/ 385 h 642"/>
                  <a:gd name="T88" fmla="*/ 56 w 850"/>
                  <a:gd name="T89" fmla="*/ 245 h 642"/>
                  <a:gd name="T90" fmla="*/ 30 w 850"/>
                  <a:gd name="T91" fmla="*/ 128 h 642"/>
                  <a:gd name="T92" fmla="*/ 501 w 850"/>
                  <a:gd name="T93" fmla="*/ 236 h 642"/>
                  <a:gd name="T94" fmla="*/ 427 w 850"/>
                  <a:gd name="T95" fmla="*/ 296 h 642"/>
                  <a:gd name="T96" fmla="*/ 441 w 850"/>
                  <a:gd name="T97" fmla="*/ 339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642">
                    <a:moveTo>
                      <a:pt x="12" y="88"/>
                    </a:moveTo>
                    <a:cubicBezTo>
                      <a:pt x="18" y="96"/>
                      <a:pt x="24" y="103"/>
                      <a:pt x="30" y="110"/>
                    </a:cubicBezTo>
                    <a:cubicBezTo>
                      <a:pt x="34" y="101"/>
                      <a:pt x="40" y="92"/>
                      <a:pt x="44" y="83"/>
                    </a:cubicBezTo>
                    <a:cubicBezTo>
                      <a:pt x="52" y="65"/>
                      <a:pt x="42" y="52"/>
                      <a:pt x="28" y="37"/>
                    </a:cubicBezTo>
                    <a:cubicBezTo>
                      <a:pt x="55" y="37"/>
                      <a:pt x="63" y="51"/>
                      <a:pt x="64" y="72"/>
                    </a:cubicBezTo>
                    <a:cubicBezTo>
                      <a:pt x="66" y="72"/>
                      <a:pt x="67" y="71"/>
                      <a:pt x="69" y="71"/>
                    </a:cubicBezTo>
                    <a:cubicBezTo>
                      <a:pt x="72" y="60"/>
                      <a:pt x="75" y="50"/>
                      <a:pt x="79" y="36"/>
                    </a:cubicBezTo>
                    <a:cubicBezTo>
                      <a:pt x="82" y="38"/>
                      <a:pt x="95" y="43"/>
                      <a:pt x="95" y="48"/>
                    </a:cubicBezTo>
                    <a:cubicBezTo>
                      <a:pt x="95" y="60"/>
                      <a:pt x="89" y="72"/>
                      <a:pt x="85" y="85"/>
                    </a:cubicBezTo>
                    <a:cubicBezTo>
                      <a:pt x="94" y="89"/>
                      <a:pt x="103" y="88"/>
                      <a:pt x="103" y="69"/>
                    </a:cubicBezTo>
                    <a:cubicBezTo>
                      <a:pt x="106" y="70"/>
                      <a:pt x="108" y="71"/>
                      <a:pt x="110" y="72"/>
                    </a:cubicBezTo>
                    <a:cubicBezTo>
                      <a:pt x="111" y="82"/>
                      <a:pt x="113" y="91"/>
                      <a:pt x="114" y="101"/>
                    </a:cubicBezTo>
                    <a:cubicBezTo>
                      <a:pt x="109" y="102"/>
                      <a:pt x="108" y="103"/>
                      <a:pt x="107" y="103"/>
                    </a:cubicBezTo>
                    <a:cubicBezTo>
                      <a:pt x="64" y="99"/>
                      <a:pt x="57" y="108"/>
                      <a:pt x="72" y="149"/>
                    </a:cubicBezTo>
                    <a:cubicBezTo>
                      <a:pt x="78" y="165"/>
                      <a:pt x="80" y="185"/>
                      <a:pt x="92" y="194"/>
                    </a:cubicBezTo>
                    <a:cubicBezTo>
                      <a:pt x="102" y="202"/>
                      <a:pt x="123" y="196"/>
                      <a:pt x="139" y="197"/>
                    </a:cubicBezTo>
                    <a:cubicBezTo>
                      <a:pt x="151" y="198"/>
                      <a:pt x="163" y="198"/>
                      <a:pt x="175" y="199"/>
                    </a:cubicBezTo>
                    <a:cubicBezTo>
                      <a:pt x="185" y="200"/>
                      <a:pt x="195" y="202"/>
                      <a:pt x="207" y="203"/>
                    </a:cubicBezTo>
                    <a:cubicBezTo>
                      <a:pt x="202" y="197"/>
                      <a:pt x="198" y="191"/>
                      <a:pt x="193" y="184"/>
                    </a:cubicBezTo>
                    <a:cubicBezTo>
                      <a:pt x="183" y="191"/>
                      <a:pt x="183" y="191"/>
                      <a:pt x="162" y="171"/>
                    </a:cubicBezTo>
                    <a:cubicBezTo>
                      <a:pt x="161" y="174"/>
                      <a:pt x="159" y="176"/>
                      <a:pt x="157" y="178"/>
                    </a:cubicBezTo>
                    <a:cubicBezTo>
                      <a:pt x="156" y="178"/>
                      <a:pt x="155" y="177"/>
                      <a:pt x="155" y="177"/>
                    </a:cubicBezTo>
                    <a:cubicBezTo>
                      <a:pt x="151" y="171"/>
                      <a:pt x="148" y="165"/>
                      <a:pt x="144" y="159"/>
                    </a:cubicBezTo>
                    <a:cubicBezTo>
                      <a:pt x="122" y="166"/>
                      <a:pt x="96" y="161"/>
                      <a:pt x="95" y="146"/>
                    </a:cubicBezTo>
                    <a:cubicBezTo>
                      <a:pt x="94" y="135"/>
                      <a:pt x="106" y="123"/>
                      <a:pt x="112" y="112"/>
                    </a:cubicBezTo>
                    <a:cubicBezTo>
                      <a:pt x="126" y="123"/>
                      <a:pt x="135" y="131"/>
                      <a:pt x="144" y="138"/>
                    </a:cubicBezTo>
                    <a:cubicBezTo>
                      <a:pt x="146" y="136"/>
                      <a:pt x="148" y="134"/>
                      <a:pt x="149" y="133"/>
                    </a:cubicBezTo>
                    <a:cubicBezTo>
                      <a:pt x="140" y="119"/>
                      <a:pt x="131" y="105"/>
                      <a:pt x="122" y="91"/>
                    </a:cubicBezTo>
                    <a:cubicBezTo>
                      <a:pt x="122" y="90"/>
                      <a:pt x="123" y="89"/>
                      <a:pt x="123" y="88"/>
                    </a:cubicBezTo>
                    <a:cubicBezTo>
                      <a:pt x="140" y="102"/>
                      <a:pt x="157" y="115"/>
                      <a:pt x="176" y="129"/>
                    </a:cubicBezTo>
                    <a:cubicBezTo>
                      <a:pt x="176" y="102"/>
                      <a:pt x="159" y="96"/>
                      <a:pt x="147" y="94"/>
                    </a:cubicBezTo>
                    <a:cubicBezTo>
                      <a:pt x="141" y="77"/>
                      <a:pt x="136" y="64"/>
                      <a:pt x="131" y="51"/>
                    </a:cubicBezTo>
                    <a:cubicBezTo>
                      <a:pt x="133" y="51"/>
                      <a:pt x="138" y="50"/>
                      <a:pt x="143" y="51"/>
                    </a:cubicBezTo>
                    <a:cubicBezTo>
                      <a:pt x="155" y="54"/>
                      <a:pt x="160" y="48"/>
                      <a:pt x="166" y="38"/>
                    </a:cubicBezTo>
                    <a:cubicBezTo>
                      <a:pt x="182" y="10"/>
                      <a:pt x="207" y="0"/>
                      <a:pt x="235" y="15"/>
                    </a:cubicBezTo>
                    <a:cubicBezTo>
                      <a:pt x="260" y="28"/>
                      <a:pt x="283" y="37"/>
                      <a:pt x="307" y="11"/>
                    </a:cubicBezTo>
                    <a:cubicBezTo>
                      <a:pt x="287" y="37"/>
                      <a:pt x="278" y="39"/>
                      <a:pt x="250" y="28"/>
                    </a:cubicBezTo>
                    <a:cubicBezTo>
                      <a:pt x="240" y="24"/>
                      <a:pt x="230" y="20"/>
                      <a:pt x="220" y="18"/>
                    </a:cubicBezTo>
                    <a:cubicBezTo>
                      <a:pt x="203" y="13"/>
                      <a:pt x="172" y="28"/>
                      <a:pt x="170" y="45"/>
                    </a:cubicBezTo>
                    <a:cubicBezTo>
                      <a:pt x="169" y="55"/>
                      <a:pt x="177" y="67"/>
                      <a:pt x="182" y="81"/>
                    </a:cubicBezTo>
                    <a:cubicBezTo>
                      <a:pt x="189" y="73"/>
                      <a:pt x="192" y="69"/>
                      <a:pt x="196" y="64"/>
                    </a:cubicBezTo>
                    <a:cubicBezTo>
                      <a:pt x="212" y="42"/>
                      <a:pt x="232" y="36"/>
                      <a:pt x="256" y="49"/>
                    </a:cubicBezTo>
                    <a:cubicBezTo>
                      <a:pt x="266" y="54"/>
                      <a:pt x="276" y="60"/>
                      <a:pt x="285" y="67"/>
                    </a:cubicBezTo>
                    <a:cubicBezTo>
                      <a:pt x="303" y="79"/>
                      <a:pt x="320" y="80"/>
                      <a:pt x="338" y="64"/>
                    </a:cubicBezTo>
                    <a:cubicBezTo>
                      <a:pt x="347" y="56"/>
                      <a:pt x="357" y="46"/>
                      <a:pt x="370" y="53"/>
                    </a:cubicBezTo>
                    <a:cubicBezTo>
                      <a:pt x="359" y="61"/>
                      <a:pt x="347" y="67"/>
                      <a:pt x="337" y="75"/>
                    </a:cubicBezTo>
                    <a:cubicBezTo>
                      <a:pt x="323" y="86"/>
                      <a:pt x="308" y="89"/>
                      <a:pt x="293" y="80"/>
                    </a:cubicBezTo>
                    <a:cubicBezTo>
                      <a:pt x="284" y="74"/>
                      <a:pt x="275" y="68"/>
                      <a:pt x="266" y="62"/>
                    </a:cubicBezTo>
                    <a:cubicBezTo>
                      <a:pt x="237" y="42"/>
                      <a:pt x="212" y="48"/>
                      <a:pt x="194" y="84"/>
                    </a:cubicBezTo>
                    <a:cubicBezTo>
                      <a:pt x="212" y="72"/>
                      <a:pt x="224" y="76"/>
                      <a:pt x="234" y="90"/>
                    </a:cubicBezTo>
                    <a:cubicBezTo>
                      <a:pt x="237" y="93"/>
                      <a:pt x="243" y="95"/>
                      <a:pt x="248" y="95"/>
                    </a:cubicBezTo>
                    <a:cubicBezTo>
                      <a:pt x="259" y="97"/>
                      <a:pt x="271" y="95"/>
                      <a:pt x="282" y="98"/>
                    </a:cubicBezTo>
                    <a:cubicBezTo>
                      <a:pt x="292" y="100"/>
                      <a:pt x="302" y="106"/>
                      <a:pt x="314" y="111"/>
                    </a:cubicBezTo>
                    <a:cubicBezTo>
                      <a:pt x="306" y="116"/>
                      <a:pt x="299" y="120"/>
                      <a:pt x="292" y="125"/>
                    </a:cubicBezTo>
                    <a:cubicBezTo>
                      <a:pt x="295" y="122"/>
                      <a:pt x="298" y="120"/>
                      <a:pt x="301" y="117"/>
                    </a:cubicBezTo>
                    <a:cubicBezTo>
                      <a:pt x="315" y="138"/>
                      <a:pt x="330" y="158"/>
                      <a:pt x="347" y="182"/>
                    </a:cubicBezTo>
                    <a:cubicBezTo>
                      <a:pt x="329" y="182"/>
                      <a:pt x="311" y="182"/>
                      <a:pt x="292" y="182"/>
                    </a:cubicBezTo>
                    <a:cubicBezTo>
                      <a:pt x="294" y="190"/>
                      <a:pt x="298" y="199"/>
                      <a:pt x="301" y="208"/>
                    </a:cubicBezTo>
                    <a:cubicBezTo>
                      <a:pt x="299" y="208"/>
                      <a:pt x="297" y="208"/>
                      <a:pt x="295" y="208"/>
                    </a:cubicBezTo>
                    <a:cubicBezTo>
                      <a:pt x="292" y="221"/>
                      <a:pt x="289" y="234"/>
                      <a:pt x="286" y="249"/>
                    </a:cubicBezTo>
                    <a:cubicBezTo>
                      <a:pt x="281" y="246"/>
                      <a:pt x="277" y="244"/>
                      <a:pt x="272" y="241"/>
                    </a:cubicBezTo>
                    <a:cubicBezTo>
                      <a:pt x="267" y="251"/>
                      <a:pt x="262" y="260"/>
                      <a:pt x="256" y="272"/>
                    </a:cubicBezTo>
                    <a:cubicBezTo>
                      <a:pt x="246" y="253"/>
                      <a:pt x="238" y="255"/>
                      <a:pt x="229" y="268"/>
                    </a:cubicBezTo>
                    <a:cubicBezTo>
                      <a:pt x="226" y="273"/>
                      <a:pt x="219" y="274"/>
                      <a:pt x="213" y="277"/>
                    </a:cubicBezTo>
                    <a:cubicBezTo>
                      <a:pt x="212" y="270"/>
                      <a:pt x="211" y="264"/>
                      <a:pt x="210" y="257"/>
                    </a:cubicBezTo>
                    <a:cubicBezTo>
                      <a:pt x="199" y="263"/>
                      <a:pt x="189" y="268"/>
                      <a:pt x="179" y="275"/>
                    </a:cubicBezTo>
                    <a:cubicBezTo>
                      <a:pt x="174" y="260"/>
                      <a:pt x="171" y="244"/>
                      <a:pt x="155" y="262"/>
                    </a:cubicBezTo>
                    <a:cubicBezTo>
                      <a:pt x="152" y="266"/>
                      <a:pt x="152" y="277"/>
                      <a:pt x="153" y="281"/>
                    </a:cubicBezTo>
                    <a:cubicBezTo>
                      <a:pt x="160" y="312"/>
                      <a:pt x="179" y="276"/>
                      <a:pt x="189" y="289"/>
                    </a:cubicBezTo>
                    <a:cubicBezTo>
                      <a:pt x="189" y="303"/>
                      <a:pt x="189" y="303"/>
                      <a:pt x="227" y="289"/>
                    </a:cubicBezTo>
                    <a:cubicBezTo>
                      <a:pt x="228" y="293"/>
                      <a:pt x="229" y="297"/>
                      <a:pt x="230" y="303"/>
                    </a:cubicBezTo>
                    <a:cubicBezTo>
                      <a:pt x="238" y="297"/>
                      <a:pt x="245" y="291"/>
                      <a:pt x="252" y="286"/>
                    </a:cubicBezTo>
                    <a:cubicBezTo>
                      <a:pt x="255" y="293"/>
                      <a:pt x="258" y="299"/>
                      <a:pt x="262" y="307"/>
                    </a:cubicBezTo>
                    <a:cubicBezTo>
                      <a:pt x="271" y="292"/>
                      <a:pt x="278" y="279"/>
                      <a:pt x="287" y="263"/>
                    </a:cubicBezTo>
                    <a:cubicBezTo>
                      <a:pt x="291" y="274"/>
                      <a:pt x="293" y="280"/>
                      <a:pt x="295" y="287"/>
                    </a:cubicBezTo>
                    <a:cubicBezTo>
                      <a:pt x="297" y="287"/>
                      <a:pt x="298" y="287"/>
                      <a:pt x="300" y="287"/>
                    </a:cubicBezTo>
                    <a:cubicBezTo>
                      <a:pt x="304" y="273"/>
                      <a:pt x="309" y="259"/>
                      <a:pt x="313" y="246"/>
                    </a:cubicBezTo>
                    <a:cubicBezTo>
                      <a:pt x="318" y="254"/>
                      <a:pt x="323" y="260"/>
                      <a:pt x="327" y="266"/>
                    </a:cubicBezTo>
                    <a:cubicBezTo>
                      <a:pt x="329" y="264"/>
                      <a:pt x="331" y="262"/>
                      <a:pt x="333" y="260"/>
                    </a:cubicBezTo>
                    <a:cubicBezTo>
                      <a:pt x="337" y="246"/>
                      <a:pt x="342" y="231"/>
                      <a:pt x="347" y="214"/>
                    </a:cubicBezTo>
                    <a:cubicBezTo>
                      <a:pt x="354" y="221"/>
                      <a:pt x="358" y="224"/>
                      <a:pt x="364" y="229"/>
                    </a:cubicBezTo>
                    <a:cubicBezTo>
                      <a:pt x="368" y="210"/>
                      <a:pt x="358" y="190"/>
                      <a:pt x="377" y="178"/>
                    </a:cubicBezTo>
                    <a:cubicBezTo>
                      <a:pt x="381" y="185"/>
                      <a:pt x="386" y="191"/>
                      <a:pt x="394" y="203"/>
                    </a:cubicBezTo>
                    <a:cubicBezTo>
                      <a:pt x="397" y="179"/>
                      <a:pt x="389" y="156"/>
                      <a:pt x="413" y="147"/>
                    </a:cubicBezTo>
                    <a:cubicBezTo>
                      <a:pt x="416" y="156"/>
                      <a:pt x="418" y="164"/>
                      <a:pt x="422" y="177"/>
                    </a:cubicBezTo>
                    <a:cubicBezTo>
                      <a:pt x="433" y="160"/>
                      <a:pt x="442" y="147"/>
                      <a:pt x="452" y="132"/>
                    </a:cubicBezTo>
                    <a:cubicBezTo>
                      <a:pt x="457" y="146"/>
                      <a:pt x="461" y="155"/>
                      <a:pt x="464" y="163"/>
                    </a:cubicBezTo>
                    <a:cubicBezTo>
                      <a:pt x="477" y="149"/>
                      <a:pt x="488" y="138"/>
                      <a:pt x="499" y="126"/>
                    </a:cubicBezTo>
                    <a:cubicBezTo>
                      <a:pt x="500" y="128"/>
                      <a:pt x="502" y="129"/>
                      <a:pt x="503" y="130"/>
                    </a:cubicBezTo>
                    <a:cubicBezTo>
                      <a:pt x="503" y="135"/>
                      <a:pt x="503" y="139"/>
                      <a:pt x="504" y="144"/>
                    </a:cubicBezTo>
                    <a:cubicBezTo>
                      <a:pt x="504" y="147"/>
                      <a:pt x="506" y="153"/>
                      <a:pt x="508" y="154"/>
                    </a:cubicBezTo>
                    <a:cubicBezTo>
                      <a:pt x="512" y="154"/>
                      <a:pt x="517" y="152"/>
                      <a:pt x="520" y="150"/>
                    </a:cubicBezTo>
                    <a:cubicBezTo>
                      <a:pt x="534" y="135"/>
                      <a:pt x="549" y="137"/>
                      <a:pt x="567" y="144"/>
                    </a:cubicBezTo>
                    <a:cubicBezTo>
                      <a:pt x="564" y="149"/>
                      <a:pt x="561" y="151"/>
                      <a:pt x="559" y="155"/>
                    </a:cubicBezTo>
                    <a:cubicBezTo>
                      <a:pt x="557" y="159"/>
                      <a:pt x="556" y="164"/>
                      <a:pt x="555" y="168"/>
                    </a:cubicBezTo>
                    <a:cubicBezTo>
                      <a:pt x="560" y="168"/>
                      <a:pt x="565" y="169"/>
                      <a:pt x="569" y="167"/>
                    </a:cubicBezTo>
                    <a:cubicBezTo>
                      <a:pt x="587" y="159"/>
                      <a:pt x="603" y="159"/>
                      <a:pt x="622" y="171"/>
                    </a:cubicBezTo>
                    <a:cubicBezTo>
                      <a:pt x="617" y="173"/>
                      <a:pt x="614" y="174"/>
                      <a:pt x="612" y="175"/>
                    </a:cubicBezTo>
                    <a:cubicBezTo>
                      <a:pt x="608" y="179"/>
                      <a:pt x="604" y="184"/>
                      <a:pt x="599" y="188"/>
                    </a:cubicBezTo>
                    <a:cubicBezTo>
                      <a:pt x="605" y="191"/>
                      <a:pt x="610" y="195"/>
                      <a:pt x="615" y="196"/>
                    </a:cubicBezTo>
                    <a:cubicBezTo>
                      <a:pt x="627" y="199"/>
                      <a:pt x="640" y="201"/>
                      <a:pt x="652" y="208"/>
                    </a:cubicBezTo>
                    <a:cubicBezTo>
                      <a:pt x="645" y="210"/>
                      <a:pt x="637" y="213"/>
                      <a:pt x="624" y="218"/>
                    </a:cubicBezTo>
                    <a:cubicBezTo>
                      <a:pt x="643" y="229"/>
                      <a:pt x="658" y="237"/>
                      <a:pt x="675" y="247"/>
                    </a:cubicBezTo>
                    <a:cubicBezTo>
                      <a:pt x="661" y="250"/>
                      <a:pt x="652" y="251"/>
                      <a:pt x="643" y="253"/>
                    </a:cubicBezTo>
                    <a:cubicBezTo>
                      <a:pt x="642" y="255"/>
                      <a:pt x="642" y="256"/>
                      <a:pt x="641" y="258"/>
                    </a:cubicBezTo>
                    <a:cubicBezTo>
                      <a:pt x="664" y="269"/>
                      <a:pt x="674" y="287"/>
                      <a:pt x="675" y="308"/>
                    </a:cubicBezTo>
                    <a:cubicBezTo>
                      <a:pt x="666" y="303"/>
                      <a:pt x="657" y="297"/>
                      <a:pt x="647" y="291"/>
                    </a:cubicBezTo>
                    <a:cubicBezTo>
                      <a:pt x="647" y="302"/>
                      <a:pt x="645" y="312"/>
                      <a:pt x="645" y="322"/>
                    </a:cubicBezTo>
                    <a:cubicBezTo>
                      <a:pt x="644" y="328"/>
                      <a:pt x="645" y="333"/>
                      <a:pt x="645" y="334"/>
                    </a:cubicBezTo>
                    <a:cubicBezTo>
                      <a:pt x="634" y="337"/>
                      <a:pt x="623" y="338"/>
                      <a:pt x="619" y="343"/>
                    </a:cubicBezTo>
                    <a:cubicBezTo>
                      <a:pt x="614" y="350"/>
                      <a:pt x="613" y="362"/>
                      <a:pt x="611" y="372"/>
                    </a:cubicBezTo>
                    <a:cubicBezTo>
                      <a:pt x="604" y="367"/>
                      <a:pt x="599" y="363"/>
                      <a:pt x="592" y="358"/>
                    </a:cubicBezTo>
                    <a:cubicBezTo>
                      <a:pt x="587" y="370"/>
                      <a:pt x="582" y="381"/>
                      <a:pt x="578" y="392"/>
                    </a:cubicBezTo>
                    <a:cubicBezTo>
                      <a:pt x="576" y="390"/>
                      <a:pt x="575" y="388"/>
                      <a:pt x="574" y="386"/>
                    </a:cubicBezTo>
                    <a:cubicBezTo>
                      <a:pt x="567" y="389"/>
                      <a:pt x="559" y="390"/>
                      <a:pt x="554" y="395"/>
                    </a:cubicBezTo>
                    <a:cubicBezTo>
                      <a:pt x="547" y="401"/>
                      <a:pt x="540" y="409"/>
                      <a:pt x="537" y="418"/>
                    </a:cubicBezTo>
                    <a:cubicBezTo>
                      <a:pt x="534" y="426"/>
                      <a:pt x="535" y="436"/>
                      <a:pt x="535" y="445"/>
                    </a:cubicBezTo>
                    <a:cubicBezTo>
                      <a:pt x="542" y="443"/>
                      <a:pt x="549" y="442"/>
                      <a:pt x="555" y="439"/>
                    </a:cubicBezTo>
                    <a:cubicBezTo>
                      <a:pt x="558" y="439"/>
                      <a:pt x="559" y="437"/>
                      <a:pt x="563" y="434"/>
                    </a:cubicBezTo>
                    <a:cubicBezTo>
                      <a:pt x="565" y="439"/>
                      <a:pt x="566" y="444"/>
                      <a:pt x="569" y="451"/>
                    </a:cubicBezTo>
                    <a:cubicBezTo>
                      <a:pt x="575" y="440"/>
                      <a:pt x="581" y="431"/>
                      <a:pt x="587" y="421"/>
                    </a:cubicBezTo>
                    <a:cubicBezTo>
                      <a:pt x="591" y="426"/>
                      <a:pt x="594" y="430"/>
                      <a:pt x="600" y="436"/>
                    </a:cubicBezTo>
                    <a:cubicBezTo>
                      <a:pt x="604" y="420"/>
                      <a:pt x="609" y="408"/>
                      <a:pt x="614" y="392"/>
                    </a:cubicBezTo>
                    <a:cubicBezTo>
                      <a:pt x="619" y="398"/>
                      <a:pt x="621" y="400"/>
                      <a:pt x="625" y="405"/>
                    </a:cubicBezTo>
                    <a:cubicBezTo>
                      <a:pt x="628" y="395"/>
                      <a:pt x="630" y="387"/>
                      <a:pt x="633" y="379"/>
                    </a:cubicBezTo>
                    <a:cubicBezTo>
                      <a:pt x="658" y="399"/>
                      <a:pt x="649" y="365"/>
                      <a:pt x="661" y="366"/>
                    </a:cubicBezTo>
                    <a:cubicBezTo>
                      <a:pt x="667" y="366"/>
                      <a:pt x="675" y="363"/>
                      <a:pt x="678" y="365"/>
                    </a:cubicBezTo>
                    <a:cubicBezTo>
                      <a:pt x="687" y="374"/>
                      <a:pt x="698" y="369"/>
                      <a:pt x="707" y="372"/>
                    </a:cubicBezTo>
                    <a:cubicBezTo>
                      <a:pt x="720" y="377"/>
                      <a:pt x="739" y="382"/>
                      <a:pt x="743" y="392"/>
                    </a:cubicBezTo>
                    <a:cubicBezTo>
                      <a:pt x="754" y="420"/>
                      <a:pt x="788" y="402"/>
                      <a:pt x="797" y="428"/>
                    </a:cubicBezTo>
                    <a:cubicBezTo>
                      <a:pt x="801" y="432"/>
                      <a:pt x="804" y="437"/>
                      <a:pt x="809" y="439"/>
                    </a:cubicBezTo>
                    <a:cubicBezTo>
                      <a:pt x="827" y="444"/>
                      <a:pt x="842" y="453"/>
                      <a:pt x="848" y="475"/>
                    </a:cubicBezTo>
                    <a:cubicBezTo>
                      <a:pt x="841" y="470"/>
                      <a:pt x="836" y="467"/>
                      <a:pt x="831" y="463"/>
                    </a:cubicBezTo>
                    <a:cubicBezTo>
                      <a:pt x="830" y="464"/>
                      <a:pt x="829" y="465"/>
                      <a:pt x="828" y="466"/>
                    </a:cubicBezTo>
                    <a:cubicBezTo>
                      <a:pt x="830" y="470"/>
                      <a:pt x="831" y="475"/>
                      <a:pt x="834" y="479"/>
                    </a:cubicBezTo>
                    <a:cubicBezTo>
                      <a:pt x="850" y="502"/>
                      <a:pt x="837" y="524"/>
                      <a:pt x="830" y="545"/>
                    </a:cubicBezTo>
                    <a:cubicBezTo>
                      <a:pt x="825" y="562"/>
                      <a:pt x="820" y="579"/>
                      <a:pt x="816" y="595"/>
                    </a:cubicBezTo>
                    <a:cubicBezTo>
                      <a:pt x="814" y="593"/>
                      <a:pt x="809" y="590"/>
                      <a:pt x="804" y="585"/>
                    </a:cubicBezTo>
                    <a:cubicBezTo>
                      <a:pt x="790" y="574"/>
                      <a:pt x="774" y="564"/>
                      <a:pt x="764" y="550"/>
                    </a:cubicBezTo>
                    <a:cubicBezTo>
                      <a:pt x="749" y="528"/>
                      <a:pt x="736" y="504"/>
                      <a:pt x="724" y="480"/>
                    </a:cubicBezTo>
                    <a:cubicBezTo>
                      <a:pt x="721" y="473"/>
                      <a:pt x="724" y="464"/>
                      <a:pt x="725" y="456"/>
                    </a:cubicBezTo>
                    <a:cubicBezTo>
                      <a:pt x="727" y="444"/>
                      <a:pt x="731" y="432"/>
                      <a:pt x="716" y="426"/>
                    </a:cubicBezTo>
                    <a:cubicBezTo>
                      <a:pt x="700" y="420"/>
                      <a:pt x="686" y="421"/>
                      <a:pt x="675" y="434"/>
                    </a:cubicBezTo>
                    <a:cubicBezTo>
                      <a:pt x="671" y="438"/>
                      <a:pt x="669" y="443"/>
                      <a:pt x="667" y="448"/>
                    </a:cubicBezTo>
                    <a:cubicBezTo>
                      <a:pt x="656" y="477"/>
                      <a:pt x="635" y="494"/>
                      <a:pt x="604" y="506"/>
                    </a:cubicBezTo>
                    <a:cubicBezTo>
                      <a:pt x="610" y="511"/>
                      <a:pt x="616" y="515"/>
                      <a:pt x="619" y="519"/>
                    </a:cubicBezTo>
                    <a:cubicBezTo>
                      <a:pt x="626" y="529"/>
                      <a:pt x="634" y="538"/>
                      <a:pt x="638" y="548"/>
                    </a:cubicBezTo>
                    <a:cubicBezTo>
                      <a:pt x="644" y="564"/>
                      <a:pt x="651" y="576"/>
                      <a:pt x="669" y="580"/>
                    </a:cubicBezTo>
                    <a:cubicBezTo>
                      <a:pt x="670" y="574"/>
                      <a:pt x="671" y="569"/>
                      <a:pt x="674" y="566"/>
                    </a:cubicBezTo>
                    <a:cubicBezTo>
                      <a:pt x="676" y="564"/>
                      <a:pt x="682" y="564"/>
                      <a:pt x="686" y="564"/>
                    </a:cubicBezTo>
                    <a:cubicBezTo>
                      <a:pt x="687" y="569"/>
                      <a:pt x="691" y="576"/>
                      <a:pt x="689" y="578"/>
                    </a:cubicBezTo>
                    <a:cubicBezTo>
                      <a:pt x="669" y="599"/>
                      <a:pt x="649" y="619"/>
                      <a:pt x="627" y="642"/>
                    </a:cubicBezTo>
                    <a:cubicBezTo>
                      <a:pt x="618" y="617"/>
                      <a:pt x="592" y="603"/>
                      <a:pt x="600" y="572"/>
                    </a:cubicBezTo>
                    <a:cubicBezTo>
                      <a:pt x="610" y="577"/>
                      <a:pt x="618" y="581"/>
                      <a:pt x="628" y="587"/>
                    </a:cubicBezTo>
                    <a:cubicBezTo>
                      <a:pt x="623" y="561"/>
                      <a:pt x="604" y="557"/>
                      <a:pt x="588" y="553"/>
                    </a:cubicBezTo>
                    <a:cubicBezTo>
                      <a:pt x="564" y="546"/>
                      <a:pt x="543" y="536"/>
                      <a:pt x="532" y="513"/>
                    </a:cubicBezTo>
                    <a:cubicBezTo>
                      <a:pt x="530" y="510"/>
                      <a:pt x="526" y="507"/>
                      <a:pt x="522" y="505"/>
                    </a:cubicBezTo>
                    <a:cubicBezTo>
                      <a:pt x="482" y="487"/>
                      <a:pt x="464" y="457"/>
                      <a:pt x="473" y="417"/>
                    </a:cubicBezTo>
                    <a:cubicBezTo>
                      <a:pt x="457" y="404"/>
                      <a:pt x="444" y="393"/>
                      <a:pt x="430" y="382"/>
                    </a:cubicBezTo>
                    <a:cubicBezTo>
                      <a:pt x="425" y="391"/>
                      <a:pt x="421" y="400"/>
                      <a:pt x="416" y="408"/>
                    </a:cubicBezTo>
                    <a:cubicBezTo>
                      <a:pt x="412" y="408"/>
                      <a:pt x="409" y="407"/>
                      <a:pt x="405" y="407"/>
                    </a:cubicBezTo>
                    <a:cubicBezTo>
                      <a:pt x="418" y="373"/>
                      <a:pt x="407" y="346"/>
                      <a:pt x="386" y="320"/>
                    </a:cubicBezTo>
                    <a:cubicBezTo>
                      <a:pt x="352" y="342"/>
                      <a:pt x="320" y="372"/>
                      <a:pt x="269" y="371"/>
                    </a:cubicBezTo>
                    <a:cubicBezTo>
                      <a:pt x="290" y="393"/>
                      <a:pt x="306" y="412"/>
                      <a:pt x="324" y="431"/>
                    </a:cubicBezTo>
                    <a:cubicBezTo>
                      <a:pt x="331" y="439"/>
                      <a:pt x="339" y="444"/>
                      <a:pt x="346" y="429"/>
                    </a:cubicBezTo>
                    <a:cubicBezTo>
                      <a:pt x="348" y="426"/>
                      <a:pt x="353" y="423"/>
                      <a:pt x="357" y="422"/>
                    </a:cubicBezTo>
                    <a:cubicBezTo>
                      <a:pt x="359" y="422"/>
                      <a:pt x="364" y="427"/>
                      <a:pt x="363" y="428"/>
                    </a:cubicBezTo>
                    <a:cubicBezTo>
                      <a:pt x="362" y="432"/>
                      <a:pt x="359" y="435"/>
                      <a:pt x="357" y="438"/>
                    </a:cubicBezTo>
                    <a:cubicBezTo>
                      <a:pt x="348" y="448"/>
                      <a:pt x="339" y="457"/>
                      <a:pt x="332" y="467"/>
                    </a:cubicBezTo>
                    <a:cubicBezTo>
                      <a:pt x="320" y="487"/>
                      <a:pt x="303" y="484"/>
                      <a:pt x="288" y="475"/>
                    </a:cubicBezTo>
                    <a:cubicBezTo>
                      <a:pt x="276" y="468"/>
                      <a:pt x="269" y="455"/>
                      <a:pt x="280" y="439"/>
                    </a:cubicBezTo>
                    <a:cubicBezTo>
                      <a:pt x="289" y="442"/>
                      <a:pt x="299" y="445"/>
                      <a:pt x="309" y="449"/>
                    </a:cubicBezTo>
                    <a:cubicBezTo>
                      <a:pt x="309" y="447"/>
                      <a:pt x="310" y="446"/>
                      <a:pt x="311" y="444"/>
                    </a:cubicBezTo>
                    <a:cubicBezTo>
                      <a:pt x="302" y="438"/>
                      <a:pt x="293" y="432"/>
                      <a:pt x="283" y="426"/>
                    </a:cubicBezTo>
                    <a:cubicBezTo>
                      <a:pt x="260" y="414"/>
                      <a:pt x="237" y="403"/>
                      <a:pt x="214" y="391"/>
                    </a:cubicBezTo>
                    <a:cubicBezTo>
                      <a:pt x="210" y="389"/>
                      <a:pt x="206" y="387"/>
                      <a:pt x="201" y="385"/>
                    </a:cubicBezTo>
                    <a:cubicBezTo>
                      <a:pt x="174" y="376"/>
                      <a:pt x="143" y="372"/>
                      <a:pt x="119" y="356"/>
                    </a:cubicBezTo>
                    <a:cubicBezTo>
                      <a:pt x="103" y="346"/>
                      <a:pt x="77" y="341"/>
                      <a:pt x="73" y="314"/>
                    </a:cubicBezTo>
                    <a:cubicBezTo>
                      <a:pt x="72" y="309"/>
                      <a:pt x="61" y="306"/>
                      <a:pt x="59" y="300"/>
                    </a:cubicBezTo>
                    <a:cubicBezTo>
                      <a:pt x="51" y="283"/>
                      <a:pt x="44" y="265"/>
                      <a:pt x="56" y="245"/>
                    </a:cubicBezTo>
                    <a:cubicBezTo>
                      <a:pt x="62" y="234"/>
                      <a:pt x="65" y="222"/>
                      <a:pt x="50" y="213"/>
                    </a:cubicBezTo>
                    <a:cubicBezTo>
                      <a:pt x="47" y="210"/>
                      <a:pt x="45" y="204"/>
                      <a:pt x="45" y="199"/>
                    </a:cubicBezTo>
                    <a:cubicBezTo>
                      <a:pt x="44" y="179"/>
                      <a:pt x="45" y="160"/>
                      <a:pt x="43" y="140"/>
                    </a:cubicBezTo>
                    <a:cubicBezTo>
                      <a:pt x="43" y="136"/>
                      <a:pt x="35" y="129"/>
                      <a:pt x="30" y="128"/>
                    </a:cubicBezTo>
                    <a:cubicBezTo>
                      <a:pt x="10" y="126"/>
                      <a:pt x="0" y="107"/>
                      <a:pt x="12" y="88"/>
                    </a:cubicBezTo>
                    <a:close/>
                    <a:moveTo>
                      <a:pt x="540" y="324"/>
                    </a:moveTo>
                    <a:cubicBezTo>
                      <a:pt x="572" y="299"/>
                      <a:pt x="575" y="266"/>
                      <a:pt x="544" y="248"/>
                    </a:cubicBezTo>
                    <a:cubicBezTo>
                      <a:pt x="532" y="240"/>
                      <a:pt x="515" y="235"/>
                      <a:pt x="501" y="236"/>
                    </a:cubicBezTo>
                    <a:cubicBezTo>
                      <a:pt x="487" y="236"/>
                      <a:pt x="470" y="233"/>
                      <a:pt x="458" y="247"/>
                    </a:cubicBezTo>
                    <a:cubicBezTo>
                      <a:pt x="437" y="270"/>
                      <a:pt x="415" y="290"/>
                      <a:pt x="391" y="313"/>
                    </a:cubicBezTo>
                    <a:cubicBezTo>
                      <a:pt x="397" y="318"/>
                      <a:pt x="402" y="322"/>
                      <a:pt x="403" y="323"/>
                    </a:cubicBezTo>
                    <a:cubicBezTo>
                      <a:pt x="411" y="313"/>
                      <a:pt x="418" y="307"/>
                      <a:pt x="427" y="296"/>
                    </a:cubicBezTo>
                    <a:cubicBezTo>
                      <a:pt x="428" y="308"/>
                      <a:pt x="429" y="315"/>
                      <a:pt x="430" y="322"/>
                    </a:cubicBezTo>
                    <a:cubicBezTo>
                      <a:pt x="437" y="318"/>
                      <a:pt x="444" y="315"/>
                      <a:pt x="451" y="311"/>
                    </a:cubicBezTo>
                    <a:cubicBezTo>
                      <a:pt x="452" y="313"/>
                      <a:pt x="454" y="314"/>
                      <a:pt x="455" y="316"/>
                    </a:cubicBezTo>
                    <a:cubicBezTo>
                      <a:pt x="450" y="324"/>
                      <a:pt x="447" y="333"/>
                      <a:pt x="441" y="339"/>
                    </a:cubicBezTo>
                    <a:cubicBezTo>
                      <a:pt x="430" y="349"/>
                      <a:pt x="434" y="355"/>
                      <a:pt x="445" y="366"/>
                    </a:cubicBezTo>
                    <a:cubicBezTo>
                      <a:pt x="457" y="355"/>
                      <a:pt x="469" y="345"/>
                      <a:pt x="479" y="334"/>
                    </a:cubicBezTo>
                    <a:cubicBezTo>
                      <a:pt x="503" y="306"/>
                      <a:pt x="511" y="304"/>
                      <a:pt x="540" y="3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汉仪特细等线简" panose="02010604000101010101" pitchFamily="2" charset="-122"/>
                  <a:ea typeface="汉仪特细等线简" panose="02010604000101010101" pitchFamily="2" charset="-122"/>
                </a:endParaRPr>
              </a:p>
            </p:txBody>
          </p:sp>
          <p:sp>
            <p:nvSpPr>
              <p:cNvPr id="85" name="Freeform 35"/>
              <p:cNvSpPr>
                <a:spLocks/>
              </p:cNvSpPr>
              <p:nvPr/>
            </p:nvSpPr>
            <p:spPr bwMode="auto">
              <a:xfrm>
                <a:off x="3162234" y="2038833"/>
                <a:ext cx="131368" cy="169015"/>
              </a:xfrm>
              <a:custGeom>
                <a:avLst/>
                <a:gdLst>
                  <a:gd name="T0" fmla="*/ 107 w 146"/>
                  <a:gd name="T1" fmla="*/ 92 h 189"/>
                  <a:gd name="T2" fmla="*/ 138 w 146"/>
                  <a:gd name="T3" fmla="*/ 150 h 189"/>
                  <a:gd name="T4" fmla="*/ 103 w 146"/>
                  <a:gd name="T5" fmla="*/ 186 h 189"/>
                  <a:gd name="T6" fmla="*/ 82 w 146"/>
                  <a:gd name="T7" fmla="*/ 185 h 189"/>
                  <a:gd name="T8" fmla="*/ 21 w 146"/>
                  <a:gd name="T9" fmla="*/ 182 h 189"/>
                  <a:gd name="T10" fmla="*/ 5 w 146"/>
                  <a:gd name="T11" fmla="*/ 154 h 189"/>
                  <a:gd name="T12" fmla="*/ 34 w 146"/>
                  <a:gd name="T13" fmla="*/ 136 h 189"/>
                  <a:gd name="T14" fmla="*/ 71 w 146"/>
                  <a:gd name="T15" fmla="*/ 135 h 189"/>
                  <a:gd name="T16" fmla="*/ 51 w 146"/>
                  <a:gd name="T17" fmla="*/ 102 h 189"/>
                  <a:gd name="T18" fmla="*/ 58 w 146"/>
                  <a:gd name="T19" fmla="*/ 64 h 189"/>
                  <a:gd name="T20" fmla="*/ 53 w 146"/>
                  <a:gd name="T21" fmla="*/ 63 h 189"/>
                  <a:gd name="T22" fmla="*/ 26 w 146"/>
                  <a:gd name="T23" fmla="*/ 37 h 189"/>
                  <a:gd name="T24" fmla="*/ 59 w 146"/>
                  <a:gd name="T25" fmla="*/ 14 h 189"/>
                  <a:gd name="T26" fmla="*/ 68 w 146"/>
                  <a:gd name="T27" fmla="*/ 16 h 189"/>
                  <a:gd name="T28" fmla="*/ 116 w 146"/>
                  <a:gd name="T29" fmla="*/ 35 h 189"/>
                  <a:gd name="T30" fmla="*/ 124 w 146"/>
                  <a:gd name="T31" fmla="*/ 40 h 189"/>
                  <a:gd name="T32" fmla="*/ 138 w 146"/>
                  <a:gd name="T33" fmla="*/ 68 h 189"/>
                  <a:gd name="T34" fmla="*/ 115 w 146"/>
                  <a:gd name="T35" fmla="*/ 88 h 189"/>
                  <a:gd name="T36" fmla="*/ 107 w 146"/>
                  <a:gd name="T37" fmla="*/ 9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189">
                    <a:moveTo>
                      <a:pt x="107" y="92"/>
                    </a:moveTo>
                    <a:cubicBezTo>
                      <a:pt x="141" y="99"/>
                      <a:pt x="129" y="131"/>
                      <a:pt x="138" y="150"/>
                    </a:cubicBezTo>
                    <a:cubicBezTo>
                      <a:pt x="146" y="169"/>
                      <a:pt x="123" y="189"/>
                      <a:pt x="103" y="186"/>
                    </a:cubicBezTo>
                    <a:cubicBezTo>
                      <a:pt x="96" y="184"/>
                      <a:pt x="89" y="186"/>
                      <a:pt x="82" y="185"/>
                    </a:cubicBezTo>
                    <a:cubicBezTo>
                      <a:pt x="62" y="185"/>
                      <a:pt x="41" y="185"/>
                      <a:pt x="21" y="182"/>
                    </a:cubicBezTo>
                    <a:cubicBezTo>
                      <a:pt x="8" y="179"/>
                      <a:pt x="0" y="169"/>
                      <a:pt x="5" y="154"/>
                    </a:cubicBezTo>
                    <a:cubicBezTo>
                      <a:pt x="10" y="141"/>
                      <a:pt x="18" y="134"/>
                      <a:pt x="34" y="136"/>
                    </a:cubicBezTo>
                    <a:cubicBezTo>
                      <a:pt x="47" y="138"/>
                      <a:pt x="61" y="135"/>
                      <a:pt x="71" y="135"/>
                    </a:cubicBezTo>
                    <a:cubicBezTo>
                      <a:pt x="64" y="125"/>
                      <a:pt x="54" y="114"/>
                      <a:pt x="51" y="102"/>
                    </a:cubicBezTo>
                    <a:cubicBezTo>
                      <a:pt x="49" y="91"/>
                      <a:pt x="55" y="78"/>
                      <a:pt x="58" y="64"/>
                    </a:cubicBezTo>
                    <a:cubicBezTo>
                      <a:pt x="58" y="64"/>
                      <a:pt x="56" y="63"/>
                      <a:pt x="53" y="63"/>
                    </a:cubicBezTo>
                    <a:cubicBezTo>
                      <a:pt x="33" y="62"/>
                      <a:pt x="24" y="53"/>
                      <a:pt x="26" y="37"/>
                    </a:cubicBezTo>
                    <a:cubicBezTo>
                      <a:pt x="28" y="20"/>
                      <a:pt x="42" y="11"/>
                      <a:pt x="59" y="14"/>
                    </a:cubicBezTo>
                    <a:cubicBezTo>
                      <a:pt x="62" y="15"/>
                      <a:pt x="66" y="17"/>
                      <a:pt x="68" y="16"/>
                    </a:cubicBezTo>
                    <a:cubicBezTo>
                      <a:pt x="93" y="0"/>
                      <a:pt x="107" y="11"/>
                      <a:pt x="116" y="35"/>
                    </a:cubicBezTo>
                    <a:cubicBezTo>
                      <a:pt x="117" y="37"/>
                      <a:pt x="122" y="38"/>
                      <a:pt x="124" y="40"/>
                    </a:cubicBezTo>
                    <a:cubicBezTo>
                      <a:pt x="134" y="46"/>
                      <a:pt x="141" y="54"/>
                      <a:pt x="138" y="68"/>
                    </a:cubicBezTo>
                    <a:cubicBezTo>
                      <a:pt x="135" y="80"/>
                      <a:pt x="128" y="87"/>
                      <a:pt x="115" y="88"/>
                    </a:cubicBezTo>
                    <a:cubicBezTo>
                      <a:pt x="112" y="89"/>
                      <a:pt x="109" y="90"/>
                      <a:pt x="107" y="9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汉仪特细等线简" panose="02010604000101010101" pitchFamily="2" charset="-122"/>
                  <a:ea typeface="汉仪特细等线简" panose="02010604000101010101" pitchFamily="2" charset="-122"/>
                </a:endParaRPr>
              </a:p>
            </p:txBody>
          </p:sp>
          <p:sp>
            <p:nvSpPr>
              <p:cNvPr id="86" name="Freeform 41"/>
              <p:cNvSpPr>
                <a:spLocks/>
              </p:cNvSpPr>
              <p:nvPr/>
            </p:nvSpPr>
            <p:spPr bwMode="auto">
              <a:xfrm>
                <a:off x="2837822" y="2320790"/>
                <a:ext cx="159402" cy="104934"/>
              </a:xfrm>
              <a:custGeom>
                <a:avLst/>
                <a:gdLst>
                  <a:gd name="T0" fmla="*/ 177 w 178"/>
                  <a:gd name="T1" fmla="*/ 107 h 117"/>
                  <a:gd name="T2" fmla="*/ 158 w 178"/>
                  <a:gd name="T3" fmla="*/ 115 h 117"/>
                  <a:gd name="T4" fmla="*/ 108 w 178"/>
                  <a:gd name="T5" fmla="*/ 78 h 117"/>
                  <a:gd name="T6" fmla="*/ 97 w 178"/>
                  <a:gd name="T7" fmla="*/ 72 h 117"/>
                  <a:gd name="T8" fmla="*/ 30 w 178"/>
                  <a:gd name="T9" fmla="*/ 49 h 117"/>
                  <a:gd name="T10" fmla="*/ 9 w 178"/>
                  <a:gd name="T11" fmla="*/ 34 h 117"/>
                  <a:gd name="T12" fmla="*/ 1 w 178"/>
                  <a:gd name="T13" fmla="*/ 18 h 117"/>
                  <a:gd name="T14" fmla="*/ 15 w 178"/>
                  <a:gd name="T15" fmla="*/ 7 h 117"/>
                  <a:gd name="T16" fmla="*/ 88 w 178"/>
                  <a:gd name="T17" fmla="*/ 39 h 117"/>
                  <a:gd name="T18" fmla="*/ 135 w 178"/>
                  <a:gd name="T19" fmla="*/ 63 h 117"/>
                  <a:gd name="T20" fmla="*/ 178 w 178"/>
                  <a:gd name="T21" fmla="*/ 99 h 117"/>
                  <a:gd name="T22" fmla="*/ 177 w 178"/>
                  <a:gd name="T23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17">
                    <a:moveTo>
                      <a:pt x="177" y="107"/>
                    </a:moveTo>
                    <a:cubicBezTo>
                      <a:pt x="170" y="110"/>
                      <a:pt x="162" y="117"/>
                      <a:pt x="158" y="115"/>
                    </a:cubicBezTo>
                    <a:cubicBezTo>
                      <a:pt x="139" y="107"/>
                      <a:pt x="111" y="110"/>
                      <a:pt x="108" y="78"/>
                    </a:cubicBezTo>
                    <a:cubicBezTo>
                      <a:pt x="108" y="76"/>
                      <a:pt x="100" y="72"/>
                      <a:pt x="97" y="72"/>
                    </a:cubicBezTo>
                    <a:cubicBezTo>
                      <a:pt x="69" y="77"/>
                      <a:pt x="49" y="67"/>
                      <a:pt x="30" y="49"/>
                    </a:cubicBezTo>
                    <a:cubicBezTo>
                      <a:pt x="24" y="43"/>
                      <a:pt x="15" y="40"/>
                      <a:pt x="9" y="34"/>
                    </a:cubicBezTo>
                    <a:cubicBezTo>
                      <a:pt x="5" y="30"/>
                      <a:pt x="0" y="23"/>
                      <a:pt x="1" y="18"/>
                    </a:cubicBezTo>
                    <a:cubicBezTo>
                      <a:pt x="3" y="14"/>
                      <a:pt x="10" y="8"/>
                      <a:pt x="15" y="7"/>
                    </a:cubicBezTo>
                    <a:cubicBezTo>
                      <a:pt x="44" y="0"/>
                      <a:pt x="68" y="15"/>
                      <a:pt x="88" y="39"/>
                    </a:cubicBezTo>
                    <a:cubicBezTo>
                      <a:pt x="98" y="51"/>
                      <a:pt x="121" y="53"/>
                      <a:pt x="135" y="63"/>
                    </a:cubicBezTo>
                    <a:cubicBezTo>
                      <a:pt x="151" y="73"/>
                      <a:pt x="164" y="87"/>
                      <a:pt x="178" y="99"/>
                    </a:cubicBezTo>
                    <a:cubicBezTo>
                      <a:pt x="178" y="102"/>
                      <a:pt x="177" y="105"/>
                      <a:pt x="177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汉仪特细等线简" panose="02010604000101010101" pitchFamily="2" charset="-122"/>
                  <a:ea typeface="汉仪特细等线简" panose="02010604000101010101" pitchFamily="2" charset="-122"/>
                </a:endParaRPr>
              </a:p>
            </p:txBody>
          </p:sp>
          <p:sp>
            <p:nvSpPr>
              <p:cNvPr id="87" name="Freeform 45"/>
              <p:cNvSpPr>
                <a:spLocks/>
              </p:cNvSpPr>
              <p:nvPr/>
            </p:nvSpPr>
            <p:spPr bwMode="auto">
              <a:xfrm>
                <a:off x="2888287" y="1899456"/>
                <a:ext cx="99326" cy="79302"/>
              </a:xfrm>
              <a:custGeom>
                <a:avLst/>
                <a:gdLst>
                  <a:gd name="T0" fmla="*/ 111 w 111"/>
                  <a:gd name="T1" fmla="*/ 55 h 88"/>
                  <a:gd name="T2" fmla="*/ 101 w 111"/>
                  <a:gd name="T3" fmla="*/ 68 h 88"/>
                  <a:gd name="T4" fmla="*/ 37 w 111"/>
                  <a:gd name="T5" fmla="*/ 69 h 88"/>
                  <a:gd name="T6" fmla="*/ 20 w 111"/>
                  <a:gd name="T7" fmla="*/ 66 h 88"/>
                  <a:gd name="T8" fmla="*/ 1 w 111"/>
                  <a:gd name="T9" fmla="*/ 44 h 88"/>
                  <a:gd name="T10" fmla="*/ 17 w 111"/>
                  <a:gd name="T11" fmla="*/ 22 h 88"/>
                  <a:gd name="T12" fmla="*/ 38 w 111"/>
                  <a:gd name="T13" fmla="*/ 10 h 88"/>
                  <a:gd name="T14" fmla="*/ 40 w 111"/>
                  <a:gd name="T15" fmla="*/ 9 h 88"/>
                  <a:gd name="T16" fmla="*/ 111 w 111"/>
                  <a:gd name="T17" fmla="*/ 5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88">
                    <a:moveTo>
                      <a:pt x="111" y="55"/>
                    </a:moveTo>
                    <a:cubicBezTo>
                      <a:pt x="109" y="58"/>
                      <a:pt x="104" y="68"/>
                      <a:pt x="101" y="68"/>
                    </a:cubicBezTo>
                    <a:cubicBezTo>
                      <a:pt x="80" y="63"/>
                      <a:pt x="59" y="88"/>
                      <a:pt x="37" y="69"/>
                    </a:cubicBezTo>
                    <a:cubicBezTo>
                      <a:pt x="33" y="66"/>
                      <a:pt x="24" y="69"/>
                      <a:pt x="20" y="66"/>
                    </a:cubicBezTo>
                    <a:cubicBezTo>
                      <a:pt x="12" y="60"/>
                      <a:pt x="3" y="52"/>
                      <a:pt x="1" y="44"/>
                    </a:cubicBezTo>
                    <a:cubicBezTo>
                      <a:pt x="0" y="37"/>
                      <a:pt x="10" y="28"/>
                      <a:pt x="17" y="22"/>
                    </a:cubicBezTo>
                    <a:cubicBezTo>
                      <a:pt x="23" y="17"/>
                      <a:pt x="31" y="14"/>
                      <a:pt x="38" y="10"/>
                    </a:cubicBezTo>
                    <a:cubicBezTo>
                      <a:pt x="39" y="10"/>
                      <a:pt x="39" y="9"/>
                      <a:pt x="40" y="9"/>
                    </a:cubicBezTo>
                    <a:cubicBezTo>
                      <a:pt x="56" y="0"/>
                      <a:pt x="111" y="32"/>
                      <a:pt x="111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汉仪特细等线简" panose="02010604000101010101" pitchFamily="2" charset="-122"/>
                  <a:ea typeface="汉仪特细等线简" panose="02010604000101010101" pitchFamily="2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30221" y="1736073"/>
            <a:ext cx="3874401" cy="4166892"/>
            <a:chOff x="430220" y="1736073"/>
            <a:chExt cx="3874401" cy="4166892"/>
          </a:xfrm>
        </p:grpSpPr>
        <p:sp>
          <p:nvSpPr>
            <p:cNvPr id="18" name="文本框 17"/>
            <p:cNvSpPr txBox="1"/>
            <p:nvPr/>
          </p:nvSpPr>
          <p:spPr>
            <a:xfrm>
              <a:off x="1067816" y="1736073"/>
              <a:ext cx="323680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 smtClean="0">
                  <a:gradFill flip="none" rotWithShape="1">
                    <a:gsLst>
                      <a:gs pos="0">
                        <a:schemeClr val="tx1"/>
                      </a:gs>
                      <a:gs pos="100000">
                        <a:srgbClr val="89BEFF"/>
                      </a:gs>
                      <a:gs pos="50000">
                        <a:srgbClr val="00469B"/>
                      </a:gs>
                    </a:gsLst>
                    <a:lin ang="10800000" scaled="1"/>
                    <a:tileRect/>
                  </a:gra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请输入文字</a:t>
              </a:r>
              <a:endParaRPr lang="zh-CN" altLang="en-US" sz="4400" dirty="0">
                <a:gradFill flip="none" rotWithShape="1">
                  <a:gsLst>
                    <a:gs pos="0">
                      <a:schemeClr val="tx1"/>
                    </a:gs>
                    <a:gs pos="100000">
                      <a:srgbClr val="89BEFF"/>
                    </a:gs>
                    <a:gs pos="50000">
                      <a:srgbClr val="00469B"/>
                    </a:gs>
                  </a:gsLst>
                  <a:lin ang="10800000" scaled="1"/>
                  <a:tileRect/>
                </a:gra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276683" y="2248612"/>
              <a:ext cx="2748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pc="300" dirty="0" smtClean="0">
                  <a:gradFill>
                    <a:gsLst>
                      <a:gs pos="0">
                        <a:schemeClr val="tx1"/>
                      </a:gs>
                      <a:gs pos="100000">
                        <a:srgbClr val="89BEFF"/>
                      </a:gs>
                      <a:gs pos="50000">
                        <a:srgbClr val="00469B"/>
                      </a:gs>
                    </a:gsLst>
                    <a:lin ang="10800000" scaled="1"/>
                  </a:gradFill>
                  <a:latin typeface="+mj-lt"/>
                </a:rPr>
                <a:t>Qing Shu Ru Wen Zi</a:t>
              </a:r>
              <a:endParaRPr lang="zh-CN" altLang="en-US" spc="300" dirty="0">
                <a:gradFill>
                  <a:gsLst>
                    <a:gs pos="0">
                      <a:schemeClr val="tx1"/>
                    </a:gs>
                    <a:gs pos="100000">
                      <a:srgbClr val="89BEFF"/>
                    </a:gs>
                    <a:gs pos="50000">
                      <a:srgbClr val="00469B"/>
                    </a:gs>
                  </a:gsLst>
                  <a:lin ang="10800000" scaled="1"/>
                </a:gradFill>
                <a:latin typeface="+mj-lt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430220" y="2609756"/>
              <a:ext cx="3695245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素胚勾勒出青花笔锋浓转淡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瓶身描绘的牡丹一如你初妆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冉冉檀香透过窗心事我了然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宣纸上走笔至此搁一半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釉色渲染仕女图韵味被私藏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而你嫣然的一笑如含苞待放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你的美一缕飘散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去到我去不了的地方</a:t>
              </a:r>
              <a:endParaRPr lang="zh-CN" altLang="en-US" sz="2000" dirty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999804" y="1939482"/>
            <a:ext cx="4076675" cy="4122615"/>
            <a:chOff x="7999804" y="1939481"/>
            <a:chExt cx="4076674" cy="4122615"/>
          </a:xfrm>
        </p:grpSpPr>
        <p:sp>
          <p:nvSpPr>
            <p:cNvPr id="20" name="文本框 19"/>
            <p:cNvSpPr txBox="1"/>
            <p:nvPr/>
          </p:nvSpPr>
          <p:spPr>
            <a:xfrm>
              <a:off x="7999804" y="5180225"/>
              <a:ext cx="34968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 smtClean="0">
                  <a:gradFill flip="none" rotWithShape="1">
                    <a:gsLst>
                      <a:gs pos="100000">
                        <a:schemeClr val="tx1"/>
                      </a:gs>
                      <a:gs pos="0">
                        <a:srgbClr val="89BEFF"/>
                      </a:gs>
                      <a:gs pos="50000">
                        <a:srgbClr val="00469B"/>
                      </a:gs>
                    </a:gsLst>
                    <a:lin ang="10800000" scaled="1"/>
                    <a:tileRect/>
                  </a:gra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请输入文字</a:t>
              </a:r>
              <a:endParaRPr lang="zh-CN" altLang="en-US" sz="4400" dirty="0">
                <a:gradFill flip="none" rotWithShape="1">
                  <a:gsLst>
                    <a:gs pos="100000">
                      <a:schemeClr val="tx1"/>
                    </a:gs>
                    <a:gs pos="0">
                      <a:srgbClr val="89BEFF"/>
                    </a:gs>
                    <a:gs pos="50000">
                      <a:srgbClr val="00469B"/>
                    </a:gs>
                  </a:gsLst>
                  <a:lin ang="10800000" scaled="1"/>
                  <a:tileRect/>
                </a:gra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040559" y="5692764"/>
              <a:ext cx="34153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pc="300" dirty="0" smtClean="0">
                  <a:gradFill>
                    <a:gsLst>
                      <a:gs pos="100000">
                        <a:schemeClr val="tx1"/>
                      </a:gs>
                      <a:gs pos="0">
                        <a:srgbClr val="89BEFF"/>
                      </a:gs>
                      <a:gs pos="50000">
                        <a:srgbClr val="00469B"/>
                      </a:gs>
                    </a:gsLst>
                    <a:lin ang="10800000" scaled="1"/>
                  </a:gradFill>
                  <a:latin typeface="+mj-lt"/>
                </a:rPr>
                <a:t>Qing Shu Ru Wen Zi</a:t>
              </a:r>
              <a:endParaRPr lang="zh-CN" altLang="en-US" spc="300" dirty="0">
                <a:gradFill>
                  <a:gsLst>
                    <a:gs pos="100000">
                      <a:schemeClr val="tx1"/>
                    </a:gs>
                    <a:gs pos="0">
                      <a:srgbClr val="89BEFF"/>
                    </a:gs>
                    <a:gs pos="50000">
                      <a:srgbClr val="00469B"/>
                    </a:gs>
                  </a:gsLst>
                  <a:lin ang="10800000" scaled="1"/>
                </a:gradFill>
                <a:latin typeface="+mj-lt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8381233" y="1939481"/>
              <a:ext cx="3695245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天青色等烟雨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而我在等你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炊烟袅袅升起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隔江千万里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在瓶底书汉隶仿前朝的飘逸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就当我为遇见你伏笔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天青色等烟雨</a:t>
              </a:r>
              <a:b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</a:b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00469B"/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而我在等你</a:t>
              </a:r>
              <a:endParaRPr kumimoji="0" lang="zh-CN" altLang="zh-CN" sz="44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0149775" y="-311455"/>
            <a:ext cx="2029504" cy="774882"/>
            <a:chOff x="3669050" y="1386349"/>
            <a:chExt cx="4831678" cy="1844776"/>
          </a:xfrm>
        </p:grpSpPr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5549947" y="1939352"/>
              <a:ext cx="1394977" cy="738770"/>
            </a:xfrm>
            <a:custGeom>
              <a:avLst/>
              <a:gdLst>
                <a:gd name="T0" fmla="*/ 286 w 686"/>
                <a:gd name="T1" fmla="*/ 116 h 363"/>
                <a:gd name="T2" fmla="*/ 420 w 686"/>
                <a:gd name="T3" fmla="*/ 246 h 363"/>
                <a:gd name="T4" fmla="*/ 565 w 686"/>
                <a:gd name="T5" fmla="*/ 347 h 363"/>
                <a:gd name="T6" fmla="*/ 566 w 686"/>
                <a:gd name="T7" fmla="*/ 353 h 363"/>
                <a:gd name="T8" fmla="*/ 511 w 686"/>
                <a:gd name="T9" fmla="*/ 362 h 363"/>
                <a:gd name="T10" fmla="*/ 349 w 686"/>
                <a:gd name="T11" fmla="*/ 294 h 363"/>
                <a:gd name="T12" fmla="*/ 220 w 686"/>
                <a:gd name="T13" fmla="*/ 147 h 363"/>
                <a:gd name="T14" fmla="*/ 146 w 686"/>
                <a:gd name="T15" fmla="*/ 70 h 363"/>
                <a:gd name="T16" fmla="*/ 41 w 686"/>
                <a:gd name="T17" fmla="*/ 85 h 363"/>
                <a:gd name="T18" fmla="*/ 32 w 686"/>
                <a:gd name="T19" fmla="*/ 149 h 363"/>
                <a:gd name="T20" fmla="*/ 90 w 686"/>
                <a:gd name="T21" fmla="*/ 195 h 363"/>
                <a:gd name="T22" fmla="*/ 119 w 686"/>
                <a:gd name="T23" fmla="*/ 178 h 363"/>
                <a:gd name="T24" fmla="*/ 112 w 686"/>
                <a:gd name="T25" fmla="*/ 128 h 363"/>
                <a:gd name="T26" fmla="*/ 94 w 686"/>
                <a:gd name="T27" fmla="*/ 117 h 363"/>
                <a:gd name="T28" fmla="*/ 144 w 686"/>
                <a:gd name="T29" fmla="*/ 138 h 363"/>
                <a:gd name="T30" fmla="*/ 145 w 686"/>
                <a:gd name="T31" fmla="*/ 196 h 363"/>
                <a:gd name="T32" fmla="*/ 89 w 686"/>
                <a:gd name="T33" fmla="*/ 219 h 363"/>
                <a:gd name="T34" fmla="*/ 7 w 686"/>
                <a:gd name="T35" fmla="*/ 96 h 363"/>
                <a:gd name="T36" fmla="*/ 53 w 686"/>
                <a:gd name="T37" fmla="*/ 39 h 363"/>
                <a:gd name="T38" fmla="*/ 244 w 686"/>
                <a:gd name="T39" fmla="*/ 10 h 363"/>
                <a:gd name="T40" fmla="*/ 531 w 686"/>
                <a:gd name="T41" fmla="*/ 206 h 363"/>
                <a:gd name="T42" fmla="*/ 546 w 686"/>
                <a:gd name="T43" fmla="*/ 235 h 363"/>
                <a:gd name="T44" fmla="*/ 676 w 686"/>
                <a:gd name="T45" fmla="*/ 319 h 363"/>
                <a:gd name="T46" fmla="*/ 686 w 686"/>
                <a:gd name="T47" fmla="*/ 322 h 363"/>
                <a:gd name="T48" fmla="*/ 685 w 686"/>
                <a:gd name="T49" fmla="*/ 329 h 363"/>
                <a:gd name="T50" fmla="*/ 589 w 686"/>
                <a:gd name="T51" fmla="*/ 317 h 363"/>
                <a:gd name="T52" fmla="*/ 424 w 686"/>
                <a:gd name="T53" fmla="*/ 217 h 363"/>
                <a:gd name="T54" fmla="*/ 334 w 686"/>
                <a:gd name="T55" fmla="*/ 132 h 363"/>
                <a:gd name="T56" fmla="*/ 287 w 686"/>
                <a:gd name="T57" fmla="*/ 111 h 363"/>
                <a:gd name="T58" fmla="*/ 286 w 686"/>
                <a:gd name="T59" fmla="*/ 116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6" h="363">
                  <a:moveTo>
                    <a:pt x="286" y="116"/>
                  </a:moveTo>
                  <a:cubicBezTo>
                    <a:pt x="330" y="160"/>
                    <a:pt x="375" y="204"/>
                    <a:pt x="420" y="246"/>
                  </a:cubicBezTo>
                  <a:cubicBezTo>
                    <a:pt x="464" y="287"/>
                    <a:pt x="510" y="324"/>
                    <a:pt x="565" y="347"/>
                  </a:cubicBezTo>
                  <a:cubicBezTo>
                    <a:pt x="565" y="349"/>
                    <a:pt x="566" y="351"/>
                    <a:pt x="566" y="353"/>
                  </a:cubicBezTo>
                  <a:cubicBezTo>
                    <a:pt x="548" y="356"/>
                    <a:pt x="529" y="361"/>
                    <a:pt x="511" y="362"/>
                  </a:cubicBezTo>
                  <a:cubicBezTo>
                    <a:pt x="448" y="363"/>
                    <a:pt x="393" y="337"/>
                    <a:pt x="349" y="294"/>
                  </a:cubicBezTo>
                  <a:cubicBezTo>
                    <a:pt x="303" y="248"/>
                    <a:pt x="264" y="196"/>
                    <a:pt x="220" y="147"/>
                  </a:cubicBezTo>
                  <a:cubicBezTo>
                    <a:pt x="196" y="120"/>
                    <a:pt x="173" y="92"/>
                    <a:pt x="146" y="70"/>
                  </a:cubicBezTo>
                  <a:cubicBezTo>
                    <a:pt x="109" y="40"/>
                    <a:pt x="71" y="48"/>
                    <a:pt x="41" y="85"/>
                  </a:cubicBezTo>
                  <a:cubicBezTo>
                    <a:pt x="26" y="104"/>
                    <a:pt x="21" y="126"/>
                    <a:pt x="32" y="149"/>
                  </a:cubicBezTo>
                  <a:cubicBezTo>
                    <a:pt x="43" y="174"/>
                    <a:pt x="62" y="191"/>
                    <a:pt x="90" y="195"/>
                  </a:cubicBezTo>
                  <a:cubicBezTo>
                    <a:pt x="104" y="198"/>
                    <a:pt x="115" y="192"/>
                    <a:pt x="119" y="178"/>
                  </a:cubicBezTo>
                  <a:cubicBezTo>
                    <a:pt x="126" y="160"/>
                    <a:pt x="127" y="142"/>
                    <a:pt x="112" y="128"/>
                  </a:cubicBezTo>
                  <a:cubicBezTo>
                    <a:pt x="107" y="124"/>
                    <a:pt x="102" y="122"/>
                    <a:pt x="94" y="117"/>
                  </a:cubicBezTo>
                  <a:cubicBezTo>
                    <a:pt x="117" y="115"/>
                    <a:pt x="134" y="119"/>
                    <a:pt x="144" y="138"/>
                  </a:cubicBezTo>
                  <a:cubicBezTo>
                    <a:pt x="154" y="157"/>
                    <a:pt x="159" y="177"/>
                    <a:pt x="145" y="196"/>
                  </a:cubicBezTo>
                  <a:cubicBezTo>
                    <a:pt x="132" y="215"/>
                    <a:pt x="109" y="224"/>
                    <a:pt x="89" y="219"/>
                  </a:cubicBezTo>
                  <a:cubicBezTo>
                    <a:pt x="40" y="207"/>
                    <a:pt x="0" y="146"/>
                    <a:pt x="7" y="96"/>
                  </a:cubicBezTo>
                  <a:cubicBezTo>
                    <a:pt x="12" y="68"/>
                    <a:pt x="30" y="51"/>
                    <a:pt x="53" y="39"/>
                  </a:cubicBezTo>
                  <a:cubicBezTo>
                    <a:pt x="113" y="9"/>
                    <a:pt x="178" y="0"/>
                    <a:pt x="244" y="10"/>
                  </a:cubicBezTo>
                  <a:cubicBezTo>
                    <a:pt x="370" y="29"/>
                    <a:pt x="467" y="94"/>
                    <a:pt x="531" y="206"/>
                  </a:cubicBezTo>
                  <a:cubicBezTo>
                    <a:pt x="536" y="216"/>
                    <a:pt x="541" y="225"/>
                    <a:pt x="546" y="235"/>
                  </a:cubicBezTo>
                  <a:cubicBezTo>
                    <a:pt x="570" y="293"/>
                    <a:pt x="614" y="319"/>
                    <a:pt x="676" y="319"/>
                  </a:cubicBezTo>
                  <a:cubicBezTo>
                    <a:pt x="679" y="319"/>
                    <a:pt x="682" y="321"/>
                    <a:pt x="686" y="322"/>
                  </a:cubicBezTo>
                  <a:cubicBezTo>
                    <a:pt x="685" y="324"/>
                    <a:pt x="685" y="327"/>
                    <a:pt x="685" y="329"/>
                  </a:cubicBezTo>
                  <a:cubicBezTo>
                    <a:pt x="653" y="325"/>
                    <a:pt x="620" y="324"/>
                    <a:pt x="589" y="317"/>
                  </a:cubicBezTo>
                  <a:cubicBezTo>
                    <a:pt x="523" y="302"/>
                    <a:pt x="470" y="266"/>
                    <a:pt x="424" y="217"/>
                  </a:cubicBezTo>
                  <a:cubicBezTo>
                    <a:pt x="396" y="186"/>
                    <a:pt x="365" y="159"/>
                    <a:pt x="334" y="132"/>
                  </a:cubicBezTo>
                  <a:cubicBezTo>
                    <a:pt x="321" y="122"/>
                    <a:pt x="303" y="118"/>
                    <a:pt x="287" y="111"/>
                  </a:cubicBezTo>
                  <a:cubicBezTo>
                    <a:pt x="286" y="113"/>
                    <a:pt x="286" y="114"/>
                    <a:pt x="286" y="1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"/>
            <p:cNvSpPr>
              <a:spLocks/>
            </p:cNvSpPr>
            <p:nvPr/>
          </p:nvSpPr>
          <p:spPr bwMode="auto">
            <a:xfrm>
              <a:off x="6727335" y="2502675"/>
              <a:ext cx="1773393" cy="447218"/>
            </a:xfrm>
            <a:custGeom>
              <a:avLst/>
              <a:gdLst>
                <a:gd name="T0" fmla="*/ 866 w 872"/>
                <a:gd name="T1" fmla="*/ 220 h 220"/>
                <a:gd name="T2" fmla="*/ 675 w 872"/>
                <a:gd name="T3" fmla="*/ 125 h 220"/>
                <a:gd name="T4" fmla="*/ 386 w 872"/>
                <a:gd name="T5" fmla="*/ 156 h 220"/>
                <a:gd name="T6" fmla="*/ 278 w 872"/>
                <a:gd name="T7" fmla="*/ 174 h 220"/>
                <a:gd name="T8" fmla="*/ 164 w 872"/>
                <a:gd name="T9" fmla="*/ 159 h 220"/>
                <a:gd name="T10" fmla="*/ 0 w 872"/>
                <a:gd name="T11" fmla="*/ 58 h 220"/>
                <a:gd name="T12" fmla="*/ 14 w 872"/>
                <a:gd name="T13" fmla="*/ 64 h 220"/>
                <a:gd name="T14" fmla="*/ 266 w 872"/>
                <a:gd name="T15" fmla="*/ 131 h 220"/>
                <a:gd name="T16" fmla="*/ 397 w 872"/>
                <a:gd name="T17" fmla="*/ 102 h 220"/>
                <a:gd name="T18" fmla="*/ 589 w 872"/>
                <a:gd name="T19" fmla="*/ 29 h 220"/>
                <a:gd name="T20" fmla="*/ 718 w 872"/>
                <a:gd name="T21" fmla="*/ 5 h 220"/>
                <a:gd name="T22" fmla="*/ 859 w 872"/>
                <a:gd name="T23" fmla="*/ 108 h 220"/>
                <a:gd name="T24" fmla="*/ 866 w 872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20">
                  <a:moveTo>
                    <a:pt x="866" y="220"/>
                  </a:moveTo>
                  <a:cubicBezTo>
                    <a:pt x="824" y="142"/>
                    <a:pt x="751" y="129"/>
                    <a:pt x="675" y="125"/>
                  </a:cubicBezTo>
                  <a:cubicBezTo>
                    <a:pt x="577" y="120"/>
                    <a:pt x="482" y="139"/>
                    <a:pt x="386" y="156"/>
                  </a:cubicBezTo>
                  <a:cubicBezTo>
                    <a:pt x="350" y="162"/>
                    <a:pt x="314" y="168"/>
                    <a:pt x="278" y="174"/>
                  </a:cubicBezTo>
                  <a:cubicBezTo>
                    <a:pt x="238" y="180"/>
                    <a:pt x="201" y="173"/>
                    <a:pt x="164" y="159"/>
                  </a:cubicBezTo>
                  <a:cubicBezTo>
                    <a:pt x="103" y="136"/>
                    <a:pt x="49" y="100"/>
                    <a:pt x="0" y="58"/>
                  </a:cubicBezTo>
                  <a:cubicBezTo>
                    <a:pt x="4" y="60"/>
                    <a:pt x="9" y="62"/>
                    <a:pt x="14" y="64"/>
                  </a:cubicBezTo>
                  <a:cubicBezTo>
                    <a:pt x="94" y="102"/>
                    <a:pt x="177" y="125"/>
                    <a:pt x="266" y="131"/>
                  </a:cubicBezTo>
                  <a:cubicBezTo>
                    <a:pt x="312" y="134"/>
                    <a:pt x="355" y="119"/>
                    <a:pt x="397" y="102"/>
                  </a:cubicBezTo>
                  <a:cubicBezTo>
                    <a:pt x="461" y="78"/>
                    <a:pt x="524" y="50"/>
                    <a:pt x="589" y="29"/>
                  </a:cubicBezTo>
                  <a:cubicBezTo>
                    <a:pt x="630" y="15"/>
                    <a:pt x="674" y="9"/>
                    <a:pt x="718" y="5"/>
                  </a:cubicBezTo>
                  <a:cubicBezTo>
                    <a:pt x="792" y="0"/>
                    <a:pt x="839" y="36"/>
                    <a:pt x="859" y="108"/>
                  </a:cubicBezTo>
                  <a:cubicBezTo>
                    <a:pt x="869" y="143"/>
                    <a:pt x="872" y="188"/>
                    <a:pt x="866" y="2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0"/>
            <p:cNvSpPr>
              <a:spLocks/>
            </p:cNvSpPr>
            <p:nvPr/>
          </p:nvSpPr>
          <p:spPr bwMode="auto">
            <a:xfrm>
              <a:off x="7074790" y="1732084"/>
              <a:ext cx="630406" cy="929698"/>
            </a:xfrm>
            <a:custGeom>
              <a:avLst/>
              <a:gdLst>
                <a:gd name="T0" fmla="*/ 53 w 310"/>
                <a:gd name="T1" fmla="*/ 5 h 457"/>
                <a:gd name="T2" fmla="*/ 100 w 310"/>
                <a:gd name="T3" fmla="*/ 80 h 457"/>
                <a:gd name="T4" fmla="*/ 139 w 310"/>
                <a:gd name="T5" fmla="*/ 143 h 457"/>
                <a:gd name="T6" fmla="*/ 152 w 310"/>
                <a:gd name="T7" fmla="*/ 134 h 457"/>
                <a:gd name="T8" fmla="*/ 223 w 310"/>
                <a:gd name="T9" fmla="*/ 94 h 457"/>
                <a:gd name="T10" fmla="*/ 261 w 310"/>
                <a:gd name="T11" fmla="*/ 49 h 457"/>
                <a:gd name="T12" fmla="*/ 233 w 310"/>
                <a:gd name="T13" fmla="*/ 4 h 457"/>
                <a:gd name="T14" fmla="*/ 274 w 310"/>
                <a:gd name="T15" fmla="*/ 20 h 457"/>
                <a:gd name="T16" fmla="*/ 252 w 310"/>
                <a:gd name="T17" fmla="*/ 153 h 457"/>
                <a:gd name="T18" fmla="*/ 214 w 310"/>
                <a:gd name="T19" fmla="*/ 174 h 457"/>
                <a:gd name="T20" fmla="*/ 255 w 310"/>
                <a:gd name="T21" fmla="*/ 184 h 457"/>
                <a:gd name="T22" fmla="*/ 277 w 310"/>
                <a:gd name="T23" fmla="*/ 221 h 457"/>
                <a:gd name="T24" fmla="*/ 224 w 310"/>
                <a:gd name="T25" fmla="*/ 285 h 457"/>
                <a:gd name="T26" fmla="*/ 169 w 310"/>
                <a:gd name="T27" fmla="*/ 274 h 457"/>
                <a:gd name="T28" fmla="*/ 162 w 310"/>
                <a:gd name="T29" fmla="*/ 255 h 457"/>
                <a:gd name="T30" fmla="*/ 176 w 310"/>
                <a:gd name="T31" fmla="*/ 245 h 457"/>
                <a:gd name="T32" fmla="*/ 203 w 310"/>
                <a:gd name="T33" fmla="*/ 225 h 457"/>
                <a:gd name="T34" fmla="*/ 171 w 310"/>
                <a:gd name="T35" fmla="*/ 195 h 457"/>
                <a:gd name="T36" fmla="*/ 117 w 310"/>
                <a:gd name="T37" fmla="*/ 222 h 457"/>
                <a:gd name="T38" fmla="*/ 103 w 310"/>
                <a:gd name="T39" fmla="*/ 365 h 457"/>
                <a:gd name="T40" fmla="*/ 207 w 310"/>
                <a:gd name="T41" fmla="*/ 428 h 457"/>
                <a:gd name="T42" fmla="*/ 282 w 310"/>
                <a:gd name="T43" fmla="*/ 425 h 457"/>
                <a:gd name="T44" fmla="*/ 88 w 310"/>
                <a:gd name="T45" fmla="*/ 392 h 457"/>
                <a:gd name="T46" fmla="*/ 64 w 310"/>
                <a:gd name="T47" fmla="*/ 215 h 457"/>
                <a:gd name="T48" fmla="*/ 70 w 310"/>
                <a:gd name="T49" fmla="*/ 203 h 457"/>
                <a:gd name="T50" fmla="*/ 59 w 310"/>
                <a:gd name="T51" fmla="*/ 149 h 457"/>
                <a:gd name="T52" fmla="*/ 33 w 310"/>
                <a:gd name="T53" fmla="*/ 122 h 457"/>
                <a:gd name="T54" fmla="*/ 53 w 310"/>
                <a:gd name="T55" fmla="*/ 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457">
                  <a:moveTo>
                    <a:pt x="53" y="5"/>
                  </a:moveTo>
                  <a:cubicBezTo>
                    <a:pt x="49" y="42"/>
                    <a:pt x="72" y="62"/>
                    <a:pt x="100" y="80"/>
                  </a:cubicBezTo>
                  <a:cubicBezTo>
                    <a:pt x="122" y="94"/>
                    <a:pt x="140" y="111"/>
                    <a:pt x="139" y="143"/>
                  </a:cubicBezTo>
                  <a:cubicBezTo>
                    <a:pt x="145" y="139"/>
                    <a:pt x="148" y="136"/>
                    <a:pt x="152" y="134"/>
                  </a:cubicBezTo>
                  <a:cubicBezTo>
                    <a:pt x="176" y="120"/>
                    <a:pt x="199" y="105"/>
                    <a:pt x="223" y="94"/>
                  </a:cubicBezTo>
                  <a:cubicBezTo>
                    <a:pt x="244" y="85"/>
                    <a:pt x="258" y="72"/>
                    <a:pt x="261" y="49"/>
                  </a:cubicBezTo>
                  <a:cubicBezTo>
                    <a:pt x="265" y="28"/>
                    <a:pt x="256" y="13"/>
                    <a:pt x="233" y="4"/>
                  </a:cubicBezTo>
                  <a:cubicBezTo>
                    <a:pt x="251" y="0"/>
                    <a:pt x="262" y="5"/>
                    <a:pt x="274" y="20"/>
                  </a:cubicBezTo>
                  <a:cubicBezTo>
                    <a:pt x="310" y="65"/>
                    <a:pt x="301" y="122"/>
                    <a:pt x="252" y="153"/>
                  </a:cubicBezTo>
                  <a:cubicBezTo>
                    <a:pt x="241" y="160"/>
                    <a:pt x="229" y="165"/>
                    <a:pt x="214" y="174"/>
                  </a:cubicBezTo>
                  <a:cubicBezTo>
                    <a:pt x="231" y="178"/>
                    <a:pt x="243" y="181"/>
                    <a:pt x="255" y="184"/>
                  </a:cubicBezTo>
                  <a:cubicBezTo>
                    <a:pt x="274" y="190"/>
                    <a:pt x="281" y="203"/>
                    <a:pt x="277" y="221"/>
                  </a:cubicBezTo>
                  <a:cubicBezTo>
                    <a:pt x="270" y="251"/>
                    <a:pt x="252" y="273"/>
                    <a:pt x="224" y="285"/>
                  </a:cubicBezTo>
                  <a:cubicBezTo>
                    <a:pt x="204" y="294"/>
                    <a:pt x="185" y="288"/>
                    <a:pt x="169" y="274"/>
                  </a:cubicBezTo>
                  <a:cubicBezTo>
                    <a:pt x="164" y="270"/>
                    <a:pt x="161" y="261"/>
                    <a:pt x="162" y="255"/>
                  </a:cubicBezTo>
                  <a:cubicBezTo>
                    <a:pt x="162" y="251"/>
                    <a:pt x="171" y="247"/>
                    <a:pt x="176" y="245"/>
                  </a:cubicBezTo>
                  <a:cubicBezTo>
                    <a:pt x="187" y="240"/>
                    <a:pt x="205" y="245"/>
                    <a:pt x="203" y="225"/>
                  </a:cubicBezTo>
                  <a:cubicBezTo>
                    <a:pt x="202" y="207"/>
                    <a:pt x="188" y="198"/>
                    <a:pt x="171" y="195"/>
                  </a:cubicBezTo>
                  <a:cubicBezTo>
                    <a:pt x="147" y="191"/>
                    <a:pt x="129" y="204"/>
                    <a:pt x="117" y="222"/>
                  </a:cubicBezTo>
                  <a:cubicBezTo>
                    <a:pt x="87" y="267"/>
                    <a:pt x="82" y="315"/>
                    <a:pt x="103" y="365"/>
                  </a:cubicBezTo>
                  <a:cubicBezTo>
                    <a:pt x="122" y="410"/>
                    <a:pt x="161" y="426"/>
                    <a:pt x="207" y="428"/>
                  </a:cubicBezTo>
                  <a:cubicBezTo>
                    <a:pt x="233" y="429"/>
                    <a:pt x="259" y="426"/>
                    <a:pt x="282" y="425"/>
                  </a:cubicBezTo>
                  <a:cubicBezTo>
                    <a:pt x="226" y="457"/>
                    <a:pt x="137" y="456"/>
                    <a:pt x="88" y="392"/>
                  </a:cubicBezTo>
                  <a:cubicBezTo>
                    <a:pt x="45" y="338"/>
                    <a:pt x="32" y="280"/>
                    <a:pt x="64" y="215"/>
                  </a:cubicBezTo>
                  <a:cubicBezTo>
                    <a:pt x="66" y="211"/>
                    <a:pt x="68" y="207"/>
                    <a:pt x="70" y="203"/>
                  </a:cubicBezTo>
                  <a:cubicBezTo>
                    <a:pt x="83" y="174"/>
                    <a:pt x="82" y="171"/>
                    <a:pt x="59" y="149"/>
                  </a:cubicBezTo>
                  <a:cubicBezTo>
                    <a:pt x="50" y="140"/>
                    <a:pt x="41" y="132"/>
                    <a:pt x="33" y="122"/>
                  </a:cubicBezTo>
                  <a:cubicBezTo>
                    <a:pt x="0" y="82"/>
                    <a:pt x="7" y="36"/>
                    <a:pt x="53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2"/>
            <p:cNvSpPr>
              <a:spLocks/>
            </p:cNvSpPr>
            <p:nvPr/>
          </p:nvSpPr>
          <p:spPr bwMode="auto">
            <a:xfrm>
              <a:off x="5120789" y="2502675"/>
              <a:ext cx="1708030" cy="478179"/>
            </a:xfrm>
            <a:custGeom>
              <a:avLst/>
              <a:gdLst>
                <a:gd name="T0" fmla="*/ 840 w 840"/>
                <a:gd name="T1" fmla="*/ 131 h 235"/>
                <a:gd name="T2" fmla="*/ 678 w 840"/>
                <a:gd name="T3" fmla="*/ 223 h 235"/>
                <a:gd name="T4" fmla="*/ 535 w 840"/>
                <a:gd name="T5" fmla="*/ 183 h 235"/>
                <a:gd name="T6" fmla="*/ 404 w 840"/>
                <a:gd name="T7" fmla="*/ 119 h 235"/>
                <a:gd name="T8" fmla="*/ 49 w 840"/>
                <a:gd name="T9" fmla="*/ 52 h 235"/>
                <a:gd name="T10" fmla="*/ 0 w 840"/>
                <a:gd name="T11" fmla="*/ 56 h 235"/>
                <a:gd name="T12" fmla="*/ 292 w 840"/>
                <a:gd name="T13" fmla="*/ 37 h 235"/>
                <a:gd name="T14" fmla="*/ 582 w 840"/>
                <a:gd name="T15" fmla="*/ 139 h 235"/>
                <a:gd name="T16" fmla="*/ 745 w 840"/>
                <a:gd name="T17" fmla="*/ 166 h 235"/>
                <a:gd name="T18" fmla="*/ 840 w 840"/>
                <a:gd name="T19" fmla="*/ 1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0" h="235">
                  <a:moveTo>
                    <a:pt x="840" y="131"/>
                  </a:moveTo>
                  <a:cubicBezTo>
                    <a:pt x="811" y="198"/>
                    <a:pt x="749" y="235"/>
                    <a:pt x="678" y="223"/>
                  </a:cubicBezTo>
                  <a:cubicBezTo>
                    <a:pt x="629" y="215"/>
                    <a:pt x="581" y="200"/>
                    <a:pt x="535" y="183"/>
                  </a:cubicBezTo>
                  <a:cubicBezTo>
                    <a:pt x="490" y="165"/>
                    <a:pt x="446" y="143"/>
                    <a:pt x="404" y="119"/>
                  </a:cubicBezTo>
                  <a:cubicBezTo>
                    <a:pt x="293" y="53"/>
                    <a:pt x="173" y="43"/>
                    <a:pt x="49" y="52"/>
                  </a:cubicBezTo>
                  <a:cubicBezTo>
                    <a:pt x="33" y="53"/>
                    <a:pt x="16" y="56"/>
                    <a:pt x="0" y="56"/>
                  </a:cubicBezTo>
                  <a:cubicBezTo>
                    <a:pt x="96" y="24"/>
                    <a:pt x="191" y="0"/>
                    <a:pt x="292" y="37"/>
                  </a:cubicBezTo>
                  <a:cubicBezTo>
                    <a:pt x="388" y="73"/>
                    <a:pt x="484" y="107"/>
                    <a:pt x="582" y="139"/>
                  </a:cubicBezTo>
                  <a:cubicBezTo>
                    <a:pt x="634" y="156"/>
                    <a:pt x="689" y="167"/>
                    <a:pt x="745" y="166"/>
                  </a:cubicBezTo>
                  <a:cubicBezTo>
                    <a:pt x="779" y="166"/>
                    <a:pt x="811" y="159"/>
                    <a:pt x="840" y="1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6074568" y="1431071"/>
              <a:ext cx="430878" cy="569343"/>
            </a:xfrm>
            <a:custGeom>
              <a:avLst/>
              <a:gdLst>
                <a:gd name="T0" fmla="*/ 80 w 212"/>
                <a:gd name="T1" fmla="*/ 98 h 280"/>
                <a:gd name="T2" fmla="*/ 45 w 212"/>
                <a:gd name="T3" fmla="*/ 190 h 280"/>
                <a:gd name="T4" fmla="*/ 86 w 212"/>
                <a:gd name="T5" fmla="*/ 253 h 280"/>
                <a:gd name="T6" fmla="*/ 106 w 212"/>
                <a:gd name="T7" fmla="*/ 280 h 280"/>
                <a:gd name="T8" fmla="*/ 88 w 212"/>
                <a:gd name="T9" fmla="*/ 275 h 280"/>
                <a:gd name="T10" fmla="*/ 6 w 212"/>
                <a:gd name="T11" fmla="*/ 136 h 280"/>
                <a:gd name="T12" fmla="*/ 113 w 212"/>
                <a:gd name="T13" fmla="*/ 8 h 280"/>
                <a:gd name="T14" fmla="*/ 188 w 212"/>
                <a:gd name="T15" fmla="*/ 45 h 280"/>
                <a:gd name="T16" fmla="*/ 194 w 212"/>
                <a:gd name="T17" fmla="*/ 133 h 280"/>
                <a:gd name="T18" fmla="*/ 123 w 212"/>
                <a:gd name="T19" fmla="*/ 156 h 280"/>
                <a:gd name="T20" fmla="*/ 80 w 212"/>
                <a:gd name="T21" fmla="*/ 9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280">
                  <a:moveTo>
                    <a:pt x="80" y="98"/>
                  </a:moveTo>
                  <a:cubicBezTo>
                    <a:pt x="41" y="117"/>
                    <a:pt x="26" y="155"/>
                    <a:pt x="45" y="190"/>
                  </a:cubicBezTo>
                  <a:cubicBezTo>
                    <a:pt x="56" y="212"/>
                    <a:pt x="72" y="232"/>
                    <a:pt x="86" y="253"/>
                  </a:cubicBezTo>
                  <a:cubicBezTo>
                    <a:pt x="91" y="260"/>
                    <a:pt x="97" y="268"/>
                    <a:pt x="106" y="280"/>
                  </a:cubicBezTo>
                  <a:cubicBezTo>
                    <a:pt x="96" y="277"/>
                    <a:pt x="92" y="277"/>
                    <a:pt x="88" y="275"/>
                  </a:cubicBezTo>
                  <a:cubicBezTo>
                    <a:pt x="28" y="245"/>
                    <a:pt x="0" y="198"/>
                    <a:pt x="6" y="136"/>
                  </a:cubicBezTo>
                  <a:cubicBezTo>
                    <a:pt x="11" y="75"/>
                    <a:pt x="52" y="26"/>
                    <a:pt x="113" y="8"/>
                  </a:cubicBezTo>
                  <a:cubicBezTo>
                    <a:pt x="138" y="0"/>
                    <a:pt x="167" y="15"/>
                    <a:pt x="188" y="45"/>
                  </a:cubicBezTo>
                  <a:cubicBezTo>
                    <a:pt x="209" y="78"/>
                    <a:pt x="212" y="113"/>
                    <a:pt x="194" y="133"/>
                  </a:cubicBezTo>
                  <a:cubicBezTo>
                    <a:pt x="175" y="153"/>
                    <a:pt x="150" y="161"/>
                    <a:pt x="123" y="156"/>
                  </a:cubicBezTo>
                  <a:cubicBezTo>
                    <a:pt x="93" y="149"/>
                    <a:pt x="82" y="127"/>
                    <a:pt x="80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3977802" y="2299707"/>
              <a:ext cx="1436259" cy="404216"/>
            </a:xfrm>
            <a:custGeom>
              <a:avLst/>
              <a:gdLst>
                <a:gd name="T0" fmla="*/ 706 w 706"/>
                <a:gd name="T1" fmla="*/ 83 h 199"/>
                <a:gd name="T2" fmla="*/ 579 w 706"/>
                <a:gd name="T3" fmla="*/ 64 h 199"/>
                <a:gd name="T4" fmla="*/ 351 w 706"/>
                <a:gd name="T5" fmla="*/ 131 h 199"/>
                <a:gd name="T6" fmla="*/ 264 w 706"/>
                <a:gd name="T7" fmla="*/ 166 h 199"/>
                <a:gd name="T8" fmla="*/ 42 w 706"/>
                <a:gd name="T9" fmla="*/ 175 h 199"/>
                <a:gd name="T10" fmla="*/ 0 w 706"/>
                <a:gd name="T11" fmla="*/ 163 h 199"/>
                <a:gd name="T12" fmla="*/ 134 w 706"/>
                <a:gd name="T13" fmla="*/ 163 h 199"/>
                <a:gd name="T14" fmla="*/ 324 w 706"/>
                <a:gd name="T15" fmla="*/ 109 h 199"/>
                <a:gd name="T16" fmla="*/ 539 w 706"/>
                <a:gd name="T17" fmla="*/ 16 h 199"/>
                <a:gd name="T18" fmla="*/ 696 w 706"/>
                <a:gd name="T19" fmla="*/ 66 h 199"/>
                <a:gd name="T20" fmla="*/ 706 w 706"/>
                <a:gd name="T21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199">
                  <a:moveTo>
                    <a:pt x="706" y="83"/>
                  </a:moveTo>
                  <a:cubicBezTo>
                    <a:pt x="665" y="55"/>
                    <a:pt x="622" y="58"/>
                    <a:pt x="579" y="64"/>
                  </a:cubicBezTo>
                  <a:cubicBezTo>
                    <a:pt x="500" y="75"/>
                    <a:pt x="425" y="103"/>
                    <a:pt x="351" y="131"/>
                  </a:cubicBezTo>
                  <a:cubicBezTo>
                    <a:pt x="322" y="142"/>
                    <a:pt x="292" y="152"/>
                    <a:pt x="264" y="166"/>
                  </a:cubicBezTo>
                  <a:cubicBezTo>
                    <a:pt x="191" y="199"/>
                    <a:pt x="117" y="197"/>
                    <a:pt x="42" y="175"/>
                  </a:cubicBezTo>
                  <a:cubicBezTo>
                    <a:pt x="26" y="171"/>
                    <a:pt x="10" y="166"/>
                    <a:pt x="0" y="163"/>
                  </a:cubicBezTo>
                  <a:cubicBezTo>
                    <a:pt x="41" y="163"/>
                    <a:pt x="88" y="164"/>
                    <a:pt x="134" y="163"/>
                  </a:cubicBezTo>
                  <a:cubicBezTo>
                    <a:pt x="202" y="161"/>
                    <a:pt x="265" y="143"/>
                    <a:pt x="324" y="109"/>
                  </a:cubicBezTo>
                  <a:cubicBezTo>
                    <a:pt x="392" y="70"/>
                    <a:pt x="461" y="33"/>
                    <a:pt x="539" y="16"/>
                  </a:cubicBezTo>
                  <a:cubicBezTo>
                    <a:pt x="608" y="0"/>
                    <a:pt x="662" y="17"/>
                    <a:pt x="696" y="66"/>
                  </a:cubicBezTo>
                  <a:cubicBezTo>
                    <a:pt x="699" y="71"/>
                    <a:pt x="702" y="77"/>
                    <a:pt x="706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8"/>
            <p:cNvSpPr>
              <a:spLocks/>
            </p:cNvSpPr>
            <p:nvPr/>
          </p:nvSpPr>
          <p:spPr bwMode="auto">
            <a:xfrm>
              <a:off x="7772278" y="2010735"/>
              <a:ext cx="390456" cy="369815"/>
            </a:xfrm>
            <a:custGeom>
              <a:avLst/>
              <a:gdLst>
                <a:gd name="T0" fmla="*/ 79 w 192"/>
                <a:gd name="T1" fmla="*/ 82 h 182"/>
                <a:gd name="T2" fmla="*/ 63 w 192"/>
                <a:gd name="T3" fmla="*/ 42 h 182"/>
                <a:gd name="T4" fmla="*/ 70 w 192"/>
                <a:gd name="T5" fmla="*/ 5 h 182"/>
                <a:gd name="T6" fmla="*/ 105 w 192"/>
                <a:gd name="T7" fmla="*/ 5 h 182"/>
                <a:gd name="T8" fmla="*/ 121 w 192"/>
                <a:gd name="T9" fmla="*/ 44 h 182"/>
                <a:gd name="T10" fmla="*/ 113 w 192"/>
                <a:gd name="T11" fmla="*/ 63 h 182"/>
                <a:gd name="T12" fmla="*/ 168 w 192"/>
                <a:gd name="T13" fmla="*/ 49 h 182"/>
                <a:gd name="T14" fmla="*/ 184 w 192"/>
                <a:gd name="T15" fmla="*/ 86 h 182"/>
                <a:gd name="T16" fmla="*/ 166 w 192"/>
                <a:gd name="T17" fmla="*/ 107 h 182"/>
                <a:gd name="T18" fmla="*/ 140 w 192"/>
                <a:gd name="T19" fmla="*/ 108 h 182"/>
                <a:gd name="T20" fmla="*/ 113 w 192"/>
                <a:gd name="T21" fmla="*/ 103 h 182"/>
                <a:gd name="T22" fmla="*/ 121 w 192"/>
                <a:gd name="T23" fmla="*/ 108 h 182"/>
                <a:gd name="T24" fmla="*/ 134 w 192"/>
                <a:gd name="T25" fmla="*/ 113 h 182"/>
                <a:gd name="T26" fmla="*/ 162 w 192"/>
                <a:gd name="T27" fmla="*/ 158 h 182"/>
                <a:gd name="T28" fmla="*/ 134 w 192"/>
                <a:gd name="T29" fmla="*/ 182 h 182"/>
                <a:gd name="T30" fmla="*/ 97 w 192"/>
                <a:gd name="T31" fmla="*/ 142 h 182"/>
                <a:gd name="T32" fmla="*/ 91 w 192"/>
                <a:gd name="T33" fmla="*/ 117 h 182"/>
                <a:gd name="T34" fmla="*/ 90 w 192"/>
                <a:gd name="T35" fmla="*/ 151 h 182"/>
                <a:gd name="T36" fmla="*/ 67 w 192"/>
                <a:gd name="T37" fmla="*/ 180 h 182"/>
                <a:gd name="T38" fmla="*/ 34 w 192"/>
                <a:gd name="T39" fmla="*/ 166 h 182"/>
                <a:gd name="T40" fmla="*/ 39 w 192"/>
                <a:gd name="T41" fmla="*/ 130 h 182"/>
                <a:gd name="T42" fmla="*/ 60 w 192"/>
                <a:gd name="T43" fmla="*/ 99 h 182"/>
                <a:gd name="T44" fmla="*/ 66 w 192"/>
                <a:gd name="T45" fmla="*/ 103 h 182"/>
                <a:gd name="T46" fmla="*/ 48 w 192"/>
                <a:gd name="T47" fmla="*/ 106 h 182"/>
                <a:gd name="T48" fmla="*/ 0 w 192"/>
                <a:gd name="T49" fmla="*/ 71 h 182"/>
                <a:gd name="T50" fmla="*/ 10 w 192"/>
                <a:gd name="T51" fmla="*/ 45 h 182"/>
                <a:gd name="T52" fmla="*/ 37 w 192"/>
                <a:gd name="T53" fmla="*/ 45 h 182"/>
                <a:gd name="T54" fmla="*/ 62 w 192"/>
                <a:gd name="T55" fmla="*/ 68 h 182"/>
                <a:gd name="T56" fmla="*/ 76 w 192"/>
                <a:gd name="T57" fmla="*/ 84 h 182"/>
                <a:gd name="T58" fmla="*/ 79 w 192"/>
                <a:gd name="T59" fmla="*/ 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182">
                  <a:moveTo>
                    <a:pt x="79" y="82"/>
                  </a:moveTo>
                  <a:cubicBezTo>
                    <a:pt x="73" y="68"/>
                    <a:pt x="68" y="55"/>
                    <a:pt x="63" y="42"/>
                  </a:cubicBezTo>
                  <a:cubicBezTo>
                    <a:pt x="57" y="28"/>
                    <a:pt x="55" y="12"/>
                    <a:pt x="70" y="5"/>
                  </a:cubicBezTo>
                  <a:cubicBezTo>
                    <a:pt x="80" y="0"/>
                    <a:pt x="95" y="0"/>
                    <a:pt x="105" y="5"/>
                  </a:cubicBezTo>
                  <a:cubicBezTo>
                    <a:pt x="120" y="12"/>
                    <a:pt x="125" y="27"/>
                    <a:pt x="121" y="44"/>
                  </a:cubicBezTo>
                  <a:cubicBezTo>
                    <a:pt x="120" y="49"/>
                    <a:pt x="117" y="53"/>
                    <a:pt x="113" y="63"/>
                  </a:cubicBezTo>
                  <a:cubicBezTo>
                    <a:pt x="132" y="46"/>
                    <a:pt x="149" y="35"/>
                    <a:pt x="168" y="49"/>
                  </a:cubicBezTo>
                  <a:cubicBezTo>
                    <a:pt x="178" y="57"/>
                    <a:pt x="192" y="69"/>
                    <a:pt x="184" y="86"/>
                  </a:cubicBezTo>
                  <a:cubicBezTo>
                    <a:pt x="180" y="94"/>
                    <a:pt x="174" y="103"/>
                    <a:pt x="166" y="107"/>
                  </a:cubicBezTo>
                  <a:cubicBezTo>
                    <a:pt x="159" y="111"/>
                    <a:pt x="149" y="109"/>
                    <a:pt x="140" y="108"/>
                  </a:cubicBezTo>
                  <a:cubicBezTo>
                    <a:pt x="131" y="106"/>
                    <a:pt x="123" y="102"/>
                    <a:pt x="113" y="103"/>
                  </a:cubicBezTo>
                  <a:cubicBezTo>
                    <a:pt x="116" y="105"/>
                    <a:pt x="118" y="107"/>
                    <a:pt x="121" y="108"/>
                  </a:cubicBezTo>
                  <a:cubicBezTo>
                    <a:pt x="125" y="110"/>
                    <a:pt x="130" y="111"/>
                    <a:pt x="134" y="113"/>
                  </a:cubicBezTo>
                  <a:cubicBezTo>
                    <a:pt x="156" y="122"/>
                    <a:pt x="167" y="140"/>
                    <a:pt x="162" y="158"/>
                  </a:cubicBezTo>
                  <a:cubicBezTo>
                    <a:pt x="159" y="172"/>
                    <a:pt x="150" y="182"/>
                    <a:pt x="134" y="182"/>
                  </a:cubicBezTo>
                  <a:cubicBezTo>
                    <a:pt x="116" y="182"/>
                    <a:pt x="100" y="165"/>
                    <a:pt x="97" y="142"/>
                  </a:cubicBezTo>
                  <a:cubicBezTo>
                    <a:pt x="95" y="134"/>
                    <a:pt x="95" y="125"/>
                    <a:pt x="91" y="117"/>
                  </a:cubicBezTo>
                  <a:cubicBezTo>
                    <a:pt x="91" y="128"/>
                    <a:pt x="94" y="141"/>
                    <a:pt x="90" y="151"/>
                  </a:cubicBezTo>
                  <a:cubicBezTo>
                    <a:pt x="86" y="162"/>
                    <a:pt x="77" y="177"/>
                    <a:pt x="67" y="180"/>
                  </a:cubicBezTo>
                  <a:cubicBezTo>
                    <a:pt x="58" y="182"/>
                    <a:pt x="39" y="175"/>
                    <a:pt x="34" y="166"/>
                  </a:cubicBezTo>
                  <a:cubicBezTo>
                    <a:pt x="29" y="158"/>
                    <a:pt x="35" y="142"/>
                    <a:pt x="39" y="130"/>
                  </a:cubicBezTo>
                  <a:cubicBezTo>
                    <a:pt x="44" y="119"/>
                    <a:pt x="53" y="109"/>
                    <a:pt x="60" y="99"/>
                  </a:cubicBezTo>
                  <a:cubicBezTo>
                    <a:pt x="62" y="100"/>
                    <a:pt x="64" y="101"/>
                    <a:pt x="66" y="103"/>
                  </a:cubicBezTo>
                  <a:cubicBezTo>
                    <a:pt x="60" y="104"/>
                    <a:pt x="54" y="106"/>
                    <a:pt x="48" y="106"/>
                  </a:cubicBezTo>
                  <a:cubicBezTo>
                    <a:pt x="21" y="110"/>
                    <a:pt x="1" y="96"/>
                    <a:pt x="0" y="71"/>
                  </a:cubicBezTo>
                  <a:cubicBezTo>
                    <a:pt x="0" y="62"/>
                    <a:pt x="3" y="49"/>
                    <a:pt x="10" y="45"/>
                  </a:cubicBezTo>
                  <a:cubicBezTo>
                    <a:pt x="16" y="40"/>
                    <a:pt x="30" y="42"/>
                    <a:pt x="37" y="45"/>
                  </a:cubicBezTo>
                  <a:cubicBezTo>
                    <a:pt x="47" y="50"/>
                    <a:pt x="54" y="60"/>
                    <a:pt x="62" y="68"/>
                  </a:cubicBezTo>
                  <a:cubicBezTo>
                    <a:pt x="67" y="73"/>
                    <a:pt x="71" y="78"/>
                    <a:pt x="76" y="84"/>
                  </a:cubicBezTo>
                  <a:cubicBezTo>
                    <a:pt x="77" y="83"/>
                    <a:pt x="78" y="82"/>
                    <a:pt x="79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9"/>
            <p:cNvSpPr>
              <a:spLocks/>
            </p:cNvSpPr>
            <p:nvPr/>
          </p:nvSpPr>
          <p:spPr bwMode="auto">
            <a:xfrm>
              <a:off x="5649711" y="2799387"/>
              <a:ext cx="396477" cy="372395"/>
            </a:xfrm>
            <a:custGeom>
              <a:avLst/>
              <a:gdLst>
                <a:gd name="T0" fmla="*/ 92 w 195"/>
                <a:gd name="T1" fmla="*/ 118 h 183"/>
                <a:gd name="T2" fmla="*/ 90 w 195"/>
                <a:gd name="T3" fmla="*/ 153 h 183"/>
                <a:gd name="T4" fmla="*/ 66 w 195"/>
                <a:gd name="T5" fmla="*/ 181 h 183"/>
                <a:gd name="T6" fmla="*/ 36 w 195"/>
                <a:gd name="T7" fmla="*/ 168 h 183"/>
                <a:gd name="T8" fmla="*/ 38 w 195"/>
                <a:gd name="T9" fmla="*/ 132 h 183"/>
                <a:gd name="T10" fmla="*/ 61 w 195"/>
                <a:gd name="T11" fmla="*/ 100 h 183"/>
                <a:gd name="T12" fmla="*/ 66 w 195"/>
                <a:gd name="T13" fmla="*/ 103 h 183"/>
                <a:gd name="T14" fmla="*/ 47 w 195"/>
                <a:gd name="T15" fmla="*/ 107 h 183"/>
                <a:gd name="T16" fmla="*/ 1 w 195"/>
                <a:gd name="T17" fmla="*/ 73 h 183"/>
                <a:gd name="T18" fmla="*/ 10 w 195"/>
                <a:gd name="T19" fmla="*/ 45 h 183"/>
                <a:gd name="T20" fmla="*/ 40 w 195"/>
                <a:gd name="T21" fmla="*/ 47 h 183"/>
                <a:gd name="T22" fmla="*/ 59 w 195"/>
                <a:gd name="T23" fmla="*/ 64 h 183"/>
                <a:gd name="T24" fmla="*/ 79 w 195"/>
                <a:gd name="T25" fmla="*/ 82 h 183"/>
                <a:gd name="T26" fmla="*/ 65 w 195"/>
                <a:gd name="T27" fmla="*/ 49 h 183"/>
                <a:gd name="T28" fmla="*/ 71 w 195"/>
                <a:gd name="T29" fmla="*/ 5 h 183"/>
                <a:gd name="T30" fmla="*/ 107 w 195"/>
                <a:gd name="T31" fmla="*/ 6 h 183"/>
                <a:gd name="T32" fmla="*/ 117 w 195"/>
                <a:gd name="T33" fmla="*/ 54 h 183"/>
                <a:gd name="T34" fmla="*/ 115 w 195"/>
                <a:gd name="T35" fmla="*/ 60 h 183"/>
                <a:gd name="T36" fmla="*/ 170 w 195"/>
                <a:gd name="T37" fmla="*/ 51 h 183"/>
                <a:gd name="T38" fmla="*/ 153 w 195"/>
                <a:gd name="T39" fmla="*/ 111 h 183"/>
                <a:gd name="T40" fmla="*/ 112 w 195"/>
                <a:gd name="T41" fmla="*/ 104 h 183"/>
                <a:gd name="T42" fmla="*/ 123 w 195"/>
                <a:gd name="T43" fmla="*/ 109 h 183"/>
                <a:gd name="T44" fmla="*/ 148 w 195"/>
                <a:gd name="T45" fmla="*/ 121 h 183"/>
                <a:gd name="T46" fmla="*/ 160 w 195"/>
                <a:gd name="T47" fmla="*/ 162 h 183"/>
                <a:gd name="T48" fmla="*/ 134 w 195"/>
                <a:gd name="T49" fmla="*/ 181 h 183"/>
                <a:gd name="T50" fmla="*/ 99 w 195"/>
                <a:gd name="T51" fmla="*/ 154 h 183"/>
                <a:gd name="T52" fmla="*/ 94 w 195"/>
                <a:gd name="T53" fmla="*/ 117 h 183"/>
                <a:gd name="T54" fmla="*/ 92 w 195"/>
                <a:gd name="T55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183">
                  <a:moveTo>
                    <a:pt x="92" y="118"/>
                  </a:moveTo>
                  <a:cubicBezTo>
                    <a:pt x="91" y="130"/>
                    <a:pt x="94" y="143"/>
                    <a:pt x="90" y="153"/>
                  </a:cubicBezTo>
                  <a:cubicBezTo>
                    <a:pt x="85" y="164"/>
                    <a:pt x="76" y="177"/>
                    <a:pt x="66" y="181"/>
                  </a:cubicBezTo>
                  <a:cubicBezTo>
                    <a:pt x="57" y="183"/>
                    <a:pt x="39" y="176"/>
                    <a:pt x="36" y="168"/>
                  </a:cubicBezTo>
                  <a:cubicBezTo>
                    <a:pt x="31" y="159"/>
                    <a:pt x="34" y="143"/>
                    <a:pt x="38" y="132"/>
                  </a:cubicBezTo>
                  <a:cubicBezTo>
                    <a:pt x="43" y="120"/>
                    <a:pt x="53" y="111"/>
                    <a:pt x="61" y="100"/>
                  </a:cubicBezTo>
                  <a:cubicBezTo>
                    <a:pt x="63" y="101"/>
                    <a:pt x="64" y="102"/>
                    <a:pt x="66" y="103"/>
                  </a:cubicBezTo>
                  <a:cubicBezTo>
                    <a:pt x="60" y="104"/>
                    <a:pt x="54" y="106"/>
                    <a:pt x="47" y="107"/>
                  </a:cubicBezTo>
                  <a:cubicBezTo>
                    <a:pt x="22" y="110"/>
                    <a:pt x="2" y="96"/>
                    <a:pt x="1" y="73"/>
                  </a:cubicBezTo>
                  <a:cubicBezTo>
                    <a:pt x="0" y="63"/>
                    <a:pt x="4" y="49"/>
                    <a:pt x="10" y="45"/>
                  </a:cubicBezTo>
                  <a:cubicBezTo>
                    <a:pt x="17" y="41"/>
                    <a:pt x="30" y="43"/>
                    <a:pt x="40" y="47"/>
                  </a:cubicBezTo>
                  <a:cubicBezTo>
                    <a:pt x="47" y="49"/>
                    <a:pt x="53" y="57"/>
                    <a:pt x="59" y="64"/>
                  </a:cubicBezTo>
                  <a:cubicBezTo>
                    <a:pt x="65" y="70"/>
                    <a:pt x="70" y="77"/>
                    <a:pt x="79" y="82"/>
                  </a:cubicBezTo>
                  <a:cubicBezTo>
                    <a:pt x="74" y="71"/>
                    <a:pt x="69" y="60"/>
                    <a:pt x="65" y="49"/>
                  </a:cubicBezTo>
                  <a:cubicBezTo>
                    <a:pt x="59" y="33"/>
                    <a:pt x="52" y="15"/>
                    <a:pt x="71" y="5"/>
                  </a:cubicBezTo>
                  <a:cubicBezTo>
                    <a:pt x="80" y="0"/>
                    <a:pt x="97" y="1"/>
                    <a:pt x="107" y="6"/>
                  </a:cubicBezTo>
                  <a:cubicBezTo>
                    <a:pt x="123" y="14"/>
                    <a:pt x="125" y="34"/>
                    <a:pt x="117" y="54"/>
                  </a:cubicBezTo>
                  <a:cubicBezTo>
                    <a:pt x="116" y="55"/>
                    <a:pt x="116" y="56"/>
                    <a:pt x="115" y="60"/>
                  </a:cubicBezTo>
                  <a:cubicBezTo>
                    <a:pt x="133" y="46"/>
                    <a:pt x="151" y="34"/>
                    <a:pt x="170" y="51"/>
                  </a:cubicBezTo>
                  <a:cubicBezTo>
                    <a:pt x="195" y="73"/>
                    <a:pt x="183" y="114"/>
                    <a:pt x="153" y="111"/>
                  </a:cubicBezTo>
                  <a:cubicBezTo>
                    <a:pt x="139" y="110"/>
                    <a:pt x="127" y="104"/>
                    <a:pt x="112" y="104"/>
                  </a:cubicBezTo>
                  <a:cubicBezTo>
                    <a:pt x="116" y="106"/>
                    <a:pt x="120" y="107"/>
                    <a:pt x="123" y="109"/>
                  </a:cubicBezTo>
                  <a:cubicBezTo>
                    <a:pt x="132" y="113"/>
                    <a:pt x="141" y="116"/>
                    <a:pt x="148" y="121"/>
                  </a:cubicBezTo>
                  <a:cubicBezTo>
                    <a:pt x="162" y="131"/>
                    <a:pt x="168" y="147"/>
                    <a:pt x="160" y="162"/>
                  </a:cubicBezTo>
                  <a:cubicBezTo>
                    <a:pt x="156" y="171"/>
                    <a:pt x="144" y="180"/>
                    <a:pt x="134" y="181"/>
                  </a:cubicBezTo>
                  <a:cubicBezTo>
                    <a:pt x="117" y="183"/>
                    <a:pt x="104" y="171"/>
                    <a:pt x="99" y="154"/>
                  </a:cubicBezTo>
                  <a:cubicBezTo>
                    <a:pt x="96" y="142"/>
                    <a:pt x="96" y="129"/>
                    <a:pt x="94" y="117"/>
                  </a:cubicBezTo>
                  <a:cubicBezTo>
                    <a:pt x="94" y="117"/>
                    <a:pt x="93" y="117"/>
                    <a:pt x="92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2"/>
            <p:cNvSpPr>
              <a:spLocks/>
            </p:cNvSpPr>
            <p:nvPr/>
          </p:nvSpPr>
          <p:spPr bwMode="auto">
            <a:xfrm>
              <a:off x="5265275" y="1555776"/>
              <a:ext cx="681148" cy="329394"/>
            </a:xfrm>
            <a:custGeom>
              <a:avLst/>
              <a:gdLst>
                <a:gd name="T0" fmla="*/ 276 w 335"/>
                <a:gd name="T1" fmla="*/ 124 h 162"/>
                <a:gd name="T2" fmla="*/ 233 w 335"/>
                <a:gd name="T3" fmla="*/ 96 h 162"/>
                <a:gd name="T4" fmla="*/ 206 w 335"/>
                <a:gd name="T5" fmla="*/ 97 h 162"/>
                <a:gd name="T6" fmla="*/ 171 w 335"/>
                <a:gd name="T7" fmla="*/ 94 h 162"/>
                <a:gd name="T8" fmla="*/ 134 w 335"/>
                <a:gd name="T9" fmla="*/ 101 h 162"/>
                <a:gd name="T10" fmla="*/ 96 w 335"/>
                <a:gd name="T11" fmla="*/ 107 h 162"/>
                <a:gd name="T12" fmla="*/ 77 w 335"/>
                <a:gd name="T13" fmla="*/ 101 h 162"/>
                <a:gd name="T14" fmla="*/ 73 w 335"/>
                <a:gd name="T15" fmla="*/ 119 h 162"/>
                <a:gd name="T16" fmla="*/ 41 w 335"/>
                <a:gd name="T17" fmla="*/ 142 h 162"/>
                <a:gd name="T18" fmla="*/ 9 w 335"/>
                <a:gd name="T19" fmla="*/ 119 h 162"/>
                <a:gd name="T20" fmla="*/ 21 w 335"/>
                <a:gd name="T21" fmla="*/ 82 h 162"/>
                <a:gd name="T22" fmla="*/ 61 w 335"/>
                <a:gd name="T23" fmla="*/ 82 h 162"/>
                <a:gd name="T24" fmla="*/ 102 w 335"/>
                <a:gd name="T25" fmla="*/ 84 h 162"/>
                <a:gd name="T26" fmla="*/ 122 w 335"/>
                <a:gd name="T27" fmla="*/ 80 h 162"/>
                <a:gd name="T28" fmla="*/ 167 w 335"/>
                <a:gd name="T29" fmla="*/ 71 h 162"/>
                <a:gd name="T30" fmla="*/ 121 w 335"/>
                <a:gd name="T31" fmla="*/ 59 h 162"/>
                <a:gd name="T32" fmla="*/ 83 w 335"/>
                <a:gd name="T33" fmla="*/ 47 h 162"/>
                <a:gd name="T34" fmla="*/ 54 w 335"/>
                <a:gd name="T35" fmla="*/ 48 h 162"/>
                <a:gd name="T36" fmla="*/ 13 w 335"/>
                <a:gd name="T37" fmla="*/ 57 h 162"/>
                <a:gd name="T38" fmla="*/ 10 w 335"/>
                <a:gd name="T39" fmla="*/ 18 h 162"/>
                <a:gd name="T40" fmla="*/ 50 w 335"/>
                <a:gd name="T41" fmla="*/ 18 h 162"/>
                <a:gd name="T42" fmla="*/ 88 w 335"/>
                <a:gd name="T43" fmla="*/ 17 h 162"/>
                <a:gd name="T44" fmla="*/ 134 w 335"/>
                <a:gd name="T45" fmla="*/ 30 h 162"/>
                <a:gd name="T46" fmla="*/ 180 w 335"/>
                <a:gd name="T47" fmla="*/ 56 h 162"/>
                <a:gd name="T48" fmla="*/ 213 w 335"/>
                <a:gd name="T49" fmla="*/ 72 h 162"/>
                <a:gd name="T50" fmla="*/ 226 w 335"/>
                <a:gd name="T51" fmla="*/ 84 h 162"/>
                <a:gd name="T52" fmla="*/ 220 w 335"/>
                <a:gd name="T53" fmla="*/ 28 h 162"/>
                <a:gd name="T54" fmla="*/ 227 w 335"/>
                <a:gd name="T55" fmla="*/ 27 h 162"/>
                <a:gd name="T56" fmla="*/ 235 w 335"/>
                <a:gd name="T57" fmla="*/ 87 h 162"/>
                <a:gd name="T58" fmla="*/ 247 w 335"/>
                <a:gd name="T59" fmla="*/ 56 h 162"/>
                <a:gd name="T60" fmla="*/ 273 w 335"/>
                <a:gd name="T61" fmla="*/ 44 h 162"/>
                <a:gd name="T62" fmla="*/ 305 w 335"/>
                <a:gd name="T63" fmla="*/ 68 h 162"/>
                <a:gd name="T64" fmla="*/ 277 w 335"/>
                <a:gd name="T65" fmla="*/ 112 h 162"/>
                <a:gd name="T66" fmla="*/ 335 w 335"/>
                <a:gd name="T67" fmla="*/ 159 h 162"/>
                <a:gd name="T68" fmla="*/ 332 w 335"/>
                <a:gd name="T69" fmla="*/ 162 h 162"/>
                <a:gd name="T70" fmla="*/ 276 w 335"/>
                <a:gd name="T71" fmla="*/ 123 h 162"/>
                <a:gd name="T72" fmla="*/ 276 w 335"/>
                <a:gd name="T73" fmla="*/ 12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5" h="162">
                  <a:moveTo>
                    <a:pt x="276" y="124"/>
                  </a:moveTo>
                  <a:cubicBezTo>
                    <a:pt x="262" y="115"/>
                    <a:pt x="249" y="103"/>
                    <a:pt x="233" y="96"/>
                  </a:cubicBezTo>
                  <a:cubicBezTo>
                    <a:pt x="226" y="93"/>
                    <a:pt x="214" y="94"/>
                    <a:pt x="206" y="97"/>
                  </a:cubicBezTo>
                  <a:cubicBezTo>
                    <a:pt x="193" y="104"/>
                    <a:pt x="182" y="104"/>
                    <a:pt x="171" y="94"/>
                  </a:cubicBezTo>
                  <a:cubicBezTo>
                    <a:pt x="159" y="82"/>
                    <a:pt x="142" y="86"/>
                    <a:pt x="134" y="101"/>
                  </a:cubicBezTo>
                  <a:cubicBezTo>
                    <a:pt x="124" y="122"/>
                    <a:pt x="115" y="123"/>
                    <a:pt x="96" y="107"/>
                  </a:cubicBezTo>
                  <a:cubicBezTo>
                    <a:pt x="92" y="103"/>
                    <a:pt x="84" y="103"/>
                    <a:pt x="77" y="101"/>
                  </a:cubicBezTo>
                  <a:cubicBezTo>
                    <a:pt x="75" y="109"/>
                    <a:pt x="74" y="114"/>
                    <a:pt x="73" y="119"/>
                  </a:cubicBezTo>
                  <a:cubicBezTo>
                    <a:pt x="68" y="134"/>
                    <a:pt x="56" y="142"/>
                    <a:pt x="41" y="142"/>
                  </a:cubicBezTo>
                  <a:cubicBezTo>
                    <a:pt x="26" y="142"/>
                    <a:pt x="14" y="134"/>
                    <a:pt x="9" y="119"/>
                  </a:cubicBezTo>
                  <a:cubicBezTo>
                    <a:pt x="5" y="105"/>
                    <a:pt x="8" y="91"/>
                    <a:pt x="21" y="82"/>
                  </a:cubicBezTo>
                  <a:cubicBezTo>
                    <a:pt x="34" y="72"/>
                    <a:pt x="50" y="71"/>
                    <a:pt x="61" y="82"/>
                  </a:cubicBezTo>
                  <a:cubicBezTo>
                    <a:pt x="76" y="96"/>
                    <a:pt x="87" y="93"/>
                    <a:pt x="102" y="84"/>
                  </a:cubicBezTo>
                  <a:cubicBezTo>
                    <a:pt x="107" y="81"/>
                    <a:pt x="115" y="81"/>
                    <a:pt x="122" y="80"/>
                  </a:cubicBezTo>
                  <a:cubicBezTo>
                    <a:pt x="137" y="78"/>
                    <a:pt x="152" y="76"/>
                    <a:pt x="167" y="71"/>
                  </a:cubicBezTo>
                  <a:cubicBezTo>
                    <a:pt x="152" y="61"/>
                    <a:pt x="139" y="50"/>
                    <a:pt x="121" y="59"/>
                  </a:cubicBezTo>
                  <a:cubicBezTo>
                    <a:pt x="105" y="67"/>
                    <a:pt x="92" y="62"/>
                    <a:pt x="83" y="47"/>
                  </a:cubicBezTo>
                  <a:cubicBezTo>
                    <a:pt x="74" y="33"/>
                    <a:pt x="64" y="34"/>
                    <a:pt x="54" y="48"/>
                  </a:cubicBezTo>
                  <a:cubicBezTo>
                    <a:pt x="44" y="64"/>
                    <a:pt x="27" y="68"/>
                    <a:pt x="13" y="57"/>
                  </a:cubicBezTo>
                  <a:cubicBezTo>
                    <a:pt x="1" y="48"/>
                    <a:pt x="0" y="29"/>
                    <a:pt x="10" y="18"/>
                  </a:cubicBezTo>
                  <a:cubicBezTo>
                    <a:pt x="20" y="6"/>
                    <a:pt x="37" y="6"/>
                    <a:pt x="50" y="18"/>
                  </a:cubicBezTo>
                  <a:cubicBezTo>
                    <a:pt x="63" y="30"/>
                    <a:pt x="74" y="34"/>
                    <a:pt x="88" y="17"/>
                  </a:cubicBezTo>
                  <a:cubicBezTo>
                    <a:pt x="102" y="0"/>
                    <a:pt x="128" y="8"/>
                    <a:pt x="134" y="30"/>
                  </a:cubicBezTo>
                  <a:cubicBezTo>
                    <a:pt x="139" y="49"/>
                    <a:pt x="162" y="62"/>
                    <a:pt x="180" y="56"/>
                  </a:cubicBezTo>
                  <a:cubicBezTo>
                    <a:pt x="196" y="51"/>
                    <a:pt x="207" y="56"/>
                    <a:pt x="213" y="72"/>
                  </a:cubicBezTo>
                  <a:cubicBezTo>
                    <a:pt x="215" y="77"/>
                    <a:pt x="219" y="82"/>
                    <a:pt x="226" y="84"/>
                  </a:cubicBezTo>
                  <a:cubicBezTo>
                    <a:pt x="224" y="66"/>
                    <a:pt x="222" y="47"/>
                    <a:pt x="220" y="28"/>
                  </a:cubicBezTo>
                  <a:cubicBezTo>
                    <a:pt x="222" y="28"/>
                    <a:pt x="225" y="27"/>
                    <a:pt x="227" y="27"/>
                  </a:cubicBezTo>
                  <a:cubicBezTo>
                    <a:pt x="229" y="46"/>
                    <a:pt x="232" y="64"/>
                    <a:pt x="235" y="87"/>
                  </a:cubicBezTo>
                  <a:cubicBezTo>
                    <a:pt x="240" y="73"/>
                    <a:pt x="241" y="62"/>
                    <a:pt x="247" y="56"/>
                  </a:cubicBezTo>
                  <a:cubicBezTo>
                    <a:pt x="253" y="49"/>
                    <a:pt x="264" y="44"/>
                    <a:pt x="273" y="44"/>
                  </a:cubicBezTo>
                  <a:cubicBezTo>
                    <a:pt x="289" y="42"/>
                    <a:pt x="300" y="51"/>
                    <a:pt x="305" y="68"/>
                  </a:cubicBezTo>
                  <a:cubicBezTo>
                    <a:pt x="310" y="86"/>
                    <a:pt x="302" y="99"/>
                    <a:pt x="277" y="112"/>
                  </a:cubicBezTo>
                  <a:cubicBezTo>
                    <a:pt x="297" y="127"/>
                    <a:pt x="316" y="143"/>
                    <a:pt x="335" y="159"/>
                  </a:cubicBezTo>
                  <a:cubicBezTo>
                    <a:pt x="334" y="160"/>
                    <a:pt x="333" y="161"/>
                    <a:pt x="332" y="162"/>
                  </a:cubicBezTo>
                  <a:cubicBezTo>
                    <a:pt x="313" y="149"/>
                    <a:pt x="294" y="136"/>
                    <a:pt x="276" y="123"/>
                  </a:cubicBezTo>
                  <a:lnTo>
                    <a:pt x="276" y="124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3"/>
            <p:cNvSpPr>
              <a:spLocks/>
            </p:cNvSpPr>
            <p:nvPr/>
          </p:nvSpPr>
          <p:spPr bwMode="auto">
            <a:xfrm>
              <a:off x="4403520" y="2611039"/>
              <a:ext cx="614065" cy="620086"/>
            </a:xfrm>
            <a:custGeom>
              <a:avLst/>
              <a:gdLst>
                <a:gd name="T0" fmla="*/ 44 w 302"/>
                <a:gd name="T1" fmla="*/ 248 h 305"/>
                <a:gd name="T2" fmla="*/ 24 w 302"/>
                <a:gd name="T3" fmla="*/ 255 h 305"/>
                <a:gd name="T4" fmla="*/ 26 w 302"/>
                <a:gd name="T5" fmla="*/ 273 h 305"/>
                <a:gd name="T6" fmla="*/ 46 w 302"/>
                <a:gd name="T7" fmla="*/ 279 h 305"/>
                <a:gd name="T8" fmla="*/ 96 w 302"/>
                <a:gd name="T9" fmla="*/ 229 h 305"/>
                <a:gd name="T10" fmla="*/ 117 w 302"/>
                <a:gd name="T11" fmla="*/ 148 h 305"/>
                <a:gd name="T12" fmla="*/ 156 w 302"/>
                <a:gd name="T13" fmla="*/ 66 h 305"/>
                <a:gd name="T14" fmla="*/ 302 w 302"/>
                <a:gd name="T15" fmla="*/ 15 h 305"/>
                <a:gd name="T16" fmla="*/ 188 w 302"/>
                <a:gd name="T17" fmla="*/ 119 h 305"/>
                <a:gd name="T18" fmla="*/ 140 w 302"/>
                <a:gd name="T19" fmla="*/ 231 h 305"/>
                <a:gd name="T20" fmla="*/ 69 w 302"/>
                <a:gd name="T21" fmla="*/ 298 h 305"/>
                <a:gd name="T22" fmla="*/ 13 w 302"/>
                <a:gd name="T23" fmla="*/ 286 h 305"/>
                <a:gd name="T24" fmla="*/ 17 w 302"/>
                <a:gd name="T25" fmla="*/ 241 h 305"/>
                <a:gd name="T26" fmla="*/ 44 w 302"/>
                <a:gd name="T27" fmla="*/ 24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305">
                  <a:moveTo>
                    <a:pt x="44" y="248"/>
                  </a:moveTo>
                  <a:cubicBezTo>
                    <a:pt x="36" y="251"/>
                    <a:pt x="27" y="251"/>
                    <a:pt x="24" y="255"/>
                  </a:cubicBezTo>
                  <a:cubicBezTo>
                    <a:pt x="21" y="259"/>
                    <a:pt x="22" y="270"/>
                    <a:pt x="26" y="273"/>
                  </a:cubicBezTo>
                  <a:cubicBezTo>
                    <a:pt x="31" y="277"/>
                    <a:pt x="40" y="281"/>
                    <a:pt x="46" y="279"/>
                  </a:cubicBezTo>
                  <a:cubicBezTo>
                    <a:pt x="71" y="271"/>
                    <a:pt x="90" y="255"/>
                    <a:pt x="96" y="229"/>
                  </a:cubicBezTo>
                  <a:cubicBezTo>
                    <a:pt x="104" y="202"/>
                    <a:pt x="107" y="174"/>
                    <a:pt x="117" y="148"/>
                  </a:cubicBezTo>
                  <a:cubicBezTo>
                    <a:pt x="127" y="120"/>
                    <a:pt x="139" y="91"/>
                    <a:pt x="156" y="66"/>
                  </a:cubicBezTo>
                  <a:cubicBezTo>
                    <a:pt x="189" y="19"/>
                    <a:pt x="247" y="0"/>
                    <a:pt x="302" y="15"/>
                  </a:cubicBezTo>
                  <a:cubicBezTo>
                    <a:pt x="243" y="29"/>
                    <a:pt x="212" y="71"/>
                    <a:pt x="188" y="119"/>
                  </a:cubicBezTo>
                  <a:cubicBezTo>
                    <a:pt x="169" y="155"/>
                    <a:pt x="156" y="193"/>
                    <a:pt x="140" y="231"/>
                  </a:cubicBezTo>
                  <a:cubicBezTo>
                    <a:pt x="126" y="264"/>
                    <a:pt x="103" y="287"/>
                    <a:pt x="69" y="298"/>
                  </a:cubicBezTo>
                  <a:cubicBezTo>
                    <a:pt x="48" y="305"/>
                    <a:pt x="29" y="303"/>
                    <a:pt x="13" y="286"/>
                  </a:cubicBezTo>
                  <a:cubicBezTo>
                    <a:pt x="0" y="272"/>
                    <a:pt x="2" y="252"/>
                    <a:pt x="17" y="241"/>
                  </a:cubicBezTo>
                  <a:cubicBezTo>
                    <a:pt x="29" y="233"/>
                    <a:pt x="37" y="236"/>
                    <a:pt x="44" y="2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28"/>
            <p:cNvSpPr>
              <a:spLocks/>
            </p:cNvSpPr>
            <p:nvPr/>
          </p:nvSpPr>
          <p:spPr bwMode="auto">
            <a:xfrm>
              <a:off x="3669050" y="2661781"/>
              <a:ext cx="381856" cy="190928"/>
            </a:xfrm>
            <a:custGeom>
              <a:avLst/>
              <a:gdLst>
                <a:gd name="T0" fmla="*/ 75 w 188"/>
                <a:gd name="T1" fmla="*/ 82 h 94"/>
                <a:gd name="T2" fmla="*/ 44 w 188"/>
                <a:gd name="T3" fmla="*/ 77 h 94"/>
                <a:gd name="T4" fmla="*/ 24 w 188"/>
                <a:gd name="T5" fmla="*/ 74 h 94"/>
                <a:gd name="T6" fmla="*/ 0 w 188"/>
                <a:gd name="T7" fmla="*/ 67 h 94"/>
                <a:gd name="T8" fmla="*/ 7 w 188"/>
                <a:gd name="T9" fmla="*/ 47 h 94"/>
                <a:gd name="T10" fmla="*/ 29 w 188"/>
                <a:gd name="T11" fmla="*/ 56 h 94"/>
                <a:gd name="T12" fmla="*/ 49 w 188"/>
                <a:gd name="T13" fmla="*/ 60 h 94"/>
                <a:gd name="T14" fmla="*/ 71 w 188"/>
                <a:gd name="T15" fmla="*/ 60 h 94"/>
                <a:gd name="T16" fmla="*/ 97 w 188"/>
                <a:gd name="T17" fmla="*/ 59 h 94"/>
                <a:gd name="T18" fmla="*/ 34 w 188"/>
                <a:gd name="T19" fmla="*/ 38 h 94"/>
                <a:gd name="T20" fmla="*/ 12 w 188"/>
                <a:gd name="T21" fmla="*/ 23 h 94"/>
                <a:gd name="T22" fmla="*/ 26 w 188"/>
                <a:gd name="T23" fmla="*/ 2 h 94"/>
                <a:gd name="T24" fmla="*/ 48 w 188"/>
                <a:gd name="T25" fmla="*/ 14 h 94"/>
                <a:gd name="T26" fmla="*/ 68 w 188"/>
                <a:gd name="T27" fmla="*/ 26 h 94"/>
                <a:gd name="T28" fmla="*/ 84 w 188"/>
                <a:gd name="T29" fmla="*/ 36 h 94"/>
                <a:gd name="T30" fmla="*/ 107 w 188"/>
                <a:gd name="T31" fmla="*/ 45 h 94"/>
                <a:gd name="T32" fmla="*/ 120 w 188"/>
                <a:gd name="T33" fmla="*/ 45 h 94"/>
                <a:gd name="T34" fmla="*/ 174 w 188"/>
                <a:gd name="T35" fmla="*/ 39 h 94"/>
                <a:gd name="T36" fmla="*/ 173 w 188"/>
                <a:gd name="T37" fmla="*/ 39 h 94"/>
                <a:gd name="T38" fmla="*/ 183 w 188"/>
                <a:gd name="T39" fmla="*/ 41 h 94"/>
                <a:gd name="T40" fmla="*/ 170 w 188"/>
                <a:gd name="T41" fmla="*/ 49 h 94"/>
                <a:gd name="T42" fmla="*/ 174 w 188"/>
                <a:gd name="T43" fmla="*/ 85 h 94"/>
                <a:gd name="T44" fmla="*/ 133 w 188"/>
                <a:gd name="T45" fmla="*/ 57 h 94"/>
                <a:gd name="T46" fmla="*/ 98 w 188"/>
                <a:gd name="T47" fmla="*/ 67 h 94"/>
                <a:gd name="T48" fmla="*/ 75 w 188"/>
                <a:gd name="T49" fmla="*/ 8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94">
                  <a:moveTo>
                    <a:pt x="75" y="82"/>
                  </a:moveTo>
                  <a:cubicBezTo>
                    <a:pt x="64" y="88"/>
                    <a:pt x="53" y="92"/>
                    <a:pt x="44" y="77"/>
                  </a:cubicBezTo>
                  <a:cubicBezTo>
                    <a:pt x="41" y="73"/>
                    <a:pt x="31" y="75"/>
                    <a:pt x="24" y="74"/>
                  </a:cubicBezTo>
                  <a:cubicBezTo>
                    <a:pt x="16" y="72"/>
                    <a:pt x="8" y="70"/>
                    <a:pt x="0" y="67"/>
                  </a:cubicBezTo>
                  <a:cubicBezTo>
                    <a:pt x="2" y="61"/>
                    <a:pt x="5" y="54"/>
                    <a:pt x="7" y="47"/>
                  </a:cubicBezTo>
                  <a:cubicBezTo>
                    <a:pt x="14" y="50"/>
                    <a:pt x="25" y="51"/>
                    <a:pt x="29" y="56"/>
                  </a:cubicBezTo>
                  <a:cubicBezTo>
                    <a:pt x="35" y="66"/>
                    <a:pt x="40" y="66"/>
                    <a:pt x="49" y="60"/>
                  </a:cubicBezTo>
                  <a:cubicBezTo>
                    <a:pt x="55" y="57"/>
                    <a:pt x="64" y="59"/>
                    <a:pt x="71" y="60"/>
                  </a:cubicBezTo>
                  <a:cubicBezTo>
                    <a:pt x="79" y="60"/>
                    <a:pt x="88" y="62"/>
                    <a:pt x="97" y="59"/>
                  </a:cubicBezTo>
                  <a:cubicBezTo>
                    <a:pt x="76" y="53"/>
                    <a:pt x="61" y="30"/>
                    <a:pt x="34" y="38"/>
                  </a:cubicBezTo>
                  <a:cubicBezTo>
                    <a:pt x="28" y="40"/>
                    <a:pt x="15" y="30"/>
                    <a:pt x="12" y="23"/>
                  </a:cubicBezTo>
                  <a:cubicBezTo>
                    <a:pt x="10" y="18"/>
                    <a:pt x="20" y="3"/>
                    <a:pt x="26" y="2"/>
                  </a:cubicBezTo>
                  <a:cubicBezTo>
                    <a:pt x="33" y="0"/>
                    <a:pt x="46" y="8"/>
                    <a:pt x="48" y="14"/>
                  </a:cubicBezTo>
                  <a:cubicBezTo>
                    <a:pt x="52" y="26"/>
                    <a:pt x="53" y="35"/>
                    <a:pt x="68" y="26"/>
                  </a:cubicBezTo>
                  <a:cubicBezTo>
                    <a:pt x="71" y="24"/>
                    <a:pt x="81" y="31"/>
                    <a:pt x="84" y="36"/>
                  </a:cubicBezTo>
                  <a:cubicBezTo>
                    <a:pt x="89" y="47"/>
                    <a:pt x="95" y="51"/>
                    <a:pt x="107" y="45"/>
                  </a:cubicBezTo>
                  <a:cubicBezTo>
                    <a:pt x="110" y="44"/>
                    <a:pt x="117" y="43"/>
                    <a:pt x="120" y="45"/>
                  </a:cubicBezTo>
                  <a:cubicBezTo>
                    <a:pt x="140" y="61"/>
                    <a:pt x="157" y="50"/>
                    <a:pt x="174" y="39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6" y="40"/>
                    <a:pt x="178" y="40"/>
                    <a:pt x="183" y="41"/>
                  </a:cubicBezTo>
                  <a:cubicBezTo>
                    <a:pt x="178" y="44"/>
                    <a:pt x="174" y="46"/>
                    <a:pt x="170" y="49"/>
                  </a:cubicBezTo>
                  <a:cubicBezTo>
                    <a:pt x="182" y="61"/>
                    <a:pt x="188" y="73"/>
                    <a:pt x="174" y="85"/>
                  </a:cubicBezTo>
                  <a:cubicBezTo>
                    <a:pt x="163" y="94"/>
                    <a:pt x="156" y="89"/>
                    <a:pt x="133" y="57"/>
                  </a:cubicBezTo>
                  <a:cubicBezTo>
                    <a:pt x="124" y="70"/>
                    <a:pt x="114" y="75"/>
                    <a:pt x="98" y="67"/>
                  </a:cubicBezTo>
                  <a:cubicBezTo>
                    <a:pt x="92" y="64"/>
                    <a:pt x="75" y="65"/>
                    <a:pt x="75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32"/>
            <p:cNvSpPr>
              <a:spLocks/>
            </p:cNvSpPr>
            <p:nvPr/>
          </p:nvSpPr>
          <p:spPr bwMode="auto">
            <a:xfrm>
              <a:off x="5901701" y="1703702"/>
              <a:ext cx="152227" cy="153086"/>
            </a:xfrm>
            <a:custGeom>
              <a:avLst/>
              <a:gdLst>
                <a:gd name="T0" fmla="*/ 75 w 75"/>
                <a:gd name="T1" fmla="*/ 37 h 75"/>
                <a:gd name="T2" fmla="*/ 37 w 75"/>
                <a:gd name="T3" fmla="*/ 75 h 75"/>
                <a:gd name="T4" fmla="*/ 0 w 75"/>
                <a:gd name="T5" fmla="*/ 38 h 75"/>
                <a:gd name="T6" fmla="*/ 38 w 75"/>
                <a:gd name="T7" fmla="*/ 0 h 75"/>
                <a:gd name="T8" fmla="*/ 75 w 75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75" y="37"/>
                  </a:moveTo>
                  <a:cubicBezTo>
                    <a:pt x="75" y="58"/>
                    <a:pt x="59" y="75"/>
                    <a:pt x="37" y="75"/>
                  </a:cubicBezTo>
                  <a:cubicBezTo>
                    <a:pt x="17" y="75"/>
                    <a:pt x="0" y="5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4"/>
            <p:cNvSpPr>
              <a:spLocks/>
            </p:cNvSpPr>
            <p:nvPr/>
          </p:nvSpPr>
          <p:spPr bwMode="auto">
            <a:xfrm>
              <a:off x="5527586" y="1775085"/>
              <a:ext cx="223609" cy="126425"/>
            </a:xfrm>
            <a:custGeom>
              <a:avLst/>
              <a:gdLst>
                <a:gd name="T0" fmla="*/ 110 w 110"/>
                <a:gd name="T1" fmla="*/ 4 h 62"/>
                <a:gd name="T2" fmla="*/ 70 w 110"/>
                <a:gd name="T3" fmla="*/ 15 h 62"/>
                <a:gd name="T4" fmla="*/ 55 w 110"/>
                <a:gd name="T5" fmla="*/ 33 h 62"/>
                <a:gd name="T6" fmla="*/ 26 w 110"/>
                <a:gd name="T7" fmla="*/ 61 h 62"/>
                <a:gd name="T8" fmla="*/ 2 w 110"/>
                <a:gd name="T9" fmla="*/ 31 h 62"/>
                <a:gd name="T10" fmla="*/ 36 w 110"/>
                <a:gd name="T11" fmla="*/ 8 h 62"/>
                <a:gd name="T12" fmla="*/ 72 w 110"/>
                <a:gd name="T13" fmla="*/ 4 h 62"/>
                <a:gd name="T14" fmla="*/ 109 w 110"/>
                <a:gd name="T15" fmla="*/ 0 h 62"/>
                <a:gd name="T16" fmla="*/ 110 w 110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62">
                  <a:moveTo>
                    <a:pt x="110" y="4"/>
                  </a:moveTo>
                  <a:cubicBezTo>
                    <a:pt x="96" y="7"/>
                    <a:pt x="83" y="11"/>
                    <a:pt x="70" y="15"/>
                  </a:cubicBezTo>
                  <a:cubicBezTo>
                    <a:pt x="60" y="17"/>
                    <a:pt x="54" y="21"/>
                    <a:pt x="55" y="33"/>
                  </a:cubicBezTo>
                  <a:cubicBezTo>
                    <a:pt x="56" y="52"/>
                    <a:pt x="43" y="62"/>
                    <a:pt x="26" y="61"/>
                  </a:cubicBezTo>
                  <a:cubicBezTo>
                    <a:pt x="10" y="60"/>
                    <a:pt x="0" y="47"/>
                    <a:pt x="2" y="31"/>
                  </a:cubicBezTo>
                  <a:cubicBezTo>
                    <a:pt x="4" y="14"/>
                    <a:pt x="17" y="7"/>
                    <a:pt x="36" y="8"/>
                  </a:cubicBezTo>
                  <a:cubicBezTo>
                    <a:pt x="48" y="9"/>
                    <a:pt x="60" y="6"/>
                    <a:pt x="72" y="4"/>
                  </a:cubicBezTo>
                  <a:cubicBezTo>
                    <a:pt x="85" y="3"/>
                    <a:pt x="97" y="1"/>
                    <a:pt x="109" y="0"/>
                  </a:cubicBezTo>
                  <a:cubicBezTo>
                    <a:pt x="109" y="1"/>
                    <a:pt x="109" y="2"/>
                    <a:pt x="110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36"/>
            <p:cNvSpPr>
              <a:spLocks/>
            </p:cNvSpPr>
            <p:nvPr/>
          </p:nvSpPr>
          <p:spPr bwMode="auto">
            <a:xfrm>
              <a:off x="5734855" y="1795726"/>
              <a:ext cx="114385" cy="109225"/>
            </a:xfrm>
            <a:custGeom>
              <a:avLst/>
              <a:gdLst>
                <a:gd name="T0" fmla="*/ 45 w 56"/>
                <a:gd name="T1" fmla="*/ 5 h 54"/>
                <a:gd name="T2" fmla="*/ 50 w 56"/>
                <a:gd name="T3" fmla="*/ 16 h 54"/>
                <a:gd name="T4" fmla="*/ 42 w 56"/>
                <a:gd name="T5" fmla="*/ 49 h 54"/>
                <a:gd name="T6" fmla="*/ 10 w 56"/>
                <a:gd name="T7" fmla="*/ 49 h 54"/>
                <a:gd name="T8" fmla="*/ 2 w 56"/>
                <a:gd name="T9" fmla="*/ 18 h 54"/>
                <a:gd name="T10" fmla="*/ 32 w 56"/>
                <a:gd name="T11" fmla="*/ 2 h 54"/>
                <a:gd name="T12" fmla="*/ 45 w 56"/>
                <a:gd name="T13" fmla="*/ 6 h 54"/>
                <a:gd name="T14" fmla="*/ 45 w 56"/>
                <a:gd name="T1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4">
                  <a:moveTo>
                    <a:pt x="45" y="5"/>
                  </a:moveTo>
                  <a:cubicBezTo>
                    <a:pt x="46" y="9"/>
                    <a:pt x="48" y="12"/>
                    <a:pt x="50" y="16"/>
                  </a:cubicBezTo>
                  <a:cubicBezTo>
                    <a:pt x="56" y="29"/>
                    <a:pt x="55" y="43"/>
                    <a:pt x="42" y="49"/>
                  </a:cubicBezTo>
                  <a:cubicBezTo>
                    <a:pt x="33" y="54"/>
                    <a:pt x="17" y="54"/>
                    <a:pt x="10" y="49"/>
                  </a:cubicBezTo>
                  <a:cubicBezTo>
                    <a:pt x="3" y="44"/>
                    <a:pt x="0" y="28"/>
                    <a:pt x="2" y="18"/>
                  </a:cubicBezTo>
                  <a:cubicBezTo>
                    <a:pt x="5" y="4"/>
                    <a:pt x="18" y="0"/>
                    <a:pt x="32" y="2"/>
                  </a:cubicBezTo>
                  <a:cubicBezTo>
                    <a:pt x="37" y="3"/>
                    <a:pt x="41" y="5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5704753" y="1496433"/>
              <a:ext cx="99764" cy="101484"/>
            </a:xfrm>
            <a:custGeom>
              <a:avLst/>
              <a:gdLst>
                <a:gd name="T0" fmla="*/ 26 w 49"/>
                <a:gd name="T1" fmla="*/ 0 h 50"/>
                <a:gd name="T2" fmla="*/ 49 w 49"/>
                <a:gd name="T3" fmla="*/ 25 h 50"/>
                <a:gd name="T4" fmla="*/ 25 w 49"/>
                <a:gd name="T5" fmla="*/ 49 h 50"/>
                <a:gd name="T6" fmla="*/ 1 w 49"/>
                <a:gd name="T7" fmla="*/ 23 h 50"/>
                <a:gd name="T8" fmla="*/ 26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6" y="0"/>
                  </a:moveTo>
                  <a:cubicBezTo>
                    <a:pt x="41" y="2"/>
                    <a:pt x="49" y="10"/>
                    <a:pt x="49" y="25"/>
                  </a:cubicBezTo>
                  <a:cubicBezTo>
                    <a:pt x="49" y="40"/>
                    <a:pt x="40" y="48"/>
                    <a:pt x="25" y="49"/>
                  </a:cubicBezTo>
                  <a:cubicBezTo>
                    <a:pt x="11" y="50"/>
                    <a:pt x="0" y="37"/>
                    <a:pt x="1" y="23"/>
                  </a:cubicBezTo>
                  <a:cubicBezTo>
                    <a:pt x="2" y="9"/>
                    <a:pt x="11" y="1"/>
                    <a:pt x="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>
              <a:off x="5414061" y="1474073"/>
              <a:ext cx="153947" cy="132445"/>
            </a:xfrm>
            <a:custGeom>
              <a:avLst/>
              <a:gdLst>
                <a:gd name="T0" fmla="*/ 72 w 76"/>
                <a:gd name="T1" fmla="*/ 65 h 65"/>
                <a:gd name="T2" fmla="*/ 52 w 76"/>
                <a:gd name="T3" fmla="*/ 47 h 65"/>
                <a:gd name="T4" fmla="*/ 28 w 76"/>
                <a:gd name="T5" fmla="*/ 41 h 65"/>
                <a:gd name="T6" fmla="*/ 3 w 76"/>
                <a:gd name="T7" fmla="*/ 29 h 65"/>
                <a:gd name="T8" fmla="*/ 13 w 76"/>
                <a:gd name="T9" fmla="*/ 6 h 65"/>
                <a:gd name="T10" fmla="*/ 39 w 76"/>
                <a:gd name="T11" fmla="*/ 16 h 65"/>
                <a:gd name="T12" fmla="*/ 58 w 76"/>
                <a:gd name="T13" fmla="*/ 40 h 65"/>
                <a:gd name="T14" fmla="*/ 76 w 76"/>
                <a:gd name="T15" fmla="*/ 61 h 65"/>
                <a:gd name="T16" fmla="*/ 72 w 7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5">
                  <a:moveTo>
                    <a:pt x="72" y="65"/>
                  </a:moveTo>
                  <a:cubicBezTo>
                    <a:pt x="65" y="59"/>
                    <a:pt x="60" y="51"/>
                    <a:pt x="52" y="47"/>
                  </a:cubicBezTo>
                  <a:cubicBezTo>
                    <a:pt x="45" y="43"/>
                    <a:pt x="36" y="44"/>
                    <a:pt x="28" y="41"/>
                  </a:cubicBezTo>
                  <a:cubicBezTo>
                    <a:pt x="19" y="38"/>
                    <a:pt x="7" y="36"/>
                    <a:pt x="3" y="29"/>
                  </a:cubicBezTo>
                  <a:cubicBezTo>
                    <a:pt x="0" y="25"/>
                    <a:pt x="6" y="10"/>
                    <a:pt x="13" y="6"/>
                  </a:cubicBezTo>
                  <a:cubicBezTo>
                    <a:pt x="23" y="0"/>
                    <a:pt x="32" y="6"/>
                    <a:pt x="39" y="16"/>
                  </a:cubicBezTo>
                  <a:cubicBezTo>
                    <a:pt x="44" y="25"/>
                    <a:pt x="52" y="32"/>
                    <a:pt x="58" y="40"/>
                  </a:cubicBezTo>
                  <a:cubicBezTo>
                    <a:pt x="64" y="47"/>
                    <a:pt x="70" y="54"/>
                    <a:pt x="76" y="61"/>
                  </a:cubicBezTo>
                  <a:cubicBezTo>
                    <a:pt x="75" y="63"/>
                    <a:pt x="73" y="64"/>
                    <a:pt x="72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42"/>
            <p:cNvSpPr>
              <a:spLocks/>
            </p:cNvSpPr>
            <p:nvPr/>
          </p:nvSpPr>
          <p:spPr bwMode="auto">
            <a:xfrm>
              <a:off x="4050906" y="2734885"/>
              <a:ext cx="93744" cy="95464"/>
            </a:xfrm>
            <a:custGeom>
              <a:avLst/>
              <a:gdLst>
                <a:gd name="T0" fmla="*/ 46 w 46"/>
                <a:gd name="T1" fmla="*/ 31 h 47"/>
                <a:gd name="T2" fmla="*/ 24 w 46"/>
                <a:gd name="T3" fmla="*/ 45 h 47"/>
                <a:gd name="T4" fmla="*/ 3 w 46"/>
                <a:gd name="T5" fmla="*/ 23 h 47"/>
                <a:gd name="T6" fmla="*/ 24 w 46"/>
                <a:gd name="T7" fmla="*/ 2 h 47"/>
                <a:gd name="T8" fmla="*/ 46 w 46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46" y="31"/>
                  </a:moveTo>
                  <a:cubicBezTo>
                    <a:pt x="41" y="34"/>
                    <a:pt x="33" y="43"/>
                    <a:pt x="24" y="45"/>
                  </a:cubicBezTo>
                  <a:cubicBezTo>
                    <a:pt x="11" y="47"/>
                    <a:pt x="0" y="37"/>
                    <a:pt x="3" y="23"/>
                  </a:cubicBezTo>
                  <a:cubicBezTo>
                    <a:pt x="5" y="15"/>
                    <a:pt x="15" y="4"/>
                    <a:pt x="24" y="2"/>
                  </a:cubicBezTo>
                  <a:cubicBezTo>
                    <a:pt x="37" y="0"/>
                    <a:pt x="45" y="10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43"/>
            <p:cNvSpPr>
              <a:spLocks/>
            </p:cNvSpPr>
            <p:nvPr/>
          </p:nvSpPr>
          <p:spPr bwMode="auto">
            <a:xfrm>
              <a:off x="5849239" y="1508474"/>
              <a:ext cx="92884" cy="93744"/>
            </a:xfrm>
            <a:custGeom>
              <a:avLst/>
              <a:gdLst>
                <a:gd name="T0" fmla="*/ 29 w 46"/>
                <a:gd name="T1" fmla="*/ 0 h 46"/>
                <a:gd name="T2" fmla="*/ 44 w 46"/>
                <a:gd name="T3" fmla="*/ 25 h 46"/>
                <a:gd name="T4" fmla="*/ 23 w 46"/>
                <a:gd name="T5" fmla="*/ 46 h 46"/>
                <a:gd name="T6" fmla="*/ 3 w 46"/>
                <a:gd name="T7" fmla="*/ 24 h 46"/>
                <a:gd name="T8" fmla="*/ 19 w 46"/>
                <a:gd name="T9" fmla="*/ 0 h 46"/>
                <a:gd name="T10" fmla="*/ 29 w 46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29" y="0"/>
                  </a:moveTo>
                  <a:cubicBezTo>
                    <a:pt x="34" y="8"/>
                    <a:pt x="43" y="16"/>
                    <a:pt x="44" y="25"/>
                  </a:cubicBezTo>
                  <a:cubicBezTo>
                    <a:pt x="46" y="38"/>
                    <a:pt x="36" y="46"/>
                    <a:pt x="23" y="46"/>
                  </a:cubicBezTo>
                  <a:cubicBezTo>
                    <a:pt x="10" y="46"/>
                    <a:pt x="0" y="37"/>
                    <a:pt x="3" y="24"/>
                  </a:cubicBezTo>
                  <a:cubicBezTo>
                    <a:pt x="4" y="15"/>
                    <a:pt x="14" y="8"/>
                    <a:pt x="19" y="0"/>
                  </a:cubicBezTo>
                  <a:cubicBezTo>
                    <a:pt x="22" y="0"/>
                    <a:pt x="26" y="0"/>
                    <a:pt x="2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5"/>
            <p:cNvSpPr>
              <a:spLocks/>
            </p:cNvSpPr>
            <p:nvPr/>
          </p:nvSpPr>
          <p:spPr bwMode="auto">
            <a:xfrm>
              <a:off x="5578328" y="1541155"/>
              <a:ext cx="93744" cy="91164"/>
            </a:xfrm>
            <a:custGeom>
              <a:avLst/>
              <a:gdLst>
                <a:gd name="T0" fmla="*/ 46 w 46"/>
                <a:gd name="T1" fmla="*/ 28 h 45"/>
                <a:gd name="T2" fmla="*/ 21 w 46"/>
                <a:gd name="T3" fmla="*/ 43 h 45"/>
                <a:gd name="T4" fmla="*/ 0 w 46"/>
                <a:gd name="T5" fmla="*/ 23 h 45"/>
                <a:gd name="T6" fmla="*/ 21 w 46"/>
                <a:gd name="T7" fmla="*/ 2 h 45"/>
                <a:gd name="T8" fmla="*/ 46 w 46"/>
                <a:gd name="T9" fmla="*/ 18 h 45"/>
                <a:gd name="T10" fmla="*/ 46 w 46"/>
                <a:gd name="T11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5">
                  <a:moveTo>
                    <a:pt x="46" y="28"/>
                  </a:moveTo>
                  <a:cubicBezTo>
                    <a:pt x="37" y="33"/>
                    <a:pt x="30" y="42"/>
                    <a:pt x="21" y="43"/>
                  </a:cubicBezTo>
                  <a:cubicBezTo>
                    <a:pt x="8" y="45"/>
                    <a:pt x="0" y="35"/>
                    <a:pt x="0" y="23"/>
                  </a:cubicBezTo>
                  <a:cubicBezTo>
                    <a:pt x="0" y="10"/>
                    <a:pt x="8" y="0"/>
                    <a:pt x="21" y="2"/>
                  </a:cubicBezTo>
                  <a:cubicBezTo>
                    <a:pt x="30" y="4"/>
                    <a:pt x="38" y="12"/>
                    <a:pt x="46" y="18"/>
                  </a:cubicBezTo>
                  <a:cubicBezTo>
                    <a:pt x="46" y="21"/>
                    <a:pt x="46" y="24"/>
                    <a:pt x="46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8"/>
            <p:cNvSpPr>
              <a:spLocks/>
            </p:cNvSpPr>
            <p:nvPr/>
          </p:nvSpPr>
          <p:spPr bwMode="auto">
            <a:xfrm>
              <a:off x="3847937" y="2661781"/>
              <a:ext cx="105785" cy="86864"/>
            </a:xfrm>
            <a:custGeom>
              <a:avLst/>
              <a:gdLst>
                <a:gd name="T0" fmla="*/ 52 w 52"/>
                <a:gd name="T1" fmla="*/ 43 h 43"/>
                <a:gd name="T2" fmla="*/ 9 w 52"/>
                <a:gd name="T3" fmla="*/ 30 h 43"/>
                <a:gd name="T4" fmla="*/ 1 w 52"/>
                <a:gd name="T5" fmla="*/ 12 h 43"/>
                <a:gd name="T6" fmla="*/ 15 w 52"/>
                <a:gd name="T7" fmla="*/ 0 h 43"/>
                <a:gd name="T8" fmla="*/ 30 w 52"/>
                <a:gd name="T9" fmla="*/ 12 h 43"/>
                <a:gd name="T10" fmla="*/ 52 w 5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3">
                  <a:moveTo>
                    <a:pt x="52" y="43"/>
                  </a:moveTo>
                  <a:cubicBezTo>
                    <a:pt x="38" y="39"/>
                    <a:pt x="23" y="36"/>
                    <a:pt x="9" y="30"/>
                  </a:cubicBezTo>
                  <a:cubicBezTo>
                    <a:pt x="5" y="27"/>
                    <a:pt x="0" y="18"/>
                    <a:pt x="1" y="12"/>
                  </a:cubicBezTo>
                  <a:cubicBezTo>
                    <a:pt x="2" y="7"/>
                    <a:pt x="10" y="0"/>
                    <a:pt x="15" y="0"/>
                  </a:cubicBezTo>
                  <a:cubicBezTo>
                    <a:pt x="21" y="0"/>
                    <a:pt x="31" y="9"/>
                    <a:pt x="30" y="12"/>
                  </a:cubicBezTo>
                  <a:cubicBezTo>
                    <a:pt x="26" y="31"/>
                    <a:pt x="41" y="35"/>
                    <a:pt x="52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50"/>
            <p:cNvSpPr>
              <a:spLocks/>
            </p:cNvSpPr>
            <p:nvPr/>
          </p:nvSpPr>
          <p:spPr bwMode="auto">
            <a:xfrm>
              <a:off x="3968342" y="2681562"/>
              <a:ext cx="64503" cy="67083"/>
            </a:xfrm>
            <a:custGeom>
              <a:avLst/>
              <a:gdLst>
                <a:gd name="T0" fmla="*/ 27 w 32"/>
                <a:gd name="T1" fmla="*/ 29 h 33"/>
                <a:gd name="T2" fmla="*/ 14 w 32"/>
                <a:gd name="T3" fmla="*/ 31 h 33"/>
                <a:gd name="T4" fmla="*/ 0 w 32"/>
                <a:gd name="T5" fmla="*/ 14 h 33"/>
                <a:gd name="T6" fmla="*/ 15 w 32"/>
                <a:gd name="T7" fmla="*/ 1 h 33"/>
                <a:gd name="T8" fmla="*/ 30 w 32"/>
                <a:gd name="T9" fmla="*/ 17 h 33"/>
                <a:gd name="T10" fmla="*/ 26 w 32"/>
                <a:gd name="T11" fmla="*/ 30 h 33"/>
                <a:gd name="T12" fmla="*/ 27 w 32"/>
                <a:gd name="T13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7" y="29"/>
                  </a:moveTo>
                  <a:cubicBezTo>
                    <a:pt x="22" y="30"/>
                    <a:pt x="16" y="33"/>
                    <a:pt x="14" y="31"/>
                  </a:cubicBezTo>
                  <a:cubicBezTo>
                    <a:pt x="8" y="27"/>
                    <a:pt x="1" y="20"/>
                    <a:pt x="0" y="14"/>
                  </a:cubicBezTo>
                  <a:cubicBezTo>
                    <a:pt x="0" y="10"/>
                    <a:pt x="11" y="0"/>
                    <a:pt x="15" y="1"/>
                  </a:cubicBezTo>
                  <a:cubicBezTo>
                    <a:pt x="21" y="2"/>
                    <a:pt x="26" y="11"/>
                    <a:pt x="30" y="17"/>
                  </a:cubicBezTo>
                  <a:cubicBezTo>
                    <a:pt x="32" y="20"/>
                    <a:pt x="28" y="25"/>
                    <a:pt x="26" y="30"/>
                  </a:cubicBezTo>
                  <a:cubicBezTo>
                    <a:pt x="26" y="29"/>
                    <a:pt x="27" y="29"/>
                    <a:pt x="27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52"/>
            <p:cNvSpPr>
              <a:spLocks/>
            </p:cNvSpPr>
            <p:nvPr/>
          </p:nvSpPr>
          <p:spPr bwMode="auto">
            <a:xfrm>
              <a:off x="3909000" y="2860450"/>
              <a:ext cx="56762" cy="69663"/>
            </a:xfrm>
            <a:custGeom>
              <a:avLst/>
              <a:gdLst>
                <a:gd name="T0" fmla="*/ 14 w 28"/>
                <a:gd name="T1" fmla="*/ 34 h 34"/>
                <a:gd name="T2" fmla="*/ 1 w 28"/>
                <a:gd name="T3" fmla="*/ 15 h 34"/>
                <a:gd name="T4" fmla="*/ 16 w 28"/>
                <a:gd name="T5" fmla="*/ 0 h 34"/>
                <a:gd name="T6" fmla="*/ 28 w 28"/>
                <a:gd name="T7" fmla="*/ 15 h 34"/>
                <a:gd name="T8" fmla="*/ 14 w 28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4">
                  <a:moveTo>
                    <a:pt x="14" y="34"/>
                  </a:moveTo>
                  <a:cubicBezTo>
                    <a:pt x="8" y="25"/>
                    <a:pt x="0" y="19"/>
                    <a:pt x="1" y="15"/>
                  </a:cubicBezTo>
                  <a:cubicBezTo>
                    <a:pt x="3" y="9"/>
                    <a:pt x="11" y="5"/>
                    <a:pt x="16" y="0"/>
                  </a:cubicBezTo>
                  <a:cubicBezTo>
                    <a:pt x="21" y="5"/>
                    <a:pt x="28" y="10"/>
                    <a:pt x="28" y="15"/>
                  </a:cubicBezTo>
                  <a:cubicBezTo>
                    <a:pt x="28" y="20"/>
                    <a:pt x="21" y="26"/>
                    <a:pt x="14" y="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53"/>
            <p:cNvSpPr>
              <a:spLocks/>
            </p:cNvSpPr>
            <p:nvPr/>
          </p:nvSpPr>
          <p:spPr bwMode="auto">
            <a:xfrm>
              <a:off x="5785596" y="1386349"/>
              <a:ext cx="67083" cy="55042"/>
            </a:xfrm>
            <a:custGeom>
              <a:avLst/>
              <a:gdLst>
                <a:gd name="T0" fmla="*/ 33 w 33"/>
                <a:gd name="T1" fmla="*/ 16 h 27"/>
                <a:gd name="T2" fmla="*/ 12 w 33"/>
                <a:gd name="T3" fmla="*/ 26 h 27"/>
                <a:gd name="T4" fmla="*/ 1 w 33"/>
                <a:gd name="T5" fmla="*/ 12 h 27"/>
                <a:gd name="T6" fmla="*/ 15 w 33"/>
                <a:gd name="T7" fmla="*/ 0 h 27"/>
                <a:gd name="T8" fmla="*/ 33 w 33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7">
                  <a:moveTo>
                    <a:pt x="33" y="16"/>
                  </a:moveTo>
                  <a:cubicBezTo>
                    <a:pt x="23" y="21"/>
                    <a:pt x="17" y="27"/>
                    <a:pt x="12" y="26"/>
                  </a:cubicBezTo>
                  <a:cubicBezTo>
                    <a:pt x="7" y="25"/>
                    <a:pt x="0" y="16"/>
                    <a:pt x="1" y="12"/>
                  </a:cubicBezTo>
                  <a:cubicBezTo>
                    <a:pt x="1" y="7"/>
                    <a:pt x="10" y="0"/>
                    <a:pt x="15" y="0"/>
                  </a:cubicBezTo>
                  <a:cubicBezTo>
                    <a:pt x="20" y="1"/>
                    <a:pt x="25" y="8"/>
                    <a:pt x="3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54"/>
            <p:cNvSpPr>
              <a:spLocks/>
            </p:cNvSpPr>
            <p:nvPr/>
          </p:nvSpPr>
          <p:spPr bwMode="auto">
            <a:xfrm>
              <a:off x="3737853" y="2828628"/>
              <a:ext cx="89444" cy="60202"/>
            </a:xfrm>
            <a:custGeom>
              <a:avLst/>
              <a:gdLst>
                <a:gd name="T0" fmla="*/ 41 w 44"/>
                <a:gd name="T1" fmla="*/ 0 h 30"/>
                <a:gd name="T2" fmla="*/ 43 w 44"/>
                <a:gd name="T3" fmla="*/ 7 h 30"/>
                <a:gd name="T4" fmla="*/ 15 w 44"/>
                <a:gd name="T5" fmla="*/ 28 h 30"/>
                <a:gd name="T6" fmla="*/ 3 w 44"/>
                <a:gd name="T7" fmla="*/ 26 h 30"/>
                <a:gd name="T8" fmla="*/ 2 w 44"/>
                <a:gd name="T9" fmla="*/ 12 h 30"/>
                <a:gd name="T10" fmla="*/ 15 w 44"/>
                <a:gd name="T11" fmla="*/ 8 h 30"/>
                <a:gd name="T12" fmla="*/ 41 w 44"/>
                <a:gd name="T13" fmla="*/ 0 h 30"/>
                <a:gd name="T14" fmla="*/ 41 w 44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41" y="0"/>
                  </a:moveTo>
                  <a:cubicBezTo>
                    <a:pt x="42" y="3"/>
                    <a:pt x="44" y="7"/>
                    <a:pt x="43" y="7"/>
                  </a:cubicBezTo>
                  <a:cubicBezTo>
                    <a:pt x="34" y="14"/>
                    <a:pt x="25" y="22"/>
                    <a:pt x="15" y="28"/>
                  </a:cubicBezTo>
                  <a:cubicBezTo>
                    <a:pt x="12" y="30"/>
                    <a:pt x="5" y="28"/>
                    <a:pt x="3" y="26"/>
                  </a:cubicBezTo>
                  <a:cubicBezTo>
                    <a:pt x="1" y="22"/>
                    <a:pt x="0" y="15"/>
                    <a:pt x="2" y="12"/>
                  </a:cubicBezTo>
                  <a:cubicBezTo>
                    <a:pt x="4" y="9"/>
                    <a:pt x="11" y="7"/>
                    <a:pt x="15" y="8"/>
                  </a:cubicBezTo>
                  <a:cubicBezTo>
                    <a:pt x="26" y="13"/>
                    <a:pt x="35" y="1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57"/>
            <p:cNvSpPr>
              <a:spLocks/>
            </p:cNvSpPr>
            <p:nvPr/>
          </p:nvSpPr>
          <p:spPr bwMode="auto">
            <a:xfrm>
              <a:off x="3998443" y="2875070"/>
              <a:ext cx="49022" cy="62783"/>
            </a:xfrm>
            <a:custGeom>
              <a:avLst/>
              <a:gdLst>
                <a:gd name="T0" fmla="*/ 11 w 24"/>
                <a:gd name="T1" fmla="*/ 31 h 31"/>
                <a:gd name="T2" fmla="*/ 0 w 24"/>
                <a:gd name="T3" fmla="*/ 12 h 31"/>
                <a:gd name="T4" fmla="*/ 13 w 24"/>
                <a:gd name="T5" fmla="*/ 0 h 31"/>
                <a:gd name="T6" fmla="*/ 24 w 24"/>
                <a:gd name="T7" fmla="*/ 14 h 31"/>
                <a:gd name="T8" fmla="*/ 11 w 24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1" y="31"/>
                  </a:moveTo>
                  <a:cubicBezTo>
                    <a:pt x="6" y="22"/>
                    <a:pt x="0" y="17"/>
                    <a:pt x="0" y="12"/>
                  </a:cubicBezTo>
                  <a:cubicBezTo>
                    <a:pt x="1" y="8"/>
                    <a:pt x="8" y="4"/>
                    <a:pt x="13" y="0"/>
                  </a:cubicBezTo>
                  <a:cubicBezTo>
                    <a:pt x="17" y="5"/>
                    <a:pt x="23" y="9"/>
                    <a:pt x="24" y="14"/>
                  </a:cubicBezTo>
                  <a:cubicBezTo>
                    <a:pt x="24" y="18"/>
                    <a:pt x="17" y="23"/>
                    <a:pt x="1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60"/>
            <p:cNvSpPr>
              <a:spLocks/>
            </p:cNvSpPr>
            <p:nvPr/>
          </p:nvSpPr>
          <p:spPr bwMode="auto">
            <a:xfrm>
              <a:off x="3841917" y="2824328"/>
              <a:ext cx="61063" cy="49022"/>
            </a:xfrm>
            <a:custGeom>
              <a:avLst/>
              <a:gdLst>
                <a:gd name="T0" fmla="*/ 30 w 30"/>
                <a:gd name="T1" fmla="*/ 12 h 24"/>
                <a:gd name="T2" fmla="*/ 12 w 30"/>
                <a:gd name="T3" fmla="*/ 23 h 24"/>
                <a:gd name="T4" fmla="*/ 1 w 30"/>
                <a:gd name="T5" fmla="*/ 12 h 24"/>
                <a:gd name="T6" fmla="*/ 12 w 30"/>
                <a:gd name="T7" fmla="*/ 0 h 24"/>
                <a:gd name="T8" fmla="*/ 30 w 30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cubicBezTo>
                    <a:pt x="21" y="18"/>
                    <a:pt x="16" y="24"/>
                    <a:pt x="12" y="23"/>
                  </a:cubicBezTo>
                  <a:cubicBezTo>
                    <a:pt x="7" y="23"/>
                    <a:pt x="0" y="16"/>
                    <a:pt x="1" y="12"/>
                  </a:cubicBezTo>
                  <a:cubicBezTo>
                    <a:pt x="1" y="7"/>
                    <a:pt x="8" y="1"/>
                    <a:pt x="12" y="0"/>
                  </a:cubicBezTo>
                  <a:cubicBezTo>
                    <a:pt x="17" y="0"/>
                    <a:pt x="21" y="6"/>
                    <a:pt x="30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422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圆角矩形 42"/>
          <p:cNvSpPr/>
          <p:nvPr/>
        </p:nvSpPr>
        <p:spPr>
          <a:xfrm>
            <a:off x="5295901" y="1771652"/>
            <a:ext cx="7581900" cy="4004189"/>
          </a:xfrm>
          <a:prstGeom prst="roundRect">
            <a:avLst>
              <a:gd name="adj" fmla="val 6200"/>
            </a:avLst>
          </a:prstGeom>
          <a:solidFill>
            <a:srgbClr val="004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151665" y="1566190"/>
            <a:ext cx="3678372" cy="4335225"/>
            <a:chOff x="713514" y="1508363"/>
            <a:chExt cx="3678372" cy="433522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3514" y="1508363"/>
              <a:ext cx="3678372" cy="1200624"/>
            </a:xfrm>
            <a:custGeom>
              <a:avLst/>
              <a:gdLst>
                <a:gd name="connsiteX0" fmla="*/ 0 w 4495800"/>
                <a:gd name="connsiteY0" fmla="*/ 0 h 1467434"/>
                <a:gd name="connsiteX1" fmla="*/ 4495800 w 4495800"/>
                <a:gd name="connsiteY1" fmla="*/ 0 h 1467434"/>
                <a:gd name="connsiteX2" fmla="*/ 4495800 w 4495800"/>
                <a:gd name="connsiteY2" fmla="*/ 1467434 h 1467434"/>
                <a:gd name="connsiteX3" fmla="*/ 0 w 4495800"/>
                <a:gd name="connsiteY3" fmla="*/ 1467434 h 1467434"/>
                <a:gd name="connsiteX4" fmla="*/ 0 w 4495800"/>
                <a:gd name="connsiteY4" fmla="*/ 0 h 146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467434">
                  <a:moveTo>
                    <a:pt x="0" y="0"/>
                  </a:moveTo>
                  <a:lnTo>
                    <a:pt x="4495800" y="0"/>
                  </a:lnTo>
                  <a:lnTo>
                    <a:pt x="4495800" y="1467434"/>
                  </a:lnTo>
                  <a:lnTo>
                    <a:pt x="0" y="1467434"/>
                  </a:lnTo>
                  <a:lnTo>
                    <a:pt x="0" y="0"/>
                  </a:lnTo>
                  <a:close/>
                </a:path>
              </a:pathLst>
            </a:cu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3514" y="3075663"/>
              <a:ext cx="3678372" cy="1200624"/>
            </a:xfrm>
            <a:custGeom>
              <a:avLst/>
              <a:gdLst>
                <a:gd name="connsiteX0" fmla="*/ 0 w 4495800"/>
                <a:gd name="connsiteY0" fmla="*/ 0 h 1467434"/>
                <a:gd name="connsiteX1" fmla="*/ 4495800 w 4495800"/>
                <a:gd name="connsiteY1" fmla="*/ 0 h 1467434"/>
                <a:gd name="connsiteX2" fmla="*/ 4495800 w 4495800"/>
                <a:gd name="connsiteY2" fmla="*/ 1467434 h 1467434"/>
                <a:gd name="connsiteX3" fmla="*/ 0 w 4495800"/>
                <a:gd name="connsiteY3" fmla="*/ 1467434 h 1467434"/>
                <a:gd name="connsiteX4" fmla="*/ 0 w 4495800"/>
                <a:gd name="connsiteY4" fmla="*/ 0 h 146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467434">
                  <a:moveTo>
                    <a:pt x="0" y="0"/>
                  </a:moveTo>
                  <a:lnTo>
                    <a:pt x="4495800" y="0"/>
                  </a:lnTo>
                  <a:lnTo>
                    <a:pt x="4495800" y="1467434"/>
                  </a:lnTo>
                  <a:lnTo>
                    <a:pt x="0" y="1467434"/>
                  </a:lnTo>
                  <a:lnTo>
                    <a:pt x="0" y="0"/>
                  </a:lnTo>
                  <a:close/>
                </a:path>
              </a:pathLst>
            </a:cu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3514" y="4642964"/>
              <a:ext cx="3678372" cy="1200624"/>
            </a:xfrm>
            <a:custGeom>
              <a:avLst/>
              <a:gdLst>
                <a:gd name="connsiteX0" fmla="*/ 0 w 4495800"/>
                <a:gd name="connsiteY0" fmla="*/ 0 h 1467434"/>
                <a:gd name="connsiteX1" fmla="*/ 4495800 w 4495800"/>
                <a:gd name="connsiteY1" fmla="*/ 0 h 1467434"/>
                <a:gd name="connsiteX2" fmla="*/ 4495800 w 4495800"/>
                <a:gd name="connsiteY2" fmla="*/ 1467434 h 1467434"/>
                <a:gd name="connsiteX3" fmla="*/ 0 w 4495800"/>
                <a:gd name="connsiteY3" fmla="*/ 1467434 h 1467434"/>
                <a:gd name="connsiteX4" fmla="*/ 0 w 4495800"/>
                <a:gd name="connsiteY4" fmla="*/ 0 h 146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467434">
                  <a:moveTo>
                    <a:pt x="0" y="0"/>
                  </a:moveTo>
                  <a:lnTo>
                    <a:pt x="4495800" y="0"/>
                  </a:lnTo>
                  <a:lnTo>
                    <a:pt x="4495800" y="1467434"/>
                  </a:lnTo>
                  <a:lnTo>
                    <a:pt x="0" y="1467434"/>
                  </a:lnTo>
                  <a:lnTo>
                    <a:pt x="0" y="0"/>
                  </a:lnTo>
                  <a:close/>
                </a:path>
              </a:pathLst>
            </a:cu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3" name="文本框 12"/>
          <p:cNvSpPr txBox="1"/>
          <p:nvPr/>
        </p:nvSpPr>
        <p:spPr>
          <a:xfrm>
            <a:off x="5351599" y="2047119"/>
            <a:ext cx="5238048" cy="345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天青色等烟雨</a:t>
            </a:r>
          </a:p>
          <a:p>
            <a:pPr lvl="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而我在等你</a:t>
            </a:r>
          </a:p>
          <a:p>
            <a:pPr lvl="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炊烟袅袅升起</a:t>
            </a:r>
          </a:p>
          <a:p>
            <a:pPr lvl="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隔江千万里</a:t>
            </a:r>
          </a:p>
          <a:p>
            <a:pPr lvl="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在瓶底书汉隶仿前朝的飘逸</a:t>
            </a:r>
          </a:p>
          <a:p>
            <a:pPr lvl="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就当我为遇见你伏笔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658139" y="5842232"/>
            <a:ext cx="1519172" cy="1149118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695324" y="728665"/>
            <a:ext cx="3658533" cy="632511"/>
            <a:chOff x="695324" y="728663"/>
            <a:chExt cx="3658533" cy="632511"/>
          </a:xfrm>
        </p:grpSpPr>
        <p:sp>
          <p:nvSpPr>
            <p:cNvPr id="50" name="圆角矩形 49"/>
            <p:cNvSpPr/>
            <p:nvPr/>
          </p:nvSpPr>
          <p:spPr>
            <a:xfrm>
              <a:off x="695324" y="728663"/>
              <a:ext cx="3658533" cy="612585"/>
            </a:xfrm>
            <a:prstGeom prst="roundRect">
              <a:avLst>
                <a:gd name="adj" fmla="val 40626"/>
              </a:avLst>
            </a:prstGeom>
            <a:solidFill>
              <a:srgbClr val="004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   请输入标题</a:t>
              </a:r>
              <a:endParaRPr lang="zh-CN" altLang="en-US" sz="2800" dirty="0"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 rot="1982780" flipH="1">
              <a:off x="901614" y="785241"/>
              <a:ext cx="782595" cy="575933"/>
              <a:chOff x="2511007" y="1884236"/>
              <a:chExt cx="782595" cy="575933"/>
            </a:xfrm>
            <a:solidFill>
              <a:schemeClr val="bg1"/>
            </a:solidFill>
          </p:grpSpPr>
          <p:sp>
            <p:nvSpPr>
              <p:cNvPr id="52" name="Freeform 16"/>
              <p:cNvSpPr>
                <a:spLocks noEditPoints="1"/>
              </p:cNvSpPr>
              <p:nvPr/>
            </p:nvSpPr>
            <p:spPr bwMode="auto">
              <a:xfrm>
                <a:off x="2511007" y="1884236"/>
                <a:ext cx="761768" cy="575933"/>
              </a:xfrm>
              <a:custGeom>
                <a:avLst/>
                <a:gdLst>
                  <a:gd name="T0" fmla="*/ 28 w 850"/>
                  <a:gd name="T1" fmla="*/ 37 h 642"/>
                  <a:gd name="T2" fmla="*/ 95 w 850"/>
                  <a:gd name="T3" fmla="*/ 48 h 642"/>
                  <a:gd name="T4" fmla="*/ 114 w 850"/>
                  <a:gd name="T5" fmla="*/ 101 h 642"/>
                  <a:gd name="T6" fmla="*/ 139 w 850"/>
                  <a:gd name="T7" fmla="*/ 197 h 642"/>
                  <a:gd name="T8" fmla="*/ 162 w 850"/>
                  <a:gd name="T9" fmla="*/ 171 h 642"/>
                  <a:gd name="T10" fmla="*/ 95 w 850"/>
                  <a:gd name="T11" fmla="*/ 146 h 642"/>
                  <a:gd name="T12" fmla="*/ 122 w 850"/>
                  <a:gd name="T13" fmla="*/ 91 h 642"/>
                  <a:gd name="T14" fmla="*/ 131 w 850"/>
                  <a:gd name="T15" fmla="*/ 51 h 642"/>
                  <a:gd name="T16" fmla="*/ 307 w 850"/>
                  <a:gd name="T17" fmla="*/ 11 h 642"/>
                  <a:gd name="T18" fmla="*/ 182 w 850"/>
                  <a:gd name="T19" fmla="*/ 81 h 642"/>
                  <a:gd name="T20" fmla="*/ 338 w 850"/>
                  <a:gd name="T21" fmla="*/ 64 h 642"/>
                  <a:gd name="T22" fmla="*/ 266 w 850"/>
                  <a:gd name="T23" fmla="*/ 62 h 642"/>
                  <a:gd name="T24" fmla="*/ 282 w 850"/>
                  <a:gd name="T25" fmla="*/ 98 h 642"/>
                  <a:gd name="T26" fmla="*/ 347 w 850"/>
                  <a:gd name="T27" fmla="*/ 182 h 642"/>
                  <a:gd name="T28" fmla="*/ 286 w 850"/>
                  <a:gd name="T29" fmla="*/ 249 h 642"/>
                  <a:gd name="T30" fmla="*/ 213 w 850"/>
                  <a:gd name="T31" fmla="*/ 277 h 642"/>
                  <a:gd name="T32" fmla="*/ 153 w 850"/>
                  <a:gd name="T33" fmla="*/ 281 h 642"/>
                  <a:gd name="T34" fmla="*/ 252 w 850"/>
                  <a:gd name="T35" fmla="*/ 286 h 642"/>
                  <a:gd name="T36" fmla="*/ 300 w 850"/>
                  <a:gd name="T37" fmla="*/ 287 h 642"/>
                  <a:gd name="T38" fmla="*/ 347 w 850"/>
                  <a:gd name="T39" fmla="*/ 214 h 642"/>
                  <a:gd name="T40" fmla="*/ 413 w 850"/>
                  <a:gd name="T41" fmla="*/ 147 h 642"/>
                  <a:gd name="T42" fmla="*/ 499 w 850"/>
                  <a:gd name="T43" fmla="*/ 126 h 642"/>
                  <a:gd name="T44" fmla="*/ 520 w 850"/>
                  <a:gd name="T45" fmla="*/ 150 h 642"/>
                  <a:gd name="T46" fmla="*/ 569 w 850"/>
                  <a:gd name="T47" fmla="*/ 167 h 642"/>
                  <a:gd name="T48" fmla="*/ 615 w 850"/>
                  <a:gd name="T49" fmla="*/ 196 h 642"/>
                  <a:gd name="T50" fmla="*/ 643 w 850"/>
                  <a:gd name="T51" fmla="*/ 253 h 642"/>
                  <a:gd name="T52" fmla="*/ 645 w 850"/>
                  <a:gd name="T53" fmla="*/ 322 h 642"/>
                  <a:gd name="T54" fmla="*/ 592 w 850"/>
                  <a:gd name="T55" fmla="*/ 358 h 642"/>
                  <a:gd name="T56" fmla="*/ 537 w 850"/>
                  <a:gd name="T57" fmla="*/ 418 h 642"/>
                  <a:gd name="T58" fmla="*/ 569 w 850"/>
                  <a:gd name="T59" fmla="*/ 451 h 642"/>
                  <a:gd name="T60" fmla="*/ 625 w 850"/>
                  <a:gd name="T61" fmla="*/ 405 h 642"/>
                  <a:gd name="T62" fmla="*/ 707 w 850"/>
                  <a:gd name="T63" fmla="*/ 372 h 642"/>
                  <a:gd name="T64" fmla="*/ 848 w 850"/>
                  <a:gd name="T65" fmla="*/ 475 h 642"/>
                  <a:gd name="T66" fmla="*/ 830 w 850"/>
                  <a:gd name="T67" fmla="*/ 545 h 642"/>
                  <a:gd name="T68" fmla="*/ 724 w 850"/>
                  <a:gd name="T69" fmla="*/ 480 h 642"/>
                  <a:gd name="T70" fmla="*/ 667 w 850"/>
                  <a:gd name="T71" fmla="*/ 448 h 642"/>
                  <a:gd name="T72" fmla="*/ 669 w 850"/>
                  <a:gd name="T73" fmla="*/ 580 h 642"/>
                  <a:gd name="T74" fmla="*/ 627 w 850"/>
                  <a:gd name="T75" fmla="*/ 642 h 642"/>
                  <a:gd name="T76" fmla="*/ 532 w 850"/>
                  <a:gd name="T77" fmla="*/ 513 h 642"/>
                  <a:gd name="T78" fmla="*/ 416 w 850"/>
                  <a:gd name="T79" fmla="*/ 408 h 642"/>
                  <a:gd name="T80" fmla="*/ 324 w 850"/>
                  <a:gd name="T81" fmla="*/ 431 h 642"/>
                  <a:gd name="T82" fmla="*/ 357 w 850"/>
                  <a:gd name="T83" fmla="*/ 438 h 642"/>
                  <a:gd name="T84" fmla="*/ 309 w 850"/>
                  <a:gd name="T85" fmla="*/ 449 h 642"/>
                  <a:gd name="T86" fmla="*/ 201 w 850"/>
                  <a:gd name="T87" fmla="*/ 385 h 642"/>
                  <a:gd name="T88" fmla="*/ 56 w 850"/>
                  <a:gd name="T89" fmla="*/ 245 h 642"/>
                  <a:gd name="T90" fmla="*/ 30 w 850"/>
                  <a:gd name="T91" fmla="*/ 128 h 642"/>
                  <a:gd name="T92" fmla="*/ 501 w 850"/>
                  <a:gd name="T93" fmla="*/ 236 h 642"/>
                  <a:gd name="T94" fmla="*/ 427 w 850"/>
                  <a:gd name="T95" fmla="*/ 296 h 642"/>
                  <a:gd name="T96" fmla="*/ 441 w 850"/>
                  <a:gd name="T97" fmla="*/ 339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642">
                    <a:moveTo>
                      <a:pt x="12" y="88"/>
                    </a:moveTo>
                    <a:cubicBezTo>
                      <a:pt x="18" y="96"/>
                      <a:pt x="24" y="103"/>
                      <a:pt x="30" y="110"/>
                    </a:cubicBezTo>
                    <a:cubicBezTo>
                      <a:pt x="34" y="101"/>
                      <a:pt x="40" y="92"/>
                      <a:pt x="44" y="83"/>
                    </a:cubicBezTo>
                    <a:cubicBezTo>
                      <a:pt x="52" y="65"/>
                      <a:pt x="42" y="52"/>
                      <a:pt x="28" y="37"/>
                    </a:cubicBezTo>
                    <a:cubicBezTo>
                      <a:pt x="55" y="37"/>
                      <a:pt x="63" y="51"/>
                      <a:pt x="64" y="72"/>
                    </a:cubicBezTo>
                    <a:cubicBezTo>
                      <a:pt x="66" y="72"/>
                      <a:pt x="67" y="71"/>
                      <a:pt x="69" y="71"/>
                    </a:cubicBezTo>
                    <a:cubicBezTo>
                      <a:pt x="72" y="60"/>
                      <a:pt x="75" y="50"/>
                      <a:pt x="79" y="36"/>
                    </a:cubicBezTo>
                    <a:cubicBezTo>
                      <a:pt x="82" y="38"/>
                      <a:pt x="95" y="43"/>
                      <a:pt x="95" y="48"/>
                    </a:cubicBezTo>
                    <a:cubicBezTo>
                      <a:pt x="95" y="60"/>
                      <a:pt x="89" y="72"/>
                      <a:pt x="85" y="85"/>
                    </a:cubicBezTo>
                    <a:cubicBezTo>
                      <a:pt x="94" y="89"/>
                      <a:pt x="103" y="88"/>
                      <a:pt x="103" y="69"/>
                    </a:cubicBezTo>
                    <a:cubicBezTo>
                      <a:pt x="106" y="70"/>
                      <a:pt x="108" y="71"/>
                      <a:pt x="110" y="72"/>
                    </a:cubicBezTo>
                    <a:cubicBezTo>
                      <a:pt x="111" y="82"/>
                      <a:pt x="113" y="91"/>
                      <a:pt x="114" y="101"/>
                    </a:cubicBezTo>
                    <a:cubicBezTo>
                      <a:pt x="109" y="102"/>
                      <a:pt x="108" y="103"/>
                      <a:pt x="107" y="103"/>
                    </a:cubicBezTo>
                    <a:cubicBezTo>
                      <a:pt x="64" y="99"/>
                      <a:pt x="57" y="108"/>
                      <a:pt x="72" y="149"/>
                    </a:cubicBezTo>
                    <a:cubicBezTo>
                      <a:pt x="78" y="165"/>
                      <a:pt x="80" y="185"/>
                      <a:pt x="92" y="194"/>
                    </a:cubicBezTo>
                    <a:cubicBezTo>
                      <a:pt x="102" y="202"/>
                      <a:pt x="123" y="196"/>
                      <a:pt x="139" y="197"/>
                    </a:cubicBezTo>
                    <a:cubicBezTo>
                      <a:pt x="151" y="198"/>
                      <a:pt x="163" y="198"/>
                      <a:pt x="175" y="199"/>
                    </a:cubicBezTo>
                    <a:cubicBezTo>
                      <a:pt x="185" y="200"/>
                      <a:pt x="195" y="202"/>
                      <a:pt x="207" y="203"/>
                    </a:cubicBezTo>
                    <a:cubicBezTo>
                      <a:pt x="202" y="197"/>
                      <a:pt x="198" y="191"/>
                      <a:pt x="193" y="184"/>
                    </a:cubicBezTo>
                    <a:cubicBezTo>
                      <a:pt x="183" y="191"/>
                      <a:pt x="183" y="191"/>
                      <a:pt x="162" y="171"/>
                    </a:cubicBezTo>
                    <a:cubicBezTo>
                      <a:pt x="161" y="174"/>
                      <a:pt x="159" y="176"/>
                      <a:pt x="157" y="178"/>
                    </a:cubicBezTo>
                    <a:cubicBezTo>
                      <a:pt x="156" y="178"/>
                      <a:pt x="155" y="177"/>
                      <a:pt x="155" y="177"/>
                    </a:cubicBezTo>
                    <a:cubicBezTo>
                      <a:pt x="151" y="171"/>
                      <a:pt x="148" y="165"/>
                      <a:pt x="144" y="159"/>
                    </a:cubicBezTo>
                    <a:cubicBezTo>
                      <a:pt x="122" y="166"/>
                      <a:pt x="96" y="161"/>
                      <a:pt x="95" y="146"/>
                    </a:cubicBezTo>
                    <a:cubicBezTo>
                      <a:pt x="94" y="135"/>
                      <a:pt x="106" y="123"/>
                      <a:pt x="112" y="112"/>
                    </a:cubicBezTo>
                    <a:cubicBezTo>
                      <a:pt x="126" y="123"/>
                      <a:pt x="135" y="131"/>
                      <a:pt x="144" y="138"/>
                    </a:cubicBezTo>
                    <a:cubicBezTo>
                      <a:pt x="146" y="136"/>
                      <a:pt x="148" y="134"/>
                      <a:pt x="149" y="133"/>
                    </a:cubicBezTo>
                    <a:cubicBezTo>
                      <a:pt x="140" y="119"/>
                      <a:pt x="131" y="105"/>
                      <a:pt x="122" y="91"/>
                    </a:cubicBezTo>
                    <a:cubicBezTo>
                      <a:pt x="122" y="90"/>
                      <a:pt x="123" y="89"/>
                      <a:pt x="123" y="88"/>
                    </a:cubicBezTo>
                    <a:cubicBezTo>
                      <a:pt x="140" y="102"/>
                      <a:pt x="157" y="115"/>
                      <a:pt x="176" y="129"/>
                    </a:cubicBezTo>
                    <a:cubicBezTo>
                      <a:pt x="176" y="102"/>
                      <a:pt x="159" y="96"/>
                      <a:pt x="147" y="94"/>
                    </a:cubicBezTo>
                    <a:cubicBezTo>
                      <a:pt x="141" y="77"/>
                      <a:pt x="136" y="64"/>
                      <a:pt x="131" y="51"/>
                    </a:cubicBezTo>
                    <a:cubicBezTo>
                      <a:pt x="133" y="51"/>
                      <a:pt x="138" y="50"/>
                      <a:pt x="143" y="51"/>
                    </a:cubicBezTo>
                    <a:cubicBezTo>
                      <a:pt x="155" y="54"/>
                      <a:pt x="160" y="48"/>
                      <a:pt x="166" y="38"/>
                    </a:cubicBezTo>
                    <a:cubicBezTo>
                      <a:pt x="182" y="10"/>
                      <a:pt x="207" y="0"/>
                      <a:pt x="235" y="15"/>
                    </a:cubicBezTo>
                    <a:cubicBezTo>
                      <a:pt x="260" y="28"/>
                      <a:pt x="283" y="37"/>
                      <a:pt x="307" y="11"/>
                    </a:cubicBezTo>
                    <a:cubicBezTo>
                      <a:pt x="287" y="37"/>
                      <a:pt x="278" y="39"/>
                      <a:pt x="250" y="28"/>
                    </a:cubicBezTo>
                    <a:cubicBezTo>
                      <a:pt x="240" y="24"/>
                      <a:pt x="230" y="20"/>
                      <a:pt x="220" y="18"/>
                    </a:cubicBezTo>
                    <a:cubicBezTo>
                      <a:pt x="203" y="13"/>
                      <a:pt x="172" y="28"/>
                      <a:pt x="170" y="45"/>
                    </a:cubicBezTo>
                    <a:cubicBezTo>
                      <a:pt x="169" y="55"/>
                      <a:pt x="177" y="67"/>
                      <a:pt x="182" y="81"/>
                    </a:cubicBezTo>
                    <a:cubicBezTo>
                      <a:pt x="189" y="73"/>
                      <a:pt x="192" y="69"/>
                      <a:pt x="196" y="64"/>
                    </a:cubicBezTo>
                    <a:cubicBezTo>
                      <a:pt x="212" y="42"/>
                      <a:pt x="232" y="36"/>
                      <a:pt x="256" y="49"/>
                    </a:cubicBezTo>
                    <a:cubicBezTo>
                      <a:pt x="266" y="54"/>
                      <a:pt x="276" y="60"/>
                      <a:pt x="285" y="67"/>
                    </a:cubicBezTo>
                    <a:cubicBezTo>
                      <a:pt x="303" y="79"/>
                      <a:pt x="320" y="80"/>
                      <a:pt x="338" y="64"/>
                    </a:cubicBezTo>
                    <a:cubicBezTo>
                      <a:pt x="347" y="56"/>
                      <a:pt x="357" y="46"/>
                      <a:pt x="370" y="53"/>
                    </a:cubicBezTo>
                    <a:cubicBezTo>
                      <a:pt x="359" y="61"/>
                      <a:pt x="347" y="67"/>
                      <a:pt x="337" y="75"/>
                    </a:cubicBezTo>
                    <a:cubicBezTo>
                      <a:pt x="323" y="86"/>
                      <a:pt x="308" y="89"/>
                      <a:pt x="293" y="80"/>
                    </a:cubicBezTo>
                    <a:cubicBezTo>
                      <a:pt x="284" y="74"/>
                      <a:pt x="275" y="68"/>
                      <a:pt x="266" y="62"/>
                    </a:cubicBezTo>
                    <a:cubicBezTo>
                      <a:pt x="237" y="42"/>
                      <a:pt x="212" y="48"/>
                      <a:pt x="194" y="84"/>
                    </a:cubicBezTo>
                    <a:cubicBezTo>
                      <a:pt x="212" y="72"/>
                      <a:pt x="224" y="76"/>
                      <a:pt x="234" y="90"/>
                    </a:cubicBezTo>
                    <a:cubicBezTo>
                      <a:pt x="237" y="93"/>
                      <a:pt x="243" y="95"/>
                      <a:pt x="248" y="95"/>
                    </a:cubicBezTo>
                    <a:cubicBezTo>
                      <a:pt x="259" y="97"/>
                      <a:pt x="271" y="95"/>
                      <a:pt x="282" y="98"/>
                    </a:cubicBezTo>
                    <a:cubicBezTo>
                      <a:pt x="292" y="100"/>
                      <a:pt x="302" y="106"/>
                      <a:pt x="314" y="111"/>
                    </a:cubicBezTo>
                    <a:cubicBezTo>
                      <a:pt x="306" y="116"/>
                      <a:pt x="299" y="120"/>
                      <a:pt x="292" y="125"/>
                    </a:cubicBezTo>
                    <a:cubicBezTo>
                      <a:pt x="295" y="122"/>
                      <a:pt x="298" y="120"/>
                      <a:pt x="301" y="117"/>
                    </a:cubicBezTo>
                    <a:cubicBezTo>
                      <a:pt x="315" y="138"/>
                      <a:pt x="330" y="158"/>
                      <a:pt x="347" y="182"/>
                    </a:cubicBezTo>
                    <a:cubicBezTo>
                      <a:pt x="329" y="182"/>
                      <a:pt x="311" y="182"/>
                      <a:pt x="292" y="182"/>
                    </a:cubicBezTo>
                    <a:cubicBezTo>
                      <a:pt x="294" y="190"/>
                      <a:pt x="298" y="199"/>
                      <a:pt x="301" y="208"/>
                    </a:cubicBezTo>
                    <a:cubicBezTo>
                      <a:pt x="299" y="208"/>
                      <a:pt x="297" y="208"/>
                      <a:pt x="295" y="208"/>
                    </a:cubicBezTo>
                    <a:cubicBezTo>
                      <a:pt x="292" y="221"/>
                      <a:pt x="289" y="234"/>
                      <a:pt x="286" y="249"/>
                    </a:cubicBezTo>
                    <a:cubicBezTo>
                      <a:pt x="281" y="246"/>
                      <a:pt x="277" y="244"/>
                      <a:pt x="272" y="241"/>
                    </a:cubicBezTo>
                    <a:cubicBezTo>
                      <a:pt x="267" y="251"/>
                      <a:pt x="262" y="260"/>
                      <a:pt x="256" y="272"/>
                    </a:cubicBezTo>
                    <a:cubicBezTo>
                      <a:pt x="246" y="253"/>
                      <a:pt x="238" y="255"/>
                      <a:pt x="229" y="268"/>
                    </a:cubicBezTo>
                    <a:cubicBezTo>
                      <a:pt x="226" y="273"/>
                      <a:pt x="219" y="274"/>
                      <a:pt x="213" y="277"/>
                    </a:cubicBezTo>
                    <a:cubicBezTo>
                      <a:pt x="212" y="270"/>
                      <a:pt x="211" y="264"/>
                      <a:pt x="210" y="257"/>
                    </a:cubicBezTo>
                    <a:cubicBezTo>
                      <a:pt x="199" y="263"/>
                      <a:pt x="189" y="268"/>
                      <a:pt x="179" y="275"/>
                    </a:cubicBezTo>
                    <a:cubicBezTo>
                      <a:pt x="174" y="260"/>
                      <a:pt x="171" y="244"/>
                      <a:pt x="155" y="262"/>
                    </a:cubicBezTo>
                    <a:cubicBezTo>
                      <a:pt x="152" y="266"/>
                      <a:pt x="152" y="277"/>
                      <a:pt x="153" y="281"/>
                    </a:cubicBezTo>
                    <a:cubicBezTo>
                      <a:pt x="160" y="312"/>
                      <a:pt x="179" y="276"/>
                      <a:pt x="189" y="289"/>
                    </a:cubicBezTo>
                    <a:cubicBezTo>
                      <a:pt x="189" y="303"/>
                      <a:pt x="189" y="303"/>
                      <a:pt x="227" y="289"/>
                    </a:cubicBezTo>
                    <a:cubicBezTo>
                      <a:pt x="228" y="293"/>
                      <a:pt x="229" y="297"/>
                      <a:pt x="230" y="303"/>
                    </a:cubicBezTo>
                    <a:cubicBezTo>
                      <a:pt x="238" y="297"/>
                      <a:pt x="245" y="291"/>
                      <a:pt x="252" y="286"/>
                    </a:cubicBezTo>
                    <a:cubicBezTo>
                      <a:pt x="255" y="293"/>
                      <a:pt x="258" y="299"/>
                      <a:pt x="262" y="307"/>
                    </a:cubicBezTo>
                    <a:cubicBezTo>
                      <a:pt x="271" y="292"/>
                      <a:pt x="278" y="279"/>
                      <a:pt x="287" y="263"/>
                    </a:cubicBezTo>
                    <a:cubicBezTo>
                      <a:pt x="291" y="274"/>
                      <a:pt x="293" y="280"/>
                      <a:pt x="295" y="287"/>
                    </a:cubicBezTo>
                    <a:cubicBezTo>
                      <a:pt x="297" y="287"/>
                      <a:pt x="298" y="287"/>
                      <a:pt x="300" y="287"/>
                    </a:cubicBezTo>
                    <a:cubicBezTo>
                      <a:pt x="304" y="273"/>
                      <a:pt x="309" y="259"/>
                      <a:pt x="313" y="246"/>
                    </a:cubicBezTo>
                    <a:cubicBezTo>
                      <a:pt x="318" y="254"/>
                      <a:pt x="323" y="260"/>
                      <a:pt x="327" y="266"/>
                    </a:cubicBezTo>
                    <a:cubicBezTo>
                      <a:pt x="329" y="264"/>
                      <a:pt x="331" y="262"/>
                      <a:pt x="333" y="260"/>
                    </a:cubicBezTo>
                    <a:cubicBezTo>
                      <a:pt x="337" y="246"/>
                      <a:pt x="342" y="231"/>
                      <a:pt x="347" y="214"/>
                    </a:cubicBezTo>
                    <a:cubicBezTo>
                      <a:pt x="354" y="221"/>
                      <a:pt x="358" y="224"/>
                      <a:pt x="364" y="229"/>
                    </a:cubicBezTo>
                    <a:cubicBezTo>
                      <a:pt x="368" y="210"/>
                      <a:pt x="358" y="190"/>
                      <a:pt x="377" y="178"/>
                    </a:cubicBezTo>
                    <a:cubicBezTo>
                      <a:pt x="381" y="185"/>
                      <a:pt x="386" y="191"/>
                      <a:pt x="394" y="203"/>
                    </a:cubicBezTo>
                    <a:cubicBezTo>
                      <a:pt x="397" y="179"/>
                      <a:pt x="389" y="156"/>
                      <a:pt x="413" y="147"/>
                    </a:cubicBezTo>
                    <a:cubicBezTo>
                      <a:pt x="416" y="156"/>
                      <a:pt x="418" y="164"/>
                      <a:pt x="422" y="177"/>
                    </a:cubicBezTo>
                    <a:cubicBezTo>
                      <a:pt x="433" y="160"/>
                      <a:pt x="442" y="147"/>
                      <a:pt x="452" y="132"/>
                    </a:cubicBezTo>
                    <a:cubicBezTo>
                      <a:pt x="457" y="146"/>
                      <a:pt x="461" y="155"/>
                      <a:pt x="464" y="163"/>
                    </a:cubicBezTo>
                    <a:cubicBezTo>
                      <a:pt x="477" y="149"/>
                      <a:pt x="488" y="138"/>
                      <a:pt x="499" y="126"/>
                    </a:cubicBezTo>
                    <a:cubicBezTo>
                      <a:pt x="500" y="128"/>
                      <a:pt x="502" y="129"/>
                      <a:pt x="503" y="130"/>
                    </a:cubicBezTo>
                    <a:cubicBezTo>
                      <a:pt x="503" y="135"/>
                      <a:pt x="503" y="139"/>
                      <a:pt x="504" y="144"/>
                    </a:cubicBezTo>
                    <a:cubicBezTo>
                      <a:pt x="504" y="147"/>
                      <a:pt x="506" y="153"/>
                      <a:pt x="508" y="154"/>
                    </a:cubicBezTo>
                    <a:cubicBezTo>
                      <a:pt x="512" y="154"/>
                      <a:pt x="517" y="152"/>
                      <a:pt x="520" y="150"/>
                    </a:cubicBezTo>
                    <a:cubicBezTo>
                      <a:pt x="534" y="135"/>
                      <a:pt x="549" y="137"/>
                      <a:pt x="567" y="144"/>
                    </a:cubicBezTo>
                    <a:cubicBezTo>
                      <a:pt x="564" y="149"/>
                      <a:pt x="561" y="151"/>
                      <a:pt x="559" y="155"/>
                    </a:cubicBezTo>
                    <a:cubicBezTo>
                      <a:pt x="557" y="159"/>
                      <a:pt x="556" y="164"/>
                      <a:pt x="555" y="168"/>
                    </a:cubicBezTo>
                    <a:cubicBezTo>
                      <a:pt x="560" y="168"/>
                      <a:pt x="565" y="169"/>
                      <a:pt x="569" y="167"/>
                    </a:cubicBezTo>
                    <a:cubicBezTo>
                      <a:pt x="587" y="159"/>
                      <a:pt x="603" y="159"/>
                      <a:pt x="622" y="171"/>
                    </a:cubicBezTo>
                    <a:cubicBezTo>
                      <a:pt x="617" y="173"/>
                      <a:pt x="614" y="174"/>
                      <a:pt x="612" y="175"/>
                    </a:cubicBezTo>
                    <a:cubicBezTo>
                      <a:pt x="608" y="179"/>
                      <a:pt x="604" y="184"/>
                      <a:pt x="599" y="188"/>
                    </a:cubicBezTo>
                    <a:cubicBezTo>
                      <a:pt x="605" y="191"/>
                      <a:pt x="610" y="195"/>
                      <a:pt x="615" y="196"/>
                    </a:cubicBezTo>
                    <a:cubicBezTo>
                      <a:pt x="627" y="199"/>
                      <a:pt x="640" y="201"/>
                      <a:pt x="652" y="208"/>
                    </a:cubicBezTo>
                    <a:cubicBezTo>
                      <a:pt x="645" y="210"/>
                      <a:pt x="637" y="213"/>
                      <a:pt x="624" y="218"/>
                    </a:cubicBezTo>
                    <a:cubicBezTo>
                      <a:pt x="643" y="229"/>
                      <a:pt x="658" y="237"/>
                      <a:pt x="675" y="247"/>
                    </a:cubicBezTo>
                    <a:cubicBezTo>
                      <a:pt x="661" y="250"/>
                      <a:pt x="652" y="251"/>
                      <a:pt x="643" y="253"/>
                    </a:cubicBezTo>
                    <a:cubicBezTo>
                      <a:pt x="642" y="255"/>
                      <a:pt x="642" y="256"/>
                      <a:pt x="641" y="258"/>
                    </a:cubicBezTo>
                    <a:cubicBezTo>
                      <a:pt x="664" y="269"/>
                      <a:pt x="674" y="287"/>
                      <a:pt x="675" y="308"/>
                    </a:cubicBezTo>
                    <a:cubicBezTo>
                      <a:pt x="666" y="303"/>
                      <a:pt x="657" y="297"/>
                      <a:pt x="647" y="291"/>
                    </a:cubicBezTo>
                    <a:cubicBezTo>
                      <a:pt x="647" y="302"/>
                      <a:pt x="645" y="312"/>
                      <a:pt x="645" y="322"/>
                    </a:cubicBezTo>
                    <a:cubicBezTo>
                      <a:pt x="644" y="328"/>
                      <a:pt x="645" y="333"/>
                      <a:pt x="645" y="334"/>
                    </a:cubicBezTo>
                    <a:cubicBezTo>
                      <a:pt x="634" y="337"/>
                      <a:pt x="623" y="338"/>
                      <a:pt x="619" y="343"/>
                    </a:cubicBezTo>
                    <a:cubicBezTo>
                      <a:pt x="614" y="350"/>
                      <a:pt x="613" y="362"/>
                      <a:pt x="611" y="372"/>
                    </a:cubicBezTo>
                    <a:cubicBezTo>
                      <a:pt x="604" y="367"/>
                      <a:pt x="599" y="363"/>
                      <a:pt x="592" y="358"/>
                    </a:cubicBezTo>
                    <a:cubicBezTo>
                      <a:pt x="587" y="370"/>
                      <a:pt x="582" y="381"/>
                      <a:pt x="578" y="392"/>
                    </a:cubicBezTo>
                    <a:cubicBezTo>
                      <a:pt x="576" y="390"/>
                      <a:pt x="575" y="388"/>
                      <a:pt x="574" y="386"/>
                    </a:cubicBezTo>
                    <a:cubicBezTo>
                      <a:pt x="567" y="389"/>
                      <a:pt x="559" y="390"/>
                      <a:pt x="554" y="395"/>
                    </a:cubicBezTo>
                    <a:cubicBezTo>
                      <a:pt x="547" y="401"/>
                      <a:pt x="540" y="409"/>
                      <a:pt x="537" y="418"/>
                    </a:cubicBezTo>
                    <a:cubicBezTo>
                      <a:pt x="534" y="426"/>
                      <a:pt x="535" y="436"/>
                      <a:pt x="535" y="445"/>
                    </a:cubicBezTo>
                    <a:cubicBezTo>
                      <a:pt x="542" y="443"/>
                      <a:pt x="549" y="442"/>
                      <a:pt x="555" y="439"/>
                    </a:cubicBezTo>
                    <a:cubicBezTo>
                      <a:pt x="558" y="439"/>
                      <a:pt x="559" y="437"/>
                      <a:pt x="563" y="434"/>
                    </a:cubicBezTo>
                    <a:cubicBezTo>
                      <a:pt x="565" y="439"/>
                      <a:pt x="566" y="444"/>
                      <a:pt x="569" y="451"/>
                    </a:cubicBezTo>
                    <a:cubicBezTo>
                      <a:pt x="575" y="440"/>
                      <a:pt x="581" y="431"/>
                      <a:pt x="587" y="421"/>
                    </a:cubicBezTo>
                    <a:cubicBezTo>
                      <a:pt x="591" y="426"/>
                      <a:pt x="594" y="430"/>
                      <a:pt x="600" y="436"/>
                    </a:cubicBezTo>
                    <a:cubicBezTo>
                      <a:pt x="604" y="420"/>
                      <a:pt x="609" y="408"/>
                      <a:pt x="614" y="392"/>
                    </a:cubicBezTo>
                    <a:cubicBezTo>
                      <a:pt x="619" y="398"/>
                      <a:pt x="621" y="400"/>
                      <a:pt x="625" y="405"/>
                    </a:cubicBezTo>
                    <a:cubicBezTo>
                      <a:pt x="628" y="395"/>
                      <a:pt x="630" y="387"/>
                      <a:pt x="633" y="379"/>
                    </a:cubicBezTo>
                    <a:cubicBezTo>
                      <a:pt x="658" y="399"/>
                      <a:pt x="649" y="365"/>
                      <a:pt x="661" y="366"/>
                    </a:cubicBezTo>
                    <a:cubicBezTo>
                      <a:pt x="667" y="366"/>
                      <a:pt x="675" y="363"/>
                      <a:pt x="678" y="365"/>
                    </a:cubicBezTo>
                    <a:cubicBezTo>
                      <a:pt x="687" y="374"/>
                      <a:pt x="698" y="369"/>
                      <a:pt x="707" y="372"/>
                    </a:cubicBezTo>
                    <a:cubicBezTo>
                      <a:pt x="720" y="377"/>
                      <a:pt x="739" y="382"/>
                      <a:pt x="743" y="392"/>
                    </a:cubicBezTo>
                    <a:cubicBezTo>
                      <a:pt x="754" y="420"/>
                      <a:pt x="788" y="402"/>
                      <a:pt x="797" y="428"/>
                    </a:cubicBezTo>
                    <a:cubicBezTo>
                      <a:pt x="801" y="432"/>
                      <a:pt x="804" y="437"/>
                      <a:pt x="809" y="439"/>
                    </a:cubicBezTo>
                    <a:cubicBezTo>
                      <a:pt x="827" y="444"/>
                      <a:pt x="842" y="453"/>
                      <a:pt x="848" y="475"/>
                    </a:cubicBezTo>
                    <a:cubicBezTo>
                      <a:pt x="841" y="470"/>
                      <a:pt x="836" y="467"/>
                      <a:pt x="831" y="463"/>
                    </a:cubicBezTo>
                    <a:cubicBezTo>
                      <a:pt x="830" y="464"/>
                      <a:pt x="829" y="465"/>
                      <a:pt x="828" y="466"/>
                    </a:cubicBezTo>
                    <a:cubicBezTo>
                      <a:pt x="830" y="470"/>
                      <a:pt x="831" y="475"/>
                      <a:pt x="834" y="479"/>
                    </a:cubicBezTo>
                    <a:cubicBezTo>
                      <a:pt x="850" y="502"/>
                      <a:pt x="837" y="524"/>
                      <a:pt x="830" y="545"/>
                    </a:cubicBezTo>
                    <a:cubicBezTo>
                      <a:pt x="825" y="562"/>
                      <a:pt x="820" y="579"/>
                      <a:pt x="816" y="595"/>
                    </a:cubicBezTo>
                    <a:cubicBezTo>
                      <a:pt x="814" y="593"/>
                      <a:pt x="809" y="590"/>
                      <a:pt x="804" y="585"/>
                    </a:cubicBezTo>
                    <a:cubicBezTo>
                      <a:pt x="790" y="574"/>
                      <a:pt x="774" y="564"/>
                      <a:pt x="764" y="550"/>
                    </a:cubicBezTo>
                    <a:cubicBezTo>
                      <a:pt x="749" y="528"/>
                      <a:pt x="736" y="504"/>
                      <a:pt x="724" y="480"/>
                    </a:cubicBezTo>
                    <a:cubicBezTo>
                      <a:pt x="721" y="473"/>
                      <a:pt x="724" y="464"/>
                      <a:pt x="725" y="456"/>
                    </a:cubicBezTo>
                    <a:cubicBezTo>
                      <a:pt x="727" y="444"/>
                      <a:pt x="731" y="432"/>
                      <a:pt x="716" y="426"/>
                    </a:cubicBezTo>
                    <a:cubicBezTo>
                      <a:pt x="700" y="420"/>
                      <a:pt x="686" y="421"/>
                      <a:pt x="675" y="434"/>
                    </a:cubicBezTo>
                    <a:cubicBezTo>
                      <a:pt x="671" y="438"/>
                      <a:pt x="669" y="443"/>
                      <a:pt x="667" y="448"/>
                    </a:cubicBezTo>
                    <a:cubicBezTo>
                      <a:pt x="656" y="477"/>
                      <a:pt x="635" y="494"/>
                      <a:pt x="604" y="506"/>
                    </a:cubicBezTo>
                    <a:cubicBezTo>
                      <a:pt x="610" y="511"/>
                      <a:pt x="616" y="515"/>
                      <a:pt x="619" y="519"/>
                    </a:cubicBezTo>
                    <a:cubicBezTo>
                      <a:pt x="626" y="529"/>
                      <a:pt x="634" y="538"/>
                      <a:pt x="638" y="548"/>
                    </a:cubicBezTo>
                    <a:cubicBezTo>
                      <a:pt x="644" y="564"/>
                      <a:pt x="651" y="576"/>
                      <a:pt x="669" y="580"/>
                    </a:cubicBezTo>
                    <a:cubicBezTo>
                      <a:pt x="670" y="574"/>
                      <a:pt x="671" y="569"/>
                      <a:pt x="674" y="566"/>
                    </a:cubicBezTo>
                    <a:cubicBezTo>
                      <a:pt x="676" y="564"/>
                      <a:pt x="682" y="564"/>
                      <a:pt x="686" y="564"/>
                    </a:cubicBezTo>
                    <a:cubicBezTo>
                      <a:pt x="687" y="569"/>
                      <a:pt x="691" y="576"/>
                      <a:pt x="689" y="578"/>
                    </a:cubicBezTo>
                    <a:cubicBezTo>
                      <a:pt x="669" y="599"/>
                      <a:pt x="649" y="619"/>
                      <a:pt x="627" y="642"/>
                    </a:cubicBezTo>
                    <a:cubicBezTo>
                      <a:pt x="618" y="617"/>
                      <a:pt x="592" y="603"/>
                      <a:pt x="600" y="572"/>
                    </a:cubicBezTo>
                    <a:cubicBezTo>
                      <a:pt x="610" y="577"/>
                      <a:pt x="618" y="581"/>
                      <a:pt x="628" y="587"/>
                    </a:cubicBezTo>
                    <a:cubicBezTo>
                      <a:pt x="623" y="561"/>
                      <a:pt x="604" y="557"/>
                      <a:pt x="588" y="553"/>
                    </a:cubicBezTo>
                    <a:cubicBezTo>
                      <a:pt x="564" y="546"/>
                      <a:pt x="543" y="536"/>
                      <a:pt x="532" y="513"/>
                    </a:cubicBezTo>
                    <a:cubicBezTo>
                      <a:pt x="530" y="510"/>
                      <a:pt x="526" y="507"/>
                      <a:pt x="522" y="505"/>
                    </a:cubicBezTo>
                    <a:cubicBezTo>
                      <a:pt x="482" y="487"/>
                      <a:pt x="464" y="457"/>
                      <a:pt x="473" y="417"/>
                    </a:cubicBezTo>
                    <a:cubicBezTo>
                      <a:pt x="457" y="404"/>
                      <a:pt x="444" y="393"/>
                      <a:pt x="430" y="382"/>
                    </a:cubicBezTo>
                    <a:cubicBezTo>
                      <a:pt x="425" y="391"/>
                      <a:pt x="421" y="400"/>
                      <a:pt x="416" y="408"/>
                    </a:cubicBezTo>
                    <a:cubicBezTo>
                      <a:pt x="412" y="408"/>
                      <a:pt x="409" y="407"/>
                      <a:pt x="405" y="407"/>
                    </a:cubicBezTo>
                    <a:cubicBezTo>
                      <a:pt x="418" y="373"/>
                      <a:pt x="407" y="346"/>
                      <a:pt x="386" y="320"/>
                    </a:cubicBezTo>
                    <a:cubicBezTo>
                      <a:pt x="352" y="342"/>
                      <a:pt x="320" y="372"/>
                      <a:pt x="269" y="371"/>
                    </a:cubicBezTo>
                    <a:cubicBezTo>
                      <a:pt x="290" y="393"/>
                      <a:pt x="306" y="412"/>
                      <a:pt x="324" y="431"/>
                    </a:cubicBezTo>
                    <a:cubicBezTo>
                      <a:pt x="331" y="439"/>
                      <a:pt x="339" y="444"/>
                      <a:pt x="346" y="429"/>
                    </a:cubicBezTo>
                    <a:cubicBezTo>
                      <a:pt x="348" y="426"/>
                      <a:pt x="353" y="423"/>
                      <a:pt x="357" y="422"/>
                    </a:cubicBezTo>
                    <a:cubicBezTo>
                      <a:pt x="359" y="422"/>
                      <a:pt x="364" y="427"/>
                      <a:pt x="363" y="428"/>
                    </a:cubicBezTo>
                    <a:cubicBezTo>
                      <a:pt x="362" y="432"/>
                      <a:pt x="359" y="435"/>
                      <a:pt x="357" y="438"/>
                    </a:cubicBezTo>
                    <a:cubicBezTo>
                      <a:pt x="348" y="448"/>
                      <a:pt x="339" y="457"/>
                      <a:pt x="332" y="467"/>
                    </a:cubicBezTo>
                    <a:cubicBezTo>
                      <a:pt x="320" y="487"/>
                      <a:pt x="303" y="484"/>
                      <a:pt x="288" y="475"/>
                    </a:cubicBezTo>
                    <a:cubicBezTo>
                      <a:pt x="276" y="468"/>
                      <a:pt x="269" y="455"/>
                      <a:pt x="280" y="439"/>
                    </a:cubicBezTo>
                    <a:cubicBezTo>
                      <a:pt x="289" y="442"/>
                      <a:pt x="299" y="445"/>
                      <a:pt x="309" y="449"/>
                    </a:cubicBezTo>
                    <a:cubicBezTo>
                      <a:pt x="309" y="447"/>
                      <a:pt x="310" y="446"/>
                      <a:pt x="311" y="444"/>
                    </a:cubicBezTo>
                    <a:cubicBezTo>
                      <a:pt x="302" y="438"/>
                      <a:pt x="293" y="432"/>
                      <a:pt x="283" y="426"/>
                    </a:cubicBezTo>
                    <a:cubicBezTo>
                      <a:pt x="260" y="414"/>
                      <a:pt x="237" y="403"/>
                      <a:pt x="214" y="391"/>
                    </a:cubicBezTo>
                    <a:cubicBezTo>
                      <a:pt x="210" y="389"/>
                      <a:pt x="206" y="387"/>
                      <a:pt x="201" y="385"/>
                    </a:cubicBezTo>
                    <a:cubicBezTo>
                      <a:pt x="174" y="376"/>
                      <a:pt x="143" y="372"/>
                      <a:pt x="119" y="356"/>
                    </a:cubicBezTo>
                    <a:cubicBezTo>
                      <a:pt x="103" y="346"/>
                      <a:pt x="77" y="341"/>
                      <a:pt x="73" y="314"/>
                    </a:cubicBezTo>
                    <a:cubicBezTo>
                      <a:pt x="72" y="309"/>
                      <a:pt x="61" y="306"/>
                      <a:pt x="59" y="300"/>
                    </a:cubicBezTo>
                    <a:cubicBezTo>
                      <a:pt x="51" y="283"/>
                      <a:pt x="44" y="265"/>
                      <a:pt x="56" y="245"/>
                    </a:cubicBezTo>
                    <a:cubicBezTo>
                      <a:pt x="62" y="234"/>
                      <a:pt x="65" y="222"/>
                      <a:pt x="50" y="213"/>
                    </a:cubicBezTo>
                    <a:cubicBezTo>
                      <a:pt x="47" y="210"/>
                      <a:pt x="45" y="204"/>
                      <a:pt x="45" y="199"/>
                    </a:cubicBezTo>
                    <a:cubicBezTo>
                      <a:pt x="44" y="179"/>
                      <a:pt x="45" y="160"/>
                      <a:pt x="43" y="140"/>
                    </a:cubicBezTo>
                    <a:cubicBezTo>
                      <a:pt x="43" y="136"/>
                      <a:pt x="35" y="129"/>
                      <a:pt x="30" y="128"/>
                    </a:cubicBezTo>
                    <a:cubicBezTo>
                      <a:pt x="10" y="126"/>
                      <a:pt x="0" y="107"/>
                      <a:pt x="12" y="88"/>
                    </a:cubicBezTo>
                    <a:close/>
                    <a:moveTo>
                      <a:pt x="540" y="324"/>
                    </a:moveTo>
                    <a:cubicBezTo>
                      <a:pt x="572" y="299"/>
                      <a:pt x="575" y="266"/>
                      <a:pt x="544" y="248"/>
                    </a:cubicBezTo>
                    <a:cubicBezTo>
                      <a:pt x="532" y="240"/>
                      <a:pt x="515" y="235"/>
                      <a:pt x="501" y="236"/>
                    </a:cubicBezTo>
                    <a:cubicBezTo>
                      <a:pt x="487" y="236"/>
                      <a:pt x="470" y="233"/>
                      <a:pt x="458" y="247"/>
                    </a:cubicBezTo>
                    <a:cubicBezTo>
                      <a:pt x="437" y="270"/>
                      <a:pt x="415" y="290"/>
                      <a:pt x="391" y="313"/>
                    </a:cubicBezTo>
                    <a:cubicBezTo>
                      <a:pt x="397" y="318"/>
                      <a:pt x="402" y="322"/>
                      <a:pt x="403" y="323"/>
                    </a:cubicBezTo>
                    <a:cubicBezTo>
                      <a:pt x="411" y="313"/>
                      <a:pt x="418" y="307"/>
                      <a:pt x="427" y="296"/>
                    </a:cubicBezTo>
                    <a:cubicBezTo>
                      <a:pt x="428" y="308"/>
                      <a:pt x="429" y="315"/>
                      <a:pt x="430" y="322"/>
                    </a:cubicBezTo>
                    <a:cubicBezTo>
                      <a:pt x="437" y="318"/>
                      <a:pt x="444" y="315"/>
                      <a:pt x="451" y="311"/>
                    </a:cubicBezTo>
                    <a:cubicBezTo>
                      <a:pt x="452" y="313"/>
                      <a:pt x="454" y="314"/>
                      <a:pt x="455" y="316"/>
                    </a:cubicBezTo>
                    <a:cubicBezTo>
                      <a:pt x="450" y="324"/>
                      <a:pt x="447" y="333"/>
                      <a:pt x="441" y="339"/>
                    </a:cubicBezTo>
                    <a:cubicBezTo>
                      <a:pt x="430" y="349"/>
                      <a:pt x="434" y="355"/>
                      <a:pt x="445" y="366"/>
                    </a:cubicBezTo>
                    <a:cubicBezTo>
                      <a:pt x="457" y="355"/>
                      <a:pt x="469" y="345"/>
                      <a:pt x="479" y="334"/>
                    </a:cubicBezTo>
                    <a:cubicBezTo>
                      <a:pt x="503" y="306"/>
                      <a:pt x="511" y="304"/>
                      <a:pt x="540" y="3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5"/>
              <p:cNvSpPr>
                <a:spLocks/>
              </p:cNvSpPr>
              <p:nvPr/>
            </p:nvSpPr>
            <p:spPr bwMode="auto">
              <a:xfrm>
                <a:off x="3162234" y="2038833"/>
                <a:ext cx="131368" cy="169015"/>
              </a:xfrm>
              <a:custGeom>
                <a:avLst/>
                <a:gdLst>
                  <a:gd name="T0" fmla="*/ 107 w 146"/>
                  <a:gd name="T1" fmla="*/ 92 h 189"/>
                  <a:gd name="T2" fmla="*/ 138 w 146"/>
                  <a:gd name="T3" fmla="*/ 150 h 189"/>
                  <a:gd name="T4" fmla="*/ 103 w 146"/>
                  <a:gd name="T5" fmla="*/ 186 h 189"/>
                  <a:gd name="T6" fmla="*/ 82 w 146"/>
                  <a:gd name="T7" fmla="*/ 185 h 189"/>
                  <a:gd name="T8" fmla="*/ 21 w 146"/>
                  <a:gd name="T9" fmla="*/ 182 h 189"/>
                  <a:gd name="T10" fmla="*/ 5 w 146"/>
                  <a:gd name="T11" fmla="*/ 154 h 189"/>
                  <a:gd name="T12" fmla="*/ 34 w 146"/>
                  <a:gd name="T13" fmla="*/ 136 h 189"/>
                  <a:gd name="T14" fmla="*/ 71 w 146"/>
                  <a:gd name="T15" fmla="*/ 135 h 189"/>
                  <a:gd name="T16" fmla="*/ 51 w 146"/>
                  <a:gd name="T17" fmla="*/ 102 h 189"/>
                  <a:gd name="T18" fmla="*/ 58 w 146"/>
                  <a:gd name="T19" fmla="*/ 64 h 189"/>
                  <a:gd name="T20" fmla="*/ 53 w 146"/>
                  <a:gd name="T21" fmla="*/ 63 h 189"/>
                  <a:gd name="T22" fmla="*/ 26 w 146"/>
                  <a:gd name="T23" fmla="*/ 37 h 189"/>
                  <a:gd name="T24" fmla="*/ 59 w 146"/>
                  <a:gd name="T25" fmla="*/ 14 h 189"/>
                  <a:gd name="T26" fmla="*/ 68 w 146"/>
                  <a:gd name="T27" fmla="*/ 16 h 189"/>
                  <a:gd name="T28" fmla="*/ 116 w 146"/>
                  <a:gd name="T29" fmla="*/ 35 h 189"/>
                  <a:gd name="T30" fmla="*/ 124 w 146"/>
                  <a:gd name="T31" fmla="*/ 40 h 189"/>
                  <a:gd name="T32" fmla="*/ 138 w 146"/>
                  <a:gd name="T33" fmla="*/ 68 h 189"/>
                  <a:gd name="T34" fmla="*/ 115 w 146"/>
                  <a:gd name="T35" fmla="*/ 88 h 189"/>
                  <a:gd name="T36" fmla="*/ 107 w 146"/>
                  <a:gd name="T37" fmla="*/ 9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189">
                    <a:moveTo>
                      <a:pt x="107" y="92"/>
                    </a:moveTo>
                    <a:cubicBezTo>
                      <a:pt x="141" y="99"/>
                      <a:pt x="129" y="131"/>
                      <a:pt x="138" y="150"/>
                    </a:cubicBezTo>
                    <a:cubicBezTo>
                      <a:pt x="146" y="169"/>
                      <a:pt x="123" y="189"/>
                      <a:pt x="103" y="186"/>
                    </a:cubicBezTo>
                    <a:cubicBezTo>
                      <a:pt x="96" y="184"/>
                      <a:pt x="89" y="186"/>
                      <a:pt x="82" y="185"/>
                    </a:cubicBezTo>
                    <a:cubicBezTo>
                      <a:pt x="62" y="185"/>
                      <a:pt x="41" y="185"/>
                      <a:pt x="21" y="182"/>
                    </a:cubicBezTo>
                    <a:cubicBezTo>
                      <a:pt x="8" y="179"/>
                      <a:pt x="0" y="169"/>
                      <a:pt x="5" y="154"/>
                    </a:cubicBezTo>
                    <a:cubicBezTo>
                      <a:pt x="10" y="141"/>
                      <a:pt x="18" y="134"/>
                      <a:pt x="34" y="136"/>
                    </a:cubicBezTo>
                    <a:cubicBezTo>
                      <a:pt x="47" y="138"/>
                      <a:pt x="61" y="135"/>
                      <a:pt x="71" y="135"/>
                    </a:cubicBezTo>
                    <a:cubicBezTo>
                      <a:pt x="64" y="125"/>
                      <a:pt x="54" y="114"/>
                      <a:pt x="51" y="102"/>
                    </a:cubicBezTo>
                    <a:cubicBezTo>
                      <a:pt x="49" y="91"/>
                      <a:pt x="55" y="78"/>
                      <a:pt x="58" y="64"/>
                    </a:cubicBezTo>
                    <a:cubicBezTo>
                      <a:pt x="58" y="64"/>
                      <a:pt x="56" y="63"/>
                      <a:pt x="53" y="63"/>
                    </a:cubicBezTo>
                    <a:cubicBezTo>
                      <a:pt x="33" y="62"/>
                      <a:pt x="24" y="53"/>
                      <a:pt x="26" y="37"/>
                    </a:cubicBezTo>
                    <a:cubicBezTo>
                      <a:pt x="28" y="20"/>
                      <a:pt x="42" y="11"/>
                      <a:pt x="59" y="14"/>
                    </a:cubicBezTo>
                    <a:cubicBezTo>
                      <a:pt x="62" y="15"/>
                      <a:pt x="66" y="17"/>
                      <a:pt x="68" y="16"/>
                    </a:cubicBezTo>
                    <a:cubicBezTo>
                      <a:pt x="93" y="0"/>
                      <a:pt x="107" y="11"/>
                      <a:pt x="116" y="35"/>
                    </a:cubicBezTo>
                    <a:cubicBezTo>
                      <a:pt x="117" y="37"/>
                      <a:pt x="122" y="38"/>
                      <a:pt x="124" y="40"/>
                    </a:cubicBezTo>
                    <a:cubicBezTo>
                      <a:pt x="134" y="46"/>
                      <a:pt x="141" y="54"/>
                      <a:pt x="138" y="68"/>
                    </a:cubicBezTo>
                    <a:cubicBezTo>
                      <a:pt x="135" y="80"/>
                      <a:pt x="128" y="87"/>
                      <a:pt x="115" y="88"/>
                    </a:cubicBezTo>
                    <a:cubicBezTo>
                      <a:pt x="112" y="89"/>
                      <a:pt x="109" y="90"/>
                      <a:pt x="107" y="9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1"/>
              <p:cNvSpPr>
                <a:spLocks/>
              </p:cNvSpPr>
              <p:nvPr/>
            </p:nvSpPr>
            <p:spPr bwMode="auto">
              <a:xfrm>
                <a:off x="2837822" y="2320790"/>
                <a:ext cx="159402" cy="104934"/>
              </a:xfrm>
              <a:custGeom>
                <a:avLst/>
                <a:gdLst>
                  <a:gd name="T0" fmla="*/ 177 w 178"/>
                  <a:gd name="T1" fmla="*/ 107 h 117"/>
                  <a:gd name="T2" fmla="*/ 158 w 178"/>
                  <a:gd name="T3" fmla="*/ 115 h 117"/>
                  <a:gd name="T4" fmla="*/ 108 w 178"/>
                  <a:gd name="T5" fmla="*/ 78 h 117"/>
                  <a:gd name="T6" fmla="*/ 97 w 178"/>
                  <a:gd name="T7" fmla="*/ 72 h 117"/>
                  <a:gd name="T8" fmla="*/ 30 w 178"/>
                  <a:gd name="T9" fmla="*/ 49 h 117"/>
                  <a:gd name="T10" fmla="*/ 9 w 178"/>
                  <a:gd name="T11" fmla="*/ 34 h 117"/>
                  <a:gd name="T12" fmla="*/ 1 w 178"/>
                  <a:gd name="T13" fmla="*/ 18 h 117"/>
                  <a:gd name="T14" fmla="*/ 15 w 178"/>
                  <a:gd name="T15" fmla="*/ 7 h 117"/>
                  <a:gd name="T16" fmla="*/ 88 w 178"/>
                  <a:gd name="T17" fmla="*/ 39 h 117"/>
                  <a:gd name="T18" fmla="*/ 135 w 178"/>
                  <a:gd name="T19" fmla="*/ 63 h 117"/>
                  <a:gd name="T20" fmla="*/ 178 w 178"/>
                  <a:gd name="T21" fmla="*/ 99 h 117"/>
                  <a:gd name="T22" fmla="*/ 177 w 178"/>
                  <a:gd name="T23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17">
                    <a:moveTo>
                      <a:pt x="177" y="107"/>
                    </a:moveTo>
                    <a:cubicBezTo>
                      <a:pt x="170" y="110"/>
                      <a:pt x="162" y="117"/>
                      <a:pt x="158" y="115"/>
                    </a:cubicBezTo>
                    <a:cubicBezTo>
                      <a:pt x="139" y="107"/>
                      <a:pt x="111" y="110"/>
                      <a:pt x="108" y="78"/>
                    </a:cubicBezTo>
                    <a:cubicBezTo>
                      <a:pt x="108" y="76"/>
                      <a:pt x="100" y="72"/>
                      <a:pt x="97" y="72"/>
                    </a:cubicBezTo>
                    <a:cubicBezTo>
                      <a:pt x="69" y="77"/>
                      <a:pt x="49" y="67"/>
                      <a:pt x="30" y="49"/>
                    </a:cubicBezTo>
                    <a:cubicBezTo>
                      <a:pt x="24" y="43"/>
                      <a:pt x="15" y="40"/>
                      <a:pt x="9" y="34"/>
                    </a:cubicBezTo>
                    <a:cubicBezTo>
                      <a:pt x="5" y="30"/>
                      <a:pt x="0" y="23"/>
                      <a:pt x="1" y="18"/>
                    </a:cubicBezTo>
                    <a:cubicBezTo>
                      <a:pt x="3" y="14"/>
                      <a:pt x="10" y="8"/>
                      <a:pt x="15" y="7"/>
                    </a:cubicBezTo>
                    <a:cubicBezTo>
                      <a:pt x="44" y="0"/>
                      <a:pt x="68" y="15"/>
                      <a:pt x="88" y="39"/>
                    </a:cubicBezTo>
                    <a:cubicBezTo>
                      <a:pt x="98" y="51"/>
                      <a:pt x="121" y="53"/>
                      <a:pt x="135" y="63"/>
                    </a:cubicBezTo>
                    <a:cubicBezTo>
                      <a:pt x="151" y="73"/>
                      <a:pt x="164" y="87"/>
                      <a:pt x="178" y="99"/>
                    </a:cubicBezTo>
                    <a:cubicBezTo>
                      <a:pt x="178" y="102"/>
                      <a:pt x="177" y="105"/>
                      <a:pt x="177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5"/>
              <p:cNvSpPr>
                <a:spLocks/>
              </p:cNvSpPr>
              <p:nvPr/>
            </p:nvSpPr>
            <p:spPr bwMode="auto">
              <a:xfrm>
                <a:off x="2888287" y="1899456"/>
                <a:ext cx="99326" cy="79302"/>
              </a:xfrm>
              <a:custGeom>
                <a:avLst/>
                <a:gdLst>
                  <a:gd name="T0" fmla="*/ 111 w 111"/>
                  <a:gd name="T1" fmla="*/ 55 h 88"/>
                  <a:gd name="T2" fmla="*/ 101 w 111"/>
                  <a:gd name="T3" fmla="*/ 68 h 88"/>
                  <a:gd name="T4" fmla="*/ 37 w 111"/>
                  <a:gd name="T5" fmla="*/ 69 h 88"/>
                  <a:gd name="T6" fmla="*/ 20 w 111"/>
                  <a:gd name="T7" fmla="*/ 66 h 88"/>
                  <a:gd name="T8" fmla="*/ 1 w 111"/>
                  <a:gd name="T9" fmla="*/ 44 h 88"/>
                  <a:gd name="T10" fmla="*/ 17 w 111"/>
                  <a:gd name="T11" fmla="*/ 22 h 88"/>
                  <a:gd name="T12" fmla="*/ 38 w 111"/>
                  <a:gd name="T13" fmla="*/ 10 h 88"/>
                  <a:gd name="T14" fmla="*/ 40 w 111"/>
                  <a:gd name="T15" fmla="*/ 9 h 88"/>
                  <a:gd name="T16" fmla="*/ 111 w 111"/>
                  <a:gd name="T17" fmla="*/ 5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88">
                    <a:moveTo>
                      <a:pt x="111" y="55"/>
                    </a:moveTo>
                    <a:cubicBezTo>
                      <a:pt x="109" y="58"/>
                      <a:pt x="104" y="68"/>
                      <a:pt x="101" y="68"/>
                    </a:cubicBezTo>
                    <a:cubicBezTo>
                      <a:pt x="80" y="63"/>
                      <a:pt x="59" y="88"/>
                      <a:pt x="37" y="69"/>
                    </a:cubicBezTo>
                    <a:cubicBezTo>
                      <a:pt x="33" y="66"/>
                      <a:pt x="24" y="69"/>
                      <a:pt x="20" y="66"/>
                    </a:cubicBezTo>
                    <a:cubicBezTo>
                      <a:pt x="12" y="60"/>
                      <a:pt x="3" y="52"/>
                      <a:pt x="1" y="44"/>
                    </a:cubicBezTo>
                    <a:cubicBezTo>
                      <a:pt x="0" y="37"/>
                      <a:pt x="10" y="28"/>
                      <a:pt x="17" y="22"/>
                    </a:cubicBezTo>
                    <a:cubicBezTo>
                      <a:pt x="23" y="17"/>
                      <a:pt x="31" y="14"/>
                      <a:pt x="38" y="10"/>
                    </a:cubicBezTo>
                    <a:cubicBezTo>
                      <a:pt x="39" y="10"/>
                      <a:pt x="39" y="9"/>
                      <a:pt x="40" y="9"/>
                    </a:cubicBezTo>
                    <a:cubicBezTo>
                      <a:pt x="56" y="0"/>
                      <a:pt x="111" y="32"/>
                      <a:pt x="111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10149775" y="-311455"/>
            <a:ext cx="2029504" cy="774882"/>
            <a:chOff x="3669050" y="1386349"/>
            <a:chExt cx="4831678" cy="1844776"/>
          </a:xfrm>
        </p:grpSpPr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5549947" y="1939352"/>
              <a:ext cx="1394977" cy="738770"/>
            </a:xfrm>
            <a:custGeom>
              <a:avLst/>
              <a:gdLst>
                <a:gd name="T0" fmla="*/ 286 w 686"/>
                <a:gd name="T1" fmla="*/ 116 h 363"/>
                <a:gd name="T2" fmla="*/ 420 w 686"/>
                <a:gd name="T3" fmla="*/ 246 h 363"/>
                <a:gd name="T4" fmla="*/ 565 w 686"/>
                <a:gd name="T5" fmla="*/ 347 h 363"/>
                <a:gd name="T6" fmla="*/ 566 w 686"/>
                <a:gd name="T7" fmla="*/ 353 h 363"/>
                <a:gd name="T8" fmla="*/ 511 w 686"/>
                <a:gd name="T9" fmla="*/ 362 h 363"/>
                <a:gd name="T10" fmla="*/ 349 w 686"/>
                <a:gd name="T11" fmla="*/ 294 h 363"/>
                <a:gd name="T12" fmla="*/ 220 w 686"/>
                <a:gd name="T13" fmla="*/ 147 h 363"/>
                <a:gd name="T14" fmla="*/ 146 w 686"/>
                <a:gd name="T15" fmla="*/ 70 h 363"/>
                <a:gd name="T16" fmla="*/ 41 w 686"/>
                <a:gd name="T17" fmla="*/ 85 h 363"/>
                <a:gd name="T18" fmla="*/ 32 w 686"/>
                <a:gd name="T19" fmla="*/ 149 h 363"/>
                <a:gd name="T20" fmla="*/ 90 w 686"/>
                <a:gd name="T21" fmla="*/ 195 h 363"/>
                <a:gd name="T22" fmla="*/ 119 w 686"/>
                <a:gd name="T23" fmla="*/ 178 h 363"/>
                <a:gd name="T24" fmla="*/ 112 w 686"/>
                <a:gd name="T25" fmla="*/ 128 h 363"/>
                <a:gd name="T26" fmla="*/ 94 w 686"/>
                <a:gd name="T27" fmla="*/ 117 h 363"/>
                <a:gd name="T28" fmla="*/ 144 w 686"/>
                <a:gd name="T29" fmla="*/ 138 h 363"/>
                <a:gd name="T30" fmla="*/ 145 w 686"/>
                <a:gd name="T31" fmla="*/ 196 h 363"/>
                <a:gd name="T32" fmla="*/ 89 w 686"/>
                <a:gd name="T33" fmla="*/ 219 h 363"/>
                <a:gd name="T34" fmla="*/ 7 w 686"/>
                <a:gd name="T35" fmla="*/ 96 h 363"/>
                <a:gd name="T36" fmla="*/ 53 w 686"/>
                <a:gd name="T37" fmla="*/ 39 h 363"/>
                <a:gd name="T38" fmla="*/ 244 w 686"/>
                <a:gd name="T39" fmla="*/ 10 h 363"/>
                <a:gd name="T40" fmla="*/ 531 w 686"/>
                <a:gd name="T41" fmla="*/ 206 h 363"/>
                <a:gd name="T42" fmla="*/ 546 w 686"/>
                <a:gd name="T43" fmla="*/ 235 h 363"/>
                <a:gd name="T44" fmla="*/ 676 w 686"/>
                <a:gd name="T45" fmla="*/ 319 h 363"/>
                <a:gd name="T46" fmla="*/ 686 w 686"/>
                <a:gd name="T47" fmla="*/ 322 h 363"/>
                <a:gd name="T48" fmla="*/ 685 w 686"/>
                <a:gd name="T49" fmla="*/ 329 h 363"/>
                <a:gd name="T50" fmla="*/ 589 w 686"/>
                <a:gd name="T51" fmla="*/ 317 h 363"/>
                <a:gd name="T52" fmla="*/ 424 w 686"/>
                <a:gd name="T53" fmla="*/ 217 h 363"/>
                <a:gd name="T54" fmla="*/ 334 w 686"/>
                <a:gd name="T55" fmla="*/ 132 h 363"/>
                <a:gd name="T56" fmla="*/ 287 w 686"/>
                <a:gd name="T57" fmla="*/ 111 h 363"/>
                <a:gd name="T58" fmla="*/ 286 w 686"/>
                <a:gd name="T59" fmla="*/ 116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6" h="363">
                  <a:moveTo>
                    <a:pt x="286" y="116"/>
                  </a:moveTo>
                  <a:cubicBezTo>
                    <a:pt x="330" y="160"/>
                    <a:pt x="375" y="204"/>
                    <a:pt x="420" y="246"/>
                  </a:cubicBezTo>
                  <a:cubicBezTo>
                    <a:pt x="464" y="287"/>
                    <a:pt x="510" y="324"/>
                    <a:pt x="565" y="347"/>
                  </a:cubicBezTo>
                  <a:cubicBezTo>
                    <a:pt x="565" y="349"/>
                    <a:pt x="566" y="351"/>
                    <a:pt x="566" y="353"/>
                  </a:cubicBezTo>
                  <a:cubicBezTo>
                    <a:pt x="548" y="356"/>
                    <a:pt x="529" y="361"/>
                    <a:pt x="511" y="362"/>
                  </a:cubicBezTo>
                  <a:cubicBezTo>
                    <a:pt x="448" y="363"/>
                    <a:pt x="393" y="337"/>
                    <a:pt x="349" y="294"/>
                  </a:cubicBezTo>
                  <a:cubicBezTo>
                    <a:pt x="303" y="248"/>
                    <a:pt x="264" y="196"/>
                    <a:pt x="220" y="147"/>
                  </a:cubicBezTo>
                  <a:cubicBezTo>
                    <a:pt x="196" y="120"/>
                    <a:pt x="173" y="92"/>
                    <a:pt x="146" y="70"/>
                  </a:cubicBezTo>
                  <a:cubicBezTo>
                    <a:pt x="109" y="40"/>
                    <a:pt x="71" y="48"/>
                    <a:pt x="41" y="85"/>
                  </a:cubicBezTo>
                  <a:cubicBezTo>
                    <a:pt x="26" y="104"/>
                    <a:pt x="21" y="126"/>
                    <a:pt x="32" y="149"/>
                  </a:cubicBezTo>
                  <a:cubicBezTo>
                    <a:pt x="43" y="174"/>
                    <a:pt x="62" y="191"/>
                    <a:pt x="90" y="195"/>
                  </a:cubicBezTo>
                  <a:cubicBezTo>
                    <a:pt x="104" y="198"/>
                    <a:pt x="115" y="192"/>
                    <a:pt x="119" y="178"/>
                  </a:cubicBezTo>
                  <a:cubicBezTo>
                    <a:pt x="126" y="160"/>
                    <a:pt x="127" y="142"/>
                    <a:pt x="112" y="128"/>
                  </a:cubicBezTo>
                  <a:cubicBezTo>
                    <a:pt x="107" y="124"/>
                    <a:pt x="102" y="122"/>
                    <a:pt x="94" y="117"/>
                  </a:cubicBezTo>
                  <a:cubicBezTo>
                    <a:pt x="117" y="115"/>
                    <a:pt x="134" y="119"/>
                    <a:pt x="144" y="138"/>
                  </a:cubicBezTo>
                  <a:cubicBezTo>
                    <a:pt x="154" y="157"/>
                    <a:pt x="159" y="177"/>
                    <a:pt x="145" y="196"/>
                  </a:cubicBezTo>
                  <a:cubicBezTo>
                    <a:pt x="132" y="215"/>
                    <a:pt x="109" y="224"/>
                    <a:pt x="89" y="219"/>
                  </a:cubicBezTo>
                  <a:cubicBezTo>
                    <a:pt x="40" y="207"/>
                    <a:pt x="0" y="146"/>
                    <a:pt x="7" y="96"/>
                  </a:cubicBezTo>
                  <a:cubicBezTo>
                    <a:pt x="12" y="68"/>
                    <a:pt x="30" y="51"/>
                    <a:pt x="53" y="39"/>
                  </a:cubicBezTo>
                  <a:cubicBezTo>
                    <a:pt x="113" y="9"/>
                    <a:pt x="178" y="0"/>
                    <a:pt x="244" y="10"/>
                  </a:cubicBezTo>
                  <a:cubicBezTo>
                    <a:pt x="370" y="29"/>
                    <a:pt x="467" y="94"/>
                    <a:pt x="531" y="206"/>
                  </a:cubicBezTo>
                  <a:cubicBezTo>
                    <a:pt x="536" y="216"/>
                    <a:pt x="541" y="225"/>
                    <a:pt x="546" y="235"/>
                  </a:cubicBezTo>
                  <a:cubicBezTo>
                    <a:pt x="570" y="293"/>
                    <a:pt x="614" y="319"/>
                    <a:pt x="676" y="319"/>
                  </a:cubicBezTo>
                  <a:cubicBezTo>
                    <a:pt x="679" y="319"/>
                    <a:pt x="682" y="321"/>
                    <a:pt x="686" y="322"/>
                  </a:cubicBezTo>
                  <a:cubicBezTo>
                    <a:pt x="685" y="324"/>
                    <a:pt x="685" y="327"/>
                    <a:pt x="685" y="329"/>
                  </a:cubicBezTo>
                  <a:cubicBezTo>
                    <a:pt x="653" y="325"/>
                    <a:pt x="620" y="324"/>
                    <a:pt x="589" y="317"/>
                  </a:cubicBezTo>
                  <a:cubicBezTo>
                    <a:pt x="523" y="302"/>
                    <a:pt x="470" y="266"/>
                    <a:pt x="424" y="217"/>
                  </a:cubicBezTo>
                  <a:cubicBezTo>
                    <a:pt x="396" y="186"/>
                    <a:pt x="365" y="159"/>
                    <a:pt x="334" y="132"/>
                  </a:cubicBezTo>
                  <a:cubicBezTo>
                    <a:pt x="321" y="122"/>
                    <a:pt x="303" y="118"/>
                    <a:pt x="287" y="111"/>
                  </a:cubicBezTo>
                  <a:cubicBezTo>
                    <a:pt x="286" y="113"/>
                    <a:pt x="286" y="114"/>
                    <a:pt x="286" y="1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6727335" y="2502675"/>
              <a:ext cx="1773393" cy="447218"/>
            </a:xfrm>
            <a:custGeom>
              <a:avLst/>
              <a:gdLst>
                <a:gd name="T0" fmla="*/ 866 w 872"/>
                <a:gd name="T1" fmla="*/ 220 h 220"/>
                <a:gd name="T2" fmla="*/ 675 w 872"/>
                <a:gd name="T3" fmla="*/ 125 h 220"/>
                <a:gd name="T4" fmla="*/ 386 w 872"/>
                <a:gd name="T5" fmla="*/ 156 h 220"/>
                <a:gd name="T6" fmla="*/ 278 w 872"/>
                <a:gd name="T7" fmla="*/ 174 h 220"/>
                <a:gd name="T8" fmla="*/ 164 w 872"/>
                <a:gd name="T9" fmla="*/ 159 h 220"/>
                <a:gd name="T10" fmla="*/ 0 w 872"/>
                <a:gd name="T11" fmla="*/ 58 h 220"/>
                <a:gd name="T12" fmla="*/ 14 w 872"/>
                <a:gd name="T13" fmla="*/ 64 h 220"/>
                <a:gd name="T14" fmla="*/ 266 w 872"/>
                <a:gd name="T15" fmla="*/ 131 h 220"/>
                <a:gd name="T16" fmla="*/ 397 w 872"/>
                <a:gd name="T17" fmla="*/ 102 h 220"/>
                <a:gd name="T18" fmla="*/ 589 w 872"/>
                <a:gd name="T19" fmla="*/ 29 h 220"/>
                <a:gd name="T20" fmla="*/ 718 w 872"/>
                <a:gd name="T21" fmla="*/ 5 h 220"/>
                <a:gd name="T22" fmla="*/ 859 w 872"/>
                <a:gd name="T23" fmla="*/ 108 h 220"/>
                <a:gd name="T24" fmla="*/ 866 w 872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20">
                  <a:moveTo>
                    <a:pt x="866" y="220"/>
                  </a:moveTo>
                  <a:cubicBezTo>
                    <a:pt x="824" y="142"/>
                    <a:pt x="751" y="129"/>
                    <a:pt x="675" y="125"/>
                  </a:cubicBezTo>
                  <a:cubicBezTo>
                    <a:pt x="577" y="120"/>
                    <a:pt x="482" y="139"/>
                    <a:pt x="386" y="156"/>
                  </a:cubicBezTo>
                  <a:cubicBezTo>
                    <a:pt x="350" y="162"/>
                    <a:pt x="314" y="168"/>
                    <a:pt x="278" y="174"/>
                  </a:cubicBezTo>
                  <a:cubicBezTo>
                    <a:pt x="238" y="180"/>
                    <a:pt x="201" y="173"/>
                    <a:pt x="164" y="159"/>
                  </a:cubicBezTo>
                  <a:cubicBezTo>
                    <a:pt x="103" y="136"/>
                    <a:pt x="49" y="100"/>
                    <a:pt x="0" y="58"/>
                  </a:cubicBezTo>
                  <a:cubicBezTo>
                    <a:pt x="4" y="60"/>
                    <a:pt x="9" y="62"/>
                    <a:pt x="14" y="64"/>
                  </a:cubicBezTo>
                  <a:cubicBezTo>
                    <a:pt x="94" y="102"/>
                    <a:pt x="177" y="125"/>
                    <a:pt x="266" y="131"/>
                  </a:cubicBezTo>
                  <a:cubicBezTo>
                    <a:pt x="312" y="134"/>
                    <a:pt x="355" y="119"/>
                    <a:pt x="397" y="102"/>
                  </a:cubicBezTo>
                  <a:cubicBezTo>
                    <a:pt x="461" y="78"/>
                    <a:pt x="524" y="50"/>
                    <a:pt x="589" y="29"/>
                  </a:cubicBezTo>
                  <a:cubicBezTo>
                    <a:pt x="630" y="15"/>
                    <a:pt x="674" y="9"/>
                    <a:pt x="718" y="5"/>
                  </a:cubicBezTo>
                  <a:cubicBezTo>
                    <a:pt x="792" y="0"/>
                    <a:pt x="839" y="36"/>
                    <a:pt x="859" y="108"/>
                  </a:cubicBezTo>
                  <a:cubicBezTo>
                    <a:pt x="869" y="143"/>
                    <a:pt x="872" y="188"/>
                    <a:pt x="866" y="2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7074790" y="1732084"/>
              <a:ext cx="630406" cy="929698"/>
            </a:xfrm>
            <a:custGeom>
              <a:avLst/>
              <a:gdLst>
                <a:gd name="T0" fmla="*/ 53 w 310"/>
                <a:gd name="T1" fmla="*/ 5 h 457"/>
                <a:gd name="T2" fmla="*/ 100 w 310"/>
                <a:gd name="T3" fmla="*/ 80 h 457"/>
                <a:gd name="T4" fmla="*/ 139 w 310"/>
                <a:gd name="T5" fmla="*/ 143 h 457"/>
                <a:gd name="T6" fmla="*/ 152 w 310"/>
                <a:gd name="T7" fmla="*/ 134 h 457"/>
                <a:gd name="T8" fmla="*/ 223 w 310"/>
                <a:gd name="T9" fmla="*/ 94 h 457"/>
                <a:gd name="T10" fmla="*/ 261 w 310"/>
                <a:gd name="T11" fmla="*/ 49 h 457"/>
                <a:gd name="T12" fmla="*/ 233 w 310"/>
                <a:gd name="T13" fmla="*/ 4 h 457"/>
                <a:gd name="T14" fmla="*/ 274 w 310"/>
                <a:gd name="T15" fmla="*/ 20 h 457"/>
                <a:gd name="T16" fmla="*/ 252 w 310"/>
                <a:gd name="T17" fmla="*/ 153 h 457"/>
                <a:gd name="T18" fmla="*/ 214 w 310"/>
                <a:gd name="T19" fmla="*/ 174 h 457"/>
                <a:gd name="T20" fmla="*/ 255 w 310"/>
                <a:gd name="T21" fmla="*/ 184 h 457"/>
                <a:gd name="T22" fmla="*/ 277 w 310"/>
                <a:gd name="T23" fmla="*/ 221 h 457"/>
                <a:gd name="T24" fmla="*/ 224 w 310"/>
                <a:gd name="T25" fmla="*/ 285 h 457"/>
                <a:gd name="T26" fmla="*/ 169 w 310"/>
                <a:gd name="T27" fmla="*/ 274 h 457"/>
                <a:gd name="T28" fmla="*/ 162 w 310"/>
                <a:gd name="T29" fmla="*/ 255 h 457"/>
                <a:gd name="T30" fmla="*/ 176 w 310"/>
                <a:gd name="T31" fmla="*/ 245 h 457"/>
                <a:gd name="T32" fmla="*/ 203 w 310"/>
                <a:gd name="T33" fmla="*/ 225 h 457"/>
                <a:gd name="T34" fmla="*/ 171 w 310"/>
                <a:gd name="T35" fmla="*/ 195 h 457"/>
                <a:gd name="T36" fmla="*/ 117 w 310"/>
                <a:gd name="T37" fmla="*/ 222 h 457"/>
                <a:gd name="T38" fmla="*/ 103 w 310"/>
                <a:gd name="T39" fmla="*/ 365 h 457"/>
                <a:gd name="T40" fmla="*/ 207 w 310"/>
                <a:gd name="T41" fmla="*/ 428 h 457"/>
                <a:gd name="T42" fmla="*/ 282 w 310"/>
                <a:gd name="T43" fmla="*/ 425 h 457"/>
                <a:gd name="T44" fmla="*/ 88 w 310"/>
                <a:gd name="T45" fmla="*/ 392 h 457"/>
                <a:gd name="T46" fmla="*/ 64 w 310"/>
                <a:gd name="T47" fmla="*/ 215 h 457"/>
                <a:gd name="T48" fmla="*/ 70 w 310"/>
                <a:gd name="T49" fmla="*/ 203 h 457"/>
                <a:gd name="T50" fmla="*/ 59 w 310"/>
                <a:gd name="T51" fmla="*/ 149 h 457"/>
                <a:gd name="T52" fmla="*/ 33 w 310"/>
                <a:gd name="T53" fmla="*/ 122 h 457"/>
                <a:gd name="T54" fmla="*/ 53 w 310"/>
                <a:gd name="T55" fmla="*/ 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457">
                  <a:moveTo>
                    <a:pt x="53" y="5"/>
                  </a:moveTo>
                  <a:cubicBezTo>
                    <a:pt x="49" y="42"/>
                    <a:pt x="72" y="62"/>
                    <a:pt x="100" y="80"/>
                  </a:cubicBezTo>
                  <a:cubicBezTo>
                    <a:pt x="122" y="94"/>
                    <a:pt x="140" y="111"/>
                    <a:pt x="139" y="143"/>
                  </a:cubicBezTo>
                  <a:cubicBezTo>
                    <a:pt x="145" y="139"/>
                    <a:pt x="148" y="136"/>
                    <a:pt x="152" y="134"/>
                  </a:cubicBezTo>
                  <a:cubicBezTo>
                    <a:pt x="176" y="120"/>
                    <a:pt x="199" y="105"/>
                    <a:pt x="223" y="94"/>
                  </a:cubicBezTo>
                  <a:cubicBezTo>
                    <a:pt x="244" y="85"/>
                    <a:pt x="258" y="72"/>
                    <a:pt x="261" y="49"/>
                  </a:cubicBezTo>
                  <a:cubicBezTo>
                    <a:pt x="265" y="28"/>
                    <a:pt x="256" y="13"/>
                    <a:pt x="233" y="4"/>
                  </a:cubicBezTo>
                  <a:cubicBezTo>
                    <a:pt x="251" y="0"/>
                    <a:pt x="262" y="5"/>
                    <a:pt x="274" y="20"/>
                  </a:cubicBezTo>
                  <a:cubicBezTo>
                    <a:pt x="310" y="65"/>
                    <a:pt x="301" y="122"/>
                    <a:pt x="252" y="153"/>
                  </a:cubicBezTo>
                  <a:cubicBezTo>
                    <a:pt x="241" y="160"/>
                    <a:pt x="229" y="165"/>
                    <a:pt x="214" y="174"/>
                  </a:cubicBezTo>
                  <a:cubicBezTo>
                    <a:pt x="231" y="178"/>
                    <a:pt x="243" y="181"/>
                    <a:pt x="255" y="184"/>
                  </a:cubicBezTo>
                  <a:cubicBezTo>
                    <a:pt x="274" y="190"/>
                    <a:pt x="281" y="203"/>
                    <a:pt x="277" y="221"/>
                  </a:cubicBezTo>
                  <a:cubicBezTo>
                    <a:pt x="270" y="251"/>
                    <a:pt x="252" y="273"/>
                    <a:pt x="224" y="285"/>
                  </a:cubicBezTo>
                  <a:cubicBezTo>
                    <a:pt x="204" y="294"/>
                    <a:pt x="185" y="288"/>
                    <a:pt x="169" y="274"/>
                  </a:cubicBezTo>
                  <a:cubicBezTo>
                    <a:pt x="164" y="270"/>
                    <a:pt x="161" y="261"/>
                    <a:pt x="162" y="255"/>
                  </a:cubicBezTo>
                  <a:cubicBezTo>
                    <a:pt x="162" y="251"/>
                    <a:pt x="171" y="247"/>
                    <a:pt x="176" y="245"/>
                  </a:cubicBezTo>
                  <a:cubicBezTo>
                    <a:pt x="187" y="240"/>
                    <a:pt x="205" y="245"/>
                    <a:pt x="203" y="225"/>
                  </a:cubicBezTo>
                  <a:cubicBezTo>
                    <a:pt x="202" y="207"/>
                    <a:pt x="188" y="198"/>
                    <a:pt x="171" y="195"/>
                  </a:cubicBezTo>
                  <a:cubicBezTo>
                    <a:pt x="147" y="191"/>
                    <a:pt x="129" y="204"/>
                    <a:pt x="117" y="222"/>
                  </a:cubicBezTo>
                  <a:cubicBezTo>
                    <a:pt x="87" y="267"/>
                    <a:pt x="82" y="315"/>
                    <a:pt x="103" y="365"/>
                  </a:cubicBezTo>
                  <a:cubicBezTo>
                    <a:pt x="122" y="410"/>
                    <a:pt x="161" y="426"/>
                    <a:pt x="207" y="428"/>
                  </a:cubicBezTo>
                  <a:cubicBezTo>
                    <a:pt x="233" y="429"/>
                    <a:pt x="259" y="426"/>
                    <a:pt x="282" y="425"/>
                  </a:cubicBezTo>
                  <a:cubicBezTo>
                    <a:pt x="226" y="457"/>
                    <a:pt x="137" y="456"/>
                    <a:pt x="88" y="392"/>
                  </a:cubicBezTo>
                  <a:cubicBezTo>
                    <a:pt x="45" y="338"/>
                    <a:pt x="32" y="280"/>
                    <a:pt x="64" y="215"/>
                  </a:cubicBezTo>
                  <a:cubicBezTo>
                    <a:pt x="66" y="211"/>
                    <a:pt x="68" y="207"/>
                    <a:pt x="70" y="203"/>
                  </a:cubicBezTo>
                  <a:cubicBezTo>
                    <a:pt x="83" y="174"/>
                    <a:pt x="82" y="171"/>
                    <a:pt x="59" y="149"/>
                  </a:cubicBezTo>
                  <a:cubicBezTo>
                    <a:pt x="50" y="140"/>
                    <a:pt x="41" y="132"/>
                    <a:pt x="33" y="122"/>
                  </a:cubicBezTo>
                  <a:cubicBezTo>
                    <a:pt x="0" y="82"/>
                    <a:pt x="7" y="36"/>
                    <a:pt x="53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2"/>
            <p:cNvSpPr>
              <a:spLocks/>
            </p:cNvSpPr>
            <p:nvPr/>
          </p:nvSpPr>
          <p:spPr bwMode="auto">
            <a:xfrm>
              <a:off x="5120789" y="2502675"/>
              <a:ext cx="1708030" cy="478179"/>
            </a:xfrm>
            <a:custGeom>
              <a:avLst/>
              <a:gdLst>
                <a:gd name="T0" fmla="*/ 840 w 840"/>
                <a:gd name="T1" fmla="*/ 131 h 235"/>
                <a:gd name="T2" fmla="*/ 678 w 840"/>
                <a:gd name="T3" fmla="*/ 223 h 235"/>
                <a:gd name="T4" fmla="*/ 535 w 840"/>
                <a:gd name="T5" fmla="*/ 183 h 235"/>
                <a:gd name="T6" fmla="*/ 404 w 840"/>
                <a:gd name="T7" fmla="*/ 119 h 235"/>
                <a:gd name="T8" fmla="*/ 49 w 840"/>
                <a:gd name="T9" fmla="*/ 52 h 235"/>
                <a:gd name="T10" fmla="*/ 0 w 840"/>
                <a:gd name="T11" fmla="*/ 56 h 235"/>
                <a:gd name="T12" fmla="*/ 292 w 840"/>
                <a:gd name="T13" fmla="*/ 37 h 235"/>
                <a:gd name="T14" fmla="*/ 582 w 840"/>
                <a:gd name="T15" fmla="*/ 139 h 235"/>
                <a:gd name="T16" fmla="*/ 745 w 840"/>
                <a:gd name="T17" fmla="*/ 166 h 235"/>
                <a:gd name="T18" fmla="*/ 840 w 840"/>
                <a:gd name="T19" fmla="*/ 1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0" h="235">
                  <a:moveTo>
                    <a:pt x="840" y="131"/>
                  </a:moveTo>
                  <a:cubicBezTo>
                    <a:pt x="811" y="198"/>
                    <a:pt x="749" y="235"/>
                    <a:pt x="678" y="223"/>
                  </a:cubicBezTo>
                  <a:cubicBezTo>
                    <a:pt x="629" y="215"/>
                    <a:pt x="581" y="200"/>
                    <a:pt x="535" y="183"/>
                  </a:cubicBezTo>
                  <a:cubicBezTo>
                    <a:pt x="490" y="165"/>
                    <a:pt x="446" y="143"/>
                    <a:pt x="404" y="119"/>
                  </a:cubicBezTo>
                  <a:cubicBezTo>
                    <a:pt x="293" y="53"/>
                    <a:pt x="173" y="43"/>
                    <a:pt x="49" y="52"/>
                  </a:cubicBezTo>
                  <a:cubicBezTo>
                    <a:pt x="33" y="53"/>
                    <a:pt x="16" y="56"/>
                    <a:pt x="0" y="56"/>
                  </a:cubicBezTo>
                  <a:cubicBezTo>
                    <a:pt x="96" y="24"/>
                    <a:pt x="191" y="0"/>
                    <a:pt x="292" y="37"/>
                  </a:cubicBezTo>
                  <a:cubicBezTo>
                    <a:pt x="388" y="73"/>
                    <a:pt x="484" y="107"/>
                    <a:pt x="582" y="139"/>
                  </a:cubicBezTo>
                  <a:cubicBezTo>
                    <a:pt x="634" y="156"/>
                    <a:pt x="689" y="167"/>
                    <a:pt x="745" y="166"/>
                  </a:cubicBezTo>
                  <a:cubicBezTo>
                    <a:pt x="779" y="166"/>
                    <a:pt x="811" y="159"/>
                    <a:pt x="840" y="1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4"/>
            <p:cNvSpPr>
              <a:spLocks/>
            </p:cNvSpPr>
            <p:nvPr/>
          </p:nvSpPr>
          <p:spPr bwMode="auto">
            <a:xfrm>
              <a:off x="6074568" y="1431071"/>
              <a:ext cx="430878" cy="569343"/>
            </a:xfrm>
            <a:custGeom>
              <a:avLst/>
              <a:gdLst>
                <a:gd name="T0" fmla="*/ 80 w 212"/>
                <a:gd name="T1" fmla="*/ 98 h 280"/>
                <a:gd name="T2" fmla="*/ 45 w 212"/>
                <a:gd name="T3" fmla="*/ 190 h 280"/>
                <a:gd name="T4" fmla="*/ 86 w 212"/>
                <a:gd name="T5" fmla="*/ 253 h 280"/>
                <a:gd name="T6" fmla="*/ 106 w 212"/>
                <a:gd name="T7" fmla="*/ 280 h 280"/>
                <a:gd name="T8" fmla="*/ 88 w 212"/>
                <a:gd name="T9" fmla="*/ 275 h 280"/>
                <a:gd name="T10" fmla="*/ 6 w 212"/>
                <a:gd name="T11" fmla="*/ 136 h 280"/>
                <a:gd name="T12" fmla="*/ 113 w 212"/>
                <a:gd name="T13" fmla="*/ 8 h 280"/>
                <a:gd name="T14" fmla="*/ 188 w 212"/>
                <a:gd name="T15" fmla="*/ 45 h 280"/>
                <a:gd name="T16" fmla="*/ 194 w 212"/>
                <a:gd name="T17" fmla="*/ 133 h 280"/>
                <a:gd name="T18" fmla="*/ 123 w 212"/>
                <a:gd name="T19" fmla="*/ 156 h 280"/>
                <a:gd name="T20" fmla="*/ 80 w 212"/>
                <a:gd name="T21" fmla="*/ 9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280">
                  <a:moveTo>
                    <a:pt x="80" y="98"/>
                  </a:moveTo>
                  <a:cubicBezTo>
                    <a:pt x="41" y="117"/>
                    <a:pt x="26" y="155"/>
                    <a:pt x="45" y="190"/>
                  </a:cubicBezTo>
                  <a:cubicBezTo>
                    <a:pt x="56" y="212"/>
                    <a:pt x="72" y="232"/>
                    <a:pt x="86" y="253"/>
                  </a:cubicBezTo>
                  <a:cubicBezTo>
                    <a:pt x="91" y="260"/>
                    <a:pt x="97" y="268"/>
                    <a:pt x="106" y="280"/>
                  </a:cubicBezTo>
                  <a:cubicBezTo>
                    <a:pt x="96" y="277"/>
                    <a:pt x="92" y="277"/>
                    <a:pt x="88" y="275"/>
                  </a:cubicBezTo>
                  <a:cubicBezTo>
                    <a:pt x="28" y="245"/>
                    <a:pt x="0" y="198"/>
                    <a:pt x="6" y="136"/>
                  </a:cubicBezTo>
                  <a:cubicBezTo>
                    <a:pt x="11" y="75"/>
                    <a:pt x="52" y="26"/>
                    <a:pt x="113" y="8"/>
                  </a:cubicBezTo>
                  <a:cubicBezTo>
                    <a:pt x="138" y="0"/>
                    <a:pt x="167" y="15"/>
                    <a:pt x="188" y="45"/>
                  </a:cubicBezTo>
                  <a:cubicBezTo>
                    <a:pt x="209" y="78"/>
                    <a:pt x="212" y="113"/>
                    <a:pt x="194" y="133"/>
                  </a:cubicBezTo>
                  <a:cubicBezTo>
                    <a:pt x="175" y="153"/>
                    <a:pt x="150" y="161"/>
                    <a:pt x="123" y="156"/>
                  </a:cubicBezTo>
                  <a:cubicBezTo>
                    <a:pt x="93" y="149"/>
                    <a:pt x="82" y="127"/>
                    <a:pt x="80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5"/>
            <p:cNvSpPr>
              <a:spLocks/>
            </p:cNvSpPr>
            <p:nvPr/>
          </p:nvSpPr>
          <p:spPr bwMode="auto">
            <a:xfrm>
              <a:off x="3977802" y="2299707"/>
              <a:ext cx="1436259" cy="404216"/>
            </a:xfrm>
            <a:custGeom>
              <a:avLst/>
              <a:gdLst>
                <a:gd name="T0" fmla="*/ 706 w 706"/>
                <a:gd name="T1" fmla="*/ 83 h 199"/>
                <a:gd name="T2" fmla="*/ 579 w 706"/>
                <a:gd name="T3" fmla="*/ 64 h 199"/>
                <a:gd name="T4" fmla="*/ 351 w 706"/>
                <a:gd name="T5" fmla="*/ 131 h 199"/>
                <a:gd name="T6" fmla="*/ 264 w 706"/>
                <a:gd name="T7" fmla="*/ 166 h 199"/>
                <a:gd name="T8" fmla="*/ 42 w 706"/>
                <a:gd name="T9" fmla="*/ 175 h 199"/>
                <a:gd name="T10" fmla="*/ 0 w 706"/>
                <a:gd name="T11" fmla="*/ 163 h 199"/>
                <a:gd name="T12" fmla="*/ 134 w 706"/>
                <a:gd name="T13" fmla="*/ 163 h 199"/>
                <a:gd name="T14" fmla="*/ 324 w 706"/>
                <a:gd name="T15" fmla="*/ 109 h 199"/>
                <a:gd name="T16" fmla="*/ 539 w 706"/>
                <a:gd name="T17" fmla="*/ 16 h 199"/>
                <a:gd name="T18" fmla="*/ 696 w 706"/>
                <a:gd name="T19" fmla="*/ 66 h 199"/>
                <a:gd name="T20" fmla="*/ 706 w 706"/>
                <a:gd name="T21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199">
                  <a:moveTo>
                    <a:pt x="706" y="83"/>
                  </a:moveTo>
                  <a:cubicBezTo>
                    <a:pt x="665" y="55"/>
                    <a:pt x="622" y="58"/>
                    <a:pt x="579" y="64"/>
                  </a:cubicBezTo>
                  <a:cubicBezTo>
                    <a:pt x="500" y="75"/>
                    <a:pt x="425" y="103"/>
                    <a:pt x="351" y="131"/>
                  </a:cubicBezTo>
                  <a:cubicBezTo>
                    <a:pt x="322" y="142"/>
                    <a:pt x="292" y="152"/>
                    <a:pt x="264" y="166"/>
                  </a:cubicBezTo>
                  <a:cubicBezTo>
                    <a:pt x="191" y="199"/>
                    <a:pt x="117" y="197"/>
                    <a:pt x="42" y="175"/>
                  </a:cubicBezTo>
                  <a:cubicBezTo>
                    <a:pt x="26" y="171"/>
                    <a:pt x="10" y="166"/>
                    <a:pt x="0" y="163"/>
                  </a:cubicBezTo>
                  <a:cubicBezTo>
                    <a:pt x="41" y="163"/>
                    <a:pt x="88" y="164"/>
                    <a:pt x="134" y="163"/>
                  </a:cubicBezTo>
                  <a:cubicBezTo>
                    <a:pt x="202" y="161"/>
                    <a:pt x="265" y="143"/>
                    <a:pt x="324" y="109"/>
                  </a:cubicBezTo>
                  <a:cubicBezTo>
                    <a:pt x="392" y="70"/>
                    <a:pt x="461" y="33"/>
                    <a:pt x="539" y="16"/>
                  </a:cubicBezTo>
                  <a:cubicBezTo>
                    <a:pt x="608" y="0"/>
                    <a:pt x="662" y="17"/>
                    <a:pt x="696" y="66"/>
                  </a:cubicBezTo>
                  <a:cubicBezTo>
                    <a:pt x="699" y="71"/>
                    <a:pt x="702" y="77"/>
                    <a:pt x="706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7772278" y="2010735"/>
              <a:ext cx="390456" cy="369815"/>
            </a:xfrm>
            <a:custGeom>
              <a:avLst/>
              <a:gdLst>
                <a:gd name="T0" fmla="*/ 79 w 192"/>
                <a:gd name="T1" fmla="*/ 82 h 182"/>
                <a:gd name="T2" fmla="*/ 63 w 192"/>
                <a:gd name="T3" fmla="*/ 42 h 182"/>
                <a:gd name="T4" fmla="*/ 70 w 192"/>
                <a:gd name="T5" fmla="*/ 5 h 182"/>
                <a:gd name="T6" fmla="*/ 105 w 192"/>
                <a:gd name="T7" fmla="*/ 5 h 182"/>
                <a:gd name="T8" fmla="*/ 121 w 192"/>
                <a:gd name="T9" fmla="*/ 44 h 182"/>
                <a:gd name="T10" fmla="*/ 113 w 192"/>
                <a:gd name="T11" fmla="*/ 63 h 182"/>
                <a:gd name="T12" fmla="*/ 168 w 192"/>
                <a:gd name="T13" fmla="*/ 49 h 182"/>
                <a:gd name="T14" fmla="*/ 184 w 192"/>
                <a:gd name="T15" fmla="*/ 86 h 182"/>
                <a:gd name="T16" fmla="*/ 166 w 192"/>
                <a:gd name="T17" fmla="*/ 107 h 182"/>
                <a:gd name="T18" fmla="*/ 140 w 192"/>
                <a:gd name="T19" fmla="*/ 108 h 182"/>
                <a:gd name="T20" fmla="*/ 113 w 192"/>
                <a:gd name="T21" fmla="*/ 103 h 182"/>
                <a:gd name="T22" fmla="*/ 121 w 192"/>
                <a:gd name="T23" fmla="*/ 108 h 182"/>
                <a:gd name="T24" fmla="*/ 134 w 192"/>
                <a:gd name="T25" fmla="*/ 113 h 182"/>
                <a:gd name="T26" fmla="*/ 162 w 192"/>
                <a:gd name="T27" fmla="*/ 158 h 182"/>
                <a:gd name="T28" fmla="*/ 134 w 192"/>
                <a:gd name="T29" fmla="*/ 182 h 182"/>
                <a:gd name="T30" fmla="*/ 97 w 192"/>
                <a:gd name="T31" fmla="*/ 142 h 182"/>
                <a:gd name="T32" fmla="*/ 91 w 192"/>
                <a:gd name="T33" fmla="*/ 117 h 182"/>
                <a:gd name="T34" fmla="*/ 90 w 192"/>
                <a:gd name="T35" fmla="*/ 151 h 182"/>
                <a:gd name="T36" fmla="*/ 67 w 192"/>
                <a:gd name="T37" fmla="*/ 180 h 182"/>
                <a:gd name="T38" fmla="*/ 34 w 192"/>
                <a:gd name="T39" fmla="*/ 166 h 182"/>
                <a:gd name="T40" fmla="*/ 39 w 192"/>
                <a:gd name="T41" fmla="*/ 130 h 182"/>
                <a:gd name="T42" fmla="*/ 60 w 192"/>
                <a:gd name="T43" fmla="*/ 99 h 182"/>
                <a:gd name="T44" fmla="*/ 66 w 192"/>
                <a:gd name="T45" fmla="*/ 103 h 182"/>
                <a:gd name="T46" fmla="*/ 48 w 192"/>
                <a:gd name="T47" fmla="*/ 106 h 182"/>
                <a:gd name="T48" fmla="*/ 0 w 192"/>
                <a:gd name="T49" fmla="*/ 71 h 182"/>
                <a:gd name="T50" fmla="*/ 10 w 192"/>
                <a:gd name="T51" fmla="*/ 45 h 182"/>
                <a:gd name="T52" fmla="*/ 37 w 192"/>
                <a:gd name="T53" fmla="*/ 45 h 182"/>
                <a:gd name="T54" fmla="*/ 62 w 192"/>
                <a:gd name="T55" fmla="*/ 68 h 182"/>
                <a:gd name="T56" fmla="*/ 76 w 192"/>
                <a:gd name="T57" fmla="*/ 84 h 182"/>
                <a:gd name="T58" fmla="*/ 79 w 192"/>
                <a:gd name="T59" fmla="*/ 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182">
                  <a:moveTo>
                    <a:pt x="79" y="82"/>
                  </a:moveTo>
                  <a:cubicBezTo>
                    <a:pt x="73" y="68"/>
                    <a:pt x="68" y="55"/>
                    <a:pt x="63" y="42"/>
                  </a:cubicBezTo>
                  <a:cubicBezTo>
                    <a:pt x="57" y="28"/>
                    <a:pt x="55" y="12"/>
                    <a:pt x="70" y="5"/>
                  </a:cubicBezTo>
                  <a:cubicBezTo>
                    <a:pt x="80" y="0"/>
                    <a:pt x="95" y="0"/>
                    <a:pt x="105" y="5"/>
                  </a:cubicBezTo>
                  <a:cubicBezTo>
                    <a:pt x="120" y="12"/>
                    <a:pt x="125" y="27"/>
                    <a:pt x="121" y="44"/>
                  </a:cubicBezTo>
                  <a:cubicBezTo>
                    <a:pt x="120" y="49"/>
                    <a:pt x="117" y="53"/>
                    <a:pt x="113" y="63"/>
                  </a:cubicBezTo>
                  <a:cubicBezTo>
                    <a:pt x="132" y="46"/>
                    <a:pt x="149" y="35"/>
                    <a:pt x="168" y="49"/>
                  </a:cubicBezTo>
                  <a:cubicBezTo>
                    <a:pt x="178" y="57"/>
                    <a:pt x="192" y="69"/>
                    <a:pt x="184" y="86"/>
                  </a:cubicBezTo>
                  <a:cubicBezTo>
                    <a:pt x="180" y="94"/>
                    <a:pt x="174" y="103"/>
                    <a:pt x="166" y="107"/>
                  </a:cubicBezTo>
                  <a:cubicBezTo>
                    <a:pt x="159" y="111"/>
                    <a:pt x="149" y="109"/>
                    <a:pt x="140" y="108"/>
                  </a:cubicBezTo>
                  <a:cubicBezTo>
                    <a:pt x="131" y="106"/>
                    <a:pt x="123" y="102"/>
                    <a:pt x="113" y="103"/>
                  </a:cubicBezTo>
                  <a:cubicBezTo>
                    <a:pt x="116" y="105"/>
                    <a:pt x="118" y="107"/>
                    <a:pt x="121" y="108"/>
                  </a:cubicBezTo>
                  <a:cubicBezTo>
                    <a:pt x="125" y="110"/>
                    <a:pt x="130" y="111"/>
                    <a:pt x="134" y="113"/>
                  </a:cubicBezTo>
                  <a:cubicBezTo>
                    <a:pt x="156" y="122"/>
                    <a:pt x="167" y="140"/>
                    <a:pt x="162" y="158"/>
                  </a:cubicBezTo>
                  <a:cubicBezTo>
                    <a:pt x="159" y="172"/>
                    <a:pt x="150" y="182"/>
                    <a:pt x="134" y="182"/>
                  </a:cubicBezTo>
                  <a:cubicBezTo>
                    <a:pt x="116" y="182"/>
                    <a:pt x="100" y="165"/>
                    <a:pt x="97" y="142"/>
                  </a:cubicBezTo>
                  <a:cubicBezTo>
                    <a:pt x="95" y="134"/>
                    <a:pt x="95" y="125"/>
                    <a:pt x="91" y="117"/>
                  </a:cubicBezTo>
                  <a:cubicBezTo>
                    <a:pt x="91" y="128"/>
                    <a:pt x="94" y="141"/>
                    <a:pt x="90" y="151"/>
                  </a:cubicBezTo>
                  <a:cubicBezTo>
                    <a:pt x="86" y="162"/>
                    <a:pt x="77" y="177"/>
                    <a:pt x="67" y="180"/>
                  </a:cubicBezTo>
                  <a:cubicBezTo>
                    <a:pt x="58" y="182"/>
                    <a:pt x="39" y="175"/>
                    <a:pt x="34" y="166"/>
                  </a:cubicBezTo>
                  <a:cubicBezTo>
                    <a:pt x="29" y="158"/>
                    <a:pt x="35" y="142"/>
                    <a:pt x="39" y="130"/>
                  </a:cubicBezTo>
                  <a:cubicBezTo>
                    <a:pt x="44" y="119"/>
                    <a:pt x="53" y="109"/>
                    <a:pt x="60" y="99"/>
                  </a:cubicBezTo>
                  <a:cubicBezTo>
                    <a:pt x="62" y="100"/>
                    <a:pt x="64" y="101"/>
                    <a:pt x="66" y="103"/>
                  </a:cubicBezTo>
                  <a:cubicBezTo>
                    <a:pt x="60" y="104"/>
                    <a:pt x="54" y="106"/>
                    <a:pt x="48" y="106"/>
                  </a:cubicBezTo>
                  <a:cubicBezTo>
                    <a:pt x="21" y="110"/>
                    <a:pt x="1" y="96"/>
                    <a:pt x="0" y="71"/>
                  </a:cubicBezTo>
                  <a:cubicBezTo>
                    <a:pt x="0" y="62"/>
                    <a:pt x="3" y="49"/>
                    <a:pt x="10" y="45"/>
                  </a:cubicBezTo>
                  <a:cubicBezTo>
                    <a:pt x="16" y="40"/>
                    <a:pt x="30" y="42"/>
                    <a:pt x="37" y="45"/>
                  </a:cubicBezTo>
                  <a:cubicBezTo>
                    <a:pt x="47" y="50"/>
                    <a:pt x="54" y="60"/>
                    <a:pt x="62" y="68"/>
                  </a:cubicBezTo>
                  <a:cubicBezTo>
                    <a:pt x="67" y="73"/>
                    <a:pt x="71" y="78"/>
                    <a:pt x="76" y="84"/>
                  </a:cubicBezTo>
                  <a:cubicBezTo>
                    <a:pt x="77" y="83"/>
                    <a:pt x="78" y="82"/>
                    <a:pt x="79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5649711" y="2799387"/>
              <a:ext cx="396477" cy="372395"/>
            </a:xfrm>
            <a:custGeom>
              <a:avLst/>
              <a:gdLst>
                <a:gd name="T0" fmla="*/ 92 w 195"/>
                <a:gd name="T1" fmla="*/ 118 h 183"/>
                <a:gd name="T2" fmla="*/ 90 w 195"/>
                <a:gd name="T3" fmla="*/ 153 h 183"/>
                <a:gd name="T4" fmla="*/ 66 w 195"/>
                <a:gd name="T5" fmla="*/ 181 h 183"/>
                <a:gd name="T6" fmla="*/ 36 w 195"/>
                <a:gd name="T7" fmla="*/ 168 h 183"/>
                <a:gd name="T8" fmla="*/ 38 w 195"/>
                <a:gd name="T9" fmla="*/ 132 h 183"/>
                <a:gd name="T10" fmla="*/ 61 w 195"/>
                <a:gd name="T11" fmla="*/ 100 h 183"/>
                <a:gd name="T12" fmla="*/ 66 w 195"/>
                <a:gd name="T13" fmla="*/ 103 h 183"/>
                <a:gd name="T14" fmla="*/ 47 w 195"/>
                <a:gd name="T15" fmla="*/ 107 h 183"/>
                <a:gd name="T16" fmla="*/ 1 w 195"/>
                <a:gd name="T17" fmla="*/ 73 h 183"/>
                <a:gd name="T18" fmla="*/ 10 w 195"/>
                <a:gd name="T19" fmla="*/ 45 h 183"/>
                <a:gd name="T20" fmla="*/ 40 w 195"/>
                <a:gd name="T21" fmla="*/ 47 h 183"/>
                <a:gd name="T22" fmla="*/ 59 w 195"/>
                <a:gd name="T23" fmla="*/ 64 h 183"/>
                <a:gd name="T24" fmla="*/ 79 w 195"/>
                <a:gd name="T25" fmla="*/ 82 h 183"/>
                <a:gd name="T26" fmla="*/ 65 w 195"/>
                <a:gd name="T27" fmla="*/ 49 h 183"/>
                <a:gd name="T28" fmla="*/ 71 w 195"/>
                <a:gd name="T29" fmla="*/ 5 h 183"/>
                <a:gd name="T30" fmla="*/ 107 w 195"/>
                <a:gd name="T31" fmla="*/ 6 h 183"/>
                <a:gd name="T32" fmla="*/ 117 w 195"/>
                <a:gd name="T33" fmla="*/ 54 h 183"/>
                <a:gd name="T34" fmla="*/ 115 w 195"/>
                <a:gd name="T35" fmla="*/ 60 h 183"/>
                <a:gd name="T36" fmla="*/ 170 w 195"/>
                <a:gd name="T37" fmla="*/ 51 h 183"/>
                <a:gd name="T38" fmla="*/ 153 w 195"/>
                <a:gd name="T39" fmla="*/ 111 h 183"/>
                <a:gd name="T40" fmla="*/ 112 w 195"/>
                <a:gd name="T41" fmla="*/ 104 h 183"/>
                <a:gd name="T42" fmla="*/ 123 w 195"/>
                <a:gd name="T43" fmla="*/ 109 h 183"/>
                <a:gd name="T44" fmla="*/ 148 w 195"/>
                <a:gd name="T45" fmla="*/ 121 h 183"/>
                <a:gd name="T46" fmla="*/ 160 w 195"/>
                <a:gd name="T47" fmla="*/ 162 h 183"/>
                <a:gd name="T48" fmla="*/ 134 w 195"/>
                <a:gd name="T49" fmla="*/ 181 h 183"/>
                <a:gd name="T50" fmla="*/ 99 w 195"/>
                <a:gd name="T51" fmla="*/ 154 h 183"/>
                <a:gd name="T52" fmla="*/ 94 w 195"/>
                <a:gd name="T53" fmla="*/ 117 h 183"/>
                <a:gd name="T54" fmla="*/ 92 w 195"/>
                <a:gd name="T55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183">
                  <a:moveTo>
                    <a:pt x="92" y="118"/>
                  </a:moveTo>
                  <a:cubicBezTo>
                    <a:pt x="91" y="130"/>
                    <a:pt x="94" y="143"/>
                    <a:pt x="90" y="153"/>
                  </a:cubicBezTo>
                  <a:cubicBezTo>
                    <a:pt x="85" y="164"/>
                    <a:pt x="76" y="177"/>
                    <a:pt x="66" y="181"/>
                  </a:cubicBezTo>
                  <a:cubicBezTo>
                    <a:pt x="57" y="183"/>
                    <a:pt x="39" y="176"/>
                    <a:pt x="36" y="168"/>
                  </a:cubicBezTo>
                  <a:cubicBezTo>
                    <a:pt x="31" y="159"/>
                    <a:pt x="34" y="143"/>
                    <a:pt x="38" y="132"/>
                  </a:cubicBezTo>
                  <a:cubicBezTo>
                    <a:pt x="43" y="120"/>
                    <a:pt x="53" y="111"/>
                    <a:pt x="61" y="100"/>
                  </a:cubicBezTo>
                  <a:cubicBezTo>
                    <a:pt x="63" y="101"/>
                    <a:pt x="64" y="102"/>
                    <a:pt x="66" y="103"/>
                  </a:cubicBezTo>
                  <a:cubicBezTo>
                    <a:pt x="60" y="104"/>
                    <a:pt x="54" y="106"/>
                    <a:pt x="47" y="107"/>
                  </a:cubicBezTo>
                  <a:cubicBezTo>
                    <a:pt x="22" y="110"/>
                    <a:pt x="2" y="96"/>
                    <a:pt x="1" y="73"/>
                  </a:cubicBezTo>
                  <a:cubicBezTo>
                    <a:pt x="0" y="63"/>
                    <a:pt x="4" y="49"/>
                    <a:pt x="10" y="45"/>
                  </a:cubicBezTo>
                  <a:cubicBezTo>
                    <a:pt x="17" y="41"/>
                    <a:pt x="30" y="43"/>
                    <a:pt x="40" y="47"/>
                  </a:cubicBezTo>
                  <a:cubicBezTo>
                    <a:pt x="47" y="49"/>
                    <a:pt x="53" y="57"/>
                    <a:pt x="59" y="64"/>
                  </a:cubicBezTo>
                  <a:cubicBezTo>
                    <a:pt x="65" y="70"/>
                    <a:pt x="70" y="77"/>
                    <a:pt x="79" y="82"/>
                  </a:cubicBezTo>
                  <a:cubicBezTo>
                    <a:pt x="74" y="71"/>
                    <a:pt x="69" y="60"/>
                    <a:pt x="65" y="49"/>
                  </a:cubicBezTo>
                  <a:cubicBezTo>
                    <a:pt x="59" y="33"/>
                    <a:pt x="52" y="15"/>
                    <a:pt x="71" y="5"/>
                  </a:cubicBezTo>
                  <a:cubicBezTo>
                    <a:pt x="80" y="0"/>
                    <a:pt x="97" y="1"/>
                    <a:pt x="107" y="6"/>
                  </a:cubicBezTo>
                  <a:cubicBezTo>
                    <a:pt x="123" y="14"/>
                    <a:pt x="125" y="34"/>
                    <a:pt x="117" y="54"/>
                  </a:cubicBezTo>
                  <a:cubicBezTo>
                    <a:pt x="116" y="55"/>
                    <a:pt x="116" y="56"/>
                    <a:pt x="115" y="60"/>
                  </a:cubicBezTo>
                  <a:cubicBezTo>
                    <a:pt x="133" y="46"/>
                    <a:pt x="151" y="34"/>
                    <a:pt x="170" y="51"/>
                  </a:cubicBezTo>
                  <a:cubicBezTo>
                    <a:pt x="195" y="73"/>
                    <a:pt x="183" y="114"/>
                    <a:pt x="153" y="111"/>
                  </a:cubicBezTo>
                  <a:cubicBezTo>
                    <a:pt x="139" y="110"/>
                    <a:pt x="127" y="104"/>
                    <a:pt x="112" y="104"/>
                  </a:cubicBezTo>
                  <a:cubicBezTo>
                    <a:pt x="116" y="106"/>
                    <a:pt x="120" y="107"/>
                    <a:pt x="123" y="109"/>
                  </a:cubicBezTo>
                  <a:cubicBezTo>
                    <a:pt x="132" y="113"/>
                    <a:pt x="141" y="116"/>
                    <a:pt x="148" y="121"/>
                  </a:cubicBezTo>
                  <a:cubicBezTo>
                    <a:pt x="162" y="131"/>
                    <a:pt x="168" y="147"/>
                    <a:pt x="160" y="162"/>
                  </a:cubicBezTo>
                  <a:cubicBezTo>
                    <a:pt x="156" y="171"/>
                    <a:pt x="144" y="180"/>
                    <a:pt x="134" y="181"/>
                  </a:cubicBezTo>
                  <a:cubicBezTo>
                    <a:pt x="117" y="183"/>
                    <a:pt x="104" y="171"/>
                    <a:pt x="99" y="154"/>
                  </a:cubicBezTo>
                  <a:cubicBezTo>
                    <a:pt x="96" y="142"/>
                    <a:pt x="96" y="129"/>
                    <a:pt x="94" y="117"/>
                  </a:cubicBezTo>
                  <a:cubicBezTo>
                    <a:pt x="94" y="117"/>
                    <a:pt x="93" y="117"/>
                    <a:pt x="92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2"/>
            <p:cNvSpPr>
              <a:spLocks/>
            </p:cNvSpPr>
            <p:nvPr/>
          </p:nvSpPr>
          <p:spPr bwMode="auto">
            <a:xfrm>
              <a:off x="5265275" y="1555776"/>
              <a:ext cx="681148" cy="329394"/>
            </a:xfrm>
            <a:custGeom>
              <a:avLst/>
              <a:gdLst>
                <a:gd name="T0" fmla="*/ 276 w 335"/>
                <a:gd name="T1" fmla="*/ 124 h 162"/>
                <a:gd name="T2" fmla="*/ 233 w 335"/>
                <a:gd name="T3" fmla="*/ 96 h 162"/>
                <a:gd name="T4" fmla="*/ 206 w 335"/>
                <a:gd name="T5" fmla="*/ 97 h 162"/>
                <a:gd name="T6" fmla="*/ 171 w 335"/>
                <a:gd name="T7" fmla="*/ 94 h 162"/>
                <a:gd name="T8" fmla="*/ 134 w 335"/>
                <a:gd name="T9" fmla="*/ 101 h 162"/>
                <a:gd name="T10" fmla="*/ 96 w 335"/>
                <a:gd name="T11" fmla="*/ 107 h 162"/>
                <a:gd name="T12" fmla="*/ 77 w 335"/>
                <a:gd name="T13" fmla="*/ 101 h 162"/>
                <a:gd name="T14" fmla="*/ 73 w 335"/>
                <a:gd name="T15" fmla="*/ 119 h 162"/>
                <a:gd name="T16" fmla="*/ 41 w 335"/>
                <a:gd name="T17" fmla="*/ 142 h 162"/>
                <a:gd name="T18" fmla="*/ 9 w 335"/>
                <a:gd name="T19" fmla="*/ 119 h 162"/>
                <a:gd name="T20" fmla="*/ 21 w 335"/>
                <a:gd name="T21" fmla="*/ 82 h 162"/>
                <a:gd name="T22" fmla="*/ 61 w 335"/>
                <a:gd name="T23" fmla="*/ 82 h 162"/>
                <a:gd name="T24" fmla="*/ 102 w 335"/>
                <a:gd name="T25" fmla="*/ 84 h 162"/>
                <a:gd name="T26" fmla="*/ 122 w 335"/>
                <a:gd name="T27" fmla="*/ 80 h 162"/>
                <a:gd name="T28" fmla="*/ 167 w 335"/>
                <a:gd name="T29" fmla="*/ 71 h 162"/>
                <a:gd name="T30" fmla="*/ 121 w 335"/>
                <a:gd name="T31" fmla="*/ 59 h 162"/>
                <a:gd name="T32" fmla="*/ 83 w 335"/>
                <a:gd name="T33" fmla="*/ 47 h 162"/>
                <a:gd name="T34" fmla="*/ 54 w 335"/>
                <a:gd name="T35" fmla="*/ 48 h 162"/>
                <a:gd name="T36" fmla="*/ 13 w 335"/>
                <a:gd name="T37" fmla="*/ 57 h 162"/>
                <a:gd name="T38" fmla="*/ 10 w 335"/>
                <a:gd name="T39" fmla="*/ 18 h 162"/>
                <a:gd name="T40" fmla="*/ 50 w 335"/>
                <a:gd name="T41" fmla="*/ 18 h 162"/>
                <a:gd name="T42" fmla="*/ 88 w 335"/>
                <a:gd name="T43" fmla="*/ 17 h 162"/>
                <a:gd name="T44" fmla="*/ 134 w 335"/>
                <a:gd name="T45" fmla="*/ 30 h 162"/>
                <a:gd name="T46" fmla="*/ 180 w 335"/>
                <a:gd name="T47" fmla="*/ 56 h 162"/>
                <a:gd name="T48" fmla="*/ 213 w 335"/>
                <a:gd name="T49" fmla="*/ 72 h 162"/>
                <a:gd name="T50" fmla="*/ 226 w 335"/>
                <a:gd name="T51" fmla="*/ 84 h 162"/>
                <a:gd name="T52" fmla="*/ 220 w 335"/>
                <a:gd name="T53" fmla="*/ 28 h 162"/>
                <a:gd name="T54" fmla="*/ 227 w 335"/>
                <a:gd name="T55" fmla="*/ 27 h 162"/>
                <a:gd name="T56" fmla="*/ 235 w 335"/>
                <a:gd name="T57" fmla="*/ 87 h 162"/>
                <a:gd name="T58" fmla="*/ 247 w 335"/>
                <a:gd name="T59" fmla="*/ 56 h 162"/>
                <a:gd name="T60" fmla="*/ 273 w 335"/>
                <a:gd name="T61" fmla="*/ 44 h 162"/>
                <a:gd name="T62" fmla="*/ 305 w 335"/>
                <a:gd name="T63" fmla="*/ 68 h 162"/>
                <a:gd name="T64" fmla="*/ 277 w 335"/>
                <a:gd name="T65" fmla="*/ 112 h 162"/>
                <a:gd name="T66" fmla="*/ 335 w 335"/>
                <a:gd name="T67" fmla="*/ 159 h 162"/>
                <a:gd name="T68" fmla="*/ 332 w 335"/>
                <a:gd name="T69" fmla="*/ 162 h 162"/>
                <a:gd name="T70" fmla="*/ 276 w 335"/>
                <a:gd name="T71" fmla="*/ 123 h 162"/>
                <a:gd name="T72" fmla="*/ 276 w 335"/>
                <a:gd name="T73" fmla="*/ 12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5" h="162">
                  <a:moveTo>
                    <a:pt x="276" y="124"/>
                  </a:moveTo>
                  <a:cubicBezTo>
                    <a:pt x="262" y="115"/>
                    <a:pt x="249" y="103"/>
                    <a:pt x="233" y="96"/>
                  </a:cubicBezTo>
                  <a:cubicBezTo>
                    <a:pt x="226" y="93"/>
                    <a:pt x="214" y="94"/>
                    <a:pt x="206" y="97"/>
                  </a:cubicBezTo>
                  <a:cubicBezTo>
                    <a:pt x="193" y="104"/>
                    <a:pt x="182" y="104"/>
                    <a:pt x="171" y="94"/>
                  </a:cubicBezTo>
                  <a:cubicBezTo>
                    <a:pt x="159" y="82"/>
                    <a:pt x="142" y="86"/>
                    <a:pt x="134" y="101"/>
                  </a:cubicBezTo>
                  <a:cubicBezTo>
                    <a:pt x="124" y="122"/>
                    <a:pt x="115" y="123"/>
                    <a:pt x="96" y="107"/>
                  </a:cubicBezTo>
                  <a:cubicBezTo>
                    <a:pt x="92" y="103"/>
                    <a:pt x="84" y="103"/>
                    <a:pt x="77" y="101"/>
                  </a:cubicBezTo>
                  <a:cubicBezTo>
                    <a:pt x="75" y="109"/>
                    <a:pt x="74" y="114"/>
                    <a:pt x="73" y="119"/>
                  </a:cubicBezTo>
                  <a:cubicBezTo>
                    <a:pt x="68" y="134"/>
                    <a:pt x="56" y="142"/>
                    <a:pt x="41" y="142"/>
                  </a:cubicBezTo>
                  <a:cubicBezTo>
                    <a:pt x="26" y="142"/>
                    <a:pt x="14" y="134"/>
                    <a:pt x="9" y="119"/>
                  </a:cubicBezTo>
                  <a:cubicBezTo>
                    <a:pt x="5" y="105"/>
                    <a:pt x="8" y="91"/>
                    <a:pt x="21" y="82"/>
                  </a:cubicBezTo>
                  <a:cubicBezTo>
                    <a:pt x="34" y="72"/>
                    <a:pt x="50" y="71"/>
                    <a:pt x="61" y="82"/>
                  </a:cubicBezTo>
                  <a:cubicBezTo>
                    <a:pt x="76" y="96"/>
                    <a:pt x="87" y="93"/>
                    <a:pt x="102" y="84"/>
                  </a:cubicBezTo>
                  <a:cubicBezTo>
                    <a:pt x="107" y="81"/>
                    <a:pt x="115" y="81"/>
                    <a:pt x="122" y="80"/>
                  </a:cubicBezTo>
                  <a:cubicBezTo>
                    <a:pt x="137" y="78"/>
                    <a:pt x="152" y="76"/>
                    <a:pt x="167" y="71"/>
                  </a:cubicBezTo>
                  <a:cubicBezTo>
                    <a:pt x="152" y="61"/>
                    <a:pt x="139" y="50"/>
                    <a:pt x="121" y="59"/>
                  </a:cubicBezTo>
                  <a:cubicBezTo>
                    <a:pt x="105" y="67"/>
                    <a:pt x="92" y="62"/>
                    <a:pt x="83" y="47"/>
                  </a:cubicBezTo>
                  <a:cubicBezTo>
                    <a:pt x="74" y="33"/>
                    <a:pt x="64" y="34"/>
                    <a:pt x="54" y="48"/>
                  </a:cubicBezTo>
                  <a:cubicBezTo>
                    <a:pt x="44" y="64"/>
                    <a:pt x="27" y="68"/>
                    <a:pt x="13" y="57"/>
                  </a:cubicBezTo>
                  <a:cubicBezTo>
                    <a:pt x="1" y="48"/>
                    <a:pt x="0" y="29"/>
                    <a:pt x="10" y="18"/>
                  </a:cubicBezTo>
                  <a:cubicBezTo>
                    <a:pt x="20" y="6"/>
                    <a:pt x="37" y="6"/>
                    <a:pt x="50" y="18"/>
                  </a:cubicBezTo>
                  <a:cubicBezTo>
                    <a:pt x="63" y="30"/>
                    <a:pt x="74" y="34"/>
                    <a:pt x="88" y="17"/>
                  </a:cubicBezTo>
                  <a:cubicBezTo>
                    <a:pt x="102" y="0"/>
                    <a:pt x="128" y="8"/>
                    <a:pt x="134" y="30"/>
                  </a:cubicBezTo>
                  <a:cubicBezTo>
                    <a:pt x="139" y="49"/>
                    <a:pt x="162" y="62"/>
                    <a:pt x="180" y="56"/>
                  </a:cubicBezTo>
                  <a:cubicBezTo>
                    <a:pt x="196" y="51"/>
                    <a:pt x="207" y="56"/>
                    <a:pt x="213" y="72"/>
                  </a:cubicBezTo>
                  <a:cubicBezTo>
                    <a:pt x="215" y="77"/>
                    <a:pt x="219" y="82"/>
                    <a:pt x="226" y="84"/>
                  </a:cubicBezTo>
                  <a:cubicBezTo>
                    <a:pt x="224" y="66"/>
                    <a:pt x="222" y="47"/>
                    <a:pt x="220" y="28"/>
                  </a:cubicBezTo>
                  <a:cubicBezTo>
                    <a:pt x="222" y="28"/>
                    <a:pt x="225" y="27"/>
                    <a:pt x="227" y="27"/>
                  </a:cubicBezTo>
                  <a:cubicBezTo>
                    <a:pt x="229" y="46"/>
                    <a:pt x="232" y="64"/>
                    <a:pt x="235" y="87"/>
                  </a:cubicBezTo>
                  <a:cubicBezTo>
                    <a:pt x="240" y="73"/>
                    <a:pt x="241" y="62"/>
                    <a:pt x="247" y="56"/>
                  </a:cubicBezTo>
                  <a:cubicBezTo>
                    <a:pt x="253" y="49"/>
                    <a:pt x="264" y="44"/>
                    <a:pt x="273" y="44"/>
                  </a:cubicBezTo>
                  <a:cubicBezTo>
                    <a:pt x="289" y="42"/>
                    <a:pt x="300" y="51"/>
                    <a:pt x="305" y="68"/>
                  </a:cubicBezTo>
                  <a:cubicBezTo>
                    <a:pt x="310" y="86"/>
                    <a:pt x="302" y="99"/>
                    <a:pt x="277" y="112"/>
                  </a:cubicBezTo>
                  <a:cubicBezTo>
                    <a:pt x="297" y="127"/>
                    <a:pt x="316" y="143"/>
                    <a:pt x="335" y="159"/>
                  </a:cubicBezTo>
                  <a:cubicBezTo>
                    <a:pt x="334" y="160"/>
                    <a:pt x="333" y="161"/>
                    <a:pt x="332" y="162"/>
                  </a:cubicBezTo>
                  <a:cubicBezTo>
                    <a:pt x="313" y="149"/>
                    <a:pt x="294" y="136"/>
                    <a:pt x="276" y="123"/>
                  </a:cubicBezTo>
                  <a:lnTo>
                    <a:pt x="276" y="124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3"/>
            <p:cNvSpPr>
              <a:spLocks/>
            </p:cNvSpPr>
            <p:nvPr/>
          </p:nvSpPr>
          <p:spPr bwMode="auto">
            <a:xfrm>
              <a:off x="4403520" y="2611039"/>
              <a:ext cx="614065" cy="620086"/>
            </a:xfrm>
            <a:custGeom>
              <a:avLst/>
              <a:gdLst>
                <a:gd name="T0" fmla="*/ 44 w 302"/>
                <a:gd name="T1" fmla="*/ 248 h 305"/>
                <a:gd name="T2" fmla="*/ 24 w 302"/>
                <a:gd name="T3" fmla="*/ 255 h 305"/>
                <a:gd name="T4" fmla="*/ 26 w 302"/>
                <a:gd name="T5" fmla="*/ 273 h 305"/>
                <a:gd name="T6" fmla="*/ 46 w 302"/>
                <a:gd name="T7" fmla="*/ 279 h 305"/>
                <a:gd name="T8" fmla="*/ 96 w 302"/>
                <a:gd name="T9" fmla="*/ 229 h 305"/>
                <a:gd name="T10" fmla="*/ 117 w 302"/>
                <a:gd name="T11" fmla="*/ 148 h 305"/>
                <a:gd name="T12" fmla="*/ 156 w 302"/>
                <a:gd name="T13" fmla="*/ 66 h 305"/>
                <a:gd name="T14" fmla="*/ 302 w 302"/>
                <a:gd name="T15" fmla="*/ 15 h 305"/>
                <a:gd name="T16" fmla="*/ 188 w 302"/>
                <a:gd name="T17" fmla="*/ 119 h 305"/>
                <a:gd name="T18" fmla="*/ 140 w 302"/>
                <a:gd name="T19" fmla="*/ 231 h 305"/>
                <a:gd name="T20" fmla="*/ 69 w 302"/>
                <a:gd name="T21" fmla="*/ 298 h 305"/>
                <a:gd name="T22" fmla="*/ 13 w 302"/>
                <a:gd name="T23" fmla="*/ 286 h 305"/>
                <a:gd name="T24" fmla="*/ 17 w 302"/>
                <a:gd name="T25" fmla="*/ 241 h 305"/>
                <a:gd name="T26" fmla="*/ 44 w 302"/>
                <a:gd name="T27" fmla="*/ 24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305">
                  <a:moveTo>
                    <a:pt x="44" y="248"/>
                  </a:moveTo>
                  <a:cubicBezTo>
                    <a:pt x="36" y="251"/>
                    <a:pt x="27" y="251"/>
                    <a:pt x="24" y="255"/>
                  </a:cubicBezTo>
                  <a:cubicBezTo>
                    <a:pt x="21" y="259"/>
                    <a:pt x="22" y="270"/>
                    <a:pt x="26" y="273"/>
                  </a:cubicBezTo>
                  <a:cubicBezTo>
                    <a:pt x="31" y="277"/>
                    <a:pt x="40" y="281"/>
                    <a:pt x="46" y="279"/>
                  </a:cubicBezTo>
                  <a:cubicBezTo>
                    <a:pt x="71" y="271"/>
                    <a:pt x="90" y="255"/>
                    <a:pt x="96" y="229"/>
                  </a:cubicBezTo>
                  <a:cubicBezTo>
                    <a:pt x="104" y="202"/>
                    <a:pt x="107" y="174"/>
                    <a:pt x="117" y="148"/>
                  </a:cubicBezTo>
                  <a:cubicBezTo>
                    <a:pt x="127" y="120"/>
                    <a:pt x="139" y="91"/>
                    <a:pt x="156" y="66"/>
                  </a:cubicBezTo>
                  <a:cubicBezTo>
                    <a:pt x="189" y="19"/>
                    <a:pt x="247" y="0"/>
                    <a:pt x="302" y="15"/>
                  </a:cubicBezTo>
                  <a:cubicBezTo>
                    <a:pt x="243" y="29"/>
                    <a:pt x="212" y="71"/>
                    <a:pt x="188" y="119"/>
                  </a:cubicBezTo>
                  <a:cubicBezTo>
                    <a:pt x="169" y="155"/>
                    <a:pt x="156" y="193"/>
                    <a:pt x="140" y="231"/>
                  </a:cubicBezTo>
                  <a:cubicBezTo>
                    <a:pt x="126" y="264"/>
                    <a:pt x="103" y="287"/>
                    <a:pt x="69" y="298"/>
                  </a:cubicBezTo>
                  <a:cubicBezTo>
                    <a:pt x="48" y="305"/>
                    <a:pt x="29" y="303"/>
                    <a:pt x="13" y="286"/>
                  </a:cubicBezTo>
                  <a:cubicBezTo>
                    <a:pt x="0" y="272"/>
                    <a:pt x="2" y="252"/>
                    <a:pt x="17" y="241"/>
                  </a:cubicBezTo>
                  <a:cubicBezTo>
                    <a:pt x="29" y="233"/>
                    <a:pt x="37" y="236"/>
                    <a:pt x="44" y="2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8"/>
            <p:cNvSpPr>
              <a:spLocks/>
            </p:cNvSpPr>
            <p:nvPr/>
          </p:nvSpPr>
          <p:spPr bwMode="auto">
            <a:xfrm>
              <a:off x="3669050" y="2661781"/>
              <a:ext cx="381856" cy="190928"/>
            </a:xfrm>
            <a:custGeom>
              <a:avLst/>
              <a:gdLst>
                <a:gd name="T0" fmla="*/ 75 w 188"/>
                <a:gd name="T1" fmla="*/ 82 h 94"/>
                <a:gd name="T2" fmla="*/ 44 w 188"/>
                <a:gd name="T3" fmla="*/ 77 h 94"/>
                <a:gd name="T4" fmla="*/ 24 w 188"/>
                <a:gd name="T5" fmla="*/ 74 h 94"/>
                <a:gd name="T6" fmla="*/ 0 w 188"/>
                <a:gd name="T7" fmla="*/ 67 h 94"/>
                <a:gd name="T8" fmla="*/ 7 w 188"/>
                <a:gd name="T9" fmla="*/ 47 h 94"/>
                <a:gd name="T10" fmla="*/ 29 w 188"/>
                <a:gd name="T11" fmla="*/ 56 h 94"/>
                <a:gd name="T12" fmla="*/ 49 w 188"/>
                <a:gd name="T13" fmla="*/ 60 h 94"/>
                <a:gd name="T14" fmla="*/ 71 w 188"/>
                <a:gd name="T15" fmla="*/ 60 h 94"/>
                <a:gd name="T16" fmla="*/ 97 w 188"/>
                <a:gd name="T17" fmla="*/ 59 h 94"/>
                <a:gd name="T18" fmla="*/ 34 w 188"/>
                <a:gd name="T19" fmla="*/ 38 h 94"/>
                <a:gd name="T20" fmla="*/ 12 w 188"/>
                <a:gd name="T21" fmla="*/ 23 h 94"/>
                <a:gd name="T22" fmla="*/ 26 w 188"/>
                <a:gd name="T23" fmla="*/ 2 h 94"/>
                <a:gd name="T24" fmla="*/ 48 w 188"/>
                <a:gd name="T25" fmla="*/ 14 h 94"/>
                <a:gd name="T26" fmla="*/ 68 w 188"/>
                <a:gd name="T27" fmla="*/ 26 h 94"/>
                <a:gd name="T28" fmla="*/ 84 w 188"/>
                <a:gd name="T29" fmla="*/ 36 h 94"/>
                <a:gd name="T30" fmla="*/ 107 w 188"/>
                <a:gd name="T31" fmla="*/ 45 h 94"/>
                <a:gd name="T32" fmla="*/ 120 w 188"/>
                <a:gd name="T33" fmla="*/ 45 h 94"/>
                <a:gd name="T34" fmla="*/ 174 w 188"/>
                <a:gd name="T35" fmla="*/ 39 h 94"/>
                <a:gd name="T36" fmla="*/ 173 w 188"/>
                <a:gd name="T37" fmla="*/ 39 h 94"/>
                <a:gd name="T38" fmla="*/ 183 w 188"/>
                <a:gd name="T39" fmla="*/ 41 h 94"/>
                <a:gd name="T40" fmla="*/ 170 w 188"/>
                <a:gd name="T41" fmla="*/ 49 h 94"/>
                <a:gd name="T42" fmla="*/ 174 w 188"/>
                <a:gd name="T43" fmla="*/ 85 h 94"/>
                <a:gd name="T44" fmla="*/ 133 w 188"/>
                <a:gd name="T45" fmla="*/ 57 h 94"/>
                <a:gd name="T46" fmla="*/ 98 w 188"/>
                <a:gd name="T47" fmla="*/ 67 h 94"/>
                <a:gd name="T48" fmla="*/ 75 w 188"/>
                <a:gd name="T49" fmla="*/ 8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94">
                  <a:moveTo>
                    <a:pt x="75" y="82"/>
                  </a:moveTo>
                  <a:cubicBezTo>
                    <a:pt x="64" y="88"/>
                    <a:pt x="53" y="92"/>
                    <a:pt x="44" y="77"/>
                  </a:cubicBezTo>
                  <a:cubicBezTo>
                    <a:pt x="41" y="73"/>
                    <a:pt x="31" y="75"/>
                    <a:pt x="24" y="74"/>
                  </a:cubicBezTo>
                  <a:cubicBezTo>
                    <a:pt x="16" y="72"/>
                    <a:pt x="8" y="70"/>
                    <a:pt x="0" y="67"/>
                  </a:cubicBezTo>
                  <a:cubicBezTo>
                    <a:pt x="2" y="61"/>
                    <a:pt x="5" y="54"/>
                    <a:pt x="7" y="47"/>
                  </a:cubicBezTo>
                  <a:cubicBezTo>
                    <a:pt x="14" y="50"/>
                    <a:pt x="25" y="51"/>
                    <a:pt x="29" y="56"/>
                  </a:cubicBezTo>
                  <a:cubicBezTo>
                    <a:pt x="35" y="66"/>
                    <a:pt x="40" y="66"/>
                    <a:pt x="49" y="60"/>
                  </a:cubicBezTo>
                  <a:cubicBezTo>
                    <a:pt x="55" y="57"/>
                    <a:pt x="64" y="59"/>
                    <a:pt x="71" y="60"/>
                  </a:cubicBezTo>
                  <a:cubicBezTo>
                    <a:pt x="79" y="60"/>
                    <a:pt x="88" y="62"/>
                    <a:pt x="97" y="59"/>
                  </a:cubicBezTo>
                  <a:cubicBezTo>
                    <a:pt x="76" y="53"/>
                    <a:pt x="61" y="30"/>
                    <a:pt x="34" y="38"/>
                  </a:cubicBezTo>
                  <a:cubicBezTo>
                    <a:pt x="28" y="40"/>
                    <a:pt x="15" y="30"/>
                    <a:pt x="12" y="23"/>
                  </a:cubicBezTo>
                  <a:cubicBezTo>
                    <a:pt x="10" y="18"/>
                    <a:pt x="20" y="3"/>
                    <a:pt x="26" y="2"/>
                  </a:cubicBezTo>
                  <a:cubicBezTo>
                    <a:pt x="33" y="0"/>
                    <a:pt x="46" y="8"/>
                    <a:pt x="48" y="14"/>
                  </a:cubicBezTo>
                  <a:cubicBezTo>
                    <a:pt x="52" y="26"/>
                    <a:pt x="53" y="35"/>
                    <a:pt x="68" y="26"/>
                  </a:cubicBezTo>
                  <a:cubicBezTo>
                    <a:pt x="71" y="24"/>
                    <a:pt x="81" y="31"/>
                    <a:pt x="84" y="36"/>
                  </a:cubicBezTo>
                  <a:cubicBezTo>
                    <a:pt x="89" y="47"/>
                    <a:pt x="95" y="51"/>
                    <a:pt x="107" y="45"/>
                  </a:cubicBezTo>
                  <a:cubicBezTo>
                    <a:pt x="110" y="44"/>
                    <a:pt x="117" y="43"/>
                    <a:pt x="120" y="45"/>
                  </a:cubicBezTo>
                  <a:cubicBezTo>
                    <a:pt x="140" y="61"/>
                    <a:pt x="157" y="50"/>
                    <a:pt x="174" y="39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6" y="40"/>
                    <a:pt x="178" y="40"/>
                    <a:pt x="183" y="41"/>
                  </a:cubicBezTo>
                  <a:cubicBezTo>
                    <a:pt x="178" y="44"/>
                    <a:pt x="174" y="46"/>
                    <a:pt x="170" y="49"/>
                  </a:cubicBezTo>
                  <a:cubicBezTo>
                    <a:pt x="182" y="61"/>
                    <a:pt x="188" y="73"/>
                    <a:pt x="174" y="85"/>
                  </a:cubicBezTo>
                  <a:cubicBezTo>
                    <a:pt x="163" y="94"/>
                    <a:pt x="156" y="89"/>
                    <a:pt x="133" y="57"/>
                  </a:cubicBezTo>
                  <a:cubicBezTo>
                    <a:pt x="124" y="70"/>
                    <a:pt x="114" y="75"/>
                    <a:pt x="98" y="67"/>
                  </a:cubicBezTo>
                  <a:cubicBezTo>
                    <a:pt x="92" y="64"/>
                    <a:pt x="75" y="65"/>
                    <a:pt x="75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5901701" y="1703702"/>
              <a:ext cx="152227" cy="153086"/>
            </a:xfrm>
            <a:custGeom>
              <a:avLst/>
              <a:gdLst>
                <a:gd name="T0" fmla="*/ 75 w 75"/>
                <a:gd name="T1" fmla="*/ 37 h 75"/>
                <a:gd name="T2" fmla="*/ 37 w 75"/>
                <a:gd name="T3" fmla="*/ 75 h 75"/>
                <a:gd name="T4" fmla="*/ 0 w 75"/>
                <a:gd name="T5" fmla="*/ 38 h 75"/>
                <a:gd name="T6" fmla="*/ 38 w 75"/>
                <a:gd name="T7" fmla="*/ 0 h 75"/>
                <a:gd name="T8" fmla="*/ 75 w 75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75" y="37"/>
                  </a:moveTo>
                  <a:cubicBezTo>
                    <a:pt x="75" y="58"/>
                    <a:pt x="59" y="75"/>
                    <a:pt x="37" y="75"/>
                  </a:cubicBezTo>
                  <a:cubicBezTo>
                    <a:pt x="17" y="75"/>
                    <a:pt x="0" y="5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4"/>
            <p:cNvSpPr>
              <a:spLocks/>
            </p:cNvSpPr>
            <p:nvPr/>
          </p:nvSpPr>
          <p:spPr bwMode="auto">
            <a:xfrm>
              <a:off x="5527586" y="1775085"/>
              <a:ext cx="223609" cy="126425"/>
            </a:xfrm>
            <a:custGeom>
              <a:avLst/>
              <a:gdLst>
                <a:gd name="T0" fmla="*/ 110 w 110"/>
                <a:gd name="T1" fmla="*/ 4 h 62"/>
                <a:gd name="T2" fmla="*/ 70 w 110"/>
                <a:gd name="T3" fmla="*/ 15 h 62"/>
                <a:gd name="T4" fmla="*/ 55 w 110"/>
                <a:gd name="T5" fmla="*/ 33 h 62"/>
                <a:gd name="T6" fmla="*/ 26 w 110"/>
                <a:gd name="T7" fmla="*/ 61 h 62"/>
                <a:gd name="T8" fmla="*/ 2 w 110"/>
                <a:gd name="T9" fmla="*/ 31 h 62"/>
                <a:gd name="T10" fmla="*/ 36 w 110"/>
                <a:gd name="T11" fmla="*/ 8 h 62"/>
                <a:gd name="T12" fmla="*/ 72 w 110"/>
                <a:gd name="T13" fmla="*/ 4 h 62"/>
                <a:gd name="T14" fmla="*/ 109 w 110"/>
                <a:gd name="T15" fmla="*/ 0 h 62"/>
                <a:gd name="T16" fmla="*/ 110 w 110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62">
                  <a:moveTo>
                    <a:pt x="110" y="4"/>
                  </a:moveTo>
                  <a:cubicBezTo>
                    <a:pt x="96" y="7"/>
                    <a:pt x="83" y="11"/>
                    <a:pt x="70" y="15"/>
                  </a:cubicBezTo>
                  <a:cubicBezTo>
                    <a:pt x="60" y="17"/>
                    <a:pt x="54" y="21"/>
                    <a:pt x="55" y="33"/>
                  </a:cubicBezTo>
                  <a:cubicBezTo>
                    <a:pt x="56" y="52"/>
                    <a:pt x="43" y="62"/>
                    <a:pt x="26" y="61"/>
                  </a:cubicBezTo>
                  <a:cubicBezTo>
                    <a:pt x="10" y="60"/>
                    <a:pt x="0" y="47"/>
                    <a:pt x="2" y="31"/>
                  </a:cubicBezTo>
                  <a:cubicBezTo>
                    <a:pt x="4" y="14"/>
                    <a:pt x="17" y="7"/>
                    <a:pt x="36" y="8"/>
                  </a:cubicBezTo>
                  <a:cubicBezTo>
                    <a:pt x="48" y="9"/>
                    <a:pt x="60" y="6"/>
                    <a:pt x="72" y="4"/>
                  </a:cubicBezTo>
                  <a:cubicBezTo>
                    <a:pt x="85" y="3"/>
                    <a:pt x="97" y="1"/>
                    <a:pt x="109" y="0"/>
                  </a:cubicBezTo>
                  <a:cubicBezTo>
                    <a:pt x="109" y="1"/>
                    <a:pt x="109" y="2"/>
                    <a:pt x="110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5734855" y="1795726"/>
              <a:ext cx="114385" cy="109225"/>
            </a:xfrm>
            <a:custGeom>
              <a:avLst/>
              <a:gdLst>
                <a:gd name="T0" fmla="*/ 45 w 56"/>
                <a:gd name="T1" fmla="*/ 5 h 54"/>
                <a:gd name="T2" fmla="*/ 50 w 56"/>
                <a:gd name="T3" fmla="*/ 16 h 54"/>
                <a:gd name="T4" fmla="*/ 42 w 56"/>
                <a:gd name="T5" fmla="*/ 49 h 54"/>
                <a:gd name="T6" fmla="*/ 10 w 56"/>
                <a:gd name="T7" fmla="*/ 49 h 54"/>
                <a:gd name="T8" fmla="*/ 2 w 56"/>
                <a:gd name="T9" fmla="*/ 18 h 54"/>
                <a:gd name="T10" fmla="*/ 32 w 56"/>
                <a:gd name="T11" fmla="*/ 2 h 54"/>
                <a:gd name="T12" fmla="*/ 45 w 56"/>
                <a:gd name="T13" fmla="*/ 6 h 54"/>
                <a:gd name="T14" fmla="*/ 45 w 56"/>
                <a:gd name="T1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4">
                  <a:moveTo>
                    <a:pt x="45" y="5"/>
                  </a:moveTo>
                  <a:cubicBezTo>
                    <a:pt x="46" y="9"/>
                    <a:pt x="48" y="12"/>
                    <a:pt x="50" y="16"/>
                  </a:cubicBezTo>
                  <a:cubicBezTo>
                    <a:pt x="56" y="29"/>
                    <a:pt x="55" y="43"/>
                    <a:pt x="42" y="49"/>
                  </a:cubicBezTo>
                  <a:cubicBezTo>
                    <a:pt x="33" y="54"/>
                    <a:pt x="17" y="54"/>
                    <a:pt x="10" y="49"/>
                  </a:cubicBezTo>
                  <a:cubicBezTo>
                    <a:pt x="3" y="44"/>
                    <a:pt x="0" y="28"/>
                    <a:pt x="2" y="18"/>
                  </a:cubicBezTo>
                  <a:cubicBezTo>
                    <a:pt x="5" y="4"/>
                    <a:pt x="18" y="0"/>
                    <a:pt x="32" y="2"/>
                  </a:cubicBezTo>
                  <a:cubicBezTo>
                    <a:pt x="37" y="3"/>
                    <a:pt x="41" y="5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5704753" y="1496433"/>
              <a:ext cx="99764" cy="101484"/>
            </a:xfrm>
            <a:custGeom>
              <a:avLst/>
              <a:gdLst>
                <a:gd name="T0" fmla="*/ 26 w 49"/>
                <a:gd name="T1" fmla="*/ 0 h 50"/>
                <a:gd name="T2" fmla="*/ 49 w 49"/>
                <a:gd name="T3" fmla="*/ 25 h 50"/>
                <a:gd name="T4" fmla="*/ 25 w 49"/>
                <a:gd name="T5" fmla="*/ 49 h 50"/>
                <a:gd name="T6" fmla="*/ 1 w 49"/>
                <a:gd name="T7" fmla="*/ 23 h 50"/>
                <a:gd name="T8" fmla="*/ 26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6" y="0"/>
                  </a:moveTo>
                  <a:cubicBezTo>
                    <a:pt x="41" y="2"/>
                    <a:pt x="49" y="10"/>
                    <a:pt x="49" y="25"/>
                  </a:cubicBezTo>
                  <a:cubicBezTo>
                    <a:pt x="49" y="40"/>
                    <a:pt x="40" y="48"/>
                    <a:pt x="25" y="49"/>
                  </a:cubicBezTo>
                  <a:cubicBezTo>
                    <a:pt x="11" y="50"/>
                    <a:pt x="0" y="37"/>
                    <a:pt x="1" y="23"/>
                  </a:cubicBezTo>
                  <a:cubicBezTo>
                    <a:pt x="2" y="9"/>
                    <a:pt x="11" y="1"/>
                    <a:pt x="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auto">
            <a:xfrm>
              <a:off x="5414061" y="1474073"/>
              <a:ext cx="153947" cy="132445"/>
            </a:xfrm>
            <a:custGeom>
              <a:avLst/>
              <a:gdLst>
                <a:gd name="T0" fmla="*/ 72 w 76"/>
                <a:gd name="T1" fmla="*/ 65 h 65"/>
                <a:gd name="T2" fmla="*/ 52 w 76"/>
                <a:gd name="T3" fmla="*/ 47 h 65"/>
                <a:gd name="T4" fmla="*/ 28 w 76"/>
                <a:gd name="T5" fmla="*/ 41 h 65"/>
                <a:gd name="T6" fmla="*/ 3 w 76"/>
                <a:gd name="T7" fmla="*/ 29 h 65"/>
                <a:gd name="T8" fmla="*/ 13 w 76"/>
                <a:gd name="T9" fmla="*/ 6 h 65"/>
                <a:gd name="T10" fmla="*/ 39 w 76"/>
                <a:gd name="T11" fmla="*/ 16 h 65"/>
                <a:gd name="T12" fmla="*/ 58 w 76"/>
                <a:gd name="T13" fmla="*/ 40 h 65"/>
                <a:gd name="T14" fmla="*/ 76 w 76"/>
                <a:gd name="T15" fmla="*/ 61 h 65"/>
                <a:gd name="T16" fmla="*/ 72 w 7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5">
                  <a:moveTo>
                    <a:pt x="72" y="65"/>
                  </a:moveTo>
                  <a:cubicBezTo>
                    <a:pt x="65" y="59"/>
                    <a:pt x="60" y="51"/>
                    <a:pt x="52" y="47"/>
                  </a:cubicBezTo>
                  <a:cubicBezTo>
                    <a:pt x="45" y="43"/>
                    <a:pt x="36" y="44"/>
                    <a:pt x="28" y="41"/>
                  </a:cubicBezTo>
                  <a:cubicBezTo>
                    <a:pt x="19" y="38"/>
                    <a:pt x="7" y="36"/>
                    <a:pt x="3" y="29"/>
                  </a:cubicBezTo>
                  <a:cubicBezTo>
                    <a:pt x="0" y="25"/>
                    <a:pt x="6" y="10"/>
                    <a:pt x="13" y="6"/>
                  </a:cubicBezTo>
                  <a:cubicBezTo>
                    <a:pt x="23" y="0"/>
                    <a:pt x="32" y="6"/>
                    <a:pt x="39" y="16"/>
                  </a:cubicBezTo>
                  <a:cubicBezTo>
                    <a:pt x="44" y="25"/>
                    <a:pt x="52" y="32"/>
                    <a:pt x="58" y="40"/>
                  </a:cubicBezTo>
                  <a:cubicBezTo>
                    <a:pt x="64" y="47"/>
                    <a:pt x="70" y="54"/>
                    <a:pt x="76" y="61"/>
                  </a:cubicBezTo>
                  <a:cubicBezTo>
                    <a:pt x="75" y="63"/>
                    <a:pt x="73" y="64"/>
                    <a:pt x="72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42"/>
            <p:cNvSpPr>
              <a:spLocks/>
            </p:cNvSpPr>
            <p:nvPr/>
          </p:nvSpPr>
          <p:spPr bwMode="auto">
            <a:xfrm>
              <a:off x="4050906" y="2734885"/>
              <a:ext cx="93744" cy="95464"/>
            </a:xfrm>
            <a:custGeom>
              <a:avLst/>
              <a:gdLst>
                <a:gd name="T0" fmla="*/ 46 w 46"/>
                <a:gd name="T1" fmla="*/ 31 h 47"/>
                <a:gd name="T2" fmla="*/ 24 w 46"/>
                <a:gd name="T3" fmla="*/ 45 h 47"/>
                <a:gd name="T4" fmla="*/ 3 w 46"/>
                <a:gd name="T5" fmla="*/ 23 h 47"/>
                <a:gd name="T6" fmla="*/ 24 w 46"/>
                <a:gd name="T7" fmla="*/ 2 h 47"/>
                <a:gd name="T8" fmla="*/ 46 w 46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46" y="31"/>
                  </a:moveTo>
                  <a:cubicBezTo>
                    <a:pt x="41" y="34"/>
                    <a:pt x="33" y="43"/>
                    <a:pt x="24" y="45"/>
                  </a:cubicBezTo>
                  <a:cubicBezTo>
                    <a:pt x="11" y="47"/>
                    <a:pt x="0" y="37"/>
                    <a:pt x="3" y="23"/>
                  </a:cubicBezTo>
                  <a:cubicBezTo>
                    <a:pt x="5" y="15"/>
                    <a:pt x="15" y="4"/>
                    <a:pt x="24" y="2"/>
                  </a:cubicBezTo>
                  <a:cubicBezTo>
                    <a:pt x="37" y="0"/>
                    <a:pt x="45" y="10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3"/>
            <p:cNvSpPr>
              <a:spLocks/>
            </p:cNvSpPr>
            <p:nvPr/>
          </p:nvSpPr>
          <p:spPr bwMode="auto">
            <a:xfrm>
              <a:off x="5849239" y="1508474"/>
              <a:ext cx="92884" cy="93744"/>
            </a:xfrm>
            <a:custGeom>
              <a:avLst/>
              <a:gdLst>
                <a:gd name="T0" fmla="*/ 29 w 46"/>
                <a:gd name="T1" fmla="*/ 0 h 46"/>
                <a:gd name="T2" fmla="*/ 44 w 46"/>
                <a:gd name="T3" fmla="*/ 25 h 46"/>
                <a:gd name="T4" fmla="*/ 23 w 46"/>
                <a:gd name="T5" fmla="*/ 46 h 46"/>
                <a:gd name="T6" fmla="*/ 3 w 46"/>
                <a:gd name="T7" fmla="*/ 24 h 46"/>
                <a:gd name="T8" fmla="*/ 19 w 46"/>
                <a:gd name="T9" fmla="*/ 0 h 46"/>
                <a:gd name="T10" fmla="*/ 29 w 46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29" y="0"/>
                  </a:moveTo>
                  <a:cubicBezTo>
                    <a:pt x="34" y="8"/>
                    <a:pt x="43" y="16"/>
                    <a:pt x="44" y="25"/>
                  </a:cubicBezTo>
                  <a:cubicBezTo>
                    <a:pt x="46" y="38"/>
                    <a:pt x="36" y="46"/>
                    <a:pt x="23" y="46"/>
                  </a:cubicBezTo>
                  <a:cubicBezTo>
                    <a:pt x="10" y="46"/>
                    <a:pt x="0" y="37"/>
                    <a:pt x="3" y="24"/>
                  </a:cubicBezTo>
                  <a:cubicBezTo>
                    <a:pt x="4" y="15"/>
                    <a:pt x="14" y="8"/>
                    <a:pt x="19" y="0"/>
                  </a:cubicBezTo>
                  <a:cubicBezTo>
                    <a:pt x="22" y="0"/>
                    <a:pt x="26" y="0"/>
                    <a:pt x="2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5"/>
            <p:cNvSpPr>
              <a:spLocks/>
            </p:cNvSpPr>
            <p:nvPr/>
          </p:nvSpPr>
          <p:spPr bwMode="auto">
            <a:xfrm>
              <a:off x="5578328" y="1541155"/>
              <a:ext cx="93744" cy="91164"/>
            </a:xfrm>
            <a:custGeom>
              <a:avLst/>
              <a:gdLst>
                <a:gd name="T0" fmla="*/ 46 w 46"/>
                <a:gd name="T1" fmla="*/ 28 h 45"/>
                <a:gd name="T2" fmla="*/ 21 w 46"/>
                <a:gd name="T3" fmla="*/ 43 h 45"/>
                <a:gd name="T4" fmla="*/ 0 w 46"/>
                <a:gd name="T5" fmla="*/ 23 h 45"/>
                <a:gd name="T6" fmla="*/ 21 w 46"/>
                <a:gd name="T7" fmla="*/ 2 h 45"/>
                <a:gd name="T8" fmla="*/ 46 w 46"/>
                <a:gd name="T9" fmla="*/ 18 h 45"/>
                <a:gd name="T10" fmla="*/ 46 w 46"/>
                <a:gd name="T11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5">
                  <a:moveTo>
                    <a:pt x="46" y="28"/>
                  </a:moveTo>
                  <a:cubicBezTo>
                    <a:pt x="37" y="33"/>
                    <a:pt x="30" y="42"/>
                    <a:pt x="21" y="43"/>
                  </a:cubicBezTo>
                  <a:cubicBezTo>
                    <a:pt x="8" y="45"/>
                    <a:pt x="0" y="35"/>
                    <a:pt x="0" y="23"/>
                  </a:cubicBezTo>
                  <a:cubicBezTo>
                    <a:pt x="0" y="10"/>
                    <a:pt x="8" y="0"/>
                    <a:pt x="21" y="2"/>
                  </a:cubicBezTo>
                  <a:cubicBezTo>
                    <a:pt x="30" y="4"/>
                    <a:pt x="38" y="12"/>
                    <a:pt x="46" y="18"/>
                  </a:cubicBezTo>
                  <a:cubicBezTo>
                    <a:pt x="46" y="21"/>
                    <a:pt x="46" y="24"/>
                    <a:pt x="46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3847937" y="2661781"/>
              <a:ext cx="105785" cy="86864"/>
            </a:xfrm>
            <a:custGeom>
              <a:avLst/>
              <a:gdLst>
                <a:gd name="T0" fmla="*/ 52 w 52"/>
                <a:gd name="T1" fmla="*/ 43 h 43"/>
                <a:gd name="T2" fmla="*/ 9 w 52"/>
                <a:gd name="T3" fmla="*/ 30 h 43"/>
                <a:gd name="T4" fmla="*/ 1 w 52"/>
                <a:gd name="T5" fmla="*/ 12 h 43"/>
                <a:gd name="T6" fmla="*/ 15 w 52"/>
                <a:gd name="T7" fmla="*/ 0 h 43"/>
                <a:gd name="T8" fmla="*/ 30 w 52"/>
                <a:gd name="T9" fmla="*/ 12 h 43"/>
                <a:gd name="T10" fmla="*/ 52 w 5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3">
                  <a:moveTo>
                    <a:pt x="52" y="43"/>
                  </a:moveTo>
                  <a:cubicBezTo>
                    <a:pt x="38" y="39"/>
                    <a:pt x="23" y="36"/>
                    <a:pt x="9" y="30"/>
                  </a:cubicBezTo>
                  <a:cubicBezTo>
                    <a:pt x="5" y="27"/>
                    <a:pt x="0" y="18"/>
                    <a:pt x="1" y="12"/>
                  </a:cubicBezTo>
                  <a:cubicBezTo>
                    <a:pt x="2" y="7"/>
                    <a:pt x="10" y="0"/>
                    <a:pt x="15" y="0"/>
                  </a:cubicBezTo>
                  <a:cubicBezTo>
                    <a:pt x="21" y="0"/>
                    <a:pt x="31" y="9"/>
                    <a:pt x="30" y="12"/>
                  </a:cubicBezTo>
                  <a:cubicBezTo>
                    <a:pt x="26" y="31"/>
                    <a:pt x="41" y="35"/>
                    <a:pt x="52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50"/>
            <p:cNvSpPr>
              <a:spLocks/>
            </p:cNvSpPr>
            <p:nvPr/>
          </p:nvSpPr>
          <p:spPr bwMode="auto">
            <a:xfrm>
              <a:off x="3968342" y="2681562"/>
              <a:ext cx="64503" cy="67083"/>
            </a:xfrm>
            <a:custGeom>
              <a:avLst/>
              <a:gdLst>
                <a:gd name="T0" fmla="*/ 27 w 32"/>
                <a:gd name="T1" fmla="*/ 29 h 33"/>
                <a:gd name="T2" fmla="*/ 14 w 32"/>
                <a:gd name="T3" fmla="*/ 31 h 33"/>
                <a:gd name="T4" fmla="*/ 0 w 32"/>
                <a:gd name="T5" fmla="*/ 14 h 33"/>
                <a:gd name="T6" fmla="*/ 15 w 32"/>
                <a:gd name="T7" fmla="*/ 1 h 33"/>
                <a:gd name="T8" fmla="*/ 30 w 32"/>
                <a:gd name="T9" fmla="*/ 17 h 33"/>
                <a:gd name="T10" fmla="*/ 26 w 32"/>
                <a:gd name="T11" fmla="*/ 30 h 33"/>
                <a:gd name="T12" fmla="*/ 27 w 32"/>
                <a:gd name="T13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7" y="29"/>
                  </a:moveTo>
                  <a:cubicBezTo>
                    <a:pt x="22" y="30"/>
                    <a:pt x="16" y="33"/>
                    <a:pt x="14" y="31"/>
                  </a:cubicBezTo>
                  <a:cubicBezTo>
                    <a:pt x="8" y="27"/>
                    <a:pt x="1" y="20"/>
                    <a:pt x="0" y="14"/>
                  </a:cubicBezTo>
                  <a:cubicBezTo>
                    <a:pt x="0" y="10"/>
                    <a:pt x="11" y="0"/>
                    <a:pt x="15" y="1"/>
                  </a:cubicBezTo>
                  <a:cubicBezTo>
                    <a:pt x="21" y="2"/>
                    <a:pt x="26" y="11"/>
                    <a:pt x="30" y="17"/>
                  </a:cubicBezTo>
                  <a:cubicBezTo>
                    <a:pt x="32" y="20"/>
                    <a:pt x="28" y="25"/>
                    <a:pt x="26" y="30"/>
                  </a:cubicBezTo>
                  <a:cubicBezTo>
                    <a:pt x="26" y="29"/>
                    <a:pt x="27" y="29"/>
                    <a:pt x="27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2"/>
            <p:cNvSpPr>
              <a:spLocks/>
            </p:cNvSpPr>
            <p:nvPr/>
          </p:nvSpPr>
          <p:spPr bwMode="auto">
            <a:xfrm>
              <a:off x="3909000" y="2860450"/>
              <a:ext cx="56762" cy="69663"/>
            </a:xfrm>
            <a:custGeom>
              <a:avLst/>
              <a:gdLst>
                <a:gd name="T0" fmla="*/ 14 w 28"/>
                <a:gd name="T1" fmla="*/ 34 h 34"/>
                <a:gd name="T2" fmla="*/ 1 w 28"/>
                <a:gd name="T3" fmla="*/ 15 h 34"/>
                <a:gd name="T4" fmla="*/ 16 w 28"/>
                <a:gd name="T5" fmla="*/ 0 h 34"/>
                <a:gd name="T6" fmla="*/ 28 w 28"/>
                <a:gd name="T7" fmla="*/ 15 h 34"/>
                <a:gd name="T8" fmla="*/ 14 w 28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4">
                  <a:moveTo>
                    <a:pt x="14" y="34"/>
                  </a:moveTo>
                  <a:cubicBezTo>
                    <a:pt x="8" y="25"/>
                    <a:pt x="0" y="19"/>
                    <a:pt x="1" y="15"/>
                  </a:cubicBezTo>
                  <a:cubicBezTo>
                    <a:pt x="3" y="9"/>
                    <a:pt x="11" y="5"/>
                    <a:pt x="16" y="0"/>
                  </a:cubicBezTo>
                  <a:cubicBezTo>
                    <a:pt x="21" y="5"/>
                    <a:pt x="28" y="10"/>
                    <a:pt x="28" y="15"/>
                  </a:cubicBezTo>
                  <a:cubicBezTo>
                    <a:pt x="28" y="20"/>
                    <a:pt x="21" y="26"/>
                    <a:pt x="14" y="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3"/>
            <p:cNvSpPr>
              <a:spLocks/>
            </p:cNvSpPr>
            <p:nvPr/>
          </p:nvSpPr>
          <p:spPr bwMode="auto">
            <a:xfrm>
              <a:off x="5785596" y="1386349"/>
              <a:ext cx="67083" cy="55042"/>
            </a:xfrm>
            <a:custGeom>
              <a:avLst/>
              <a:gdLst>
                <a:gd name="T0" fmla="*/ 33 w 33"/>
                <a:gd name="T1" fmla="*/ 16 h 27"/>
                <a:gd name="T2" fmla="*/ 12 w 33"/>
                <a:gd name="T3" fmla="*/ 26 h 27"/>
                <a:gd name="T4" fmla="*/ 1 w 33"/>
                <a:gd name="T5" fmla="*/ 12 h 27"/>
                <a:gd name="T6" fmla="*/ 15 w 33"/>
                <a:gd name="T7" fmla="*/ 0 h 27"/>
                <a:gd name="T8" fmla="*/ 33 w 33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7">
                  <a:moveTo>
                    <a:pt x="33" y="16"/>
                  </a:moveTo>
                  <a:cubicBezTo>
                    <a:pt x="23" y="21"/>
                    <a:pt x="17" y="27"/>
                    <a:pt x="12" y="26"/>
                  </a:cubicBezTo>
                  <a:cubicBezTo>
                    <a:pt x="7" y="25"/>
                    <a:pt x="0" y="16"/>
                    <a:pt x="1" y="12"/>
                  </a:cubicBezTo>
                  <a:cubicBezTo>
                    <a:pt x="1" y="7"/>
                    <a:pt x="10" y="0"/>
                    <a:pt x="15" y="0"/>
                  </a:cubicBezTo>
                  <a:cubicBezTo>
                    <a:pt x="20" y="1"/>
                    <a:pt x="25" y="8"/>
                    <a:pt x="3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4"/>
            <p:cNvSpPr>
              <a:spLocks/>
            </p:cNvSpPr>
            <p:nvPr/>
          </p:nvSpPr>
          <p:spPr bwMode="auto">
            <a:xfrm>
              <a:off x="3737853" y="2828628"/>
              <a:ext cx="89444" cy="60202"/>
            </a:xfrm>
            <a:custGeom>
              <a:avLst/>
              <a:gdLst>
                <a:gd name="T0" fmla="*/ 41 w 44"/>
                <a:gd name="T1" fmla="*/ 0 h 30"/>
                <a:gd name="T2" fmla="*/ 43 w 44"/>
                <a:gd name="T3" fmla="*/ 7 h 30"/>
                <a:gd name="T4" fmla="*/ 15 w 44"/>
                <a:gd name="T5" fmla="*/ 28 h 30"/>
                <a:gd name="T6" fmla="*/ 3 w 44"/>
                <a:gd name="T7" fmla="*/ 26 h 30"/>
                <a:gd name="T8" fmla="*/ 2 w 44"/>
                <a:gd name="T9" fmla="*/ 12 h 30"/>
                <a:gd name="T10" fmla="*/ 15 w 44"/>
                <a:gd name="T11" fmla="*/ 8 h 30"/>
                <a:gd name="T12" fmla="*/ 41 w 44"/>
                <a:gd name="T13" fmla="*/ 0 h 30"/>
                <a:gd name="T14" fmla="*/ 41 w 44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41" y="0"/>
                  </a:moveTo>
                  <a:cubicBezTo>
                    <a:pt x="42" y="3"/>
                    <a:pt x="44" y="7"/>
                    <a:pt x="43" y="7"/>
                  </a:cubicBezTo>
                  <a:cubicBezTo>
                    <a:pt x="34" y="14"/>
                    <a:pt x="25" y="22"/>
                    <a:pt x="15" y="28"/>
                  </a:cubicBezTo>
                  <a:cubicBezTo>
                    <a:pt x="12" y="30"/>
                    <a:pt x="5" y="28"/>
                    <a:pt x="3" y="26"/>
                  </a:cubicBezTo>
                  <a:cubicBezTo>
                    <a:pt x="1" y="22"/>
                    <a:pt x="0" y="15"/>
                    <a:pt x="2" y="12"/>
                  </a:cubicBezTo>
                  <a:cubicBezTo>
                    <a:pt x="4" y="9"/>
                    <a:pt x="11" y="7"/>
                    <a:pt x="15" y="8"/>
                  </a:cubicBezTo>
                  <a:cubicBezTo>
                    <a:pt x="26" y="13"/>
                    <a:pt x="35" y="1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7"/>
            <p:cNvSpPr>
              <a:spLocks/>
            </p:cNvSpPr>
            <p:nvPr/>
          </p:nvSpPr>
          <p:spPr bwMode="auto">
            <a:xfrm>
              <a:off x="3998443" y="2875070"/>
              <a:ext cx="49022" cy="62783"/>
            </a:xfrm>
            <a:custGeom>
              <a:avLst/>
              <a:gdLst>
                <a:gd name="T0" fmla="*/ 11 w 24"/>
                <a:gd name="T1" fmla="*/ 31 h 31"/>
                <a:gd name="T2" fmla="*/ 0 w 24"/>
                <a:gd name="T3" fmla="*/ 12 h 31"/>
                <a:gd name="T4" fmla="*/ 13 w 24"/>
                <a:gd name="T5" fmla="*/ 0 h 31"/>
                <a:gd name="T6" fmla="*/ 24 w 24"/>
                <a:gd name="T7" fmla="*/ 14 h 31"/>
                <a:gd name="T8" fmla="*/ 11 w 24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1" y="31"/>
                  </a:moveTo>
                  <a:cubicBezTo>
                    <a:pt x="6" y="22"/>
                    <a:pt x="0" y="17"/>
                    <a:pt x="0" y="12"/>
                  </a:cubicBezTo>
                  <a:cubicBezTo>
                    <a:pt x="1" y="8"/>
                    <a:pt x="8" y="4"/>
                    <a:pt x="13" y="0"/>
                  </a:cubicBezTo>
                  <a:cubicBezTo>
                    <a:pt x="17" y="5"/>
                    <a:pt x="23" y="9"/>
                    <a:pt x="24" y="14"/>
                  </a:cubicBezTo>
                  <a:cubicBezTo>
                    <a:pt x="24" y="18"/>
                    <a:pt x="17" y="23"/>
                    <a:pt x="1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60"/>
            <p:cNvSpPr>
              <a:spLocks/>
            </p:cNvSpPr>
            <p:nvPr/>
          </p:nvSpPr>
          <p:spPr bwMode="auto">
            <a:xfrm>
              <a:off x="3841917" y="2824328"/>
              <a:ext cx="61063" cy="49022"/>
            </a:xfrm>
            <a:custGeom>
              <a:avLst/>
              <a:gdLst>
                <a:gd name="T0" fmla="*/ 30 w 30"/>
                <a:gd name="T1" fmla="*/ 12 h 24"/>
                <a:gd name="T2" fmla="*/ 12 w 30"/>
                <a:gd name="T3" fmla="*/ 23 h 24"/>
                <a:gd name="T4" fmla="*/ 1 w 30"/>
                <a:gd name="T5" fmla="*/ 12 h 24"/>
                <a:gd name="T6" fmla="*/ 12 w 30"/>
                <a:gd name="T7" fmla="*/ 0 h 24"/>
                <a:gd name="T8" fmla="*/ 30 w 30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cubicBezTo>
                    <a:pt x="21" y="18"/>
                    <a:pt x="16" y="24"/>
                    <a:pt x="12" y="23"/>
                  </a:cubicBezTo>
                  <a:cubicBezTo>
                    <a:pt x="7" y="23"/>
                    <a:pt x="0" y="16"/>
                    <a:pt x="1" y="12"/>
                  </a:cubicBezTo>
                  <a:cubicBezTo>
                    <a:pt x="1" y="7"/>
                    <a:pt x="8" y="1"/>
                    <a:pt x="12" y="0"/>
                  </a:cubicBezTo>
                  <a:cubicBezTo>
                    <a:pt x="17" y="0"/>
                    <a:pt x="21" y="6"/>
                    <a:pt x="30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503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067306" y="5242789"/>
            <a:ext cx="2141247" cy="161966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6073823" y="3671250"/>
            <a:ext cx="0" cy="1869743"/>
          </a:xfrm>
          <a:prstGeom prst="line">
            <a:avLst/>
          </a:prstGeom>
          <a:ln w="3175">
            <a:solidFill>
              <a:srgbClr val="00469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519258" y="3794079"/>
            <a:ext cx="553998" cy="18364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请输入标题</a:t>
            </a:r>
            <a:endParaRPr lang="zh-CN" altLang="en-US" sz="2400" dirty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928067" y="3014610"/>
            <a:ext cx="1200329" cy="22126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tx2">
                    <a:lumMod val="50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肆</a:t>
            </a:r>
            <a:endParaRPr lang="zh-CN" altLang="en-US" sz="6600" dirty="0">
              <a:solidFill>
                <a:schemeClr val="tx2">
                  <a:lumMod val="50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6154890" y="4725219"/>
            <a:ext cx="758388" cy="763752"/>
            <a:chOff x="2157413" y="3087688"/>
            <a:chExt cx="2244725" cy="2260600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2157413" y="3087688"/>
              <a:ext cx="2244725" cy="2260600"/>
            </a:xfrm>
            <a:custGeom>
              <a:avLst/>
              <a:gdLst>
                <a:gd name="T0" fmla="*/ 189 w 596"/>
                <a:gd name="T1" fmla="*/ 74 h 600"/>
                <a:gd name="T2" fmla="*/ 533 w 596"/>
                <a:gd name="T3" fmla="*/ 118 h 600"/>
                <a:gd name="T4" fmla="*/ 507 w 596"/>
                <a:gd name="T5" fmla="*/ 504 h 600"/>
                <a:gd name="T6" fmla="*/ 144 w 596"/>
                <a:gd name="T7" fmla="*/ 542 h 600"/>
                <a:gd name="T8" fmla="*/ 115 w 596"/>
                <a:gd name="T9" fmla="*/ 356 h 600"/>
                <a:gd name="T10" fmla="*/ 77 w 596"/>
                <a:gd name="T11" fmla="*/ 285 h 600"/>
                <a:gd name="T12" fmla="*/ 81 w 596"/>
                <a:gd name="T13" fmla="*/ 372 h 600"/>
                <a:gd name="T14" fmla="*/ 505 w 596"/>
                <a:gd name="T15" fmla="*/ 353 h 600"/>
                <a:gd name="T16" fmla="*/ 541 w 596"/>
                <a:gd name="T17" fmla="*/ 218 h 600"/>
                <a:gd name="T18" fmla="*/ 532 w 596"/>
                <a:gd name="T19" fmla="*/ 285 h 600"/>
                <a:gd name="T20" fmla="*/ 484 w 596"/>
                <a:gd name="T21" fmla="*/ 240 h 600"/>
                <a:gd name="T22" fmla="*/ 524 w 596"/>
                <a:gd name="T23" fmla="*/ 330 h 600"/>
                <a:gd name="T24" fmla="*/ 293 w 596"/>
                <a:gd name="T25" fmla="*/ 114 h 600"/>
                <a:gd name="T26" fmla="*/ 369 w 596"/>
                <a:gd name="T27" fmla="*/ 201 h 600"/>
                <a:gd name="T28" fmla="*/ 454 w 596"/>
                <a:gd name="T29" fmla="*/ 157 h 600"/>
                <a:gd name="T30" fmla="*/ 360 w 596"/>
                <a:gd name="T31" fmla="*/ 105 h 600"/>
                <a:gd name="T32" fmla="*/ 210 w 596"/>
                <a:gd name="T33" fmla="*/ 113 h 600"/>
                <a:gd name="T34" fmla="*/ 312 w 596"/>
                <a:gd name="T35" fmla="*/ 445 h 600"/>
                <a:gd name="T36" fmla="*/ 205 w 596"/>
                <a:gd name="T37" fmla="*/ 472 h 600"/>
                <a:gd name="T38" fmla="*/ 107 w 596"/>
                <a:gd name="T39" fmla="*/ 442 h 600"/>
                <a:gd name="T40" fmla="*/ 210 w 596"/>
                <a:gd name="T41" fmla="*/ 494 h 600"/>
                <a:gd name="T42" fmla="*/ 337 w 596"/>
                <a:gd name="T43" fmla="*/ 516 h 600"/>
                <a:gd name="T44" fmla="*/ 503 w 596"/>
                <a:gd name="T45" fmla="*/ 449 h 600"/>
                <a:gd name="T46" fmla="*/ 461 w 596"/>
                <a:gd name="T47" fmla="*/ 500 h 600"/>
                <a:gd name="T48" fmla="*/ 532 w 596"/>
                <a:gd name="T49" fmla="*/ 424 h 600"/>
                <a:gd name="T50" fmla="*/ 366 w 596"/>
                <a:gd name="T51" fmla="*/ 100 h 600"/>
                <a:gd name="T52" fmla="*/ 447 w 596"/>
                <a:gd name="T53" fmla="*/ 104 h 600"/>
                <a:gd name="T54" fmla="*/ 515 w 596"/>
                <a:gd name="T55" fmla="*/ 155 h 600"/>
                <a:gd name="T56" fmla="*/ 506 w 596"/>
                <a:gd name="T57" fmla="*/ 108 h 600"/>
                <a:gd name="T58" fmla="*/ 390 w 596"/>
                <a:gd name="T59" fmla="*/ 486 h 600"/>
                <a:gd name="T60" fmla="*/ 323 w 596"/>
                <a:gd name="T61" fmla="*/ 545 h 600"/>
                <a:gd name="T62" fmla="*/ 266 w 596"/>
                <a:gd name="T63" fmla="*/ 552 h 600"/>
                <a:gd name="T64" fmla="*/ 187 w 596"/>
                <a:gd name="T65" fmla="*/ 118 h 600"/>
                <a:gd name="T66" fmla="*/ 95 w 596"/>
                <a:gd name="T67" fmla="*/ 184 h 600"/>
                <a:gd name="T68" fmla="*/ 149 w 596"/>
                <a:gd name="T69" fmla="*/ 172 h 600"/>
                <a:gd name="T70" fmla="*/ 190 w 596"/>
                <a:gd name="T71" fmla="*/ 526 h 600"/>
                <a:gd name="T72" fmla="*/ 108 w 596"/>
                <a:gd name="T73" fmla="*/ 460 h 600"/>
                <a:gd name="T74" fmla="*/ 65 w 596"/>
                <a:gd name="T75" fmla="*/ 449 h 600"/>
                <a:gd name="T76" fmla="*/ 342 w 596"/>
                <a:gd name="T77" fmla="*/ 75 h 600"/>
                <a:gd name="T78" fmla="*/ 208 w 596"/>
                <a:gd name="T79" fmla="*/ 47 h 600"/>
                <a:gd name="T80" fmla="*/ 265 w 596"/>
                <a:gd name="T81" fmla="*/ 38 h 600"/>
                <a:gd name="T82" fmla="*/ 309 w 596"/>
                <a:gd name="T83" fmla="*/ 55 h 600"/>
                <a:gd name="T84" fmla="*/ 268 w 596"/>
                <a:gd name="T85" fmla="*/ 334 h 600"/>
                <a:gd name="T86" fmla="*/ 110 w 596"/>
                <a:gd name="T87" fmla="*/ 120 h 600"/>
                <a:gd name="T88" fmla="*/ 185 w 596"/>
                <a:gd name="T89" fmla="*/ 109 h 600"/>
                <a:gd name="T90" fmla="*/ 48 w 596"/>
                <a:gd name="T91" fmla="*/ 232 h 600"/>
                <a:gd name="T92" fmla="*/ 45 w 596"/>
                <a:gd name="T93" fmla="*/ 333 h 600"/>
                <a:gd name="T94" fmla="*/ 49 w 596"/>
                <a:gd name="T95" fmla="*/ 283 h 600"/>
                <a:gd name="T96" fmla="*/ 432 w 596"/>
                <a:gd name="T97" fmla="*/ 434 h 600"/>
                <a:gd name="T98" fmla="*/ 387 w 596"/>
                <a:gd name="T99" fmla="*/ 452 h 600"/>
                <a:gd name="T100" fmla="*/ 468 w 596"/>
                <a:gd name="T101" fmla="*/ 384 h 600"/>
                <a:gd name="T102" fmla="*/ 355 w 596"/>
                <a:gd name="T103" fmla="*/ 302 h 600"/>
                <a:gd name="T104" fmla="*/ 438 w 596"/>
                <a:gd name="T105" fmla="*/ 316 h 600"/>
                <a:gd name="T106" fmla="*/ 124 w 596"/>
                <a:gd name="T107" fmla="*/ 303 h 600"/>
                <a:gd name="T108" fmla="*/ 174 w 596"/>
                <a:gd name="T109" fmla="*/ 428 h 600"/>
                <a:gd name="T110" fmla="*/ 298 w 596"/>
                <a:gd name="T111" fmla="*/ 478 h 600"/>
                <a:gd name="T112" fmla="*/ 264 w 596"/>
                <a:gd name="T113" fmla="*/ 246 h 600"/>
                <a:gd name="T114" fmla="*/ 151 w 596"/>
                <a:gd name="T115" fmla="*/ 399 h 600"/>
                <a:gd name="T116" fmla="*/ 332 w 596"/>
                <a:gd name="T117" fmla="*/ 465 h 600"/>
                <a:gd name="T118" fmla="*/ 330 w 596"/>
                <a:gd name="T119" fmla="*/ 136 h 600"/>
                <a:gd name="T120" fmla="*/ 281 w 596"/>
                <a:gd name="T121" fmla="*/ 351 h 600"/>
                <a:gd name="T122" fmla="*/ 93 w 596"/>
                <a:gd name="T123" fmla="*/ 196 h 600"/>
                <a:gd name="T124" fmla="*/ 473 w 596"/>
                <a:gd name="T125" fmla="*/ 38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6" h="600">
                  <a:moveTo>
                    <a:pt x="0" y="300"/>
                  </a:moveTo>
                  <a:cubicBezTo>
                    <a:pt x="0" y="291"/>
                    <a:pt x="0" y="281"/>
                    <a:pt x="0" y="272"/>
                  </a:cubicBezTo>
                  <a:cubicBezTo>
                    <a:pt x="9" y="259"/>
                    <a:pt x="15" y="241"/>
                    <a:pt x="27" y="233"/>
                  </a:cubicBezTo>
                  <a:cubicBezTo>
                    <a:pt x="40" y="225"/>
                    <a:pt x="58" y="227"/>
                    <a:pt x="73" y="224"/>
                  </a:cubicBezTo>
                  <a:cubicBezTo>
                    <a:pt x="44" y="172"/>
                    <a:pt x="50" y="127"/>
                    <a:pt x="97" y="86"/>
                  </a:cubicBezTo>
                  <a:cubicBezTo>
                    <a:pt x="108" y="76"/>
                    <a:pt x="125" y="69"/>
                    <a:pt x="141" y="66"/>
                  </a:cubicBezTo>
                  <a:cubicBezTo>
                    <a:pt x="156" y="64"/>
                    <a:pt x="172" y="71"/>
                    <a:pt x="189" y="74"/>
                  </a:cubicBezTo>
                  <a:cubicBezTo>
                    <a:pt x="198" y="44"/>
                    <a:pt x="217" y="17"/>
                    <a:pt x="253" y="7"/>
                  </a:cubicBezTo>
                  <a:cubicBezTo>
                    <a:pt x="262" y="4"/>
                    <a:pt x="271" y="2"/>
                    <a:pt x="280" y="0"/>
                  </a:cubicBezTo>
                  <a:cubicBezTo>
                    <a:pt x="289" y="0"/>
                    <a:pt x="299" y="0"/>
                    <a:pt x="308" y="0"/>
                  </a:cubicBezTo>
                  <a:cubicBezTo>
                    <a:pt x="315" y="3"/>
                    <a:pt x="322" y="7"/>
                    <a:pt x="329" y="10"/>
                  </a:cubicBezTo>
                  <a:cubicBezTo>
                    <a:pt x="360" y="24"/>
                    <a:pt x="373" y="46"/>
                    <a:pt x="369" y="80"/>
                  </a:cubicBezTo>
                  <a:cubicBezTo>
                    <a:pt x="395" y="63"/>
                    <a:pt x="423" y="53"/>
                    <a:pt x="454" y="57"/>
                  </a:cubicBezTo>
                  <a:cubicBezTo>
                    <a:pt x="493" y="61"/>
                    <a:pt x="519" y="83"/>
                    <a:pt x="533" y="118"/>
                  </a:cubicBezTo>
                  <a:cubicBezTo>
                    <a:pt x="544" y="148"/>
                    <a:pt x="541" y="178"/>
                    <a:pt x="513" y="200"/>
                  </a:cubicBezTo>
                  <a:cubicBezTo>
                    <a:pt x="562" y="221"/>
                    <a:pt x="576" y="235"/>
                    <a:pt x="596" y="284"/>
                  </a:cubicBezTo>
                  <a:cubicBezTo>
                    <a:pt x="596" y="293"/>
                    <a:pt x="596" y="303"/>
                    <a:pt x="596" y="312"/>
                  </a:cubicBezTo>
                  <a:cubicBezTo>
                    <a:pt x="594" y="316"/>
                    <a:pt x="592" y="320"/>
                    <a:pt x="591" y="325"/>
                  </a:cubicBezTo>
                  <a:cubicBezTo>
                    <a:pt x="582" y="353"/>
                    <a:pt x="567" y="373"/>
                    <a:pt x="535" y="376"/>
                  </a:cubicBezTo>
                  <a:cubicBezTo>
                    <a:pt x="531" y="377"/>
                    <a:pt x="527" y="379"/>
                    <a:pt x="522" y="380"/>
                  </a:cubicBezTo>
                  <a:cubicBezTo>
                    <a:pt x="558" y="431"/>
                    <a:pt x="537" y="476"/>
                    <a:pt x="507" y="504"/>
                  </a:cubicBezTo>
                  <a:cubicBezTo>
                    <a:pt x="478" y="531"/>
                    <a:pt x="442" y="548"/>
                    <a:pt x="398" y="514"/>
                  </a:cubicBezTo>
                  <a:cubicBezTo>
                    <a:pt x="390" y="554"/>
                    <a:pt x="368" y="581"/>
                    <a:pt x="328" y="593"/>
                  </a:cubicBezTo>
                  <a:cubicBezTo>
                    <a:pt x="322" y="596"/>
                    <a:pt x="315" y="598"/>
                    <a:pt x="308" y="600"/>
                  </a:cubicBezTo>
                  <a:cubicBezTo>
                    <a:pt x="303" y="600"/>
                    <a:pt x="297" y="600"/>
                    <a:pt x="292" y="600"/>
                  </a:cubicBezTo>
                  <a:cubicBezTo>
                    <a:pt x="287" y="599"/>
                    <a:pt x="282" y="597"/>
                    <a:pt x="277" y="596"/>
                  </a:cubicBezTo>
                  <a:cubicBezTo>
                    <a:pt x="237" y="589"/>
                    <a:pt x="219" y="572"/>
                    <a:pt x="214" y="536"/>
                  </a:cubicBezTo>
                  <a:cubicBezTo>
                    <a:pt x="191" y="539"/>
                    <a:pt x="167" y="545"/>
                    <a:pt x="144" y="542"/>
                  </a:cubicBezTo>
                  <a:cubicBezTo>
                    <a:pt x="106" y="539"/>
                    <a:pt x="77" y="520"/>
                    <a:pt x="64" y="481"/>
                  </a:cubicBezTo>
                  <a:cubicBezTo>
                    <a:pt x="55" y="453"/>
                    <a:pt x="49" y="426"/>
                    <a:pt x="81" y="408"/>
                  </a:cubicBezTo>
                  <a:cubicBezTo>
                    <a:pt x="40" y="382"/>
                    <a:pt x="23" y="359"/>
                    <a:pt x="0" y="300"/>
                  </a:cubicBezTo>
                  <a:close/>
                  <a:moveTo>
                    <a:pt x="135" y="407"/>
                  </a:moveTo>
                  <a:cubicBezTo>
                    <a:pt x="148" y="391"/>
                    <a:pt x="161" y="376"/>
                    <a:pt x="172" y="362"/>
                  </a:cubicBezTo>
                  <a:cubicBezTo>
                    <a:pt x="156" y="362"/>
                    <a:pt x="137" y="362"/>
                    <a:pt x="118" y="362"/>
                  </a:cubicBezTo>
                  <a:cubicBezTo>
                    <a:pt x="117" y="360"/>
                    <a:pt x="116" y="358"/>
                    <a:pt x="115" y="356"/>
                  </a:cubicBezTo>
                  <a:cubicBezTo>
                    <a:pt x="132" y="344"/>
                    <a:pt x="148" y="331"/>
                    <a:pt x="166" y="319"/>
                  </a:cubicBezTo>
                  <a:cubicBezTo>
                    <a:pt x="144" y="314"/>
                    <a:pt x="125" y="310"/>
                    <a:pt x="105" y="306"/>
                  </a:cubicBezTo>
                  <a:cubicBezTo>
                    <a:pt x="105" y="304"/>
                    <a:pt x="105" y="303"/>
                    <a:pt x="105" y="301"/>
                  </a:cubicBezTo>
                  <a:cubicBezTo>
                    <a:pt x="124" y="294"/>
                    <a:pt x="143" y="288"/>
                    <a:pt x="161" y="281"/>
                  </a:cubicBezTo>
                  <a:cubicBezTo>
                    <a:pt x="136" y="268"/>
                    <a:pt x="110" y="256"/>
                    <a:pt x="87" y="244"/>
                  </a:cubicBezTo>
                  <a:cubicBezTo>
                    <a:pt x="76" y="253"/>
                    <a:pt x="65" y="262"/>
                    <a:pt x="55" y="269"/>
                  </a:cubicBezTo>
                  <a:cubicBezTo>
                    <a:pt x="63" y="275"/>
                    <a:pt x="78" y="283"/>
                    <a:pt x="77" y="285"/>
                  </a:cubicBezTo>
                  <a:cubicBezTo>
                    <a:pt x="72" y="298"/>
                    <a:pt x="63" y="309"/>
                    <a:pt x="56" y="320"/>
                  </a:cubicBezTo>
                  <a:cubicBezTo>
                    <a:pt x="83" y="328"/>
                    <a:pt x="84" y="332"/>
                    <a:pt x="67" y="376"/>
                  </a:cubicBezTo>
                  <a:cubicBezTo>
                    <a:pt x="72" y="371"/>
                    <a:pt x="77" y="367"/>
                    <a:pt x="81" y="364"/>
                  </a:cubicBezTo>
                  <a:cubicBezTo>
                    <a:pt x="101" y="374"/>
                    <a:pt x="104" y="404"/>
                    <a:pt x="132" y="402"/>
                  </a:cubicBezTo>
                  <a:cubicBezTo>
                    <a:pt x="133" y="402"/>
                    <a:pt x="134" y="405"/>
                    <a:pt x="135" y="407"/>
                  </a:cubicBezTo>
                  <a:cubicBezTo>
                    <a:pt x="124" y="404"/>
                    <a:pt x="111" y="403"/>
                    <a:pt x="102" y="398"/>
                  </a:cubicBezTo>
                  <a:cubicBezTo>
                    <a:pt x="93" y="393"/>
                    <a:pt x="89" y="382"/>
                    <a:pt x="81" y="372"/>
                  </a:cubicBezTo>
                  <a:cubicBezTo>
                    <a:pt x="75" y="380"/>
                    <a:pt x="71" y="385"/>
                    <a:pt x="67" y="389"/>
                  </a:cubicBezTo>
                  <a:cubicBezTo>
                    <a:pt x="88" y="405"/>
                    <a:pt x="109" y="415"/>
                    <a:pt x="135" y="407"/>
                  </a:cubicBezTo>
                  <a:close/>
                  <a:moveTo>
                    <a:pt x="556" y="328"/>
                  </a:moveTo>
                  <a:cubicBezTo>
                    <a:pt x="557" y="333"/>
                    <a:pt x="557" y="338"/>
                    <a:pt x="557" y="343"/>
                  </a:cubicBezTo>
                  <a:cubicBezTo>
                    <a:pt x="553" y="343"/>
                    <a:pt x="548" y="342"/>
                    <a:pt x="543" y="342"/>
                  </a:cubicBezTo>
                  <a:cubicBezTo>
                    <a:pt x="534" y="340"/>
                    <a:pt x="524" y="336"/>
                    <a:pt x="516" y="338"/>
                  </a:cubicBezTo>
                  <a:cubicBezTo>
                    <a:pt x="511" y="338"/>
                    <a:pt x="505" y="348"/>
                    <a:pt x="505" y="353"/>
                  </a:cubicBezTo>
                  <a:cubicBezTo>
                    <a:pt x="506" y="369"/>
                    <a:pt x="517" y="374"/>
                    <a:pt x="532" y="372"/>
                  </a:cubicBezTo>
                  <a:cubicBezTo>
                    <a:pt x="563" y="366"/>
                    <a:pt x="580" y="348"/>
                    <a:pt x="587" y="312"/>
                  </a:cubicBezTo>
                  <a:cubicBezTo>
                    <a:pt x="583" y="312"/>
                    <a:pt x="580" y="312"/>
                    <a:pt x="576" y="312"/>
                  </a:cubicBezTo>
                  <a:cubicBezTo>
                    <a:pt x="592" y="295"/>
                    <a:pt x="592" y="277"/>
                    <a:pt x="575" y="252"/>
                  </a:cubicBezTo>
                  <a:cubicBezTo>
                    <a:pt x="570" y="244"/>
                    <a:pt x="561" y="239"/>
                    <a:pt x="554" y="233"/>
                  </a:cubicBezTo>
                  <a:cubicBezTo>
                    <a:pt x="553" y="234"/>
                    <a:pt x="552" y="235"/>
                    <a:pt x="552" y="236"/>
                  </a:cubicBezTo>
                  <a:cubicBezTo>
                    <a:pt x="548" y="230"/>
                    <a:pt x="545" y="224"/>
                    <a:pt x="541" y="218"/>
                  </a:cubicBezTo>
                  <a:cubicBezTo>
                    <a:pt x="536" y="226"/>
                    <a:pt x="531" y="231"/>
                    <a:pt x="529" y="236"/>
                  </a:cubicBezTo>
                  <a:cubicBezTo>
                    <a:pt x="526" y="245"/>
                    <a:pt x="525" y="254"/>
                    <a:pt x="524" y="262"/>
                  </a:cubicBezTo>
                  <a:cubicBezTo>
                    <a:pt x="524" y="264"/>
                    <a:pt x="534" y="268"/>
                    <a:pt x="535" y="267"/>
                  </a:cubicBezTo>
                  <a:cubicBezTo>
                    <a:pt x="546" y="256"/>
                    <a:pt x="551" y="270"/>
                    <a:pt x="559" y="272"/>
                  </a:cubicBezTo>
                  <a:cubicBezTo>
                    <a:pt x="563" y="273"/>
                    <a:pt x="568" y="283"/>
                    <a:pt x="567" y="285"/>
                  </a:cubicBezTo>
                  <a:cubicBezTo>
                    <a:pt x="564" y="289"/>
                    <a:pt x="557" y="295"/>
                    <a:pt x="552" y="294"/>
                  </a:cubicBezTo>
                  <a:cubicBezTo>
                    <a:pt x="545" y="294"/>
                    <a:pt x="538" y="289"/>
                    <a:pt x="532" y="285"/>
                  </a:cubicBezTo>
                  <a:cubicBezTo>
                    <a:pt x="555" y="290"/>
                    <a:pt x="555" y="290"/>
                    <a:pt x="562" y="281"/>
                  </a:cubicBezTo>
                  <a:cubicBezTo>
                    <a:pt x="548" y="276"/>
                    <a:pt x="528" y="274"/>
                    <a:pt x="520" y="263"/>
                  </a:cubicBezTo>
                  <a:cubicBezTo>
                    <a:pt x="514" y="255"/>
                    <a:pt x="523" y="235"/>
                    <a:pt x="525" y="223"/>
                  </a:cubicBezTo>
                  <a:cubicBezTo>
                    <a:pt x="502" y="237"/>
                    <a:pt x="500" y="236"/>
                    <a:pt x="478" y="213"/>
                  </a:cubicBezTo>
                  <a:cubicBezTo>
                    <a:pt x="476" y="210"/>
                    <a:pt x="467" y="210"/>
                    <a:pt x="464" y="212"/>
                  </a:cubicBezTo>
                  <a:cubicBezTo>
                    <a:pt x="456" y="218"/>
                    <a:pt x="450" y="227"/>
                    <a:pt x="444" y="234"/>
                  </a:cubicBezTo>
                  <a:cubicBezTo>
                    <a:pt x="458" y="236"/>
                    <a:pt x="471" y="238"/>
                    <a:pt x="484" y="240"/>
                  </a:cubicBezTo>
                  <a:cubicBezTo>
                    <a:pt x="484" y="243"/>
                    <a:pt x="484" y="245"/>
                    <a:pt x="485" y="247"/>
                  </a:cubicBezTo>
                  <a:cubicBezTo>
                    <a:pt x="470" y="256"/>
                    <a:pt x="456" y="265"/>
                    <a:pt x="443" y="273"/>
                  </a:cubicBezTo>
                  <a:cubicBezTo>
                    <a:pt x="460" y="280"/>
                    <a:pt x="477" y="287"/>
                    <a:pt x="495" y="295"/>
                  </a:cubicBezTo>
                  <a:cubicBezTo>
                    <a:pt x="495" y="297"/>
                    <a:pt x="494" y="300"/>
                    <a:pt x="494" y="302"/>
                  </a:cubicBezTo>
                  <a:cubicBezTo>
                    <a:pt x="484" y="306"/>
                    <a:pt x="474" y="311"/>
                    <a:pt x="464" y="315"/>
                  </a:cubicBezTo>
                  <a:cubicBezTo>
                    <a:pt x="475" y="330"/>
                    <a:pt x="486" y="345"/>
                    <a:pt x="496" y="360"/>
                  </a:cubicBezTo>
                  <a:cubicBezTo>
                    <a:pt x="499" y="342"/>
                    <a:pt x="503" y="328"/>
                    <a:pt x="524" y="330"/>
                  </a:cubicBezTo>
                  <a:cubicBezTo>
                    <a:pt x="529" y="330"/>
                    <a:pt x="535" y="330"/>
                    <a:pt x="540" y="330"/>
                  </a:cubicBezTo>
                  <a:cubicBezTo>
                    <a:pt x="545" y="329"/>
                    <a:pt x="551" y="328"/>
                    <a:pt x="556" y="328"/>
                  </a:cubicBezTo>
                  <a:close/>
                  <a:moveTo>
                    <a:pt x="247" y="119"/>
                  </a:moveTo>
                  <a:cubicBezTo>
                    <a:pt x="249" y="119"/>
                    <a:pt x="251" y="118"/>
                    <a:pt x="253" y="118"/>
                  </a:cubicBezTo>
                  <a:cubicBezTo>
                    <a:pt x="259" y="130"/>
                    <a:pt x="266" y="142"/>
                    <a:pt x="273" y="153"/>
                  </a:cubicBezTo>
                  <a:cubicBezTo>
                    <a:pt x="278" y="139"/>
                    <a:pt x="283" y="126"/>
                    <a:pt x="288" y="113"/>
                  </a:cubicBezTo>
                  <a:cubicBezTo>
                    <a:pt x="289" y="113"/>
                    <a:pt x="291" y="113"/>
                    <a:pt x="293" y="114"/>
                  </a:cubicBezTo>
                  <a:cubicBezTo>
                    <a:pt x="299" y="126"/>
                    <a:pt x="305" y="139"/>
                    <a:pt x="311" y="152"/>
                  </a:cubicBezTo>
                  <a:cubicBezTo>
                    <a:pt x="319" y="140"/>
                    <a:pt x="327" y="130"/>
                    <a:pt x="334" y="119"/>
                  </a:cubicBezTo>
                  <a:cubicBezTo>
                    <a:pt x="336" y="120"/>
                    <a:pt x="337" y="121"/>
                    <a:pt x="338" y="122"/>
                  </a:cubicBezTo>
                  <a:cubicBezTo>
                    <a:pt x="338" y="141"/>
                    <a:pt x="338" y="160"/>
                    <a:pt x="338" y="178"/>
                  </a:cubicBezTo>
                  <a:cubicBezTo>
                    <a:pt x="352" y="164"/>
                    <a:pt x="367" y="149"/>
                    <a:pt x="382" y="134"/>
                  </a:cubicBezTo>
                  <a:cubicBezTo>
                    <a:pt x="384" y="136"/>
                    <a:pt x="386" y="137"/>
                    <a:pt x="388" y="139"/>
                  </a:cubicBezTo>
                  <a:cubicBezTo>
                    <a:pt x="382" y="160"/>
                    <a:pt x="375" y="181"/>
                    <a:pt x="369" y="201"/>
                  </a:cubicBezTo>
                  <a:cubicBezTo>
                    <a:pt x="390" y="188"/>
                    <a:pt x="411" y="176"/>
                    <a:pt x="431" y="163"/>
                  </a:cubicBezTo>
                  <a:cubicBezTo>
                    <a:pt x="433" y="165"/>
                    <a:pt x="435" y="167"/>
                    <a:pt x="437" y="169"/>
                  </a:cubicBezTo>
                  <a:cubicBezTo>
                    <a:pt x="431" y="182"/>
                    <a:pt x="425" y="194"/>
                    <a:pt x="420" y="206"/>
                  </a:cubicBezTo>
                  <a:cubicBezTo>
                    <a:pt x="440" y="204"/>
                    <a:pt x="460" y="201"/>
                    <a:pt x="479" y="199"/>
                  </a:cubicBezTo>
                  <a:cubicBezTo>
                    <a:pt x="478" y="191"/>
                    <a:pt x="476" y="183"/>
                    <a:pt x="478" y="177"/>
                  </a:cubicBezTo>
                  <a:cubicBezTo>
                    <a:pt x="480" y="170"/>
                    <a:pt x="486" y="165"/>
                    <a:pt x="488" y="162"/>
                  </a:cubicBezTo>
                  <a:cubicBezTo>
                    <a:pt x="476" y="161"/>
                    <a:pt x="462" y="162"/>
                    <a:pt x="454" y="157"/>
                  </a:cubicBezTo>
                  <a:cubicBezTo>
                    <a:pt x="450" y="154"/>
                    <a:pt x="452" y="138"/>
                    <a:pt x="455" y="129"/>
                  </a:cubicBezTo>
                  <a:cubicBezTo>
                    <a:pt x="456" y="124"/>
                    <a:pt x="464" y="121"/>
                    <a:pt x="468" y="117"/>
                  </a:cubicBezTo>
                  <a:cubicBezTo>
                    <a:pt x="471" y="113"/>
                    <a:pt x="473" y="108"/>
                    <a:pt x="476" y="104"/>
                  </a:cubicBezTo>
                  <a:cubicBezTo>
                    <a:pt x="474" y="103"/>
                    <a:pt x="473" y="102"/>
                    <a:pt x="472" y="101"/>
                  </a:cubicBezTo>
                  <a:cubicBezTo>
                    <a:pt x="454" y="129"/>
                    <a:pt x="432" y="130"/>
                    <a:pt x="413" y="105"/>
                  </a:cubicBezTo>
                  <a:cubicBezTo>
                    <a:pt x="411" y="102"/>
                    <a:pt x="406" y="100"/>
                    <a:pt x="402" y="100"/>
                  </a:cubicBezTo>
                  <a:cubicBezTo>
                    <a:pt x="388" y="101"/>
                    <a:pt x="375" y="103"/>
                    <a:pt x="360" y="105"/>
                  </a:cubicBezTo>
                  <a:cubicBezTo>
                    <a:pt x="357" y="109"/>
                    <a:pt x="353" y="115"/>
                    <a:pt x="350" y="122"/>
                  </a:cubicBezTo>
                  <a:cubicBezTo>
                    <a:pt x="348" y="121"/>
                    <a:pt x="346" y="120"/>
                    <a:pt x="345" y="119"/>
                  </a:cubicBezTo>
                  <a:cubicBezTo>
                    <a:pt x="348" y="111"/>
                    <a:pt x="352" y="103"/>
                    <a:pt x="353" y="100"/>
                  </a:cubicBezTo>
                  <a:cubicBezTo>
                    <a:pt x="341" y="91"/>
                    <a:pt x="332" y="84"/>
                    <a:pt x="322" y="77"/>
                  </a:cubicBezTo>
                  <a:cubicBezTo>
                    <a:pt x="310" y="93"/>
                    <a:pt x="310" y="93"/>
                    <a:pt x="273" y="60"/>
                  </a:cubicBezTo>
                  <a:cubicBezTo>
                    <a:pt x="273" y="99"/>
                    <a:pt x="244" y="76"/>
                    <a:pt x="230" y="82"/>
                  </a:cubicBezTo>
                  <a:cubicBezTo>
                    <a:pt x="224" y="93"/>
                    <a:pt x="215" y="102"/>
                    <a:pt x="210" y="113"/>
                  </a:cubicBezTo>
                  <a:cubicBezTo>
                    <a:pt x="207" y="120"/>
                    <a:pt x="205" y="132"/>
                    <a:pt x="208" y="137"/>
                  </a:cubicBezTo>
                  <a:cubicBezTo>
                    <a:pt x="217" y="148"/>
                    <a:pt x="230" y="156"/>
                    <a:pt x="241" y="165"/>
                  </a:cubicBezTo>
                  <a:cubicBezTo>
                    <a:pt x="243" y="150"/>
                    <a:pt x="245" y="135"/>
                    <a:pt x="247" y="119"/>
                  </a:cubicBezTo>
                  <a:close/>
                  <a:moveTo>
                    <a:pt x="344" y="423"/>
                  </a:moveTo>
                  <a:cubicBezTo>
                    <a:pt x="343" y="440"/>
                    <a:pt x="342" y="459"/>
                    <a:pt x="340" y="477"/>
                  </a:cubicBezTo>
                  <a:cubicBezTo>
                    <a:pt x="338" y="478"/>
                    <a:pt x="336" y="478"/>
                    <a:pt x="334" y="479"/>
                  </a:cubicBezTo>
                  <a:cubicBezTo>
                    <a:pt x="327" y="468"/>
                    <a:pt x="320" y="458"/>
                    <a:pt x="312" y="445"/>
                  </a:cubicBezTo>
                  <a:cubicBezTo>
                    <a:pt x="308" y="462"/>
                    <a:pt x="305" y="476"/>
                    <a:pt x="303" y="490"/>
                  </a:cubicBezTo>
                  <a:cubicBezTo>
                    <a:pt x="301" y="491"/>
                    <a:pt x="299" y="491"/>
                    <a:pt x="297" y="491"/>
                  </a:cubicBezTo>
                  <a:cubicBezTo>
                    <a:pt x="290" y="477"/>
                    <a:pt x="284" y="462"/>
                    <a:pt x="277" y="447"/>
                  </a:cubicBezTo>
                  <a:cubicBezTo>
                    <a:pt x="272" y="460"/>
                    <a:pt x="267" y="472"/>
                    <a:pt x="261" y="484"/>
                  </a:cubicBezTo>
                  <a:cubicBezTo>
                    <a:pt x="259" y="484"/>
                    <a:pt x="257" y="484"/>
                    <a:pt x="255" y="484"/>
                  </a:cubicBezTo>
                  <a:cubicBezTo>
                    <a:pt x="252" y="467"/>
                    <a:pt x="250" y="451"/>
                    <a:pt x="247" y="435"/>
                  </a:cubicBezTo>
                  <a:cubicBezTo>
                    <a:pt x="233" y="447"/>
                    <a:pt x="219" y="459"/>
                    <a:pt x="205" y="472"/>
                  </a:cubicBezTo>
                  <a:cubicBezTo>
                    <a:pt x="203" y="470"/>
                    <a:pt x="201" y="469"/>
                    <a:pt x="199" y="468"/>
                  </a:cubicBezTo>
                  <a:cubicBezTo>
                    <a:pt x="201" y="455"/>
                    <a:pt x="202" y="442"/>
                    <a:pt x="203" y="427"/>
                  </a:cubicBezTo>
                  <a:cubicBezTo>
                    <a:pt x="191" y="431"/>
                    <a:pt x="180" y="435"/>
                    <a:pt x="164" y="440"/>
                  </a:cubicBezTo>
                  <a:cubicBezTo>
                    <a:pt x="170" y="423"/>
                    <a:pt x="175" y="411"/>
                    <a:pt x="179" y="399"/>
                  </a:cubicBezTo>
                  <a:cubicBezTo>
                    <a:pt x="157" y="405"/>
                    <a:pt x="135" y="412"/>
                    <a:pt x="112" y="418"/>
                  </a:cubicBezTo>
                  <a:cubicBezTo>
                    <a:pt x="112" y="421"/>
                    <a:pt x="111" y="425"/>
                    <a:pt x="111" y="429"/>
                  </a:cubicBezTo>
                  <a:cubicBezTo>
                    <a:pt x="110" y="433"/>
                    <a:pt x="109" y="436"/>
                    <a:pt x="107" y="442"/>
                  </a:cubicBezTo>
                  <a:cubicBezTo>
                    <a:pt x="112" y="441"/>
                    <a:pt x="114" y="440"/>
                    <a:pt x="116" y="440"/>
                  </a:cubicBezTo>
                  <a:cubicBezTo>
                    <a:pt x="136" y="436"/>
                    <a:pt x="144" y="445"/>
                    <a:pt x="137" y="464"/>
                  </a:cubicBezTo>
                  <a:cubicBezTo>
                    <a:pt x="133" y="474"/>
                    <a:pt x="141" y="483"/>
                    <a:pt x="154" y="479"/>
                  </a:cubicBezTo>
                  <a:cubicBezTo>
                    <a:pt x="170" y="474"/>
                    <a:pt x="174" y="480"/>
                    <a:pt x="175" y="495"/>
                  </a:cubicBezTo>
                  <a:cubicBezTo>
                    <a:pt x="175" y="503"/>
                    <a:pt x="181" y="512"/>
                    <a:pt x="184" y="520"/>
                  </a:cubicBezTo>
                  <a:cubicBezTo>
                    <a:pt x="186" y="522"/>
                    <a:pt x="189" y="523"/>
                    <a:pt x="191" y="524"/>
                  </a:cubicBezTo>
                  <a:cubicBezTo>
                    <a:pt x="177" y="495"/>
                    <a:pt x="198" y="490"/>
                    <a:pt x="210" y="494"/>
                  </a:cubicBezTo>
                  <a:cubicBezTo>
                    <a:pt x="227" y="501"/>
                    <a:pt x="238" y="497"/>
                    <a:pt x="246" y="488"/>
                  </a:cubicBezTo>
                  <a:cubicBezTo>
                    <a:pt x="249" y="500"/>
                    <a:pt x="252" y="512"/>
                    <a:pt x="255" y="527"/>
                  </a:cubicBezTo>
                  <a:cubicBezTo>
                    <a:pt x="259" y="523"/>
                    <a:pt x="260" y="522"/>
                    <a:pt x="261" y="521"/>
                  </a:cubicBezTo>
                  <a:cubicBezTo>
                    <a:pt x="276" y="501"/>
                    <a:pt x="283" y="501"/>
                    <a:pt x="293" y="523"/>
                  </a:cubicBezTo>
                  <a:cubicBezTo>
                    <a:pt x="299" y="534"/>
                    <a:pt x="303" y="547"/>
                    <a:pt x="307" y="560"/>
                  </a:cubicBezTo>
                  <a:cubicBezTo>
                    <a:pt x="310" y="548"/>
                    <a:pt x="313" y="536"/>
                    <a:pt x="316" y="525"/>
                  </a:cubicBezTo>
                  <a:cubicBezTo>
                    <a:pt x="319" y="513"/>
                    <a:pt x="326" y="510"/>
                    <a:pt x="337" y="516"/>
                  </a:cubicBezTo>
                  <a:cubicBezTo>
                    <a:pt x="347" y="522"/>
                    <a:pt x="358" y="528"/>
                    <a:pt x="369" y="534"/>
                  </a:cubicBezTo>
                  <a:cubicBezTo>
                    <a:pt x="352" y="511"/>
                    <a:pt x="354" y="502"/>
                    <a:pt x="381" y="489"/>
                  </a:cubicBezTo>
                  <a:cubicBezTo>
                    <a:pt x="391" y="484"/>
                    <a:pt x="393" y="468"/>
                    <a:pt x="384" y="460"/>
                  </a:cubicBezTo>
                  <a:cubicBezTo>
                    <a:pt x="371" y="447"/>
                    <a:pt x="357" y="435"/>
                    <a:pt x="344" y="423"/>
                  </a:cubicBezTo>
                  <a:close/>
                  <a:moveTo>
                    <a:pt x="464" y="418"/>
                  </a:moveTo>
                  <a:cubicBezTo>
                    <a:pt x="474" y="428"/>
                    <a:pt x="481" y="435"/>
                    <a:pt x="488" y="440"/>
                  </a:cubicBezTo>
                  <a:cubicBezTo>
                    <a:pt x="493" y="444"/>
                    <a:pt x="499" y="446"/>
                    <a:pt x="503" y="449"/>
                  </a:cubicBezTo>
                  <a:cubicBezTo>
                    <a:pt x="504" y="450"/>
                    <a:pt x="501" y="458"/>
                    <a:pt x="498" y="459"/>
                  </a:cubicBezTo>
                  <a:cubicBezTo>
                    <a:pt x="492" y="460"/>
                    <a:pt x="481" y="462"/>
                    <a:pt x="478" y="458"/>
                  </a:cubicBezTo>
                  <a:cubicBezTo>
                    <a:pt x="469" y="445"/>
                    <a:pt x="455" y="450"/>
                    <a:pt x="443" y="448"/>
                  </a:cubicBezTo>
                  <a:cubicBezTo>
                    <a:pt x="439" y="447"/>
                    <a:pt x="433" y="453"/>
                    <a:pt x="430" y="457"/>
                  </a:cubicBezTo>
                  <a:cubicBezTo>
                    <a:pt x="428" y="459"/>
                    <a:pt x="433" y="468"/>
                    <a:pt x="434" y="468"/>
                  </a:cubicBezTo>
                  <a:cubicBezTo>
                    <a:pt x="447" y="464"/>
                    <a:pt x="449" y="476"/>
                    <a:pt x="453" y="483"/>
                  </a:cubicBezTo>
                  <a:cubicBezTo>
                    <a:pt x="456" y="488"/>
                    <a:pt x="458" y="495"/>
                    <a:pt x="461" y="500"/>
                  </a:cubicBezTo>
                  <a:cubicBezTo>
                    <a:pt x="454" y="499"/>
                    <a:pt x="447" y="498"/>
                    <a:pt x="441" y="495"/>
                  </a:cubicBezTo>
                  <a:cubicBezTo>
                    <a:pt x="435" y="492"/>
                    <a:pt x="428" y="483"/>
                    <a:pt x="426" y="485"/>
                  </a:cubicBezTo>
                  <a:cubicBezTo>
                    <a:pt x="418" y="489"/>
                    <a:pt x="407" y="497"/>
                    <a:pt x="407" y="502"/>
                  </a:cubicBezTo>
                  <a:cubicBezTo>
                    <a:pt x="408" y="510"/>
                    <a:pt x="417" y="520"/>
                    <a:pt x="425" y="523"/>
                  </a:cubicBezTo>
                  <a:cubicBezTo>
                    <a:pt x="448" y="532"/>
                    <a:pt x="475" y="523"/>
                    <a:pt x="494" y="503"/>
                  </a:cubicBezTo>
                  <a:cubicBezTo>
                    <a:pt x="492" y="502"/>
                    <a:pt x="490" y="501"/>
                    <a:pt x="486" y="500"/>
                  </a:cubicBezTo>
                  <a:cubicBezTo>
                    <a:pt x="520" y="488"/>
                    <a:pt x="537" y="459"/>
                    <a:pt x="532" y="424"/>
                  </a:cubicBezTo>
                  <a:cubicBezTo>
                    <a:pt x="528" y="426"/>
                    <a:pt x="524" y="429"/>
                    <a:pt x="516" y="433"/>
                  </a:cubicBezTo>
                  <a:cubicBezTo>
                    <a:pt x="536" y="408"/>
                    <a:pt x="536" y="411"/>
                    <a:pt x="520" y="392"/>
                  </a:cubicBezTo>
                  <a:cubicBezTo>
                    <a:pt x="502" y="401"/>
                    <a:pt x="484" y="409"/>
                    <a:pt x="464" y="418"/>
                  </a:cubicBezTo>
                  <a:close/>
                  <a:moveTo>
                    <a:pt x="506" y="108"/>
                  </a:moveTo>
                  <a:cubicBezTo>
                    <a:pt x="508" y="90"/>
                    <a:pt x="491" y="71"/>
                    <a:pt x="464" y="64"/>
                  </a:cubicBezTo>
                  <a:cubicBezTo>
                    <a:pt x="460" y="63"/>
                    <a:pt x="454" y="67"/>
                    <a:pt x="446" y="69"/>
                  </a:cubicBezTo>
                  <a:cubicBezTo>
                    <a:pt x="431" y="54"/>
                    <a:pt x="385" y="67"/>
                    <a:pt x="366" y="100"/>
                  </a:cubicBezTo>
                  <a:cubicBezTo>
                    <a:pt x="381" y="95"/>
                    <a:pt x="394" y="101"/>
                    <a:pt x="398" y="83"/>
                  </a:cubicBezTo>
                  <a:cubicBezTo>
                    <a:pt x="399" y="80"/>
                    <a:pt x="404" y="77"/>
                    <a:pt x="407" y="77"/>
                  </a:cubicBezTo>
                  <a:cubicBezTo>
                    <a:pt x="409" y="77"/>
                    <a:pt x="413" y="80"/>
                    <a:pt x="414" y="82"/>
                  </a:cubicBezTo>
                  <a:cubicBezTo>
                    <a:pt x="416" y="86"/>
                    <a:pt x="415" y="91"/>
                    <a:pt x="416" y="95"/>
                  </a:cubicBezTo>
                  <a:cubicBezTo>
                    <a:pt x="444" y="91"/>
                    <a:pt x="422" y="108"/>
                    <a:pt x="426" y="119"/>
                  </a:cubicBezTo>
                  <a:cubicBezTo>
                    <a:pt x="434" y="115"/>
                    <a:pt x="442" y="112"/>
                    <a:pt x="449" y="108"/>
                  </a:cubicBezTo>
                  <a:cubicBezTo>
                    <a:pt x="448" y="107"/>
                    <a:pt x="448" y="105"/>
                    <a:pt x="447" y="104"/>
                  </a:cubicBezTo>
                  <a:cubicBezTo>
                    <a:pt x="451" y="105"/>
                    <a:pt x="455" y="107"/>
                    <a:pt x="455" y="106"/>
                  </a:cubicBezTo>
                  <a:cubicBezTo>
                    <a:pt x="463" y="100"/>
                    <a:pt x="469" y="97"/>
                    <a:pt x="474" y="93"/>
                  </a:cubicBezTo>
                  <a:cubicBezTo>
                    <a:pt x="476" y="101"/>
                    <a:pt x="482" y="110"/>
                    <a:pt x="479" y="116"/>
                  </a:cubicBezTo>
                  <a:cubicBezTo>
                    <a:pt x="473" y="128"/>
                    <a:pt x="463" y="138"/>
                    <a:pt x="454" y="149"/>
                  </a:cubicBezTo>
                  <a:cubicBezTo>
                    <a:pt x="455" y="151"/>
                    <a:pt x="456" y="154"/>
                    <a:pt x="456" y="156"/>
                  </a:cubicBezTo>
                  <a:cubicBezTo>
                    <a:pt x="463" y="154"/>
                    <a:pt x="472" y="155"/>
                    <a:pt x="476" y="151"/>
                  </a:cubicBezTo>
                  <a:cubicBezTo>
                    <a:pt x="500" y="132"/>
                    <a:pt x="506" y="132"/>
                    <a:pt x="515" y="155"/>
                  </a:cubicBezTo>
                  <a:cubicBezTo>
                    <a:pt x="509" y="159"/>
                    <a:pt x="502" y="163"/>
                    <a:pt x="495" y="166"/>
                  </a:cubicBezTo>
                  <a:cubicBezTo>
                    <a:pt x="497" y="170"/>
                    <a:pt x="498" y="174"/>
                    <a:pt x="498" y="174"/>
                  </a:cubicBezTo>
                  <a:cubicBezTo>
                    <a:pt x="492" y="179"/>
                    <a:pt x="487" y="183"/>
                    <a:pt x="483" y="186"/>
                  </a:cubicBezTo>
                  <a:cubicBezTo>
                    <a:pt x="489" y="189"/>
                    <a:pt x="499" y="197"/>
                    <a:pt x="502" y="195"/>
                  </a:cubicBezTo>
                  <a:cubicBezTo>
                    <a:pt x="512" y="188"/>
                    <a:pt x="523" y="180"/>
                    <a:pt x="527" y="169"/>
                  </a:cubicBezTo>
                  <a:cubicBezTo>
                    <a:pt x="538" y="145"/>
                    <a:pt x="531" y="122"/>
                    <a:pt x="515" y="100"/>
                  </a:cubicBezTo>
                  <a:cubicBezTo>
                    <a:pt x="512" y="103"/>
                    <a:pt x="509" y="105"/>
                    <a:pt x="506" y="108"/>
                  </a:cubicBezTo>
                  <a:close/>
                  <a:moveTo>
                    <a:pt x="245" y="511"/>
                  </a:moveTo>
                  <a:cubicBezTo>
                    <a:pt x="231" y="513"/>
                    <a:pt x="224" y="520"/>
                    <a:pt x="223" y="534"/>
                  </a:cubicBezTo>
                  <a:cubicBezTo>
                    <a:pt x="221" y="569"/>
                    <a:pt x="255" y="594"/>
                    <a:pt x="295" y="590"/>
                  </a:cubicBezTo>
                  <a:cubicBezTo>
                    <a:pt x="294" y="587"/>
                    <a:pt x="293" y="585"/>
                    <a:pt x="291" y="583"/>
                  </a:cubicBezTo>
                  <a:cubicBezTo>
                    <a:pt x="320" y="594"/>
                    <a:pt x="349" y="586"/>
                    <a:pt x="364" y="561"/>
                  </a:cubicBezTo>
                  <a:cubicBezTo>
                    <a:pt x="361" y="561"/>
                    <a:pt x="357" y="561"/>
                    <a:pt x="352" y="561"/>
                  </a:cubicBezTo>
                  <a:cubicBezTo>
                    <a:pt x="384" y="548"/>
                    <a:pt x="397" y="523"/>
                    <a:pt x="390" y="486"/>
                  </a:cubicBezTo>
                  <a:cubicBezTo>
                    <a:pt x="380" y="497"/>
                    <a:pt x="372" y="506"/>
                    <a:pt x="367" y="511"/>
                  </a:cubicBezTo>
                  <a:cubicBezTo>
                    <a:pt x="370" y="523"/>
                    <a:pt x="372" y="530"/>
                    <a:pt x="374" y="537"/>
                  </a:cubicBezTo>
                  <a:cubicBezTo>
                    <a:pt x="368" y="535"/>
                    <a:pt x="361" y="532"/>
                    <a:pt x="354" y="532"/>
                  </a:cubicBezTo>
                  <a:cubicBezTo>
                    <a:pt x="348" y="531"/>
                    <a:pt x="342" y="533"/>
                    <a:pt x="338" y="534"/>
                  </a:cubicBezTo>
                  <a:cubicBezTo>
                    <a:pt x="336" y="529"/>
                    <a:pt x="334" y="524"/>
                    <a:pt x="331" y="520"/>
                  </a:cubicBezTo>
                  <a:cubicBezTo>
                    <a:pt x="331" y="519"/>
                    <a:pt x="323" y="521"/>
                    <a:pt x="323" y="522"/>
                  </a:cubicBezTo>
                  <a:cubicBezTo>
                    <a:pt x="322" y="530"/>
                    <a:pt x="323" y="537"/>
                    <a:pt x="323" y="545"/>
                  </a:cubicBezTo>
                  <a:cubicBezTo>
                    <a:pt x="323" y="545"/>
                    <a:pt x="320" y="545"/>
                    <a:pt x="320" y="545"/>
                  </a:cubicBezTo>
                  <a:cubicBezTo>
                    <a:pt x="315" y="553"/>
                    <a:pt x="310" y="560"/>
                    <a:pt x="306" y="566"/>
                  </a:cubicBezTo>
                  <a:cubicBezTo>
                    <a:pt x="302" y="557"/>
                    <a:pt x="298" y="548"/>
                    <a:pt x="294" y="539"/>
                  </a:cubicBezTo>
                  <a:cubicBezTo>
                    <a:pt x="293" y="535"/>
                    <a:pt x="290" y="531"/>
                    <a:pt x="288" y="527"/>
                  </a:cubicBezTo>
                  <a:cubicBezTo>
                    <a:pt x="285" y="522"/>
                    <a:pt x="282" y="517"/>
                    <a:pt x="279" y="512"/>
                  </a:cubicBezTo>
                  <a:cubicBezTo>
                    <a:pt x="275" y="518"/>
                    <a:pt x="269" y="522"/>
                    <a:pt x="268" y="528"/>
                  </a:cubicBezTo>
                  <a:cubicBezTo>
                    <a:pt x="266" y="536"/>
                    <a:pt x="269" y="545"/>
                    <a:pt x="266" y="552"/>
                  </a:cubicBezTo>
                  <a:cubicBezTo>
                    <a:pt x="265" y="556"/>
                    <a:pt x="257" y="559"/>
                    <a:pt x="253" y="559"/>
                  </a:cubicBezTo>
                  <a:cubicBezTo>
                    <a:pt x="250" y="558"/>
                    <a:pt x="244" y="549"/>
                    <a:pt x="245" y="548"/>
                  </a:cubicBezTo>
                  <a:cubicBezTo>
                    <a:pt x="255" y="536"/>
                    <a:pt x="245" y="524"/>
                    <a:pt x="245" y="511"/>
                  </a:cubicBezTo>
                  <a:close/>
                  <a:moveTo>
                    <a:pt x="149" y="172"/>
                  </a:moveTo>
                  <a:cubicBezTo>
                    <a:pt x="149" y="170"/>
                    <a:pt x="150" y="168"/>
                    <a:pt x="151" y="166"/>
                  </a:cubicBezTo>
                  <a:cubicBezTo>
                    <a:pt x="170" y="173"/>
                    <a:pt x="188" y="180"/>
                    <a:pt x="208" y="187"/>
                  </a:cubicBezTo>
                  <a:cubicBezTo>
                    <a:pt x="201" y="163"/>
                    <a:pt x="194" y="140"/>
                    <a:pt x="187" y="118"/>
                  </a:cubicBezTo>
                  <a:cubicBezTo>
                    <a:pt x="175" y="119"/>
                    <a:pt x="165" y="120"/>
                    <a:pt x="160" y="120"/>
                  </a:cubicBezTo>
                  <a:cubicBezTo>
                    <a:pt x="157" y="131"/>
                    <a:pt x="157" y="142"/>
                    <a:pt x="152" y="144"/>
                  </a:cubicBezTo>
                  <a:cubicBezTo>
                    <a:pt x="146" y="148"/>
                    <a:pt x="135" y="147"/>
                    <a:pt x="128" y="143"/>
                  </a:cubicBezTo>
                  <a:cubicBezTo>
                    <a:pt x="118" y="138"/>
                    <a:pt x="109" y="129"/>
                    <a:pt x="100" y="121"/>
                  </a:cubicBezTo>
                  <a:cubicBezTo>
                    <a:pt x="100" y="128"/>
                    <a:pt x="105" y="133"/>
                    <a:pt x="107" y="138"/>
                  </a:cubicBezTo>
                  <a:cubicBezTo>
                    <a:pt x="112" y="150"/>
                    <a:pt x="116" y="162"/>
                    <a:pt x="117" y="174"/>
                  </a:cubicBezTo>
                  <a:cubicBezTo>
                    <a:pt x="118" y="177"/>
                    <a:pt x="103" y="180"/>
                    <a:pt x="95" y="184"/>
                  </a:cubicBezTo>
                  <a:cubicBezTo>
                    <a:pt x="93" y="184"/>
                    <a:pt x="93" y="185"/>
                    <a:pt x="92" y="186"/>
                  </a:cubicBezTo>
                  <a:cubicBezTo>
                    <a:pt x="102" y="200"/>
                    <a:pt x="111" y="214"/>
                    <a:pt x="104" y="233"/>
                  </a:cubicBezTo>
                  <a:cubicBezTo>
                    <a:pt x="100" y="245"/>
                    <a:pt x="108" y="249"/>
                    <a:pt x="118" y="248"/>
                  </a:cubicBezTo>
                  <a:cubicBezTo>
                    <a:pt x="136" y="247"/>
                    <a:pt x="153" y="245"/>
                    <a:pt x="170" y="243"/>
                  </a:cubicBezTo>
                  <a:cubicBezTo>
                    <a:pt x="159" y="231"/>
                    <a:pt x="146" y="218"/>
                    <a:pt x="131" y="201"/>
                  </a:cubicBezTo>
                  <a:cubicBezTo>
                    <a:pt x="149" y="201"/>
                    <a:pt x="159" y="201"/>
                    <a:pt x="172" y="201"/>
                  </a:cubicBezTo>
                  <a:cubicBezTo>
                    <a:pt x="163" y="190"/>
                    <a:pt x="156" y="181"/>
                    <a:pt x="149" y="172"/>
                  </a:cubicBezTo>
                  <a:close/>
                  <a:moveTo>
                    <a:pt x="144" y="536"/>
                  </a:moveTo>
                  <a:cubicBezTo>
                    <a:pt x="143" y="531"/>
                    <a:pt x="143" y="527"/>
                    <a:pt x="142" y="523"/>
                  </a:cubicBezTo>
                  <a:cubicBezTo>
                    <a:pt x="149" y="529"/>
                    <a:pt x="153" y="537"/>
                    <a:pt x="160" y="539"/>
                  </a:cubicBezTo>
                  <a:cubicBezTo>
                    <a:pt x="177" y="544"/>
                    <a:pt x="214" y="525"/>
                    <a:pt x="227" y="505"/>
                  </a:cubicBezTo>
                  <a:cubicBezTo>
                    <a:pt x="214" y="504"/>
                    <a:pt x="204" y="503"/>
                    <a:pt x="192" y="502"/>
                  </a:cubicBezTo>
                  <a:cubicBezTo>
                    <a:pt x="193" y="508"/>
                    <a:pt x="195" y="513"/>
                    <a:pt x="194" y="517"/>
                  </a:cubicBezTo>
                  <a:cubicBezTo>
                    <a:pt x="194" y="520"/>
                    <a:pt x="192" y="526"/>
                    <a:pt x="190" y="526"/>
                  </a:cubicBezTo>
                  <a:cubicBezTo>
                    <a:pt x="186" y="526"/>
                    <a:pt x="180" y="525"/>
                    <a:pt x="178" y="522"/>
                  </a:cubicBezTo>
                  <a:cubicBezTo>
                    <a:pt x="173" y="510"/>
                    <a:pt x="169" y="498"/>
                    <a:pt x="164" y="485"/>
                  </a:cubicBezTo>
                  <a:cubicBezTo>
                    <a:pt x="154" y="489"/>
                    <a:pt x="138" y="483"/>
                    <a:pt x="129" y="499"/>
                  </a:cubicBezTo>
                  <a:cubicBezTo>
                    <a:pt x="128" y="501"/>
                    <a:pt x="120" y="500"/>
                    <a:pt x="116" y="500"/>
                  </a:cubicBezTo>
                  <a:cubicBezTo>
                    <a:pt x="116" y="495"/>
                    <a:pt x="114" y="490"/>
                    <a:pt x="116" y="486"/>
                  </a:cubicBezTo>
                  <a:cubicBezTo>
                    <a:pt x="122" y="474"/>
                    <a:pt x="130" y="463"/>
                    <a:pt x="137" y="452"/>
                  </a:cubicBezTo>
                  <a:cubicBezTo>
                    <a:pt x="120" y="440"/>
                    <a:pt x="119" y="440"/>
                    <a:pt x="108" y="460"/>
                  </a:cubicBezTo>
                  <a:cubicBezTo>
                    <a:pt x="104" y="460"/>
                    <a:pt x="99" y="462"/>
                    <a:pt x="95" y="460"/>
                  </a:cubicBezTo>
                  <a:cubicBezTo>
                    <a:pt x="89" y="458"/>
                    <a:pt x="84" y="453"/>
                    <a:pt x="79" y="450"/>
                  </a:cubicBezTo>
                  <a:cubicBezTo>
                    <a:pt x="80" y="448"/>
                    <a:pt x="81" y="446"/>
                    <a:pt x="82" y="445"/>
                  </a:cubicBezTo>
                  <a:cubicBezTo>
                    <a:pt x="88" y="444"/>
                    <a:pt x="93" y="444"/>
                    <a:pt x="98" y="444"/>
                  </a:cubicBezTo>
                  <a:cubicBezTo>
                    <a:pt x="100" y="436"/>
                    <a:pt x="102" y="428"/>
                    <a:pt x="105" y="417"/>
                  </a:cubicBezTo>
                  <a:cubicBezTo>
                    <a:pt x="96" y="417"/>
                    <a:pt x="85" y="414"/>
                    <a:pt x="82" y="418"/>
                  </a:cubicBezTo>
                  <a:cubicBezTo>
                    <a:pt x="74" y="426"/>
                    <a:pt x="64" y="439"/>
                    <a:pt x="65" y="449"/>
                  </a:cubicBezTo>
                  <a:cubicBezTo>
                    <a:pt x="66" y="468"/>
                    <a:pt x="74" y="486"/>
                    <a:pt x="79" y="505"/>
                  </a:cubicBezTo>
                  <a:cubicBezTo>
                    <a:pt x="81" y="504"/>
                    <a:pt x="82" y="504"/>
                    <a:pt x="83" y="504"/>
                  </a:cubicBezTo>
                  <a:cubicBezTo>
                    <a:pt x="85" y="498"/>
                    <a:pt x="87" y="493"/>
                    <a:pt x="90" y="486"/>
                  </a:cubicBezTo>
                  <a:cubicBezTo>
                    <a:pt x="93" y="520"/>
                    <a:pt x="102" y="528"/>
                    <a:pt x="144" y="536"/>
                  </a:cubicBezTo>
                  <a:close/>
                  <a:moveTo>
                    <a:pt x="348" y="50"/>
                  </a:moveTo>
                  <a:cubicBezTo>
                    <a:pt x="341" y="56"/>
                    <a:pt x="336" y="61"/>
                    <a:pt x="330" y="67"/>
                  </a:cubicBezTo>
                  <a:cubicBezTo>
                    <a:pt x="335" y="70"/>
                    <a:pt x="339" y="72"/>
                    <a:pt x="342" y="75"/>
                  </a:cubicBezTo>
                  <a:cubicBezTo>
                    <a:pt x="341" y="79"/>
                    <a:pt x="339" y="83"/>
                    <a:pt x="337" y="88"/>
                  </a:cubicBezTo>
                  <a:cubicBezTo>
                    <a:pt x="355" y="87"/>
                    <a:pt x="361" y="79"/>
                    <a:pt x="362" y="64"/>
                  </a:cubicBezTo>
                  <a:cubicBezTo>
                    <a:pt x="363" y="41"/>
                    <a:pt x="343" y="19"/>
                    <a:pt x="313" y="13"/>
                  </a:cubicBezTo>
                  <a:cubicBezTo>
                    <a:pt x="312" y="17"/>
                    <a:pt x="311" y="20"/>
                    <a:pt x="310" y="25"/>
                  </a:cubicBezTo>
                  <a:cubicBezTo>
                    <a:pt x="302" y="2"/>
                    <a:pt x="269" y="1"/>
                    <a:pt x="238" y="22"/>
                  </a:cubicBezTo>
                  <a:cubicBezTo>
                    <a:pt x="241" y="25"/>
                    <a:pt x="243" y="28"/>
                    <a:pt x="247" y="32"/>
                  </a:cubicBezTo>
                  <a:cubicBezTo>
                    <a:pt x="229" y="27"/>
                    <a:pt x="216" y="34"/>
                    <a:pt x="208" y="47"/>
                  </a:cubicBezTo>
                  <a:cubicBezTo>
                    <a:pt x="197" y="68"/>
                    <a:pt x="186" y="90"/>
                    <a:pt x="195" y="118"/>
                  </a:cubicBezTo>
                  <a:cubicBezTo>
                    <a:pt x="207" y="102"/>
                    <a:pt x="224" y="92"/>
                    <a:pt x="210" y="71"/>
                  </a:cubicBezTo>
                  <a:cubicBezTo>
                    <a:pt x="210" y="70"/>
                    <a:pt x="213" y="64"/>
                    <a:pt x="216" y="62"/>
                  </a:cubicBezTo>
                  <a:cubicBezTo>
                    <a:pt x="219" y="61"/>
                    <a:pt x="224" y="63"/>
                    <a:pt x="227" y="64"/>
                  </a:cubicBezTo>
                  <a:cubicBezTo>
                    <a:pt x="237" y="68"/>
                    <a:pt x="246" y="73"/>
                    <a:pt x="256" y="76"/>
                  </a:cubicBezTo>
                  <a:cubicBezTo>
                    <a:pt x="257" y="77"/>
                    <a:pt x="263" y="73"/>
                    <a:pt x="263" y="72"/>
                  </a:cubicBezTo>
                  <a:cubicBezTo>
                    <a:pt x="264" y="60"/>
                    <a:pt x="264" y="49"/>
                    <a:pt x="265" y="38"/>
                  </a:cubicBezTo>
                  <a:cubicBezTo>
                    <a:pt x="266" y="34"/>
                    <a:pt x="266" y="28"/>
                    <a:pt x="269" y="28"/>
                  </a:cubicBezTo>
                  <a:cubicBezTo>
                    <a:pt x="272" y="26"/>
                    <a:pt x="280" y="27"/>
                    <a:pt x="281" y="28"/>
                  </a:cubicBezTo>
                  <a:cubicBezTo>
                    <a:pt x="285" y="37"/>
                    <a:pt x="287" y="47"/>
                    <a:pt x="289" y="56"/>
                  </a:cubicBezTo>
                  <a:cubicBezTo>
                    <a:pt x="290" y="62"/>
                    <a:pt x="291" y="68"/>
                    <a:pt x="294" y="71"/>
                  </a:cubicBezTo>
                  <a:cubicBezTo>
                    <a:pt x="297" y="75"/>
                    <a:pt x="303" y="78"/>
                    <a:pt x="308" y="80"/>
                  </a:cubicBezTo>
                  <a:cubicBezTo>
                    <a:pt x="310" y="76"/>
                    <a:pt x="313" y="71"/>
                    <a:pt x="313" y="67"/>
                  </a:cubicBezTo>
                  <a:cubicBezTo>
                    <a:pt x="314" y="63"/>
                    <a:pt x="310" y="59"/>
                    <a:pt x="309" y="55"/>
                  </a:cubicBezTo>
                  <a:cubicBezTo>
                    <a:pt x="322" y="54"/>
                    <a:pt x="330" y="16"/>
                    <a:pt x="348" y="50"/>
                  </a:cubicBezTo>
                  <a:close/>
                  <a:moveTo>
                    <a:pt x="300" y="344"/>
                  </a:moveTo>
                  <a:cubicBezTo>
                    <a:pt x="308" y="340"/>
                    <a:pt x="319" y="336"/>
                    <a:pt x="327" y="328"/>
                  </a:cubicBezTo>
                  <a:cubicBezTo>
                    <a:pt x="336" y="319"/>
                    <a:pt x="343" y="307"/>
                    <a:pt x="348" y="295"/>
                  </a:cubicBezTo>
                  <a:cubicBezTo>
                    <a:pt x="351" y="286"/>
                    <a:pt x="312" y="252"/>
                    <a:pt x="300" y="252"/>
                  </a:cubicBezTo>
                  <a:cubicBezTo>
                    <a:pt x="276" y="252"/>
                    <a:pt x="237" y="276"/>
                    <a:pt x="241" y="293"/>
                  </a:cubicBezTo>
                  <a:cubicBezTo>
                    <a:pt x="244" y="308"/>
                    <a:pt x="257" y="322"/>
                    <a:pt x="268" y="334"/>
                  </a:cubicBezTo>
                  <a:cubicBezTo>
                    <a:pt x="274" y="339"/>
                    <a:pt x="286" y="340"/>
                    <a:pt x="300" y="344"/>
                  </a:cubicBezTo>
                  <a:close/>
                  <a:moveTo>
                    <a:pt x="68" y="186"/>
                  </a:moveTo>
                  <a:cubicBezTo>
                    <a:pt x="83" y="185"/>
                    <a:pt x="92" y="169"/>
                    <a:pt x="107" y="178"/>
                  </a:cubicBezTo>
                  <a:cubicBezTo>
                    <a:pt x="109" y="173"/>
                    <a:pt x="114" y="166"/>
                    <a:pt x="112" y="162"/>
                  </a:cubicBezTo>
                  <a:cubicBezTo>
                    <a:pt x="107" y="152"/>
                    <a:pt x="98" y="144"/>
                    <a:pt x="93" y="134"/>
                  </a:cubicBezTo>
                  <a:cubicBezTo>
                    <a:pt x="91" y="129"/>
                    <a:pt x="93" y="122"/>
                    <a:pt x="93" y="116"/>
                  </a:cubicBezTo>
                  <a:cubicBezTo>
                    <a:pt x="99" y="117"/>
                    <a:pt x="105" y="117"/>
                    <a:pt x="110" y="120"/>
                  </a:cubicBezTo>
                  <a:cubicBezTo>
                    <a:pt x="119" y="126"/>
                    <a:pt x="126" y="134"/>
                    <a:pt x="136" y="140"/>
                  </a:cubicBezTo>
                  <a:cubicBezTo>
                    <a:pt x="139" y="141"/>
                    <a:pt x="146" y="137"/>
                    <a:pt x="150" y="136"/>
                  </a:cubicBezTo>
                  <a:cubicBezTo>
                    <a:pt x="143" y="122"/>
                    <a:pt x="137" y="111"/>
                    <a:pt x="134" y="99"/>
                  </a:cubicBezTo>
                  <a:cubicBezTo>
                    <a:pt x="133" y="95"/>
                    <a:pt x="138" y="90"/>
                    <a:pt x="140" y="85"/>
                  </a:cubicBezTo>
                  <a:cubicBezTo>
                    <a:pt x="144" y="88"/>
                    <a:pt x="150" y="91"/>
                    <a:pt x="152" y="95"/>
                  </a:cubicBezTo>
                  <a:cubicBezTo>
                    <a:pt x="155" y="101"/>
                    <a:pt x="155" y="108"/>
                    <a:pt x="156" y="114"/>
                  </a:cubicBezTo>
                  <a:cubicBezTo>
                    <a:pt x="165" y="112"/>
                    <a:pt x="172" y="111"/>
                    <a:pt x="185" y="109"/>
                  </a:cubicBezTo>
                  <a:cubicBezTo>
                    <a:pt x="182" y="98"/>
                    <a:pt x="181" y="84"/>
                    <a:pt x="174" y="78"/>
                  </a:cubicBezTo>
                  <a:cubicBezTo>
                    <a:pt x="158" y="65"/>
                    <a:pt x="139" y="71"/>
                    <a:pt x="121" y="78"/>
                  </a:cubicBezTo>
                  <a:cubicBezTo>
                    <a:pt x="118" y="80"/>
                    <a:pt x="116" y="85"/>
                    <a:pt x="112" y="91"/>
                  </a:cubicBezTo>
                  <a:cubicBezTo>
                    <a:pt x="82" y="94"/>
                    <a:pt x="62" y="134"/>
                    <a:pt x="68" y="186"/>
                  </a:cubicBezTo>
                  <a:close/>
                  <a:moveTo>
                    <a:pt x="75" y="248"/>
                  </a:moveTo>
                  <a:cubicBezTo>
                    <a:pt x="76" y="246"/>
                    <a:pt x="77" y="244"/>
                    <a:pt x="78" y="242"/>
                  </a:cubicBezTo>
                  <a:cubicBezTo>
                    <a:pt x="68" y="238"/>
                    <a:pt x="58" y="231"/>
                    <a:pt x="48" y="232"/>
                  </a:cubicBezTo>
                  <a:cubicBezTo>
                    <a:pt x="30" y="233"/>
                    <a:pt x="15" y="246"/>
                    <a:pt x="13" y="264"/>
                  </a:cubicBezTo>
                  <a:cubicBezTo>
                    <a:pt x="11" y="286"/>
                    <a:pt x="15" y="309"/>
                    <a:pt x="18" y="331"/>
                  </a:cubicBezTo>
                  <a:cubicBezTo>
                    <a:pt x="19" y="337"/>
                    <a:pt x="24" y="344"/>
                    <a:pt x="28" y="350"/>
                  </a:cubicBezTo>
                  <a:cubicBezTo>
                    <a:pt x="30" y="352"/>
                    <a:pt x="34" y="352"/>
                    <a:pt x="35" y="352"/>
                  </a:cubicBezTo>
                  <a:cubicBezTo>
                    <a:pt x="42" y="362"/>
                    <a:pt x="48" y="371"/>
                    <a:pt x="56" y="383"/>
                  </a:cubicBezTo>
                  <a:cubicBezTo>
                    <a:pt x="62" y="364"/>
                    <a:pt x="66" y="350"/>
                    <a:pt x="72" y="331"/>
                  </a:cubicBezTo>
                  <a:cubicBezTo>
                    <a:pt x="63" y="332"/>
                    <a:pt x="54" y="332"/>
                    <a:pt x="45" y="333"/>
                  </a:cubicBezTo>
                  <a:cubicBezTo>
                    <a:pt x="45" y="330"/>
                    <a:pt x="46" y="326"/>
                    <a:pt x="46" y="321"/>
                  </a:cubicBezTo>
                  <a:cubicBezTo>
                    <a:pt x="39" y="322"/>
                    <a:pt x="32" y="323"/>
                    <a:pt x="25" y="324"/>
                  </a:cubicBezTo>
                  <a:cubicBezTo>
                    <a:pt x="22" y="292"/>
                    <a:pt x="43" y="311"/>
                    <a:pt x="50" y="309"/>
                  </a:cubicBezTo>
                  <a:cubicBezTo>
                    <a:pt x="55" y="304"/>
                    <a:pt x="57" y="301"/>
                    <a:pt x="60" y="299"/>
                  </a:cubicBezTo>
                  <a:cubicBezTo>
                    <a:pt x="64" y="294"/>
                    <a:pt x="68" y="290"/>
                    <a:pt x="72" y="286"/>
                  </a:cubicBezTo>
                  <a:cubicBezTo>
                    <a:pt x="66" y="285"/>
                    <a:pt x="60" y="283"/>
                    <a:pt x="54" y="282"/>
                  </a:cubicBezTo>
                  <a:cubicBezTo>
                    <a:pt x="52" y="282"/>
                    <a:pt x="49" y="283"/>
                    <a:pt x="49" y="283"/>
                  </a:cubicBezTo>
                  <a:cubicBezTo>
                    <a:pt x="43" y="276"/>
                    <a:pt x="36" y="271"/>
                    <a:pt x="33" y="264"/>
                  </a:cubicBezTo>
                  <a:cubicBezTo>
                    <a:pt x="26" y="250"/>
                    <a:pt x="40" y="247"/>
                    <a:pt x="54" y="258"/>
                  </a:cubicBezTo>
                  <a:cubicBezTo>
                    <a:pt x="62" y="254"/>
                    <a:pt x="68" y="251"/>
                    <a:pt x="75" y="248"/>
                  </a:cubicBezTo>
                  <a:close/>
                  <a:moveTo>
                    <a:pt x="493" y="392"/>
                  </a:moveTo>
                  <a:cubicBezTo>
                    <a:pt x="466" y="389"/>
                    <a:pt x="443" y="387"/>
                    <a:pt x="420" y="384"/>
                  </a:cubicBezTo>
                  <a:cubicBezTo>
                    <a:pt x="426" y="399"/>
                    <a:pt x="431" y="414"/>
                    <a:pt x="437" y="429"/>
                  </a:cubicBezTo>
                  <a:cubicBezTo>
                    <a:pt x="435" y="431"/>
                    <a:pt x="434" y="432"/>
                    <a:pt x="432" y="434"/>
                  </a:cubicBezTo>
                  <a:cubicBezTo>
                    <a:pt x="419" y="428"/>
                    <a:pt x="405" y="423"/>
                    <a:pt x="392" y="417"/>
                  </a:cubicBezTo>
                  <a:cubicBezTo>
                    <a:pt x="393" y="429"/>
                    <a:pt x="395" y="442"/>
                    <a:pt x="396" y="454"/>
                  </a:cubicBezTo>
                  <a:cubicBezTo>
                    <a:pt x="397" y="466"/>
                    <a:pt x="398" y="478"/>
                    <a:pt x="399" y="494"/>
                  </a:cubicBezTo>
                  <a:cubicBezTo>
                    <a:pt x="412" y="485"/>
                    <a:pt x="420" y="479"/>
                    <a:pt x="429" y="474"/>
                  </a:cubicBezTo>
                  <a:cubicBezTo>
                    <a:pt x="419" y="449"/>
                    <a:pt x="419" y="449"/>
                    <a:pt x="469" y="437"/>
                  </a:cubicBezTo>
                  <a:cubicBezTo>
                    <a:pt x="462" y="415"/>
                    <a:pt x="462" y="415"/>
                    <a:pt x="493" y="392"/>
                  </a:cubicBezTo>
                  <a:close/>
                  <a:moveTo>
                    <a:pt x="387" y="452"/>
                  </a:moveTo>
                  <a:cubicBezTo>
                    <a:pt x="389" y="412"/>
                    <a:pt x="354" y="352"/>
                    <a:pt x="326" y="345"/>
                  </a:cubicBezTo>
                  <a:cubicBezTo>
                    <a:pt x="323" y="375"/>
                    <a:pt x="356" y="435"/>
                    <a:pt x="387" y="452"/>
                  </a:cubicBezTo>
                  <a:close/>
                  <a:moveTo>
                    <a:pt x="428" y="425"/>
                  </a:moveTo>
                  <a:cubicBezTo>
                    <a:pt x="418" y="385"/>
                    <a:pt x="364" y="332"/>
                    <a:pt x="332" y="333"/>
                  </a:cubicBezTo>
                  <a:cubicBezTo>
                    <a:pt x="369" y="357"/>
                    <a:pt x="374" y="414"/>
                    <a:pt x="428" y="425"/>
                  </a:cubicBezTo>
                  <a:close/>
                  <a:moveTo>
                    <a:pt x="343" y="320"/>
                  </a:moveTo>
                  <a:cubicBezTo>
                    <a:pt x="380" y="347"/>
                    <a:pt x="412" y="384"/>
                    <a:pt x="468" y="384"/>
                  </a:cubicBezTo>
                  <a:cubicBezTo>
                    <a:pt x="437" y="335"/>
                    <a:pt x="385" y="337"/>
                    <a:pt x="343" y="320"/>
                  </a:cubicBezTo>
                  <a:close/>
                  <a:moveTo>
                    <a:pt x="251" y="322"/>
                  </a:moveTo>
                  <a:cubicBezTo>
                    <a:pt x="232" y="301"/>
                    <a:pt x="157" y="322"/>
                    <a:pt x="130" y="356"/>
                  </a:cubicBezTo>
                  <a:cubicBezTo>
                    <a:pt x="176" y="362"/>
                    <a:pt x="213" y="341"/>
                    <a:pt x="251" y="322"/>
                  </a:cubicBezTo>
                  <a:close/>
                  <a:moveTo>
                    <a:pt x="355" y="302"/>
                  </a:moveTo>
                  <a:cubicBezTo>
                    <a:pt x="421" y="315"/>
                    <a:pt x="469" y="312"/>
                    <a:pt x="482" y="296"/>
                  </a:cubicBezTo>
                  <a:cubicBezTo>
                    <a:pt x="453" y="276"/>
                    <a:pt x="384" y="278"/>
                    <a:pt x="355" y="302"/>
                  </a:cubicBezTo>
                  <a:close/>
                  <a:moveTo>
                    <a:pt x="208" y="459"/>
                  </a:moveTo>
                  <a:cubicBezTo>
                    <a:pt x="236" y="446"/>
                    <a:pt x="275" y="377"/>
                    <a:pt x="271" y="348"/>
                  </a:cubicBezTo>
                  <a:cubicBezTo>
                    <a:pt x="238" y="375"/>
                    <a:pt x="206" y="432"/>
                    <a:pt x="208" y="459"/>
                  </a:cubicBezTo>
                  <a:close/>
                  <a:moveTo>
                    <a:pt x="350" y="309"/>
                  </a:moveTo>
                  <a:cubicBezTo>
                    <a:pt x="350" y="311"/>
                    <a:pt x="350" y="313"/>
                    <a:pt x="349" y="315"/>
                  </a:cubicBezTo>
                  <a:cubicBezTo>
                    <a:pt x="392" y="327"/>
                    <a:pt x="434" y="339"/>
                    <a:pt x="476" y="351"/>
                  </a:cubicBezTo>
                  <a:cubicBezTo>
                    <a:pt x="471" y="326"/>
                    <a:pt x="458" y="317"/>
                    <a:pt x="438" y="316"/>
                  </a:cubicBezTo>
                  <a:cubicBezTo>
                    <a:pt x="421" y="315"/>
                    <a:pt x="405" y="313"/>
                    <a:pt x="388" y="312"/>
                  </a:cubicBezTo>
                  <a:cubicBezTo>
                    <a:pt x="376" y="311"/>
                    <a:pt x="363" y="310"/>
                    <a:pt x="350" y="309"/>
                  </a:cubicBezTo>
                  <a:close/>
                  <a:moveTo>
                    <a:pt x="456" y="207"/>
                  </a:moveTo>
                  <a:cubicBezTo>
                    <a:pt x="404" y="212"/>
                    <a:pt x="374" y="246"/>
                    <a:pt x="335" y="274"/>
                  </a:cubicBezTo>
                  <a:cubicBezTo>
                    <a:pt x="362" y="277"/>
                    <a:pt x="438" y="233"/>
                    <a:pt x="456" y="207"/>
                  </a:cubicBezTo>
                  <a:close/>
                  <a:moveTo>
                    <a:pt x="235" y="306"/>
                  </a:moveTo>
                  <a:cubicBezTo>
                    <a:pt x="220" y="281"/>
                    <a:pt x="163" y="279"/>
                    <a:pt x="124" y="303"/>
                  </a:cubicBezTo>
                  <a:cubicBezTo>
                    <a:pt x="161" y="315"/>
                    <a:pt x="198" y="316"/>
                    <a:pt x="235" y="306"/>
                  </a:cubicBezTo>
                  <a:close/>
                  <a:moveTo>
                    <a:pt x="143" y="209"/>
                  </a:moveTo>
                  <a:cubicBezTo>
                    <a:pt x="175" y="241"/>
                    <a:pt x="208" y="260"/>
                    <a:pt x="250" y="275"/>
                  </a:cubicBezTo>
                  <a:cubicBezTo>
                    <a:pt x="232" y="240"/>
                    <a:pt x="177" y="206"/>
                    <a:pt x="143" y="209"/>
                  </a:cubicBezTo>
                  <a:close/>
                  <a:moveTo>
                    <a:pt x="174" y="428"/>
                  </a:moveTo>
                  <a:cubicBezTo>
                    <a:pt x="210" y="421"/>
                    <a:pt x="252" y="377"/>
                    <a:pt x="261" y="336"/>
                  </a:cubicBezTo>
                  <a:cubicBezTo>
                    <a:pt x="233" y="370"/>
                    <a:pt x="188" y="382"/>
                    <a:pt x="174" y="428"/>
                  </a:cubicBezTo>
                  <a:close/>
                  <a:moveTo>
                    <a:pt x="354" y="286"/>
                  </a:moveTo>
                  <a:cubicBezTo>
                    <a:pt x="396" y="282"/>
                    <a:pt x="437" y="272"/>
                    <a:pt x="471" y="245"/>
                  </a:cubicBezTo>
                  <a:cubicBezTo>
                    <a:pt x="423" y="233"/>
                    <a:pt x="391" y="268"/>
                    <a:pt x="354" y="286"/>
                  </a:cubicBezTo>
                  <a:close/>
                  <a:moveTo>
                    <a:pt x="424" y="178"/>
                  </a:moveTo>
                  <a:cubicBezTo>
                    <a:pt x="384" y="196"/>
                    <a:pt x="351" y="221"/>
                    <a:pt x="334" y="263"/>
                  </a:cubicBezTo>
                  <a:cubicBezTo>
                    <a:pt x="368" y="239"/>
                    <a:pt x="405" y="219"/>
                    <a:pt x="424" y="178"/>
                  </a:cubicBezTo>
                  <a:close/>
                  <a:moveTo>
                    <a:pt x="298" y="478"/>
                  </a:moveTo>
                  <a:cubicBezTo>
                    <a:pt x="307" y="432"/>
                    <a:pt x="308" y="390"/>
                    <a:pt x="296" y="349"/>
                  </a:cubicBezTo>
                  <a:cubicBezTo>
                    <a:pt x="289" y="391"/>
                    <a:pt x="270" y="432"/>
                    <a:pt x="298" y="478"/>
                  </a:cubicBezTo>
                  <a:close/>
                  <a:moveTo>
                    <a:pt x="291" y="244"/>
                  </a:moveTo>
                  <a:cubicBezTo>
                    <a:pt x="291" y="205"/>
                    <a:pt x="322" y="165"/>
                    <a:pt x="289" y="123"/>
                  </a:cubicBezTo>
                  <a:cubicBezTo>
                    <a:pt x="274" y="165"/>
                    <a:pt x="278" y="204"/>
                    <a:pt x="291" y="244"/>
                  </a:cubicBezTo>
                  <a:close/>
                  <a:moveTo>
                    <a:pt x="205" y="145"/>
                  </a:moveTo>
                  <a:cubicBezTo>
                    <a:pt x="210" y="187"/>
                    <a:pt x="232" y="219"/>
                    <a:pt x="264" y="246"/>
                  </a:cubicBezTo>
                  <a:cubicBezTo>
                    <a:pt x="251" y="209"/>
                    <a:pt x="243" y="169"/>
                    <a:pt x="205" y="145"/>
                  </a:cubicBezTo>
                  <a:close/>
                  <a:moveTo>
                    <a:pt x="235" y="288"/>
                  </a:moveTo>
                  <a:cubicBezTo>
                    <a:pt x="236" y="286"/>
                    <a:pt x="237" y="283"/>
                    <a:pt x="237" y="280"/>
                  </a:cubicBezTo>
                  <a:cubicBezTo>
                    <a:pt x="203" y="254"/>
                    <a:pt x="165" y="246"/>
                    <a:pt x="124" y="254"/>
                  </a:cubicBezTo>
                  <a:cubicBezTo>
                    <a:pt x="123" y="256"/>
                    <a:pt x="123" y="259"/>
                    <a:pt x="122" y="261"/>
                  </a:cubicBezTo>
                  <a:cubicBezTo>
                    <a:pt x="160" y="270"/>
                    <a:pt x="197" y="279"/>
                    <a:pt x="235" y="288"/>
                  </a:cubicBezTo>
                  <a:close/>
                  <a:moveTo>
                    <a:pt x="151" y="399"/>
                  </a:moveTo>
                  <a:cubicBezTo>
                    <a:pt x="194" y="389"/>
                    <a:pt x="225" y="361"/>
                    <a:pt x="254" y="332"/>
                  </a:cubicBezTo>
                  <a:cubicBezTo>
                    <a:pt x="213" y="344"/>
                    <a:pt x="176" y="362"/>
                    <a:pt x="151" y="399"/>
                  </a:cubicBezTo>
                  <a:close/>
                  <a:moveTo>
                    <a:pt x="376" y="150"/>
                  </a:moveTo>
                  <a:cubicBezTo>
                    <a:pt x="349" y="175"/>
                    <a:pt x="330" y="204"/>
                    <a:pt x="319" y="239"/>
                  </a:cubicBezTo>
                  <a:cubicBezTo>
                    <a:pt x="318" y="243"/>
                    <a:pt x="321" y="248"/>
                    <a:pt x="322" y="257"/>
                  </a:cubicBezTo>
                  <a:cubicBezTo>
                    <a:pt x="350" y="222"/>
                    <a:pt x="369" y="190"/>
                    <a:pt x="376" y="150"/>
                  </a:cubicBezTo>
                  <a:close/>
                  <a:moveTo>
                    <a:pt x="332" y="465"/>
                  </a:moveTo>
                  <a:cubicBezTo>
                    <a:pt x="343" y="433"/>
                    <a:pt x="329" y="364"/>
                    <a:pt x="306" y="348"/>
                  </a:cubicBezTo>
                  <a:cubicBezTo>
                    <a:pt x="315" y="388"/>
                    <a:pt x="302" y="431"/>
                    <a:pt x="332" y="465"/>
                  </a:cubicBezTo>
                  <a:close/>
                  <a:moveTo>
                    <a:pt x="252" y="262"/>
                  </a:moveTo>
                  <a:cubicBezTo>
                    <a:pt x="253" y="261"/>
                    <a:pt x="254" y="260"/>
                    <a:pt x="255" y="258"/>
                  </a:cubicBezTo>
                  <a:cubicBezTo>
                    <a:pt x="234" y="220"/>
                    <a:pt x="198" y="177"/>
                    <a:pt x="157" y="179"/>
                  </a:cubicBezTo>
                  <a:cubicBezTo>
                    <a:pt x="191" y="208"/>
                    <a:pt x="221" y="235"/>
                    <a:pt x="252" y="262"/>
                  </a:cubicBezTo>
                  <a:close/>
                  <a:moveTo>
                    <a:pt x="330" y="136"/>
                  </a:moveTo>
                  <a:cubicBezTo>
                    <a:pt x="311" y="170"/>
                    <a:pt x="298" y="206"/>
                    <a:pt x="304" y="247"/>
                  </a:cubicBezTo>
                  <a:cubicBezTo>
                    <a:pt x="325" y="213"/>
                    <a:pt x="334" y="176"/>
                    <a:pt x="330" y="136"/>
                  </a:cubicBezTo>
                  <a:close/>
                  <a:moveTo>
                    <a:pt x="254" y="132"/>
                  </a:moveTo>
                  <a:cubicBezTo>
                    <a:pt x="243" y="161"/>
                    <a:pt x="258" y="225"/>
                    <a:pt x="280" y="246"/>
                  </a:cubicBezTo>
                  <a:cubicBezTo>
                    <a:pt x="274" y="206"/>
                    <a:pt x="276" y="167"/>
                    <a:pt x="254" y="132"/>
                  </a:cubicBezTo>
                  <a:close/>
                  <a:moveTo>
                    <a:pt x="288" y="353"/>
                  </a:moveTo>
                  <a:cubicBezTo>
                    <a:pt x="286" y="352"/>
                    <a:pt x="283" y="352"/>
                    <a:pt x="281" y="351"/>
                  </a:cubicBezTo>
                  <a:cubicBezTo>
                    <a:pt x="269" y="388"/>
                    <a:pt x="245" y="423"/>
                    <a:pt x="258" y="466"/>
                  </a:cubicBezTo>
                  <a:cubicBezTo>
                    <a:pt x="261" y="466"/>
                    <a:pt x="263" y="467"/>
                    <a:pt x="265" y="467"/>
                  </a:cubicBezTo>
                  <a:cubicBezTo>
                    <a:pt x="273" y="429"/>
                    <a:pt x="280" y="391"/>
                    <a:pt x="288" y="353"/>
                  </a:cubicBezTo>
                  <a:close/>
                  <a:moveTo>
                    <a:pt x="70" y="204"/>
                  </a:moveTo>
                  <a:cubicBezTo>
                    <a:pt x="77" y="215"/>
                    <a:pt x="84" y="226"/>
                    <a:pt x="91" y="236"/>
                  </a:cubicBezTo>
                  <a:cubicBezTo>
                    <a:pt x="94" y="235"/>
                    <a:pt x="96" y="235"/>
                    <a:pt x="98" y="234"/>
                  </a:cubicBezTo>
                  <a:cubicBezTo>
                    <a:pt x="97" y="221"/>
                    <a:pt x="95" y="209"/>
                    <a:pt x="93" y="196"/>
                  </a:cubicBezTo>
                  <a:cubicBezTo>
                    <a:pt x="85" y="199"/>
                    <a:pt x="79" y="201"/>
                    <a:pt x="70" y="204"/>
                  </a:cubicBezTo>
                  <a:close/>
                  <a:moveTo>
                    <a:pt x="486" y="203"/>
                  </a:moveTo>
                  <a:cubicBezTo>
                    <a:pt x="485" y="206"/>
                    <a:pt x="483" y="209"/>
                    <a:pt x="482" y="212"/>
                  </a:cubicBezTo>
                  <a:cubicBezTo>
                    <a:pt x="491" y="217"/>
                    <a:pt x="500" y="223"/>
                    <a:pt x="508" y="228"/>
                  </a:cubicBezTo>
                  <a:cubicBezTo>
                    <a:pt x="513" y="222"/>
                    <a:pt x="518" y="218"/>
                    <a:pt x="524" y="211"/>
                  </a:cubicBezTo>
                  <a:cubicBezTo>
                    <a:pt x="510" y="208"/>
                    <a:pt x="498" y="206"/>
                    <a:pt x="486" y="203"/>
                  </a:cubicBezTo>
                  <a:close/>
                  <a:moveTo>
                    <a:pt x="473" y="382"/>
                  </a:moveTo>
                  <a:cubicBezTo>
                    <a:pt x="486" y="381"/>
                    <a:pt x="496" y="381"/>
                    <a:pt x="505" y="380"/>
                  </a:cubicBezTo>
                  <a:cubicBezTo>
                    <a:pt x="505" y="378"/>
                    <a:pt x="505" y="376"/>
                    <a:pt x="505" y="374"/>
                  </a:cubicBezTo>
                  <a:cubicBezTo>
                    <a:pt x="499" y="369"/>
                    <a:pt x="492" y="365"/>
                    <a:pt x="483" y="359"/>
                  </a:cubicBezTo>
                  <a:cubicBezTo>
                    <a:pt x="480" y="367"/>
                    <a:pt x="477" y="373"/>
                    <a:pt x="473" y="3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928938" y="3313113"/>
              <a:ext cx="1066800" cy="550863"/>
            </a:xfrm>
            <a:custGeom>
              <a:avLst/>
              <a:gdLst>
                <a:gd name="T0" fmla="*/ 42 w 283"/>
                <a:gd name="T1" fmla="*/ 59 h 146"/>
                <a:gd name="T2" fmla="*/ 36 w 283"/>
                <a:gd name="T3" fmla="*/ 105 h 146"/>
                <a:gd name="T4" fmla="*/ 3 w 283"/>
                <a:gd name="T5" fmla="*/ 77 h 146"/>
                <a:gd name="T6" fmla="*/ 5 w 283"/>
                <a:gd name="T7" fmla="*/ 53 h 146"/>
                <a:gd name="T8" fmla="*/ 25 w 283"/>
                <a:gd name="T9" fmla="*/ 22 h 146"/>
                <a:gd name="T10" fmla="*/ 68 w 283"/>
                <a:gd name="T11" fmla="*/ 0 h 146"/>
                <a:gd name="T12" fmla="*/ 117 w 283"/>
                <a:gd name="T13" fmla="*/ 17 h 146"/>
                <a:gd name="T14" fmla="*/ 148 w 283"/>
                <a:gd name="T15" fmla="*/ 40 h 146"/>
                <a:gd name="T16" fmla="*/ 140 w 283"/>
                <a:gd name="T17" fmla="*/ 59 h 146"/>
                <a:gd name="T18" fmla="*/ 145 w 283"/>
                <a:gd name="T19" fmla="*/ 62 h 146"/>
                <a:gd name="T20" fmla="*/ 155 w 283"/>
                <a:gd name="T21" fmla="*/ 45 h 146"/>
                <a:gd name="T22" fmla="*/ 197 w 283"/>
                <a:gd name="T23" fmla="*/ 40 h 146"/>
                <a:gd name="T24" fmla="*/ 208 w 283"/>
                <a:gd name="T25" fmla="*/ 45 h 146"/>
                <a:gd name="T26" fmla="*/ 267 w 283"/>
                <a:gd name="T27" fmla="*/ 41 h 146"/>
                <a:gd name="T28" fmla="*/ 271 w 283"/>
                <a:gd name="T29" fmla="*/ 44 h 146"/>
                <a:gd name="T30" fmla="*/ 263 w 283"/>
                <a:gd name="T31" fmla="*/ 57 h 146"/>
                <a:gd name="T32" fmla="*/ 250 w 283"/>
                <a:gd name="T33" fmla="*/ 69 h 146"/>
                <a:gd name="T34" fmla="*/ 249 w 283"/>
                <a:gd name="T35" fmla="*/ 97 h 146"/>
                <a:gd name="T36" fmla="*/ 283 w 283"/>
                <a:gd name="T37" fmla="*/ 102 h 146"/>
                <a:gd name="T38" fmla="*/ 273 w 283"/>
                <a:gd name="T39" fmla="*/ 117 h 146"/>
                <a:gd name="T40" fmla="*/ 274 w 283"/>
                <a:gd name="T41" fmla="*/ 139 h 146"/>
                <a:gd name="T42" fmla="*/ 215 w 283"/>
                <a:gd name="T43" fmla="*/ 146 h 146"/>
                <a:gd name="T44" fmla="*/ 232 w 283"/>
                <a:gd name="T45" fmla="*/ 109 h 146"/>
                <a:gd name="T46" fmla="*/ 226 w 283"/>
                <a:gd name="T47" fmla="*/ 103 h 146"/>
                <a:gd name="T48" fmla="*/ 164 w 283"/>
                <a:gd name="T49" fmla="*/ 141 h 146"/>
                <a:gd name="T50" fmla="*/ 183 w 283"/>
                <a:gd name="T51" fmla="*/ 79 h 146"/>
                <a:gd name="T52" fmla="*/ 177 w 283"/>
                <a:gd name="T53" fmla="*/ 74 h 146"/>
                <a:gd name="T54" fmla="*/ 133 w 283"/>
                <a:gd name="T55" fmla="*/ 118 h 146"/>
                <a:gd name="T56" fmla="*/ 133 w 283"/>
                <a:gd name="T57" fmla="*/ 62 h 146"/>
                <a:gd name="T58" fmla="*/ 129 w 283"/>
                <a:gd name="T59" fmla="*/ 59 h 146"/>
                <a:gd name="T60" fmla="*/ 106 w 283"/>
                <a:gd name="T61" fmla="*/ 92 h 146"/>
                <a:gd name="T62" fmla="*/ 88 w 283"/>
                <a:gd name="T63" fmla="*/ 54 h 146"/>
                <a:gd name="T64" fmla="*/ 83 w 283"/>
                <a:gd name="T65" fmla="*/ 53 h 146"/>
                <a:gd name="T66" fmla="*/ 68 w 283"/>
                <a:gd name="T67" fmla="*/ 93 h 146"/>
                <a:gd name="T68" fmla="*/ 48 w 283"/>
                <a:gd name="T69" fmla="*/ 58 h 146"/>
                <a:gd name="T70" fmla="*/ 42 w 283"/>
                <a:gd name="T71" fmla="*/ 5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3" h="146">
                  <a:moveTo>
                    <a:pt x="42" y="59"/>
                  </a:moveTo>
                  <a:cubicBezTo>
                    <a:pt x="40" y="75"/>
                    <a:pt x="38" y="90"/>
                    <a:pt x="36" y="105"/>
                  </a:cubicBezTo>
                  <a:cubicBezTo>
                    <a:pt x="25" y="96"/>
                    <a:pt x="12" y="88"/>
                    <a:pt x="3" y="77"/>
                  </a:cubicBezTo>
                  <a:cubicBezTo>
                    <a:pt x="0" y="72"/>
                    <a:pt x="2" y="60"/>
                    <a:pt x="5" y="53"/>
                  </a:cubicBezTo>
                  <a:cubicBezTo>
                    <a:pt x="10" y="42"/>
                    <a:pt x="19" y="33"/>
                    <a:pt x="25" y="22"/>
                  </a:cubicBezTo>
                  <a:cubicBezTo>
                    <a:pt x="39" y="16"/>
                    <a:pt x="68" y="39"/>
                    <a:pt x="68" y="0"/>
                  </a:cubicBezTo>
                  <a:cubicBezTo>
                    <a:pt x="105" y="33"/>
                    <a:pt x="105" y="33"/>
                    <a:pt x="117" y="17"/>
                  </a:cubicBezTo>
                  <a:cubicBezTo>
                    <a:pt x="127" y="24"/>
                    <a:pt x="136" y="31"/>
                    <a:pt x="148" y="40"/>
                  </a:cubicBezTo>
                  <a:cubicBezTo>
                    <a:pt x="147" y="43"/>
                    <a:pt x="143" y="51"/>
                    <a:pt x="140" y="59"/>
                  </a:cubicBezTo>
                  <a:cubicBezTo>
                    <a:pt x="141" y="60"/>
                    <a:pt x="143" y="61"/>
                    <a:pt x="145" y="62"/>
                  </a:cubicBezTo>
                  <a:cubicBezTo>
                    <a:pt x="148" y="55"/>
                    <a:pt x="152" y="49"/>
                    <a:pt x="155" y="45"/>
                  </a:cubicBezTo>
                  <a:cubicBezTo>
                    <a:pt x="170" y="43"/>
                    <a:pt x="183" y="41"/>
                    <a:pt x="197" y="40"/>
                  </a:cubicBezTo>
                  <a:cubicBezTo>
                    <a:pt x="201" y="40"/>
                    <a:pt x="206" y="42"/>
                    <a:pt x="208" y="45"/>
                  </a:cubicBezTo>
                  <a:cubicBezTo>
                    <a:pt x="227" y="70"/>
                    <a:pt x="249" y="69"/>
                    <a:pt x="267" y="41"/>
                  </a:cubicBezTo>
                  <a:cubicBezTo>
                    <a:pt x="268" y="42"/>
                    <a:pt x="269" y="43"/>
                    <a:pt x="271" y="44"/>
                  </a:cubicBezTo>
                  <a:cubicBezTo>
                    <a:pt x="268" y="48"/>
                    <a:pt x="266" y="53"/>
                    <a:pt x="263" y="57"/>
                  </a:cubicBezTo>
                  <a:cubicBezTo>
                    <a:pt x="259" y="61"/>
                    <a:pt x="251" y="64"/>
                    <a:pt x="250" y="69"/>
                  </a:cubicBezTo>
                  <a:cubicBezTo>
                    <a:pt x="247" y="78"/>
                    <a:pt x="245" y="94"/>
                    <a:pt x="249" y="97"/>
                  </a:cubicBezTo>
                  <a:cubicBezTo>
                    <a:pt x="257" y="102"/>
                    <a:pt x="271" y="101"/>
                    <a:pt x="283" y="102"/>
                  </a:cubicBezTo>
                  <a:cubicBezTo>
                    <a:pt x="281" y="105"/>
                    <a:pt x="275" y="110"/>
                    <a:pt x="273" y="117"/>
                  </a:cubicBezTo>
                  <a:cubicBezTo>
                    <a:pt x="271" y="123"/>
                    <a:pt x="273" y="131"/>
                    <a:pt x="274" y="139"/>
                  </a:cubicBezTo>
                  <a:cubicBezTo>
                    <a:pt x="255" y="141"/>
                    <a:pt x="235" y="144"/>
                    <a:pt x="215" y="146"/>
                  </a:cubicBezTo>
                  <a:cubicBezTo>
                    <a:pt x="220" y="134"/>
                    <a:pt x="226" y="122"/>
                    <a:pt x="232" y="109"/>
                  </a:cubicBezTo>
                  <a:cubicBezTo>
                    <a:pt x="230" y="107"/>
                    <a:pt x="228" y="105"/>
                    <a:pt x="226" y="103"/>
                  </a:cubicBezTo>
                  <a:cubicBezTo>
                    <a:pt x="206" y="116"/>
                    <a:pt x="185" y="128"/>
                    <a:pt x="164" y="141"/>
                  </a:cubicBezTo>
                  <a:cubicBezTo>
                    <a:pt x="170" y="121"/>
                    <a:pt x="177" y="100"/>
                    <a:pt x="183" y="79"/>
                  </a:cubicBezTo>
                  <a:cubicBezTo>
                    <a:pt x="181" y="77"/>
                    <a:pt x="179" y="76"/>
                    <a:pt x="177" y="74"/>
                  </a:cubicBezTo>
                  <a:cubicBezTo>
                    <a:pt x="162" y="89"/>
                    <a:pt x="147" y="104"/>
                    <a:pt x="133" y="118"/>
                  </a:cubicBezTo>
                  <a:cubicBezTo>
                    <a:pt x="133" y="100"/>
                    <a:pt x="133" y="81"/>
                    <a:pt x="133" y="62"/>
                  </a:cubicBezTo>
                  <a:cubicBezTo>
                    <a:pt x="132" y="61"/>
                    <a:pt x="131" y="60"/>
                    <a:pt x="129" y="59"/>
                  </a:cubicBezTo>
                  <a:cubicBezTo>
                    <a:pt x="122" y="70"/>
                    <a:pt x="114" y="80"/>
                    <a:pt x="106" y="92"/>
                  </a:cubicBezTo>
                  <a:cubicBezTo>
                    <a:pt x="100" y="79"/>
                    <a:pt x="94" y="66"/>
                    <a:pt x="88" y="54"/>
                  </a:cubicBezTo>
                  <a:cubicBezTo>
                    <a:pt x="86" y="53"/>
                    <a:pt x="84" y="53"/>
                    <a:pt x="83" y="53"/>
                  </a:cubicBezTo>
                  <a:cubicBezTo>
                    <a:pt x="78" y="66"/>
                    <a:pt x="73" y="79"/>
                    <a:pt x="68" y="93"/>
                  </a:cubicBezTo>
                  <a:cubicBezTo>
                    <a:pt x="61" y="82"/>
                    <a:pt x="54" y="70"/>
                    <a:pt x="48" y="58"/>
                  </a:cubicBezTo>
                  <a:cubicBezTo>
                    <a:pt x="46" y="58"/>
                    <a:pt x="44" y="59"/>
                    <a:pt x="42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560638" y="4591051"/>
              <a:ext cx="1077913" cy="606425"/>
            </a:xfrm>
            <a:custGeom>
              <a:avLst/>
              <a:gdLst>
                <a:gd name="T0" fmla="*/ 237 w 286"/>
                <a:gd name="T1" fmla="*/ 24 h 161"/>
                <a:gd name="T2" fmla="*/ 277 w 286"/>
                <a:gd name="T3" fmla="*/ 61 h 161"/>
                <a:gd name="T4" fmla="*/ 274 w 286"/>
                <a:gd name="T5" fmla="*/ 90 h 161"/>
                <a:gd name="T6" fmla="*/ 262 w 286"/>
                <a:gd name="T7" fmla="*/ 135 h 161"/>
                <a:gd name="T8" fmla="*/ 230 w 286"/>
                <a:gd name="T9" fmla="*/ 117 h 161"/>
                <a:gd name="T10" fmla="*/ 209 w 286"/>
                <a:gd name="T11" fmla="*/ 126 h 161"/>
                <a:gd name="T12" fmla="*/ 200 w 286"/>
                <a:gd name="T13" fmla="*/ 161 h 161"/>
                <a:gd name="T14" fmla="*/ 186 w 286"/>
                <a:gd name="T15" fmla="*/ 124 h 161"/>
                <a:gd name="T16" fmla="*/ 154 w 286"/>
                <a:gd name="T17" fmla="*/ 122 h 161"/>
                <a:gd name="T18" fmla="*/ 148 w 286"/>
                <a:gd name="T19" fmla="*/ 128 h 161"/>
                <a:gd name="T20" fmla="*/ 139 w 286"/>
                <a:gd name="T21" fmla="*/ 89 h 161"/>
                <a:gd name="T22" fmla="*/ 103 w 286"/>
                <a:gd name="T23" fmla="*/ 95 h 161"/>
                <a:gd name="T24" fmla="*/ 84 w 286"/>
                <a:gd name="T25" fmla="*/ 125 h 161"/>
                <a:gd name="T26" fmla="*/ 77 w 286"/>
                <a:gd name="T27" fmla="*/ 121 h 161"/>
                <a:gd name="T28" fmla="*/ 68 w 286"/>
                <a:gd name="T29" fmla="*/ 96 h 161"/>
                <a:gd name="T30" fmla="*/ 47 w 286"/>
                <a:gd name="T31" fmla="*/ 80 h 161"/>
                <a:gd name="T32" fmla="*/ 30 w 286"/>
                <a:gd name="T33" fmla="*/ 65 h 161"/>
                <a:gd name="T34" fmla="*/ 9 w 286"/>
                <a:gd name="T35" fmla="*/ 41 h 161"/>
                <a:gd name="T36" fmla="*/ 0 w 286"/>
                <a:gd name="T37" fmla="*/ 43 h 161"/>
                <a:gd name="T38" fmla="*/ 4 w 286"/>
                <a:gd name="T39" fmla="*/ 30 h 161"/>
                <a:gd name="T40" fmla="*/ 5 w 286"/>
                <a:gd name="T41" fmla="*/ 19 h 161"/>
                <a:gd name="T42" fmla="*/ 72 w 286"/>
                <a:gd name="T43" fmla="*/ 0 h 161"/>
                <a:gd name="T44" fmla="*/ 57 w 286"/>
                <a:gd name="T45" fmla="*/ 41 h 161"/>
                <a:gd name="T46" fmla="*/ 96 w 286"/>
                <a:gd name="T47" fmla="*/ 28 h 161"/>
                <a:gd name="T48" fmla="*/ 92 w 286"/>
                <a:gd name="T49" fmla="*/ 69 h 161"/>
                <a:gd name="T50" fmla="*/ 98 w 286"/>
                <a:gd name="T51" fmla="*/ 73 h 161"/>
                <a:gd name="T52" fmla="*/ 140 w 286"/>
                <a:gd name="T53" fmla="*/ 36 h 161"/>
                <a:gd name="T54" fmla="*/ 148 w 286"/>
                <a:gd name="T55" fmla="*/ 85 h 161"/>
                <a:gd name="T56" fmla="*/ 154 w 286"/>
                <a:gd name="T57" fmla="*/ 85 h 161"/>
                <a:gd name="T58" fmla="*/ 170 w 286"/>
                <a:gd name="T59" fmla="*/ 48 h 161"/>
                <a:gd name="T60" fmla="*/ 190 w 286"/>
                <a:gd name="T61" fmla="*/ 92 h 161"/>
                <a:gd name="T62" fmla="*/ 196 w 286"/>
                <a:gd name="T63" fmla="*/ 91 h 161"/>
                <a:gd name="T64" fmla="*/ 205 w 286"/>
                <a:gd name="T65" fmla="*/ 46 h 161"/>
                <a:gd name="T66" fmla="*/ 227 w 286"/>
                <a:gd name="T67" fmla="*/ 80 h 161"/>
                <a:gd name="T68" fmla="*/ 233 w 286"/>
                <a:gd name="T69" fmla="*/ 78 h 161"/>
                <a:gd name="T70" fmla="*/ 237 w 286"/>
                <a:gd name="T71" fmla="*/ 2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6" h="161">
                  <a:moveTo>
                    <a:pt x="237" y="24"/>
                  </a:moveTo>
                  <a:cubicBezTo>
                    <a:pt x="250" y="36"/>
                    <a:pt x="264" y="48"/>
                    <a:pt x="277" y="61"/>
                  </a:cubicBezTo>
                  <a:cubicBezTo>
                    <a:pt x="286" y="69"/>
                    <a:pt x="284" y="85"/>
                    <a:pt x="274" y="90"/>
                  </a:cubicBezTo>
                  <a:cubicBezTo>
                    <a:pt x="247" y="103"/>
                    <a:pt x="245" y="112"/>
                    <a:pt x="262" y="135"/>
                  </a:cubicBezTo>
                  <a:cubicBezTo>
                    <a:pt x="251" y="129"/>
                    <a:pt x="240" y="123"/>
                    <a:pt x="230" y="117"/>
                  </a:cubicBezTo>
                  <a:cubicBezTo>
                    <a:pt x="219" y="111"/>
                    <a:pt x="212" y="114"/>
                    <a:pt x="209" y="126"/>
                  </a:cubicBezTo>
                  <a:cubicBezTo>
                    <a:pt x="206" y="137"/>
                    <a:pt x="203" y="149"/>
                    <a:pt x="200" y="161"/>
                  </a:cubicBezTo>
                  <a:cubicBezTo>
                    <a:pt x="196" y="148"/>
                    <a:pt x="192" y="135"/>
                    <a:pt x="186" y="124"/>
                  </a:cubicBezTo>
                  <a:cubicBezTo>
                    <a:pt x="176" y="102"/>
                    <a:pt x="169" y="102"/>
                    <a:pt x="154" y="122"/>
                  </a:cubicBezTo>
                  <a:cubicBezTo>
                    <a:pt x="153" y="123"/>
                    <a:pt x="152" y="124"/>
                    <a:pt x="148" y="128"/>
                  </a:cubicBezTo>
                  <a:cubicBezTo>
                    <a:pt x="145" y="113"/>
                    <a:pt x="142" y="101"/>
                    <a:pt x="139" y="89"/>
                  </a:cubicBezTo>
                  <a:cubicBezTo>
                    <a:pt x="131" y="98"/>
                    <a:pt x="120" y="102"/>
                    <a:pt x="103" y="95"/>
                  </a:cubicBezTo>
                  <a:cubicBezTo>
                    <a:pt x="91" y="91"/>
                    <a:pt x="70" y="96"/>
                    <a:pt x="84" y="125"/>
                  </a:cubicBezTo>
                  <a:cubicBezTo>
                    <a:pt x="82" y="124"/>
                    <a:pt x="79" y="123"/>
                    <a:pt x="77" y="121"/>
                  </a:cubicBezTo>
                  <a:cubicBezTo>
                    <a:pt x="74" y="113"/>
                    <a:pt x="68" y="104"/>
                    <a:pt x="68" y="96"/>
                  </a:cubicBezTo>
                  <a:cubicBezTo>
                    <a:pt x="67" y="81"/>
                    <a:pt x="63" y="75"/>
                    <a:pt x="47" y="80"/>
                  </a:cubicBezTo>
                  <a:cubicBezTo>
                    <a:pt x="34" y="84"/>
                    <a:pt x="26" y="75"/>
                    <a:pt x="30" y="65"/>
                  </a:cubicBezTo>
                  <a:cubicBezTo>
                    <a:pt x="37" y="46"/>
                    <a:pt x="29" y="37"/>
                    <a:pt x="9" y="41"/>
                  </a:cubicBezTo>
                  <a:cubicBezTo>
                    <a:pt x="7" y="41"/>
                    <a:pt x="5" y="42"/>
                    <a:pt x="0" y="43"/>
                  </a:cubicBezTo>
                  <a:cubicBezTo>
                    <a:pt x="2" y="37"/>
                    <a:pt x="3" y="34"/>
                    <a:pt x="4" y="30"/>
                  </a:cubicBezTo>
                  <a:cubicBezTo>
                    <a:pt x="4" y="26"/>
                    <a:pt x="5" y="22"/>
                    <a:pt x="5" y="19"/>
                  </a:cubicBezTo>
                  <a:cubicBezTo>
                    <a:pt x="28" y="13"/>
                    <a:pt x="50" y="6"/>
                    <a:pt x="72" y="0"/>
                  </a:cubicBezTo>
                  <a:cubicBezTo>
                    <a:pt x="68" y="12"/>
                    <a:pt x="63" y="24"/>
                    <a:pt x="57" y="41"/>
                  </a:cubicBezTo>
                  <a:cubicBezTo>
                    <a:pt x="73" y="36"/>
                    <a:pt x="84" y="32"/>
                    <a:pt x="96" y="28"/>
                  </a:cubicBezTo>
                  <a:cubicBezTo>
                    <a:pt x="95" y="43"/>
                    <a:pt x="94" y="56"/>
                    <a:pt x="92" y="69"/>
                  </a:cubicBezTo>
                  <a:cubicBezTo>
                    <a:pt x="94" y="70"/>
                    <a:pt x="96" y="71"/>
                    <a:pt x="98" y="73"/>
                  </a:cubicBezTo>
                  <a:cubicBezTo>
                    <a:pt x="112" y="60"/>
                    <a:pt x="126" y="48"/>
                    <a:pt x="140" y="36"/>
                  </a:cubicBezTo>
                  <a:cubicBezTo>
                    <a:pt x="143" y="52"/>
                    <a:pt x="145" y="68"/>
                    <a:pt x="148" y="85"/>
                  </a:cubicBezTo>
                  <a:cubicBezTo>
                    <a:pt x="150" y="85"/>
                    <a:pt x="152" y="85"/>
                    <a:pt x="154" y="85"/>
                  </a:cubicBezTo>
                  <a:cubicBezTo>
                    <a:pt x="160" y="73"/>
                    <a:pt x="165" y="61"/>
                    <a:pt x="170" y="48"/>
                  </a:cubicBezTo>
                  <a:cubicBezTo>
                    <a:pt x="177" y="63"/>
                    <a:pt x="183" y="78"/>
                    <a:pt x="190" y="92"/>
                  </a:cubicBezTo>
                  <a:cubicBezTo>
                    <a:pt x="192" y="92"/>
                    <a:pt x="194" y="92"/>
                    <a:pt x="196" y="91"/>
                  </a:cubicBezTo>
                  <a:cubicBezTo>
                    <a:pt x="198" y="77"/>
                    <a:pt x="201" y="63"/>
                    <a:pt x="205" y="46"/>
                  </a:cubicBezTo>
                  <a:cubicBezTo>
                    <a:pt x="213" y="59"/>
                    <a:pt x="220" y="69"/>
                    <a:pt x="227" y="80"/>
                  </a:cubicBezTo>
                  <a:cubicBezTo>
                    <a:pt x="229" y="79"/>
                    <a:pt x="231" y="79"/>
                    <a:pt x="233" y="78"/>
                  </a:cubicBezTo>
                  <a:cubicBezTo>
                    <a:pt x="235" y="60"/>
                    <a:pt x="236" y="41"/>
                    <a:pt x="237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3825876" y="3878263"/>
              <a:ext cx="561975" cy="619125"/>
            </a:xfrm>
            <a:custGeom>
              <a:avLst/>
              <a:gdLst>
                <a:gd name="T0" fmla="*/ 97 w 149"/>
                <a:gd name="T1" fmla="*/ 120 h 164"/>
                <a:gd name="T2" fmla="*/ 81 w 149"/>
                <a:gd name="T3" fmla="*/ 120 h 164"/>
                <a:gd name="T4" fmla="*/ 53 w 149"/>
                <a:gd name="T5" fmla="*/ 150 h 164"/>
                <a:gd name="T6" fmla="*/ 21 w 149"/>
                <a:gd name="T7" fmla="*/ 105 h 164"/>
                <a:gd name="T8" fmla="*/ 51 w 149"/>
                <a:gd name="T9" fmla="*/ 92 h 164"/>
                <a:gd name="T10" fmla="*/ 52 w 149"/>
                <a:gd name="T11" fmla="*/ 85 h 164"/>
                <a:gd name="T12" fmla="*/ 0 w 149"/>
                <a:gd name="T13" fmla="*/ 63 h 164"/>
                <a:gd name="T14" fmla="*/ 42 w 149"/>
                <a:gd name="T15" fmla="*/ 37 h 164"/>
                <a:gd name="T16" fmla="*/ 41 w 149"/>
                <a:gd name="T17" fmla="*/ 30 h 164"/>
                <a:gd name="T18" fmla="*/ 1 w 149"/>
                <a:gd name="T19" fmla="*/ 24 h 164"/>
                <a:gd name="T20" fmla="*/ 21 w 149"/>
                <a:gd name="T21" fmla="*/ 2 h 164"/>
                <a:gd name="T22" fmla="*/ 35 w 149"/>
                <a:gd name="T23" fmla="*/ 3 h 164"/>
                <a:gd name="T24" fmla="*/ 82 w 149"/>
                <a:gd name="T25" fmla="*/ 13 h 164"/>
                <a:gd name="T26" fmla="*/ 77 w 149"/>
                <a:gd name="T27" fmla="*/ 53 h 164"/>
                <a:gd name="T28" fmla="*/ 119 w 149"/>
                <a:gd name="T29" fmla="*/ 71 h 164"/>
                <a:gd name="T30" fmla="*/ 89 w 149"/>
                <a:gd name="T31" fmla="*/ 75 h 164"/>
                <a:gd name="T32" fmla="*/ 109 w 149"/>
                <a:gd name="T33" fmla="*/ 84 h 164"/>
                <a:gd name="T34" fmla="*/ 124 w 149"/>
                <a:gd name="T35" fmla="*/ 75 h 164"/>
                <a:gd name="T36" fmla="*/ 116 w 149"/>
                <a:gd name="T37" fmla="*/ 62 h 164"/>
                <a:gd name="T38" fmla="*/ 92 w 149"/>
                <a:gd name="T39" fmla="*/ 57 h 164"/>
                <a:gd name="T40" fmla="*/ 81 w 149"/>
                <a:gd name="T41" fmla="*/ 52 h 164"/>
                <a:gd name="T42" fmla="*/ 86 w 149"/>
                <a:gd name="T43" fmla="*/ 26 h 164"/>
                <a:gd name="T44" fmla="*/ 98 w 149"/>
                <a:gd name="T45" fmla="*/ 8 h 164"/>
                <a:gd name="T46" fmla="*/ 109 w 149"/>
                <a:gd name="T47" fmla="*/ 26 h 164"/>
                <a:gd name="T48" fmla="*/ 111 w 149"/>
                <a:gd name="T49" fmla="*/ 23 h 164"/>
                <a:gd name="T50" fmla="*/ 132 w 149"/>
                <a:gd name="T51" fmla="*/ 42 h 164"/>
                <a:gd name="T52" fmla="*/ 133 w 149"/>
                <a:gd name="T53" fmla="*/ 102 h 164"/>
                <a:gd name="T54" fmla="*/ 144 w 149"/>
                <a:gd name="T55" fmla="*/ 102 h 164"/>
                <a:gd name="T56" fmla="*/ 89 w 149"/>
                <a:gd name="T57" fmla="*/ 162 h 164"/>
                <a:gd name="T58" fmla="*/ 62 w 149"/>
                <a:gd name="T59" fmla="*/ 143 h 164"/>
                <a:gd name="T60" fmla="*/ 73 w 149"/>
                <a:gd name="T61" fmla="*/ 128 h 164"/>
                <a:gd name="T62" fmla="*/ 100 w 149"/>
                <a:gd name="T63" fmla="*/ 132 h 164"/>
                <a:gd name="T64" fmla="*/ 114 w 149"/>
                <a:gd name="T65" fmla="*/ 133 h 164"/>
                <a:gd name="T66" fmla="*/ 113 w 149"/>
                <a:gd name="T67" fmla="*/ 118 h 164"/>
                <a:gd name="T68" fmla="*/ 84 w 149"/>
                <a:gd name="T69" fmla="*/ 106 h 164"/>
                <a:gd name="T70" fmla="*/ 70 w 149"/>
                <a:gd name="T71" fmla="*/ 99 h 164"/>
                <a:gd name="T72" fmla="*/ 81 w 149"/>
                <a:gd name="T73" fmla="*/ 89 h 164"/>
                <a:gd name="T74" fmla="*/ 83 w 149"/>
                <a:gd name="T75" fmla="*/ 88 h 164"/>
                <a:gd name="T76" fmla="*/ 78 w 149"/>
                <a:gd name="T77" fmla="*/ 72 h 164"/>
                <a:gd name="T78" fmla="*/ 92 w 149"/>
                <a:gd name="T79" fmla="*/ 116 h 164"/>
                <a:gd name="T80" fmla="*/ 97 w 149"/>
                <a:gd name="T81" fmla="*/ 1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9" h="164">
                  <a:moveTo>
                    <a:pt x="97" y="120"/>
                  </a:moveTo>
                  <a:cubicBezTo>
                    <a:pt x="92" y="120"/>
                    <a:pt x="86" y="120"/>
                    <a:pt x="81" y="120"/>
                  </a:cubicBezTo>
                  <a:cubicBezTo>
                    <a:pt x="60" y="118"/>
                    <a:pt x="56" y="132"/>
                    <a:pt x="53" y="150"/>
                  </a:cubicBezTo>
                  <a:cubicBezTo>
                    <a:pt x="43" y="135"/>
                    <a:pt x="32" y="120"/>
                    <a:pt x="21" y="105"/>
                  </a:cubicBezTo>
                  <a:cubicBezTo>
                    <a:pt x="31" y="101"/>
                    <a:pt x="41" y="96"/>
                    <a:pt x="51" y="92"/>
                  </a:cubicBezTo>
                  <a:cubicBezTo>
                    <a:pt x="51" y="90"/>
                    <a:pt x="52" y="87"/>
                    <a:pt x="52" y="85"/>
                  </a:cubicBezTo>
                  <a:cubicBezTo>
                    <a:pt x="34" y="77"/>
                    <a:pt x="17" y="70"/>
                    <a:pt x="0" y="63"/>
                  </a:cubicBezTo>
                  <a:cubicBezTo>
                    <a:pt x="13" y="55"/>
                    <a:pt x="27" y="46"/>
                    <a:pt x="42" y="37"/>
                  </a:cubicBezTo>
                  <a:cubicBezTo>
                    <a:pt x="41" y="35"/>
                    <a:pt x="41" y="33"/>
                    <a:pt x="41" y="30"/>
                  </a:cubicBezTo>
                  <a:cubicBezTo>
                    <a:pt x="28" y="28"/>
                    <a:pt x="15" y="26"/>
                    <a:pt x="1" y="24"/>
                  </a:cubicBezTo>
                  <a:cubicBezTo>
                    <a:pt x="7" y="17"/>
                    <a:pt x="13" y="8"/>
                    <a:pt x="21" y="2"/>
                  </a:cubicBezTo>
                  <a:cubicBezTo>
                    <a:pt x="24" y="0"/>
                    <a:pt x="33" y="0"/>
                    <a:pt x="35" y="3"/>
                  </a:cubicBezTo>
                  <a:cubicBezTo>
                    <a:pt x="57" y="26"/>
                    <a:pt x="59" y="27"/>
                    <a:pt x="82" y="13"/>
                  </a:cubicBezTo>
                  <a:cubicBezTo>
                    <a:pt x="80" y="25"/>
                    <a:pt x="71" y="45"/>
                    <a:pt x="77" y="53"/>
                  </a:cubicBezTo>
                  <a:cubicBezTo>
                    <a:pt x="85" y="64"/>
                    <a:pt x="105" y="66"/>
                    <a:pt x="119" y="71"/>
                  </a:cubicBezTo>
                  <a:cubicBezTo>
                    <a:pt x="112" y="80"/>
                    <a:pt x="112" y="80"/>
                    <a:pt x="89" y="75"/>
                  </a:cubicBezTo>
                  <a:cubicBezTo>
                    <a:pt x="95" y="79"/>
                    <a:pt x="102" y="84"/>
                    <a:pt x="109" y="84"/>
                  </a:cubicBezTo>
                  <a:cubicBezTo>
                    <a:pt x="114" y="85"/>
                    <a:pt x="121" y="79"/>
                    <a:pt x="124" y="75"/>
                  </a:cubicBezTo>
                  <a:cubicBezTo>
                    <a:pt x="125" y="73"/>
                    <a:pt x="120" y="63"/>
                    <a:pt x="116" y="62"/>
                  </a:cubicBezTo>
                  <a:cubicBezTo>
                    <a:pt x="108" y="60"/>
                    <a:pt x="103" y="46"/>
                    <a:pt x="92" y="57"/>
                  </a:cubicBezTo>
                  <a:cubicBezTo>
                    <a:pt x="91" y="58"/>
                    <a:pt x="81" y="54"/>
                    <a:pt x="81" y="52"/>
                  </a:cubicBezTo>
                  <a:cubicBezTo>
                    <a:pt x="82" y="44"/>
                    <a:pt x="83" y="35"/>
                    <a:pt x="86" y="26"/>
                  </a:cubicBezTo>
                  <a:cubicBezTo>
                    <a:pt x="88" y="21"/>
                    <a:pt x="93" y="16"/>
                    <a:pt x="98" y="8"/>
                  </a:cubicBezTo>
                  <a:cubicBezTo>
                    <a:pt x="102" y="14"/>
                    <a:pt x="105" y="20"/>
                    <a:pt x="109" y="26"/>
                  </a:cubicBezTo>
                  <a:cubicBezTo>
                    <a:pt x="109" y="25"/>
                    <a:pt x="110" y="24"/>
                    <a:pt x="111" y="23"/>
                  </a:cubicBezTo>
                  <a:cubicBezTo>
                    <a:pt x="118" y="29"/>
                    <a:pt x="127" y="34"/>
                    <a:pt x="132" y="42"/>
                  </a:cubicBezTo>
                  <a:cubicBezTo>
                    <a:pt x="149" y="67"/>
                    <a:pt x="149" y="85"/>
                    <a:pt x="133" y="102"/>
                  </a:cubicBezTo>
                  <a:cubicBezTo>
                    <a:pt x="137" y="102"/>
                    <a:pt x="140" y="102"/>
                    <a:pt x="144" y="102"/>
                  </a:cubicBezTo>
                  <a:cubicBezTo>
                    <a:pt x="137" y="138"/>
                    <a:pt x="120" y="156"/>
                    <a:pt x="89" y="162"/>
                  </a:cubicBezTo>
                  <a:cubicBezTo>
                    <a:pt x="74" y="164"/>
                    <a:pt x="63" y="159"/>
                    <a:pt x="62" y="143"/>
                  </a:cubicBezTo>
                  <a:cubicBezTo>
                    <a:pt x="62" y="138"/>
                    <a:pt x="68" y="128"/>
                    <a:pt x="73" y="128"/>
                  </a:cubicBezTo>
                  <a:cubicBezTo>
                    <a:pt x="81" y="126"/>
                    <a:pt x="91" y="130"/>
                    <a:pt x="100" y="132"/>
                  </a:cubicBezTo>
                  <a:cubicBezTo>
                    <a:pt x="105" y="132"/>
                    <a:pt x="110" y="133"/>
                    <a:pt x="114" y="133"/>
                  </a:cubicBezTo>
                  <a:cubicBezTo>
                    <a:pt x="114" y="128"/>
                    <a:pt x="114" y="123"/>
                    <a:pt x="113" y="118"/>
                  </a:cubicBezTo>
                  <a:cubicBezTo>
                    <a:pt x="106" y="108"/>
                    <a:pt x="97" y="104"/>
                    <a:pt x="84" y="106"/>
                  </a:cubicBezTo>
                  <a:cubicBezTo>
                    <a:pt x="80" y="106"/>
                    <a:pt x="75" y="102"/>
                    <a:pt x="70" y="99"/>
                  </a:cubicBezTo>
                  <a:cubicBezTo>
                    <a:pt x="74" y="96"/>
                    <a:pt x="77" y="92"/>
                    <a:pt x="81" y="89"/>
                  </a:cubicBezTo>
                  <a:cubicBezTo>
                    <a:pt x="83" y="88"/>
                    <a:pt x="86" y="87"/>
                    <a:pt x="83" y="88"/>
                  </a:cubicBezTo>
                  <a:cubicBezTo>
                    <a:pt x="82" y="84"/>
                    <a:pt x="80" y="79"/>
                    <a:pt x="78" y="72"/>
                  </a:cubicBezTo>
                  <a:cubicBezTo>
                    <a:pt x="61" y="104"/>
                    <a:pt x="61" y="104"/>
                    <a:pt x="92" y="116"/>
                  </a:cubicBezTo>
                  <a:cubicBezTo>
                    <a:pt x="94" y="116"/>
                    <a:pt x="95" y="118"/>
                    <a:pt x="97" y="1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2363788" y="4006851"/>
              <a:ext cx="441325" cy="614363"/>
            </a:xfrm>
            <a:custGeom>
              <a:avLst/>
              <a:gdLst>
                <a:gd name="T0" fmla="*/ 80 w 117"/>
                <a:gd name="T1" fmla="*/ 163 h 163"/>
                <a:gd name="T2" fmla="*/ 77 w 117"/>
                <a:gd name="T3" fmla="*/ 158 h 163"/>
                <a:gd name="T4" fmla="*/ 26 w 117"/>
                <a:gd name="T5" fmla="*/ 120 h 163"/>
                <a:gd name="T6" fmla="*/ 12 w 117"/>
                <a:gd name="T7" fmla="*/ 132 h 163"/>
                <a:gd name="T8" fmla="*/ 1 w 117"/>
                <a:gd name="T9" fmla="*/ 76 h 163"/>
                <a:gd name="T10" fmla="*/ 22 w 117"/>
                <a:gd name="T11" fmla="*/ 41 h 163"/>
                <a:gd name="T12" fmla="*/ 0 w 117"/>
                <a:gd name="T13" fmla="*/ 25 h 163"/>
                <a:gd name="T14" fmla="*/ 32 w 117"/>
                <a:gd name="T15" fmla="*/ 0 h 163"/>
                <a:gd name="T16" fmla="*/ 106 w 117"/>
                <a:gd name="T17" fmla="*/ 37 h 163"/>
                <a:gd name="T18" fmla="*/ 50 w 117"/>
                <a:gd name="T19" fmla="*/ 57 h 163"/>
                <a:gd name="T20" fmla="*/ 50 w 117"/>
                <a:gd name="T21" fmla="*/ 62 h 163"/>
                <a:gd name="T22" fmla="*/ 111 w 117"/>
                <a:gd name="T23" fmla="*/ 75 h 163"/>
                <a:gd name="T24" fmla="*/ 60 w 117"/>
                <a:gd name="T25" fmla="*/ 112 h 163"/>
                <a:gd name="T26" fmla="*/ 63 w 117"/>
                <a:gd name="T27" fmla="*/ 118 h 163"/>
                <a:gd name="T28" fmla="*/ 117 w 117"/>
                <a:gd name="T29" fmla="*/ 118 h 163"/>
                <a:gd name="T30" fmla="*/ 80 w 117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63">
                  <a:moveTo>
                    <a:pt x="80" y="163"/>
                  </a:moveTo>
                  <a:cubicBezTo>
                    <a:pt x="79" y="161"/>
                    <a:pt x="78" y="158"/>
                    <a:pt x="77" y="158"/>
                  </a:cubicBezTo>
                  <a:cubicBezTo>
                    <a:pt x="49" y="160"/>
                    <a:pt x="46" y="130"/>
                    <a:pt x="26" y="120"/>
                  </a:cubicBezTo>
                  <a:cubicBezTo>
                    <a:pt x="22" y="123"/>
                    <a:pt x="17" y="127"/>
                    <a:pt x="12" y="132"/>
                  </a:cubicBezTo>
                  <a:cubicBezTo>
                    <a:pt x="29" y="88"/>
                    <a:pt x="28" y="84"/>
                    <a:pt x="1" y="76"/>
                  </a:cubicBezTo>
                  <a:cubicBezTo>
                    <a:pt x="8" y="65"/>
                    <a:pt x="17" y="54"/>
                    <a:pt x="22" y="41"/>
                  </a:cubicBezTo>
                  <a:cubicBezTo>
                    <a:pt x="23" y="39"/>
                    <a:pt x="8" y="31"/>
                    <a:pt x="0" y="25"/>
                  </a:cubicBezTo>
                  <a:cubicBezTo>
                    <a:pt x="10" y="18"/>
                    <a:pt x="21" y="9"/>
                    <a:pt x="32" y="0"/>
                  </a:cubicBezTo>
                  <a:cubicBezTo>
                    <a:pt x="55" y="12"/>
                    <a:pt x="81" y="24"/>
                    <a:pt x="106" y="37"/>
                  </a:cubicBezTo>
                  <a:cubicBezTo>
                    <a:pt x="88" y="44"/>
                    <a:pt x="69" y="50"/>
                    <a:pt x="50" y="57"/>
                  </a:cubicBezTo>
                  <a:cubicBezTo>
                    <a:pt x="50" y="59"/>
                    <a:pt x="50" y="60"/>
                    <a:pt x="50" y="62"/>
                  </a:cubicBezTo>
                  <a:cubicBezTo>
                    <a:pt x="70" y="66"/>
                    <a:pt x="89" y="70"/>
                    <a:pt x="111" y="75"/>
                  </a:cubicBezTo>
                  <a:cubicBezTo>
                    <a:pt x="93" y="87"/>
                    <a:pt x="77" y="100"/>
                    <a:pt x="60" y="112"/>
                  </a:cubicBezTo>
                  <a:cubicBezTo>
                    <a:pt x="61" y="114"/>
                    <a:pt x="62" y="116"/>
                    <a:pt x="63" y="118"/>
                  </a:cubicBezTo>
                  <a:cubicBezTo>
                    <a:pt x="82" y="118"/>
                    <a:pt x="101" y="118"/>
                    <a:pt x="117" y="118"/>
                  </a:cubicBezTo>
                  <a:cubicBezTo>
                    <a:pt x="106" y="132"/>
                    <a:pt x="93" y="147"/>
                    <a:pt x="80" y="1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90938" y="4564063"/>
              <a:ext cx="488950" cy="528638"/>
            </a:xfrm>
            <a:custGeom>
              <a:avLst/>
              <a:gdLst>
                <a:gd name="T0" fmla="*/ 57 w 130"/>
                <a:gd name="T1" fmla="*/ 26 h 140"/>
                <a:gd name="T2" fmla="*/ 113 w 130"/>
                <a:gd name="T3" fmla="*/ 0 h 140"/>
                <a:gd name="T4" fmla="*/ 109 w 130"/>
                <a:gd name="T5" fmla="*/ 41 h 140"/>
                <a:gd name="T6" fmla="*/ 125 w 130"/>
                <a:gd name="T7" fmla="*/ 32 h 140"/>
                <a:gd name="T8" fmla="*/ 79 w 130"/>
                <a:gd name="T9" fmla="*/ 108 h 140"/>
                <a:gd name="T10" fmla="*/ 87 w 130"/>
                <a:gd name="T11" fmla="*/ 111 h 140"/>
                <a:gd name="T12" fmla="*/ 18 w 130"/>
                <a:gd name="T13" fmla="*/ 131 h 140"/>
                <a:gd name="T14" fmla="*/ 0 w 130"/>
                <a:gd name="T15" fmla="*/ 110 h 140"/>
                <a:gd name="T16" fmla="*/ 19 w 130"/>
                <a:gd name="T17" fmla="*/ 93 h 140"/>
                <a:gd name="T18" fmla="*/ 34 w 130"/>
                <a:gd name="T19" fmla="*/ 103 h 140"/>
                <a:gd name="T20" fmla="*/ 54 w 130"/>
                <a:gd name="T21" fmla="*/ 108 h 140"/>
                <a:gd name="T22" fmla="*/ 46 w 130"/>
                <a:gd name="T23" fmla="*/ 91 h 140"/>
                <a:gd name="T24" fmla="*/ 27 w 130"/>
                <a:gd name="T25" fmla="*/ 76 h 140"/>
                <a:gd name="T26" fmla="*/ 23 w 130"/>
                <a:gd name="T27" fmla="*/ 65 h 140"/>
                <a:gd name="T28" fmla="*/ 36 w 130"/>
                <a:gd name="T29" fmla="*/ 56 h 140"/>
                <a:gd name="T30" fmla="*/ 71 w 130"/>
                <a:gd name="T31" fmla="*/ 66 h 140"/>
                <a:gd name="T32" fmla="*/ 91 w 130"/>
                <a:gd name="T33" fmla="*/ 67 h 140"/>
                <a:gd name="T34" fmla="*/ 96 w 130"/>
                <a:gd name="T35" fmla="*/ 57 h 140"/>
                <a:gd name="T36" fmla="*/ 81 w 130"/>
                <a:gd name="T37" fmla="*/ 48 h 140"/>
                <a:gd name="T38" fmla="*/ 57 w 130"/>
                <a:gd name="T39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140">
                  <a:moveTo>
                    <a:pt x="57" y="26"/>
                  </a:moveTo>
                  <a:cubicBezTo>
                    <a:pt x="77" y="17"/>
                    <a:pt x="95" y="9"/>
                    <a:pt x="113" y="0"/>
                  </a:cubicBezTo>
                  <a:cubicBezTo>
                    <a:pt x="129" y="19"/>
                    <a:pt x="129" y="16"/>
                    <a:pt x="109" y="41"/>
                  </a:cubicBezTo>
                  <a:cubicBezTo>
                    <a:pt x="117" y="37"/>
                    <a:pt x="121" y="34"/>
                    <a:pt x="125" y="32"/>
                  </a:cubicBezTo>
                  <a:cubicBezTo>
                    <a:pt x="130" y="67"/>
                    <a:pt x="113" y="96"/>
                    <a:pt x="79" y="108"/>
                  </a:cubicBezTo>
                  <a:cubicBezTo>
                    <a:pt x="83" y="109"/>
                    <a:pt x="85" y="110"/>
                    <a:pt x="87" y="111"/>
                  </a:cubicBezTo>
                  <a:cubicBezTo>
                    <a:pt x="68" y="131"/>
                    <a:pt x="41" y="140"/>
                    <a:pt x="18" y="131"/>
                  </a:cubicBezTo>
                  <a:cubicBezTo>
                    <a:pt x="10" y="128"/>
                    <a:pt x="1" y="118"/>
                    <a:pt x="0" y="110"/>
                  </a:cubicBezTo>
                  <a:cubicBezTo>
                    <a:pt x="0" y="105"/>
                    <a:pt x="11" y="97"/>
                    <a:pt x="19" y="93"/>
                  </a:cubicBezTo>
                  <a:cubicBezTo>
                    <a:pt x="21" y="91"/>
                    <a:pt x="28" y="100"/>
                    <a:pt x="34" y="103"/>
                  </a:cubicBezTo>
                  <a:cubicBezTo>
                    <a:pt x="40" y="106"/>
                    <a:pt x="47" y="107"/>
                    <a:pt x="54" y="108"/>
                  </a:cubicBezTo>
                  <a:cubicBezTo>
                    <a:pt x="51" y="103"/>
                    <a:pt x="49" y="96"/>
                    <a:pt x="46" y="91"/>
                  </a:cubicBezTo>
                  <a:cubicBezTo>
                    <a:pt x="42" y="84"/>
                    <a:pt x="40" y="72"/>
                    <a:pt x="27" y="76"/>
                  </a:cubicBezTo>
                  <a:cubicBezTo>
                    <a:pt x="26" y="76"/>
                    <a:pt x="21" y="67"/>
                    <a:pt x="23" y="65"/>
                  </a:cubicBezTo>
                  <a:cubicBezTo>
                    <a:pt x="26" y="61"/>
                    <a:pt x="32" y="55"/>
                    <a:pt x="36" y="56"/>
                  </a:cubicBezTo>
                  <a:cubicBezTo>
                    <a:pt x="48" y="58"/>
                    <a:pt x="62" y="53"/>
                    <a:pt x="71" y="66"/>
                  </a:cubicBezTo>
                  <a:cubicBezTo>
                    <a:pt x="74" y="70"/>
                    <a:pt x="85" y="68"/>
                    <a:pt x="91" y="67"/>
                  </a:cubicBezTo>
                  <a:cubicBezTo>
                    <a:pt x="94" y="66"/>
                    <a:pt x="97" y="58"/>
                    <a:pt x="96" y="57"/>
                  </a:cubicBezTo>
                  <a:cubicBezTo>
                    <a:pt x="92" y="54"/>
                    <a:pt x="86" y="52"/>
                    <a:pt x="81" y="48"/>
                  </a:cubicBezTo>
                  <a:cubicBezTo>
                    <a:pt x="74" y="43"/>
                    <a:pt x="67" y="36"/>
                    <a:pt x="5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535363" y="3290888"/>
              <a:ext cx="649288" cy="539750"/>
            </a:xfrm>
            <a:custGeom>
              <a:avLst/>
              <a:gdLst>
                <a:gd name="T0" fmla="*/ 140 w 172"/>
                <a:gd name="T1" fmla="*/ 54 h 143"/>
                <a:gd name="T2" fmla="*/ 149 w 172"/>
                <a:gd name="T3" fmla="*/ 46 h 143"/>
                <a:gd name="T4" fmla="*/ 161 w 172"/>
                <a:gd name="T5" fmla="*/ 115 h 143"/>
                <a:gd name="T6" fmla="*/ 136 w 172"/>
                <a:gd name="T7" fmla="*/ 141 h 143"/>
                <a:gd name="T8" fmla="*/ 117 w 172"/>
                <a:gd name="T9" fmla="*/ 132 h 143"/>
                <a:gd name="T10" fmla="*/ 132 w 172"/>
                <a:gd name="T11" fmla="*/ 120 h 143"/>
                <a:gd name="T12" fmla="*/ 129 w 172"/>
                <a:gd name="T13" fmla="*/ 112 h 143"/>
                <a:gd name="T14" fmla="*/ 149 w 172"/>
                <a:gd name="T15" fmla="*/ 101 h 143"/>
                <a:gd name="T16" fmla="*/ 110 w 172"/>
                <a:gd name="T17" fmla="*/ 97 h 143"/>
                <a:gd name="T18" fmla="*/ 90 w 172"/>
                <a:gd name="T19" fmla="*/ 102 h 143"/>
                <a:gd name="T20" fmla="*/ 88 w 172"/>
                <a:gd name="T21" fmla="*/ 95 h 143"/>
                <a:gd name="T22" fmla="*/ 113 w 172"/>
                <a:gd name="T23" fmla="*/ 62 h 143"/>
                <a:gd name="T24" fmla="*/ 108 w 172"/>
                <a:gd name="T25" fmla="*/ 39 h 143"/>
                <a:gd name="T26" fmla="*/ 89 w 172"/>
                <a:gd name="T27" fmla="*/ 52 h 143"/>
                <a:gd name="T28" fmla="*/ 81 w 172"/>
                <a:gd name="T29" fmla="*/ 50 h 143"/>
                <a:gd name="T30" fmla="*/ 83 w 172"/>
                <a:gd name="T31" fmla="*/ 54 h 143"/>
                <a:gd name="T32" fmla="*/ 60 w 172"/>
                <a:gd name="T33" fmla="*/ 65 h 143"/>
                <a:gd name="T34" fmla="*/ 50 w 172"/>
                <a:gd name="T35" fmla="*/ 41 h 143"/>
                <a:gd name="T36" fmla="*/ 48 w 172"/>
                <a:gd name="T37" fmla="*/ 28 h 143"/>
                <a:gd name="T38" fmla="*/ 41 w 172"/>
                <a:gd name="T39" fmla="*/ 23 h 143"/>
                <a:gd name="T40" fmla="*/ 32 w 172"/>
                <a:gd name="T41" fmla="*/ 29 h 143"/>
                <a:gd name="T42" fmla="*/ 0 w 172"/>
                <a:gd name="T43" fmla="*/ 46 h 143"/>
                <a:gd name="T44" fmla="*/ 80 w 172"/>
                <a:gd name="T45" fmla="*/ 15 h 143"/>
                <a:gd name="T46" fmla="*/ 98 w 172"/>
                <a:gd name="T47" fmla="*/ 10 h 143"/>
                <a:gd name="T48" fmla="*/ 140 w 172"/>
                <a:gd name="T49" fmla="*/ 5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" h="143">
                  <a:moveTo>
                    <a:pt x="140" y="54"/>
                  </a:moveTo>
                  <a:cubicBezTo>
                    <a:pt x="143" y="51"/>
                    <a:pt x="146" y="49"/>
                    <a:pt x="149" y="46"/>
                  </a:cubicBezTo>
                  <a:cubicBezTo>
                    <a:pt x="165" y="68"/>
                    <a:pt x="172" y="91"/>
                    <a:pt x="161" y="115"/>
                  </a:cubicBezTo>
                  <a:cubicBezTo>
                    <a:pt x="157" y="126"/>
                    <a:pt x="146" y="134"/>
                    <a:pt x="136" y="141"/>
                  </a:cubicBezTo>
                  <a:cubicBezTo>
                    <a:pt x="133" y="143"/>
                    <a:pt x="123" y="135"/>
                    <a:pt x="117" y="132"/>
                  </a:cubicBezTo>
                  <a:cubicBezTo>
                    <a:pt x="121" y="129"/>
                    <a:pt x="126" y="125"/>
                    <a:pt x="132" y="120"/>
                  </a:cubicBezTo>
                  <a:cubicBezTo>
                    <a:pt x="132" y="120"/>
                    <a:pt x="131" y="116"/>
                    <a:pt x="129" y="112"/>
                  </a:cubicBezTo>
                  <a:cubicBezTo>
                    <a:pt x="136" y="109"/>
                    <a:pt x="143" y="105"/>
                    <a:pt x="149" y="101"/>
                  </a:cubicBezTo>
                  <a:cubicBezTo>
                    <a:pt x="140" y="78"/>
                    <a:pt x="134" y="78"/>
                    <a:pt x="110" y="97"/>
                  </a:cubicBezTo>
                  <a:cubicBezTo>
                    <a:pt x="106" y="101"/>
                    <a:pt x="97" y="100"/>
                    <a:pt x="90" y="102"/>
                  </a:cubicBezTo>
                  <a:cubicBezTo>
                    <a:pt x="90" y="100"/>
                    <a:pt x="89" y="97"/>
                    <a:pt x="88" y="95"/>
                  </a:cubicBezTo>
                  <a:cubicBezTo>
                    <a:pt x="97" y="84"/>
                    <a:pt x="107" y="74"/>
                    <a:pt x="113" y="62"/>
                  </a:cubicBezTo>
                  <a:cubicBezTo>
                    <a:pt x="116" y="56"/>
                    <a:pt x="110" y="47"/>
                    <a:pt x="108" y="39"/>
                  </a:cubicBezTo>
                  <a:cubicBezTo>
                    <a:pt x="103" y="43"/>
                    <a:pt x="97" y="46"/>
                    <a:pt x="89" y="52"/>
                  </a:cubicBezTo>
                  <a:cubicBezTo>
                    <a:pt x="89" y="53"/>
                    <a:pt x="85" y="51"/>
                    <a:pt x="81" y="50"/>
                  </a:cubicBezTo>
                  <a:cubicBezTo>
                    <a:pt x="82" y="51"/>
                    <a:pt x="82" y="53"/>
                    <a:pt x="83" y="54"/>
                  </a:cubicBezTo>
                  <a:cubicBezTo>
                    <a:pt x="76" y="58"/>
                    <a:pt x="68" y="61"/>
                    <a:pt x="60" y="65"/>
                  </a:cubicBezTo>
                  <a:cubicBezTo>
                    <a:pt x="56" y="54"/>
                    <a:pt x="78" y="37"/>
                    <a:pt x="50" y="41"/>
                  </a:cubicBezTo>
                  <a:cubicBezTo>
                    <a:pt x="49" y="37"/>
                    <a:pt x="50" y="32"/>
                    <a:pt x="48" y="28"/>
                  </a:cubicBezTo>
                  <a:cubicBezTo>
                    <a:pt x="47" y="26"/>
                    <a:pt x="43" y="23"/>
                    <a:pt x="41" y="23"/>
                  </a:cubicBezTo>
                  <a:cubicBezTo>
                    <a:pt x="38" y="23"/>
                    <a:pt x="33" y="26"/>
                    <a:pt x="32" y="29"/>
                  </a:cubicBezTo>
                  <a:cubicBezTo>
                    <a:pt x="28" y="47"/>
                    <a:pt x="15" y="41"/>
                    <a:pt x="0" y="46"/>
                  </a:cubicBezTo>
                  <a:cubicBezTo>
                    <a:pt x="19" y="13"/>
                    <a:pt x="65" y="0"/>
                    <a:pt x="80" y="15"/>
                  </a:cubicBezTo>
                  <a:cubicBezTo>
                    <a:pt x="88" y="13"/>
                    <a:pt x="94" y="9"/>
                    <a:pt x="98" y="10"/>
                  </a:cubicBezTo>
                  <a:cubicBezTo>
                    <a:pt x="125" y="17"/>
                    <a:pt x="142" y="36"/>
                    <a:pt x="14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2989263" y="4918076"/>
              <a:ext cx="663575" cy="407988"/>
            </a:xfrm>
            <a:custGeom>
              <a:avLst/>
              <a:gdLst>
                <a:gd name="T0" fmla="*/ 24 w 176"/>
                <a:gd name="T1" fmla="*/ 25 h 108"/>
                <a:gd name="T2" fmla="*/ 24 w 176"/>
                <a:gd name="T3" fmla="*/ 62 h 108"/>
                <a:gd name="T4" fmla="*/ 32 w 176"/>
                <a:gd name="T5" fmla="*/ 73 h 108"/>
                <a:gd name="T6" fmla="*/ 45 w 176"/>
                <a:gd name="T7" fmla="*/ 66 h 108"/>
                <a:gd name="T8" fmla="*/ 47 w 176"/>
                <a:gd name="T9" fmla="*/ 42 h 108"/>
                <a:gd name="T10" fmla="*/ 58 w 176"/>
                <a:gd name="T11" fmla="*/ 26 h 108"/>
                <a:gd name="T12" fmla="*/ 67 w 176"/>
                <a:gd name="T13" fmla="*/ 41 h 108"/>
                <a:gd name="T14" fmla="*/ 73 w 176"/>
                <a:gd name="T15" fmla="*/ 53 h 108"/>
                <a:gd name="T16" fmla="*/ 85 w 176"/>
                <a:gd name="T17" fmla="*/ 80 h 108"/>
                <a:gd name="T18" fmla="*/ 99 w 176"/>
                <a:gd name="T19" fmla="*/ 59 h 108"/>
                <a:gd name="T20" fmla="*/ 102 w 176"/>
                <a:gd name="T21" fmla="*/ 59 h 108"/>
                <a:gd name="T22" fmla="*/ 102 w 176"/>
                <a:gd name="T23" fmla="*/ 36 h 108"/>
                <a:gd name="T24" fmla="*/ 110 w 176"/>
                <a:gd name="T25" fmla="*/ 34 h 108"/>
                <a:gd name="T26" fmla="*/ 117 w 176"/>
                <a:gd name="T27" fmla="*/ 48 h 108"/>
                <a:gd name="T28" fmla="*/ 133 w 176"/>
                <a:gd name="T29" fmla="*/ 46 h 108"/>
                <a:gd name="T30" fmla="*/ 153 w 176"/>
                <a:gd name="T31" fmla="*/ 51 h 108"/>
                <a:gd name="T32" fmla="*/ 146 w 176"/>
                <a:gd name="T33" fmla="*/ 25 h 108"/>
                <a:gd name="T34" fmla="*/ 169 w 176"/>
                <a:gd name="T35" fmla="*/ 0 h 108"/>
                <a:gd name="T36" fmla="*/ 131 w 176"/>
                <a:gd name="T37" fmla="*/ 75 h 108"/>
                <a:gd name="T38" fmla="*/ 143 w 176"/>
                <a:gd name="T39" fmla="*/ 75 h 108"/>
                <a:gd name="T40" fmla="*/ 70 w 176"/>
                <a:gd name="T41" fmla="*/ 97 h 108"/>
                <a:gd name="T42" fmla="*/ 74 w 176"/>
                <a:gd name="T43" fmla="*/ 104 h 108"/>
                <a:gd name="T44" fmla="*/ 2 w 176"/>
                <a:gd name="T45" fmla="*/ 48 h 108"/>
                <a:gd name="T46" fmla="*/ 24 w 176"/>
                <a:gd name="T47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6" h="108">
                  <a:moveTo>
                    <a:pt x="24" y="25"/>
                  </a:moveTo>
                  <a:cubicBezTo>
                    <a:pt x="24" y="38"/>
                    <a:pt x="34" y="50"/>
                    <a:pt x="24" y="62"/>
                  </a:cubicBezTo>
                  <a:cubicBezTo>
                    <a:pt x="23" y="63"/>
                    <a:pt x="29" y="72"/>
                    <a:pt x="32" y="73"/>
                  </a:cubicBezTo>
                  <a:cubicBezTo>
                    <a:pt x="36" y="73"/>
                    <a:pt x="44" y="70"/>
                    <a:pt x="45" y="66"/>
                  </a:cubicBezTo>
                  <a:cubicBezTo>
                    <a:pt x="48" y="59"/>
                    <a:pt x="45" y="50"/>
                    <a:pt x="47" y="42"/>
                  </a:cubicBezTo>
                  <a:cubicBezTo>
                    <a:pt x="48" y="36"/>
                    <a:pt x="54" y="32"/>
                    <a:pt x="58" y="26"/>
                  </a:cubicBezTo>
                  <a:cubicBezTo>
                    <a:pt x="61" y="31"/>
                    <a:pt x="64" y="36"/>
                    <a:pt x="67" y="41"/>
                  </a:cubicBezTo>
                  <a:cubicBezTo>
                    <a:pt x="69" y="45"/>
                    <a:pt x="72" y="49"/>
                    <a:pt x="73" y="53"/>
                  </a:cubicBezTo>
                  <a:cubicBezTo>
                    <a:pt x="77" y="62"/>
                    <a:pt x="81" y="71"/>
                    <a:pt x="85" y="80"/>
                  </a:cubicBezTo>
                  <a:cubicBezTo>
                    <a:pt x="89" y="74"/>
                    <a:pt x="94" y="67"/>
                    <a:pt x="99" y="59"/>
                  </a:cubicBezTo>
                  <a:cubicBezTo>
                    <a:pt x="99" y="59"/>
                    <a:pt x="102" y="59"/>
                    <a:pt x="102" y="59"/>
                  </a:cubicBezTo>
                  <a:cubicBezTo>
                    <a:pt x="102" y="51"/>
                    <a:pt x="101" y="44"/>
                    <a:pt x="102" y="36"/>
                  </a:cubicBezTo>
                  <a:cubicBezTo>
                    <a:pt x="102" y="35"/>
                    <a:pt x="110" y="33"/>
                    <a:pt x="110" y="34"/>
                  </a:cubicBezTo>
                  <a:cubicBezTo>
                    <a:pt x="113" y="38"/>
                    <a:pt x="115" y="43"/>
                    <a:pt x="117" y="48"/>
                  </a:cubicBezTo>
                  <a:cubicBezTo>
                    <a:pt x="121" y="47"/>
                    <a:pt x="127" y="45"/>
                    <a:pt x="133" y="46"/>
                  </a:cubicBezTo>
                  <a:cubicBezTo>
                    <a:pt x="140" y="46"/>
                    <a:pt x="147" y="49"/>
                    <a:pt x="153" y="51"/>
                  </a:cubicBezTo>
                  <a:cubicBezTo>
                    <a:pt x="151" y="44"/>
                    <a:pt x="149" y="37"/>
                    <a:pt x="146" y="25"/>
                  </a:cubicBezTo>
                  <a:cubicBezTo>
                    <a:pt x="151" y="20"/>
                    <a:pt x="159" y="11"/>
                    <a:pt x="169" y="0"/>
                  </a:cubicBezTo>
                  <a:cubicBezTo>
                    <a:pt x="176" y="37"/>
                    <a:pt x="163" y="62"/>
                    <a:pt x="131" y="75"/>
                  </a:cubicBezTo>
                  <a:cubicBezTo>
                    <a:pt x="136" y="75"/>
                    <a:pt x="140" y="75"/>
                    <a:pt x="143" y="75"/>
                  </a:cubicBezTo>
                  <a:cubicBezTo>
                    <a:pt x="128" y="100"/>
                    <a:pt x="99" y="108"/>
                    <a:pt x="70" y="97"/>
                  </a:cubicBezTo>
                  <a:cubicBezTo>
                    <a:pt x="72" y="99"/>
                    <a:pt x="73" y="101"/>
                    <a:pt x="74" y="104"/>
                  </a:cubicBezTo>
                  <a:cubicBezTo>
                    <a:pt x="34" y="108"/>
                    <a:pt x="0" y="83"/>
                    <a:pt x="2" y="48"/>
                  </a:cubicBezTo>
                  <a:cubicBezTo>
                    <a:pt x="3" y="34"/>
                    <a:pt x="10" y="27"/>
                    <a:pt x="2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2503488" y="3532188"/>
              <a:ext cx="436563" cy="493713"/>
            </a:xfrm>
            <a:custGeom>
              <a:avLst/>
              <a:gdLst>
                <a:gd name="T0" fmla="*/ 57 w 116"/>
                <a:gd name="T1" fmla="*/ 54 h 131"/>
                <a:gd name="T2" fmla="*/ 80 w 116"/>
                <a:gd name="T3" fmla="*/ 83 h 131"/>
                <a:gd name="T4" fmla="*/ 39 w 116"/>
                <a:gd name="T5" fmla="*/ 83 h 131"/>
                <a:gd name="T6" fmla="*/ 78 w 116"/>
                <a:gd name="T7" fmla="*/ 125 h 131"/>
                <a:gd name="T8" fmla="*/ 26 w 116"/>
                <a:gd name="T9" fmla="*/ 130 h 131"/>
                <a:gd name="T10" fmla="*/ 12 w 116"/>
                <a:gd name="T11" fmla="*/ 115 h 131"/>
                <a:gd name="T12" fmla="*/ 0 w 116"/>
                <a:gd name="T13" fmla="*/ 68 h 131"/>
                <a:gd name="T14" fmla="*/ 3 w 116"/>
                <a:gd name="T15" fmla="*/ 66 h 131"/>
                <a:gd name="T16" fmla="*/ 25 w 116"/>
                <a:gd name="T17" fmla="*/ 56 h 131"/>
                <a:gd name="T18" fmla="*/ 15 w 116"/>
                <a:gd name="T19" fmla="*/ 20 h 131"/>
                <a:gd name="T20" fmla="*/ 8 w 116"/>
                <a:gd name="T21" fmla="*/ 3 h 131"/>
                <a:gd name="T22" fmla="*/ 36 w 116"/>
                <a:gd name="T23" fmla="*/ 25 h 131"/>
                <a:gd name="T24" fmla="*/ 60 w 116"/>
                <a:gd name="T25" fmla="*/ 26 h 131"/>
                <a:gd name="T26" fmla="*/ 68 w 116"/>
                <a:gd name="T27" fmla="*/ 2 h 131"/>
                <a:gd name="T28" fmla="*/ 95 w 116"/>
                <a:gd name="T29" fmla="*/ 0 h 131"/>
                <a:gd name="T30" fmla="*/ 116 w 116"/>
                <a:gd name="T31" fmla="*/ 69 h 131"/>
                <a:gd name="T32" fmla="*/ 59 w 116"/>
                <a:gd name="T33" fmla="*/ 48 h 131"/>
                <a:gd name="T34" fmla="*/ 57 w 116"/>
                <a:gd name="T35" fmla="*/ 5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31">
                  <a:moveTo>
                    <a:pt x="57" y="54"/>
                  </a:moveTo>
                  <a:cubicBezTo>
                    <a:pt x="64" y="63"/>
                    <a:pt x="71" y="72"/>
                    <a:pt x="80" y="83"/>
                  </a:cubicBezTo>
                  <a:cubicBezTo>
                    <a:pt x="67" y="83"/>
                    <a:pt x="57" y="83"/>
                    <a:pt x="39" y="83"/>
                  </a:cubicBezTo>
                  <a:cubicBezTo>
                    <a:pt x="54" y="100"/>
                    <a:pt x="67" y="113"/>
                    <a:pt x="78" y="125"/>
                  </a:cubicBezTo>
                  <a:cubicBezTo>
                    <a:pt x="61" y="127"/>
                    <a:pt x="44" y="129"/>
                    <a:pt x="26" y="130"/>
                  </a:cubicBezTo>
                  <a:cubicBezTo>
                    <a:pt x="16" y="131"/>
                    <a:pt x="8" y="127"/>
                    <a:pt x="12" y="115"/>
                  </a:cubicBezTo>
                  <a:cubicBezTo>
                    <a:pt x="19" y="96"/>
                    <a:pt x="10" y="82"/>
                    <a:pt x="0" y="68"/>
                  </a:cubicBezTo>
                  <a:cubicBezTo>
                    <a:pt x="1" y="67"/>
                    <a:pt x="1" y="66"/>
                    <a:pt x="3" y="66"/>
                  </a:cubicBezTo>
                  <a:cubicBezTo>
                    <a:pt x="11" y="62"/>
                    <a:pt x="26" y="59"/>
                    <a:pt x="25" y="56"/>
                  </a:cubicBezTo>
                  <a:cubicBezTo>
                    <a:pt x="24" y="44"/>
                    <a:pt x="20" y="32"/>
                    <a:pt x="15" y="20"/>
                  </a:cubicBezTo>
                  <a:cubicBezTo>
                    <a:pt x="13" y="15"/>
                    <a:pt x="8" y="10"/>
                    <a:pt x="8" y="3"/>
                  </a:cubicBezTo>
                  <a:cubicBezTo>
                    <a:pt x="17" y="11"/>
                    <a:pt x="26" y="20"/>
                    <a:pt x="36" y="25"/>
                  </a:cubicBezTo>
                  <a:cubicBezTo>
                    <a:pt x="43" y="29"/>
                    <a:pt x="54" y="30"/>
                    <a:pt x="60" y="26"/>
                  </a:cubicBezTo>
                  <a:cubicBezTo>
                    <a:pt x="65" y="24"/>
                    <a:pt x="65" y="13"/>
                    <a:pt x="68" y="2"/>
                  </a:cubicBezTo>
                  <a:cubicBezTo>
                    <a:pt x="73" y="2"/>
                    <a:pt x="83" y="1"/>
                    <a:pt x="95" y="0"/>
                  </a:cubicBezTo>
                  <a:cubicBezTo>
                    <a:pt x="102" y="22"/>
                    <a:pt x="109" y="45"/>
                    <a:pt x="116" y="69"/>
                  </a:cubicBezTo>
                  <a:cubicBezTo>
                    <a:pt x="96" y="62"/>
                    <a:pt x="78" y="55"/>
                    <a:pt x="59" y="48"/>
                  </a:cubicBezTo>
                  <a:cubicBezTo>
                    <a:pt x="58" y="50"/>
                    <a:pt x="57" y="52"/>
                    <a:pt x="5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>
              <a:off x="2398713" y="4648201"/>
              <a:ext cx="612775" cy="488950"/>
            </a:xfrm>
            <a:custGeom>
              <a:avLst/>
              <a:gdLst>
                <a:gd name="T0" fmla="*/ 80 w 163"/>
                <a:gd name="T1" fmla="*/ 122 h 130"/>
                <a:gd name="T2" fmla="*/ 26 w 163"/>
                <a:gd name="T3" fmla="*/ 72 h 130"/>
                <a:gd name="T4" fmla="*/ 19 w 163"/>
                <a:gd name="T5" fmla="*/ 90 h 130"/>
                <a:gd name="T6" fmla="*/ 15 w 163"/>
                <a:gd name="T7" fmla="*/ 91 h 130"/>
                <a:gd name="T8" fmla="*/ 1 w 163"/>
                <a:gd name="T9" fmla="*/ 35 h 130"/>
                <a:gd name="T10" fmla="*/ 18 w 163"/>
                <a:gd name="T11" fmla="*/ 4 h 130"/>
                <a:gd name="T12" fmla="*/ 41 w 163"/>
                <a:gd name="T13" fmla="*/ 3 h 130"/>
                <a:gd name="T14" fmla="*/ 34 w 163"/>
                <a:gd name="T15" fmla="*/ 30 h 130"/>
                <a:gd name="T16" fmla="*/ 18 w 163"/>
                <a:gd name="T17" fmla="*/ 31 h 130"/>
                <a:gd name="T18" fmla="*/ 15 w 163"/>
                <a:gd name="T19" fmla="*/ 36 h 130"/>
                <a:gd name="T20" fmla="*/ 31 w 163"/>
                <a:gd name="T21" fmla="*/ 46 h 130"/>
                <a:gd name="T22" fmla="*/ 44 w 163"/>
                <a:gd name="T23" fmla="*/ 46 h 130"/>
                <a:gd name="T24" fmla="*/ 73 w 163"/>
                <a:gd name="T25" fmla="*/ 38 h 130"/>
                <a:gd name="T26" fmla="*/ 52 w 163"/>
                <a:gd name="T27" fmla="*/ 72 h 130"/>
                <a:gd name="T28" fmla="*/ 52 w 163"/>
                <a:gd name="T29" fmla="*/ 86 h 130"/>
                <a:gd name="T30" fmla="*/ 65 w 163"/>
                <a:gd name="T31" fmla="*/ 85 h 130"/>
                <a:gd name="T32" fmla="*/ 100 w 163"/>
                <a:gd name="T33" fmla="*/ 71 h 130"/>
                <a:gd name="T34" fmla="*/ 114 w 163"/>
                <a:gd name="T35" fmla="*/ 108 h 130"/>
                <a:gd name="T36" fmla="*/ 126 w 163"/>
                <a:gd name="T37" fmla="*/ 112 h 130"/>
                <a:gd name="T38" fmla="*/ 130 w 163"/>
                <a:gd name="T39" fmla="*/ 103 h 130"/>
                <a:gd name="T40" fmla="*/ 128 w 163"/>
                <a:gd name="T41" fmla="*/ 88 h 130"/>
                <a:gd name="T42" fmla="*/ 163 w 163"/>
                <a:gd name="T43" fmla="*/ 91 h 130"/>
                <a:gd name="T44" fmla="*/ 96 w 163"/>
                <a:gd name="T45" fmla="*/ 125 h 130"/>
                <a:gd name="T46" fmla="*/ 78 w 163"/>
                <a:gd name="T47" fmla="*/ 109 h 130"/>
                <a:gd name="T48" fmla="*/ 80 w 163"/>
                <a:gd name="T49" fmla="*/ 12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3" h="130">
                  <a:moveTo>
                    <a:pt x="80" y="122"/>
                  </a:moveTo>
                  <a:cubicBezTo>
                    <a:pt x="38" y="114"/>
                    <a:pt x="29" y="106"/>
                    <a:pt x="26" y="72"/>
                  </a:cubicBezTo>
                  <a:cubicBezTo>
                    <a:pt x="23" y="79"/>
                    <a:pt x="21" y="84"/>
                    <a:pt x="19" y="90"/>
                  </a:cubicBezTo>
                  <a:cubicBezTo>
                    <a:pt x="18" y="90"/>
                    <a:pt x="17" y="90"/>
                    <a:pt x="15" y="91"/>
                  </a:cubicBezTo>
                  <a:cubicBezTo>
                    <a:pt x="10" y="72"/>
                    <a:pt x="2" y="54"/>
                    <a:pt x="1" y="35"/>
                  </a:cubicBezTo>
                  <a:cubicBezTo>
                    <a:pt x="0" y="25"/>
                    <a:pt x="10" y="12"/>
                    <a:pt x="18" y="4"/>
                  </a:cubicBezTo>
                  <a:cubicBezTo>
                    <a:pt x="21" y="0"/>
                    <a:pt x="32" y="3"/>
                    <a:pt x="41" y="3"/>
                  </a:cubicBezTo>
                  <a:cubicBezTo>
                    <a:pt x="38" y="14"/>
                    <a:pt x="36" y="22"/>
                    <a:pt x="34" y="30"/>
                  </a:cubicBezTo>
                  <a:cubicBezTo>
                    <a:pt x="29" y="30"/>
                    <a:pt x="24" y="30"/>
                    <a:pt x="18" y="31"/>
                  </a:cubicBezTo>
                  <a:cubicBezTo>
                    <a:pt x="17" y="32"/>
                    <a:pt x="16" y="34"/>
                    <a:pt x="15" y="36"/>
                  </a:cubicBezTo>
                  <a:cubicBezTo>
                    <a:pt x="20" y="39"/>
                    <a:pt x="25" y="44"/>
                    <a:pt x="31" y="46"/>
                  </a:cubicBezTo>
                  <a:cubicBezTo>
                    <a:pt x="35" y="48"/>
                    <a:pt x="40" y="46"/>
                    <a:pt x="44" y="46"/>
                  </a:cubicBezTo>
                  <a:cubicBezTo>
                    <a:pt x="55" y="26"/>
                    <a:pt x="56" y="26"/>
                    <a:pt x="73" y="38"/>
                  </a:cubicBezTo>
                  <a:cubicBezTo>
                    <a:pt x="66" y="49"/>
                    <a:pt x="58" y="60"/>
                    <a:pt x="52" y="72"/>
                  </a:cubicBezTo>
                  <a:cubicBezTo>
                    <a:pt x="50" y="76"/>
                    <a:pt x="52" y="81"/>
                    <a:pt x="52" y="86"/>
                  </a:cubicBezTo>
                  <a:cubicBezTo>
                    <a:pt x="56" y="86"/>
                    <a:pt x="64" y="87"/>
                    <a:pt x="65" y="85"/>
                  </a:cubicBezTo>
                  <a:cubicBezTo>
                    <a:pt x="74" y="69"/>
                    <a:pt x="90" y="75"/>
                    <a:pt x="100" y="71"/>
                  </a:cubicBezTo>
                  <a:cubicBezTo>
                    <a:pt x="105" y="84"/>
                    <a:pt x="109" y="96"/>
                    <a:pt x="114" y="108"/>
                  </a:cubicBezTo>
                  <a:cubicBezTo>
                    <a:pt x="116" y="111"/>
                    <a:pt x="122" y="112"/>
                    <a:pt x="126" y="112"/>
                  </a:cubicBezTo>
                  <a:cubicBezTo>
                    <a:pt x="128" y="112"/>
                    <a:pt x="130" y="106"/>
                    <a:pt x="130" y="103"/>
                  </a:cubicBezTo>
                  <a:cubicBezTo>
                    <a:pt x="131" y="99"/>
                    <a:pt x="129" y="94"/>
                    <a:pt x="128" y="88"/>
                  </a:cubicBezTo>
                  <a:cubicBezTo>
                    <a:pt x="140" y="89"/>
                    <a:pt x="150" y="90"/>
                    <a:pt x="163" y="91"/>
                  </a:cubicBezTo>
                  <a:cubicBezTo>
                    <a:pt x="150" y="111"/>
                    <a:pt x="113" y="130"/>
                    <a:pt x="96" y="125"/>
                  </a:cubicBezTo>
                  <a:cubicBezTo>
                    <a:pt x="89" y="123"/>
                    <a:pt x="85" y="115"/>
                    <a:pt x="78" y="109"/>
                  </a:cubicBezTo>
                  <a:cubicBezTo>
                    <a:pt x="79" y="113"/>
                    <a:pt x="79" y="117"/>
                    <a:pt x="80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auto">
            <a:xfrm>
              <a:off x="2857501" y="3090863"/>
              <a:ext cx="666750" cy="441325"/>
            </a:xfrm>
            <a:custGeom>
              <a:avLst/>
              <a:gdLst>
                <a:gd name="T0" fmla="*/ 162 w 177"/>
                <a:gd name="T1" fmla="*/ 49 h 117"/>
                <a:gd name="T2" fmla="*/ 123 w 177"/>
                <a:gd name="T3" fmla="*/ 54 h 117"/>
                <a:gd name="T4" fmla="*/ 127 w 177"/>
                <a:gd name="T5" fmla="*/ 66 h 117"/>
                <a:gd name="T6" fmla="*/ 122 w 177"/>
                <a:gd name="T7" fmla="*/ 79 h 117"/>
                <a:gd name="T8" fmla="*/ 108 w 177"/>
                <a:gd name="T9" fmla="*/ 70 h 117"/>
                <a:gd name="T10" fmla="*/ 103 w 177"/>
                <a:gd name="T11" fmla="*/ 55 h 117"/>
                <a:gd name="T12" fmla="*/ 95 w 177"/>
                <a:gd name="T13" fmla="*/ 27 h 117"/>
                <a:gd name="T14" fmla="*/ 83 w 177"/>
                <a:gd name="T15" fmla="*/ 27 h 117"/>
                <a:gd name="T16" fmla="*/ 79 w 177"/>
                <a:gd name="T17" fmla="*/ 37 h 117"/>
                <a:gd name="T18" fmla="*/ 77 w 177"/>
                <a:gd name="T19" fmla="*/ 71 h 117"/>
                <a:gd name="T20" fmla="*/ 70 w 177"/>
                <a:gd name="T21" fmla="*/ 75 h 117"/>
                <a:gd name="T22" fmla="*/ 41 w 177"/>
                <a:gd name="T23" fmla="*/ 63 h 117"/>
                <a:gd name="T24" fmla="*/ 30 w 177"/>
                <a:gd name="T25" fmla="*/ 61 h 117"/>
                <a:gd name="T26" fmla="*/ 24 w 177"/>
                <a:gd name="T27" fmla="*/ 70 h 117"/>
                <a:gd name="T28" fmla="*/ 9 w 177"/>
                <a:gd name="T29" fmla="*/ 117 h 117"/>
                <a:gd name="T30" fmla="*/ 22 w 177"/>
                <a:gd name="T31" fmla="*/ 46 h 117"/>
                <a:gd name="T32" fmla="*/ 61 w 177"/>
                <a:gd name="T33" fmla="*/ 31 h 117"/>
                <a:gd name="T34" fmla="*/ 52 w 177"/>
                <a:gd name="T35" fmla="*/ 21 h 117"/>
                <a:gd name="T36" fmla="*/ 124 w 177"/>
                <a:gd name="T37" fmla="*/ 24 h 117"/>
                <a:gd name="T38" fmla="*/ 127 w 177"/>
                <a:gd name="T39" fmla="*/ 12 h 117"/>
                <a:gd name="T40" fmla="*/ 176 w 177"/>
                <a:gd name="T41" fmla="*/ 63 h 117"/>
                <a:gd name="T42" fmla="*/ 151 w 177"/>
                <a:gd name="T43" fmla="*/ 87 h 117"/>
                <a:gd name="T44" fmla="*/ 156 w 177"/>
                <a:gd name="T45" fmla="*/ 74 h 117"/>
                <a:gd name="T46" fmla="*/ 144 w 177"/>
                <a:gd name="T47" fmla="*/ 66 h 117"/>
                <a:gd name="T48" fmla="*/ 162 w 177"/>
                <a:gd name="T49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17">
                  <a:moveTo>
                    <a:pt x="162" y="49"/>
                  </a:moveTo>
                  <a:cubicBezTo>
                    <a:pt x="144" y="15"/>
                    <a:pt x="136" y="53"/>
                    <a:pt x="123" y="54"/>
                  </a:cubicBezTo>
                  <a:cubicBezTo>
                    <a:pt x="124" y="58"/>
                    <a:pt x="128" y="62"/>
                    <a:pt x="127" y="66"/>
                  </a:cubicBezTo>
                  <a:cubicBezTo>
                    <a:pt x="127" y="70"/>
                    <a:pt x="124" y="75"/>
                    <a:pt x="122" y="79"/>
                  </a:cubicBezTo>
                  <a:cubicBezTo>
                    <a:pt x="117" y="77"/>
                    <a:pt x="111" y="74"/>
                    <a:pt x="108" y="70"/>
                  </a:cubicBezTo>
                  <a:cubicBezTo>
                    <a:pt x="105" y="67"/>
                    <a:pt x="104" y="61"/>
                    <a:pt x="103" y="55"/>
                  </a:cubicBezTo>
                  <a:cubicBezTo>
                    <a:pt x="101" y="46"/>
                    <a:pt x="99" y="36"/>
                    <a:pt x="95" y="27"/>
                  </a:cubicBezTo>
                  <a:cubicBezTo>
                    <a:pt x="94" y="26"/>
                    <a:pt x="86" y="25"/>
                    <a:pt x="83" y="27"/>
                  </a:cubicBezTo>
                  <a:cubicBezTo>
                    <a:pt x="80" y="27"/>
                    <a:pt x="80" y="33"/>
                    <a:pt x="79" y="37"/>
                  </a:cubicBezTo>
                  <a:cubicBezTo>
                    <a:pt x="78" y="48"/>
                    <a:pt x="78" y="59"/>
                    <a:pt x="77" y="71"/>
                  </a:cubicBezTo>
                  <a:cubicBezTo>
                    <a:pt x="77" y="72"/>
                    <a:pt x="71" y="76"/>
                    <a:pt x="70" y="75"/>
                  </a:cubicBezTo>
                  <a:cubicBezTo>
                    <a:pt x="60" y="72"/>
                    <a:pt x="51" y="67"/>
                    <a:pt x="41" y="63"/>
                  </a:cubicBezTo>
                  <a:cubicBezTo>
                    <a:pt x="38" y="62"/>
                    <a:pt x="33" y="60"/>
                    <a:pt x="30" y="61"/>
                  </a:cubicBezTo>
                  <a:cubicBezTo>
                    <a:pt x="27" y="63"/>
                    <a:pt x="24" y="69"/>
                    <a:pt x="24" y="70"/>
                  </a:cubicBezTo>
                  <a:cubicBezTo>
                    <a:pt x="38" y="91"/>
                    <a:pt x="21" y="101"/>
                    <a:pt x="9" y="117"/>
                  </a:cubicBezTo>
                  <a:cubicBezTo>
                    <a:pt x="0" y="89"/>
                    <a:pt x="11" y="67"/>
                    <a:pt x="22" y="46"/>
                  </a:cubicBezTo>
                  <a:cubicBezTo>
                    <a:pt x="30" y="33"/>
                    <a:pt x="43" y="26"/>
                    <a:pt x="61" y="31"/>
                  </a:cubicBezTo>
                  <a:cubicBezTo>
                    <a:pt x="57" y="27"/>
                    <a:pt x="55" y="24"/>
                    <a:pt x="52" y="21"/>
                  </a:cubicBezTo>
                  <a:cubicBezTo>
                    <a:pt x="83" y="0"/>
                    <a:pt x="116" y="1"/>
                    <a:pt x="124" y="24"/>
                  </a:cubicBezTo>
                  <a:cubicBezTo>
                    <a:pt x="125" y="19"/>
                    <a:pt x="126" y="16"/>
                    <a:pt x="127" y="12"/>
                  </a:cubicBezTo>
                  <a:cubicBezTo>
                    <a:pt x="157" y="18"/>
                    <a:pt x="177" y="40"/>
                    <a:pt x="176" y="63"/>
                  </a:cubicBezTo>
                  <a:cubicBezTo>
                    <a:pt x="175" y="78"/>
                    <a:pt x="169" y="86"/>
                    <a:pt x="151" y="87"/>
                  </a:cubicBezTo>
                  <a:cubicBezTo>
                    <a:pt x="153" y="82"/>
                    <a:pt x="155" y="78"/>
                    <a:pt x="156" y="74"/>
                  </a:cubicBezTo>
                  <a:cubicBezTo>
                    <a:pt x="153" y="71"/>
                    <a:pt x="149" y="69"/>
                    <a:pt x="144" y="66"/>
                  </a:cubicBezTo>
                  <a:cubicBezTo>
                    <a:pt x="150" y="60"/>
                    <a:pt x="155" y="55"/>
                    <a:pt x="16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0"/>
            <p:cNvSpPr>
              <a:spLocks/>
            </p:cNvSpPr>
            <p:nvPr/>
          </p:nvSpPr>
          <p:spPr bwMode="auto">
            <a:xfrm>
              <a:off x="3049588" y="4037013"/>
              <a:ext cx="430213" cy="346075"/>
            </a:xfrm>
            <a:custGeom>
              <a:avLst/>
              <a:gdLst>
                <a:gd name="T0" fmla="*/ 63 w 114"/>
                <a:gd name="T1" fmla="*/ 92 h 92"/>
                <a:gd name="T2" fmla="*/ 31 w 114"/>
                <a:gd name="T3" fmla="*/ 82 h 92"/>
                <a:gd name="T4" fmla="*/ 4 w 114"/>
                <a:gd name="T5" fmla="*/ 41 h 92"/>
                <a:gd name="T6" fmla="*/ 63 w 114"/>
                <a:gd name="T7" fmla="*/ 0 h 92"/>
                <a:gd name="T8" fmla="*/ 111 w 114"/>
                <a:gd name="T9" fmla="*/ 43 h 92"/>
                <a:gd name="T10" fmla="*/ 90 w 114"/>
                <a:gd name="T11" fmla="*/ 76 h 92"/>
                <a:gd name="T12" fmla="*/ 63 w 114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63" y="92"/>
                  </a:moveTo>
                  <a:cubicBezTo>
                    <a:pt x="49" y="88"/>
                    <a:pt x="37" y="87"/>
                    <a:pt x="31" y="82"/>
                  </a:cubicBezTo>
                  <a:cubicBezTo>
                    <a:pt x="20" y="70"/>
                    <a:pt x="7" y="56"/>
                    <a:pt x="4" y="41"/>
                  </a:cubicBezTo>
                  <a:cubicBezTo>
                    <a:pt x="0" y="24"/>
                    <a:pt x="39" y="0"/>
                    <a:pt x="63" y="0"/>
                  </a:cubicBezTo>
                  <a:cubicBezTo>
                    <a:pt x="75" y="0"/>
                    <a:pt x="114" y="34"/>
                    <a:pt x="111" y="43"/>
                  </a:cubicBezTo>
                  <a:cubicBezTo>
                    <a:pt x="106" y="55"/>
                    <a:pt x="99" y="67"/>
                    <a:pt x="90" y="76"/>
                  </a:cubicBezTo>
                  <a:cubicBezTo>
                    <a:pt x="82" y="84"/>
                    <a:pt x="71" y="88"/>
                    <a:pt x="63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1"/>
            <p:cNvSpPr>
              <a:spLocks/>
            </p:cNvSpPr>
            <p:nvPr/>
          </p:nvSpPr>
          <p:spPr bwMode="auto">
            <a:xfrm>
              <a:off x="2390776" y="3332163"/>
              <a:ext cx="463550" cy="455613"/>
            </a:xfrm>
            <a:custGeom>
              <a:avLst/>
              <a:gdLst>
                <a:gd name="T0" fmla="*/ 6 w 123"/>
                <a:gd name="T1" fmla="*/ 121 h 121"/>
                <a:gd name="T2" fmla="*/ 50 w 123"/>
                <a:gd name="T3" fmla="*/ 26 h 121"/>
                <a:gd name="T4" fmla="*/ 59 w 123"/>
                <a:gd name="T5" fmla="*/ 13 h 121"/>
                <a:gd name="T6" fmla="*/ 112 w 123"/>
                <a:gd name="T7" fmla="*/ 13 h 121"/>
                <a:gd name="T8" fmla="*/ 123 w 123"/>
                <a:gd name="T9" fmla="*/ 44 h 121"/>
                <a:gd name="T10" fmla="*/ 94 w 123"/>
                <a:gd name="T11" fmla="*/ 49 h 121"/>
                <a:gd name="T12" fmla="*/ 90 w 123"/>
                <a:gd name="T13" fmla="*/ 30 h 121"/>
                <a:gd name="T14" fmla="*/ 78 w 123"/>
                <a:gd name="T15" fmla="*/ 20 h 121"/>
                <a:gd name="T16" fmla="*/ 72 w 123"/>
                <a:gd name="T17" fmla="*/ 34 h 121"/>
                <a:gd name="T18" fmla="*/ 88 w 123"/>
                <a:gd name="T19" fmla="*/ 71 h 121"/>
                <a:gd name="T20" fmla="*/ 74 w 123"/>
                <a:gd name="T21" fmla="*/ 75 h 121"/>
                <a:gd name="T22" fmla="*/ 48 w 123"/>
                <a:gd name="T23" fmla="*/ 55 h 121"/>
                <a:gd name="T24" fmla="*/ 31 w 123"/>
                <a:gd name="T25" fmla="*/ 51 h 121"/>
                <a:gd name="T26" fmla="*/ 31 w 123"/>
                <a:gd name="T27" fmla="*/ 69 h 121"/>
                <a:gd name="T28" fmla="*/ 50 w 123"/>
                <a:gd name="T29" fmla="*/ 97 h 121"/>
                <a:gd name="T30" fmla="*/ 45 w 123"/>
                <a:gd name="T31" fmla="*/ 113 h 121"/>
                <a:gd name="T32" fmla="*/ 6 w 123"/>
                <a:gd name="T3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1">
                  <a:moveTo>
                    <a:pt x="6" y="121"/>
                  </a:moveTo>
                  <a:cubicBezTo>
                    <a:pt x="0" y="69"/>
                    <a:pt x="20" y="29"/>
                    <a:pt x="50" y="26"/>
                  </a:cubicBezTo>
                  <a:cubicBezTo>
                    <a:pt x="54" y="20"/>
                    <a:pt x="56" y="15"/>
                    <a:pt x="59" y="13"/>
                  </a:cubicBezTo>
                  <a:cubicBezTo>
                    <a:pt x="77" y="6"/>
                    <a:pt x="96" y="0"/>
                    <a:pt x="112" y="13"/>
                  </a:cubicBezTo>
                  <a:cubicBezTo>
                    <a:pt x="119" y="19"/>
                    <a:pt x="120" y="33"/>
                    <a:pt x="123" y="44"/>
                  </a:cubicBezTo>
                  <a:cubicBezTo>
                    <a:pt x="110" y="46"/>
                    <a:pt x="103" y="47"/>
                    <a:pt x="94" y="49"/>
                  </a:cubicBezTo>
                  <a:cubicBezTo>
                    <a:pt x="93" y="43"/>
                    <a:pt x="93" y="36"/>
                    <a:pt x="90" y="30"/>
                  </a:cubicBezTo>
                  <a:cubicBezTo>
                    <a:pt x="88" y="26"/>
                    <a:pt x="82" y="23"/>
                    <a:pt x="78" y="20"/>
                  </a:cubicBezTo>
                  <a:cubicBezTo>
                    <a:pt x="76" y="25"/>
                    <a:pt x="71" y="30"/>
                    <a:pt x="72" y="34"/>
                  </a:cubicBezTo>
                  <a:cubicBezTo>
                    <a:pt x="75" y="46"/>
                    <a:pt x="81" y="57"/>
                    <a:pt x="88" y="71"/>
                  </a:cubicBezTo>
                  <a:cubicBezTo>
                    <a:pt x="84" y="72"/>
                    <a:pt x="77" y="76"/>
                    <a:pt x="74" y="75"/>
                  </a:cubicBezTo>
                  <a:cubicBezTo>
                    <a:pt x="64" y="69"/>
                    <a:pt x="57" y="61"/>
                    <a:pt x="48" y="55"/>
                  </a:cubicBezTo>
                  <a:cubicBezTo>
                    <a:pt x="43" y="52"/>
                    <a:pt x="37" y="52"/>
                    <a:pt x="31" y="51"/>
                  </a:cubicBezTo>
                  <a:cubicBezTo>
                    <a:pt x="31" y="57"/>
                    <a:pt x="29" y="64"/>
                    <a:pt x="31" y="69"/>
                  </a:cubicBezTo>
                  <a:cubicBezTo>
                    <a:pt x="36" y="79"/>
                    <a:pt x="45" y="87"/>
                    <a:pt x="50" y="97"/>
                  </a:cubicBezTo>
                  <a:cubicBezTo>
                    <a:pt x="52" y="101"/>
                    <a:pt x="47" y="108"/>
                    <a:pt x="45" y="113"/>
                  </a:cubicBezTo>
                  <a:cubicBezTo>
                    <a:pt x="30" y="104"/>
                    <a:pt x="21" y="120"/>
                    <a:pt x="6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2"/>
            <p:cNvSpPr>
              <a:spLocks/>
            </p:cNvSpPr>
            <p:nvPr/>
          </p:nvSpPr>
          <p:spPr bwMode="auto">
            <a:xfrm>
              <a:off x="2198688" y="3957638"/>
              <a:ext cx="252413" cy="573088"/>
            </a:xfrm>
            <a:custGeom>
              <a:avLst/>
              <a:gdLst>
                <a:gd name="T0" fmla="*/ 64 w 67"/>
                <a:gd name="T1" fmla="*/ 17 h 152"/>
                <a:gd name="T2" fmla="*/ 43 w 67"/>
                <a:gd name="T3" fmla="*/ 27 h 152"/>
                <a:gd name="T4" fmla="*/ 22 w 67"/>
                <a:gd name="T5" fmla="*/ 33 h 152"/>
                <a:gd name="T6" fmla="*/ 38 w 67"/>
                <a:gd name="T7" fmla="*/ 52 h 152"/>
                <a:gd name="T8" fmla="*/ 43 w 67"/>
                <a:gd name="T9" fmla="*/ 51 h 152"/>
                <a:gd name="T10" fmla="*/ 61 w 67"/>
                <a:gd name="T11" fmla="*/ 55 h 152"/>
                <a:gd name="T12" fmla="*/ 49 w 67"/>
                <a:gd name="T13" fmla="*/ 68 h 152"/>
                <a:gd name="T14" fmla="*/ 39 w 67"/>
                <a:gd name="T15" fmla="*/ 78 h 152"/>
                <a:gd name="T16" fmla="*/ 14 w 67"/>
                <a:gd name="T17" fmla="*/ 93 h 152"/>
                <a:gd name="T18" fmla="*/ 35 w 67"/>
                <a:gd name="T19" fmla="*/ 90 h 152"/>
                <a:gd name="T20" fmla="*/ 34 w 67"/>
                <a:gd name="T21" fmla="*/ 102 h 152"/>
                <a:gd name="T22" fmla="*/ 61 w 67"/>
                <a:gd name="T23" fmla="*/ 100 h 152"/>
                <a:gd name="T24" fmla="*/ 45 w 67"/>
                <a:gd name="T25" fmla="*/ 152 h 152"/>
                <a:gd name="T26" fmla="*/ 24 w 67"/>
                <a:gd name="T27" fmla="*/ 121 h 152"/>
                <a:gd name="T28" fmla="*/ 17 w 67"/>
                <a:gd name="T29" fmla="*/ 119 h 152"/>
                <a:gd name="T30" fmla="*/ 7 w 67"/>
                <a:gd name="T31" fmla="*/ 100 h 152"/>
                <a:gd name="T32" fmla="*/ 2 w 67"/>
                <a:gd name="T33" fmla="*/ 33 h 152"/>
                <a:gd name="T34" fmla="*/ 37 w 67"/>
                <a:gd name="T35" fmla="*/ 1 h 152"/>
                <a:gd name="T36" fmla="*/ 67 w 67"/>
                <a:gd name="T37" fmla="*/ 11 h 152"/>
                <a:gd name="T38" fmla="*/ 64 w 67"/>
                <a:gd name="T39" fmla="*/ 1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152">
                  <a:moveTo>
                    <a:pt x="64" y="17"/>
                  </a:moveTo>
                  <a:cubicBezTo>
                    <a:pt x="57" y="20"/>
                    <a:pt x="51" y="23"/>
                    <a:pt x="43" y="27"/>
                  </a:cubicBezTo>
                  <a:cubicBezTo>
                    <a:pt x="29" y="16"/>
                    <a:pt x="15" y="19"/>
                    <a:pt x="22" y="33"/>
                  </a:cubicBezTo>
                  <a:cubicBezTo>
                    <a:pt x="25" y="40"/>
                    <a:pt x="32" y="45"/>
                    <a:pt x="38" y="52"/>
                  </a:cubicBezTo>
                  <a:cubicBezTo>
                    <a:pt x="38" y="52"/>
                    <a:pt x="41" y="51"/>
                    <a:pt x="43" y="51"/>
                  </a:cubicBezTo>
                  <a:cubicBezTo>
                    <a:pt x="49" y="52"/>
                    <a:pt x="55" y="54"/>
                    <a:pt x="61" y="55"/>
                  </a:cubicBezTo>
                  <a:cubicBezTo>
                    <a:pt x="57" y="59"/>
                    <a:pt x="53" y="63"/>
                    <a:pt x="49" y="68"/>
                  </a:cubicBezTo>
                  <a:cubicBezTo>
                    <a:pt x="46" y="70"/>
                    <a:pt x="44" y="73"/>
                    <a:pt x="39" y="78"/>
                  </a:cubicBezTo>
                  <a:cubicBezTo>
                    <a:pt x="32" y="80"/>
                    <a:pt x="11" y="61"/>
                    <a:pt x="14" y="93"/>
                  </a:cubicBezTo>
                  <a:cubicBezTo>
                    <a:pt x="21" y="92"/>
                    <a:pt x="28" y="91"/>
                    <a:pt x="35" y="90"/>
                  </a:cubicBezTo>
                  <a:cubicBezTo>
                    <a:pt x="35" y="95"/>
                    <a:pt x="34" y="99"/>
                    <a:pt x="34" y="102"/>
                  </a:cubicBezTo>
                  <a:cubicBezTo>
                    <a:pt x="43" y="101"/>
                    <a:pt x="52" y="101"/>
                    <a:pt x="61" y="100"/>
                  </a:cubicBezTo>
                  <a:cubicBezTo>
                    <a:pt x="55" y="119"/>
                    <a:pt x="51" y="133"/>
                    <a:pt x="45" y="152"/>
                  </a:cubicBezTo>
                  <a:cubicBezTo>
                    <a:pt x="37" y="140"/>
                    <a:pt x="31" y="131"/>
                    <a:pt x="24" y="121"/>
                  </a:cubicBezTo>
                  <a:cubicBezTo>
                    <a:pt x="23" y="121"/>
                    <a:pt x="19" y="121"/>
                    <a:pt x="17" y="119"/>
                  </a:cubicBezTo>
                  <a:cubicBezTo>
                    <a:pt x="13" y="113"/>
                    <a:pt x="8" y="106"/>
                    <a:pt x="7" y="100"/>
                  </a:cubicBezTo>
                  <a:cubicBezTo>
                    <a:pt x="4" y="78"/>
                    <a:pt x="0" y="55"/>
                    <a:pt x="2" y="33"/>
                  </a:cubicBezTo>
                  <a:cubicBezTo>
                    <a:pt x="4" y="15"/>
                    <a:pt x="19" y="2"/>
                    <a:pt x="37" y="1"/>
                  </a:cubicBezTo>
                  <a:cubicBezTo>
                    <a:pt x="47" y="0"/>
                    <a:pt x="57" y="7"/>
                    <a:pt x="67" y="11"/>
                  </a:cubicBezTo>
                  <a:cubicBezTo>
                    <a:pt x="66" y="13"/>
                    <a:pt x="65" y="15"/>
                    <a:pt x="6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3"/>
            <p:cNvSpPr>
              <a:spLocks/>
            </p:cNvSpPr>
            <p:nvPr/>
          </p:nvSpPr>
          <p:spPr bwMode="auto">
            <a:xfrm>
              <a:off x="3633788" y="4533901"/>
              <a:ext cx="381000" cy="414338"/>
            </a:xfrm>
            <a:custGeom>
              <a:avLst/>
              <a:gdLst>
                <a:gd name="T0" fmla="*/ 101 w 101"/>
                <a:gd name="T1" fmla="*/ 8 h 110"/>
                <a:gd name="T2" fmla="*/ 77 w 101"/>
                <a:gd name="T3" fmla="*/ 53 h 110"/>
                <a:gd name="T4" fmla="*/ 37 w 101"/>
                <a:gd name="T5" fmla="*/ 90 h 110"/>
                <a:gd name="T6" fmla="*/ 7 w 101"/>
                <a:gd name="T7" fmla="*/ 110 h 110"/>
                <a:gd name="T8" fmla="*/ 4 w 101"/>
                <a:gd name="T9" fmla="*/ 70 h 110"/>
                <a:gd name="T10" fmla="*/ 0 w 101"/>
                <a:gd name="T11" fmla="*/ 33 h 110"/>
                <a:gd name="T12" fmla="*/ 40 w 101"/>
                <a:gd name="T13" fmla="*/ 50 h 110"/>
                <a:gd name="T14" fmla="*/ 45 w 101"/>
                <a:gd name="T15" fmla="*/ 45 h 110"/>
                <a:gd name="T16" fmla="*/ 28 w 101"/>
                <a:gd name="T17" fmla="*/ 0 h 110"/>
                <a:gd name="T18" fmla="*/ 101 w 101"/>
                <a:gd name="T19" fmla="*/ 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10">
                  <a:moveTo>
                    <a:pt x="101" y="8"/>
                  </a:moveTo>
                  <a:cubicBezTo>
                    <a:pt x="70" y="31"/>
                    <a:pt x="70" y="31"/>
                    <a:pt x="77" y="53"/>
                  </a:cubicBezTo>
                  <a:cubicBezTo>
                    <a:pt x="27" y="65"/>
                    <a:pt x="27" y="65"/>
                    <a:pt x="37" y="90"/>
                  </a:cubicBezTo>
                  <a:cubicBezTo>
                    <a:pt x="28" y="95"/>
                    <a:pt x="20" y="101"/>
                    <a:pt x="7" y="110"/>
                  </a:cubicBezTo>
                  <a:cubicBezTo>
                    <a:pt x="6" y="94"/>
                    <a:pt x="5" y="82"/>
                    <a:pt x="4" y="70"/>
                  </a:cubicBezTo>
                  <a:cubicBezTo>
                    <a:pt x="3" y="58"/>
                    <a:pt x="1" y="45"/>
                    <a:pt x="0" y="33"/>
                  </a:cubicBezTo>
                  <a:cubicBezTo>
                    <a:pt x="13" y="39"/>
                    <a:pt x="27" y="44"/>
                    <a:pt x="40" y="50"/>
                  </a:cubicBezTo>
                  <a:cubicBezTo>
                    <a:pt x="42" y="48"/>
                    <a:pt x="43" y="47"/>
                    <a:pt x="45" y="45"/>
                  </a:cubicBezTo>
                  <a:cubicBezTo>
                    <a:pt x="39" y="30"/>
                    <a:pt x="34" y="15"/>
                    <a:pt x="28" y="0"/>
                  </a:cubicBezTo>
                  <a:cubicBezTo>
                    <a:pt x="51" y="3"/>
                    <a:pt x="74" y="5"/>
                    <a:pt x="10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3373438" y="4387851"/>
              <a:ext cx="249238" cy="403225"/>
            </a:xfrm>
            <a:custGeom>
              <a:avLst/>
              <a:gdLst>
                <a:gd name="T0" fmla="*/ 64 w 66"/>
                <a:gd name="T1" fmla="*/ 107 h 107"/>
                <a:gd name="T2" fmla="*/ 3 w 66"/>
                <a:gd name="T3" fmla="*/ 0 h 107"/>
                <a:gd name="T4" fmla="*/ 64 w 66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07">
                  <a:moveTo>
                    <a:pt x="64" y="107"/>
                  </a:moveTo>
                  <a:cubicBezTo>
                    <a:pt x="33" y="90"/>
                    <a:pt x="0" y="30"/>
                    <a:pt x="3" y="0"/>
                  </a:cubicBezTo>
                  <a:cubicBezTo>
                    <a:pt x="31" y="7"/>
                    <a:pt x="66" y="67"/>
                    <a:pt x="64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3408363" y="4338638"/>
              <a:ext cx="361950" cy="350838"/>
            </a:xfrm>
            <a:custGeom>
              <a:avLst/>
              <a:gdLst>
                <a:gd name="T0" fmla="*/ 96 w 96"/>
                <a:gd name="T1" fmla="*/ 93 h 93"/>
                <a:gd name="T2" fmla="*/ 0 w 96"/>
                <a:gd name="T3" fmla="*/ 1 h 93"/>
                <a:gd name="T4" fmla="*/ 96 w 96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93">
                  <a:moveTo>
                    <a:pt x="96" y="93"/>
                  </a:moveTo>
                  <a:cubicBezTo>
                    <a:pt x="42" y="82"/>
                    <a:pt x="37" y="25"/>
                    <a:pt x="0" y="1"/>
                  </a:cubicBezTo>
                  <a:cubicBezTo>
                    <a:pt x="32" y="0"/>
                    <a:pt x="86" y="53"/>
                    <a:pt x="96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auto">
            <a:xfrm>
              <a:off x="3449638" y="4292601"/>
              <a:ext cx="471488" cy="241300"/>
            </a:xfrm>
            <a:custGeom>
              <a:avLst/>
              <a:gdLst>
                <a:gd name="T0" fmla="*/ 0 w 125"/>
                <a:gd name="T1" fmla="*/ 0 h 64"/>
                <a:gd name="T2" fmla="*/ 125 w 125"/>
                <a:gd name="T3" fmla="*/ 64 h 64"/>
                <a:gd name="T4" fmla="*/ 0 w 1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64">
                  <a:moveTo>
                    <a:pt x="0" y="0"/>
                  </a:moveTo>
                  <a:cubicBezTo>
                    <a:pt x="42" y="17"/>
                    <a:pt x="94" y="15"/>
                    <a:pt x="125" y="64"/>
                  </a:cubicBezTo>
                  <a:cubicBezTo>
                    <a:pt x="69" y="64"/>
                    <a:pt x="37" y="27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7"/>
            <p:cNvSpPr>
              <a:spLocks/>
            </p:cNvSpPr>
            <p:nvPr/>
          </p:nvSpPr>
          <p:spPr bwMode="auto">
            <a:xfrm>
              <a:off x="2646363" y="4221163"/>
              <a:ext cx="455613" cy="230188"/>
            </a:xfrm>
            <a:custGeom>
              <a:avLst/>
              <a:gdLst>
                <a:gd name="T0" fmla="*/ 121 w 121"/>
                <a:gd name="T1" fmla="*/ 21 h 61"/>
                <a:gd name="T2" fmla="*/ 0 w 121"/>
                <a:gd name="T3" fmla="*/ 55 h 61"/>
                <a:gd name="T4" fmla="*/ 121 w 121"/>
                <a:gd name="T5" fmla="*/ 2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61">
                  <a:moveTo>
                    <a:pt x="121" y="21"/>
                  </a:moveTo>
                  <a:cubicBezTo>
                    <a:pt x="83" y="40"/>
                    <a:pt x="46" y="61"/>
                    <a:pt x="0" y="55"/>
                  </a:cubicBezTo>
                  <a:cubicBezTo>
                    <a:pt x="27" y="21"/>
                    <a:pt x="102" y="0"/>
                    <a:pt x="12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8"/>
            <p:cNvSpPr>
              <a:spLocks/>
            </p:cNvSpPr>
            <p:nvPr/>
          </p:nvSpPr>
          <p:spPr bwMode="auto">
            <a:xfrm>
              <a:off x="3494088" y="4127501"/>
              <a:ext cx="479425" cy="147638"/>
            </a:xfrm>
            <a:custGeom>
              <a:avLst/>
              <a:gdLst>
                <a:gd name="T0" fmla="*/ 0 w 127"/>
                <a:gd name="T1" fmla="*/ 26 h 39"/>
                <a:gd name="T2" fmla="*/ 127 w 127"/>
                <a:gd name="T3" fmla="*/ 20 h 39"/>
                <a:gd name="T4" fmla="*/ 0 w 127"/>
                <a:gd name="T5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39">
                  <a:moveTo>
                    <a:pt x="0" y="26"/>
                  </a:moveTo>
                  <a:cubicBezTo>
                    <a:pt x="29" y="2"/>
                    <a:pt x="98" y="0"/>
                    <a:pt x="127" y="20"/>
                  </a:cubicBezTo>
                  <a:cubicBezTo>
                    <a:pt x="114" y="36"/>
                    <a:pt x="66" y="39"/>
                    <a:pt x="0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9"/>
            <p:cNvSpPr>
              <a:spLocks/>
            </p:cNvSpPr>
            <p:nvPr/>
          </p:nvSpPr>
          <p:spPr bwMode="auto">
            <a:xfrm>
              <a:off x="2933701" y="4398963"/>
              <a:ext cx="258763" cy="417513"/>
            </a:xfrm>
            <a:custGeom>
              <a:avLst/>
              <a:gdLst>
                <a:gd name="T0" fmla="*/ 2 w 69"/>
                <a:gd name="T1" fmla="*/ 111 h 111"/>
                <a:gd name="T2" fmla="*/ 65 w 69"/>
                <a:gd name="T3" fmla="*/ 0 h 111"/>
                <a:gd name="T4" fmla="*/ 2 w 69"/>
                <a:gd name="T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11">
                  <a:moveTo>
                    <a:pt x="2" y="111"/>
                  </a:moveTo>
                  <a:cubicBezTo>
                    <a:pt x="0" y="84"/>
                    <a:pt x="32" y="27"/>
                    <a:pt x="65" y="0"/>
                  </a:cubicBezTo>
                  <a:cubicBezTo>
                    <a:pt x="69" y="29"/>
                    <a:pt x="30" y="98"/>
                    <a:pt x="2" y="1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0"/>
            <p:cNvSpPr>
              <a:spLocks/>
            </p:cNvSpPr>
            <p:nvPr/>
          </p:nvSpPr>
          <p:spPr bwMode="auto">
            <a:xfrm>
              <a:off x="3471863" y="4251326"/>
              <a:ext cx="479425" cy="158750"/>
            </a:xfrm>
            <a:custGeom>
              <a:avLst/>
              <a:gdLst>
                <a:gd name="T0" fmla="*/ 1 w 127"/>
                <a:gd name="T1" fmla="*/ 0 h 42"/>
                <a:gd name="T2" fmla="*/ 39 w 127"/>
                <a:gd name="T3" fmla="*/ 3 h 42"/>
                <a:gd name="T4" fmla="*/ 89 w 127"/>
                <a:gd name="T5" fmla="*/ 7 h 42"/>
                <a:gd name="T6" fmla="*/ 127 w 127"/>
                <a:gd name="T7" fmla="*/ 42 h 42"/>
                <a:gd name="T8" fmla="*/ 0 w 127"/>
                <a:gd name="T9" fmla="*/ 6 h 42"/>
                <a:gd name="T10" fmla="*/ 1 w 127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42">
                  <a:moveTo>
                    <a:pt x="1" y="0"/>
                  </a:moveTo>
                  <a:cubicBezTo>
                    <a:pt x="14" y="1"/>
                    <a:pt x="27" y="2"/>
                    <a:pt x="39" y="3"/>
                  </a:cubicBezTo>
                  <a:cubicBezTo>
                    <a:pt x="56" y="4"/>
                    <a:pt x="72" y="6"/>
                    <a:pt x="89" y="7"/>
                  </a:cubicBezTo>
                  <a:cubicBezTo>
                    <a:pt x="109" y="8"/>
                    <a:pt x="122" y="17"/>
                    <a:pt x="127" y="42"/>
                  </a:cubicBezTo>
                  <a:cubicBezTo>
                    <a:pt x="85" y="30"/>
                    <a:pt x="43" y="18"/>
                    <a:pt x="0" y="6"/>
                  </a:cubicBezTo>
                  <a:cubicBezTo>
                    <a:pt x="1" y="4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1"/>
            <p:cNvSpPr>
              <a:spLocks/>
            </p:cNvSpPr>
            <p:nvPr/>
          </p:nvSpPr>
          <p:spPr bwMode="auto">
            <a:xfrm>
              <a:off x="3419476" y="3867151"/>
              <a:ext cx="455613" cy="263525"/>
            </a:xfrm>
            <a:custGeom>
              <a:avLst/>
              <a:gdLst>
                <a:gd name="T0" fmla="*/ 121 w 121"/>
                <a:gd name="T1" fmla="*/ 0 h 70"/>
                <a:gd name="T2" fmla="*/ 0 w 121"/>
                <a:gd name="T3" fmla="*/ 67 h 70"/>
                <a:gd name="T4" fmla="*/ 121 w 121"/>
                <a:gd name="T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70">
                  <a:moveTo>
                    <a:pt x="121" y="0"/>
                  </a:moveTo>
                  <a:cubicBezTo>
                    <a:pt x="103" y="26"/>
                    <a:pt x="27" y="70"/>
                    <a:pt x="0" y="67"/>
                  </a:cubicBezTo>
                  <a:cubicBezTo>
                    <a:pt x="39" y="39"/>
                    <a:pt x="69" y="5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2"/>
            <p:cNvSpPr>
              <a:spLocks/>
            </p:cNvSpPr>
            <p:nvPr/>
          </p:nvSpPr>
          <p:spPr bwMode="auto">
            <a:xfrm>
              <a:off x="2624138" y="4138613"/>
              <a:ext cx="417513" cy="139700"/>
            </a:xfrm>
            <a:custGeom>
              <a:avLst/>
              <a:gdLst>
                <a:gd name="T0" fmla="*/ 111 w 111"/>
                <a:gd name="T1" fmla="*/ 27 h 37"/>
                <a:gd name="T2" fmla="*/ 0 w 111"/>
                <a:gd name="T3" fmla="*/ 24 h 37"/>
                <a:gd name="T4" fmla="*/ 111 w 111"/>
                <a:gd name="T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" h="37">
                  <a:moveTo>
                    <a:pt x="111" y="27"/>
                  </a:moveTo>
                  <a:cubicBezTo>
                    <a:pt x="74" y="37"/>
                    <a:pt x="37" y="36"/>
                    <a:pt x="0" y="24"/>
                  </a:cubicBezTo>
                  <a:cubicBezTo>
                    <a:pt x="39" y="0"/>
                    <a:pt x="96" y="2"/>
                    <a:pt x="111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3"/>
            <p:cNvSpPr>
              <a:spLocks/>
            </p:cNvSpPr>
            <p:nvPr/>
          </p:nvSpPr>
          <p:spPr bwMode="auto">
            <a:xfrm>
              <a:off x="2695576" y="3863976"/>
              <a:ext cx="403225" cy="260350"/>
            </a:xfrm>
            <a:custGeom>
              <a:avLst/>
              <a:gdLst>
                <a:gd name="T0" fmla="*/ 0 w 107"/>
                <a:gd name="T1" fmla="*/ 3 h 69"/>
                <a:gd name="T2" fmla="*/ 107 w 107"/>
                <a:gd name="T3" fmla="*/ 69 h 69"/>
                <a:gd name="T4" fmla="*/ 0 w 107"/>
                <a:gd name="T5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69">
                  <a:moveTo>
                    <a:pt x="0" y="3"/>
                  </a:moveTo>
                  <a:cubicBezTo>
                    <a:pt x="34" y="0"/>
                    <a:pt x="89" y="34"/>
                    <a:pt x="107" y="69"/>
                  </a:cubicBezTo>
                  <a:cubicBezTo>
                    <a:pt x="65" y="54"/>
                    <a:pt x="32" y="35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4"/>
            <p:cNvSpPr>
              <a:spLocks/>
            </p:cNvSpPr>
            <p:nvPr/>
          </p:nvSpPr>
          <p:spPr bwMode="auto">
            <a:xfrm>
              <a:off x="2813051" y="4352926"/>
              <a:ext cx="327025" cy="347663"/>
            </a:xfrm>
            <a:custGeom>
              <a:avLst/>
              <a:gdLst>
                <a:gd name="T0" fmla="*/ 0 w 87"/>
                <a:gd name="T1" fmla="*/ 92 h 92"/>
                <a:gd name="T2" fmla="*/ 87 w 87"/>
                <a:gd name="T3" fmla="*/ 0 h 92"/>
                <a:gd name="T4" fmla="*/ 0 w 87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92">
                  <a:moveTo>
                    <a:pt x="0" y="92"/>
                  </a:moveTo>
                  <a:cubicBezTo>
                    <a:pt x="14" y="46"/>
                    <a:pt x="59" y="34"/>
                    <a:pt x="87" y="0"/>
                  </a:cubicBezTo>
                  <a:cubicBezTo>
                    <a:pt x="78" y="41"/>
                    <a:pt x="36" y="85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5"/>
            <p:cNvSpPr>
              <a:spLocks/>
            </p:cNvSpPr>
            <p:nvPr/>
          </p:nvSpPr>
          <p:spPr bwMode="auto">
            <a:xfrm>
              <a:off x="3490913" y="3965576"/>
              <a:ext cx="441325" cy="200025"/>
            </a:xfrm>
            <a:custGeom>
              <a:avLst/>
              <a:gdLst>
                <a:gd name="T0" fmla="*/ 0 w 117"/>
                <a:gd name="T1" fmla="*/ 53 h 53"/>
                <a:gd name="T2" fmla="*/ 117 w 117"/>
                <a:gd name="T3" fmla="*/ 12 h 53"/>
                <a:gd name="T4" fmla="*/ 0 w 117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53">
                  <a:moveTo>
                    <a:pt x="0" y="53"/>
                  </a:moveTo>
                  <a:cubicBezTo>
                    <a:pt x="37" y="35"/>
                    <a:pt x="69" y="0"/>
                    <a:pt x="117" y="12"/>
                  </a:cubicBezTo>
                  <a:cubicBezTo>
                    <a:pt x="83" y="39"/>
                    <a:pt x="42" y="49"/>
                    <a:pt x="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6"/>
            <p:cNvSpPr>
              <a:spLocks/>
            </p:cNvSpPr>
            <p:nvPr/>
          </p:nvSpPr>
          <p:spPr bwMode="auto">
            <a:xfrm>
              <a:off x="3416301" y="3757613"/>
              <a:ext cx="338138" cy="320675"/>
            </a:xfrm>
            <a:custGeom>
              <a:avLst/>
              <a:gdLst>
                <a:gd name="T0" fmla="*/ 90 w 90"/>
                <a:gd name="T1" fmla="*/ 0 h 85"/>
                <a:gd name="T2" fmla="*/ 0 w 90"/>
                <a:gd name="T3" fmla="*/ 85 h 85"/>
                <a:gd name="T4" fmla="*/ 90 w 90"/>
                <a:gd name="T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85">
                  <a:moveTo>
                    <a:pt x="90" y="0"/>
                  </a:moveTo>
                  <a:cubicBezTo>
                    <a:pt x="71" y="41"/>
                    <a:pt x="34" y="61"/>
                    <a:pt x="0" y="85"/>
                  </a:cubicBezTo>
                  <a:cubicBezTo>
                    <a:pt x="17" y="43"/>
                    <a:pt x="50" y="18"/>
                    <a:pt x="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"/>
            <p:cNvSpPr>
              <a:spLocks/>
            </p:cNvSpPr>
            <p:nvPr/>
          </p:nvSpPr>
          <p:spPr bwMode="auto">
            <a:xfrm>
              <a:off x="3175001" y="4402138"/>
              <a:ext cx="142875" cy="485775"/>
            </a:xfrm>
            <a:custGeom>
              <a:avLst/>
              <a:gdLst>
                <a:gd name="T0" fmla="*/ 28 w 38"/>
                <a:gd name="T1" fmla="*/ 129 h 129"/>
                <a:gd name="T2" fmla="*/ 26 w 38"/>
                <a:gd name="T3" fmla="*/ 0 h 129"/>
                <a:gd name="T4" fmla="*/ 28 w 38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129">
                  <a:moveTo>
                    <a:pt x="28" y="129"/>
                  </a:moveTo>
                  <a:cubicBezTo>
                    <a:pt x="0" y="83"/>
                    <a:pt x="19" y="42"/>
                    <a:pt x="26" y="0"/>
                  </a:cubicBezTo>
                  <a:cubicBezTo>
                    <a:pt x="38" y="41"/>
                    <a:pt x="37" y="83"/>
                    <a:pt x="28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8"/>
            <p:cNvSpPr>
              <a:spLocks/>
            </p:cNvSpPr>
            <p:nvPr/>
          </p:nvSpPr>
          <p:spPr bwMode="auto">
            <a:xfrm>
              <a:off x="3189288" y="3551238"/>
              <a:ext cx="180975" cy="455613"/>
            </a:xfrm>
            <a:custGeom>
              <a:avLst/>
              <a:gdLst>
                <a:gd name="T0" fmla="*/ 17 w 48"/>
                <a:gd name="T1" fmla="*/ 121 h 121"/>
                <a:gd name="T2" fmla="*/ 15 w 48"/>
                <a:gd name="T3" fmla="*/ 0 h 121"/>
                <a:gd name="T4" fmla="*/ 17 w 48"/>
                <a:gd name="T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21">
                  <a:moveTo>
                    <a:pt x="17" y="121"/>
                  </a:moveTo>
                  <a:cubicBezTo>
                    <a:pt x="4" y="81"/>
                    <a:pt x="0" y="42"/>
                    <a:pt x="15" y="0"/>
                  </a:cubicBezTo>
                  <a:cubicBezTo>
                    <a:pt x="48" y="42"/>
                    <a:pt x="17" y="82"/>
                    <a:pt x="17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9"/>
            <p:cNvSpPr>
              <a:spLocks/>
            </p:cNvSpPr>
            <p:nvPr/>
          </p:nvSpPr>
          <p:spPr bwMode="auto">
            <a:xfrm>
              <a:off x="2928938" y="3633788"/>
              <a:ext cx="222250" cy="381000"/>
            </a:xfrm>
            <a:custGeom>
              <a:avLst/>
              <a:gdLst>
                <a:gd name="T0" fmla="*/ 0 w 59"/>
                <a:gd name="T1" fmla="*/ 0 h 101"/>
                <a:gd name="T2" fmla="*/ 59 w 59"/>
                <a:gd name="T3" fmla="*/ 101 h 101"/>
                <a:gd name="T4" fmla="*/ 0 w 59"/>
                <a:gd name="T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01">
                  <a:moveTo>
                    <a:pt x="0" y="0"/>
                  </a:moveTo>
                  <a:cubicBezTo>
                    <a:pt x="38" y="24"/>
                    <a:pt x="46" y="64"/>
                    <a:pt x="59" y="101"/>
                  </a:cubicBezTo>
                  <a:cubicBezTo>
                    <a:pt x="27" y="74"/>
                    <a:pt x="5" y="4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2616201" y="4014788"/>
              <a:ext cx="433388" cy="158750"/>
            </a:xfrm>
            <a:custGeom>
              <a:avLst/>
              <a:gdLst>
                <a:gd name="T0" fmla="*/ 113 w 115"/>
                <a:gd name="T1" fmla="*/ 42 h 42"/>
                <a:gd name="T2" fmla="*/ 0 w 115"/>
                <a:gd name="T3" fmla="*/ 15 h 42"/>
                <a:gd name="T4" fmla="*/ 2 w 115"/>
                <a:gd name="T5" fmla="*/ 8 h 42"/>
                <a:gd name="T6" fmla="*/ 115 w 115"/>
                <a:gd name="T7" fmla="*/ 34 h 42"/>
                <a:gd name="T8" fmla="*/ 113 w 115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2">
                  <a:moveTo>
                    <a:pt x="113" y="42"/>
                  </a:moveTo>
                  <a:cubicBezTo>
                    <a:pt x="75" y="33"/>
                    <a:pt x="38" y="24"/>
                    <a:pt x="0" y="15"/>
                  </a:cubicBezTo>
                  <a:cubicBezTo>
                    <a:pt x="1" y="13"/>
                    <a:pt x="1" y="10"/>
                    <a:pt x="2" y="8"/>
                  </a:cubicBezTo>
                  <a:cubicBezTo>
                    <a:pt x="43" y="0"/>
                    <a:pt x="81" y="8"/>
                    <a:pt x="115" y="34"/>
                  </a:cubicBezTo>
                  <a:cubicBezTo>
                    <a:pt x="115" y="37"/>
                    <a:pt x="114" y="40"/>
                    <a:pt x="113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2725738" y="4338638"/>
              <a:ext cx="388938" cy="252413"/>
            </a:xfrm>
            <a:custGeom>
              <a:avLst/>
              <a:gdLst>
                <a:gd name="T0" fmla="*/ 0 w 103"/>
                <a:gd name="T1" fmla="*/ 67 h 67"/>
                <a:gd name="T2" fmla="*/ 103 w 103"/>
                <a:gd name="T3" fmla="*/ 0 h 67"/>
                <a:gd name="T4" fmla="*/ 0 w 103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67">
                  <a:moveTo>
                    <a:pt x="0" y="67"/>
                  </a:moveTo>
                  <a:cubicBezTo>
                    <a:pt x="25" y="30"/>
                    <a:pt x="62" y="12"/>
                    <a:pt x="103" y="0"/>
                  </a:cubicBezTo>
                  <a:cubicBezTo>
                    <a:pt x="74" y="29"/>
                    <a:pt x="43" y="57"/>
                    <a:pt x="0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2"/>
            <p:cNvSpPr>
              <a:spLocks/>
            </p:cNvSpPr>
            <p:nvPr/>
          </p:nvSpPr>
          <p:spPr bwMode="auto">
            <a:xfrm>
              <a:off x="3355976" y="3652838"/>
              <a:ext cx="217488" cy="403225"/>
            </a:xfrm>
            <a:custGeom>
              <a:avLst/>
              <a:gdLst>
                <a:gd name="T0" fmla="*/ 58 w 58"/>
                <a:gd name="T1" fmla="*/ 0 h 107"/>
                <a:gd name="T2" fmla="*/ 4 w 58"/>
                <a:gd name="T3" fmla="*/ 107 h 107"/>
                <a:gd name="T4" fmla="*/ 1 w 58"/>
                <a:gd name="T5" fmla="*/ 89 h 107"/>
                <a:gd name="T6" fmla="*/ 58 w 58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07">
                  <a:moveTo>
                    <a:pt x="58" y="0"/>
                  </a:moveTo>
                  <a:cubicBezTo>
                    <a:pt x="51" y="40"/>
                    <a:pt x="32" y="72"/>
                    <a:pt x="4" y="107"/>
                  </a:cubicBezTo>
                  <a:cubicBezTo>
                    <a:pt x="3" y="98"/>
                    <a:pt x="0" y="93"/>
                    <a:pt x="1" y="89"/>
                  </a:cubicBezTo>
                  <a:cubicBezTo>
                    <a:pt x="12" y="54"/>
                    <a:pt x="31" y="25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3"/>
            <p:cNvSpPr>
              <a:spLocks/>
            </p:cNvSpPr>
            <p:nvPr/>
          </p:nvSpPr>
          <p:spPr bwMode="auto">
            <a:xfrm>
              <a:off x="3295651" y="4398963"/>
              <a:ext cx="153988" cy="441325"/>
            </a:xfrm>
            <a:custGeom>
              <a:avLst/>
              <a:gdLst>
                <a:gd name="T0" fmla="*/ 30 w 41"/>
                <a:gd name="T1" fmla="*/ 117 h 117"/>
                <a:gd name="T2" fmla="*/ 4 w 41"/>
                <a:gd name="T3" fmla="*/ 0 h 117"/>
                <a:gd name="T4" fmla="*/ 30 w 41"/>
                <a:gd name="T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117">
                  <a:moveTo>
                    <a:pt x="30" y="117"/>
                  </a:moveTo>
                  <a:cubicBezTo>
                    <a:pt x="0" y="83"/>
                    <a:pt x="13" y="40"/>
                    <a:pt x="4" y="0"/>
                  </a:cubicBezTo>
                  <a:cubicBezTo>
                    <a:pt x="27" y="16"/>
                    <a:pt x="41" y="85"/>
                    <a:pt x="30" y="1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4"/>
            <p:cNvSpPr>
              <a:spLocks/>
            </p:cNvSpPr>
            <p:nvPr/>
          </p:nvSpPr>
          <p:spPr bwMode="auto">
            <a:xfrm>
              <a:off x="2747963" y="3754438"/>
              <a:ext cx="369888" cy="320675"/>
            </a:xfrm>
            <a:custGeom>
              <a:avLst/>
              <a:gdLst>
                <a:gd name="T0" fmla="*/ 95 w 98"/>
                <a:gd name="T1" fmla="*/ 85 h 85"/>
                <a:gd name="T2" fmla="*/ 0 w 98"/>
                <a:gd name="T3" fmla="*/ 2 h 85"/>
                <a:gd name="T4" fmla="*/ 98 w 98"/>
                <a:gd name="T5" fmla="*/ 81 h 85"/>
                <a:gd name="T6" fmla="*/ 95 w 98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85">
                  <a:moveTo>
                    <a:pt x="95" y="85"/>
                  </a:moveTo>
                  <a:cubicBezTo>
                    <a:pt x="64" y="58"/>
                    <a:pt x="34" y="31"/>
                    <a:pt x="0" y="2"/>
                  </a:cubicBezTo>
                  <a:cubicBezTo>
                    <a:pt x="41" y="0"/>
                    <a:pt x="77" y="43"/>
                    <a:pt x="98" y="81"/>
                  </a:cubicBezTo>
                  <a:cubicBezTo>
                    <a:pt x="97" y="83"/>
                    <a:pt x="96" y="84"/>
                    <a:pt x="95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45"/>
            <p:cNvSpPr>
              <a:spLocks/>
            </p:cNvSpPr>
            <p:nvPr/>
          </p:nvSpPr>
          <p:spPr bwMode="auto">
            <a:xfrm>
              <a:off x="3279776" y="3600451"/>
              <a:ext cx="136525" cy="417513"/>
            </a:xfrm>
            <a:custGeom>
              <a:avLst/>
              <a:gdLst>
                <a:gd name="T0" fmla="*/ 32 w 36"/>
                <a:gd name="T1" fmla="*/ 0 h 111"/>
                <a:gd name="T2" fmla="*/ 6 w 36"/>
                <a:gd name="T3" fmla="*/ 111 h 111"/>
                <a:gd name="T4" fmla="*/ 32 w 36"/>
                <a:gd name="T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11">
                  <a:moveTo>
                    <a:pt x="32" y="0"/>
                  </a:moveTo>
                  <a:cubicBezTo>
                    <a:pt x="36" y="40"/>
                    <a:pt x="27" y="77"/>
                    <a:pt x="6" y="111"/>
                  </a:cubicBezTo>
                  <a:cubicBezTo>
                    <a:pt x="0" y="70"/>
                    <a:pt x="13" y="34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46"/>
            <p:cNvSpPr>
              <a:spLocks/>
            </p:cNvSpPr>
            <p:nvPr/>
          </p:nvSpPr>
          <p:spPr bwMode="auto">
            <a:xfrm>
              <a:off x="3071813" y="3584576"/>
              <a:ext cx="139700" cy="430213"/>
            </a:xfrm>
            <a:custGeom>
              <a:avLst/>
              <a:gdLst>
                <a:gd name="T0" fmla="*/ 11 w 37"/>
                <a:gd name="T1" fmla="*/ 0 h 114"/>
                <a:gd name="T2" fmla="*/ 37 w 37"/>
                <a:gd name="T3" fmla="*/ 114 h 114"/>
                <a:gd name="T4" fmla="*/ 11 w 37"/>
                <a:gd name="T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114">
                  <a:moveTo>
                    <a:pt x="11" y="0"/>
                  </a:moveTo>
                  <a:cubicBezTo>
                    <a:pt x="33" y="35"/>
                    <a:pt x="31" y="74"/>
                    <a:pt x="37" y="114"/>
                  </a:cubicBezTo>
                  <a:cubicBezTo>
                    <a:pt x="15" y="93"/>
                    <a:pt x="0" y="29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7"/>
            <p:cNvSpPr>
              <a:spLocks/>
            </p:cNvSpPr>
            <p:nvPr/>
          </p:nvSpPr>
          <p:spPr bwMode="auto">
            <a:xfrm>
              <a:off x="3079751" y="4410076"/>
              <a:ext cx="161925" cy="436563"/>
            </a:xfrm>
            <a:custGeom>
              <a:avLst/>
              <a:gdLst>
                <a:gd name="T0" fmla="*/ 43 w 43"/>
                <a:gd name="T1" fmla="*/ 2 h 116"/>
                <a:gd name="T2" fmla="*/ 20 w 43"/>
                <a:gd name="T3" fmla="*/ 116 h 116"/>
                <a:gd name="T4" fmla="*/ 13 w 43"/>
                <a:gd name="T5" fmla="*/ 115 h 116"/>
                <a:gd name="T6" fmla="*/ 36 w 43"/>
                <a:gd name="T7" fmla="*/ 0 h 116"/>
                <a:gd name="T8" fmla="*/ 43 w 43"/>
                <a:gd name="T9" fmla="*/ 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16">
                  <a:moveTo>
                    <a:pt x="43" y="2"/>
                  </a:moveTo>
                  <a:cubicBezTo>
                    <a:pt x="35" y="40"/>
                    <a:pt x="28" y="78"/>
                    <a:pt x="20" y="116"/>
                  </a:cubicBezTo>
                  <a:cubicBezTo>
                    <a:pt x="18" y="116"/>
                    <a:pt x="16" y="115"/>
                    <a:pt x="13" y="115"/>
                  </a:cubicBezTo>
                  <a:cubicBezTo>
                    <a:pt x="0" y="72"/>
                    <a:pt x="24" y="37"/>
                    <a:pt x="36" y="0"/>
                  </a:cubicBezTo>
                  <a:cubicBezTo>
                    <a:pt x="38" y="1"/>
                    <a:pt x="41" y="1"/>
                    <a:pt x="4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48"/>
            <p:cNvSpPr>
              <a:spLocks/>
            </p:cNvSpPr>
            <p:nvPr/>
          </p:nvSpPr>
          <p:spPr bwMode="auto">
            <a:xfrm>
              <a:off x="4056063" y="4149726"/>
              <a:ext cx="196850" cy="180975"/>
            </a:xfrm>
            <a:custGeom>
              <a:avLst/>
              <a:gdLst>
                <a:gd name="T0" fmla="*/ 36 w 52"/>
                <a:gd name="T1" fmla="*/ 48 h 48"/>
                <a:gd name="T2" fmla="*/ 31 w 52"/>
                <a:gd name="T3" fmla="*/ 44 h 48"/>
                <a:gd name="T4" fmla="*/ 17 w 52"/>
                <a:gd name="T5" fmla="*/ 0 h 48"/>
                <a:gd name="T6" fmla="*/ 22 w 52"/>
                <a:gd name="T7" fmla="*/ 16 h 48"/>
                <a:gd name="T8" fmla="*/ 20 w 52"/>
                <a:gd name="T9" fmla="*/ 17 h 48"/>
                <a:gd name="T10" fmla="*/ 9 w 52"/>
                <a:gd name="T11" fmla="*/ 27 h 48"/>
                <a:gd name="T12" fmla="*/ 23 w 52"/>
                <a:gd name="T13" fmla="*/ 34 h 48"/>
                <a:gd name="T14" fmla="*/ 52 w 52"/>
                <a:gd name="T15" fmla="*/ 46 h 48"/>
                <a:gd name="T16" fmla="*/ 36 w 52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8">
                  <a:moveTo>
                    <a:pt x="36" y="48"/>
                  </a:moveTo>
                  <a:cubicBezTo>
                    <a:pt x="34" y="46"/>
                    <a:pt x="33" y="44"/>
                    <a:pt x="31" y="44"/>
                  </a:cubicBezTo>
                  <a:cubicBezTo>
                    <a:pt x="0" y="32"/>
                    <a:pt x="0" y="32"/>
                    <a:pt x="17" y="0"/>
                  </a:cubicBezTo>
                  <a:cubicBezTo>
                    <a:pt x="19" y="7"/>
                    <a:pt x="21" y="12"/>
                    <a:pt x="22" y="16"/>
                  </a:cubicBezTo>
                  <a:cubicBezTo>
                    <a:pt x="25" y="15"/>
                    <a:pt x="22" y="16"/>
                    <a:pt x="20" y="17"/>
                  </a:cubicBezTo>
                  <a:cubicBezTo>
                    <a:pt x="16" y="20"/>
                    <a:pt x="13" y="24"/>
                    <a:pt x="9" y="27"/>
                  </a:cubicBezTo>
                  <a:cubicBezTo>
                    <a:pt x="14" y="30"/>
                    <a:pt x="19" y="34"/>
                    <a:pt x="23" y="34"/>
                  </a:cubicBezTo>
                  <a:cubicBezTo>
                    <a:pt x="36" y="32"/>
                    <a:pt x="45" y="36"/>
                    <a:pt x="52" y="46"/>
                  </a:cubicBezTo>
                  <a:cubicBezTo>
                    <a:pt x="47" y="46"/>
                    <a:pt x="41" y="47"/>
                    <a:pt x="36" y="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9"/>
            <p:cNvSpPr>
              <a:spLocks/>
            </p:cNvSpPr>
            <p:nvPr/>
          </p:nvSpPr>
          <p:spPr bwMode="auto">
            <a:xfrm>
              <a:off x="2409826" y="4489451"/>
              <a:ext cx="255588" cy="161925"/>
            </a:xfrm>
            <a:custGeom>
              <a:avLst/>
              <a:gdLst>
                <a:gd name="T0" fmla="*/ 68 w 68"/>
                <a:gd name="T1" fmla="*/ 35 h 43"/>
                <a:gd name="T2" fmla="*/ 0 w 68"/>
                <a:gd name="T3" fmla="*/ 17 h 43"/>
                <a:gd name="T4" fmla="*/ 14 w 68"/>
                <a:gd name="T5" fmla="*/ 0 h 43"/>
                <a:gd name="T6" fmla="*/ 35 w 68"/>
                <a:gd name="T7" fmla="*/ 26 h 43"/>
                <a:gd name="T8" fmla="*/ 68 w 68"/>
                <a:gd name="T9" fmla="*/ 35 h 43"/>
                <a:gd name="T10" fmla="*/ 68 w 68"/>
                <a:gd name="T11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43">
                  <a:moveTo>
                    <a:pt x="68" y="35"/>
                  </a:moveTo>
                  <a:cubicBezTo>
                    <a:pt x="42" y="43"/>
                    <a:pt x="21" y="33"/>
                    <a:pt x="0" y="17"/>
                  </a:cubicBezTo>
                  <a:cubicBezTo>
                    <a:pt x="4" y="13"/>
                    <a:pt x="8" y="8"/>
                    <a:pt x="14" y="0"/>
                  </a:cubicBezTo>
                  <a:cubicBezTo>
                    <a:pt x="22" y="10"/>
                    <a:pt x="26" y="21"/>
                    <a:pt x="35" y="26"/>
                  </a:cubicBezTo>
                  <a:cubicBezTo>
                    <a:pt x="44" y="31"/>
                    <a:pt x="57" y="32"/>
                    <a:pt x="68" y="35"/>
                  </a:cubicBezTo>
                  <a:cubicBezTo>
                    <a:pt x="68" y="35"/>
                    <a:pt x="68" y="35"/>
                    <a:pt x="68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0"/>
            <p:cNvSpPr>
              <a:spLocks/>
            </p:cNvSpPr>
            <p:nvPr/>
          </p:nvSpPr>
          <p:spPr bwMode="auto">
            <a:xfrm>
              <a:off x="2420938" y="3825876"/>
              <a:ext cx="104775" cy="150813"/>
            </a:xfrm>
            <a:custGeom>
              <a:avLst/>
              <a:gdLst>
                <a:gd name="T0" fmla="*/ 0 w 28"/>
                <a:gd name="T1" fmla="*/ 8 h 40"/>
                <a:gd name="T2" fmla="*/ 23 w 28"/>
                <a:gd name="T3" fmla="*/ 0 h 40"/>
                <a:gd name="T4" fmla="*/ 28 w 28"/>
                <a:gd name="T5" fmla="*/ 38 h 40"/>
                <a:gd name="T6" fmla="*/ 21 w 28"/>
                <a:gd name="T7" fmla="*/ 40 h 40"/>
                <a:gd name="T8" fmla="*/ 0 w 28"/>
                <a:gd name="T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0">
                  <a:moveTo>
                    <a:pt x="0" y="8"/>
                  </a:moveTo>
                  <a:cubicBezTo>
                    <a:pt x="9" y="5"/>
                    <a:pt x="15" y="3"/>
                    <a:pt x="23" y="0"/>
                  </a:cubicBezTo>
                  <a:cubicBezTo>
                    <a:pt x="25" y="13"/>
                    <a:pt x="27" y="25"/>
                    <a:pt x="28" y="38"/>
                  </a:cubicBezTo>
                  <a:cubicBezTo>
                    <a:pt x="26" y="39"/>
                    <a:pt x="24" y="39"/>
                    <a:pt x="21" y="40"/>
                  </a:cubicBezTo>
                  <a:cubicBezTo>
                    <a:pt x="14" y="30"/>
                    <a:pt x="7" y="19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auto">
            <a:xfrm>
              <a:off x="3973513" y="3852863"/>
              <a:ext cx="158750" cy="93663"/>
            </a:xfrm>
            <a:custGeom>
              <a:avLst/>
              <a:gdLst>
                <a:gd name="T0" fmla="*/ 4 w 42"/>
                <a:gd name="T1" fmla="*/ 0 h 25"/>
                <a:gd name="T2" fmla="*/ 42 w 42"/>
                <a:gd name="T3" fmla="*/ 8 h 25"/>
                <a:gd name="T4" fmla="*/ 26 w 42"/>
                <a:gd name="T5" fmla="*/ 25 h 25"/>
                <a:gd name="T6" fmla="*/ 0 w 42"/>
                <a:gd name="T7" fmla="*/ 9 h 25"/>
                <a:gd name="T8" fmla="*/ 4 w 4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5">
                  <a:moveTo>
                    <a:pt x="4" y="0"/>
                  </a:moveTo>
                  <a:cubicBezTo>
                    <a:pt x="16" y="3"/>
                    <a:pt x="28" y="5"/>
                    <a:pt x="42" y="8"/>
                  </a:cubicBezTo>
                  <a:cubicBezTo>
                    <a:pt x="36" y="15"/>
                    <a:pt x="31" y="19"/>
                    <a:pt x="26" y="25"/>
                  </a:cubicBezTo>
                  <a:cubicBezTo>
                    <a:pt x="18" y="20"/>
                    <a:pt x="9" y="14"/>
                    <a:pt x="0" y="9"/>
                  </a:cubicBezTo>
                  <a:cubicBezTo>
                    <a:pt x="1" y="6"/>
                    <a:pt x="3" y="3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auto">
            <a:xfrm>
              <a:off x="3938588" y="4440238"/>
              <a:ext cx="120650" cy="87313"/>
            </a:xfrm>
            <a:custGeom>
              <a:avLst/>
              <a:gdLst>
                <a:gd name="T0" fmla="*/ 0 w 32"/>
                <a:gd name="T1" fmla="*/ 23 h 23"/>
                <a:gd name="T2" fmla="*/ 10 w 32"/>
                <a:gd name="T3" fmla="*/ 0 h 23"/>
                <a:gd name="T4" fmla="*/ 32 w 32"/>
                <a:gd name="T5" fmla="*/ 15 h 23"/>
                <a:gd name="T6" fmla="*/ 32 w 32"/>
                <a:gd name="T7" fmla="*/ 21 h 23"/>
                <a:gd name="T8" fmla="*/ 0 w 3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0" y="23"/>
                  </a:moveTo>
                  <a:cubicBezTo>
                    <a:pt x="4" y="14"/>
                    <a:pt x="7" y="8"/>
                    <a:pt x="10" y="0"/>
                  </a:cubicBezTo>
                  <a:cubicBezTo>
                    <a:pt x="19" y="6"/>
                    <a:pt x="26" y="10"/>
                    <a:pt x="32" y="15"/>
                  </a:cubicBezTo>
                  <a:cubicBezTo>
                    <a:pt x="32" y="17"/>
                    <a:pt x="32" y="19"/>
                    <a:pt x="32" y="21"/>
                  </a:cubicBezTo>
                  <a:cubicBezTo>
                    <a:pt x="23" y="22"/>
                    <a:pt x="13" y="22"/>
                    <a:pt x="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任意多边形 2"/>
          <p:cNvSpPr/>
          <p:nvPr/>
        </p:nvSpPr>
        <p:spPr>
          <a:xfrm>
            <a:off x="-142540" y="1613776"/>
            <a:ext cx="12432727" cy="1340538"/>
          </a:xfrm>
          <a:custGeom>
            <a:avLst/>
            <a:gdLst>
              <a:gd name="connsiteX0" fmla="*/ 464504 w 13125312"/>
              <a:gd name="connsiteY0" fmla="*/ 1273231 h 1309222"/>
              <a:gd name="connsiteX1" fmla="*/ 2948397 w 13125312"/>
              <a:gd name="connsiteY1" fmla="*/ 3989 h 1309222"/>
              <a:gd name="connsiteX2" fmla="*/ 6660588 w 13125312"/>
              <a:gd name="connsiteY2" fmla="*/ 850151 h 1309222"/>
              <a:gd name="connsiteX3" fmla="*/ 10045233 w 13125312"/>
              <a:gd name="connsiteY3" fmla="*/ 181410 h 1309222"/>
              <a:gd name="connsiteX4" fmla="*/ 12692898 w 13125312"/>
              <a:gd name="connsiteY4" fmla="*/ 891094 h 1309222"/>
              <a:gd name="connsiteX5" fmla="*/ 464504 w 13125312"/>
              <a:gd name="connsiteY5" fmla="*/ 1273231 h 1309222"/>
              <a:gd name="connsiteX0" fmla="*/ 115244 w 12432727"/>
              <a:gd name="connsiteY0" fmla="*/ 1340459 h 1340538"/>
              <a:gd name="connsiteX1" fmla="*/ 2599137 w 12432727"/>
              <a:gd name="connsiteY1" fmla="*/ 71217 h 1340538"/>
              <a:gd name="connsiteX2" fmla="*/ 6311328 w 12432727"/>
              <a:gd name="connsiteY2" fmla="*/ 917379 h 1340538"/>
              <a:gd name="connsiteX3" fmla="*/ 9695973 w 12432727"/>
              <a:gd name="connsiteY3" fmla="*/ 248638 h 1340538"/>
              <a:gd name="connsiteX4" fmla="*/ 12343638 w 12432727"/>
              <a:gd name="connsiteY4" fmla="*/ 958322 h 1340538"/>
              <a:gd name="connsiteX5" fmla="*/ 6352271 w 12432727"/>
              <a:gd name="connsiteY5" fmla="*/ 2979 h 1340538"/>
              <a:gd name="connsiteX6" fmla="*/ 115244 w 12432727"/>
              <a:gd name="connsiteY6" fmla="*/ 1340459 h 134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32727" h="1340538">
                <a:moveTo>
                  <a:pt x="115244" y="1340459"/>
                </a:moveTo>
                <a:cubicBezTo>
                  <a:pt x="-510278" y="1351832"/>
                  <a:pt x="1566456" y="141730"/>
                  <a:pt x="2599137" y="71217"/>
                </a:cubicBezTo>
                <a:cubicBezTo>
                  <a:pt x="3631818" y="704"/>
                  <a:pt x="5128522" y="887809"/>
                  <a:pt x="6311328" y="917379"/>
                </a:cubicBezTo>
                <a:cubicBezTo>
                  <a:pt x="7494134" y="946949"/>
                  <a:pt x="8690588" y="241814"/>
                  <a:pt x="9695973" y="248638"/>
                </a:cubicBezTo>
                <a:cubicBezTo>
                  <a:pt x="10701358" y="255462"/>
                  <a:pt x="12900922" y="999265"/>
                  <a:pt x="12343638" y="958322"/>
                </a:cubicBezTo>
                <a:cubicBezTo>
                  <a:pt x="11786354" y="917379"/>
                  <a:pt x="8390337" y="-60710"/>
                  <a:pt x="6352271" y="2979"/>
                </a:cubicBezTo>
                <a:cubicBezTo>
                  <a:pt x="4314205" y="66668"/>
                  <a:pt x="740766" y="1329086"/>
                  <a:pt x="115244" y="1340459"/>
                </a:cubicBezTo>
                <a:close/>
              </a:path>
            </a:pathLst>
          </a:custGeom>
          <a:noFill/>
          <a:ln>
            <a:solidFill>
              <a:srgbClr val="004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5148" y="278461"/>
            <a:ext cx="4011168" cy="401116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38100"/>
            <a:ext cx="1416472" cy="6877050"/>
          </a:xfrm>
          <a:prstGeom prst="rect">
            <a:avLst/>
          </a:prstGeom>
        </p:spPr>
      </p:pic>
      <p:cxnSp>
        <p:nvCxnSpPr>
          <p:cNvPr id="93" name="直接连接符 92"/>
          <p:cNvCxnSpPr/>
          <p:nvPr/>
        </p:nvCxnSpPr>
        <p:spPr>
          <a:xfrm flipV="1">
            <a:off x="825501" y="2616202"/>
            <a:ext cx="590972" cy="168275"/>
          </a:xfrm>
          <a:prstGeom prst="line">
            <a:avLst/>
          </a:prstGeom>
          <a:ln w="12700">
            <a:solidFill>
              <a:srgbClr val="0046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93"/>
          <p:cNvGrpSpPr/>
          <p:nvPr/>
        </p:nvGrpSpPr>
        <p:grpSpPr>
          <a:xfrm>
            <a:off x="10149775" y="-311455"/>
            <a:ext cx="2029504" cy="774882"/>
            <a:chOff x="3669050" y="1386349"/>
            <a:chExt cx="4831678" cy="1844776"/>
          </a:xfrm>
        </p:grpSpPr>
        <p:sp>
          <p:nvSpPr>
            <p:cNvPr id="95" name="Freeform 6"/>
            <p:cNvSpPr>
              <a:spLocks/>
            </p:cNvSpPr>
            <p:nvPr/>
          </p:nvSpPr>
          <p:spPr bwMode="auto">
            <a:xfrm>
              <a:off x="5549947" y="1939352"/>
              <a:ext cx="1394977" cy="738770"/>
            </a:xfrm>
            <a:custGeom>
              <a:avLst/>
              <a:gdLst>
                <a:gd name="T0" fmla="*/ 286 w 686"/>
                <a:gd name="T1" fmla="*/ 116 h 363"/>
                <a:gd name="T2" fmla="*/ 420 w 686"/>
                <a:gd name="T3" fmla="*/ 246 h 363"/>
                <a:gd name="T4" fmla="*/ 565 w 686"/>
                <a:gd name="T5" fmla="*/ 347 h 363"/>
                <a:gd name="T6" fmla="*/ 566 w 686"/>
                <a:gd name="T7" fmla="*/ 353 h 363"/>
                <a:gd name="T8" fmla="*/ 511 w 686"/>
                <a:gd name="T9" fmla="*/ 362 h 363"/>
                <a:gd name="T10" fmla="*/ 349 w 686"/>
                <a:gd name="T11" fmla="*/ 294 h 363"/>
                <a:gd name="T12" fmla="*/ 220 w 686"/>
                <a:gd name="T13" fmla="*/ 147 h 363"/>
                <a:gd name="T14" fmla="*/ 146 w 686"/>
                <a:gd name="T15" fmla="*/ 70 h 363"/>
                <a:gd name="T16" fmla="*/ 41 w 686"/>
                <a:gd name="T17" fmla="*/ 85 h 363"/>
                <a:gd name="T18" fmla="*/ 32 w 686"/>
                <a:gd name="T19" fmla="*/ 149 h 363"/>
                <a:gd name="T20" fmla="*/ 90 w 686"/>
                <a:gd name="T21" fmla="*/ 195 h 363"/>
                <a:gd name="T22" fmla="*/ 119 w 686"/>
                <a:gd name="T23" fmla="*/ 178 h 363"/>
                <a:gd name="T24" fmla="*/ 112 w 686"/>
                <a:gd name="T25" fmla="*/ 128 h 363"/>
                <a:gd name="T26" fmla="*/ 94 w 686"/>
                <a:gd name="T27" fmla="*/ 117 h 363"/>
                <a:gd name="T28" fmla="*/ 144 w 686"/>
                <a:gd name="T29" fmla="*/ 138 h 363"/>
                <a:gd name="T30" fmla="*/ 145 w 686"/>
                <a:gd name="T31" fmla="*/ 196 h 363"/>
                <a:gd name="T32" fmla="*/ 89 w 686"/>
                <a:gd name="T33" fmla="*/ 219 h 363"/>
                <a:gd name="T34" fmla="*/ 7 w 686"/>
                <a:gd name="T35" fmla="*/ 96 h 363"/>
                <a:gd name="T36" fmla="*/ 53 w 686"/>
                <a:gd name="T37" fmla="*/ 39 h 363"/>
                <a:gd name="T38" fmla="*/ 244 w 686"/>
                <a:gd name="T39" fmla="*/ 10 h 363"/>
                <a:gd name="T40" fmla="*/ 531 w 686"/>
                <a:gd name="T41" fmla="*/ 206 h 363"/>
                <a:gd name="T42" fmla="*/ 546 w 686"/>
                <a:gd name="T43" fmla="*/ 235 h 363"/>
                <a:gd name="T44" fmla="*/ 676 w 686"/>
                <a:gd name="T45" fmla="*/ 319 h 363"/>
                <a:gd name="T46" fmla="*/ 686 w 686"/>
                <a:gd name="T47" fmla="*/ 322 h 363"/>
                <a:gd name="T48" fmla="*/ 685 w 686"/>
                <a:gd name="T49" fmla="*/ 329 h 363"/>
                <a:gd name="T50" fmla="*/ 589 w 686"/>
                <a:gd name="T51" fmla="*/ 317 h 363"/>
                <a:gd name="T52" fmla="*/ 424 w 686"/>
                <a:gd name="T53" fmla="*/ 217 h 363"/>
                <a:gd name="T54" fmla="*/ 334 w 686"/>
                <a:gd name="T55" fmla="*/ 132 h 363"/>
                <a:gd name="T56" fmla="*/ 287 w 686"/>
                <a:gd name="T57" fmla="*/ 111 h 363"/>
                <a:gd name="T58" fmla="*/ 286 w 686"/>
                <a:gd name="T59" fmla="*/ 116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6" h="363">
                  <a:moveTo>
                    <a:pt x="286" y="116"/>
                  </a:moveTo>
                  <a:cubicBezTo>
                    <a:pt x="330" y="160"/>
                    <a:pt x="375" y="204"/>
                    <a:pt x="420" y="246"/>
                  </a:cubicBezTo>
                  <a:cubicBezTo>
                    <a:pt x="464" y="287"/>
                    <a:pt x="510" y="324"/>
                    <a:pt x="565" y="347"/>
                  </a:cubicBezTo>
                  <a:cubicBezTo>
                    <a:pt x="565" y="349"/>
                    <a:pt x="566" y="351"/>
                    <a:pt x="566" y="353"/>
                  </a:cubicBezTo>
                  <a:cubicBezTo>
                    <a:pt x="548" y="356"/>
                    <a:pt x="529" y="361"/>
                    <a:pt x="511" y="362"/>
                  </a:cubicBezTo>
                  <a:cubicBezTo>
                    <a:pt x="448" y="363"/>
                    <a:pt x="393" y="337"/>
                    <a:pt x="349" y="294"/>
                  </a:cubicBezTo>
                  <a:cubicBezTo>
                    <a:pt x="303" y="248"/>
                    <a:pt x="264" y="196"/>
                    <a:pt x="220" y="147"/>
                  </a:cubicBezTo>
                  <a:cubicBezTo>
                    <a:pt x="196" y="120"/>
                    <a:pt x="173" y="92"/>
                    <a:pt x="146" y="70"/>
                  </a:cubicBezTo>
                  <a:cubicBezTo>
                    <a:pt x="109" y="40"/>
                    <a:pt x="71" y="48"/>
                    <a:pt x="41" y="85"/>
                  </a:cubicBezTo>
                  <a:cubicBezTo>
                    <a:pt x="26" y="104"/>
                    <a:pt x="21" y="126"/>
                    <a:pt x="32" y="149"/>
                  </a:cubicBezTo>
                  <a:cubicBezTo>
                    <a:pt x="43" y="174"/>
                    <a:pt x="62" y="191"/>
                    <a:pt x="90" y="195"/>
                  </a:cubicBezTo>
                  <a:cubicBezTo>
                    <a:pt x="104" y="198"/>
                    <a:pt x="115" y="192"/>
                    <a:pt x="119" y="178"/>
                  </a:cubicBezTo>
                  <a:cubicBezTo>
                    <a:pt x="126" y="160"/>
                    <a:pt x="127" y="142"/>
                    <a:pt x="112" y="128"/>
                  </a:cubicBezTo>
                  <a:cubicBezTo>
                    <a:pt x="107" y="124"/>
                    <a:pt x="102" y="122"/>
                    <a:pt x="94" y="117"/>
                  </a:cubicBezTo>
                  <a:cubicBezTo>
                    <a:pt x="117" y="115"/>
                    <a:pt x="134" y="119"/>
                    <a:pt x="144" y="138"/>
                  </a:cubicBezTo>
                  <a:cubicBezTo>
                    <a:pt x="154" y="157"/>
                    <a:pt x="159" y="177"/>
                    <a:pt x="145" y="196"/>
                  </a:cubicBezTo>
                  <a:cubicBezTo>
                    <a:pt x="132" y="215"/>
                    <a:pt x="109" y="224"/>
                    <a:pt x="89" y="219"/>
                  </a:cubicBezTo>
                  <a:cubicBezTo>
                    <a:pt x="40" y="207"/>
                    <a:pt x="0" y="146"/>
                    <a:pt x="7" y="96"/>
                  </a:cubicBezTo>
                  <a:cubicBezTo>
                    <a:pt x="12" y="68"/>
                    <a:pt x="30" y="51"/>
                    <a:pt x="53" y="39"/>
                  </a:cubicBezTo>
                  <a:cubicBezTo>
                    <a:pt x="113" y="9"/>
                    <a:pt x="178" y="0"/>
                    <a:pt x="244" y="10"/>
                  </a:cubicBezTo>
                  <a:cubicBezTo>
                    <a:pt x="370" y="29"/>
                    <a:pt x="467" y="94"/>
                    <a:pt x="531" y="206"/>
                  </a:cubicBezTo>
                  <a:cubicBezTo>
                    <a:pt x="536" y="216"/>
                    <a:pt x="541" y="225"/>
                    <a:pt x="546" y="235"/>
                  </a:cubicBezTo>
                  <a:cubicBezTo>
                    <a:pt x="570" y="293"/>
                    <a:pt x="614" y="319"/>
                    <a:pt x="676" y="319"/>
                  </a:cubicBezTo>
                  <a:cubicBezTo>
                    <a:pt x="679" y="319"/>
                    <a:pt x="682" y="321"/>
                    <a:pt x="686" y="322"/>
                  </a:cubicBezTo>
                  <a:cubicBezTo>
                    <a:pt x="685" y="324"/>
                    <a:pt x="685" y="327"/>
                    <a:pt x="685" y="329"/>
                  </a:cubicBezTo>
                  <a:cubicBezTo>
                    <a:pt x="653" y="325"/>
                    <a:pt x="620" y="324"/>
                    <a:pt x="589" y="317"/>
                  </a:cubicBezTo>
                  <a:cubicBezTo>
                    <a:pt x="523" y="302"/>
                    <a:pt x="470" y="266"/>
                    <a:pt x="424" y="217"/>
                  </a:cubicBezTo>
                  <a:cubicBezTo>
                    <a:pt x="396" y="186"/>
                    <a:pt x="365" y="159"/>
                    <a:pt x="334" y="132"/>
                  </a:cubicBezTo>
                  <a:cubicBezTo>
                    <a:pt x="321" y="122"/>
                    <a:pt x="303" y="118"/>
                    <a:pt x="287" y="111"/>
                  </a:cubicBezTo>
                  <a:cubicBezTo>
                    <a:pt x="286" y="113"/>
                    <a:pt x="286" y="114"/>
                    <a:pt x="286" y="1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"/>
            <p:cNvSpPr>
              <a:spLocks/>
            </p:cNvSpPr>
            <p:nvPr/>
          </p:nvSpPr>
          <p:spPr bwMode="auto">
            <a:xfrm>
              <a:off x="6727335" y="2502675"/>
              <a:ext cx="1773393" cy="447218"/>
            </a:xfrm>
            <a:custGeom>
              <a:avLst/>
              <a:gdLst>
                <a:gd name="T0" fmla="*/ 866 w 872"/>
                <a:gd name="T1" fmla="*/ 220 h 220"/>
                <a:gd name="T2" fmla="*/ 675 w 872"/>
                <a:gd name="T3" fmla="*/ 125 h 220"/>
                <a:gd name="T4" fmla="*/ 386 w 872"/>
                <a:gd name="T5" fmla="*/ 156 h 220"/>
                <a:gd name="T6" fmla="*/ 278 w 872"/>
                <a:gd name="T7" fmla="*/ 174 h 220"/>
                <a:gd name="T8" fmla="*/ 164 w 872"/>
                <a:gd name="T9" fmla="*/ 159 h 220"/>
                <a:gd name="T10" fmla="*/ 0 w 872"/>
                <a:gd name="T11" fmla="*/ 58 h 220"/>
                <a:gd name="T12" fmla="*/ 14 w 872"/>
                <a:gd name="T13" fmla="*/ 64 h 220"/>
                <a:gd name="T14" fmla="*/ 266 w 872"/>
                <a:gd name="T15" fmla="*/ 131 h 220"/>
                <a:gd name="T16" fmla="*/ 397 w 872"/>
                <a:gd name="T17" fmla="*/ 102 h 220"/>
                <a:gd name="T18" fmla="*/ 589 w 872"/>
                <a:gd name="T19" fmla="*/ 29 h 220"/>
                <a:gd name="T20" fmla="*/ 718 w 872"/>
                <a:gd name="T21" fmla="*/ 5 h 220"/>
                <a:gd name="T22" fmla="*/ 859 w 872"/>
                <a:gd name="T23" fmla="*/ 108 h 220"/>
                <a:gd name="T24" fmla="*/ 866 w 872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20">
                  <a:moveTo>
                    <a:pt x="866" y="220"/>
                  </a:moveTo>
                  <a:cubicBezTo>
                    <a:pt x="824" y="142"/>
                    <a:pt x="751" y="129"/>
                    <a:pt x="675" y="125"/>
                  </a:cubicBezTo>
                  <a:cubicBezTo>
                    <a:pt x="577" y="120"/>
                    <a:pt x="482" y="139"/>
                    <a:pt x="386" y="156"/>
                  </a:cubicBezTo>
                  <a:cubicBezTo>
                    <a:pt x="350" y="162"/>
                    <a:pt x="314" y="168"/>
                    <a:pt x="278" y="174"/>
                  </a:cubicBezTo>
                  <a:cubicBezTo>
                    <a:pt x="238" y="180"/>
                    <a:pt x="201" y="173"/>
                    <a:pt x="164" y="159"/>
                  </a:cubicBezTo>
                  <a:cubicBezTo>
                    <a:pt x="103" y="136"/>
                    <a:pt x="49" y="100"/>
                    <a:pt x="0" y="58"/>
                  </a:cubicBezTo>
                  <a:cubicBezTo>
                    <a:pt x="4" y="60"/>
                    <a:pt x="9" y="62"/>
                    <a:pt x="14" y="64"/>
                  </a:cubicBezTo>
                  <a:cubicBezTo>
                    <a:pt x="94" y="102"/>
                    <a:pt x="177" y="125"/>
                    <a:pt x="266" y="131"/>
                  </a:cubicBezTo>
                  <a:cubicBezTo>
                    <a:pt x="312" y="134"/>
                    <a:pt x="355" y="119"/>
                    <a:pt x="397" y="102"/>
                  </a:cubicBezTo>
                  <a:cubicBezTo>
                    <a:pt x="461" y="78"/>
                    <a:pt x="524" y="50"/>
                    <a:pt x="589" y="29"/>
                  </a:cubicBezTo>
                  <a:cubicBezTo>
                    <a:pt x="630" y="15"/>
                    <a:pt x="674" y="9"/>
                    <a:pt x="718" y="5"/>
                  </a:cubicBezTo>
                  <a:cubicBezTo>
                    <a:pt x="792" y="0"/>
                    <a:pt x="839" y="36"/>
                    <a:pt x="859" y="108"/>
                  </a:cubicBezTo>
                  <a:cubicBezTo>
                    <a:pt x="869" y="143"/>
                    <a:pt x="872" y="188"/>
                    <a:pt x="866" y="2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0"/>
            <p:cNvSpPr>
              <a:spLocks/>
            </p:cNvSpPr>
            <p:nvPr/>
          </p:nvSpPr>
          <p:spPr bwMode="auto">
            <a:xfrm>
              <a:off x="7074790" y="1732084"/>
              <a:ext cx="630406" cy="929698"/>
            </a:xfrm>
            <a:custGeom>
              <a:avLst/>
              <a:gdLst>
                <a:gd name="T0" fmla="*/ 53 w 310"/>
                <a:gd name="T1" fmla="*/ 5 h 457"/>
                <a:gd name="T2" fmla="*/ 100 w 310"/>
                <a:gd name="T3" fmla="*/ 80 h 457"/>
                <a:gd name="T4" fmla="*/ 139 w 310"/>
                <a:gd name="T5" fmla="*/ 143 h 457"/>
                <a:gd name="T6" fmla="*/ 152 w 310"/>
                <a:gd name="T7" fmla="*/ 134 h 457"/>
                <a:gd name="T8" fmla="*/ 223 w 310"/>
                <a:gd name="T9" fmla="*/ 94 h 457"/>
                <a:gd name="T10" fmla="*/ 261 w 310"/>
                <a:gd name="T11" fmla="*/ 49 h 457"/>
                <a:gd name="T12" fmla="*/ 233 w 310"/>
                <a:gd name="T13" fmla="*/ 4 h 457"/>
                <a:gd name="T14" fmla="*/ 274 w 310"/>
                <a:gd name="T15" fmla="*/ 20 h 457"/>
                <a:gd name="T16" fmla="*/ 252 w 310"/>
                <a:gd name="T17" fmla="*/ 153 h 457"/>
                <a:gd name="T18" fmla="*/ 214 w 310"/>
                <a:gd name="T19" fmla="*/ 174 h 457"/>
                <a:gd name="T20" fmla="*/ 255 w 310"/>
                <a:gd name="T21" fmla="*/ 184 h 457"/>
                <a:gd name="T22" fmla="*/ 277 w 310"/>
                <a:gd name="T23" fmla="*/ 221 h 457"/>
                <a:gd name="T24" fmla="*/ 224 w 310"/>
                <a:gd name="T25" fmla="*/ 285 h 457"/>
                <a:gd name="T26" fmla="*/ 169 w 310"/>
                <a:gd name="T27" fmla="*/ 274 h 457"/>
                <a:gd name="T28" fmla="*/ 162 w 310"/>
                <a:gd name="T29" fmla="*/ 255 h 457"/>
                <a:gd name="T30" fmla="*/ 176 w 310"/>
                <a:gd name="T31" fmla="*/ 245 h 457"/>
                <a:gd name="T32" fmla="*/ 203 w 310"/>
                <a:gd name="T33" fmla="*/ 225 h 457"/>
                <a:gd name="T34" fmla="*/ 171 w 310"/>
                <a:gd name="T35" fmla="*/ 195 h 457"/>
                <a:gd name="T36" fmla="*/ 117 w 310"/>
                <a:gd name="T37" fmla="*/ 222 h 457"/>
                <a:gd name="T38" fmla="*/ 103 w 310"/>
                <a:gd name="T39" fmla="*/ 365 h 457"/>
                <a:gd name="T40" fmla="*/ 207 w 310"/>
                <a:gd name="T41" fmla="*/ 428 h 457"/>
                <a:gd name="T42" fmla="*/ 282 w 310"/>
                <a:gd name="T43" fmla="*/ 425 h 457"/>
                <a:gd name="T44" fmla="*/ 88 w 310"/>
                <a:gd name="T45" fmla="*/ 392 h 457"/>
                <a:gd name="T46" fmla="*/ 64 w 310"/>
                <a:gd name="T47" fmla="*/ 215 h 457"/>
                <a:gd name="T48" fmla="*/ 70 w 310"/>
                <a:gd name="T49" fmla="*/ 203 h 457"/>
                <a:gd name="T50" fmla="*/ 59 w 310"/>
                <a:gd name="T51" fmla="*/ 149 h 457"/>
                <a:gd name="T52" fmla="*/ 33 w 310"/>
                <a:gd name="T53" fmla="*/ 122 h 457"/>
                <a:gd name="T54" fmla="*/ 53 w 310"/>
                <a:gd name="T55" fmla="*/ 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457">
                  <a:moveTo>
                    <a:pt x="53" y="5"/>
                  </a:moveTo>
                  <a:cubicBezTo>
                    <a:pt x="49" y="42"/>
                    <a:pt x="72" y="62"/>
                    <a:pt x="100" y="80"/>
                  </a:cubicBezTo>
                  <a:cubicBezTo>
                    <a:pt x="122" y="94"/>
                    <a:pt x="140" y="111"/>
                    <a:pt x="139" y="143"/>
                  </a:cubicBezTo>
                  <a:cubicBezTo>
                    <a:pt x="145" y="139"/>
                    <a:pt x="148" y="136"/>
                    <a:pt x="152" y="134"/>
                  </a:cubicBezTo>
                  <a:cubicBezTo>
                    <a:pt x="176" y="120"/>
                    <a:pt x="199" y="105"/>
                    <a:pt x="223" y="94"/>
                  </a:cubicBezTo>
                  <a:cubicBezTo>
                    <a:pt x="244" y="85"/>
                    <a:pt x="258" y="72"/>
                    <a:pt x="261" y="49"/>
                  </a:cubicBezTo>
                  <a:cubicBezTo>
                    <a:pt x="265" y="28"/>
                    <a:pt x="256" y="13"/>
                    <a:pt x="233" y="4"/>
                  </a:cubicBezTo>
                  <a:cubicBezTo>
                    <a:pt x="251" y="0"/>
                    <a:pt x="262" y="5"/>
                    <a:pt x="274" y="20"/>
                  </a:cubicBezTo>
                  <a:cubicBezTo>
                    <a:pt x="310" y="65"/>
                    <a:pt x="301" y="122"/>
                    <a:pt x="252" y="153"/>
                  </a:cubicBezTo>
                  <a:cubicBezTo>
                    <a:pt x="241" y="160"/>
                    <a:pt x="229" y="165"/>
                    <a:pt x="214" y="174"/>
                  </a:cubicBezTo>
                  <a:cubicBezTo>
                    <a:pt x="231" y="178"/>
                    <a:pt x="243" y="181"/>
                    <a:pt x="255" y="184"/>
                  </a:cubicBezTo>
                  <a:cubicBezTo>
                    <a:pt x="274" y="190"/>
                    <a:pt x="281" y="203"/>
                    <a:pt x="277" y="221"/>
                  </a:cubicBezTo>
                  <a:cubicBezTo>
                    <a:pt x="270" y="251"/>
                    <a:pt x="252" y="273"/>
                    <a:pt x="224" y="285"/>
                  </a:cubicBezTo>
                  <a:cubicBezTo>
                    <a:pt x="204" y="294"/>
                    <a:pt x="185" y="288"/>
                    <a:pt x="169" y="274"/>
                  </a:cubicBezTo>
                  <a:cubicBezTo>
                    <a:pt x="164" y="270"/>
                    <a:pt x="161" y="261"/>
                    <a:pt x="162" y="255"/>
                  </a:cubicBezTo>
                  <a:cubicBezTo>
                    <a:pt x="162" y="251"/>
                    <a:pt x="171" y="247"/>
                    <a:pt x="176" y="245"/>
                  </a:cubicBezTo>
                  <a:cubicBezTo>
                    <a:pt x="187" y="240"/>
                    <a:pt x="205" y="245"/>
                    <a:pt x="203" y="225"/>
                  </a:cubicBezTo>
                  <a:cubicBezTo>
                    <a:pt x="202" y="207"/>
                    <a:pt x="188" y="198"/>
                    <a:pt x="171" y="195"/>
                  </a:cubicBezTo>
                  <a:cubicBezTo>
                    <a:pt x="147" y="191"/>
                    <a:pt x="129" y="204"/>
                    <a:pt x="117" y="222"/>
                  </a:cubicBezTo>
                  <a:cubicBezTo>
                    <a:pt x="87" y="267"/>
                    <a:pt x="82" y="315"/>
                    <a:pt x="103" y="365"/>
                  </a:cubicBezTo>
                  <a:cubicBezTo>
                    <a:pt x="122" y="410"/>
                    <a:pt x="161" y="426"/>
                    <a:pt x="207" y="428"/>
                  </a:cubicBezTo>
                  <a:cubicBezTo>
                    <a:pt x="233" y="429"/>
                    <a:pt x="259" y="426"/>
                    <a:pt x="282" y="425"/>
                  </a:cubicBezTo>
                  <a:cubicBezTo>
                    <a:pt x="226" y="457"/>
                    <a:pt x="137" y="456"/>
                    <a:pt x="88" y="392"/>
                  </a:cubicBezTo>
                  <a:cubicBezTo>
                    <a:pt x="45" y="338"/>
                    <a:pt x="32" y="280"/>
                    <a:pt x="64" y="215"/>
                  </a:cubicBezTo>
                  <a:cubicBezTo>
                    <a:pt x="66" y="211"/>
                    <a:pt x="68" y="207"/>
                    <a:pt x="70" y="203"/>
                  </a:cubicBezTo>
                  <a:cubicBezTo>
                    <a:pt x="83" y="174"/>
                    <a:pt x="82" y="171"/>
                    <a:pt x="59" y="149"/>
                  </a:cubicBezTo>
                  <a:cubicBezTo>
                    <a:pt x="50" y="140"/>
                    <a:pt x="41" y="132"/>
                    <a:pt x="33" y="122"/>
                  </a:cubicBezTo>
                  <a:cubicBezTo>
                    <a:pt x="0" y="82"/>
                    <a:pt x="7" y="36"/>
                    <a:pt x="53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2"/>
            <p:cNvSpPr>
              <a:spLocks/>
            </p:cNvSpPr>
            <p:nvPr/>
          </p:nvSpPr>
          <p:spPr bwMode="auto">
            <a:xfrm>
              <a:off x="5120789" y="2502675"/>
              <a:ext cx="1708030" cy="478179"/>
            </a:xfrm>
            <a:custGeom>
              <a:avLst/>
              <a:gdLst>
                <a:gd name="T0" fmla="*/ 840 w 840"/>
                <a:gd name="T1" fmla="*/ 131 h 235"/>
                <a:gd name="T2" fmla="*/ 678 w 840"/>
                <a:gd name="T3" fmla="*/ 223 h 235"/>
                <a:gd name="T4" fmla="*/ 535 w 840"/>
                <a:gd name="T5" fmla="*/ 183 h 235"/>
                <a:gd name="T6" fmla="*/ 404 w 840"/>
                <a:gd name="T7" fmla="*/ 119 h 235"/>
                <a:gd name="T8" fmla="*/ 49 w 840"/>
                <a:gd name="T9" fmla="*/ 52 h 235"/>
                <a:gd name="T10" fmla="*/ 0 w 840"/>
                <a:gd name="T11" fmla="*/ 56 h 235"/>
                <a:gd name="T12" fmla="*/ 292 w 840"/>
                <a:gd name="T13" fmla="*/ 37 h 235"/>
                <a:gd name="T14" fmla="*/ 582 w 840"/>
                <a:gd name="T15" fmla="*/ 139 h 235"/>
                <a:gd name="T16" fmla="*/ 745 w 840"/>
                <a:gd name="T17" fmla="*/ 166 h 235"/>
                <a:gd name="T18" fmla="*/ 840 w 840"/>
                <a:gd name="T19" fmla="*/ 1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0" h="235">
                  <a:moveTo>
                    <a:pt x="840" y="131"/>
                  </a:moveTo>
                  <a:cubicBezTo>
                    <a:pt x="811" y="198"/>
                    <a:pt x="749" y="235"/>
                    <a:pt x="678" y="223"/>
                  </a:cubicBezTo>
                  <a:cubicBezTo>
                    <a:pt x="629" y="215"/>
                    <a:pt x="581" y="200"/>
                    <a:pt x="535" y="183"/>
                  </a:cubicBezTo>
                  <a:cubicBezTo>
                    <a:pt x="490" y="165"/>
                    <a:pt x="446" y="143"/>
                    <a:pt x="404" y="119"/>
                  </a:cubicBezTo>
                  <a:cubicBezTo>
                    <a:pt x="293" y="53"/>
                    <a:pt x="173" y="43"/>
                    <a:pt x="49" y="52"/>
                  </a:cubicBezTo>
                  <a:cubicBezTo>
                    <a:pt x="33" y="53"/>
                    <a:pt x="16" y="56"/>
                    <a:pt x="0" y="56"/>
                  </a:cubicBezTo>
                  <a:cubicBezTo>
                    <a:pt x="96" y="24"/>
                    <a:pt x="191" y="0"/>
                    <a:pt x="292" y="37"/>
                  </a:cubicBezTo>
                  <a:cubicBezTo>
                    <a:pt x="388" y="73"/>
                    <a:pt x="484" y="107"/>
                    <a:pt x="582" y="139"/>
                  </a:cubicBezTo>
                  <a:cubicBezTo>
                    <a:pt x="634" y="156"/>
                    <a:pt x="689" y="167"/>
                    <a:pt x="745" y="166"/>
                  </a:cubicBezTo>
                  <a:cubicBezTo>
                    <a:pt x="779" y="166"/>
                    <a:pt x="811" y="159"/>
                    <a:pt x="840" y="1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4"/>
            <p:cNvSpPr>
              <a:spLocks/>
            </p:cNvSpPr>
            <p:nvPr/>
          </p:nvSpPr>
          <p:spPr bwMode="auto">
            <a:xfrm>
              <a:off x="6074568" y="1431071"/>
              <a:ext cx="430878" cy="569343"/>
            </a:xfrm>
            <a:custGeom>
              <a:avLst/>
              <a:gdLst>
                <a:gd name="T0" fmla="*/ 80 w 212"/>
                <a:gd name="T1" fmla="*/ 98 h 280"/>
                <a:gd name="T2" fmla="*/ 45 w 212"/>
                <a:gd name="T3" fmla="*/ 190 h 280"/>
                <a:gd name="T4" fmla="*/ 86 w 212"/>
                <a:gd name="T5" fmla="*/ 253 h 280"/>
                <a:gd name="T6" fmla="*/ 106 w 212"/>
                <a:gd name="T7" fmla="*/ 280 h 280"/>
                <a:gd name="T8" fmla="*/ 88 w 212"/>
                <a:gd name="T9" fmla="*/ 275 h 280"/>
                <a:gd name="T10" fmla="*/ 6 w 212"/>
                <a:gd name="T11" fmla="*/ 136 h 280"/>
                <a:gd name="T12" fmla="*/ 113 w 212"/>
                <a:gd name="T13" fmla="*/ 8 h 280"/>
                <a:gd name="T14" fmla="*/ 188 w 212"/>
                <a:gd name="T15" fmla="*/ 45 h 280"/>
                <a:gd name="T16" fmla="*/ 194 w 212"/>
                <a:gd name="T17" fmla="*/ 133 h 280"/>
                <a:gd name="T18" fmla="*/ 123 w 212"/>
                <a:gd name="T19" fmla="*/ 156 h 280"/>
                <a:gd name="T20" fmla="*/ 80 w 212"/>
                <a:gd name="T21" fmla="*/ 9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280">
                  <a:moveTo>
                    <a:pt x="80" y="98"/>
                  </a:moveTo>
                  <a:cubicBezTo>
                    <a:pt x="41" y="117"/>
                    <a:pt x="26" y="155"/>
                    <a:pt x="45" y="190"/>
                  </a:cubicBezTo>
                  <a:cubicBezTo>
                    <a:pt x="56" y="212"/>
                    <a:pt x="72" y="232"/>
                    <a:pt x="86" y="253"/>
                  </a:cubicBezTo>
                  <a:cubicBezTo>
                    <a:pt x="91" y="260"/>
                    <a:pt x="97" y="268"/>
                    <a:pt x="106" y="280"/>
                  </a:cubicBezTo>
                  <a:cubicBezTo>
                    <a:pt x="96" y="277"/>
                    <a:pt x="92" y="277"/>
                    <a:pt x="88" y="275"/>
                  </a:cubicBezTo>
                  <a:cubicBezTo>
                    <a:pt x="28" y="245"/>
                    <a:pt x="0" y="198"/>
                    <a:pt x="6" y="136"/>
                  </a:cubicBezTo>
                  <a:cubicBezTo>
                    <a:pt x="11" y="75"/>
                    <a:pt x="52" y="26"/>
                    <a:pt x="113" y="8"/>
                  </a:cubicBezTo>
                  <a:cubicBezTo>
                    <a:pt x="138" y="0"/>
                    <a:pt x="167" y="15"/>
                    <a:pt x="188" y="45"/>
                  </a:cubicBezTo>
                  <a:cubicBezTo>
                    <a:pt x="209" y="78"/>
                    <a:pt x="212" y="113"/>
                    <a:pt x="194" y="133"/>
                  </a:cubicBezTo>
                  <a:cubicBezTo>
                    <a:pt x="175" y="153"/>
                    <a:pt x="150" y="161"/>
                    <a:pt x="123" y="156"/>
                  </a:cubicBezTo>
                  <a:cubicBezTo>
                    <a:pt x="93" y="149"/>
                    <a:pt x="82" y="127"/>
                    <a:pt x="80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5"/>
            <p:cNvSpPr>
              <a:spLocks/>
            </p:cNvSpPr>
            <p:nvPr/>
          </p:nvSpPr>
          <p:spPr bwMode="auto">
            <a:xfrm>
              <a:off x="3977802" y="2299707"/>
              <a:ext cx="1436259" cy="404216"/>
            </a:xfrm>
            <a:custGeom>
              <a:avLst/>
              <a:gdLst>
                <a:gd name="T0" fmla="*/ 706 w 706"/>
                <a:gd name="T1" fmla="*/ 83 h 199"/>
                <a:gd name="T2" fmla="*/ 579 w 706"/>
                <a:gd name="T3" fmla="*/ 64 h 199"/>
                <a:gd name="T4" fmla="*/ 351 w 706"/>
                <a:gd name="T5" fmla="*/ 131 h 199"/>
                <a:gd name="T6" fmla="*/ 264 w 706"/>
                <a:gd name="T7" fmla="*/ 166 h 199"/>
                <a:gd name="T8" fmla="*/ 42 w 706"/>
                <a:gd name="T9" fmla="*/ 175 h 199"/>
                <a:gd name="T10" fmla="*/ 0 w 706"/>
                <a:gd name="T11" fmla="*/ 163 h 199"/>
                <a:gd name="T12" fmla="*/ 134 w 706"/>
                <a:gd name="T13" fmla="*/ 163 h 199"/>
                <a:gd name="T14" fmla="*/ 324 w 706"/>
                <a:gd name="T15" fmla="*/ 109 h 199"/>
                <a:gd name="T16" fmla="*/ 539 w 706"/>
                <a:gd name="T17" fmla="*/ 16 h 199"/>
                <a:gd name="T18" fmla="*/ 696 w 706"/>
                <a:gd name="T19" fmla="*/ 66 h 199"/>
                <a:gd name="T20" fmla="*/ 706 w 706"/>
                <a:gd name="T21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199">
                  <a:moveTo>
                    <a:pt x="706" y="83"/>
                  </a:moveTo>
                  <a:cubicBezTo>
                    <a:pt x="665" y="55"/>
                    <a:pt x="622" y="58"/>
                    <a:pt x="579" y="64"/>
                  </a:cubicBezTo>
                  <a:cubicBezTo>
                    <a:pt x="500" y="75"/>
                    <a:pt x="425" y="103"/>
                    <a:pt x="351" y="131"/>
                  </a:cubicBezTo>
                  <a:cubicBezTo>
                    <a:pt x="322" y="142"/>
                    <a:pt x="292" y="152"/>
                    <a:pt x="264" y="166"/>
                  </a:cubicBezTo>
                  <a:cubicBezTo>
                    <a:pt x="191" y="199"/>
                    <a:pt x="117" y="197"/>
                    <a:pt x="42" y="175"/>
                  </a:cubicBezTo>
                  <a:cubicBezTo>
                    <a:pt x="26" y="171"/>
                    <a:pt x="10" y="166"/>
                    <a:pt x="0" y="163"/>
                  </a:cubicBezTo>
                  <a:cubicBezTo>
                    <a:pt x="41" y="163"/>
                    <a:pt x="88" y="164"/>
                    <a:pt x="134" y="163"/>
                  </a:cubicBezTo>
                  <a:cubicBezTo>
                    <a:pt x="202" y="161"/>
                    <a:pt x="265" y="143"/>
                    <a:pt x="324" y="109"/>
                  </a:cubicBezTo>
                  <a:cubicBezTo>
                    <a:pt x="392" y="70"/>
                    <a:pt x="461" y="33"/>
                    <a:pt x="539" y="16"/>
                  </a:cubicBezTo>
                  <a:cubicBezTo>
                    <a:pt x="608" y="0"/>
                    <a:pt x="662" y="17"/>
                    <a:pt x="696" y="66"/>
                  </a:cubicBezTo>
                  <a:cubicBezTo>
                    <a:pt x="699" y="71"/>
                    <a:pt x="702" y="77"/>
                    <a:pt x="706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8"/>
            <p:cNvSpPr>
              <a:spLocks/>
            </p:cNvSpPr>
            <p:nvPr/>
          </p:nvSpPr>
          <p:spPr bwMode="auto">
            <a:xfrm>
              <a:off x="7772278" y="2010735"/>
              <a:ext cx="390456" cy="369815"/>
            </a:xfrm>
            <a:custGeom>
              <a:avLst/>
              <a:gdLst>
                <a:gd name="T0" fmla="*/ 79 w 192"/>
                <a:gd name="T1" fmla="*/ 82 h 182"/>
                <a:gd name="T2" fmla="*/ 63 w 192"/>
                <a:gd name="T3" fmla="*/ 42 h 182"/>
                <a:gd name="T4" fmla="*/ 70 w 192"/>
                <a:gd name="T5" fmla="*/ 5 h 182"/>
                <a:gd name="T6" fmla="*/ 105 w 192"/>
                <a:gd name="T7" fmla="*/ 5 h 182"/>
                <a:gd name="T8" fmla="*/ 121 w 192"/>
                <a:gd name="T9" fmla="*/ 44 h 182"/>
                <a:gd name="T10" fmla="*/ 113 w 192"/>
                <a:gd name="T11" fmla="*/ 63 h 182"/>
                <a:gd name="T12" fmla="*/ 168 w 192"/>
                <a:gd name="T13" fmla="*/ 49 h 182"/>
                <a:gd name="T14" fmla="*/ 184 w 192"/>
                <a:gd name="T15" fmla="*/ 86 h 182"/>
                <a:gd name="T16" fmla="*/ 166 w 192"/>
                <a:gd name="T17" fmla="*/ 107 h 182"/>
                <a:gd name="T18" fmla="*/ 140 w 192"/>
                <a:gd name="T19" fmla="*/ 108 h 182"/>
                <a:gd name="T20" fmla="*/ 113 w 192"/>
                <a:gd name="T21" fmla="*/ 103 h 182"/>
                <a:gd name="T22" fmla="*/ 121 w 192"/>
                <a:gd name="T23" fmla="*/ 108 h 182"/>
                <a:gd name="T24" fmla="*/ 134 w 192"/>
                <a:gd name="T25" fmla="*/ 113 h 182"/>
                <a:gd name="T26" fmla="*/ 162 w 192"/>
                <a:gd name="T27" fmla="*/ 158 h 182"/>
                <a:gd name="T28" fmla="*/ 134 w 192"/>
                <a:gd name="T29" fmla="*/ 182 h 182"/>
                <a:gd name="T30" fmla="*/ 97 w 192"/>
                <a:gd name="T31" fmla="*/ 142 h 182"/>
                <a:gd name="T32" fmla="*/ 91 w 192"/>
                <a:gd name="T33" fmla="*/ 117 h 182"/>
                <a:gd name="T34" fmla="*/ 90 w 192"/>
                <a:gd name="T35" fmla="*/ 151 h 182"/>
                <a:gd name="T36" fmla="*/ 67 w 192"/>
                <a:gd name="T37" fmla="*/ 180 h 182"/>
                <a:gd name="T38" fmla="*/ 34 w 192"/>
                <a:gd name="T39" fmla="*/ 166 h 182"/>
                <a:gd name="T40" fmla="*/ 39 w 192"/>
                <a:gd name="T41" fmla="*/ 130 h 182"/>
                <a:gd name="T42" fmla="*/ 60 w 192"/>
                <a:gd name="T43" fmla="*/ 99 h 182"/>
                <a:gd name="T44" fmla="*/ 66 w 192"/>
                <a:gd name="T45" fmla="*/ 103 h 182"/>
                <a:gd name="T46" fmla="*/ 48 w 192"/>
                <a:gd name="T47" fmla="*/ 106 h 182"/>
                <a:gd name="T48" fmla="*/ 0 w 192"/>
                <a:gd name="T49" fmla="*/ 71 h 182"/>
                <a:gd name="T50" fmla="*/ 10 w 192"/>
                <a:gd name="T51" fmla="*/ 45 h 182"/>
                <a:gd name="T52" fmla="*/ 37 w 192"/>
                <a:gd name="T53" fmla="*/ 45 h 182"/>
                <a:gd name="T54" fmla="*/ 62 w 192"/>
                <a:gd name="T55" fmla="*/ 68 h 182"/>
                <a:gd name="T56" fmla="*/ 76 w 192"/>
                <a:gd name="T57" fmla="*/ 84 h 182"/>
                <a:gd name="T58" fmla="*/ 79 w 192"/>
                <a:gd name="T59" fmla="*/ 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182">
                  <a:moveTo>
                    <a:pt x="79" y="82"/>
                  </a:moveTo>
                  <a:cubicBezTo>
                    <a:pt x="73" y="68"/>
                    <a:pt x="68" y="55"/>
                    <a:pt x="63" y="42"/>
                  </a:cubicBezTo>
                  <a:cubicBezTo>
                    <a:pt x="57" y="28"/>
                    <a:pt x="55" y="12"/>
                    <a:pt x="70" y="5"/>
                  </a:cubicBezTo>
                  <a:cubicBezTo>
                    <a:pt x="80" y="0"/>
                    <a:pt x="95" y="0"/>
                    <a:pt x="105" y="5"/>
                  </a:cubicBezTo>
                  <a:cubicBezTo>
                    <a:pt x="120" y="12"/>
                    <a:pt x="125" y="27"/>
                    <a:pt x="121" y="44"/>
                  </a:cubicBezTo>
                  <a:cubicBezTo>
                    <a:pt x="120" y="49"/>
                    <a:pt x="117" y="53"/>
                    <a:pt x="113" y="63"/>
                  </a:cubicBezTo>
                  <a:cubicBezTo>
                    <a:pt x="132" y="46"/>
                    <a:pt x="149" y="35"/>
                    <a:pt x="168" y="49"/>
                  </a:cubicBezTo>
                  <a:cubicBezTo>
                    <a:pt x="178" y="57"/>
                    <a:pt x="192" y="69"/>
                    <a:pt x="184" y="86"/>
                  </a:cubicBezTo>
                  <a:cubicBezTo>
                    <a:pt x="180" y="94"/>
                    <a:pt x="174" y="103"/>
                    <a:pt x="166" y="107"/>
                  </a:cubicBezTo>
                  <a:cubicBezTo>
                    <a:pt x="159" y="111"/>
                    <a:pt x="149" y="109"/>
                    <a:pt x="140" y="108"/>
                  </a:cubicBezTo>
                  <a:cubicBezTo>
                    <a:pt x="131" y="106"/>
                    <a:pt x="123" y="102"/>
                    <a:pt x="113" y="103"/>
                  </a:cubicBezTo>
                  <a:cubicBezTo>
                    <a:pt x="116" y="105"/>
                    <a:pt x="118" y="107"/>
                    <a:pt x="121" y="108"/>
                  </a:cubicBezTo>
                  <a:cubicBezTo>
                    <a:pt x="125" y="110"/>
                    <a:pt x="130" y="111"/>
                    <a:pt x="134" y="113"/>
                  </a:cubicBezTo>
                  <a:cubicBezTo>
                    <a:pt x="156" y="122"/>
                    <a:pt x="167" y="140"/>
                    <a:pt x="162" y="158"/>
                  </a:cubicBezTo>
                  <a:cubicBezTo>
                    <a:pt x="159" y="172"/>
                    <a:pt x="150" y="182"/>
                    <a:pt x="134" y="182"/>
                  </a:cubicBezTo>
                  <a:cubicBezTo>
                    <a:pt x="116" y="182"/>
                    <a:pt x="100" y="165"/>
                    <a:pt x="97" y="142"/>
                  </a:cubicBezTo>
                  <a:cubicBezTo>
                    <a:pt x="95" y="134"/>
                    <a:pt x="95" y="125"/>
                    <a:pt x="91" y="117"/>
                  </a:cubicBezTo>
                  <a:cubicBezTo>
                    <a:pt x="91" y="128"/>
                    <a:pt x="94" y="141"/>
                    <a:pt x="90" y="151"/>
                  </a:cubicBezTo>
                  <a:cubicBezTo>
                    <a:pt x="86" y="162"/>
                    <a:pt x="77" y="177"/>
                    <a:pt x="67" y="180"/>
                  </a:cubicBezTo>
                  <a:cubicBezTo>
                    <a:pt x="58" y="182"/>
                    <a:pt x="39" y="175"/>
                    <a:pt x="34" y="166"/>
                  </a:cubicBezTo>
                  <a:cubicBezTo>
                    <a:pt x="29" y="158"/>
                    <a:pt x="35" y="142"/>
                    <a:pt x="39" y="130"/>
                  </a:cubicBezTo>
                  <a:cubicBezTo>
                    <a:pt x="44" y="119"/>
                    <a:pt x="53" y="109"/>
                    <a:pt x="60" y="99"/>
                  </a:cubicBezTo>
                  <a:cubicBezTo>
                    <a:pt x="62" y="100"/>
                    <a:pt x="64" y="101"/>
                    <a:pt x="66" y="103"/>
                  </a:cubicBezTo>
                  <a:cubicBezTo>
                    <a:pt x="60" y="104"/>
                    <a:pt x="54" y="106"/>
                    <a:pt x="48" y="106"/>
                  </a:cubicBezTo>
                  <a:cubicBezTo>
                    <a:pt x="21" y="110"/>
                    <a:pt x="1" y="96"/>
                    <a:pt x="0" y="71"/>
                  </a:cubicBezTo>
                  <a:cubicBezTo>
                    <a:pt x="0" y="62"/>
                    <a:pt x="3" y="49"/>
                    <a:pt x="10" y="45"/>
                  </a:cubicBezTo>
                  <a:cubicBezTo>
                    <a:pt x="16" y="40"/>
                    <a:pt x="30" y="42"/>
                    <a:pt x="37" y="45"/>
                  </a:cubicBezTo>
                  <a:cubicBezTo>
                    <a:pt x="47" y="50"/>
                    <a:pt x="54" y="60"/>
                    <a:pt x="62" y="68"/>
                  </a:cubicBezTo>
                  <a:cubicBezTo>
                    <a:pt x="67" y="73"/>
                    <a:pt x="71" y="78"/>
                    <a:pt x="76" y="84"/>
                  </a:cubicBezTo>
                  <a:cubicBezTo>
                    <a:pt x="77" y="83"/>
                    <a:pt x="78" y="82"/>
                    <a:pt x="79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9"/>
            <p:cNvSpPr>
              <a:spLocks/>
            </p:cNvSpPr>
            <p:nvPr/>
          </p:nvSpPr>
          <p:spPr bwMode="auto">
            <a:xfrm>
              <a:off x="5649711" y="2799387"/>
              <a:ext cx="396477" cy="372395"/>
            </a:xfrm>
            <a:custGeom>
              <a:avLst/>
              <a:gdLst>
                <a:gd name="T0" fmla="*/ 92 w 195"/>
                <a:gd name="T1" fmla="*/ 118 h 183"/>
                <a:gd name="T2" fmla="*/ 90 w 195"/>
                <a:gd name="T3" fmla="*/ 153 h 183"/>
                <a:gd name="T4" fmla="*/ 66 w 195"/>
                <a:gd name="T5" fmla="*/ 181 h 183"/>
                <a:gd name="T6" fmla="*/ 36 w 195"/>
                <a:gd name="T7" fmla="*/ 168 h 183"/>
                <a:gd name="T8" fmla="*/ 38 w 195"/>
                <a:gd name="T9" fmla="*/ 132 h 183"/>
                <a:gd name="T10" fmla="*/ 61 w 195"/>
                <a:gd name="T11" fmla="*/ 100 h 183"/>
                <a:gd name="T12" fmla="*/ 66 w 195"/>
                <a:gd name="T13" fmla="*/ 103 h 183"/>
                <a:gd name="T14" fmla="*/ 47 w 195"/>
                <a:gd name="T15" fmla="*/ 107 h 183"/>
                <a:gd name="T16" fmla="*/ 1 w 195"/>
                <a:gd name="T17" fmla="*/ 73 h 183"/>
                <a:gd name="T18" fmla="*/ 10 w 195"/>
                <a:gd name="T19" fmla="*/ 45 h 183"/>
                <a:gd name="T20" fmla="*/ 40 w 195"/>
                <a:gd name="T21" fmla="*/ 47 h 183"/>
                <a:gd name="T22" fmla="*/ 59 w 195"/>
                <a:gd name="T23" fmla="*/ 64 h 183"/>
                <a:gd name="T24" fmla="*/ 79 w 195"/>
                <a:gd name="T25" fmla="*/ 82 h 183"/>
                <a:gd name="T26" fmla="*/ 65 w 195"/>
                <a:gd name="T27" fmla="*/ 49 h 183"/>
                <a:gd name="T28" fmla="*/ 71 w 195"/>
                <a:gd name="T29" fmla="*/ 5 h 183"/>
                <a:gd name="T30" fmla="*/ 107 w 195"/>
                <a:gd name="T31" fmla="*/ 6 h 183"/>
                <a:gd name="T32" fmla="*/ 117 w 195"/>
                <a:gd name="T33" fmla="*/ 54 h 183"/>
                <a:gd name="T34" fmla="*/ 115 w 195"/>
                <a:gd name="T35" fmla="*/ 60 h 183"/>
                <a:gd name="T36" fmla="*/ 170 w 195"/>
                <a:gd name="T37" fmla="*/ 51 h 183"/>
                <a:gd name="T38" fmla="*/ 153 w 195"/>
                <a:gd name="T39" fmla="*/ 111 h 183"/>
                <a:gd name="T40" fmla="*/ 112 w 195"/>
                <a:gd name="T41" fmla="*/ 104 h 183"/>
                <a:gd name="T42" fmla="*/ 123 w 195"/>
                <a:gd name="T43" fmla="*/ 109 h 183"/>
                <a:gd name="T44" fmla="*/ 148 w 195"/>
                <a:gd name="T45" fmla="*/ 121 h 183"/>
                <a:gd name="T46" fmla="*/ 160 w 195"/>
                <a:gd name="T47" fmla="*/ 162 h 183"/>
                <a:gd name="T48" fmla="*/ 134 w 195"/>
                <a:gd name="T49" fmla="*/ 181 h 183"/>
                <a:gd name="T50" fmla="*/ 99 w 195"/>
                <a:gd name="T51" fmla="*/ 154 h 183"/>
                <a:gd name="T52" fmla="*/ 94 w 195"/>
                <a:gd name="T53" fmla="*/ 117 h 183"/>
                <a:gd name="T54" fmla="*/ 92 w 195"/>
                <a:gd name="T55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183">
                  <a:moveTo>
                    <a:pt x="92" y="118"/>
                  </a:moveTo>
                  <a:cubicBezTo>
                    <a:pt x="91" y="130"/>
                    <a:pt x="94" y="143"/>
                    <a:pt x="90" y="153"/>
                  </a:cubicBezTo>
                  <a:cubicBezTo>
                    <a:pt x="85" y="164"/>
                    <a:pt x="76" y="177"/>
                    <a:pt x="66" y="181"/>
                  </a:cubicBezTo>
                  <a:cubicBezTo>
                    <a:pt x="57" y="183"/>
                    <a:pt x="39" y="176"/>
                    <a:pt x="36" y="168"/>
                  </a:cubicBezTo>
                  <a:cubicBezTo>
                    <a:pt x="31" y="159"/>
                    <a:pt x="34" y="143"/>
                    <a:pt x="38" y="132"/>
                  </a:cubicBezTo>
                  <a:cubicBezTo>
                    <a:pt x="43" y="120"/>
                    <a:pt x="53" y="111"/>
                    <a:pt x="61" y="100"/>
                  </a:cubicBezTo>
                  <a:cubicBezTo>
                    <a:pt x="63" y="101"/>
                    <a:pt x="64" y="102"/>
                    <a:pt x="66" y="103"/>
                  </a:cubicBezTo>
                  <a:cubicBezTo>
                    <a:pt x="60" y="104"/>
                    <a:pt x="54" y="106"/>
                    <a:pt x="47" y="107"/>
                  </a:cubicBezTo>
                  <a:cubicBezTo>
                    <a:pt x="22" y="110"/>
                    <a:pt x="2" y="96"/>
                    <a:pt x="1" y="73"/>
                  </a:cubicBezTo>
                  <a:cubicBezTo>
                    <a:pt x="0" y="63"/>
                    <a:pt x="4" y="49"/>
                    <a:pt x="10" y="45"/>
                  </a:cubicBezTo>
                  <a:cubicBezTo>
                    <a:pt x="17" y="41"/>
                    <a:pt x="30" y="43"/>
                    <a:pt x="40" y="47"/>
                  </a:cubicBezTo>
                  <a:cubicBezTo>
                    <a:pt x="47" y="49"/>
                    <a:pt x="53" y="57"/>
                    <a:pt x="59" y="64"/>
                  </a:cubicBezTo>
                  <a:cubicBezTo>
                    <a:pt x="65" y="70"/>
                    <a:pt x="70" y="77"/>
                    <a:pt x="79" y="82"/>
                  </a:cubicBezTo>
                  <a:cubicBezTo>
                    <a:pt x="74" y="71"/>
                    <a:pt x="69" y="60"/>
                    <a:pt x="65" y="49"/>
                  </a:cubicBezTo>
                  <a:cubicBezTo>
                    <a:pt x="59" y="33"/>
                    <a:pt x="52" y="15"/>
                    <a:pt x="71" y="5"/>
                  </a:cubicBezTo>
                  <a:cubicBezTo>
                    <a:pt x="80" y="0"/>
                    <a:pt x="97" y="1"/>
                    <a:pt x="107" y="6"/>
                  </a:cubicBezTo>
                  <a:cubicBezTo>
                    <a:pt x="123" y="14"/>
                    <a:pt x="125" y="34"/>
                    <a:pt x="117" y="54"/>
                  </a:cubicBezTo>
                  <a:cubicBezTo>
                    <a:pt x="116" y="55"/>
                    <a:pt x="116" y="56"/>
                    <a:pt x="115" y="60"/>
                  </a:cubicBezTo>
                  <a:cubicBezTo>
                    <a:pt x="133" y="46"/>
                    <a:pt x="151" y="34"/>
                    <a:pt x="170" y="51"/>
                  </a:cubicBezTo>
                  <a:cubicBezTo>
                    <a:pt x="195" y="73"/>
                    <a:pt x="183" y="114"/>
                    <a:pt x="153" y="111"/>
                  </a:cubicBezTo>
                  <a:cubicBezTo>
                    <a:pt x="139" y="110"/>
                    <a:pt x="127" y="104"/>
                    <a:pt x="112" y="104"/>
                  </a:cubicBezTo>
                  <a:cubicBezTo>
                    <a:pt x="116" y="106"/>
                    <a:pt x="120" y="107"/>
                    <a:pt x="123" y="109"/>
                  </a:cubicBezTo>
                  <a:cubicBezTo>
                    <a:pt x="132" y="113"/>
                    <a:pt x="141" y="116"/>
                    <a:pt x="148" y="121"/>
                  </a:cubicBezTo>
                  <a:cubicBezTo>
                    <a:pt x="162" y="131"/>
                    <a:pt x="168" y="147"/>
                    <a:pt x="160" y="162"/>
                  </a:cubicBezTo>
                  <a:cubicBezTo>
                    <a:pt x="156" y="171"/>
                    <a:pt x="144" y="180"/>
                    <a:pt x="134" y="181"/>
                  </a:cubicBezTo>
                  <a:cubicBezTo>
                    <a:pt x="117" y="183"/>
                    <a:pt x="104" y="171"/>
                    <a:pt x="99" y="154"/>
                  </a:cubicBezTo>
                  <a:cubicBezTo>
                    <a:pt x="96" y="142"/>
                    <a:pt x="96" y="129"/>
                    <a:pt x="94" y="117"/>
                  </a:cubicBezTo>
                  <a:cubicBezTo>
                    <a:pt x="94" y="117"/>
                    <a:pt x="93" y="117"/>
                    <a:pt x="92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2"/>
            <p:cNvSpPr>
              <a:spLocks/>
            </p:cNvSpPr>
            <p:nvPr/>
          </p:nvSpPr>
          <p:spPr bwMode="auto">
            <a:xfrm>
              <a:off x="5265275" y="1555776"/>
              <a:ext cx="681148" cy="329394"/>
            </a:xfrm>
            <a:custGeom>
              <a:avLst/>
              <a:gdLst>
                <a:gd name="T0" fmla="*/ 276 w 335"/>
                <a:gd name="T1" fmla="*/ 124 h 162"/>
                <a:gd name="T2" fmla="*/ 233 w 335"/>
                <a:gd name="T3" fmla="*/ 96 h 162"/>
                <a:gd name="T4" fmla="*/ 206 w 335"/>
                <a:gd name="T5" fmla="*/ 97 h 162"/>
                <a:gd name="T6" fmla="*/ 171 w 335"/>
                <a:gd name="T7" fmla="*/ 94 h 162"/>
                <a:gd name="T8" fmla="*/ 134 w 335"/>
                <a:gd name="T9" fmla="*/ 101 h 162"/>
                <a:gd name="T10" fmla="*/ 96 w 335"/>
                <a:gd name="T11" fmla="*/ 107 h 162"/>
                <a:gd name="T12" fmla="*/ 77 w 335"/>
                <a:gd name="T13" fmla="*/ 101 h 162"/>
                <a:gd name="T14" fmla="*/ 73 w 335"/>
                <a:gd name="T15" fmla="*/ 119 h 162"/>
                <a:gd name="T16" fmla="*/ 41 w 335"/>
                <a:gd name="T17" fmla="*/ 142 h 162"/>
                <a:gd name="T18" fmla="*/ 9 w 335"/>
                <a:gd name="T19" fmla="*/ 119 h 162"/>
                <a:gd name="T20" fmla="*/ 21 w 335"/>
                <a:gd name="T21" fmla="*/ 82 h 162"/>
                <a:gd name="T22" fmla="*/ 61 w 335"/>
                <a:gd name="T23" fmla="*/ 82 h 162"/>
                <a:gd name="T24" fmla="*/ 102 w 335"/>
                <a:gd name="T25" fmla="*/ 84 h 162"/>
                <a:gd name="T26" fmla="*/ 122 w 335"/>
                <a:gd name="T27" fmla="*/ 80 h 162"/>
                <a:gd name="T28" fmla="*/ 167 w 335"/>
                <a:gd name="T29" fmla="*/ 71 h 162"/>
                <a:gd name="T30" fmla="*/ 121 w 335"/>
                <a:gd name="T31" fmla="*/ 59 h 162"/>
                <a:gd name="T32" fmla="*/ 83 w 335"/>
                <a:gd name="T33" fmla="*/ 47 h 162"/>
                <a:gd name="T34" fmla="*/ 54 w 335"/>
                <a:gd name="T35" fmla="*/ 48 h 162"/>
                <a:gd name="T36" fmla="*/ 13 w 335"/>
                <a:gd name="T37" fmla="*/ 57 h 162"/>
                <a:gd name="T38" fmla="*/ 10 w 335"/>
                <a:gd name="T39" fmla="*/ 18 h 162"/>
                <a:gd name="T40" fmla="*/ 50 w 335"/>
                <a:gd name="T41" fmla="*/ 18 h 162"/>
                <a:gd name="T42" fmla="*/ 88 w 335"/>
                <a:gd name="T43" fmla="*/ 17 h 162"/>
                <a:gd name="T44" fmla="*/ 134 w 335"/>
                <a:gd name="T45" fmla="*/ 30 h 162"/>
                <a:gd name="T46" fmla="*/ 180 w 335"/>
                <a:gd name="T47" fmla="*/ 56 h 162"/>
                <a:gd name="T48" fmla="*/ 213 w 335"/>
                <a:gd name="T49" fmla="*/ 72 h 162"/>
                <a:gd name="T50" fmla="*/ 226 w 335"/>
                <a:gd name="T51" fmla="*/ 84 h 162"/>
                <a:gd name="T52" fmla="*/ 220 w 335"/>
                <a:gd name="T53" fmla="*/ 28 h 162"/>
                <a:gd name="T54" fmla="*/ 227 w 335"/>
                <a:gd name="T55" fmla="*/ 27 h 162"/>
                <a:gd name="T56" fmla="*/ 235 w 335"/>
                <a:gd name="T57" fmla="*/ 87 h 162"/>
                <a:gd name="T58" fmla="*/ 247 w 335"/>
                <a:gd name="T59" fmla="*/ 56 h 162"/>
                <a:gd name="T60" fmla="*/ 273 w 335"/>
                <a:gd name="T61" fmla="*/ 44 h 162"/>
                <a:gd name="T62" fmla="*/ 305 w 335"/>
                <a:gd name="T63" fmla="*/ 68 h 162"/>
                <a:gd name="T64" fmla="*/ 277 w 335"/>
                <a:gd name="T65" fmla="*/ 112 h 162"/>
                <a:gd name="T66" fmla="*/ 335 w 335"/>
                <a:gd name="T67" fmla="*/ 159 h 162"/>
                <a:gd name="T68" fmla="*/ 332 w 335"/>
                <a:gd name="T69" fmla="*/ 162 h 162"/>
                <a:gd name="T70" fmla="*/ 276 w 335"/>
                <a:gd name="T71" fmla="*/ 123 h 162"/>
                <a:gd name="T72" fmla="*/ 276 w 335"/>
                <a:gd name="T73" fmla="*/ 12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5" h="162">
                  <a:moveTo>
                    <a:pt x="276" y="124"/>
                  </a:moveTo>
                  <a:cubicBezTo>
                    <a:pt x="262" y="115"/>
                    <a:pt x="249" y="103"/>
                    <a:pt x="233" y="96"/>
                  </a:cubicBezTo>
                  <a:cubicBezTo>
                    <a:pt x="226" y="93"/>
                    <a:pt x="214" y="94"/>
                    <a:pt x="206" y="97"/>
                  </a:cubicBezTo>
                  <a:cubicBezTo>
                    <a:pt x="193" y="104"/>
                    <a:pt x="182" y="104"/>
                    <a:pt x="171" y="94"/>
                  </a:cubicBezTo>
                  <a:cubicBezTo>
                    <a:pt x="159" y="82"/>
                    <a:pt x="142" y="86"/>
                    <a:pt x="134" y="101"/>
                  </a:cubicBezTo>
                  <a:cubicBezTo>
                    <a:pt x="124" y="122"/>
                    <a:pt x="115" y="123"/>
                    <a:pt x="96" y="107"/>
                  </a:cubicBezTo>
                  <a:cubicBezTo>
                    <a:pt x="92" y="103"/>
                    <a:pt x="84" y="103"/>
                    <a:pt x="77" y="101"/>
                  </a:cubicBezTo>
                  <a:cubicBezTo>
                    <a:pt x="75" y="109"/>
                    <a:pt x="74" y="114"/>
                    <a:pt x="73" y="119"/>
                  </a:cubicBezTo>
                  <a:cubicBezTo>
                    <a:pt x="68" y="134"/>
                    <a:pt x="56" y="142"/>
                    <a:pt x="41" y="142"/>
                  </a:cubicBezTo>
                  <a:cubicBezTo>
                    <a:pt x="26" y="142"/>
                    <a:pt x="14" y="134"/>
                    <a:pt x="9" y="119"/>
                  </a:cubicBezTo>
                  <a:cubicBezTo>
                    <a:pt x="5" y="105"/>
                    <a:pt x="8" y="91"/>
                    <a:pt x="21" y="82"/>
                  </a:cubicBezTo>
                  <a:cubicBezTo>
                    <a:pt x="34" y="72"/>
                    <a:pt x="50" y="71"/>
                    <a:pt x="61" y="82"/>
                  </a:cubicBezTo>
                  <a:cubicBezTo>
                    <a:pt x="76" y="96"/>
                    <a:pt x="87" y="93"/>
                    <a:pt x="102" y="84"/>
                  </a:cubicBezTo>
                  <a:cubicBezTo>
                    <a:pt x="107" y="81"/>
                    <a:pt x="115" y="81"/>
                    <a:pt x="122" y="80"/>
                  </a:cubicBezTo>
                  <a:cubicBezTo>
                    <a:pt x="137" y="78"/>
                    <a:pt x="152" y="76"/>
                    <a:pt x="167" y="71"/>
                  </a:cubicBezTo>
                  <a:cubicBezTo>
                    <a:pt x="152" y="61"/>
                    <a:pt x="139" y="50"/>
                    <a:pt x="121" y="59"/>
                  </a:cubicBezTo>
                  <a:cubicBezTo>
                    <a:pt x="105" y="67"/>
                    <a:pt x="92" y="62"/>
                    <a:pt x="83" y="47"/>
                  </a:cubicBezTo>
                  <a:cubicBezTo>
                    <a:pt x="74" y="33"/>
                    <a:pt x="64" y="34"/>
                    <a:pt x="54" y="48"/>
                  </a:cubicBezTo>
                  <a:cubicBezTo>
                    <a:pt x="44" y="64"/>
                    <a:pt x="27" y="68"/>
                    <a:pt x="13" y="57"/>
                  </a:cubicBezTo>
                  <a:cubicBezTo>
                    <a:pt x="1" y="48"/>
                    <a:pt x="0" y="29"/>
                    <a:pt x="10" y="18"/>
                  </a:cubicBezTo>
                  <a:cubicBezTo>
                    <a:pt x="20" y="6"/>
                    <a:pt x="37" y="6"/>
                    <a:pt x="50" y="18"/>
                  </a:cubicBezTo>
                  <a:cubicBezTo>
                    <a:pt x="63" y="30"/>
                    <a:pt x="74" y="34"/>
                    <a:pt x="88" y="17"/>
                  </a:cubicBezTo>
                  <a:cubicBezTo>
                    <a:pt x="102" y="0"/>
                    <a:pt x="128" y="8"/>
                    <a:pt x="134" y="30"/>
                  </a:cubicBezTo>
                  <a:cubicBezTo>
                    <a:pt x="139" y="49"/>
                    <a:pt x="162" y="62"/>
                    <a:pt x="180" y="56"/>
                  </a:cubicBezTo>
                  <a:cubicBezTo>
                    <a:pt x="196" y="51"/>
                    <a:pt x="207" y="56"/>
                    <a:pt x="213" y="72"/>
                  </a:cubicBezTo>
                  <a:cubicBezTo>
                    <a:pt x="215" y="77"/>
                    <a:pt x="219" y="82"/>
                    <a:pt x="226" y="84"/>
                  </a:cubicBezTo>
                  <a:cubicBezTo>
                    <a:pt x="224" y="66"/>
                    <a:pt x="222" y="47"/>
                    <a:pt x="220" y="28"/>
                  </a:cubicBezTo>
                  <a:cubicBezTo>
                    <a:pt x="222" y="28"/>
                    <a:pt x="225" y="27"/>
                    <a:pt x="227" y="27"/>
                  </a:cubicBezTo>
                  <a:cubicBezTo>
                    <a:pt x="229" y="46"/>
                    <a:pt x="232" y="64"/>
                    <a:pt x="235" y="87"/>
                  </a:cubicBezTo>
                  <a:cubicBezTo>
                    <a:pt x="240" y="73"/>
                    <a:pt x="241" y="62"/>
                    <a:pt x="247" y="56"/>
                  </a:cubicBezTo>
                  <a:cubicBezTo>
                    <a:pt x="253" y="49"/>
                    <a:pt x="264" y="44"/>
                    <a:pt x="273" y="44"/>
                  </a:cubicBezTo>
                  <a:cubicBezTo>
                    <a:pt x="289" y="42"/>
                    <a:pt x="300" y="51"/>
                    <a:pt x="305" y="68"/>
                  </a:cubicBezTo>
                  <a:cubicBezTo>
                    <a:pt x="310" y="86"/>
                    <a:pt x="302" y="99"/>
                    <a:pt x="277" y="112"/>
                  </a:cubicBezTo>
                  <a:cubicBezTo>
                    <a:pt x="297" y="127"/>
                    <a:pt x="316" y="143"/>
                    <a:pt x="335" y="159"/>
                  </a:cubicBezTo>
                  <a:cubicBezTo>
                    <a:pt x="334" y="160"/>
                    <a:pt x="333" y="161"/>
                    <a:pt x="332" y="162"/>
                  </a:cubicBezTo>
                  <a:cubicBezTo>
                    <a:pt x="313" y="149"/>
                    <a:pt x="294" y="136"/>
                    <a:pt x="276" y="123"/>
                  </a:cubicBezTo>
                  <a:lnTo>
                    <a:pt x="276" y="124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4403520" y="2611039"/>
              <a:ext cx="614065" cy="620086"/>
            </a:xfrm>
            <a:custGeom>
              <a:avLst/>
              <a:gdLst>
                <a:gd name="T0" fmla="*/ 44 w 302"/>
                <a:gd name="T1" fmla="*/ 248 h 305"/>
                <a:gd name="T2" fmla="*/ 24 w 302"/>
                <a:gd name="T3" fmla="*/ 255 h 305"/>
                <a:gd name="T4" fmla="*/ 26 w 302"/>
                <a:gd name="T5" fmla="*/ 273 h 305"/>
                <a:gd name="T6" fmla="*/ 46 w 302"/>
                <a:gd name="T7" fmla="*/ 279 h 305"/>
                <a:gd name="T8" fmla="*/ 96 w 302"/>
                <a:gd name="T9" fmla="*/ 229 h 305"/>
                <a:gd name="T10" fmla="*/ 117 w 302"/>
                <a:gd name="T11" fmla="*/ 148 h 305"/>
                <a:gd name="T12" fmla="*/ 156 w 302"/>
                <a:gd name="T13" fmla="*/ 66 h 305"/>
                <a:gd name="T14" fmla="*/ 302 w 302"/>
                <a:gd name="T15" fmla="*/ 15 h 305"/>
                <a:gd name="T16" fmla="*/ 188 w 302"/>
                <a:gd name="T17" fmla="*/ 119 h 305"/>
                <a:gd name="T18" fmla="*/ 140 w 302"/>
                <a:gd name="T19" fmla="*/ 231 h 305"/>
                <a:gd name="T20" fmla="*/ 69 w 302"/>
                <a:gd name="T21" fmla="*/ 298 h 305"/>
                <a:gd name="T22" fmla="*/ 13 w 302"/>
                <a:gd name="T23" fmla="*/ 286 h 305"/>
                <a:gd name="T24" fmla="*/ 17 w 302"/>
                <a:gd name="T25" fmla="*/ 241 h 305"/>
                <a:gd name="T26" fmla="*/ 44 w 302"/>
                <a:gd name="T27" fmla="*/ 24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305">
                  <a:moveTo>
                    <a:pt x="44" y="248"/>
                  </a:moveTo>
                  <a:cubicBezTo>
                    <a:pt x="36" y="251"/>
                    <a:pt x="27" y="251"/>
                    <a:pt x="24" y="255"/>
                  </a:cubicBezTo>
                  <a:cubicBezTo>
                    <a:pt x="21" y="259"/>
                    <a:pt x="22" y="270"/>
                    <a:pt x="26" y="273"/>
                  </a:cubicBezTo>
                  <a:cubicBezTo>
                    <a:pt x="31" y="277"/>
                    <a:pt x="40" y="281"/>
                    <a:pt x="46" y="279"/>
                  </a:cubicBezTo>
                  <a:cubicBezTo>
                    <a:pt x="71" y="271"/>
                    <a:pt x="90" y="255"/>
                    <a:pt x="96" y="229"/>
                  </a:cubicBezTo>
                  <a:cubicBezTo>
                    <a:pt x="104" y="202"/>
                    <a:pt x="107" y="174"/>
                    <a:pt x="117" y="148"/>
                  </a:cubicBezTo>
                  <a:cubicBezTo>
                    <a:pt x="127" y="120"/>
                    <a:pt x="139" y="91"/>
                    <a:pt x="156" y="66"/>
                  </a:cubicBezTo>
                  <a:cubicBezTo>
                    <a:pt x="189" y="19"/>
                    <a:pt x="247" y="0"/>
                    <a:pt x="302" y="15"/>
                  </a:cubicBezTo>
                  <a:cubicBezTo>
                    <a:pt x="243" y="29"/>
                    <a:pt x="212" y="71"/>
                    <a:pt x="188" y="119"/>
                  </a:cubicBezTo>
                  <a:cubicBezTo>
                    <a:pt x="169" y="155"/>
                    <a:pt x="156" y="193"/>
                    <a:pt x="140" y="231"/>
                  </a:cubicBezTo>
                  <a:cubicBezTo>
                    <a:pt x="126" y="264"/>
                    <a:pt x="103" y="287"/>
                    <a:pt x="69" y="298"/>
                  </a:cubicBezTo>
                  <a:cubicBezTo>
                    <a:pt x="48" y="305"/>
                    <a:pt x="29" y="303"/>
                    <a:pt x="13" y="286"/>
                  </a:cubicBezTo>
                  <a:cubicBezTo>
                    <a:pt x="0" y="272"/>
                    <a:pt x="2" y="252"/>
                    <a:pt x="17" y="241"/>
                  </a:cubicBezTo>
                  <a:cubicBezTo>
                    <a:pt x="29" y="233"/>
                    <a:pt x="37" y="236"/>
                    <a:pt x="44" y="2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8"/>
            <p:cNvSpPr>
              <a:spLocks/>
            </p:cNvSpPr>
            <p:nvPr/>
          </p:nvSpPr>
          <p:spPr bwMode="auto">
            <a:xfrm>
              <a:off x="3669050" y="2661781"/>
              <a:ext cx="381856" cy="190928"/>
            </a:xfrm>
            <a:custGeom>
              <a:avLst/>
              <a:gdLst>
                <a:gd name="T0" fmla="*/ 75 w 188"/>
                <a:gd name="T1" fmla="*/ 82 h 94"/>
                <a:gd name="T2" fmla="*/ 44 w 188"/>
                <a:gd name="T3" fmla="*/ 77 h 94"/>
                <a:gd name="T4" fmla="*/ 24 w 188"/>
                <a:gd name="T5" fmla="*/ 74 h 94"/>
                <a:gd name="T6" fmla="*/ 0 w 188"/>
                <a:gd name="T7" fmla="*/ 67 h 94"/>
                <a:gd name="T8" fmla="*/ 7 w 188"/>
                <a:gd name="T9" fmla="*/ 47 h 94"/>
                <a:gd name="T10" fmla="*/ 29 w 188"/>
                <a:gd name="T11" fmla="*/ 56 h 94"/>
                <a:gd name="T12" fmla="*/ 49 w 188"/>
                <a:gd name="T13" fmla="*/ 60 h 94"/>
                <a:gd name="T14" fmla="*/ 71 w 188"/>
                <a:gd name="T15" fmla="*/ 60 h 94"/>
                <a:gd name="T16" fmla="*/ 97 w 188"/>
                <a:gd name="T17" fmla="*/ 59 h 94"/>
                <a:gd name="T18" fmla="*/ 34 w 188"/>
                <a:gd name="T19" fmla="*/ 38 h 94"/>
                <a:gd name="T20" fmla="*/ 12 w 188"/>
                <a:gd name="T21" fmla="*/ 23 h 94"/>
                <a:gd name="T22" fmla="*/ 26 w 188"/>
                <a:gd name="T23" fmla="*/ 2 h 94"/>
                <a:gd name="T24" fmla="*/ 48 w 188"/>
                <a:gd name="T25" fmla="*/ 14 h 94"/>
                <a:gd name="T26" fmla="*/ 68 w 188"/>
                <a:gd name="T27" fmla="*/ 26 h 94"/>
                <a:gd name="T28" fmla="*/ 84 w 188"/>
                <a:gd name="T29" fmla="*/ 36 h 94"/>
                <a:gd name="T30" fmla="*/ 107 w 188"/>
                <a:gd name="T31" fmla="*/ 45 h 94"/>
                <a:gd name="T32" fmla="*/ 120 w 188"/>
                <a:gd name="T33" fmla="*/ 45 h 94"/>
                <a:gd name="T34" fmla="*/ 174 w 188"/>
                <a:gd name="T35" fmla="*/ 39 h 94"/>
                <a:gd name="T36" fmla="*/ 173 w 188"/>
                <a:gd name="T37" fmla="*/ 39 h 94"/>
                <a:gd name="T38" fmla="*/ 183 w 188"/>
                <a:gd name="T39" fmla="*/ 41 h 94"/>
                <a:gd name="T40" fmla="*/ 170 w 188"/>
                <a:gd name="T41" fmla="*/ 49 h 94"/>
                <a:gd name="T42" fmla="*/ 174 w 188"/>
                <a:gd name="T43" fmla="*/ 85 h 94"/>
                <a:gd name="T44" fmla="*/ 133 w 188"/>
                <a:gd name="T45" fmla="*/ 57 h 94"/>
                <a:gd name="T46" fmla="*/ 98 w 188"/>
                <a:gd name="T47" fmla="*/ 67 h 94"/>
                <a:gd name="T48" fmla="*/ 75 w 188"/>
                <a:gd name="T49" fmla="*/ 8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94">
                  <a:moveTo>
                    <a:pt x="75" y="82"/>
                  </a:moveTo>
                  <a:cubicBezTo>
                    <a:pt x="64" y="88"/>
                    <a:pt x="53" y="92"/>
                    <a:pt x="44" y="77"/>
                  </a:cubicBezTo>
                  <a:cubicBezTo>
                    <a:pt x="41" y="73"/>
                    <a:pt x="31" y="75"/>
                    <a:pt x="24" y="74"/>
                  </a:cubicBezTo>
                  <a:cubicBezTo>
                    <a:pt x="16" y="72"/>
                    <a:pt x="8" y="70"/>
                    <a:pt x="0" y="67"/>
                  </a:cubicBezTo>
                  <a:cubicBezTo>
                    <a:pt x="2" y="61"/>
                    <a:pt x="5" y="54"/>
                    <a:pt x="7" y="47"/>
                  </a:cubicBezTo>
                  <a:cubicBezTo>
                    <a:pt x="14" y="50"/>
                    <a:pt x="25" y="51"/>
                    <a:pt x="29" y="56"/>
                  </a:cubicBezTo>
                  <a:cubicBezTo>
                    <a:pt x="35" y="66"/>
                    <a:pt x="40" y="66"/>
                    <a:pt x="49" y="60"/>
                  </a:cubicBezTo>
                  <a:cubicBezTo>
                    <a:pt x="55" y="57"/>
                    <a:pt x="64" y="59"/>
                    <a:pt x="71" y="60"/>
                  </a:cubicBezTo>
                  <a:cubicBezTo>
                    <a:pt x="79" y="60"/>
                    <a:pt x="88" y="62"/>
                    <a:pt x="97" y="59"/>
                  </a:cubicBezTo>
                  <a:cubicBezTo>
                    <a:pt x="76" y="53"/>
                    <a:pt x="61" y="30"/>
                    <a:pt x="34" y="38"/>
                  </a:cubicBezTo>
                  <a:cubicBezTo>
                    <a:pt x="28" y="40"/>
                    <a:pt x="15" y="30"/>
                    <a:pt x="12" y="23"/>
                  </a:cubicBezTo>
                  <a:cubicBezTo>
                    <a:pt x="10" y="18"/>
                    <a:pt x="20" y="3"/>
                    <a:pt x="26" y="2"/>
                  </a:cubicBezTo>
                  <a:cubicBezTo>
                    <a:pt x="33" y="0"/>
                    <a:pt x="46" y="8"/>
                    <a:pt x="48" y="14"/>
                  </a:cubicBezTo>
                  <a:cubicBezTo>
                    <a:pt x="52" y="26"/>
                    <a:pt x="53" y="35"/>
                    <a:pt x="68" y="26"/>
                  </a:cubicBezTo>
                  <a:cubicBezTo>
                    <a:pt x="71" y="24"/>
                    <a:pt x="81" y="31"/>
                    <a:pt x="84" y="36"/>
                  </a:cubicBezTo>
                  <a:cubicBezTo>
                    <a:pt x="89" y="47"/>
                    <a:pt x="95" y="51"/>
                    <a:pt x="107" y="45"/>
                  </a:cubicBezTo>
                  <a:cubicBezTo>
                    <a:pt x="110" y="44"/>
                    <a:pt x="117" y="43"/>
                    <a:pt x="120" y="45"/>
                  </a:cubicBezTo>
                  <a:cubicBezTo>
                    <a:pt x="140" y="61"/>
                    <a:pt x="157" y="50"/>
                    <a:pt x="174" y="39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6" y="40"/>
                    <a:pt x="178" y="40"/>
                    <a:pt x="183" y="41"/>
                  </a:cubicBezTo>
                  <a:cubicBezTo>
                    <a:pt x="178" y="44"/>
                    <a:pt x="174" y="46"/>
                    <a:pt x="170" y="49"/>
                  </a:cubicBezTo>
                  <a:cubicBezTo>
                    <a:pt x="182" y="61"/>
                    <a:pt x="188" y="73"/>
                    <a:pt x="174" y="85"/>
                  </a:cubicBezTo>
                  <a:cubicBezTo>
                    <a:pt x="163" y="94"/>
                    <a:pt x="156" y="89"/>
                    <a:pt x="133" y="57"/>
                  </a:cubicBezTo>
                  <a:cubicBezTo>
                    <a:pt x="124" y="70"/>
                    <a:pt x="114" y="75"/>
                    <a:pt x="98" y="67"/>
                  </a:cubicBezTo>
                  <a:cubicBezTo>
                    <a:pt x="92" y="64"/>
                    <a:pt x="75" y="65"/>
                    <a:pt x="75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32"/>
            <p:cNvSpPr>
              <a:spLocks/>
            </p:cNvSpPr>
            <p:nvPr/>
          </p:nvSpPr>
          <p:spPr bwMode="auto">
            <a:xfrm>
              <a:off x="5901701" y="1703702"/>
              <a:ext cx="152227" cy="153086"/>
            </a:xfrm>
            <a:custGeom>
              <a:avLst/>
              <a:gdLst>
                <a:gd name="T0" fmla="*/ 75 w 75"/>
                <a:gd name="T1" fmla="*/ 37 h 75"/>
                <a:gd name="T2" fmla="*/ 37 w 75"/>
                <a:gd name="T3" fmla="*/ 75 h 75"/>
                <a:gd name="T4" fmla="*/ 0 w 75"/>
                <a:gd name="T5" fmla="*/ 38 h 75"/>
                <a:gd name="T6" fmla="*/ 38 w 75"/>
                <a:gd name="T7" fmla="*/ 0 h 75"/>
                <a:gd name="T8" fmla="*/ 75 w 75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75" y="37"/>
                  </a:moveTo>
                  <a:cubicBezTo>
                    <a:pt x="75" y="58"/>
                    <a:pt x="59" y="75"/>
                    <a:pt x="37" y="75"/>
                  </a:cubicBezTo>
                  <a:cubicBezTo>
                    <a:pt x="17" y="75"/>
                    <a:pt x="0" y="5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5527586" y="1775085"/>
              <a:ext cx="223609" cy="126425"/>
            </a:xfrm>
            <a:custGeom>
              <a:avLst/>
              <a:gdLst>
                <a:gd name="T0" fmla="*/ 110 w 110"/>
                <a:gd name="T1" fmla="*/ 4 h 62"/>
                <a:gd name="T2" fmla="*/ 70 w 110"/>
                <a:gd name="T3" fmla="*/ 15 h 62"/>
                <a:gd name="T4" fmla="*/ 55 w 110"/>
                <a:gd name="T5" fmla="*/ 33 h 62"/>
                <a:gd name="T6" fmla="*/ 26 w 110"/>
                <a:gd name="T7" fmla="*/ 61 h 62"/>
                <a:gd name="T8" fmla="*/ 2 w 110"/>
                <a:gd name="T9" fmla="*/ 31 h 62"/>
                <a:gd name="T10" fmla="*/ 36 w 110"/>
                <a:gd name="T11" fmla="*/ 8 h 62"/>
                <a:gd name="T12" fmla="*/ 72 w 110"/>
                <a:gd name="T13" fmla="*/ 4 h 62"/>
                <a:gd name="T14" fmla="*/ 109 w 110"/>
                <a:gd name="T15" fmla="*/ 0 h 62"/>
                <a:gd name="T16" fmla="*/ 110 w 110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62">
                  <a:moveTo>
                    <a:pt x="110" y="4"/>
                  </a:moveTo>
                  <a:cubicBezTo>
                    <a:pt x="96" y="7"/>
                    <a:pt x="83" y="11"/>
                    <a:pt x="70" y="15"/>
                  </a:cubicBezTo>
                  <a:cubicBezTo>
                    <a:pt x="60" y="17"/>
                    <a:pt x="54" y="21"/>
                    <a:pt x="55" y="33"/>
                  </a:cubicBezTo>
                  <a:cubicBezTo>
                    <a:pt x="56" y="52"/>
                    <a:pt x="43" y="62"/>
                    <a:pt x="26" y="61"/>
                  </a:cubicBezTo>
                  <a:cubicBezTo>
                    <a:pt x="10" y="60"/>
                    <a:pt x="0" y="47"/>
                    <a:pt x="2" y="31"/>
                  </a:cubicBezTo>
                  <a:cubicBezTo>
                    <a:pt x="4" y="14"/>
                    <a:pt x="17" y="7"/>
                    <a:pt x="36" y="8"/>
                  </a:cubicBezTo>
                  <a:cubicBezTo>
                    <a:pt x="48" y="9"/>
                    <a:pt x="60" y="6"/>
                    <a:pt x="72" y="4"/>
                  </a:cubicBezTo>
                  <a:cubicBezTo>
                    <a:pt x="85" y="3"/>
                    <a:pt x="97" y="1"/>
                    <a:pt x="109" y="0"/>
                  </a:cubicBezTo>
                  <a:cubicBezTo>
                    <a:pt x="109" y="1"/>
                    <a:pt x="109" y="2"/>
                    <a:pt x="110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36"/>
            <p:cNvSpPr>
              <a:spLocks/>
            </p:cNvSpPr>
            <p:nvPr/>
          </p:nvSpPr>
          <p:spPr bwMode="auto">
            <a:xfrm>
              <a:off x="5734855" y="1795726"/>
              <a:ext cx="114385" cy="109225"/>
            </a:xfrm>
            <a:custGeom>
              <a:avLst/>
              <a:gdLst>
                <a:gd name="T0" fmla="*/ 45 w 56"/>
                <a:gd name="T1" fmla="*/ 5 h 54"/>
                <a:gd name="T2" fmla="*/ 50 w 56"/>
                <a:gd name="T3" fmla="*/ 16 h 54"/>
                <a:gd name="T4" fmla="*/ 42 w 56"/>
                <a:gd name="T5" fmla="*/ 49 h 54"/>
                <a:gd name="T6" fmla="*/ 10 w 56"/>
                <a:gd name="T7" fmla="*/ 49 h 54"/>
                <a:gd name="T8" fmla="*/ 2 w 56"/>
                <a:gd name="T9" fmla="*/ 18 h 54"/>
                <a:gd name="T10" fmla="*/ 32 w 56"/>
                <a:gd name="T11" fmla="*/ 2 h 54"/>
                <a:gd name="T12" fmla="*/ 45 w 56"/>
                <a:gd name="T13" fmla="*/ 6 h 54"/>
                <a:gd name="T14" fmla="*/ 45 w 56"/>
                <a:gd name="T1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4">
                  <a:moveTo>
                    <a:pt x="45" y="5"/>
                  </a:moveTo>
                  <a:cubicBezTo>
                    <a:pt x="46" y="9"/>
                    <a:pt x="48" y="12"/>
                    <a:pt x="50" y="16"/>
                  </a:cubicBezTo>
                  <a:cubicBezTo>
                    <a:pt x="56" y="29"/>
                    <a:pt x="55" y="43"/>
                    <a:pt x="42" y="49"/>
                  </a:cubicBezTo>
                  <a:cubicBezTo>
                    <a:pt x="33" y="54"/>
                    <a:pt x="17" y="54"/>
                    <a:pt x="10" y="49"/>
                  </a:cubicBezTo>
                  <a:cubicBezTo>
                    <a:pt x="3" y="44"/>
                    <a:pt x="0" y="28"/>
                    <a:pt x="2" y="18"/>
                  </a:cubicBezTo>
                  <a:cubicBezTo>
                    <a:pt x="5" y="4"/>
                    <a:pt x="18" y="0"/>
                    <a:pt x="32" y="2"/>
                  </a:cubicBezTo>
                  <a:cubicBezTo>
                    <a:pt x="37" y="3"/>
                    <a:pt x="41" y="5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38"/>
            <p:cNvSpPr>
              <a:spLocks/>
            </p:cNvSpPr>
            <p:nvPr/>
          </p:nvSpPr>
          <p:spPr bwMode="auto">
            <a:xfrm>
              <a:off x="5704753" y="1496433"/>
              <a:ext cx="99764" cy="101484"/>
            </a:xfrm>
            <a:custGeom>
              <a:avLst/>
              <a:gdLst>
                <a:gd name="T0" fmla="*/ 26 w 49"/>
                <a:gd name="T1" fmla="*/ 0 h 50"/>
                <a:gd name="T2" fmla="*/ 49 w 49"/>
                <a:gd name="T3" fmla="*/ 25 h 50"/>
                <a:gd name="T4" fmla="*/ 25 w 49"/>
                <a:gd name="T5" fmla="*/ 49 h 50"/>
                <a:gd name="T6" fmla="*/ 1 w 49"/>
                <a:gd name="T7" fmla="*/ 23 h 50"/>
                <a:gd name="T8" fmla="*/ 26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6" y="0"/>
                  </a:moveTo>
                  <a:cubicBezTo>
                    <a:pt x="41" y="2"/>
                    <a:pt x="49" y="10"/>
                    <a:pt x="49" y="25"/>
                  </a:cubicBezTo>
                  <a:cubicBezTo>
                    <a:pt x="49" y="40"/>
                    <a:pt x="40" y="48"/>
                    <a:pt x="25" y="49"/>
                  </a:cubicBezTo>
                  <a:cubicBezTo>
                    <a:pt x="11" y="50"/>
                    <a:pt x="0" y="37"/>
                    <a:pt x="1" y="23"/>
                  </a:cubicBezTo>
                  <a:cubicBezTo>
                    <a:pt x="2" y="9"/>
                    <a:pt x="11" y="1"/>
                    <a:pt x="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39"/>
            <p:cNvSpPr>
              <a:spLocks/>
            </p:cNvSpPr>
            <p:nvPr/>
          </p:nvSpPr>
          <p:spPr bwMode="auto">
            <a:xfrm>
              <a:off x="5414061" y="1474073"/>
              <a:ext cx="153947" cy="132445"/>
            </a:xfrm>
            <a:custGeom>
              <a:avLst/>
              <a:gdLst>
                <a:gd name="T0" fmla="*/ 72 w 76"/>
                <a:gd name="T1" fmla="*/ 65 h 65"/>
                <a:gd name="T2" fmla="*/ 52 w 76"/>
                <a:gd name="T3" fmla="*/ 47 h 65"/>
                <a:gd name="T4" fmla="*/ 28 w 76"/>
                <a:gd name="T5" fmla="*/ 41 h 65"/>
                <a:gd name="T6" fmla="*/ 3 w 76"/>
                <a:gd name="T7" fmla="*/ 29 h 65"/>
                <a:gd name="T8" fmla="*/ 13 w 76"/>
                <a:gd name="T9" fmla="*/ 6 h 65"/>
                <a:gd name="T10" fmla="*/ 39 w 76"/>
                <a:gd name="T11" fmla="*/ 16 h 65"/>
                <a:gd name="T12" fmla="*/ 58 w 76"/>
                <a:gd name="T13" fmla="*/ 40 h 65"/>
                <a:gd name="T14" fmla="*/ 76 w 76"/>
                <a:gd name="T15" fmla="*/ 61 h 65"/>
                <a:gd name="T16" fmla="*/ 72 w 7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5">
                  <a:moveTo>
                    <a:pt x="72" y="65"/>
                  </a:moveTo>
                  <a:cubicBezTo>
                    <a:pt x="65" y="59"/>
                    <a:pt x="60" y="51"/>
                    <a:pt x="52" y="47"/>
                  </a:cubicBezTo>
                  <a:cubicBezTo>
                    <a:pt x="45" y="43"/>
                    <a:pt x="36" y="44"/>
                    <a:pt x="28" y="41"/>
                  </a:cubicBezTo>
                  <a:cubicBezTo>
                    <a:pt x="19" y="38"/>
                    <a:pt x="7" y="36"/>
                    <a:pt x="3" y="29"/>
                  </a:cubicBezTo>
                  <a:cubicBezTo>
                    <a:pt x="0" y="25"/>
                    <a:pt x="6" y="10"/>
                    <a:pt x="13" y="6"/>
                  </a:cubicBezTo>
                  <a:cubicBezTo>
                    <a:pt x="23" y="0"/>
                    <a:pt x="32" y="6"/>
                    <a:pt x="39" y="16"/>
                  </a:cubicBezTo>
                  <a:cubicBezTo>
                    <a:pt x="44" y="25"/>
                    <a:pt x="52" y="32"/>
                    <a:pt x="58" y="40"/>
                  </a:cubicBezTo>
                  <a:cubicBezTo>
                    <a:pt x="64" y="47"/>
                    <a:pt x="70" y="54"/>
                    <a:pt x="76" y="61"/>
                  </a:cubicBezTo>
                  <a:cubicBezTo>
                    <a:pt x="75" y="63"/>
                    <a:pt x="73" y="64"/>
                    <a:pt x="72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42"/>
            <p:cNvSpPr>
              <a:spLocks/>
            </p:cNvSpPr>
            <p:nvPr/>
          </p:nvSpPr>
          <p:spPr bwMode="auto">
            <a:xfrm>
              <a:off x="4050906" y="2734885"/>
              <a:ext cx="93744" cy="95464"/>
            </a:xfrm>
            <a:custGeom>
              <a:avLst/>
              <a:gdLst>
                <a:gd name="T0" fmla="*/ 46 w 46"/>
                <a:gd name="T1" fmla="*/ 31 h 47"/>
                <a:gd name="T2" fmla="*/ 24 w 46"/>
                <a:gd name="T3" fmla="*/ 45 h 47"/>
                <a:gd name="T4" fmla="*/ 3 w 46"/>
                <a:gd name="T5" fmla="*/ 23 h 47"/>
                <a:gd name="T6" fmla="*/ 24 w 46"/>
                <a:gd name="T7" fmla="*/ 2 h 47"/>
                <a:gd name="T8" fmla="*/ 46 w 46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46" y="31"/>
                  </a:moveTo>
                  <a:cubicBezTo>
                    <a:pt x="41" y="34"/>
                    <a:pt x="33" y="43"/>
                    <a:pt x="24" y="45"/>
                  </a:cubicBezTo>
                  <a:cubicBezTo>
                    <a:pt x="11" y="47"/>
                    <a:pt x="0" y="37"/>
                    <a:pt x="3" y="23"/>
                  </a:cubicBezTo>
                  <a:cubicBezTo>
                    <a:pt x="5" y="15"/>
                    <a:pt x="15" y="4"/>
                    <a:pt x="24" y="2"/>
                  </a:cubicBezTo>
                  <a:cubicBezTo>
                    <a:pt x="37" y="0"/>
                    <a:pt x="45" y="10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43"/>
            <p:cNvSpPr>
              <a:spLocks/>
            </p:cNvSpPr>
            <p:nvPr/>
          </p:nvSpPr>
          <p:spPr bwMode="auto">
            <a:xfrm>
              <a:off x="5849239" y="1508474"/>
              <a:ext cx="92884" cy="93744"/>
            </a:xfrm>
            <a:custGeom>
              <a:avLst/>
              <a:gdLst>
                <a:gd name="T0" fmla="*/ 29 w 46"/>
                <a:gd name="T1" fmla="*/ 0 h 46"/>
                <a:gd name="T2" fmla="*/ 44 w 46"/>
                <a:gd name="T3" fmla="*/ 25 h 46"/>
                <a:gd name="T4" fmla="*/ 23 w 46"/>
                <a:gd name="T5" fmla="*/ 46 h 46"/>
                <a:gd name="T6" fmla="*/ 3 w 46"/>
                <a:gd name="T7" fmla="*/ 24 h 46"/>
                <a:gd name="T8" fmla="*/ 19 w 46"/>
                <a:gd name="T9" fmla="*/ 0 h 46"/>
                <a:gd name="T10" fmla="*/ 29 w 46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29" y="0"/>
                  </a:moveTo>
                  <a:cubicBezTo>
                    <a:pt x="34" y="8"/>
                    <a:pt x="43" y="16"/>
                    <a:pt x="44" y="25"/>
                  </a:cubicBezTo>
                  <a:cubicBezTo>
                    <a:pt x="46" y="38"/>
                    <a:pt x="36" y="46"/>
                    <a:pt x="23" y="46"/>
                  </a:cubicBezTo>
                  <a:cubicBezTo>
                    <a:pt x="10" y="46"/>
                    <a:pt x="0" y="37"/>
                    <a:pt x="3" y="24"/>
                  </a:cubicBezTo>
                  <a:cubicBezTo>
                    <a:pt x="4" y="15"/>
                    <a:pt x="14" y="8"/>
                    <a:pt x="19" y="0"/>
                  </a:cubicBezTo>
                  <a:cubicBezTo>
                    <a:pt x="22" y="0"/>
                    <a:pt x="26" y="0"/>
                    <a:pt x="2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45"/>
            <p:cNvSpPr>
              <a:spLocks/>
            </p:cNvSpPr>
            <p:nvPr/>
          </p:nvSpPr>
          <p:spPr bwMode="auto">
            <a:xfrm>
              <a:off x="5578328" y="1541155"/>
              <a:ext cx="93744" cy="91164"/>
            </a:xfrm>
            <a:custGeom>
              <a:avLst/>
              <a:gdLst>
                <a:gd name="T0" fmla="*/ 46 w 46"/>
                <a:gd name="T1" fmla="*/ 28 h 45"/>
                <a:gd name="T2" fmla="*/ 21 w 46"/>
                <a:gd name="T3" fmla="*/ 43 h 45"/>
                <a:gd name="T4" fmla="*/ 0 w 46"/>
                <a:gd name="T5" fmla="*/ 23 h 45"/>
                <a:gd name="T6" fmla="*/ 21 w 46"/>
                <a:gd name="T7" fmla="*/ 2 h 45"/>
                <a:gd name="T8" fmla="*/ 46 w 46"/>
                <a:gd name="T9" fmla="*/ 18 h 45"/>
                <a:gd name="T10" fmla="*/ 46 w 46"/>
                <a:gd name="T11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5">
                  <a:moveTo>
                    <a:pt x="46" y="28"/>
                  </a:moveTo>
                  <a:cubicBezTo>
                    <a:pt x="37" y="33"/>
                    <a:pt x="30" y="42"/>
                    <a:pt x="21" y="43"/>
                  </a:cubicBezTo>
                  <a:cubicBezTo>
                    <a:pt x="8" y="45"/>
                    <a:pt x="0" y="35"/>
                    <a:pt x="0" y="23"/>
                  </a:cubicBezTo>
                  <a:cubicBezTo>
                    <a:pt x="0" y="10"/>
                    <a:pt x="8" y="0"/>
                    <a:pt x="21" y="2"/>
                  </a:cubicBezTo>
                  <a:cubicBezTo>
                    <a:pt x="30" y="4"/>
                    <a:pt x="38" y="12"/>
                    <a:pt x="46" y="18"/>
                  </a:cubicBezTo>
                  <a:cubicBezTo>
                    <a:pt x="46" y="21"/>
                    <a:pt x="46" y="24"/>
                    <a:pt x="46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48"/>
            <p:cNvSpPr>
              <a:spLocks/>
            </p:cNvSpPr>
            <p:nvPr/>
          </p:nvSpPr>
          <p:spPr bwMode="auto">
            <a:xfrm>
              <a:off x="3847937" y="2661781"/>
              <a:ext cx="105785" cy="86864"/>
            </a:xfrm>
            <a:custGeom>
              <a:avLst/>
              <a:gdLst>
                <a:gd name="T0" fmla="*/ 52 w 52"/>
                <a:gd name="T1" fmla="*/ 43 h 43"/>
                <a:gd name="T2" fmla="*/ 9 w 52"/>
                <a:gd name="T3" fmla="*/ 30 h 43"/>
                <a:gd name="T4" fmla="*/ 1 w 52"/>
                <a:gd name="T5" fmla="*/ 12 h 43"/>
                <a:gd name="T6" fmla="*/ 15 w 52"/>
                <a:gd name="T7" fmla="*/ 0 h 43"/>
                <a:gd name="T8" fmla="*/ 30 w 52"/>
                <a:gd name="T9" fmla="*/ 12 h 43"/>
                <a:gd name="T10" fmla="*/ 52 w 5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3">
                  <a:moveTo>
                    <a:pt x="52" y="43"/>
                  </a:moveTo>
                  <a:cubicBezTo>
                    <a:pt x="38" y="39"/>
                    <a:pt x="23" y="36"/>
                    <a:pt x="9" y="30"/>
                  </a:cubicBezTo>
                  <a:cubicBezTo>
                    <a:pt x="5" y="27"/>
                    <a:pt x="0" y="18"/>
                    <a:pt x="1" y="12"/>
                  </a:cubicBezTo>
                  <a:cubicBezTo>
                    <a:pt x="2" y="7"/>
                    <a:pt x="10" y="0"/>
                    <a:pt x="15" y="0"/>
                  </a:cubicBezTo>
                  <a:cubicBezTo>
                    <a:pt x="21" y="0"/>
                    <a:pt x="31" y="9"/>
                    <a:pt x="30" y="12"/>
                  </a:cubicBezTo>
                  <a:cubicBezTo>
                    <a:pt x="26" y="31"/>
                    <a:pt x="41" y="35"/>
                    <a:pt x="52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50"/>
            <p:cNvSpPr>
              <a:spLocks/>
            </p:cNvSpPr>
            <p:nvPr/>
          </p:nvSpPr>
          <p:spPr bwMode="auto">
            <a:xfrm>
              <a:off x="3968342" y="2681562"/>
              <a:ext cx="64503" cy="67083"/>
            </a:xfrm>
            <a:custGeom>
              <a:avLst/>
              <a:gdLst>
                <a:gd name="T0" fmla="*/ 27 w 32"/>
                <a:gd name="T1" fmla="*/ 29 h 33"/>
                <a:gd name="T2" fmla="*/ 14 w 32"/>
                <a:gd name="T3" fmla="*/ 31 h 33"/>
                <a:gd name="T4" fmla="*/ 0 w 32"/>
                <a:gd name="T5" fmla="*/ 14 h 33"/>
                <a:gd name="T6" fmla="*/ 15 w 32"/>
                <a:gd name="T7" fmla="*/ 1 h 33"/>
                <a:gd name="T8" fmla="*/ 30 w 32"/>
                <a:gd name="T9" fmla="*/ 17 h 33"/>
                <a:gd name="T10" fmla="*/ 26 w 32"/>
                <a:gd name="T11" fmla="*/ 30 h 33"/>
                <a:gd name="T12" fmla="*/ 27 w 32"/>
                <a:gd name="T13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7" y="29"/>
                  </a:moveTo>
                  <a:cubicBezTo>
                    <a:pt x="22" y="30"/>
                    <a:pt x="16" y="33"/>
                    <a:pt x="14" y="31"/>
                  </a:cubicBezTo>
                  <a:cubicBezTo>
                    <a:pt x="8" y="27"/>
                    <a:pt x="1" y="20"/>
                    <a:pt x="0" y="14"/>
                  </a:cubicBezTo>
                  <a:cubicBezTo>
                    <a:pt x="0" y="10"/>
                    <a:pt x="11" y="0"/>
                    <a:pt x="15" y="1"/>
                  </a:cubicBezTo>
                  <a:cubicBezTo>
                    <a:pt x="21" y="2"/>
                    <a:pt x="26" y="11"/>
                    <a:pt x="30" y="17"/>
                  </a:cubicBezTo>
                  <a:cubicBezTo>
                    <a:pt x="32" y="20"/>
                    <a:pt x="28" y="25"/>
                    <a:pt x="26" y="30"/>
                  </a:cubicBezTo>
                  <a:cubicBezTo>
                    <a:pt x="26" y="29"/>
                    <a:pt x="27" y="29"/>
                    <a:pt x="27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2"/>
            <p:cNvSpPr>
              <a:spLocks/>
            </p:cNvSpPr>
            <p:nvPr/>
          </p:nvSpPr>
          <p:spPr bwMode="auto">
            <a:xfrm>
              <a:off x="3909000" y="2860450"/>
              <a:ext cx="56762" cy="69663"/>
            </a:xfrm>
            <a:custGeom>
              <a:avLst/>
              <a:gdLst>
                <a:gd name="T0" fmla="*/ 14 w 28"/>
                <a:gd name="T1" fmla="*/ 34 h 34"/>
                <a:gd name="T2" fmla="*/ 1 w 28"/>
                <a:gd name="T3" fmla="*/ 15 h 34"/>
                <a:gd name="T4" fmla="*/ 16 w 28"/>
                <a:gd name="T5" fmla="*/ 0 h 34"/>
                <a:gd name="T6" fmla="*/ 28 w 28"/>
                <a:gd name="T7" fmla="*/ 15 h 34"/>
                <a:gd name="T8" fmla="*/ 14 w 28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4">
                  <a:moveTo>
                    <a:pt x="14" y="34"/>
                  </a:moveTo>
                  <a:cubicBezTo>
                    <a:pt x="8" y="25"/>
                    <a:pt x="0" y="19"/>
                    <a:pt x="1" y="15"/>
                  </a:cubicBezTo>
                  <a:cubicBezTo>
                    <a:pt x="3" y="9"/>
                    <a:pt x="11" y="5"/>
                    <a:pt x="16" y="0"/>
                  </a:cubicBezTo>
                  <a:cubicBezTo>
                    <a:pt x="21" y="5"/>
                    <a:pt x="28" y="10"/>
                    <a:pt x="28" y="15"/>
                  </a:cubicBezTo>
                  <a:cubicBezTo>
                    <a:pt x="28" y="20"/>
                    <a:pt x="21" y="26"/>
                    <a:pt x="14" y="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53"/>
            <p:cNvSpPr>
              <a:spLocks/>
            </p:cNvSpPr>
            <p:nvPr/>
          </p:nvSpPr>
          <p:spPr bwMode="auto">
            <a:xfrm>
              <a:off x="5785596" y="1386349"/>
              <a:ext cx="67083" cy="55042"/>
            </a:xfrm>
            <a:custGeom>
              <a:avLst/>
              <a:gdLst>
                <a:gd name="T0" fmla="*/ 33 w 33"/>
                <a:gd name="T1" fmla="*/ 16 h 27"/>
                <a:gd name="T2" fmla="*/ 12 w 33"/>
                <a:gd name="T3" fmla="*/ 26 h 27"/>
                <a:gd name="T4" fmla="*/ 1 w 33"/>
                <a:gd name="T5" fmla="*/ 12 h 27"/>
                <a:gd name="T6" fmla="*/ 15 w 33"/>
                <a:gd name="T7" fmla="*/ 0 h 27"/>
                <a:gd name="T8" fmla="*/ 33 w 33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7">
                  <a:moveTo>
                    <a:pt x="33" y="16"/>
                  </a:moveTo>
                  <a:cubicBezTo>
                    <a:pt x="23" y="21"/>
                    <a:pt x="17" y="27"/>
                    <a:pt x="12" y="26"/>
                  </a:cubicBezTo>
                  <a:cubicBezTo>
                    <a:pt x="7" y="25"/>
                    <a:pt x="0" y="16"/>
                    <a:pt x="1" y="12"/>
                  </a:cubicBezTo>
                  <a:cubicBezTo>
                    <a:pt x="1" y="7"/>
                    <a:pt x="10" y="0"/>
                    <a:pt x="15" y="0"/>
                  </a:cubicBezTo>
                  <a:cubicBezTo>
                    <a:pt x="20" y="1"/>
                    <a:pt x="25" y="8"/>
                    <a:pt x="3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54"/>
            <p:cNvSpPr>
              <a:spLocks/>
            </p:cNvSpPr>
            <p:nvPr/>
          </p:nvSpPr>
          <p:spPr bwMode="auto">
            <a:xfrm>
              <a:off x="3737853" y="2828628"/>
              <a:ext cx="89444" cy="60202"/>
            </a:xfrm>
            <a:custGeom>
              <a:avLst/>
              <a:gdLst>
                <a:gd name="T0" fmla="*/ 41 w 44"/>
                <a:gd name="T1" fmla="*/ 0 h 30"/>
                <a:gd name="T2" fmla="*/ 43 w 44"/>
                <a:gd name="T3" fmla="*/ 7 h 30"/>
                <a:gd name="T4" fmla="*/ 15 w 44"/>
                <a:gd name="T5" fmla="*/ 28 h 30"/>
                <a:gd name="T6" fmla="*/ 3 w 44"/>
                <a:gd name="T7" fmla="*/ 26 h 30"/>
                <a:gd name="T8" fmla="*/ 2 w 44"/>
                <a:gd name="T9" fmla="*/ 12 h 30"/>
                <a:gd name="T10" fmla="*/ 15 w 44"/>
                <a:gd name="T11" fmla="*/ 8 h 30"/>
                <a:gd name="T12" fmla="*/ 41 w 44"/>
                <a:gd name="T13" fmla="*/ 0 h 30"/>
                <a:gd name="T14" fmla="*/ 41 w 44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41" y="0"/>
                  </a:moveTo>
                  <a:cubicBezTo>
                    <a:pt x="42" y="3"/>
                    <a:pt x="44" y="7"/>
                    <a:pt x="43" y="7"/>
                  </a:cubicBezTo>
                  <a:cubicBezTo>
                    <a:pt x="34" y="14"/>
                    <a:pt x="25" y="22"/>
                    <a:pt x="15" y="28"/>
                  </a:cubicBezTo>
                  <a:cubicBezTo>
                    <a:pt x="12" y="30"/>
                    <a:pt x="5" y="28"/>
                    <a:pt x="3" y="26"/>
                  </a:cubicBezTo>
                  <a:cubicBezTo>
                    <a:pt x="1" y="22"/>
                    <a:pt x="0" y="15"/>
                    <a:pt x="2" y="12"/>
                  </a:cubicBezTo>
                  <a:cubicBezTo>
                    <a:pt x="4" y="9"/>
                    <a:pt x="11" y="7"/>
                    <a:pt x="15" y="8"/>
                  </a:cubicBezTo>
                  <a:cubicBezTo>
                    <a:pt x="26" y="13"/>
                    <a:pt x="35" y="1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57"/>
            <p:cNvSpPr>
              <a:spLocks/>
            </p:cNvSpPr>
            <p:nvPr/>
          </p:nvSpPr>
          <p:spPr bwMode="auto">
            <a:xfrm>
              <a:off x="3998443" y="2875070"/>
              <a:ext cx="49022" cy="62783"/>
            </a:xfrm>
            <a:custGeom>
              <a:avLst/>
              <a:gdLst>
                <a:gd name="T0" fmla="*/ 11 w 24"/>
                <a:gd name="T1" fmla="*/ 31 h 31"/>
                <a:gd name="T2" fmla="*/ 0 w 24"/>
                <a:gd name="T3" fmla="*/ 12 h 31"/>
                <a:gd name="T4" fmla="*/ 13 w 24"/>
                <a:gd name="T5" fmla="*/ 0 h 31"/>
                <a:gd name="T6" fmla="*/ 24 w 24"/>
                <a:gd name="T7" fmla="*/ 14 h 31"/>
                <a:gd name="T8" fmla="*/ 11 w 24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1" y="31"/>
                  </a:moveTo>
                  <a:cubicBezTo>
                    <a:pt x="6" y="22"/>
                    <a:pt x="0" y="17"/>
                    <a:pt x="0" y="12"/>
                  </a:cubicBezTo>
                  <a:cubicBezTo>
                    <a:pt x="1" y="8"/>
                    <a:pt x="8" y="4"/>
                    <a:pt x="13" y="0"/>
                  </a:cubicBezTo>
                  <a:cubicBezTo>
                    <a:pt x="17" y="5"/>
                    <a:pt x="23" y="9"/>
                    <a:pt x="24" y="14"/>
                  </a:cubicBezTo>
                  <a:cubicBezTo>
                    <a:pt x="24" y="18"/>
                    <a:pt x="17" y="23"/>
                    <a:pt x="1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60"/>
            <p:cNvSpPr>
              <a:spLocks/>
            </p:cNvSpPr>
            <p:nvPr/>
          </p:nvSpPr>
          <p:spPr bwMode="auto">
            <a:xfrm>
              <a:off x="3841917" y="2824328"/>
              <a:ext cx="61063" cy="49022"/>
            </a:xfrm>
            <a:custGeom>
              <a:avLst/>
              <a:gdLst>
                <a:gd name="T0" fmla="*/ 30 w 30"/>
                <a:gd name="T1" fmla="*/ 12 h 24"/>
                <a:gd name="T2" fmla="*/ 12 w 30"/>
                <a:gd name="T3" fmla="*/ 23 h 24"/>
                <a:gd name="T4" fmla="*/ 1 w 30"/>
                <a:gd name="T5" fmla="*/ 12 h 24"/>
                <a:gd name="T6" fmla="*/ 12 w 30"/>
                <a:gd name="T7" fmla="*/ 0 h 24"/>
                <a:gd name="T8" fmla="*/ 30 w 30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cubicBezTo>
                    <a:pt x="21" y="18"/>
                    <a:pt x="16" y="24"/>
                    <a:pt x="12" y="23"/>
                  </a:cubicBezTo>
                  <a:cubicBezTo>
                    <a:pt x="7" y="23"/>
                    <a:pt x="0" y="16"/>
                    <a:pt x="1" y="12"/>
                  </a:cubicBezTo>
                  <a:cubicBezTo>
                    <a:pt x="1" y="7"/>
                    <a:pt x="8" y="1"/>
                    <a:pt x="12" y="0"/>
                  </a:cubicBezTo>
                  <a:cubicBezTo>
                    <a:pt x="17" y="0"/>
                    <a:pt x="21" y="6"/>
                    <a:pt x="30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13967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1" y="45232"/>
            <a:ext cx="65" cy="366739"/>
          </a:xfrm>
          <a:prstGeom prst="rect">
            <a:avLst/>
          </a:prstGeom>
          <a:solidFill>
            <a:srgbClr val="F3FF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38100"/>
            <a:ext cx="1416472" cy="687705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1944840" y="1496143"/>
            <a:ext cx="369524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素胚勾勒出青花笔锋浓转淡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瓶身描绘的牡丹一如你初妆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冉冉檀香透过窗心事我了然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宣纸上走笔至此搁一半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釉色渲染仕女图韵味被私藏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而你嫣然的一笑如含苞待放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你的美一缕飘散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去到我去不了的地方</a:t>
            </a:r>
            <a:endParaRPr lang="zh-CN" altLang="en-US" sz="2000" dirty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1" y="45232"/>
            <a:ext cx="65" cy="366739"/>
          </a:xfrm>
          <a:prstGeom prst="rect">
            <a:avLst/>
          </a:prstGeom>
          <a:solidFill>
            <a:srgbClr val="F3FF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400198" y="1496144"/>
            <a:ext cx="369524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天青色等烟雨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而我在等你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炊烟袅袅升起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隔江千万里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在瓶底书汉隶仿前朝的飘逸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就当我为遇见你伏笔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天青色等烟雨</a:t>
            </a:r>
            <a:b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</a:b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469B"/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而我在等你</a:t>
            </a:r>
            <a:endParaRPr kumimoji="0" lang="zh-CN" altLang="zh-CN" sz="4400" b="0" i="0" u="none" strike="noStrike" cap="none" normalizeH="0" baseline="0" dirty="0" smtClean="0">
              <a:ln>
                <a:noFill/>
              </a:ln>
              <a:solidFill>
                <a:srgbClr val="00469B"/>
              </a:solidFill>
              <a:effectLst/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4662" y="5289076"/>
            <a:ext cx="3678372" cy="1200624"/>
          </a:xfrm>
          <a:custGeom>
            <a:avLst/>
            <a:gdLst>
              <a:gd name="connsiteX0" fmla="*/ 0 w 3678372"/>
              <a:gd name="connsiteY0" fmla="*/ 0 h 1200624"/>
              <a:gd name="connsiteX1" fmla="*/ 3678372 w 3678372"/>
              <a:gd name="connsiteY1" fmla="*/ 0 h 1200624"/>
              <a:gd name="connsiteX2" fmla="*/ 3678372 w 3678372"/>
              <a:gd name="connsiteY2" fmla="*/ 1200624 h 1200624"/>
              <a:gd name="connsiteX3" fmla="*/ 0 w 3678372"/>
              <a:gd name="connsiteY3" fmla="*/ 1200624 h 1200624"/>
              <a:gd name="connsiteX4" fmla="*/ 0 w 3678372"/>
              <a:gd name="connsiteY4" fmla="*/ 0 h 1200624"/>
              <a:gd name="connsiteX5" fmla="*/ 240878 w 3678372"/>
              <a:gd name="connsiteY5" fmla="*/ 447912 h 1200624"/>
              <a:gd name="connsiteX6" fmla="*/ 88478 w 3678372"/>
              <a:gd name="connsiteY6" fmla="*/ 600312 h 1200624"/>
              <a:gd name="connsiteX7" fmla="*/ 240878 w 3678372"/>
              <a:gd name="connsiteY7" fmla="*/ 752712 h 1200624"/>
              <a:gd name="connsiteX8" fmla="*/ 393278 w 3678372"/>
              <a:gd name="connsiteY8" fmla="*/ 600312 h 1200624"/>
              <a:gd name="connsiteX9" fmla="*/ 240878 w 3678372"/>
              <a:gd name="connsiteY9" fmla="*/ 447912 h 120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78372" h="1200624">
                <a:moveTo>
                  <a:pt x="0" y="0"/>
                </a:moveTo>
                <a:lnTo>
                  <a:pt x="3678372" y="0"/>
                </a:lnTo>
                <a:lnTo>
                  <a:pt x="3678372" y="1200624"/>
                </a:lnTo>
                <a:lnTo>
                  <a:pt x="0" y="1200624"/>
                </a:lnTo>
                <a:lnTo>
                  <a:pt x="0" y="0"/>
                </a:lnTo>
                <a:close/>
                <a:moveTo>
                  <a:pt x="240878" y="447912"/>
                </a:moveTo>
                <a:cubicBezTo>
                  <a:pt x="156710" y="447912"/>
                  <a:pt x="88478" y="516144"/>
                  <a:pt x="88478" y="600312"/>
                </a:cubicBezTo>
                <a:cubicBezTo>
                  <a:pt x="88478" y="684480"/>
                  <a:pt x="156710" y="752712"/>
                  <a:pt x="240878" y="752712"/>
                </a:cubicBezTo>
                <a:cubicBezTo>
                  <a:pt x="325046" y="752712"/>
                  <a:pt x="393278" y="684480"/>
                  <a:pt x="393278" y="600312"/>
                </a:cubicBezTo>
                <a:cubicBezTo>
                  <a:pt x="393278" y="516144"/>
                  <a:pt x="325046" y="447912"/>
                  <a:pt x="240878" y="447912"/>
                </a:cubicBez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17070" y="5289076"/>
            <a:ext cx="3678372" cy="1200624"/>
          </a:xfrm>
          <a:custGeom>
            <a:avLst/>
            <a:gdLst>
              <a:gd name="connsiteX0" fmla="*/ 0 w 3678372"/>
              <a:gd name="connsiteY0" fmla="*/ 0 h 1200624"/>
              <a:gd name="connsiteX1" fmla="*/ 3678372 w 3678372"/>
              <a:gd name="connsiteY1" fmla="*/ 0 h 1200624"/>
              <a:gd name="connsiteX2" fmla="*/ 3678372 w 3678372"/>
              <a:gd name="connsiteY2" fmla="*/ 1200624 h 1200624"/>
              <a:gd name="connsiteX3" fmla="*/ 0 w 3678372"/>
              <a:gd name="connsiteY3" fmla="*/ 1200624 h 1200624"/>
              <a:gd name="connsiteX4" fmla="*/ 0 w 3678372"/>
              <a:gd name="connsiteY4" fmla="*/ 0 h 1200624"/>
              <a:gd name="connsiteX5" fmla="*/ 3359103 w 3678372"/>
              <a:gd name="connsiteY5" fmla="*/ 447912 h 1200624"/>
              <a:gd name="connsiteX6" fmla="*/ 3206703 w 3678372"/>
              <a:gd name="connsiteY6" fmla="*/ 600312 h 1200624"/>
              <a:gd name="connsiteX7" fmla="*/ 3359103 w 3678372"/>
              <a:gd name="connsiteY7" fmla="*/ 752712 h 1200624"/>
              <a:gd name="connsiteX8" fmla="*/ 3511503 w 3678372"/>
              <a:gd name="connsiteY8" fmla="*/ 600312 h 1200624"/>
              <a:gd name="connsiteX9" fmla="*/ 3359103 w 3678372"/>
              <a:gd name="connsiteY9" fmla="*/ 447912 h 120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78372" h="1200624">
                <a:moveTo>
                  <a:pt x="0" y="0"/>
                </a:moveTo>
                <a:lnTo>
                  <a:pt x="3678372" y="0"/>
                </a:lnTo>
                <a:lnTo>
                  <a:pt x="3678372" y="1200624"/>
                </a:lnTo>
                <a:lnTo>
                  <a:pt x="0" y="1200624"/>
                </a:lnTo>
                <a:lnTo>
                  <a:pt x="0" y="0"/>
                </a:lnTo>
                <a:close/>
                <a:moveTo>
                  <a:pt x="3359103" y="447912"/>
                </a:moveTo>
                <a:cubicBezTo>
                  <a:pt x="3274935" y="447912"/>
                  <a:pt x="3206703" y="516144"/>
                  <a:pt x="3206703" y="600312"/>
                </a:cubicBezTo>
                <a:cubicBezTo>
                  <a:pt x="3206703" y="684480"/>
                  <a:pt x="3274935" y="752712"/>
                  <a:pt x="3359103" y="752712"/>
                </a:cubicBezTo>
                <a:cubicBezTo>
                  <a:pt x="3443271" y="752712"/>
                  <a:pt x="3511503" y="684480"/>
                  <a:pt x="3511503" y="600312"/>
                </a:cubicBezTo>
                <a:cubicBezTo>
                  <a:pt x="3511503" y="516144"/>
                  <a:pt x="3443271" y="447912"/>
                  <a:pt x="3359103" y="4479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73233" y="5481474"/>
            <a:ext cx="1794631" cy="1357476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1103210" y="383835"/>
            <a:ext cx="3658533" cy="632511"/>
            <a:chOff x="695324" y="728663"/>
            <a:chExt cx="3658533" cy="632511"/>
          </a:xfrm>
        </p:grpSpPr>
        <p:sp>
          <p:nvSpPr>
            <p:cNvPr id="39" name="圆角矩形 38"/>
            <p:cNvSpPr/>
            <p:nvPr/>
          </p:nvSpPr>
          <p:spPr>
            <a:xfrm>
              <a:off x="695324" y="728663"/>
              <a:ext cx="3658533" cy="612585"/>
            </a:xfrm>
            <a:prstGeom prst="roundRect">
              <a:avLst>
                <a:gd name="adj" fmla="val 40626"/>
              </a:avLst>
            </a:prstGeom>
            <a:solidFill>
              <a:srgbClr val="004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   请输入标题</a:t>
              </a:r>
              <a:endParaRPr lang="zh-CN" altLang="en-US" sz="2800" dirty="0"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 rot="1982780" flipH="1">
              <a:off x="901614" y="785241"/>
              <a:ext cx="782595" cy="575933"/>
              <a:chOff x="2511007" y="1884236"/>
              <a:chExt cx="782595" cy="575933"/>
            </a:xfrm>
            <a:solidFill>
              <a:schemeClr val="bg1"/>
            </a:solidFill>
          </p:grpSpPr>
          <p:sp>
            <p:nvSpPr>
              <p:cNvPr id="43" name="Freeform 16"/>
              <p:cNvSpPr>
                <a:spLocks noEditPoints="1"/>
              </p:cNvSpPr>
              <p:nvPr/>
            </p:nvSpPr>
            <p:spPr bwMode="auto">
              <a:xfrm>
                <a:off x="2511007" y="1884236"/>
                <a:ext cx="761768" cy="575933"/>
              </a:xfrm>
              <a:custGeom>
                <a:avLst/>
                <a:gdLst>
                  <a:gd name="T0" fmla="*/ 28 w 850"/>
                  <a:gd name="T1" fmla="*/ 37 h 642"/>
                  <a:gd name="T2" fmla="*/ 95 w 850"/>
                  <a:gd name="T3" fmla="*/ 48 h 642"/>
                  <a:gd name="T4" fmla="*/ 114 w 850"/>
                  <a:gd name="T5" fmla="*/ 101 h 642"/>
                  <a:gd name="T6" fmla="*/ 139 w 850"/>
                  <a:gd name="T7" fmla="*/ 197 h 642"/>
                  <a:gd name="T8" fmla="*/ 162 w 850"/>
                  <a:gd name="T9" fmla="*/ 171 h 642"/>
                  <a:gd name="T10" fmla="*/ 95 w 850"/>
                  <a:gd name="T11" fmla="*/ 146 h 642"/>
                  <a:gd name="T12" fmla="*/ 122 w 850"/>
                  <a:gd name="T13" fmla="*/ 91 h 642"/>
                  <a:gd name="T14" fmla="*/ 131 w 850"/>
                  <a:gd name="T15" fmla="*/ 51 h 642"/>
                  <a:gd name="T16" fmla="*/ 307 w 850"/>
                  <a:gd name="T17" fmla="*/ 11 h 642"/>
                  <a:gd name="T18" fmla="*/ 182 w 850"/>
                  <a:gd name="T19" fmla="*/ 81 h 642"/>
                  <a:gd name="T20" fmla="*/ 338 w 850"/>
                  <a:gd name="T21" fmla="*/ 64 h 642"/>
                  <a:gd name="T22" fmla="*/ 266 w 850"/>
                  <a:gd name="T23" fmla="*/ 62 h 642"/>
                  <a:gd name="T24" fmla="*/ 282 w 850"/>
                  <a:gd name="T25" fmla="*/ 98 h 642"/>
                  <a:gd name="T26" fmla="*/ 347 w 850"/>
                  <a:gd name="T27" fmla="*/ 182 h 642"/>
                  <a:gd name="T28" fmla="*/ 286 w 850"/>
                  <a:gd name="T29" fmla="*/ 249 h 642"/>
                  <a:gd name="T30" fmla="*/ 213 w 850"/>
                  <a:gd name="T31" fmla="*/ 277 h 642"/>
                  <a:gd name="T32" fmla="*/ 153 w 850"/>
                  <a:gd name="T33" fmla="*/ 281 h 642"/>
                  <a:gd name="T34" fmla="*/ 252 w 850"/>
                  <a:gd name="T35" fmla="*/ 286 h 642"/>
                  <a:gd name="T36" fmla="*/ 300 w 850"/>
                  <a:gd name="T37" fmla="*/ 287 h 642"/>
                  <a:gd name="T38" fmla="*/ 347 w 850"/>
                  <a:gd name="T39" fmla="*/ 214 h 642"/>
                  <a:gd name="T40" fmla="*/ 413 w 850"/>
                  <a:gd name="T41" fmla="*/ 147 h 642"/>
                  <a:gd name="T42" fmla="*/ 499 w 850"/>
                  <a:gd name="T43" fmla="*/ 126 h 642"/>
                  <a:gd name="T44" fmla="*/ 520 w 850"/>
                  <a:gd name="T45" fmla="*/ 150 h 642"/>
                  <a:gd name="T46" fmla="*/ 569 w 850"/>
                  <a:gd name="T47" fmla="*/ 167 h 642"/>
                  <a:gd name="T48" fmla="*/ 615 w 850"/>
                  <a:gd name="T49" fmla="*/ 196 h 642"/>
                  <a:gd name="T50" fmla="*/ 643 w 850"/>
                  <a:gd name="T51" fmla="*/ 253 h 642"/>
                  <a:gd name="T52" fmla="*/ 645 w 850"/>
                  <a:gd name="T53" fmla="*/ 322 h 642"/>
                  <a:gd name="T54" fmla="*/ 592 w 850"/>
                  <a:gd name="T55" fmla="*/ 358 h 642"/>
                  <a:gd name="T56" fmla="*/ 537 w 850"/>
                  <a:gd name="T57" fmla="*/ 418 h 642"/>
                  <a:gd name="T58" fmla="*/ 569 w 850"/>
                  <a:gd name="T59" fmla="*/ 451 h 642"/>
                  <a:gd name="T60" fmla="*/ 625 w 850"/>
                  <a:gd name="T61" fmla="*/ 405 h 642"/>
                  <a:gd name="T62" fmla="*/ 707 w 850"/>
                  <a:gd name="T63" fmla="*/ 372 h 642"/>
                  <a:gd name="T64" fmla="*/ 848 w 850"/>
                  <a:gd name="T65" fmla="*/ 475 h 642"/>
                  <a:gd name="T66" fmla="*/ 830 w 850"/>
                  <a:gd name="T67" fmla="*/ 545 h 642"/>
                  <a:gd name="T68" fmla="*/ 724 w 850"/>
                  <a:gd name="T69" fmla="*/ 480 h 642"/>
                  <a:gd name="T70" fmla="*/ 667 w 850"/>
                  <a:gd name="T71" fmla="*/ 448 h 642"/>
                  <a:gd name="T72" fmla="*/ 669 w 850"/>
                  <a:gd name="T73" fmla="*/ 580 h 642"/>
                  <a:gd name="T74" fmla="*/ 627 w 850"/>
                  <a:gd name="T75" fmla="*/ 642 h 642"/>
                  <a:gd name="T76" fmla="*/ 532 w 850"/>
                  <a:gd name="T77" fmla="*/ 513 h 642"/>
                  <a:gd name="T78" fmla="*/ 416 w 850"/>
                  <a:gd name="T79" fmla="*/ 408 h 642"/>
                  <a:gd name="T80" fmla="*/ 324 w 850"/>
                  <a:gd name="T81" fmla="*/ 431 h 642"/>
                  <a:gd name="T82" fmla="*/ 357 w 850"/>
                  <a:gd name="T83" fmla="*/ 438 h 642"/>
                  <a:gd name="T84" fmla="*/ 309 w 850"/>
                  <a:gd name="T85" fmla="*/ 449 h 642"/>
                  <a:gd name="T86" fmla="*/ 201 w 850"/>
                  <a:gd name="T87" fmla="*/ 385 h 642"/>
                  <a:gd name="T88" fmla="*/ 56 w 850"/>
                  <a:gd name="T89" fmla="*/ 245 h 642"/>
                  <a:gd name="T90" fmla="*/ 30 w 850"/>
                  <a:gd name="T91" fmla="*/ 128 h 642"/>
                  <a:gd name="T92" fmla="*/ 501 w 850"/>
                  <a:gd name="T93" fmla="*/ 236 h 642"/>
                  <a:gd name="T94" fmla="*/ 427 w 850"/>
                  <a:gd name="T95" fmla="*/ 296 h 642"/>
                  <a:gd name="T96" fmla="*/ 441 w 850"/>
                  <a:gd name="T97" fmla="*/ 339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642">
                    <a:moveTo>
                      <a:pt x="12" y="88"/>
                    </a:moveTo>
                    <a:cubicBezTo>
                      <a:pt x="18" y="96"/>
                      <a:pt x="24" y="103"/>
                      <a:pt x="30" y="110"/>
                    </a:cubicBezTo>
                    <a:cubicBezTo>
                      <a:pt x="34" y="101"/>
                      <a:pt x="40" y="92"/>
                      <a:pt x="44" y="83"/>
                    </a:cubicBezTo>
                    <a:cubicBezTo>
                      <a:pt x="52" y="65"/>
                      <a:pt x="42" y="52"/>
                      <a:pt x="28" y="37"/>
                    </a:cubicBezTo>
                    <a:cubicBezTo>
                      <a:pt x="55" y="37"/>
                      <a:pt x="63" y="51"/>
                      <a:pt x="64" y="72"/>
                    </a:cubicBezTo>
                    <a:cubicBezTo>
                      <a:pt x="66" y="72"/>
                      <a:pt x="67" y="71"/>
                      <a:pt x="69" y="71"/>
                    </a:cubicBezTo>
                    <a:cubicBezTo>
                      <a:pt x="72" y="60"/>
                      <a:pt x="75" y="50"/>
                      <a:pt x="79" y="36"/>
                    </a:cubicBezTo>
                    <a:cubicBezTo>
                      <a:pt x="82" y="38"/>
                      <a:pt x="95" y="43"/>
                      <a:pt x="95" y="48"/>
                    </a:cubicBezTo>
                    <a:cubicBezTo>
                      <a:pt x="95" y="60"/>
                      <a:pt x="89" y="72"/>
                      <a:pt x="85" y="85"/>
                    </a:cubicBezTo>
                    <a:cubicBezTo>
                      <a:pt x="94" y="89"/>
                      <a:pt x="103" y="88"/>
                      <a:pt x="103" y="69"/>
                    </a:cubicBezTo>
                    <a:cubicBezTo>
                      <a:pt x="106" y="70"/>
                      <a:pt x="108" y="71"/>
                      <a:pt x="110" y="72"/>
                    </a:cubicBezTo>
                    <a:cubicBezTo>
                      <a:pt x="111" y="82"/>
                      <a:pt x="113" y="91"/>
                      <a:pt x="114" y="101"/>
                    </a:cubicBezTo>
                    <a:cubicBezTo>
                      <a:pt x="109" y="102"/>
                      <a:pt x="108" y="103"/>
                      <a:pt x="107" y="103"/>
                    </a:cubicBezTo>
                    <a:cubicBezTo>
                      <a:pt x="64" y="99"/>
                      <a:pt x="57" y="108"/>
                      <a:pt x="72" y="149"/>
                    </a:cubicBezTo>
                    <a:cubicBezTo>
                      <a:pt x="78" y="165"/>
                      <a:pt x="80" y="185"/>
                      <a:pt x="92" y="194"/>
                    </a:cubicBezTo>
                    <a:cubicBezTo>
                      <a:pt x="102" y="202"/>
                      <a:pt x="123" y="196"/>
                      <a:pt x="139" y="197"/>
                    </a:cubicBezTo>
                    <a:cubicBezTo>
                      <a:pt x="151" y="198"/>
                      <a:pt x="163" y="198"/>
                      <a:pt x="175" y="199"/>
                    </a:cubicBezTo>
                    <a:cubicBezTo>
                      <a:pt x="185" y="200"/>
                      <a:pt x="195" y="202"/>
                      <a:pt x="207" y="203"/>
                    </a:cubicBezTo>
                    <a:cubicBezTo>
                      <a:pt x="202" y="197"/>
                      <a:pt x="198" y="191"/>
                      <a:pt x="193" y="184"/>
                    </a:cubicBezTo>
                    <a:cubicBezTo>
                      <a:pt x="183" y="191"/>
                      <a:pt x="183" y="191"/>
                      <a:pt x="162" y="171"/>
                    </a:cubicBezTo>
                    <a:cubicBezTo>
                      <a:pt x="161" y="174"/>
                      <a:pt x="159" y="176"/>
                      <a:pt x="157" y="178"/>
                    </a:cubicBezTo>
                    <a:cubicBezTo>
                      <a:pt x="156" y="178"/>
                      <a:pt x="155" y="177"/>
                      <a:pt x="155" y="177"/>
                    </a:cubicBezTo>
                    <a:cubicBezTo>
                      <a:pt x="151" y="171"/>
                      <a:pt x="148" y="165"/>
                      <a:pt x="144" y="159"/>
                    </a:cubicBezTo>
                    <a:cubicBezTo>
                      <a:pt x="122" y="166"/>
                      <a:pt x="96" y="161"/>
                      <a:pt x="95" y="146"/>
                    </a:cubicBezTo>
                    <a:cubicBezTo>
                      <a:pt x="94" y="135"/>
                      <a:pt x="106" y="123"/>
                      <a:pt x="112" y="112"/>
                    </a:cubicBezTo>
                    <a:cubicBezTo>
                      <a:pt x="126" y="123"/>
                      <a:pt x="135" y="131"/>
                      <a:pt x="144" y="138"/>
                    </a:cubicBezTo>
                    <a:cubicBezTo>
                      <a:pt x="146" y="136"/>
                      <a:pt x="148" y="134"/>
                      <a:pt x="149" y="133"/>
                    </a:cubicBezTo>
                    <a:cubicBezTo>
                      <a:pt x="140" y="119"/>
                      <a:pt x="131" y="105"/>
                      <a:pt x="122" y="91"/>
                    </a:cubicBezTo>
                    <a:cubicBezTo>
                      <a:pt x="122" y="90"/>
                      <a:pt x="123" y="89"/>
                      <a:pt x="123" y="88"/>
                    </a:cubicBezTo>
                    <a:cubicBezTo>
                      <a:pt x="140" y="102"/>
                      <a:pt x="157" y="115"/>
                      <a:pt x="176" y="129"/>
                    </a:cubicBezTo>
                    <a:cubicBezTo>
                      <a:pt x="176" y="102"/>
                      <a:pt x="159" y="96"/>
                      <a:pt x="147" y="94"/>
                    </a:cubicBezTo>
                    <a:cubicBezTo>
                      <a:pt x="141" y="77"/>
                      <a:pt x="136" y="64"/>
                      <a:pt x="131" y="51"/>
                    </a:cubicBezTo>
                    <a:cubicBezTo>
                      <a:pt x="133" y="51"/>
                      <a:pt x="138" y="50"/>
                      <a:pt x="143" y="51"/>
                    </a:cubicBezTo>
                    <a:cubicBezTo>
                      <a:pt x="155" y="54"/>
                      <a:pt x="160" y="48"/>
                      <a:pt x="166" y="38"/>
                    </a:cubicBezTo>
                    <a:cubicBezTo>
                      <a:pt x="182" y="10"/>
                      <a:pt x="207" y="0"/>
                      <a:pt x="235" y="15"/>
                    </a:cubicBezTo>
                    <a:cubicBezTo>
                      <a:pt x="260" y="28"/>
                      <a:pt x="283" y="37"/>
                      <a:pt x="307" y="11"/>
                    </a:cubicBezTo>
                    <a:cubicBezTo>
                      <a:pt x="287" y="37"/>
                      <a:pt x="278" y="39"/>
                      <a:pt x="250" y="28"/>
                    </a:cubicBezTo>
                    <a:cubicBezTo>
                      <a:pt x="240" y="24"/>
                      <a:pt x="230" y="20"/>
                      <a:pt x="220" y="18"/>
                    </a:cubicBezTo>
                    <a:cubicBezTo>
                      <a:pt x="203" y="13"/>
                      <a:pt x="172" y="28"/>
                      <a:pt x="170" y="45"/>
                    </a:cubicBezTo>
                    <a:cubicBezTo>
                      <a:pt x="169" y="55"/>
                      <a:pt x="177" y="67"/>
                      <a:pt x="182" y="81"/>
                    </a:cubicBezTo>
                    <a:cubicBezTo>
                      <a:pt x="189" y="73"/>
                      <a:pt x="192" y="69"/>
                      <a:pt x="196" y="64"/>
                    </a:cubicBezTo>
                    <a:cubicBezTo>
                      <a:pt x="212" y="42"/>
                      <a:pt x="232" y="36"/>
                      <a:pt x="256" y="49"/>
                    </a:cubicBezTo>
                    <a:cubicBezTo>
                      <a:pt x="266" y="54"/>
                      <a:pt x="276" y="60"/>
                      <a:pt x="285" y="67"/>
                    </a:cubicBezTo>
                    <a:cubicBezTo>
                      <a:pt x="303" y="79"/>
                      <a:pt x="320" y="80"/>
                      <a:pt x="338" y="64"/>
                    </a:cubicBezTo>
                    <a:cubicBezTo>
                      <a:pt x="347" y="56"/>
                      <a:pt x="357" y="46"/>
                      <a:pt x="370" y="53"/>
                    </a:cubicBezTo>
                    <a:cubicBezTo>
                      <a:pt x="359" y="61"/>
                      <a:pt x="347" y="67"/>
                      <a:pt x="337" y="75"/>
                    </a:cubicBezTo>
                    <a:cubicBezTo>
                      <a:pt x="323" y="86"/>
                      <a:pt x="308" y="89"/>
                      <a:pt x="293" y="80"/>
                    </a:cubicBezTo>
                    <a:cubicBezTo>
                      <a:pt x="284" y="74"/>
                      <a:pt x="275" y="68"/>
                      <a:pt x="266" y="62"/>
                    </a:cubicBezTo>
                    <a:cubicBezTo>
                      <a:pt x="237" y="42"/>
                      <a:pt x="212" y="48"/>
                      <a:pt x="194" y="84"/>
                    </a:cubicBezTo>
                    <a:cubicBezTo>
                      <a:pt x="212" y="72"/>
                      <a:pt x="224" y="76"/>
                      <a:pt x="234" y="90"/>
                    </a:cubicBezTo>
                    <a:cubicBezTo>
                      <a:pt x="237" y="93"/>
                      <a:pt x="243" y="95"/>
                      <a:pt x="248" y="95"/>
                    </a:cubicBezTo>
                    <a:cubicBezTo>
                      <a:pt x="259" y="97"/>
                      <a:pt x="271" y="95"/>
                      <a:pt x="282" y="98"/>
                    </a:cubicBezTo>
                    <a:cubicBezTo>
                      <a:pt x="292" y="100"/>
                      <a:pt x="302" y="106"/>
                      <a:pt x="314" y="111"/>
                    </a:cubicBezTo>
                    <a:cubicBezTo>
                      <a:pt x="306" y="116"/>
                      <a:pt x="299" y="120"/>
                      <a:pt x="292" y="125"/>
                    </a:cubicBezTo>
                    <a:cubicBezTo>
                      <a:pt x="295" y="122"/>
                      <a:pt x="298" y="120"/>
                      <a:pt x="301" y="117"/>
                    </a:cubicBezTo>
                    <a:cubicBezTo>
                      <a:pt x="315" y="138"/>
                      <a:pt x="330" y="158"/>
                      <a:pt x="347" y="182"/>
                    </a:cubicBezTo>
                    <a:cubicBezTo>
                      <a:pt x="329" y="182"/>
                      <a:pt x="311" y="182"/>
                      <a:pt x="292" y="182"/>
                    </a:cubicBezTo>
                    <a:cubicBezTo>
                      <a:pt x="294" y="190"/>
                      <a:pt x="298" y="199"/>
                      <a:pt x="301" y="208"/>
                    </a:cubicBezTo>
                    <a:cubicBezTo>
                      <a:pt x="299" y="208"/>
                      <a:pt x="297" y="208"/>
                      <a:pt x="295" y="208"/>
                    </a:cubicBezTo>
                    <a:cubicBezTo>
                      <a:pt x="292" y="221"/>
                      <a:pt x="289" y="234"/>
                      <a:pt x="286" y="249"/>
                    </a:cubicBezTo>
                    <a:cubicBezTo>
                      <a:pt x="281" y="246"/>
                      <a:pt x="277" y="244"/>
                      <a:pt x="272" y="241"/>
                    </a:cubicBezTo>
                    <a:cubicBezTo>
                      <a:pt x="267" y="251"/>
                      <a:pt x="262" y="260"/>
                      <a:pt x="256" y="272"/>
                    </a:cubicBezTo>
                    <a:cubicBezTo>
                      <a:pt x="246" y="253"/>
                      <a:pt x="238" y="255"/>
                      <a:pt x="229" y="268"/>
                    </a:cubicBezTo>
                    <a:cubicBezTo>
                      <a:pt x="226" y="273"/>
                      <a:pt x="219" y="274"/>
                      <a:pt x="213" y="277"/>
                    </a:cubicBezTo>
                    <a:cubicBezTo>
                      <a:pt x="212" y="270"/>
                      <a:pt x="211" y="264"/>
                      <a:pt x="210" y="257"/>
                    </a:cubicBezTo>
                    <a:cubicBezTo>
                      <a:pt x="199" y="263"/>
                      <a:pt x="189" y="268"/>
                      <a:pt x="179" y="275"/>
                    </a:cubicBezTo>
                    <a:cubicBezTo>
                      <a:pt x="174" y="260"/>
                      <a:pt x="171" y="244"/>
                      <a:pt x="155" y="262"/>
                    </a:cubicBezTo>
                    <a:cubicBezTo>
                      <a:pt x="152" y="266"/>
                      <a:pt x="152" y="277"/>
                      <a:pt x="153" y="281"/>
                    </a:cubicBezTo>
                    <a:cubicBezTo>
                      <a:pt x="160" y="312"/>
                      <a:pt x="179" y="276"/>
                      <a:pt x="189" y="289"/>
                    </a:cubicBezTo>
                    <a:cubicBezTo>
                      <a:pt x="189" y="303"/>
                      <a:pt x="189" y="303"/>
                      <a:pt x="227" y="289"/>
                    </a:cubicBezTo>
                    <a:cubicBezTo>
                      <a:pt x="228" y="293"/>
                      <a:pt x="229" y="297"/>
                      <a:pt x="230" y="303"/>
                    </a:cubicBezTo>
                    <a:cubicBezTo>
                      <a:pt x="238" y="297"/>
                      <a:pt x="245" y="291"/>
                      <a:pt x="252" y="286"/>
                    </a:cubicBezTo>
                    <a:cubicBezTo>
                      <a:pt x="255" y="293"/>
                      <a:pt x="258" y="299"/>
                      <a:pt x="262" y="307"/>
                    </a:cubicBezTo>
                    <a:cubicBezTo>
                      <a:pt x="271" y="292"/>
                      <a:pt x="278" y="279"/>
                      <a:pt x="287" y="263"/>
                    </a:cubicBezTo>
                    <a:cubicBezTo>
                      <a:pt x="291" y="274"/>
                      <a:pt x="293" y="280"/>
                      <a:pt x="295" y="287"/>
                    </a:cubicBezTo>
                    <a:cubicBezTo>
                      <a:pt x="297" y="287"/>
                      <a:pt x="298" y="287"/>
                      <a:pt x="300" y="287"/>
                    </a:cubicBezTo>
                    <a:cubicBezTo>
                      <a:pt x="304" y="273"/>
                      <a:pt x="309" y="259"/>
                      <a:pt x="313" y="246"/>
                    </a:cubicBezTo>
                    <a:cubicBezTo>
                      <a:pt x="318" y="254"/>
                      <a:pt x="323" y="260"/>
                      <a:pt x="327" y="266"/>
                    </a:cubicBezTo>
                    <a:cubicBezTo>
                      <a:pt x="329" y="264"/>
                      <a:pt x="331" y="262"/>
                      <a:pt x="333" y="260"/>
                    </a:cubicBezTo>
                    <a:cubicBezTo>
                      <a:pt x="337" y="246"/>
                      <a:pt x="342" y="231"/>
                      <a:pt x="347" y="214"/>
                    </a:cubicBezTo>
                    <a:cubicBezTo>
                      <a:pt x="354" y="221"/>
                      <a:pt x="358" y="224"/>
                      <a:pt x="364" y="229"/>
                    </a:cubicBezTo>
                    <a:cubicBezTo>
                      <a:pt x="368" y="210"/>
                      <a:pt x="358" y="190"/>
                      <a:pt x="377" y="178"/>
                    </a:cubicBezTo>
                    <a:cubicBezTo>
                      <a:pt x="381" y="185"/>
                      <a:pt x="386" y="191"/>
                      <a:pt x="394" y="203"/>
                    </a:cubicBezTo>
                    <a:cubicBezTo>
                      <a:pt x="397" y="179"/>
                      <a:pt x="389" y="156"/>
                      <a:pt x="413" y="147"/>
                    </a:cubicBezTo>
                    <a:cubicBezTo>
                      <a:pt x="416" y="156"/>
                      <a:pt x="418" y="164"/>
                      <a:pt x="422" y="177"/>
                    </a:cubicBezTo>
                    <a:cubicBezTo>
                      <a:pt x="433" y="160"/>
                      <a:pt x="442" y="147"/>
                      <a:pt x="452" y="132"/>
                    </a:cubicBezTo>
                    <a:cubicBezTo>
                      <a:pt x="457" y="146"/>
                      <a:pt x="461" y="155"/>
                      <a:pt x="464" y="163"/>
                    </a:cubicBezTo>
                    <a:cubicBezTo>
                      <a:pt x="477" y="149"/>
                      <a:pt x="488" y="138"/>
                      <a:pt x="499" y="126"/>
                    </a:cubicBezTo>
                    <a:cubicBezTo>
                      <a:pt x="500" y="128"/>
                      <a:pt x="502" y="129"/>
                      <a:pt x="503" y="130"/>
                    </a:cubicBezTo>
                    <a:cubicBezTo>
                      <a:pt x="503" y="135"/>
                      <a:pt x="503" y="139"/>
                      <a:pt x="504" y="144"/>
                    </a:cubicBezTo>
                    <a:cubicBezTo>
                      <a:pt x="504" y="147"/>
                      <a:pt x="506" y="153"/>
                      <a:pt x="508" y="154"/>
                    </a:cubicBezTo>
                    <a:cubicBezTo>
                      <a:pt x="512" y="154"/>
                      <a:pt x="517" y="152"/>
                      <a:pt x="520" y="150"/>
                    </a:cubicBezTo>
                    <a:cubicBezTo>
                      <a:pt x="534" y="135"/>
                      <a:pt x="549" y="137"/>
                      <a:pt x="567" y="144"/>
                    </a:cubicBezTo>
                    <a:cubicBezTo>
                      <a:pt x="564" y="149"/>
                      <a:pt x="561" y="151"/>
                      <a:pt x="559" y="155"/>
                    </a:cubicBezTo>
                    <a:cubicBezTo>
                      <a:pt x="557" y="159"/>
                      <a:pt x="556" y="164"/>
                      <a:pt x="555" y="168"/>
                    </a:cubicBezTo>
                    <a:cubicBezTo>
                      <a:pt x="560" y="168"/>
                      <a:pt x="565" y="169"/>
                      <a:pt x="569" y="167"/>
                    </a:cubicBezTo>
                    <a:cubicBezTo>
                      <a:pt x="587" y="159"/>
                      <a:pt x="603" y="159"/>
                      <a:pt x="622" y="171"/>
                    </a:cubicBezTo>
                    <a:cubicBezTo>
                      <a:pt x="617" y="173"/>
                      <a:pt x="614" y="174"/>
                      <a:pt x="612" y="175"/>
                    </a:cubicBezTo>
                    <a:cubicBezTo>
                      <a:pt x="608" y="179"/>
                      <a:pt x="604" y="184"/>
                      <a:pt x="599" y="188"/>
                    </a:cubicBezTo>
                    <a:cubicBezTo>
                      <a:pt x="605" y="191"/>
                      <a:pt x="610" y="195"/>
                      <a:pt x="615" y="196"/>
                    </a:cubicBezTo>
                    <a:cubicBezTo>
                      <a:pt x="627" y="199"/>
                      <a:pt x="640" y="201"/>
                      <a:pt x="652" y="208"/>
                    </a:cubicBezTo>
                    <a:cubicBezTo>
                      <a:pt x="645" y="210"/>
                      <a:pt x="637" y="213"/>
                      <a:pt x="624" y="218"/>
                    </a:cubicBezTo>
                    <a:cubicBezTo>
                      <a:pt x="643" y="229"/>
                      <a:pt x="658" y="237"/>
                      <a:pt x="675" y="247"/>
                    </a:cubicBezTo>
                    <a:cubicBezTo>
                      <a:pt x="661" y="250"/>
                      <a:pt x="652" y="251"/>
                      <a:pt x="643" y="253"/>
                    </a:cubicBezTo>
                    <a:cubicBezTo>
                      <a:pt x="642" y="255"/>
                      <a:pt x="642" y="256"/>
                      <a:pt x="641" y="258"/>
                    </a:cubicBezTo>
                    <a:cubicBezTo>
                      <a:pt x="664" y="269"/>
                      <a:pt x="674" y="287"/>
                      <a:pt x="675" y="308"/>
                    </a:cubicBezTo>
                    <a:cubicBezTo>
                      <a:pt x="666" y="303"/>
                      <a:pt x="657" y="297"/>
                      <a:pt x="647" y="291"/>
                    </a:cubicBezTo>
                    <a:cubicBezTo>
                      <a:pt x="647" y="302"/>
                      <a:pt x="645" y="312"/>
                      <a:pt x="645" y="322"/>
                    </a:cubicBezTo>
                    <a:cubicBezTo>
                      <a:pt x="644" y="328"/>
                      <a:pt x="645" y="333"/>
                      <a:pt x="645" y="334"/>
                    </a:cubicBezTo>
                    <a:cubicBezTo>
                      <a:pt x="634" y="337"/>
                      <a:pt x="623" y="338"/>
                      <a:pt x="619" y="343"/>
                    </a:cubicBezTo>
                    <a:cubicBezTo>
                      <a:pt x="614" y="350"/>
                      <a:pt x="613" y="362"/>
                      <a:pt x="611" y="372"/>
                    </a:cubicBezTo>
                    <a:cubicBezTo>
                      <a:pt x="604" y="367"/>
                      <a:pt x="599" y="363"/>
                      <a:pt x="592" y="358"/>
                    </a:cubicBezTo>
                    <a:cubicBezTo>
                      <a:pt x="587" y="370"/>
                      <a:pt x="582" y="381"/>
                      <a:pt x="578" y="392"/>
                    </a:cubicBezTo>
                    <a:cubicBezTo>
                      <a:pt x="576" y="390"/>
                      <a:pt x="575" y="388"/>
                      <a:pt x="574" y="386"/>
                    </a:cubicBezTo>
                    <a:cubicBezTo>
                      <a:pt x="567" y="389"/>
                      <a:pt x="559" y="390"/>
                      <a:pt x="554" y="395"/>
                    </a:cubicBezTo>
                    <a:cubicBezTo>
                      <a:pt x="547" y="401"/>
                      <a:pt x="540" y="409"/>
                      <a:pt x="537" y="418"/>
                    </a:cubicBezTo>
                    <a:cubicBezTo>
                      <a:pt x="534" y="426"/>
                      <a:pt x="535" y="436"/>
                      <a:pt x="535" y="445"/>
                    </a:cubicBezTo>
                    <a:cubicBezTo>
                      <a:pt x="542" y="443"/>
                      <a:pt x="549" y="442"/>
                      <a:pt x="555" y="439"/>
                    </a:cubicBezTo>
                    <a:cubicBezTo>
                      <a:pt x="558" y="439"/>
                      <a:pt x="559" y="437"/>
                      <a:pt x="563" y="434"/>
                    </a:cubicBezTo>
                    <a:cubicBezTo>
                      <a:pt x="565" y="439"/>
                      <a:pt x="566" y="444"/>
                      <a:pt x="569" y="451"/>
                    </a:cubicBezTo>
                    <a:cubicBezTo>
                      <a:pt x="575" y="440"/>
                      <a:pt x="581" y="431"/>
                      <a:pt x="587" y="421"/>
                    </a:cubicBezTo>
                    <a:cubicBezTo>
                      <a:pt x="591" y="426"/>
                      <a:pt x="594" y="430"/>
                      <a:pt x="600" y="436"/>
                    </a:cubicBezTo>
                    <a:cubicBezTo>
                      <a:pt x="604" y="420"/>
                      <a:pt x="609" y="408"/>
                      <a:pt x="614" y="392"/>
                    </a:cubicBezTo>
                    <a:cubicBezTo>
                      <a:pt x="619" y="398"/>
                      <a:pt x="621" y="400"/>
                      <a:pt x="625" y="405"/>
                    </a:cubicBezTo>
                    <a:cubicBezTo>
                      <a:pt x="628" y="395"/>
                      <a:pt x="630" y="387"/>
                      <a:pt x="633" y="379"/>
                    </a:cubicBezTo>
                    <a:cubicBezTo>
                      <a:pt x="658" y="399"/>
                      <a:pt x="649" y="365"/>
                      <a:pt x="661" y="366"/>
                    </a:cubicBezTo>
                    <a:cubicBezTo>
                      <a:pt x="667" y="366"/>
                      <a:pt x="675" y="363"/>
                      <a:pt x="678" y="365"/>
                    </a:cubicBezTo>
                    <a:cubicBezTo>
                      <a:pt x="687" y="374"/>
                      <a:pt x="698" y="369"/>
                      <a:pt x="707" y="372"/>
                    </a:cubicBezTo>
                    <a:cubicBezTo>
                      <a:pt x="720" y="377"/>
                      <a:pt x="739" y="382"/>
                      <a:pt x="743" y="392"/>
                    </a:cubicBezTo>
                    <a:cubicBezTo>
                      <a:pt x="754" y="420"/>
                      <a:pt x="788" y="402"/>
                      <a:pt x="797" y="428"/>
                    </a:cubicBezTo>
                    <a:cubicBezTo>
                      <a:pt x="801" y="432"/>
                      <a:pt x="804" y="437"/>
                      <a:pt x="809" y="439"/>
                    </a:cubicBezTo>
                    <a:cubicBezTo>
                      <a:pt x="827" y="444"/>
                      <a:pt x="842" y="453"/>
                      <a:pt x="848" y="475"/>
                    </a:cubicBezTo>
                    <a:cubicBezTo>
                      <a:pt x="841" y="470"/>
                      <a:pt x="836" y="467"/>
                      <a:pt x="831" y="463"/>
                    </a:cubicBezTo>
                    <a:cubicBezTo>
                      <a:pt x="830" y="464"/>
                      <a:pt x="829" y="465"/>
                      <a:pt x="828" y="466"/>
                    </a:cubicBezTo>
                    <a:cubicBezTo>
                      <a:pt x="830" y="470"/>
                      <a:pt x="831" y="475"/>
                      <a:pt x="834" y="479"/>
                    </a:cubicBezTo>
                    <a:cubicBezTo>
                      <a:pt x="850" y="502"/>
                      <a:pt x="837" y="524"/>
                      <a:pt x="830" y="545"/>
                    </a:cubicBezTo>
                    <a:cubicBezTo>
                      <a:pt x="825" y="562"/>
                      <a:pt x="820" y="579"/>
                      <a:pt x="816" y="595"/>
                    </a:cubicBezTo>
                    <a:cubicBezTo>
                      <a:pt x="814" y="593"/>
                      <a:pt x="809" y="590"/>
                      <a:pt x="804" y="585"/>
                    </a:cubicBezTo>
                    <a:cubicBezTo>
                      <a:pt x="790" y="574"/>
                      <a:pt x="774" y="564"/>
                      <a:pt x="764" y="550"/>
                    </a:cubicBezTo>
                    <a:cubicBezTo>
                      <a:pt x="749" y="528"/>
                      <a:pt x="736" y="504"/>
                      <a:pt x="724" y="480"/>
                    </a:cubicBezTo>
                    <a:cubicBezTo>
                      <a:pt x="721" y="473"/>
                      <a:pt x="724" y="464"/>
                      <a:pt x="725" y="456"/>
                    </a:cubicBezTo>
                    <a:cubicBezTo>
                      <a:pt x="727" y="444"/>
                      <a:pt x="731" y="432"/>
                      <a:pt x="716" y="426"/>
                    </a:cubicBezTo>
                    <a:cubicBezTo>
                      <a:pt x="700" y="420"/>
                      <a:pt x="686" y="421"/>
                      <a:pt x="675" y="434"/>
                    </a:cubicBezTo>
                    <a:cubicBezTo>
                      <a:pt x="671" y="438"/>
                      <a:pt x="669" y="443"/>
                      <a:pt x="667" y="448"/>
                    </a:cubicBezTo>
                    <a:cubicBezTo>
                      <a:pt x="656" y="477"/>
                      <a:pt x="635" y="494"/>
                      <a:pt x="604" y="506"/>
                    </a:cubicBezTo>
                    <a:cubicBezTo>
                      <a:pt x="610" y="511"/>
                      <a:pt x="616" y="515"/>
                      <a:pt x="619" y="519"/>
                    </a:cubicBezTo>
                    <a:cubicBezTo>
                      <a:pt x="626" y="529"/>
                      <a:pt x="634" y="538"/>
                      <a:pt x="638" y="548"/>
                    </a:cubicBezTo>
                    <a:cubicBezTo>
                      <a:pt x="644" y="564"/>
                      <a:pt x="651" y="576"/>
                      <a:pt x="669" y="580"/>
                    </a:cubicBezTo>
                    <a:cubicBezTo>
                      <a:pt x="670" y="574"/>
                      <a:pt x="671" y="569"/>
                      <a:pt x="674" y="566"/>
                    </a:cubicBezTo>
                    <a:cubicBezTo>
                      <a:pt x="676" y="564"/>
                      <a:pt x="682" y="564"/>
                      <a:pt x="686" y="564"/>
                    </a:cubicBezTo>
                    <a:cubicBezTo>
                      <a:pt x="687" y="569"/>
                      <a:pt x="691" y="576"/>
                      <a:pt x="689" y="578"/>
                    </a:cubicBezTo>
                    <a:cubicBezTo>
                      <a:pt x="669" y="599"/>
                      <a:pt x="649" y="619"/>
                      <a:pt x="627" y="642"/>
                    </a:cubicBezTo>
                    <a:cubicBezTo>
                      <a:pt x="618" y="617"/>
                      <a:pt x="592" y="603"/>
                      <a:pt x="600" y="572"/>
                    </a:cubicBezTo>
                    <a:cubicBezTo>
                      <a:pt x="610" y="577"/>
                      <a:pt x="618" y="581"/>
                      <a:pt x="628" y="587"/>
                    </a:cubicBezTo>
                    <a:cubicBezTo>
                      <a:pt x="623" y="561"/>
                      <a:pt x="604" y="557"/>
                      <a:pt x="588" y="553"/>
                    </a:cubicBezTo>
                    <a:cubicBezTo>
                      <a:pt x="564" y="546"/>
                      <a:pt x="543" y="536"/>
                      <a:pt x="532" y="513"/>
                    </a:cubicBezTo>
                    <a:cubicBezTo>
                      <a:pt x="530" y="510"/>
                      <a:pt x="526" y="507"/>
                      <a:pt x="522" y="505"/>
                    </a:cubicBezTo>
                    <a:cubicBezTo>
                      <a:pt x="482" y="487"/>
                      <a:pt x="464" y="457"/>
                      <a:pt x="473" y="417"/>
                    </a:cubicBezTo>
                    <a:cubicBezTo>
                      <a:pt x="457" y="404"/>
                      <a:pt x="444" y="393"/>
                      <a:pt x="430" y="382"/>
                    </a:cubicBezTo>
                    <a:cubicBezTo>
                      <a:pt x="425" y="391"/>
                      <a:pt x="421" y="400"/>
                      <a:pt x="416" y="408"/>
                    </a:cubicBezTo>
                    <a:cubicBezTo>
                      <a:pt x="412" y="408"/>
                      <a:pt x="409" y="407"/>
                      <a:pt x="405" y="407"/>
                    </a:cubicBezTo>
                    <a:cubicBezTo>
                      <a:pt x="418" y="373"/>
                      <a:pt x="407" y="346"/>
                      <a:pt x="386" y="320"/>
                    </a:cubicBezTo>
                    <a:cubicBezTo>
                      <a:pt x="352" y="342"/>
                      <a:pt x="320" y="372"/>
                      <a:pt x="269" y="371"/>
                    </a:cubicBezTo>
                    <a:cubicBezTo>
                      <a:pt x="290" y="393"/>
                      <a:pt x="306" y="412"/>
                      <a:pt x="324" y="431"/>
                    </a:cubicBezTo>
                    <a:cubicBezTo>
                      <a:pt x="331" y="439"/>
                      <a:pt x="339" y="444"/>
                      <a:pt x="346" y="429"/>
                    </a:cubicBezTo>
                    <a:cubicBezTo>
                      <a:pt x="348" y="426"/>
                      <a:pt x="353" y="423"/>
                      <a:pt x="357" y="422"/>
                    </a:cubicBezTo>
                    <a:cubicBezTo>
                      <a:pt x="359" y="422"/>
                      <a:pt x="364" y="427"/>
                      <a:pt x="363" y="428"/>
                    </a:cubicBezTo>
                    <a:cubicBezTo>
                      <a:pt x="362" y="432"/>
                      <a:pt x="359" y="435"/>
                      <a:pt x="357" y="438"/>
                    </a:cubicBezTo>
                    <a:cubicBezTo>
                      <a:pt x="348" y="448"/>
                      <a:pt x="339" y="457"/>
                      <a:pt x="332" y="467"/>
                    </a:cubicBezTo>
                    <a:cubicBezTo>
                      <a:pt x="320" y="487"/>
                      <a:pt x="303" y="484"/>
                      <a:pt x="288" y="475"/>
                    </a:cubicBezTo>
                    <a:cubicBezTo>
                      <a:pt x="276" y="468"/>
                      <a:pt x="269" y="455"/>
                      <a:pt x="280" y="439"/>
                    </a:cubicBezTo>
                    <a:cubicBezTo>
                      <a:pt x="289" y="442"/>
                      <a:pt x="299" y="445"/>
                      <a:pt x="309" y="449"/>
                    </a:cubicBezTo>
                    <a:cubicBezTo>
                      <a:pt x="309" y="447"/>
                      <a:pt x="310" y="446"/>
                      <a:pt x="311" y="444"/>
                    </a:cubicBezTo>
                    <a:cubicBezTo>
                      <a:pt x="302" y="438"/>
                      <a:pt x="293" y="432"/>
                      <a:pt x="283" y="426"/>
                    </a:cubicBezTo>
                    <a:cubicBezTo>
                      <a:pt x="260" y="414"/>
                      <a:pt x="237" y="403"/>
                      <a:pt x="214" y="391"/>
                    </a:cubicBezTo>
                    <a:cubicBezTo>
                      <a:pt x="210" y="389"/>
                      <a:pt x="206" y="387"/>
                      <a:pt x="201" y="385"/>
                    </a:cubicBezTo>
                    <a:cubicBezTo>
                      <a:pt x="174" y="376"/>
                      <a:pt x="143" y="372"/>
                      <a:pt x="119" y="356"/>
                    </a:cubicBezTo>
                    <a:cubicBezTo>
                      <a:pt x="103" y="346"/>
                      <a:pt x="77" y="341"/>
                      <a:pt x="73" y="314"/>
                    </a:cubicBezTo>
                    <a:cubicBezTo>
                      <a:pt x="72" y="309"/>
                      <a:pt x="61" y="306"/>
                      <a:pt x="59" y="300"/>
                    </a:cubicBezTo>
                    <a:cubicBezTo>
                      <a:pt x="51" y="283"/>
                      <a:pt x="44" y="265"/>
                      <a:pt x="56" y="245"/>
                    </a:cubicBezTo>
                    <a:cubicBezTo>
                      <a:pt x="62" y="234"/>
                      <a:pt x="65" y="222"/>
                      <a:pt x="50" y="213"/>
                    </a:cubicBezTo>
                    <a:cubicBezTo>
                      <a:pt x="47" y="210"/>
                      <a:pt x="45" y="204"/>
                      <a:pt x="45" y="199"/>
                    </a:cubicBezTo>
                    <a:cubicBezTo>
                      <a:pt x="44" y="179"/>
                      <a:pt x="45" y="160"/>
                      <a:pt x="43" y="140"/>
                    </a:cubicBezTo>
                    <a:cubicBezTo>
                      <a:pt x="43" y="136"/>
                      <a:pt x="35" y="129"/>
                      <a:pt x="30" y="128"/>
                    </a:cubicBezTo>
                    <a:cubicBezTo>
                      <a:pt x="10" y="126"/>
                      <a:pt x="0" y="107"/>
                      <a:pt x="12" y="88"/>
                    </a:cubicBezTo>
                    <a:close/>
                    <a:moveTo>
                      <a:pt x="540" y="324"/>
                    </a:moveTo>
                    <a:cubicBezTo>
                      <a:pt x="572" y="299"/>
                      <a:pt x="575" y="266"/>
                      <a:pt x="544" y="248"/>
                    </a:cubicBezTo>
                    <a:cubicBezTo>
                      <a:pt x="532" y="240"/>
                      <a:pt x="515" y="235"/>
                      <a:pt x="501" y="236"/>
                    </a:cubicBezTo>
                    <a:cubicBezTo>
                      <a:pt x="487" y="236"/>
                      <a:pt x="470" y="233"/>
                      <a:pt x="458" y="247"/>
                    </a:cubicBezTo>
                    <a:cubicBezTo>
                      <a:pt x="437" y="270"/>
                      <a:pt x="415" y="290"/>
                      <a:pt x="391" y="313"/>
                    </a:cubicBezTo>
                    <a:cubicBezTo>
                      <a:pt x="397" y="318"/>
                      <a:pt x="402" y="322"/>
                      <a:pt x="403" y="323"/>
                    </a:cubicBezTo>
                    <a:cubicBezTo>
                      <a:pt x="411" y="313"/>
                      <a:pt x="418" y="307"/>
                      <a:pt x="427" y="296"/>
                    </a:cubicBezTo>
                    <a:cubicBezTo>
                      <a:pt x="428" y="308"/>
                      <a:pt x="429" y="315"/>
                      <a:pt x="430" y="322"/>
                    </a:cubicBezTo>
                    <a:cubicBezTo>
                      <a:pt x="437" y="318"/>
                      <a:pt x="444" y="315"/>
                      <a:pt x="451" y="311"/>
                    </a:cubicBezTo>
                    <a:cubicBezTo>
                      <a:pt x="452" y="313"/>
                      <a:pt x="454" y="314"/>
                      <a:pt x="455" y="316"/>
                    </a:cubicBezTo>
                    <a:cubicBezTo>
                      <a:pt x="450" y="324"/>
                      <a:pt x="447" y="333"/>
                      <a:pt x="441" y="339"/>
                    </a:cubicBezTo>
                    <a:cubicBezTo>
                      <a:pt x="430" y="349"/>
                      <a:pt x="434" y="355"/>
                      <a:pt x="445" y="366"/>
                    </a:cubicBezTo>
                    <a:cubicBezTo>
                      <a:pt x="457" y="355"/>
                      <a:pt x="469" y="345"/>
                      <a:pt x="479" y="334"/>
                    </a:cubicBezTo>
                    <a:cubicBezTo>
                      <a:pt x="503" y="306"/>
                      <a:pt x="511" y="304"/>
                      <a:pt x="540" y="3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5"/>
              <p:cNvSpPr>
                <a:spLocks/>
              </p:cNvSpPr>
              <p:nvPr/>
            </p:nvSpPr>
            <p:spPr bwMode="auto">
              <a:xfrm>
                <a:off x="3162234" y="2038833"/>
                <a:ext cx="131368" cy="169015"/>
              </a:xfrm>
              <a:custGeom>
                <a:avLst/>
                <a:gdLst>
                  <a:gd name="T0" fmla="*/ 107 w 146"/>
                  <a:gd name="T1" fmla="*/ 92 h 189"/>
                  <a:gd name="T2" fmla="*/ 138 w 146"/>
                  <a:gd name="T3" fmla="*/ 150 h 189"/>
                  <a:gd name="T4" fmla="*/ 103 w 146"/>
                  <a:gd name="T5" fmla="*/ 186 h 189"/>
                  <a:gd name="T6" fmla="*/ 82 w 146"/>
                  <a:gd name="T7" fmla="*/ 185 h 189"/>
                  <a:gd name="T8" fmla="*/ 21 w 146"/>
                  <a:gd name="T9" fmla="*/ 182 h 189"/>
                  <a:gd name="T10" fmla="*/ 5 w 146"/>
                  <a:gd name="T11" fmla="*/ 154 h 189"/>
                  <a:gd name="T12" fmla="*/ 34 w 146"/>
                  <a:gd name="T13" fmla="*/ 136 h 189"/>
                  <a:gd name="T14" fmla="*/ 71 w 146"/>
                  <a:gd name="T15" fmla="*/ 135 h 189"/>
                  <a:gd name="T16" fmla="*/ 51 w 146"/>
                  <a:gd name="T17" fmla="*/ 102 h 189"/>
                  <a:gd name="T18" fmla="*/ 58 w 146"/>
                  <a:gd name="T19" fmla="*/ 64 h 189"/>
                  <a:gd name="T20" fmla="*/ 53 w 146"/>
                  <a:gd name="T21" fmla="*/ 63 h 189"/>
                  <a:gd name="T22" fmla="*/ 26 w 146"/>
                  <a:gd name="T23" fmla="*/ 37 h 189"/>
                  <a:gd name="T24" fmla="*/ 59 w 146"/>
                  <a:gd name="T25" fmla="*/ 14 h 189"/>
                  <a:gd name="T26" fmla="*/ 68 w 146"/>
                  <a:gd name="T27" fmla="*/ 16 h 189"/>
                  <a:gd name="T28" fmla="*/ 116 w 146"/>
                  <a:gd name="T29" fmla="*/ 35 h 189"/>
                  <a:gd name="T30" fmla="*/ 124 w 146"/>
                  <a:gd name="T31" fmla="*/ 40 h 189"/>
                  <a:gd name="T32" fmla="*/ 138 w 146"/>
                  <a:gd name="T33" fmla="*/ 68 h 189"/>
                  <a:gd name="T34" fmla="*/ 115 w 146"/>
                  <a:gd name="T35" fmla="*/ 88 h 189"/>
                  <a:gd name="T36" fmla="*/ 107 w 146"/>
                  <a:gd name="T37" fmla="*/ 9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189">
                    <a:moveTo>
                      <a:pt x="107" y="92"/>
                    </a:moveTo>
                    <a:cubicBezTo>
                      <a:pt x="141" y="99"/>
                      <a:pt x="129" y="131"/>
                      <a:pt x="138" y="150"/>
                    </a:cubicBezTo>
                    <a:cubicBezTo>
                      <a:pt x="146" y="169"/>
                      <a:pt x="123" y="189"/>
                      <a:pt x="103" y="186"/>
                    </a:cubicBezTo>
                    <a:cubicBezTo>
                      <a:pt x="96" y="184"/>
                      <a:pt x="89" y="186"/>
                      <a:pt x="82" y="185"/>
                    </a:cubicBezTo>
                    <a:cubicBezTo>
                      <a:pt x="62" y="185"/>
                      <a:pt x="41" y="185"/>
                      <a:pt x="21" y="182"/>
                    </a:cubicBezTo>
                    <a:cubicBezTo>
                      <a:pt x="8" y="179"/>
                      <a:pt x="0" y="169"/>
                      <a:pt x="5" y="154"/>
                    </a:cubicBezTo>
                    <a:cubicBezTo>
                      <a:pt x="10" y="141"/>
                      <a:pt x="18" y="134"/>
                      <a:pt x="34" y="136"/>
                    </a:cubicBezTo>
                    <a:cubicBezTo>
                      <a:pt x="47" y="138"/>
                      <a:pt x="61" y="135"/>
                      <a:pt x="71" y="135"/>
                    </a:cubicBezTo>
                    <a:cubicBezTo>
                      <a:pt x="64" y="125"/>
                      <a:pt x="54" y="114"/>
                      <a:pt x="51" y="102"/>
                    </a:cubicBezTo>
                    <a:cubicBezTo>
                      <a:pt x="49" y="91"/>
                      <a:pt x="55" y="78"/>
                      <a:pt x="58" y="64"/>
                    </a:cubicBezTo>
                    <a:cubicBezTo>
                      <a:pt x="58" y="64"/>
                      <a:pt x="56" y="63"/>
                      <a:pt x="53" y="63"/>
                    </a:cubicBezTo>
                    <a:cubicBezTo>
                      <a:pt x="33" y="62"/>
                      <a:pt x="24" y="53"/>
                      <a:pt x="26" y="37"/>
                    </a:cubicBezTo>
                    <a:cubicBezTo>
                      <a:pt x="28" y="20"/>
                      <a:pt x="42" y="11"/>
                      <a:pt x="59" y="14"/>
                    </a:cubicBezTo>
                    <a:cubicBezTo>
                      <a:pt x="62" y="15"/>
                      <a:pt x="66" y="17"/>
                      <a:pt x="68" y="16"/>
                    </a:cubicBezTo>
                    <a:cubicBezTo>
                      <a:pt x="93" y="0"/>
                      <a:pt x="107" y="11"/>
                      <a:pt x="116" y="35"/>
                    </a:cubicBezTo>
                    <a:cubicBezTo>
                      <a:pt x="117" y="37"/>
                      <a:pt x="122" y="38"/>
                      <a:pt x="124" y="40"/>
                    </a:cubicBezTo>
                    <a:cubicBezTo>
                      <a:pt x="134" y="46"/>
                      <a:pt x="141" y="54"/>
                      <a:pt x="138" y="68"/>
                    </a:cubicBezTo>
                    <a:cubicBezTo>
                      <a:pt x="135" y="80"/>
                      <a:pt x="128" y="87"/>
                      <a:pt x="115" y="88"/>
                    </a:cubicBezTo>
                    <a:cubicBezTo>
                      <a:pt x="112" y="89"/>
                      <a:pt x="109" y="90"/>
                      <a:pt x="107" y="9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41"/>
              <p:cNvSpPr>
                <a:spLocks/>
              </p:cNvSpPr>
              <p:nvPr/>
            </p:nvSpPr>
            <p:spPr bwMode="auto">
              <a:xfrm>
                <a:off x="2837822" y="2320790"/>
                <a:ext cx="159402" cy="104934"/>
              </a:xfrm>
              <a:custGeom>
                <a:avLst/>
                <a:gdLst>
                  <a:gd name="T0" fmla="*/ 177 w 178"/>
                  <a:gd name="T1" fmla="*/ 107 h 117"/>
                  <a:gd name="T2" fmla="*/ 158 w 178"/>
                  <a:gd name="T3" fmla="*/ 115 h 117"/>
                  <a:gd name="T4" fmla="*/ 108 w 178"/>
                  <a:gd name="T5" fmla="*/ 78 h 117"/>
                  <a:gd name="T6" fmla="*/ 97 w 178"/>
                  <a:gd name="T7" fmla="*/ 72 h 117"/>
                  <a:gd name="T8" fmla="*/ 30 w 178"/>
                  <a:gd name="T9" fmla="*/ 49 h 117"/>
                  <a:gd name="T10" fmla="*/ 9 w 178"/>
                  <a:gd name="T11" fmla="*/ 34 h 117"/>
                  <a:gd name="T12" fmla="*/ 1 w 178"/>
                  <a:gd name="T13" fmla="*/ 18 h 117"/>
                  <a:gd name="T14" fmla="*/ 15 w 178"/>
                  <a:gd name="T15" fmla="*/ 7 h 117"/>
                  <a:gd name="T16" fmla="*/ 88 w 178"/>
                  <a:gd name="T17" fmla="*/ 39 h 117"/>
                  <a:gd name="T18" fmla="*/ 135 w 178"/>
                  <a:gd name="T19" fmla="*/ 63 h 117"/>
                  <a:gd name="T20" fmla="*/ 178 w 178"/>
                  <a:gd name="T21" fmla="*/ 99 h 117"/>
                  <a:gd name="T22" fmla="*/ 177 w 178"/>
                  <a:gd name="T23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17">
                    <a:moveTo>
                      <a:pt x="177" y="107"/>
                    </a:moveTo>
                    <a:cubicBezTo>
                      <a:pt x="170" y="110"/>
                      <a:pt x="162" y="117"/>
                      <a:pt x="158" y="115"/>
                    </a:cubicBezTo>
                    <a:cubicBezTo>
                      <a:pt x="139" y="107"/>
                      <a:pt x="111" y="110"/>
                      <a:pt x="108" y="78"/>
                    </a:cubicBezTo>
                    <a:cubicBezTo>
                      <a:pt x="108" y="76"/>
                      <a:pt x="100" y="72"/>
                      <a:pt x="97" y="72"/>
                    </a:cubicBezTo>
                    <a:cubicBezTo>
                      <a:pt x="69" y="77"/>
                      <a:pt x="49" y="67"/>
                      <a:pt x="30" y="49"/>
                    </a:cubicBezTo>
                    <a:cubicBezTo>
                      <a:pt x="24" y="43"/>
                      <a:pt x="15" y="40"/>
                      <a:pt x="9" y="34"/>
                    </a:cubicBezTo>
                    <a:cubicBezTo>
                      <a:pt x="5" y="30"/>
                      <a:pt x="0" y="23"/>
                      <a:pt x="1" y="18"/>
                    </a:cubicBezTo>
                    <a:cubicBezTo>
                      <a:pt x="3" y="14"/>
                      <a:pt x="10" y="8"/>
                      <a:pt x="15" y="7"/>
                    </a:cubicBezTo>
                    <a:cubicBezTo>
                      <a:pt x="44" y="0"/>
                      <a:pt x="68" y="15"/>
                      <a:pt x="88" y="39"/>
                    </a:cubicBezTo>
                    <a:cubicBezTo>
                      <a:pt x="98" y="51"/>
                      <a:pt x="121" y="53"/>
                      <a:pt x="135" y="63"/>
                    </a:cubicBezTo>
                    <a:cubicBezTo>
                      <a:pt x="151" y="73"/>
                      <a:pt x="164" y="87"/>
                      <a:pt x="178" y="99"/>
                    </a:cubicBezTo>
                    <a:cubicBezTo>
                      <a:pt x="178" y="102"/>
                      <a:pt x="177" y="105"/>
                      <a:pt x="177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2888287" y="1899456"/>
                <a:ext cx="99326" cy="79302"/>
              </a:xfrm>
              <a:custGeom>
                <a:avLst/>
                <a:gdLst>
                  <a:gd name="T0" fmla="*/ 111 w 111"/>
                  <a:gd name="T1" fmla="*/ 55 h 88"/>
                  <a:gd name="T2" fmla="*/ 101 w 111"/>
                  <a:gd name="T3" fmla="*/ 68 h 88"/>
                  <a:gd name="T4" fmla="*/ 37 w 111"/>
                  <a:gd name="T5" fmla="*/ 69 h 88"/>
                  <a:gd name="T6" fmla="*/ 20 w 111"/>
                  <a:gd name="T7" fmla="*/ 66 h 88"/>
                  <a:gd name="T8" fmla="*/ 1 w 111"/>
                  <a:gd name="T9" fmla="*/ 44 h 88"/>
                  <a:gd name="T10" fmla="*/ 17 w 111"/>
                  <a:gd name="T11" fmla="*/ 22 h 88"/>
                  <a:gd name="T12" fmla="*/ 38 w 111"/>
                  <a:gd name="T13" fmla="*/ 10 h 88"/>
                  <a:gd name="T14" fmla="*/ 40 w 111"/>
                  <a:gd name="T15" fmla="*/ 9 h 88"/>
                  <a:gd name="T16" fmla="*/ 111 w 111"/>
                  <a:gd name="T17" fmla="*/ 5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88">
                    <a:moveTo>
                      <a:pt x="111" y="55"/>
                    </a:moveTo>
                    <a:cubicBezTo>
                      <a:pt x="109" y="58"/>
                      <a:pt x="104" y="68"/>
                      <a:pt x="101" y="68"/>
                    </a:cubicBezTo>
                    <a:cubicBezTo>
                      <a:pt x="80" y="63"/>
                      <a:pt x="59" y="88"/>
                      <a:pt x="37" y="69"/>
                    </a:cubicBezTo>
                    <a:cubicBezTo>
                      <a:pt x="33" y="66"/>
                      <a:pt x="24" y="69"/>
                      <a:pt x="20" y="66"/>
                    </a:cubicBezTo>
                    <a:cubicBezTo>
                      <a:pt x="12" y="60"/>
                      <a:pt x="3" y="52"/>
                      <a:pt x="1" y="44"/>
                    </a:cubicBezTo>
                    <a:cubicBezTo>
                      <a:pt x="0" y="37"/>
                      <a:pt x="10" y="28"/>
                      <a:pt x="17" y="22"/>
                    </a:cubicBezTo>
                    <a:cubicBezTo>
                      <a:pt x="23" y="17"/>
                      <a:pt x="31" y="14"/>
                      <a:pt x="38" y="10"/>
                    </a:cubicBezTo>
                    <a:cubicBezTo>
                      <a:pt x="39" y="10"/>
                      <a:pt x="39" y="9"/>
                      <a:pt x="40" y="9"/>
                    </a:cubicBezTo>
                    <a:cubicBezTo>
                      <a:pt x="56" y="0"/>
                      <a:pt x="111" y="32"/>
                      <a:pt x="111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10149775" y="-311455"/>
            <a:ext cx="2029504" cy="774882"/>
            <a:chOff x="3669050" y="1386349"/>
            <a:chExt cx="4831678" cy="1844776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5549947" y="1939352"/>
              <a:ext cx="1394977" cy="738770"/>
            </a:xfrm>
            <a:custGeom>
              <a:avLst/>
              <a:gdLst>
                <a:gd name="T0" fmla="*/ 286 w 686"/>
                <a:gd name="T1" fmla="*/ 116 h 363"/>
                <a:gd name="T2" fmla="*/ 420 w 686"/>
                <a:gd name="T3" fmla="*/ 246 h 363"/>
                <a:gd name="T4" fmla="*/ 565 w 686"/>
                <a:gd name="T5" fmla="*/ 347 h 363"/>
                <a:gd name="T6" fmla="*/ 566 w 686"/>
                <a:gd name="T7" fmla="*/ 353 h 363"/>
                <a:gd name="T8" fmla="*/ 511 w 686"/>
                <a:gd name="T9" fmla="*/ 362 h 363"/>
                <a:gd name="T10" fmla="*/ 349 w 686"/>
                <a:gd name="T11" fmla="*/ 294 h 363"/>
                <a:gd name="T12" fmla="*/ 220 w 686"/>
                <a:gd name="T13" fmla="*/ 147 h 363"/>
                <a:gd name="T14" fmla="*/ 146 w 686"/>
                <a:gd name="T15" fmla="*/ 70 h 363"/>
                <a:gd name="T16" fmla="*/ 41 w 686"/>
                <a:gd name="T17" fmla="*/ 85 h 363"/>
                <a:gd name="T18" fmla="*/ 32 w 686"/>
                <a:gd name="T19" fmla="*/ 149 h 363"/>
                <a:gd name="T20" fmla="*/ 90 w 686"/>
                <a:gd name="T21" fmla="*/ 195 h 363"/>
                <a:gd name="T22" fmla="*/ 119 w 686"/>
                <a:gd name="T23" fmla="*/ 178 h 363"/>
                <a:gd name="T24" fmla="*/ 112 w 686"/>
                <a:gd name="T25" fmla="*/ 128 h 363"/>
                <a:gd name="T26" fmla="*/ 94 w 686"/>
                <a:gd name="T27" fmla="*/ 117 h 363"/>
                <a:gd name="T28" fmla="*/ 144 w 686"/>
                <a:gd name="T29" fmla="*/ 138 h 363"/>
                <a:gd name="T30" fmla="*/ 145 w 686"/>
                <a:gd name="T31" fmla="*/ 196 h 363"/>
                <a:gd name="T32" fmla="*/ 89 w 686"/>
                <a:gd name="T33" fmla="*/ 219 h 363"/>
                <a:gd name="T34" fmla="*/ 7 w 686"/>
                <a:gd name="T35" fmla="*/ 96 h 363"/>
                <a:gd name="T36" fmla="*/ 53 w 686"/>
                <a:gd name="T37" fmla="*/ 39 h 363"/>
                <a:gd name="T38" fmla="*/ 244 w 686"/>
                <a:gd name="T39" fmla="*/ 10 h 363"/>
                <a:gd name="T40" fmla="*/ 531 w 686"/>
                <a:gd name="T41" fmla="*/ 206 h 363"/>
                <a:gd name="T42" fmla="*/ 546 w 686"/>
                <a:gd name="T43" fmla="*/ 235 h 363"/>
                <a:gd name="T44" fmla="*/ 676 w 686"/>
                <a:gd name="T45" fmla="*/ 319 h 363"/>
                <a:gd name="T46" fmla="*/ 686 w 686"/>
                <a:gd name="T47" fmla="*/ 322 h 363"/>
                <a:gd name="T48" fmla="*/ 685 w 686"/>
                <a:gd name="T49" fmla="*/ 329 h 363"/>
                <a:gd name="T50" fmla="*/ 589 w 686"/>
                <a:gd name="T51" fmla="*/ 317 h 363"/>
                <a:gd name="T52" fmla="*/ 424 w 686"/>
                <a:gd name="T53" fmla="*/ 217 h 363"/>
                <a:gd name="T54" fmla="*/ 334 w 686"/>
                <a:gd name="T55" fmla="*/ 132 h 363"/>
                <a:gd name="T56" fmla="*/ 287 w 686"/>
                <a:gd name="T57" fmla="*/ 111 h 363"/>
                <a:gd name="T58" fmla="*/ 286 w 686"/>
                <a:gd name="T59" fmla="*/ 116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6" h="363">
                  <a:moveTo>
                    <a:pt x="286" y="116"/>
                  </a:moveTo>
                  <a:cubicBezTo>
                    <a:pt x="330" y="160"/>
                    <a:pt x="375" y="204"/>
                    <a:pt x="420" y="246"/>
                  </a:cubicBezTo>
                  <a:cubicBezTo>
                    <a:pt x="464" y="287"/>
                    <a:pt x="510" y="324"/>
                    <a:pt x="565" y="347"/>
                  </a:cubicBezTo>
                  <a:cubicBezTo>
                    <a:pt x="565" y="349"/>
                    <a:pt x="566" y="351"/>
                    <a:pt x="566" y="353"/>
                  </a:cubicBezTo>
                  <a:cubicBezTo>
                    <a:pt x="548" y="356"/>
                    <a:pt x="529" y="361"/>
                    <a:pt x="511" y="362"/>
                  </a:cubicBezTo>
                  <a:cubicBezTo>
                    <a:pt x="448" y="363"/>
                    <a:pt x="393" y="337"/>
                    <a:pt x="349" y="294"/>
                  </a:cubicBezTo>
                  <a:cubicBezTo>
                    <a:pt x="303" y="248"/>
                    <a:pt x="264" y="196"/>
                    <a:pt x="220" y="147"/>
                  </a:cubicBezTo>
                  <a:cubicBezTo>
                    <a:pt x="196" y="120"/>
                    <a:pt x="173" y="92"/>
                    <a:pt x="146" y="70"/>
                  </a:cubicBezTo>
                  <a:cubicBezTo>
                    <a:pt x="109" y="40"/>
                    <a:pt x="71" y="48"/>
                    <a:pt x="41" y="85"/>
                  </a:cubicBezTo>
                  <a:cubicBezTo>
                    <a:pt x="26" y="104"/>
                    <a:pt x="21" y="126"/>
                    <a:pt x="32" y="149"/>
                  </a:cubicBezTo>
                  <a:cubicBezTo>
                    <a:pt x="43" y="174"/>
                    <a:pt x="62" y="191"/>
                    <a:pt x="90" y="195"/>
                  </a:cubicBezTo>
                  <a:cubicBezTo>
                    <a:pt x="104" y="198"/>
                    <a:pt x="115" y="192"/>
                    <a:pt x="119" y="178"/>
                  </a:cubicBezTo>
                  <a:cubicBezTo>
                    <a:pt x="126" y="160"/>
                    <a:pt x="127" y="142"/>
                    <a:pt x="112" y="128"/>
                  </a:cubicBezTo>
                  <a:cubicBezTo>
                    <a:pt x="107" y="124"/>
                    <a:pt x="102" y="122"/>
                    <a:pt x="94" y="117"/>
                  </a:cubicBezTo>
                  <a:cubicBezTo>
                    <a:pt x="117" y="115"/>
                    <a:pt x="134" y="119"/>
                    <a:pt x="144" y="138"/>
                  </a:cubicBezTo>
                  <a:cubicBezTo>
                    <a:pt x="154" y="157"/>
                    <a:pt x="159" y="177"/>
                    <a:pt x="145" y="196"/>
                  </a:cubicBezTo>
                  <a:cubicBezTo>
                    <a:pt x="132" y="215"/>
                    <a:pt x="109" y="224"/>
                    <a:pt x="89" y="219"/>
                  </a:cubicBezTo>
                  <a:cubicBezTo>
                    <a:pt x="40" y="207"/>
                    <a:pt x="0" y="146"/>
                    <a:pt x="7" y="96"/>
                  </a:cubicBezTo>
                  <a:cubicBezTo>
                    <a:pt x="12" y="68"/>
                    <a:pt x="30" y="51"/>
                    <a:pt x="53" y="39"/>
                  </a:cubicBezTo>
                  <a:cubicBezTo>
                    <a:pt x="113" y="9"/>
                    <a:pt x="178" y="0"/>
                    <a:pt x="244" y="10"/>
                  </a:cubicBezTo>
                  <a:cubicBezTo>
                    <a:pt x="370" y="29"/>
                    <a:pt x="467" y="94"/>
                    <a:pt x="531" y="206"/>
                  </a:cubicBezTo>
                  <a:cubicBezTo>
                    <a:pt x="536" y="216"/>
                    <a:pt x="541" y="225"/>
                    <a:pt x="546" y="235"/>
                  </a:cubicBezTo>
                  <a:cubicBezTo>
                    <a:pt x="570" y="293"/>
                    <a:pt x="614" y="319"/>
                    <a:pt x="676" y="319"/>
                  </a:cubicBezTo>
                  <a:cubicBezTo>
                    <a:pt x="679" y="319"/>
                    <a:pt x="682" y="321"/>
                    <a:pt x="686" y="322"/>
                  </a:cubicBezTo>
                  <a:cubicBezTo>
                    <a:pt x="685" y="324"/>
                    <a:pt x="685" y="327"/>
                    <a:pt x="685" y="329"/>
                  </a:cubicBezTo>
                  <a:cubicBezTo>
                    <a:pt x="653" y="325"/>
                    <a:pt x="620" y="324"/>
                    <a:pt x="589" y="317"/>
                  </a:cubicBezTo>
                  <a:cubicBezTo>
                    <a:pt x="523" y="302"/>
                    <a:pt x="470" y="266"/>
                    <a:pt x="424" y="217"/>
                  </a:cubicBezTo>
                  <a:cubicBezTo>
                    <a:pt x="396" y="186"/>
                    <a:pt x="365" y="159"/>
                    <a:pt x="334" y="132"/>
                  </a:cubicBezTo>
                  <a:cubicBezTo>
                    <a:pt x="321" y="122"/>
                    <a:pt x="303" y="118"/>
                    <a:pt x="287" y="111"/>
                  </a:cubicBezTo>
                  <a:cubicBezTo>
                    <a:pt x="286" y="113"/>
                    <a:pt x="286" y="114"/>
                    <a:pt x="286" y="1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6727335" y="2502675"/>
              <a:ext cx="1773393" cy="447218"/>
            </a:xfrm>
            <a:custGeom>
              <a:avLst/>
              <a:gdLst>
                <a:gd name="T0" fmla="*/ 866 w 872"/>
                <a:gd name="T1" fmla="*/ 220 h 220"/>
                <a:gd name="T2" fmla="*/ 675 w 872"/>
                <a:gd name="T3" fmla="*/ 125 h 220"/>
                <a:gd name="T4" fmla="*/ 386 w 872"/>
                <a:gd name="T5" fmla="*/ 156 h 220"/>
                <a:gd name="T6" fmla="*/ 278 w 872"/>
                <a:gd name="T7" fmla="*/ 174 h 220"/>
                <a:gd name="T8" fmla="*/ 164 w 872"/>
                <a:gd name="T9" fmla="*/ 159 h 220"/>
                <a:gd name="T10" fmla="*/ 0 w 872"/>
                <a:gd name="T11" fmla="*/ 58 h 220"/>
                <a:gd name="T12" fmla="*/ 14 w 872"/>
                <a:gd name="T13" fmla="*/ 64 h 220"/>
                <a:gd name="T14" fmla="*/ 266 w 872"/>
                <a:gd name="T15" fmla="*/ 131 h 220"/>
                <a:gd name="T16" fmla="*/ 397 w 872"/>
                <a:gd name="T17" fmla="*/ 102 h 220"/>
                <a:gd name="T18" fmla="*/ 589 w 872"/>
                <a:gd name="T19" fmla="*/ 29 h 220"/>
                <a:gd name="T20" fmla="*/ 718 w 872"/>
                <a:gd name="T21" fmla="*/ 5 h 220"/>
                <a:gd name="T22" fmla="*/ 859 w 872"/>
                <a:gd name="T23" fmla="*/ 108 h 220"/>
                <a:gd name="T24" fmla="*/ 866 w 872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20">
                  <a:moveTo>
                    <a:pt x="866" y="220"/>
                  </a:moveTo>
                  <a:cubicBezTo>
                    <a:pt x="824" y="142"/>
                    <a:pt x="751" y="129"/>
                    <a:pt x="675" y="125"/>
                  </a:cubicBezTo>
                  <a:cubicBezTo>
                    <a:pt x="577" y="120"/>
                    <a:pt x="482" y="139"/>
                    <a:pt x="386" y="156"/>
                  </a:cubicBezTo>
                  <a:cubicBezTo>
                    <a:pt x="350" y="162"/>
                    <a:pt x="314" y="168"/>
                    <a:pt x="278" y="174"/>
                  </a:cubicBezTo>
                  <a:cubicBezTo>
                    <a:pt x="238" y="180"/>
                    <a:pt x="201" y="173"/>
                    <a:pt x="164" y="159"/>
                  </a:cubicBezTo>
                  <a:cubicBezTo>
                    <a:pt x="103" y="136"/>
                    <a:pt x="49" y="100"/>
                    <a:pt x="0" y="58"/>
                  </a:cubicBezTo>
                  <a:cubicBezTo>
                    <a:pt x="4" y="60"/>
                    <a:pt x="9" y="62"/>
                    <a:pt x="14" y="64"/>
                  </a:cubicBezTo>
                  <a:cubicBezTo>
                    <a:pt x="94" y="102"/>
                    <a:pt x="177" y="125"/>
                    <a:pt x="266" y="131"/>
                  </a:cubicBezTo>
                  <a:cubicBezTo>
                    <a:pt x="312" y="134"/>
                    <a:pt x="355" y="119"/>
                    <a:pt x="397" y="102"/>
                  </a:cubicBezTo>
                  <a:cubicBezTo>
                    <a:pt x="461" y="78"/>
                    <a:pt x="524" y="50"/>
                    <a:pt x="589" y="29"/>
                  </a:cubicBezTo>
                  <a:cubicBezTo>
                    <a:pt x="630" y="15"/>
                    <a:pt x="674" y="9"/>
                    <a:pt x="718" y="5"/>
                  </a:cubicBezTo>
                  <a:cubicBezTo>
                    <a:pt x="792" y="0"/>
                    <a:pt x="839" y="36"/>
                    <a:pt x="859" y="108"/>
                  </a:cubicBezTo>
                  <a:cubicBezTo>
                    <a:pt x="869" y="143"/>
                    <a:pt x="872" y="188"/>
                    <a:pt x="866" y="2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7074790" y="1732084"/>
              <a:ext cx="630406" cy="929698"/>
            </a:xfrm>
            <a:custGeom>
              <a:avLst/>
              <a:gdLst>
                <a:gd name="T0" fmla="*/ 53 w 310"/>
                <a:gd name="T1" fmla="*/ 5 h 457"/>
                <a:gd name="T2" fmla="*/ 100 w 310"/>
                <a:gd name="T3" fmla="*/ 80 h 457"/>
                <a:gd name="T4" fmla="*/ 139 w 310"/>
                <a:gd name="T5" fmla="*/ 143 h 457"/>
                <a:gd name="T6" fmla="*/ 152 w 310"/>
                <a:gd name="T7" fmla="*/ 134 h 457"/>
                <a:gd name="T8" fmla="*/ 223 w 310"/>
                <a:gd name="T9" fmla="*/ 94 h 457"/>
                <a:gd name="T10" fmla="*/ 261 w 310"/>
                <a:gd name="T11" fmla="*/ 49 h 457"/>
                <a:gd name="T12" fmla="*/ 233 w 310"/>
                <a:gd name="T13" fmla="*/ 4 h 457"/>
                <a:gd name="T14" fmla="*/ 274 w 310"/>
                <a:gd name="T15" fmla="*/ 20 h 457"/>
                <a:gd name="T16" fmla="*/ 252 w 310"/>
                <a:gd name="T17" fmla="*/ 153 h 457"/>
                <a:gd name="T18" fmla="*/ 214 w 310"/>
                <a:gd name="T19" fmla="*/ 174 h 457"/>
                <a:gd name="T20" fmla="*/ 255 w 310"/>
                <a:gd name="T21" fmla="*/ 184 h 457"/>
                <a:gd name="T22" fmla="*/ 277 w 310"/>
                <a:gd name="T23" fmla="*/ 221 h 457"/>
                <a:gd name="T24" fmla="*/ 224 w 310"/>
                <a:gd name="T25" fmla="*/ 285 h 457"/>
                <a:gd name="T26" fmla="*/ 169 w 310"/>
                <a:gd name="T27" fmla="*/ 274 h 457"/>
                <a:gd name="T28" fmla="*/ 162 w 310"/>
                <a:gd name="T29" fmla="*/ 255 h 457"/>
                <a:gd name="T30" fmla="*/ 176 w 310"/>
                <a:gd name="T31" fmla="*/ 245 h 457"/>
                <a:gd name="T32" fmla="*/ 203 w 310"/>
                <a:gd name="T33" fmla="*/ 225 h 457"/>
                <a:gd name="T34" fmla="*/ 171 w 310"/>
                <a:gd name="T35" fmla="*/ 195 h 457"/>
                <a:gd name="T36" fmla="*/ 117 w 310"/>
                <a:gd name="T37" fmla="*/ 222 h 457"/>
                <a:gd name="T38" fmla="*/ 103 w 310"/>
                <a:gd name="T39" fmla="*/ 365 h 457"/>
                <a:gd name="T40" fmla="*/ 207 w 310"/>
                <a:gd name="T41" fmla="*/ 428 h 457"/>
                <a:gd name="T42" fmla="*/ 282 w 310"/>
                <a:gd name="T43" fmla="*/ 425 h 457"/>
                <a:gd name="T44" fmla="*/ 88 w 310"/>
                <a:gd name="T45" fmla="*/ 392 h 457"/>
                <a:gd name="T46" fmla="*/ 64 w 310"/>
                <a:gd name="T47" fmla="*/ 215 h 457"/>
                <a:gd name="T48" fmla="*/ 70 w 310"/>
                <a:gd name="T49" fmla="*/ 203 h 457"/>
                <a:gd name="T50" fmla="*/ 59 w 310"/>
                <a:gd name="T51" fmla="*/ 149 h 457"/>
                <a:gd name="T52" fmla="*/ 33 w 310"/>
                <a:gd name="T53" fmla="*/ 122 h 457"/>
                <a:gd name="T54" fmla="*/ 53 w 310"/>
                <a:gd name="T55" fmla="*/ 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457">
                  <a:moveTo>
                    <a:pt x="53" y="5"/>
                  </a:moveTo>
                  <a:cubicBezTo>
                    <a:pt x="49" y="42"/>
                    <a:pt x="72" y="62"/>
                    <a:pt x="100" y="80"/>
                  </a:cubicBezTo>
                  <a:cubicBezTo>
                    <a:pt x="122" y="94"/>
                    <a:pt x="140" y="111"/>
                    <a:pt x="139" y="143"/>
                  </a:cubicBezTo>
                  <a:cubicBezTo>
                    <a:pt x="145" y="139"/>
                    <a:pt x="148" y="136"/>
                    <a:pt x="152" y="134"/>
                  </a:cubicBezTo>
                  <a:cubicBezTo>
                    <a:pt x="176" y="120"/>
                    <a:pt x="199" y="105"/>
                    <a:pt x="223" y="94"/>
                  </a:cubicBezTo>
                  <a:cubicBezTo>
                    <a:pt x="244" y="85"/>
                    <a:pt x="258" y="72"/>
                    <a:pt x="261" y="49"/>
                  </a:cubicBezTo>
                  <a:cubicBezTo>
                    <a:pt x="265" y="28"/>
                    <a:pt x="256" y="13"/>
                    <a:pt x="233" y="4"/>
                  </a:cubicBezTo>
                  <a:cubicBezTo>
                    <a:pt x="251" y="0"/>
                    <a:pt x="262" y="5"/>
                    <a:pt x="274" y="20"/>
                  </a:cubicBezTo>
                  <a:cubicBezTo>
                    <a:pt x="310" y="65"/>
                    <a:pt x="301" y="122"/>
                    <a:pt x="252" y="153"/>
                  </a:cubicBezTo>
                  <a:cubicBezTo>
                    <a:pt x="241" y="160"/>
                    <a:pt x="229" y="165"/>
                    <a:pt x="214" y="174"/>
                  </a:cubicBezTo>
                  <a:cubicBezTo>
                    <a:pt x="231" y="178"/>
                    <a:pt x="243" y="181"/>
                    <a:pt x="255" y="184"/>
                  </a:cubicBezTo>
                  <a:cubicBezTo>
                    <a:pt x="274" y="190"/>
                    <a:pt x="281" y="203"/>
                    <a:pt x="277" y="221"/>
                  </a:cubicBezTo>
                  <a:cubicBezTo>
                    <a:pt x="270" y="251"/>
                    <a:pt x="252" y="273"/>
                    <a:pt x="224" y="285"/>
                  </a:cubicBezTo>
                  <a:cubicBezTo>
                    <a:pt x="204" y="294"/>
                    <a:pt x="185" y="288"/>
                    <a:pt x="169" y="274"/>
                  </a:cubicBezTo>
                  <a:cubicBezTo>
                    <a:pt x="164" y="270"/>
                    <a:pt x="161" y="261"/>
                    <a:pt x="162" y="255"/>
                  </a:cubicBezTo>
                  <a:cubicBezTo>
                    <a:pt x="162" y="251"/>
                    <a:pt x="171" y="247"/>
                    <a:pt x="176" y="245"/>
                  </a:cubicBezTo>
                  <a:cubicBezTo>
                    <a:pt x="187" y="240"/>
                    <a:pt x="205" y="245"/>
                    <a:pt x="203" y="225"/>
                  </a:cubicBezTo>
                  <a:cubicBezTo>
                    <a:pt x="202" y="207"/>
                    <a:pt x="188" y="198"/>
                    <a:pt x="171" y="195"/>
                  </a:cubicBezTo>
                  <a:cubicBezTo>
                    <a:pt x="147" y="191"/>
                    <a:pt x="129" y="204"/>
                    <a:pt x="117" y="222"/>
                  </a:cubicBezTo>
                  <a:cubicBezTo>
                    <a:pt x="87" y="267"/>
                    <a:pt x="82" y="315"/>
                    <a:pt x="103" y="365"/>
                  </a:cubicBezTo>
                  <a:cubicBezTo>
                    <a:pt x="122" y="410"/>
                    <a:pt x="161" y="426"/>
                    <a:pt x="207" y="428"/>
                  </a:cubicBezTo>
                  <a:cubicBezTo>
                    <a:pt x="233" y="429"/>
                    <a:pt x="259" y="426"/>
                    <a:pt x="282" y="425"/>
                  </a:cubicBezTo>
                  <a:cubicBezTo>
                    <a:pt x="226" y="457"/>
                    <a:pt x="137" y="456"/>
                    <a:pt x="88" y="392"/>
                  </a:cubicBezTo>
                  <a:cubicBezTo>
                    <a:pt x="45" y="338"/>
                    <a:pt x="32" y="280"/>
                    <a:pt x="64" y="215"/>
                  </a:cubicBezTo>
                  <a:cubicBezTo>
                    <a:pt x="66" y="211"/>
                    <a:pt x="68" y="207"/>
                    <a:pt x="70" y="203"/>
                  </a:cubicBezTo>
                  <a:cubicBezTo>
                    <a:pt x="83" y="174"/>
                    <a:pt x="82" y="171"/>
                    <a:pt x="59" y="149"/>
                  </a:cubicBezTo>
                  <a:cubicBezTo>
                    <a:pt x="50" y="140"/>
                    <a:pt x="41" y="132"/>
                    <a:pt x="33" y="122"/>
                  </a:cubicBezTo>
                  <a:cubicBezTo>
                    <a:pt x="0" y="82"/>
                    <a:pt x="7" y="36"/>
                    <a:pt x="53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2"/>
            <p:cNvSpPr>
              <a:spLocks/>
            </p:cNvSpPr>
            <p:nvPr/>
          </p:nvSpPr>
          <p:spPr bwMode="auto">
            <a:xfrm>
              <a:off x="5120789" y="2502675"/>
              <a:ext cx="1708030" cy="478179"/>
            </a:xfrm>
            <a:custGeom>
              <a:avLst/>
              <a:gdLst>
                <a:gd name="T0" fmla="*/ 840 w 840"/>
                <a:gd name="T1" fmla="*/ 131 h 235"/>
                <a:gd name="T2" fmla="*/ 678 w 840"/>
                <a:gd name="T3" fmla="*/ 223 h 235"/>
                <a:gd name="T4" fmla="*/ 535 w 840"/>
                <a:gd name="T5" fmla="*/ 183 h 235"/>
                <a:gd name="T6" fmla="*/ 404 w 840"/>
                <a:gd name="T7" fmla="*/ 119 h 235"/>
                <a:gd name="T8" fmla="*/ 49 w 840"/>
                <a:gd name="T9" fmla="*/ 52 h 235"/>
                <a:gd name="T10" fmla="*/ 0 w 840"/>
                <a:gd name="T11" fmla="*/ 56 h 235"/>
                <a:gd name="T12" fmla="*/ 292 w 840"/>
                <a:gd name="T13" fmla="*/ 37 h 235"/>
                <a:gd name="T14" fmla="*/ 582 w 840"/>
                <a:gd name="T15" fmla="*/ 139 h 235"/>
                <a:gd name="T16" fmla="*/ 745 w 840"/>
                <a:gd name="T17" fmla="*/ 166 h 235"/>
                <a:gd name="T18" fmla="*/ 840 w 840"/>
                <a:gd name="T19" fmla="*/ 1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0" h="235">
                  <a:moveTo>
                    <a:pt x="840" y="131"/>
                  </a:moveTo>
                  <a:cubicBezTo>
                    <a:pt x="811" y="198"/>
                    <a:pt x="749" y="235"/>
                    <a:pt x="678" y="223"/>
                  </a:cubicBezTo>
                  <a:cubicBezTo>
                    <a:pt x="629" y="215"/>
                    <a:pt x="581" y="200"/>
                    <a:pt x="535" y="183"/>
                  </a:cubicBezTo>
                  <a:cubicBezTo>
                    <a:pt x="490" y="165"/>
                    <a:pt x="446" y="143"/>
                    <a:pt x="404" y="119"/>
                  </a:cubicBezTo>
                  <a:cubicBezTo>
                    <a:pt x="293" y="53"/>
                    <a:pt x="173" y="43"/>
                    <a:pt x="49" y="52"/>
                  </a:cubicBezTo>
                  <a:cubicBezTo>
                    <a:pt x="33" y="53"/>
                    <a:pt x="16" y="56"/>
                    <a:pt x="0" y="56"/>
                  </a:cubicBezTo>
                  <a:cubicBezTo>
                    <a:pt x="96" y="24"/>
                    <a:pt x="191" y="0"/>
                    <a:pt x="292" y="37"/>
                  </a:cubicBezTo>
                  <a:cubicBezTo>
                    <a:pt x="388" y="73"/>
                    <a:pt x="484" y="107"/>
                    <a:pt x="582" y="139"/>
                  </a:cubicBezTo>
                  <a:cubicBezTo>
                    <a:pt x="634" y="156"/>
                    <a:pt x="689" y="167"/>
                    <a:pt x="745" y="166"/>
                  </a:cubicBezTo>
                  <a:cubicBezTo>
                    <a:pt x="779" y="166"/>
                    <a:pt x="811" y="159"/>
                    <a:pt x="840" y="1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>
              <a:off x="6074568" y="1431071"/>
              <a:ext cx="430878" cy="569343"/>
            </a:xfrm>
            <a:custGeom>
              <a:avLst/>
              <a:gdLst>
                <a:gd name="T0" fmla="*/ 80 w 212"/>
                <a:gd name="T1" fmla="*/ 98 h 280"/>
                <a:gd name="T2" fmla="*/ 45 w 212"/>
                <a:gd name="T3" fmla="*/ 190 h 280"/>
                <a:gd name="T4" fmla="*/ 86 w 212"/>
                <a:gd name="T5" fmla="*/ 253 h 280"/>
                <a:gd name="T6" fmla="*/ 106 w 212"/>
                <a:gd name="T7" fmla="*/ 280 h 280"/>
                <a:gd name="T8" fmla="*/ 88 w 212"/>
                <a:gd name="T9" fmla="*/ 275 h 280"/>
                <a:gd name="T10" fmla="*/ 6 w 212"/>
                <a:gd name="T11" fmla="*/ 136 h 280"/>
                <a:gd name="T12" fmla="*/ 113 w 212"/>
                <a:gd name="T13" fmla="*/ 8 h 280"/>
                <a:gd name="T14" fmla="*/ 188 w 212"/>
                <a:gd name="T15" fmla="*/ 45 h 280"/>
                <a:gd name="T16" fmla="*/ 194 w 212"/>
                <a:gd name="T17" fmla="*/ 133 h 280"/>
                <a:gd name="T18" fmla="*/ 123 w 212"/>
                <a:gd name="T19" fmla="*/ 156 h 280"/>
                <a:gd name="T20" fmla="*/ 80 w 212"/>
                <a:gd name="T21" fmla="*/ 9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280">
                  <a:moveTo>
                    <a:pt x="80" y="98"/>
                  </a:moveTo>
                  <a:cubicBezTo>
                    <a:pt x="41" y="117"/>
                    <a:pt x="26" y="155"/>
                    <a:pt x="45" y="190"/>
                  </a:cubicBezTo>
                  <a:cubicBezTo>
                    <a:pt x="56" y="212"/>
                    <a:pt x="72" y="232"/>
                    <a:pt x="86" y="253"/>
                  </a:cubicBezTo>
                  <a:cubicBezTo>
                    <a:pt x="91" y="260"/>
                    <a:pt x="97" y="268"/>
                    <a:pt x="106" y="280"/>
                  </a:cubicBezTo>
                  <a:cubicBezTo>
                    <a:pt x="96" y="277"/>
                    <a:pt x="92" y="277"/>
                    <a:pt x="88" y="275"/>
                  </a:cubicBezTo>
                  <a:cubicBezTo>
                    <a:pt x="28" y="245"/>
                    <a:pt x="0" y="198"/>
                    <a:pt x="6" y="136"/>
                  </a:cubicBezTo>
                  <a:cubicBezTo>
                    <a:pt x="11" y="75"/>
                    <a:pt x="52" y="26"/>
                    <a:pt x="113" y="8"/>
                  </a:cubicBezTo>
                  <a:cubicBezTo>
                    <a:pt x="138" y="0"/>
                    <a:pt x="167" y="15"/>
                    <a:pt x="188" y="45"/>
                  </a:cubicBezTo>
                  <a:cubicBezTo>
                    <a:pt x="209" y="78"/>
                    <a:pt x="212" y="113"/>
                    <a:pt x="194" y="133"/>
                  </a:cubicBezTo>
                  <a:cubicBezTo>
                    <a:pt x="175" y="153"/>
                    <a:pt x="150" y="161"/>
                    <a:pt x="123" y="156"/>
                  </a:cubicBezTo>
                  <a:cubicBezTo>
                    <a:pt x="93" y="149"/>
                    <a:pt x="82" y="127"/>
                    <a:pt x="80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>
              <a:off x="3977802" y="2299707"/>
              <a:ext cx="1436259" cy="404216"/>
            </a:xfrm>
            <a:custGeom>
              <a:avLst/>
              <a:gdLst>
                <a:gd name="T0" fmla="*/ 706 w 706"/>
                <a:gd name="T1" fmla="*/ 83 h 199"/>
                <a:gd name="T2" fmla="*/ 579 w 706"/>
                <a:gd name="T3" fmla="*/ 64 h 199"/>
                <a:gd name="T4" fmla="*/ 351 w 706"/>
                <a:gd name="T5" fmla="*/ 131 h 199"/>
                <a:gd name="T6" fmla="*/ 264 w 706"/>
                <a:gd name="T7" fmla="*/ 166 h 199"/>
                <a:gd name="T8" fmla="*/ 42 w 706"/>
                <a:gd name="T9" fmla="*/ 175 h 199"/>
                <a:gd name="T10" fmla="*/ 0 w 706"/>
                <a:gd name="T11" fmla="*/ 163 h 199"/>
                <a:gd name="T12" fmla="*/ 134 w 706"/>
                <a:gd name="T13" fmla="*/ 163 h 199"/>
                <a:gd name="T14" fmla="*/ 324 w 706"/>
                <a:gd name="T15" fmla="*/ 109 h 199"/>
                <a:gd name="T16" fmla="*/ 539 w 706"/>
                <a:gd name="T17" fmla="*/ 16 h 199"/>
                <a:gd name="T18" fmla="*/ 696 w 706"/>
                <a:gd name="T19" fmla="*/ 66 h 199"/>
                <a:gd name="T20" fmla="*/ 706 w 706"/>
                <a:gd name="T21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199">
                  <a:moveTo>
                    <a:pt x="706" y="83"/>
                  </a:moveTo>
                  <a:cubicBezTo>
                    <a:pt x="665" y="55"/>
                    <a:pt x="622" y="58"/>
                    <a:pt x="579" y="64"/>
                  </a:cubicBezTo>
                  <a:cubicBezTo>
                    <a:pt x="500" y="75"/>
                    <a:pt x="425" y="103"/>
                    <a:pt x="351" y="131"/>
                  </a:cubicBezTo>
                  <a:cubicBezTo>
                    <a:pt x="322" y="142"/>
                    <a:pt x="292" y="152"/>
                    <a:pt x="264" y="166"/>
                  </a:cubicBezTo>
                  <a:cubicBezTo>
                    <a:pt x="191" y="199"/>
                    <a:pt x="117" y="197"/>
                    <a:pt x="42" y="175"/>
                  </a:cubicBezTo>
                  <a:cubicBezTo>
                    <a:pt x="26" y="171"/>
                    <a:pt x="10" y="166"/>
                    <a:pt x="0" y="163"/>
                  </a:cubicBezTo>
                  <a:cubicBezTo>
                    <a:pt x="41" y="163"/>
                    <a:pt x="88" y="164"/>
                    <a:pt x="134" y="163"/>
                  </a:cubicBezTo>
                  <a:cubicBezTo>
                    <a:pt x="202" y="161"/>
                    <a:pt x="265" y="143"/>
                    <a:pt x="324" y="109"/>
                  </a:cubicBezTo>
                  <a:cubicBezTo>
                    <a:pt x="392" y="70"/>
                    <a:pt x="461" y="33"/>
                    <a:pt x="539" y="16"/>
                  </a:cubicBezTo>
                  <a:cubicBezTo>
                    <a:pt x="608" y="0"/>
                    <a:pt x="662" y="17"/>
                    <a:pt x="696" y="66"/>
                  </a:cubicBezTo>
                  <a:cubicBezTo>
                    <a:pt x="699" y="71"/>
                    <a:pt x="702" y="77"/>
                    <a:pt x="706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7772278" y="2010735"/>
              <a:ext cx="390456" cy="369815"/>
            </a:xfrm>
            <a:custGeom>
              <a:avLst/>
              <a:gdLst>
                <a:gd name="T0" fmla="*/ 79 w 192"/>
                <a:gd name="T1" fmla="*/ 82 h 182"/>
                <a:gd name="T2" fmla="*/ 63 w 192"/>
                <a:gd name="T3" fmla="*/ 42 h 182"/>
                <a:gd name="T4" fmla="*/ 70 w 192"/>
                <a:gd name="T5" fmla="*/ 5 h 182"/>
                <a:gd name="T6" fmla="*/ 105 w 192"/>
                <a:gd name="T7" fmla="*/ 5 h 182"/>
                <a:gd name="T8" fmla="*/ 121 w 192"/>
                <a:gd name="T9" fmla="*/ 44 h 182"/>
                <a:gd name="T10" fmla="*/ 113 w 192"/>
                <a:gd name="T11" fmla="*/ 63 h 182"/>
                <a:gd name="T12" fmla="*/ 168 w 192"/>
                <a:gd name="T13" fmla="*/ 49 h 182"/>
                <a:gd name="T14" fmla="*/ 184 w 192"/>
                <a:gd name="T15" fmla="*/ 86 h 182"/>
                <a:gd name="T16" fmla="*/ 166 w 192"/>
                <a:gd name="T17" fmla="*/ 107 h 182"/>
                <a:gd name="T18" fmla="*/ 140 w 192"/>
                <a:gd name="T19" fmla="*/ 108 h 182"/>
                <a:gd name="T20" fmla="*/ 113 w 192"/>
                <a:gd name="T21" fmla="*/ 103 h 182"/>
                <a:gd name="T22" fmla="*/ 121 w 192"/>
                <a:gd name="T23" fmla="*/ 108 h 182"/>
                <a:gd name="T24" fmla="*/ 134 w 192"/>
                <a:gd name="T25" fmla="*/ 113 h 182"/>
                <a:gd name="T26" fmla="*/ 162 w 192"/>
                <a:gd name="T27" fmla="*/ 158 h 182"/>
                <a:gd name="T28" fmla="*/ 134 w 192"/>
                <a:gd name="T29" fmla="*/ 182 h 182"/>
                <a:gd name="T30" fmla="*/ 97 w 192"/>
                <a:gd name="T31" fmla="*/ 142 h 182"/>
                <a:gd name="T32" fmla="*/ 91 w 192"/>
                <a:gd name="T33" fmla="*/ 117 h 182"/>
                <a:gd name="T34" fmla="*/ 90 w 192"/>
                <a:gd name="T35" fmla="*/ 151 h 182"/>
                <a:gd name="T36" fmla="*/ 67 w 192"/>
                <a:gd name="T37" fmla="*/ 180 h 182"/>
                <a:gd name="T38" fmla="*/ 34 w 192"/>
                <a:gd name="T39" fmla="*/ 166 h 182"/>
                <a:gd name="T40" fmla="*/ 39 w 192"/>
                <a:gd name="T41" fmla="*/ 130 h 182"/>
                <a:gd name="T42" fmla="*/ 60 w 192"/>
                <a:gd name="T43" fmla="*/ 99 h 182"/>
                <a:gd name="T44" fmla="*/ 66 w 192"/>
                <a:gd name="T45" fmla="*/ 103 h 182"/>
                <a:gd name="T46" fmla="*/ 48 w 192"/>
                <a:gd name="T47" fmla="*/ 106 h 182"/>
                <a:gd name="T48" fmla="*/ 0 w 192"/>
                <a:gd name="T49" fmla="*/ 71 h 182"/>
                <a:gd name="T50" fmla="*/ 10 w 192"/>
                <a:gd name="T51" fmla="*/ 45 h 182"/>
                <a:gd name="T52" fmla="*/ 37 w 192"/>
                <a:gd name="T53" fmla="*/ 45 h 182"/>
                <a:gd name="T54" fmla="*/ 62 w 192"/>
                <a:gd name="T55" fmla="*/ 68 h 182"/>
                <a:gd name="T56" fmla="*/ 76 w 192"/>
                <a:gd name="T57" fmla="*/ 84 h 182"/>
                <a:gd name="T58" fmla="*/ 79 w 192"/>
                <a:gd name="T59" fmla="*/ 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182">
                  <a:moveTo>
                    <a:pt x="79" y="82"/>
                  </a:moveTo>
                  <a:cubicBezTo>
                    <a:pt x="73" y="68"/>
                    <a:pt x="68" y="55"/>
                    <a:pt x="63" y="42"/>
                  </a:cubicBezTo>
                  <a:cubicBezTo>
                    <a:pt x="57" y="28"/>
                    <a:pt x="55" y="12"/>
                    <a:pt x="70" y="5"/>
                  </a:cubicBezTo>
                  <a:cubicBezTo>
                    <a:pt x="80" y="0"/>
                    <a:pt x="95" y="0"/>
                    <a:pt x="105" y="5"/>
                  </a:cubicBezTo>
                  <a:cubicBezTo>
                    <a:pt x="120" y="12"/>
                    <a:pt x="125" y="27"/>
                    <a:pt x="121" y="44"/>
                  </a:cubicBezTo>
                  <a:cubicBezTo>
                    <a:pt x="120" y="49"/>
                    <a:pt x="117" y="53"/>
                    <a:pt x="113" y="63"/>
                  </a:cubicBezTo>
                  <a:cubicBezTo>
                    <a:pt x="132" y="46"/>
                    <a:pt x="149" y="35"/>
                    <a:pt x="168" y="49"/>
                  </a:cubicBezTo>
                  <a:cubicBezTo>
                    <a:pt x="178" y="57"/>
                    <a:pt x="192" y="69"/>
                    <a:pt x="184" y="86"/>
                  </a:cubicBezTo>
                  <a:cubicBezTo>
                    <a:pt x="180" y="94"/>
                    <a:pt x="174" y="103"/>
                    <a:pt x="166" y="107"/>
                  </a:cubicBezTo>
                  <a:cubicBezTo>
                    <a:pt x="159" y="111"/>
                    <a:pt x="149" y="109"/>
                    <a:pt x="140" y="108"/>
                  </a:cubicBezTo>
                  <a:cubicBezTo>
                    <a:pt x="131" y="106"/>
                    <a:pt x="123" y="102"/>
                    <a:pt x="113" y="103"/>
                  </a:cubicBezTo>
                  <a:cubicBezTo>
                    <a:pt x="116" y="105"/>
                    <a:pt x="118" y="107"/>
                    <a:pt x="121" y="108"/>
                  </a:cubicBezTo>
                  <a:cubicBezTo>
                    <a:pt x="125" y="110"/>
                    <a:pt x="130" y="111"/>
                    <a:pt x="134" y="113"/>
                  </a:cubicBezTo>
                  <a:cubicBezTo>
                    <a:pt x="156" y="122"/>
                    <a:pt x="167" y="140"/>
                    <a:pt x="162" y="158"/>
                  </a:cubicBezTo>
                  <a:cubicBezTo>
                    <a:pt x="159" y="172"/>
                    <a:pt x="150" y="182"/>
                    <a:pt x="134" y="182"/>
                  </a:cubicBezTo>
                  <a:cubicBezTo>
                    <a:pt x="116" y="182"/>
                    <a:pt x="100" y="165"/>
                    <a:pt x="97" y="142"/>
                  </a:cubicBezTo>
                  <a:cubicBezTo>
                    <a:pt x="95" y="134"/>
                    <a:pt x="95" y="125"/>
                    <a:pt x="91" y="117"/>
                  </a:cubicBezTo>
                  <a:cubicBezTo>
                    <a:pt x="91" y="128"/>
                    <a:pt x="94" y="141"/>
                    <a:pt x="90" y="151"/>
                  </a:cubicBezTo>
                  <a:cubicBezTo>
                    <a:pt x="86" y="162"/>
                    <a:pt x="77" y="177"/>
                    <a:pt x="67" y="180"/>
                  </a:cubicBezTo>
                  <a:cubicBezTo>
                    <a:pt x="58" y="182"/>
                    <a:pt x="39" y="175"/>
                    <a:pt x="34" y="166"/>
                  </a:cubicBezTo>
                  <a:cubicBezTo>
                    <a:pt x="29" y="158"/>
                    <a:pt x="35" y="142"/>
                    <a:pt x="39" y="130"/>
                  </a:cubicBezTo>
                  <a:cubicBezTo>
                    <a:pt x="44" y="119"/>
                    <a:pt x="53" y="109"/>
                    <a:pt x="60" y="99"/>
                  </a:cubicBezTo>
                  <a:cubicBezTo>
                    <a:pt x="62" y="100"/>
                    <a:pt x="64" y="101"/>
                    <a:pt x="66" y="103"/>
                  </a:cubicBezTo>
                  <a:cubicBezTo>
                    <a:pt x="60" y="104"/>
                    <a:pt x="54" y="106"/>
                    <a:pt x="48" y="106"/>
                  </a:cubicBezTo>
                  <a:cubicBezTo>
                    <a:pt x="21" y="110"/>
                    <a:pt x="1" y="96"/>
                    <a:pt x="0" y="71"/>
                  </a:cubicBezTo>
                  <a:cubicBezTo>
                    <a:pt x="0" y="62"/>
                    <a:pt x="3" y="49"/>
                    <a:pt x="10" y="45"/>
                  </a:cubicBezTo>
                  <a:cubicBezTo>
                    <a:pt x="16" y="40"/>
                    <a:pt x="30" y="42"/>
                    <a:pt x="37" y="45"/>
                  </a:cubicBezTo>
                  <a:cubicBezTo>
                    <a:pt x="47" y="50"/>
                    <a:pt x="54" y="60"/>
                    <a:pt x="62" y="68"/>
                  </a:cubicBezTo>
                  <a:cubicBezTo>
                    <a:pt x="67" y="73"/>
                    <a:pt x="71" y="78"/>
                    <a:pt x="76" y="84"/>
                  </a:cubicBezTo>
                  <a:cubicBezTo>
                    <a:pt x="77" y="83"/>
                    <a:pt x="78" y="82"/>
                    <a:pt x="79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9"/>
            <p:cNvSpPr>
              <a:spLocks/>
            </p:cNvSpPr>
            <p:nvPr/>
          </p:nvSpPr>
          <p:spPr bwMode="auto">
            <a:xfrm>
              <a:off x="5649711" y="2799387"/>
              <a:ext cx="396477" cy="372395"/>
            </a:xfrm>
            <a:custGeom>
              <a:avLst/>
              <a:gdLst>
                <a:gd name="T0" fmla="*/ 92 w 195"/>
                <a:gd name="T1" fmla="*/ 118 h 183"/>
                <a:gd name="T2" fmla="*/ 90 w 195"/>
                <a:gd name="T3" fmla="*/ 153 h 183"/>
                <a:gd name="T4" fmla="*/ 66 w 195"/>
                <a:gd name="T5" fmla="*/ 181 h 183"/>
                <a:gd name="T6" fmla="*/ 36 w 195"/>
                <a:gd name="T7" fmla="*/ 168 h 183"/>
                <a:gd name="T8" fmla="*/ 38 w 195"/>
                <a:gd name="T9" fmla="*/ 132 h 183"/>
                <a:gd name="T10" fmla="*/ 61 w 195"/>
                <a:gd name="T11" fmla="*/ 100 h 183"/>
                <a:gd name="T12" fmla="*/ 66 w 195"/>
                <a:gd name="T13" fmla="*/ 103 h 183"/>
                <a:gd name="T14" fmla="*/ 47 w 195"/>
                <a:gd name="T15" fmla="*/ 107 h 183"/>
                <a:gd name="T16" fmla="*/ 1 w 195"/>
                <a:gd name="T17" fmla="*/ 73 h 183"/>
                <a:gd name="T18" fmla="*/ 10 w 195"/>
                <a:gd name="T19" fmla="*/ 45 h 183"/>
                <a:gd name="T20" fmla="*/ 40 w 195"/>
                <a:gd name="T21" fmla="*/ 47 h 183"/>
                <a:gd name="T22" fmla="*/ 59 w 195"/>
                <a:gd name="T23" fmla="*/ 64 h 183"/>
                <a:gd name="T24" fmla="*/ 79 w 195"/>
                <a:gd name="T25" fmla="*/ 82 h 183"/>
                <a:gd name="T26" fmla="*/ 65 w 195"/>
                <a:gd name="T27" fmla="*/ 49 h 183"/>
                <a:gd name="T28" fmla="*/ 71 w 195"/>
                <a:gd name="T29" fmla="*/ 5 h 183"/>
                <a:gd name="T30" fmla="*/ 107 w 195"/>
                <a:gd name="T31" fmla="*/ 6 h 183"/>
                <a:gd name="T32" fmla="*/ 117 w 195"/>
                <a:gd name="T33" fmla="*/ 54 h 183"/>
                <a:gd name="T34" fmla="*/ 115 w 195"/>
                <a:gd name="T35" fmla="*/ 60 h 183"/>
                <a:gd name="T36" fmla="*/ 170 w 195"/>
                <a:gd name="T37" fmla="*/ 51 h 183"/>
                <a:gd name="T38" fmla="*/ 153 w 195"/>
                <a:gd name="T39" fmla="*/ 111 h 183"/>
                <a:gd name="T40" fmla="*/ 112 w 195"/>
                <a:gd name="T41" fmla="*/ 104 h 183"/>
                <a:gd name="T42" fmla="*/ 123 w 195"/>
                <a:gd name="T43" fmla="*/ 109 h 183"/>
                <a:gd name="T44" fmla="*/ 148 w 195"/>
                <a:gd name="T45" fmla="*/ 121 h 183"/>
                <a:gd name="T46" fmla="*/ 160 w 195"/>
                <a:gd name="T47" fmla="*/ 162 h 183"/>
                <a:gd name="T48" fmla="*/ 134 w 195"/>
                <a:gd name="T49" fmla="*/ 181 h 183"/>
                <a:gd name="T50" fmla="*/ 99 w 195"/>
                <a:gd name="T51" fmla="*/ 154 h 183"/>
                <a:gd name="T52" fmla="*/ 94 w 195"/>
                <a:gd name="T53" fmla="*/ 117 h 183"/>
                <a:gd name="T54" fmla="*/ 92 w 195"/>
                <a:gd name="T55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183">
                  <a:moveTo>
                    <a:pt x="92" y="118"/>
                  </a:moveTo>
                  <a:cubicBezTo>
                    <a:pt x="91" y="130"/>
                    <a:pt x="94" y="143"/>
                    <a:pt x="90" y="153"/>
                  </a:cubicBezTo>
                  <a:cubicBezTo>
                    <a:pt x="85" y="164"/>
                    <a:pt x="76" y="177"/>
                    <a:pt x="66" y="181"/>
                  </a:cubicBezTo>
                  <a:cubicBezTo>
                    <a:pt x="57" y="183"/>
                    <a:pt x="39" y="176"/>
                    <a:pt x="36" y="168"/>
                  </a:cubicBezTo>
                  <a:cubicBezTo>
                    <a:pt x="31" y="159"/>
                    <a:pt x="34" y="143"/>
                    <a:pt x="38" y="132"/>
                  </a:cubicBezTo>
                  <a:cubicBezTo>
                    <a:pt x="43" y="120"/>
                    <a:pt x="53" y="111"/>
                    <a:pt x="61" y="100"/>
                  </a:cubicBezTo>
                  <a:cubicBezTo>
                    <a:pt x="63" y="101"/>
                    <a:pt x="64" y="102"/>
                    <a:pt x="66" y="103"/>
                  </a:cubicBezTo>
                  <a:cubicBezTo>
                    <a:pt x="60" y="104"/>
                    <a:pt x="54" y="106"/>
                    <a:pt x="47" y="107"/>
                  </a:cubicBezTo>
                  <a:cubicBezTo>
                    <a:pt x="22" y="110"/>
                    <a:pt x="2" y="96"/>
                    <a:pt x="1" y="73"/>
                  </a:cubicBezTo>
                  <a:cubicBezTo>
                    <a:pt x="0" y="63"/>
                    <a:pt x="4" y="49"/>
                    <a:pt x="10" y="45"/>
                  </a:cubicBezTo>
                  <a:cubicBezTo>
                    <a:pt x="17" y="41"/>
                    <a:pt x="30" y="43"/>
                    <a:pt x="40" y="47"/>
                  </a:cubicBezTo>
                  <a:cubicBezTo>
                    <a:pt x="47" y="49"/>
                    <a:pt x="53" y="57"/>
                    <a:pt x="59" y="64"/>
                  </a:cubicBezTo>
                  <a:cubicBezTo>
                    <a:pt x="65" y="70"/>
                    <a:pt x="70" y="77"/>
                    <a:pt x="79" y="82"/>
                  </a:cubicBezTo>
                  <a:cubicBezTo>
                    <a:pt x="74" y="71"/>
                    <a:pt x="69" y="60"/>
                    <a:pt x="65" y="49"/>
                  </a:cubicBezTo>
                  <a:cubicBezTo>
                    <a:pt x="59" y="33"/>
                    <a:pt x="52" y="15"/>
                    <a:pt x="71" y="5"/>
                  </a:cubicBezTo>
                  <a:cubicBezTo>
                    <a:pt x="80" y="0"/>
                    <a:pt x="97" y="1"/>
                    <a:pt x="107" y="6"/>
                  </a:cubicBezTo>
                  <a:cubicBezTo>
                    <a:pt x="123" y="14"/>
                    <a:pt x="125" y="34"/>
                    <a:pt x="117" y="54"/>
                  </a:cubicBezTo>
                  <a:cubicBezTo>
                    <a:pt x="116" y="55"/>
                    <a:pt x="116" y="56"/>
                    <a:pt x="115" y="60"/>
                  </a:cubicBezTo>
                  <a:cubicBezTo>
                    <a:pt x="133" y="46"/>
                    <a:pt x="151" y="34"/>
                    <a:pt x="170" y="51"/>
                  </a:cubicBezTo>
                  <a:cubicBezTo>
                    <a:pt x="195" y="73"/>
                    <a:pt x="183" y="114"/>
                    <a:pt x="153" y="111"/>
                  </a:cubicBezTo>
                  <a:cubicBezTo>
                    <a:pt x="139" y="110"/>
                    <a:pt x="127" y="104"/>
                    <a:pt x="112" y="104"/>
                  </a:cubicBezTo>
                  <a:cubicBezTo>
                    <a:pt x="116" y="106"/>
                    <a:pt x="120" y="107"/>
                    <a:pt x="123" y="109"/>
                  </a:cubicBezTo>
                  <a:cubicBezTo>
                    <a:pt x="132" y="113"/>
                    <a:pt x="141" y="116"/>
                    <a:pt x="148" y="121"/>
                  </a:cubicBezTo>
                  <a:cubicBezTo>
                    <a:pt x="162" y="131"/>
                    <a:pt x="168" y="147"/>
                    <a:pt x="160" y="162"/>
                  </a:cubicBezTo>
                  <a:cubicBezTo>
                    <a:pt x="156" y="171"/>
                    <a:pt x="144" y="180"/>
                    <a:pt x="134" y="181"/>
                  </a:cubicBezTo>
                  <a:cubicBezTo>
                    <a:pt x="117" y="183"/>
                    <a:pt x="104" y="171"/>
                    <a:pt x="99" y="154"/>
                  </a:cubicBezTo>
                  <a:cubicBezTo>
                    <a:pt x="96" y="142"/>
                    <a:pt x="96" y="129"/>
                    <a:pt x="94" y="117"/>
                  </a:cubicBezTo>
                  <a:cubicBezTo>
                    <a:pt x="94" y="117"/>
                    <a:pt x="93" y="117"/>
                    <a:pt x="92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2"/>
            <p:cNvSpPr>
              <a:spLocks/>
            </p:cNvSpPr>
            <p:nvPr/>
          </p:nvSpPr>
          <p:spPr bwMode="auto">
            <a:xfrm>
              <a:off x="5265275" y="1555776"/>
              <a:ext cx="681148" cy="329394"/>
            </a:xfrm>
            <a:custGeom>
              <a:avLst/>
              <a:gdLst>
                <a:gd name="T0" fmla="*/ 276 w 335"/>
                <a:gd name="T1" fmla="*/ 124 h 162"/>
                <a:gd name="T2" fmla="*/ 233 w 335"/>
                <a:gd name="T3" fmla="*/ 96 h 162"/>
                <a:gd name="T4" fmla="*/ 206 w 335"/>
                <a:gd name="T5" fmla="*/ 97 h 162"/>
                <a:gd name="T6" fmla="*/ 171 w 335"/>
                <a:gd name="T7" fmla="*/ 94 h 162"/>
                <a:gd name="T8" fmla="*/ 134 w 335"/>
                <a:gd name="T9" fmla="*/ 101 h 162"/>
                <a:gd name="T10" fmla="*/ 96 w 335"/>
                <a:gd name="T11" fmla="*/ 107 h 162"/>
                <a:gd name="T12" fmla="*/ 77 w 335"/>
                <a:gd name="T13" fmla="*/ 101 h 162"/>
                <a:gd name="T14" fmla="*/ 73 w 335"/>
                <a:gd name="T15" fmla="*/ 119 h 162"/>
                <a:gd name="T16" fmla="*/ 41 w 335"/>
                <a:gd name="T17" fmla="*/ 142 h 162"/>
                <a:gd name="T18" fmla="*/ 9 w 335"/>
                <a:gd name="T19" fmla="*/ 119 h 162"/>
                <a:gd name="T20" fmla="*/ 21 w 335"/>
                <a:gd name="T21" fmla="*/ 82 h 162"/>
                <a:gd name="T22" fmla="*/ 61 w 335"/>
                <a:gd name="T23" fmla="*/ 82 h 162"/>
                <a:gd name="T24" fmla="*/ 102 w 335"/>
                <a:gd name="T25" fmla="*/ 84 h 162"/>
                <a:gd name="T26" fmla="*/ 122 w 335"/>
                <a:gd name="T27" fmla="*/ 80 h 162"/>
                <a:gd name="T28" fmla="*/ 167 w 335"/>
                <a:gd name="T29" fmla="*/ 71 h 162"/>
                <a:gd name="T30" fmla="*/ 121 w 335"/>
                <a:gd name="T31" fmla="*/ 59 h 162"/>
                <a:gd name="T32" fmla="*/ 83 w 335"/>
                <a:gd name="T33" fmla="*/ 47 h 162"/>
                <a:gd name="T34" fmla="*/ 54 w 335"/>
                <a:gd name="T35" fmla="*/ 48 h 162"/>
                <a:gd name="T36" fmla="*/ 13 w 335"/>
                <a:gd name="T37" fmla="*/ 57 h 162"/>
                <a:gd name="T38" fmla="*/ 10 w 335"/>
                <a:gd name="T39" fmla="*/ 18 h 162"/>
                <a:gd name="T40" fmla="*/ 50 w 335"/>
                <a:gd name="T41" fmla="*/ 18 h 162"/>
                <a:gd name="T42" fmla="*/ 88 w 335"/>
                <a:gd name="T43" fmla="*/ 17 h 162"/>
                <a:gd name="T44" fmla="*/ 134 w 335"/>
                <a:gd name="T45" fmla="*/ 30 h 162"/>
                <a:gd name="T46" fmla="*/ 180 w 335"/>
                <a:gd name="T47" fmla="*/ 56 h 162"/>
                <a:gd name="T48" fmla="*/ 213 w 335"/>
                <a:gd name="T49" fmla="*/ 72 h 162"/>
                <a:gd name="T50" fmla="*/ 226 w 335"/>
                <a:gd name="T51" fmla="*/ 84 h 162"/>
                <a:gd name="T52" fmla="*/ 220 w 335"/>
                <a:gd name="T53" fmla="*/ 28 h 162"/>
                <a:gd name="T54" fmla="*/ 227 w 335"/>
                <a:gd name="T55" fmla="*/ 27 h 162"/>
                <a:gd name="T56" fmla="*/ 235 w 335"/>
                <a:gd name="T57" fmla="*/ 87 h 162"/>
                <a:gd name="T58" fmla="*/ 247 w 335"/>
                <a:gd name="T59" fmla="*/ 56 h 162"/>
                <a:gd name="T60" fmla="*/ 273 w 335"/>
                <a:gd name="T61" fmla="*/ 44 h 162"/>
                <a:gd name="T62" fmla="*/ 305 w 335"/>
                <a:gd name="T63" fmla="*/ 68 h 162"/>
                <a:gd name="T64" fmla="*/ 277 w 335"/>
                <a:gd name="T65" fmla="*/ 112 h 162"/>
                <a:gd name="T66" fmla="*/ 335 w 335"/>
                <a:gd name="T67" fmla="*/ 159 h 162"/>
                <a:gd name="T68" fmla="*/ 332 w 335"/>
                <a:gd name="T69" fmla="*/ 162 h 162"/>
                <a:gd name="T70" fmla="*/ 276 w 335"/>
                <a:gd name="T71" fmla="*/ 123 h 162"/>
                <a:gd name="T72" fmla="*/ 276 w 335"/>
                <a:gd name="T73" fmla="*/ 12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5" h="162">
                  <a:moveTo>
                    <a:pt x="276" y="124"/>
                  </a:moveTo>
                  <a:cubicBezTo>
                    <a:pt x="262" y="115"/>
                    <a:pt x="249" y="103"/>
                    <a:pt x="233" y="96"/>
                  </a:cubicBezTo>
                  <a:cubicBezTo>
                    <a:pt x="226" y="93"/>
                    <a:pt x="214" y="94"/>
                    <a:pt x="206" y="97"/>
                  </a:cubicBezTo>
                  <a:cubicBezTo>
                    <a:pt x="193" y="104"/>
                    <a:pt x="182" y="104"/>
                    <a:pt x="171" y="94"/>
                  </a:cubicBezTo>
                  <a:cubicBezTo>
                    <a:pt x="159" y="82"/>
                    <a:pt x="142" y="86"/>
                    <a:pt x="134" y="101"/>
                  </a:cubicBezTo>
                  <a:cubicBezTo>
                    <a:pt x="124" y="122"/>
                    <a:pt x="115" y="123"/>
                    <a:pt x="96" y="107"/>
                  </a:cubicBezTo>
                  <a:cubicBezTo>
                    <a:pt x="92" y="103"/>
                    <a:pt x="84" y="103"/>
                    <a:pt x="77" y="101"/>
                  </a:cubicBezTo>
                  <a:cubicBezTo>
                    <a:pt x="75" y="109"/>
                    <a:pt x="74" y="114"/>
                    <a:pt x="73" y="119"/>
                  </a:cubicBezTo>
                  <a:cubicBezTo>
                    <a:pt x="68" y="134"/>
                    <a:pt x="56" y="142"/>
                    <a:pt x="41" y="142"/>
                  </a:cubicBezTo>
                  <a:cubicBezTo>
                    <a:pt x="26" y="142"/>
                    <a:pt x="14" y="134"/>
                    <a:pt x="9" y="119"/>
                  </a:cubicBezTo>
                  <a:cubicBezTo>
                    <a:pt x="5" y="105"/>
                    <a:pt x="8" y="91"/>
                    <a:pt x="21" y="82"/>
                  </a:cubicBezTo>
                  <a:cubicBezTo>
                    <a:pt x="34" y="72"/>
                    <a:pt x="50" y="71"/>
                    <a:pt x="61" y="82"/>
                  </a:cubicBezTo>
                  <a:cubicBezTo>
                    <a:pt x="76" y="96"/>
                    <a:pt x="87" y="93"/>
                    <a:pt x="102" y="84"/>
                  </a:cubicBezTo>
                  <a:cubicBezTo>
                    <a:pt x="107" y="81"/>
                    <a:pt x="115" y="81"/>
                    <a:pt x="122" y="80"/>
                  </a:cubicBezTo>
                  <a:cubicBezTo>
                    <a:pt x="137" y="78"/>
                    <a:pt x="152" y="76"/>
                    <a:pt x="167" y="71"/>
                  </a:cubicBezTo>
                  <a:cubicBezTo>
                    <a:pt x="152" y="61"/>
                    <a:pt x="139" y="50"/>
                    <a:pt x="121" y="59"/>
                  </a:cubicBezTo>
                  <a:cubicBezTo>
                    <a:pt x="105" y="67"/>
                    <a:pt x="92" y="62"/>
                    <a:pt x="83" y="47"/>
                  </a:cubicBezTo>
                  <a:cubicBezTo>
                    <a:pt x="74" y="33"/>
                    <a:pt x="64" y="34"/>
                    <a:pt x="54" y="48"/>
                  </a:cubicBezTo>
                  <a:cubicBezTo>
                    <a:pt x="44" y="64"/>
                    <a:pt x="27" y="68"/>
                    <a:pt x="13" y="57"/>
                  </a:cubicBezTo>
                  <a:cubicBezTo>
                    <a:pt x="1" y="48"/>
                    <a:pt x="0" y="29"/>
                    <a:pt x="10" y="18"/>
                  </a:cubicBezTo>
                  <a:cubicBezTo>
                    <a:pt x="20" y="6"/>
                    <a:pt x="37" y="6"/>
                    <a:pt x="50" y="18"/>
                  </a:cubicBezTo>
                  <a:cubicBezTo>
                    <a:pt x="63" y="30"/>
                    <a:pt x="74" y="34"/>
                    <a:pt x="88" y="17"/>
                  </a:cubicBezTo>
                  <a:cubicBezTo>
                    <a:pt x="102" y="0"/>
                    <a:pt x="128" y="8"/>
                    <a:pt x="134" y="30"/>
                  </a:cubicBezTo>
                  <a:cubicBezTo>
                    <a:pt x="139" y="49"/>
                    <a:pt x="162" y="62"/>
                    <a:pt x="180" y="56"/>
                  </a:cubicBezTo>
                  <a:cubicBezTo>
                    <a:pt x="196" y="51"/>
                    <a:pt x="207" y="56"/>
                    <a:pt x="213" y="72"/>
                  </a:cubicBezTo>
                  <a:cubicBezTo>
                    <a:pt x="215" y="77"/>
                    <a:pt x="219" y="82"/>
                    <a:pt x="226" y="84"/>
                  </a:cubicBezTo>
                  <a:cubicBezTo>
                    <a:pt x="224" y="66"/>
                    <a:pt x="222" y="47"/>
                    <a:pt x="220" y="28"/>
                  </a:cubicBezTo>
                  <a:cubicBezTo>
                    <a:pt x="222" y="28"/>
                    <a:pt x="225" y="27"/>
                    <a:pt x="227" y="27"/>
                  </a:cubicBezTo>
                  <a:cubicBezTo>
                    <a:pt x="229" y="46"/>
                    <a:pt x="232" y="64"/>
                    <a:pt x="235" y="87"/>
                  </a:cubicBezTo>
                  <a:cubicBezTo>
                    <a:pt x="240" y="73"/>
                    <a:pt x="241" y="62"/>
                    <a:pt x="247" y="56"/>
                  </a:cubicBezTo>
                  <a:cubicBezTo>
                    <a:pt x="253" y="49"/>
                    <a:pt x="264" y="44"/>
                    <a:pt x="273" y="44"/>
                  </a:cubicBezTo>
                  <a:cubicBezTo>
                    <a:pt x="289" y="42"/>
                    <a:pt x="300" y="51"/>
                    <a:pt x="305" y="68"/>
                  </a:cubicBezTo>
                  <a:cubicBezTo>
                    <a:pt x="310" y="86"/>
                    <a:pt x="302" y="99"/>
                    <a:pt x="277" y="112"/>
                  </a:cubicBezTo>
                  <a:cubicBezTo>
                    <a:pt x="297" y="127"/>
                    <a:pt x="316" y="143"/>
                    <a:pt x="335" y="159"/>
                  </a:cubicBezTo>
                  <a:cubicBezTo>
                    <a:pt x="334" y="160"/>
                    <a:pt x="333" y="161"/>
                    <a:pt x="332" y="162"/>
                  </a:cubicBezTo>
                  <a:cubicBezTo>
                    <a:pt x="313" y="149"/>
                    <a:pt x="294" y="136"/>
                    <a:pt x="276" y="123"/>
                  </a:cubicBezTo>
                  <a:lnTo>
                    <a:pt x="276" y="124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3"/>
            <p:cNvSpPr>
              <a:spLocks/>
            </p:cNvSpPr>
            <p:nvPr/>
          </p:nvSpPr>
          <p:spPr bwMode="auto">
            <a:xfrm>
              <a:off x="4403520" y="2611039"/>
              <a:ext cx="614065" cy="620086"/>
            </a:xfrm>
            <a:custGeom>
              <a:avLst/>
              <a:gdLst>
                <a:gd name="T0" fmla="*/ 44 w 302"/>
                <a:gd name="T1" fmla="*/ 248 h 305"/>
                <a:gd name="T2" fmla="*/ 24 w 302"/>
                <a:gd name="T3" fmla="*/ 255 h 305"/>
                <a:gd name="T4" fmla="*/ 26 w 302"/>
                <a:gd name="T5" fmla="*/ 273 h 305"/>
                <a:gd name="T6" fmla="*/ 46 w 302"/>
                <a:gd name="T7" fmla="*/ 279 h 305"/>
                <a:gd name="T8" fmla="*/ 96 w 302"/>
                <a:gd name="T9" fmla="*/ 229 h 305"/>
                <a:gd name="T10" fmla="*/ 117 w 302"/>
                <a:gd name="T11" fmla="*/ 148 h 305"/>
                <a:gd name="T12" fmla="*/ 156 w 302"/>
                <a:gd name="T13" fmla="*/ 66 h 305"/>
                <a:gd name="T14" fmla="*/ 302 w 302"/>
                <a:gd name="T15" fmla="*/ 15 h 305"/>
                <a:gd name="T16" fmla="*/ 188 w 302"/>
                <a:gd name="T17" fmla="*/ 119 h 305"/>
                <a:gd name="T18" fmla="*/ 140 w 302"/>
                <a:gd name="T19" fmla="*/ 231 h 305"/>
                <a:gd name="T20" fmla="*/ 69 w 302"/>
                <a:gd name="T21" fmla="*/ 298 h 305"/>
                <a:gd name="T22" fmla="*/ 13 w 302"/>
                <a:gd name="T23" fmla="*/ 286 h 305"/>
                <a:gd name="T24" fmla="*/ 17 w 302"/>
                <a:gd name="T25" fmla="*/ 241 h 305"/>
                <a:gd name="T26" fmla="*/ 44 w 302"/>
                <a:gd name="T27" fmla="*/ 24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305">
                  <a:moveTo>
                    <a:pt x="44" y="248"/>
                  </a:moveTo>
                  <a:cubicBezTo>
                    <a:pt x="36" y="251"/>
                    <a:pt x="27" y="251"/>
                    <a:pt x="24" y="255"/>
                  </a:cubicBezTo>
                  <a:cubicBezTo>
                    <a:pt x="21" y="259"/>
                    <a:pt x="22" y="270"/>
                    <a:pt x="26" y="273"/>
                  </a:cubicBezTo>
                  <a:cubicBezTo>
                    <a:pt x="31" y="277"/>
                    <a:pt x="40" y="281"/>
                    <a:pt x="46" y="279"/>
                  </a:cubicBezTo>
                  <a:cubicBezTo>
                    <a:pt x="71" y="271"/>
                    <a:pt x="90" y="255"/>
                    <a:pt x="96" y="229"/>
                  </a:cubicBezTo>
                  <a:cubicBezTo>
                    <a:pt x="104" y="202"/>
                    <a:pt x="107" y="174"/>
                    <a:pt x="117" y="148"/>
                  </a:cubicBezTo>
                  <a:cubicBezTo>
                    <a:pt x="127" y="120"/>
                    <a:pt x="139" y="91"/>
                    <a:pt x="156" y="66"/>
                  </a:cubicBezTo>
                  <a:cubicBezTo>
                    <a:pt x="189" y="19"/>
                    <a:pt x="247" y="0"/>
                    <a:pt x="302" y="15"/>
                  </a:cubicBezTo>
                  <a:cubicBezTo>
                    <a:pt x="243" y="29"/>
                    <a:pt x="212" y="71"/>
                    <a:pt x="188" y="119"/>
                  </a:cubicBezTo>
                  <a:cubicBezTo>
                    <a:pt x="169" y="155"/>
                    <a:pt x="156" y="193"/>
                    <a:pt x="140" y="231"/>
                  </a:cubicBezTo>
                  <a:cubicBezTo>
                    <a:pt x="126" y="264"/>
                    <a:pt x="103" y="287"/>
                    <a:pt x="69" y="298"/>
                  </a:cubicBezTo>
                  <a:cubicBezTo>
                    <a:pt x="48" y="305"/>
                    <a:pt x="29" y="303"/>
                    <a:pt x="13" y="286"/>
                  </a:cubicBezTo>
                  <a:cubicBezTo>
                    <a:pt x="0" y="272"/>
                    <a:pt x="2" y="252"/>
                    <a:pt x="17" y="241"/>
                  </a:cubicBezTo>
                  <a:cubicBezTo>
                    <a:pt x="29" y="233"/>
                    <a:pt x="37" y="236"/>
                    <a:pt x="44" y="2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8"/>
            <p:cNvSpPr>
              <a:spLocks/>
            </p:cNvSpPr>
            <p:nvPr/>
          </p:nvSpPr>
          <p:spPr bwMode="auto">
            <a:xfrm>
              <a:off x="3669050" y="2661781"/>
              <a:ext cx="381856" cy="190928"/>
            </a:xfrm>
            <a:custGeom>
              <a:avLst/>
              <a:gdLst>
                <a:gd name="T0" fmla="*/ 75 w 188"/>
                <a:gd name="T1" fmla="*/ 82 h 94"/>
                <a:gd name="T2" fmla="*/ 44 w 188"/>
                <a:gd name="T3" fmla="*/ 77 h 94"/>
                <a:gd name="T4" fmla="*/ 24 w 188"/>
                <a:gd name="T5" fmla="*/ 74 h 94"/>
                <a:gd name="T6" fmla="*/ 0 w 188"/>
                <a:gd name="T7" fmla="*/ 67 h 94"/>
                <a:gd name="T8" fmla="*/ 7 w 188"/>
                <a:gd name="T9" fmla="*/ 47 h 94"/>
                <a:gd name="T10" fmla="*/ 29 w 188"/>
                <a:gd name="T11" fmla="*/ 56 h 94"/>
                <a:gd name="T12" fmla="*/ 49 w 188"/>
                <a:gd name="T13" fmla="*/ 60 h 94"/>
                <a:gd name="T14" fmla="*/ 71 w 188"/>
                <a:gd name="T15" fmla="*/ 60 h 94"/>
                <a:gd name="T16" fmla="*/ 97 w 188"/>
                <a:gd name="T17" fmla="*/ 59 h 94"/>
                <a:gd name="T18" fmla="*/ 34 w 188"/>
                <a:gd name="T19" fmla="*/ 38 h 94"/>
                <a:gd name="T20" fmla="*/ 12 w 188"/>
                <a:gd name="T21" fmla="*/ 23 h 94"/>
                <a:gd name="T22" fmla="*/ 26 w 188"/>
                <a:gd name="T23" fmla="*/ 2 h 94"/>
                <a:gd name="T24" fmla="*/ 48 w 188"/>
                <a:gd name="T25" fmla="*/ 14 h 94"/>
                <a:gd name="T26" fmla="*/ 68 w 188"/>
                <a:gd name="T27" fmla="*/ 26 h 94"/>
                <a:gd name="T28" fmla="*/ 84 w 188"/>
                <a:gd name="T29" fmla="*/ 36 h 94"/>
                <a:gd name="T30" fmla="*/ 107 w 188"/>
                <a:gd name="T31" fmla="*/ 45 h 94"/>
                <a:gd name="T32" fmla="*/ 120 w 188"/>
                <a:gd name="T33" fmla="*/ 45 h 94"/>
                <a:gd name="T34" fmla="*/ 174 w 188"/>
                <a:gd name="T35" fmla="*/ 39 h 94"/>
                <a:gd name="T36" fmla="*/ 173 w 188"/>
                <a:gd name="T37" fmla="*/ 39 h 94"/>
                <a:gd name="T38" fmla="*/ 183 w 188"/>
                <a:gd name="T39" fmla="*/ 41 h 94"/>
                <a:gd name="T40" fmla="*/ 170 w 188"/>
                <a:gd name="T41" fmla="*/ 49 h 94"/>
                <a:gd name="T42" fmla="*/ 174 w 188"/>
                <a:gd name="T43" fmla="*/ 85 h 94"/>
                <a:gd name="T44" fmla="*/ 133 w 188"/>
                <a:gd name="T45" fmla="*/ 57 h 94"/>
                <a:gd name="T46" fmla="*/ 98 w 188"/>
                <a:gd name="T47" fmla="*/ 67 h 94"/>
                <a:gd name="T48" fmla="*/ 75 w 188"/>
                <a:gd name="T49" fmla="*/ 8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94">
                  <a:moveTo>
                    <a:pt x="75" y="82"/>
                  </a:moveTo>
                  <a:cubicBezTo>
                    <a:pt x="64" y="88"/>
                    <a:pt x="53" y="92"/>
                    <a:pt x="44" y="77"/>
                  </a:cubicBezTo>
                  <a:cubicBezTo>
                    <a:pt x="41" y="73"/>
                    <a:pt x="31" y="75"/>
                    <a:pt x="24" y="74"/>
                  </a:cubicBezTo>
                  <a:cubicBezTo>
                    <a:pt x="16" y="72"/>
                    <a:pt x="8" y="70"/>
                    <a:pt x="0" y="67"/>
                  </a:cubicBezTo>
                  <a:cubicBezTo>
                    <a:pt x="2" y="61"/>
                    <a:pt x="5" y="54"/>
                    <a:pt x="7" y="47"/>
                  </a:cubicBezTo>
                  <a:cubicBezTo>
                    <a:pt x="14" y="50"/>
                    <a:pt x="25" y="51"/>
                    <a:pt x="29" y="56"/>
                  </a:cubicBezTo>
                  <a:cubicBezTo>
                    <a:pt x="35" y="66"/>
                    <a:pt x="40" y="66"/>
                    <a:pt x="49" y="60"/>
                  </a:cubicBezTo>
                  <a:cubicBezTo>
                    <a:pt x="55" y="57"/>
                    <a:pt x="64" y="59"/>
                    <a:pt x="71" y="60"/>
                  </a:cubicBezTo>
                  <a:cubicBezTo>
                    <a:pt x="79" y="60"/>
                    <a:pt x="88" y="62"/>
                    <a:pt x="97" y="59"/>
                  </a:cubicBezTo>
                  <a:cubicBezTo>
                    <a:pt x="76" y="53"/>
                    <a:pt x="61" y="30"/>
                    <a:pt x="34" y="38"/>
                  </a:cubicBezTo>
                  <a:cubicBezTo>
                    <a:pt x="28" y="40"/>
                    <a:pt x="15" y="30"/>
                    <a:pt x="12" y="23"/>
                  </a:cubicBezTo>
                  <a:cubicBezTo>
                    <a:pt x="10" y="18"/>
                    <a:pt x="20" y="3"/>
                    <a:pt x="26" y="2"/>
                  </a:cubicBezTo>
                  <a:cubicBezTo>
                    <a:pt x="33" y="0"/>
                    <a:pt x="46" y="8"/>
                    <a:pt x="48" y="14"/>
                  </a:cubicBezTo>
                  <a:cubicBezTo>
                    <a:pt x="52" y="26"/>
                    <a:pt x="53" y="35"/>
                    <a:pt x="68" y="26"/>
                  </a:cubicBezTo>
                  <a:cubicBezTo>
                    <a:pt x="71" y="24"/>
                    <a:pt x="81" y="31"/>
                    <a:pt x="84" y="36"/>
                  </a:cubicBezTo>
                  <a:cubicBezTo>
                    <a:pt x="89" y="47"/>
                    <a:pt x="95" y="51"/>
                    <a:pt x="107" y="45"/>
                  </a:cubicBezTo>
                  <a:cubicBezTo>
                    <a:pt x="110" y="44"/>
                    <a:pt x="117" y="43"/>
                    <a:pt x="120" y="45"/>
                  </a:cubicBezTo>
                  <a:cubicBezTo>
                    <a:pt x="140" y="61"/>
                    <a:pt x="157" y="50"/>
                    <a:pt x="174" y="39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6" y="40"/>
                    <a:pt x="178" y="40"/>
                    <a:pt x="183" y="41"/>
                  </a:cubicBezTo>
                  <a:cubicBezTo>
                    <a:pt x="178" y="44"/>
                    <a:pt x="174" y="46"/>
                    <a:pt x="170" y="49"/>
                  </a:cubicBezTo>
                  <a:cubicBezTo>
                    <a:pt x="182" y="61"/>
                    <a:pt x="188" y="73"/>
                    <a:pt x="174" y="85"/>
                  </a:cubicBezTo>
                  <a:cubicBezTo>
                    <a:pt x="163" y="94"/>
                    <a:pt x="156" y="89"/>
                    <a:pt x="133" y="57"/>
                  </a:cubicBezTo>
                  <a:cubicBezTo>
                    <a:pt x="124" y="70"/>
                    <a:pt x="114" y="75"/>
                    <a:pt x="98" y="67"/>
                  </a:cubicBezTo>
                  <a:cubicBezTo>
                    <a:pt x="92" y="64"/>
                    <a:pt x="75" y="65"/>
                    <a:pt x="75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2"/>
            <p:cNvSpPr>
              <a:spLocks/>
            </p:cNvSpPr>
            <p:nvPr/>
          </p:nvSpPr>
          <p:spPr bwMode="auto">
            <a:xfrm>
              <a:off x="5901701" y="1703702"/>
              <a:ext cx="152227" cy="153086"/>
            </a:xfrm>
            <a:custGeom>
              <a:avLst/>
              <a:gdLst>
                <a:gd name="T0" fmla="*/ 75 w 75"/>
                <a:gd name="T1" fmla="*/ 37 h 75"/>
                <a:gd name="T2" fmla="*/ 37 w 75"/>
                <a:gd name="T3" fmla="*/ 75 h 75"/>
                <a:gd name="T4" fmla="*/ 0 w 75"/>
                <a:gd name="T5" fmla="*/ 38 h 75"/>
                <a:gd name="T6" fmla="*/ 38 w 75"/>
                <a:gd name="T7" fmla="*/ 0 h 75"/>
                <a:gd name="T8" fmla="*/ 75 w 75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75" y="37"/>
                  </a:moveTo>
                  <a:cubicBezTo>
                    <a:pt x="75" y="58"/>
                    <a:pt x="59" y="75"/>
                    <a:pt x="37" y="75"/>
                  </a:cubicBezTo>
                  <a:cubicBezTo>
                    <a:pt x="17" y="75"/>
                    <a:pt x="0" y="5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4"/>
            <p:cNvSpPr>
              <a:spLocks/>
            </p:cNvSpPr>
            <p:nvPr/>
          </p:nvSpPr>
          <p:spPr bwMode="auto">
            <a:xfrm>
              <a:off x="5527586" y="1775085"/>
              <a:ext cx="223609" cy="126425"/>
            </a:xfrm>
            <a:custGeom>
              <a:avLst/>
              <a:gdLst>
                <a:gd name="T0" fmla="*/ 110 w 110"/>
                <a:gd name="T1" fmla="*/ 4 h 62"/>
                <a:gd name="T2" fmla="*/ 70 w 110"/>
                <a:gd name="T3" fmla="*/ 15 h 62"/>
                <a:gd name="T4" fmla="*/ 55 w 110"/>
                <a:gd name="T5" fmla="*/ 33 h 62"/>
                <a:gd name="T6" fmla="*/ 26 w 110"/>
                <a:gd name="T7" fmla="*/ 61 h 62"/>
                <a:gd name="T8" fmla="*/ 2 w 110"/>
                <a:gd name="T9" fmla="*/ 31 h 62"/>
                <a:gd name="T10" fmla="*/ 36 w 110"/>
                <a:gd name="T11" fmla="*/ 8 h 62"/>
                <a:gd name="T12" fmla="*/ 72 w 110"/>
                <a:gd name="T13" fmla="*/ 4 h 62"/>
                <a:gd name="T14" fmla="*/ 109 w 110"/>
                <a:gd name="T15" fmla="*/ 0 h 62"/>
                <a:gd name="T16" fmla="*/ 110 w 110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62">
                  <a:moveTo>
                    <a:pt x="110" y="4"/>
                  </a:moveTo>
                  <a:cubicBezTo>
                    <a:pt x="96" y="7"/>
                    <a:pt x="83" y="11"/>
                    <a:pt x="70" y="15"/>
                  </a:cubicBezTo>
                  <a:cubicBezTo>
                    <a:pt x="60" y="17"/>
                    <a:pt x="54" y="21"/>
                    <a:pt x="55" y="33"/>
                  </a:cubicBezTo>
                  <a:cubicBezTo>
                    <a:pt x="56" y="52"/>
                    <a:pt x="43" y="62"/>
                    <a:pt x="26" y="61"/>
                  </a:cubicBezTo>
                  <a:cubicBezTo>
                    <a:pt x="10" y="60"/>
                    <a:pt x="0" y="47"/>
                    <a:pt x="2" y="31"/>
                  </a:cubicBezTo>
                  <a:cubicBezTo>
                    <a:pt x="4" y="14"/>
                    <a:pt x="17" y="7"/>
                    <a:pt x="36" y="8"/>
                  </a:cubicBezTo>
                  <a:cubicBezTo>
                    <a:pt x="48" y="9"/>
                    <a:pt x="60" y="6"/>
                    <a:pt x="72" y="4"/>
                  </a:cubicBezTo>
                  <a:cubicBezTo>
                    <a:pt x="85" y="3"/>
                    <a:pt x="97" y="1"/>
                    <a:pt x="109" y="0"/>
                  </a:cubicBezTo>
                  <a:cubicBezTo>
                    <a:pt x="109" y="1"/>
                    <a:pt x="109" y="2"/>
                    <a:pt x="110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6"/>
            <p:cNvSpPr>
              <a:spLocks/>
            </p:cNvSpPr>
            <p:nvPr/>
          </p:nvSpPr>
          <p:spPr bwMode="auto">
            <a:xfrm>
              <a:off x="5734855" y="1795726"/>
              <a:ext cx="114385" cy="109225"/>
            </a:xfrm>
            <a:custGeom>
              <a:avLst/>
              <a:gdLst>
                <a:gd name="T0" fmla="*/ 45 w 56"/>
                <a:gd name="T1" fmla="*/ 5 h 54"/>
                <a:gd name="T2" fmla="*/ 50 w 56"/>
                <a:gd name="T3" fmla="*/ 16 h 54"/>
                <a:gd name="T4" fmla="*/ 42 w 56"/>
                <a:gd name="T5" fmla="*/ 49 h 54"/>
                <a:gd name="T6" fmla="*/ 10 w 56"/>
                <a:gd name="T7" fmla="*/ 49 h 54"/>
                <a:gd name="T8" fmla="*/ 2 w 56"/>
                <a:gd name="T9" fmla="*/ 18 h 54"/>
                <a:gd name="T10" fmla="*/ 32 w 56"/>
                <a:gd name="T11" fmla="*/ 2 h 54"/>
                <a:gd name="T12" fmla="*/ 45 w 56"/>
                <a:gd name="T13" fmla="*/ 6 h 54"/>
                <a:gd name="T14" fmla="*/ 45 w 56"/>
                <a:gd name="T1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4">
                  <a:moveTo>
                    <a:pt x="45" y="5"/>
                  </a:moveTo>
                  <a:cubicBezTo>
                    <a:pt x="46" y="9"/>
                    <a:pt x="48" y="12"/>
                    <a:pt x="50" y="16"/>
                  </a:cubicBezTo>
                  <a:cubicBezTo>
                    <a:pt x="56" y="29"/>
                    <a:pt x="55" y="43"/>
                    <a:pt x="42" y="49"/>
                  </a:cubicBezTo>
                  <a:cubicBezTo>
                    <a:pt x="33" y="54"/>
                    <a:pt x="17" y="54"/>
                    <a:pt x="10" y="49"/>
                  </a:cubicBezTo>
                  <a:cubicBezTo>
                    <a:pt x="3" y="44"/>
                    <a:pt x="0" y="28"/>
                    <a:pt x="2" y="18"/>
                  </a:cubicBezTo>
                  <a:cubicBezTo>
                    <a:pt x="5" y="4"/>
                    <a:pt x="18" y="0"/>
                    <a:pt x="32" y="2"/>
                  </a:cubicBezTo>
                  <a:cubicBezTo>
                    <a:pt x="37" y="3"/>
                    <a:pt x="41" y="5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8"/>
            <p:cNvSpPr>
              <a:spLocks/>
            </p:cNvSpPr>
            <p:nvPr/>
          </p:nvSpPr>
          <p:spPr bwMode="auto">
            <a:xfrm>
              <a:off x="5704753" y="1496433"/>
              <a:ext cx="99764" cy="101484"/>
            </a:xfrm>
            <a:custGeom>
              <a:avLst/>
              <a:gdLst>
                <a:gd name="T0" fmla="*/ 26 w 49"/>
                <a:gd name="T1" fmla="*/ 0 h 50"/>
                <a:gd name="T2" fmla="*/ 49 w 49"/>
                <a:gd name="T3" fmla="*/ 25 h 50"/>
                <a:gd name="T4" fmla="*/ 25 w 49"/>
                <a:gd name="T5" fmla="*/ 49 h 50"/>
                <a:gd name="T6" fmla="*/ 1 w 49"/>
                <a:gd name="T7" fmla="*/ 23 h 50"/>
                <a:gd name="T8" fmla="*/ 26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6" y="0"/>
                  </a:moveTo>
                  <a:cubicBezTo>
                    <a:pt x="41" y="2"/>
                    <a:pt x="49" y="10"/>
                    <a:pt x="49" y="25"/>
                  </a:cubicBezTo>
                  <a:cubicBezTo>
                    <a:pt x="49" y="40"/>
                    <a:pt x="40" y="48"/>
                    <a:pt x="25" y="49"/>
                  </a:cubicBezTo>
                  <a:cubicBezTo>
                    <a:pt x="11" y="50"/>
                    <a:pt x="0" y="37"/>
                    <a:pt x="1" y="23"/>
                  </a:cubicBezTo>
                  <a:cubicBezTo>
                    <a:pt x="2" y="9"/>
                    <a:pt x="11" y="1"/>
                    <a:pt x="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39"/>
            <p:cNvSpPr>
              <a:spLocks/>
            </p:cNvSpPr>
            <p:nvPr/>
          </p:nvSpPr>
          <p:spPr bwMode="auto">
            <a:xfrm>
              <a:off x="5414061" y="1474073"/>
              <a:ext cx="153947" cy="132445"/>
            </a:xfrm>
            <a:custGeom>
              <a:avLst/>
              <a:gdLst>
                <a:gd name="T0" fmla="*/ 72 w 76"/>
                <a:gd name="T1" fmla="*/ 65 h 65"/>
                <a:gd name="T2" fmla="*/ 52 w 76"/>
                <a:gd name="T3" fmla="*/ 47 h 65"/>
                <a:gd name="T4" fmla="*/ 28 w 76"/>
                <a:gd name="T5" fmla="*/ 41 h 65"/>
                <a:gd name="T6" fmla="*/ 3 w 76"/>
                <a:gd name="T7" fmla="*/ 29 h 65"/>
                <a:gd name="T8" fmla="*/ 13 w 76"/>
                <a:gd name="T9" fmla="*/ 6 h 65"/>
                <a:gd name="T10" fmla="*/ 39 w 76"/>
                <a:gd name="T11" fmla="*/ 16 h 65"/>
                <a:gd name="T12" fmla="*/ 58 w 76"/>
                <a:gd name="T13" fmla="*/ 40 h 65"/>
                <a:gd name="T14" fmla="*/ 76 w 76"/>
                <a:gd name="T15" fmla="*/ 61 h 65"/>
                <a:gd name="T16" fmla="*/ 72 w 7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5">
                  <a:moveTo>
                    <a:pt x="72" y="65"/>
                  </a:moveTo>
                  <a:cubicBezTo>
                    <a:pt x="65" y="59"/>
                    <a:pt x="60" y="51"/>
                    <a:pt x="52" y="47"/>
                  </a:cubicBezTo>
                  <a:cubicBezTo>
                    <a:pt x="45" y="43"/>
                    <a:pt x="36" y="44"/>
                    <a:pt x="28" y="41"/>
                  </a:cubicBezTo>
                  <a:cubicBezTo>
                    <a:pt x="19" y="38"/>
                    <a:pt x="7" y="36"/>
                    <a:pt x="3" y="29"/>
                  </a:cubicBezTo>
                  <a:cubicBezTo>
                    <a:pt x="0" y="25"/>
                    <a:pt x="6" y="10"/>
                    <a:pt x="13" y="6"/>
                  </a:cubicBezTo>
                  <a:cubicBezTo>
                    <a:pt x="23" y="0"/>
                    <a:pt x="32" y="6"/>
                    <a:pt x="39" y="16"/>
                  </a:cubicBezTo>
                  <a:cubicBezTo>
                    <a:pt x="44" y="25"/>
                    <a:pt x="52" y="32"/>
                    <a:pt x="58" y="40"/>
                  </a:cubicBezTo>
                  <a:cubicBezTo>
                    <a:pt x="64" y="47"/>
                    <a:pt x="70" y="54"/>
                    <a:pt x="76" y="61"/>
                  </a:cubicBezTo>
                  <a:cubicBezTo>
                    <a:pt x="75" y="63"/>
                    <a:pt x="73" y="64"/>
                    <a:pt x="72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2"/>
            <p:cNvSpPr>
              <a:spLocks/>
            </p:cNvSpPr>
            <p:nvPr/>
          </p:nvSpPr>
          <p:spPr bwMode="auto">
            <a:xfrm>
              <a:off x="4050906" y="2734885"/>
              <a:ext cx="93744" cy="95464"/>
            </a:xfrm>
            <a:custGeom>
              <a:avLst/>
              <a:gdLst>
                <a:gd name="T0" fmla="*/ 46 w 46"/>
                <a:gd name="T1" fmla="*/ 31 h 47"/>
                <a:gd name="T2" fmla="*/ 24 w 46"/>
                <a:gd name="T3" fmla="*/ 45 h 47"/>
                <a:gd name="T4" fmla="*/ 3 w 46"/>
                <a:gd name="T5" fmla="*/ 23 h 47"/>
                <a:gd name="T6" fmla="*/ 24 w 46"/>
                <a:gd name="T7" fmla="*/ 2 h 47"/>
                <a:gd name="T8" fmla="*/ 46 w 46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46" y="31"/>
                  </a:moveTo>
                  <a:cubicBezTo>
                    <a:pt x="41" y="34"/>
                    <a:pt x="33" y="43"/>
                    <a:pt x="24" y="45"/>
                  </a:cubicBezTo>
                  <a:cubicBezTo>
                    <a:pt x="11" y="47"/>
                    <a:pt x="0" y="37"/>
                    <a:pt x="3" y="23"/>
                  </a:cubicBezTo>
                  <a:cubicBezTo>
                    <a:pt x="5" y="15"/>
                    <a:pt x="15" y="4"/>
                    <a:pt x="24" y="2"/>
                  </a:cubicBezTo>
                  <a:cubicBezTo>
                    <a:pt x="37" y="0"/>
                    <a:pt x="45" y="10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43"/>
            <p:cNvSpPr>
              <a:spLocks/>
            </p:cNvSpPr>
            <p:nvPr/>
          </p:nvSpPr>
          <p:spPr bwMode="auto">
            <a:xfrm>
              <a:off x="5849239" y="1508474"/>
              <a:ext cx="92884" cy="93744"/>
            </a:xfrm>
            <a:custGeom>
              <a:avLst/>
              <a:gdLst>
                <a:gd name="T0" fmla="*/ 29 w 46"/>
                <a:gd name="T1" fmla="*/ 0 h 46"/>
                <a:gd name="T2" fmla="*/ 44 w 46"/>
                <a:gd name="T3" fmla="*/ 25 h 46"/>
                <a:gd name="T4" fmla="*/ 23 w 46"/>
                <a:gd name="T5" fmla="*/ 46 h 46"/>
                <a:gd name="T6" fmla="*/ 3 w 46"/>
                <a:gd name="T7" fmla="*/ 24 h 46"/>
                <a:gd name="T8" fmla="*/ 19 w 46"/>
                <a:gd name="T9" fmla="*/ 0 h 46"/>
                <a:gd name="T10" fmla="*/ 29 w 46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29" y="0"/>
                  </a:moveTo>
                  <a:cubicBezTo>
                    <a:pt x="34" y="8"/>
                    <a:pt x="43" y="16"/>
                    <a:pt x="44" y="25"/>
                  </a:cubicBezTo>
                  <a:cubicBezTo>
                    <a:pt x="46" y="38"/>
                    <a:pt x="36" y="46"/>
                    <a:pt x="23" y="46"/>
                  </a:cubicBezTo>
                  <a:cubicBezTo>
                    <a:pt x="10" y="46"/>
                    <a:pt x="0" y="37"/>
                    <a:pt x="3" y="24"/>
                  </a:cubicBezTo>
                  <a:cubicBezTo>
                    <a:pt x="4" y="15"/>
                    <a:pt x="14" y="8"/>
                    <a:pt x="19" y="0"/>
                  </a:cubicBezTo>
                  <a:cubicBezTo>
                    <a:pt x="22" y="0"/>
                    <a:pt x="26" y="0"/>
                    <a:pt x="2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45"/>
            <p:cNvSpPr>
              <a:spLocks/>
            </p:cNvSpPr>
            <p:nvPr/>
          </p:nvSpPr>
          <p:spPr bwMode="auto">
            <a:xfrm>
              <a:off x="5578328" y="1541155"/>
              <a:ext cx="93744" cy="91164"/>
            </a:xfrm>
            <a:custGeom>
              <a:avLst/>
              <a:gdLst>
                <a:gd name="T0" fmla="*/ 46 w 46"/>
                <a:gd name="T1" fmla="*/ 28 h 45"/>
                <a:gd name="T2" fmla="*/ 21 w 46"/>
                <a:gd name="T3" fmla="*/ 43 h 45"/>
                <a:gd name="T4" fmla="*/ 0 w 46"/>
                <a:gd name="T5" fmla="*/ 23 h 45"/>
                <a:gd name="T6" fmla="*/ 21 w 46"/>
                <a:gd name="T7" fmla="*/ 2 h 45"/>
                <a:gd name="T8" fmla="*/ 46 w 46"/>
                <a:gd name="T9" fmla="*/ 18 h 45"/>
                <a:gd name="T10" fmla="*/ 46 w 46"/>
                <a:gd name="T11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5">
                  <a:moveTo>
                    <a:pt x="46" y="28"/>
                  </a:moveTo>
                  <a:cubicBezTo>
                    <a:pt x="37" y="33"/>
                    <a:pt x="30" y="42"/>
                    <a:pt x="21" y="43"/>
                  </a:cubicBezTo>
                  <a:cubicBezTo>
                    <a:pt x="8" y="45"/>
                    <a:pt x="0" y="35"/>
                    <a:pt x="0" y="23"/>
                  </a:cubicBezTo>
                  <a:cubicBezTo>
                    <a:pt x="0" y="10"/>
                    <a:pt x="8" y="0"/>
                    <a:pt x="21" y="2"/>
                  </a:cubicBezTo>
                  <a:cubicBezTo>
                    <a:pt x="30" y="4"/>
                    <a:pt x="38" y="12"/>
                    <a:pt x="46" y="18"/>
                  </a:cubicBezTo>
                  <a:cubicBezTo>
                    <a:pt x="46" y="21"/>
                    <a:pt x="46" y="24"/>
                    <a:pt x="46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48"/>
            <p:cNvSpPr>
              <a:spLocks/>
            </p:cNvSpPr>
            <p:nvPr/>
          </p:nvSpPr>
          <p:spPr bwMode="auto">
            <a:xfrm>
              <a:off x="3847937" y="2661781"/>
              <a:ext cx="105785" cy="86864"/>
            </a:xfrm>
            <a:custGeom>
              <a:avLst/>
              <a:gdLst>
                <a:gd name="T0" fmla="*/ 52 w 52"/>
                <a:gd name="T1" fmla="*/ 43 h 43"/>
                <a:gd name="T2" fmla="*/ 9 w 52"/>
                <a:gd name="T3" fmla="*/ 30 h 43"/>
                <a:gd name="T4" fmla="*/ 1 w 52"/>
                <a:gd name="T5" fmla="*/ 12 h 43"/>
                <a:gd name="T6" fmla="*/ 15 w 52"/>
                <a:gd name="T7" fmla="*/ 0 h 43"/>
                <a:gd name="T8" fmla="*/ 30 w 52"/>
                <a:gd name="T9" fmla="*/ 12 h 43"/>
                <a:gd name="T10" fmla="*/ 52 w 5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3">
                  <a:moveTo>
                    <a:pt x="52" y="43"/>
                  </a:moveTo>
                  <a:cubicBezTo>
                    <a:pt x="38" y="39"/>
                    <a:pt x="23" y="36"/>
                    <a:pt x="9" y="30"/>
                  </a:cubicBezTo>
                  <a:cubicBezTo>
                    <a:pt x="5" y="27"/>
                    <a:pt x="0" y="18"/>
                    <a:pt x="1" y="12"/>
                  </a:cubicBezTo>
                  <a:cubicBezTo>
                    <a:pt x="2" y="7"/>
                    <a:pt x="10" y="0"/>
                    <a:pt x="15" y="0"/>
                  </a:cubicBezTo>
                  <a:cubicBezTo>
                    <a:pt x="21" y="0"/>
                    <a:pt x="31" y="9"/>
                    <a:pt x="30" y="12"/>
                  </a:cubicBezTo>
                  <a:cubicBezTo>
                    <a:pt x="26" y="31"/>
                    <a:pt x="41" y="35"/>
                    <a:pt x="52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50"/>
            <p:cNvSpPr>
              <a:spLocks/>
            </p:cNvSpPr>
            <p:nvPr/>
          </p:nvSpPr>
          <p:spPr bwMode="auto">
            <a:xfrm>
              <a:off x="3968342" y="2681562"/>
              <a:ext cx="64503" cy="67083"/>
            </a:xfrm>
            <a:custGeom>
              <a:avLst/>
              <a:gdLst>
                <a:gd name="T0" fmla="*/ 27 w 32"/>
                <a:gd name="T1" fmla="*/ 29 h 33"/>
                <a:gd name="T2" fmla="*/ 14 w 32"/>
                <a:gd name="T3" fmla="*/ 31 h 33"/>
                <a:gd name="T4" fmla="*/ 0 w 32"/>
                <a:gd name="T5" fmla="*/ 14 h 33"/>
                <a:gd name="T6" fmla="*/ 15 w 32"/>
                <a:gd name="T7" fmla="*/ 1 h 33"/>
                <a:gd name="T8" fmla="*/ 30 w 32"/>
                <a:gd name="T9" fmla="*/ 17 h 33"/>
                <a:gd name="T10" fmla="*/ 26 w 32"/>
                <a:gd name="T11" fmla="*/ 30 h 33"/>
                <a:gd name="T12" fmla="*/ 27 w 32"/>
                <a:gd name="T13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7" y="29"/>
                  </a:moveTo>
                  <a:cubicBezTo>
                    <a:pt x="22" y="30"/>
                    <a:pt x="16" y="33"/>
                    <a:pt x="14" y="31"/>
                  </a:cubicBezTo>
                  <a:cubicBezTo>
                    <a:pt x="8" y="27"/>
                    <a:pt x="1" y="20"/>
                    <a:pt x="0" y="14"/>
                  </a:cubicBezTo>
                  <a:cubicBezTo>
                    <a:pt x="0" y="10"/>
                    <a:pt x="11" y="0"/>
                    <a:pt x="15" y="1"/>
                  </a:cubicBezTo>
                  <a:cubicBezTo>
                    <a:pt x="21" y="2"/>
                    <a:pt x="26" y="11"/>
                    <a:pt x="30" y="17"/>
                  </a:cubicBezTo>
                  <a:cubicBezTo>
                    <a:pt x="32" y="20"/>
                    <a:pt x="28" y="25"/>
                    <a:pt x="26" y="30"/>
                  </a:cubicBezTo>
                  <a:cubicBezTo>
                    <a:pt x="26" y="29"/>
                    <a:pt x="27" y="29"/>
                    <a:pt x="27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52"/>
            <p:cNvSpPr>
              <a:spLocks/>
            </p:cNvSpPr>
            <p:nvPr/>
          </p:nvSpPr>
          <p:spPr bwMode="auto">
            <a:xfrm>
              <a:off x="3909000" y="2860450"/>
              <a:ext cx="56762" cy="69663"/>
            </a:xfrm>
            <a:custGeom>
              <a:avLst/>
              <a:gdLst>
                <a:gd name="T0" fmla="*/ 14 w 28"/>
                <a:gd name="T1" fmla="*/ 34 h 34"/>
                <a:gd name="T2" fmla="*/ 1 w 28"/>
                <a:gd name="T3" fmla="*/ 15 h 34"/>
                <a:gd name="T4" fmla="*/ 16 w 28"/>
                <a:gd name="T5" fmla="*/ 0 h 34"/>
                <a:gd name="T6" fmla="*/ 28 w 28"/>
                <a:gd name="T7" fmla="*/ 15 h 34"/>
                <a:gd name="T8" fmla="*/ 14 w 28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4">
                  <a:moveTo>
                    <a:pt x="14" y="34"/>
                  </a:moveTo>
                  <a:cubicBezTo>
                    <a:pt x="8" y="25"/>
                    <a:pt x="0" y="19"/>
                    <a:pt x="1" y="15"/>
                  </a:cubicBezTo>
                  <a:cubicBezTo>
                    <a:pt x="3" y="9"/>
                    <a:pt x="11" y="5"/>
                    <a:pt x="16" y="0"/>
                  </a:cubicBezTo>
                  <a:cubicBezTo>
                    <a:pt x="21" y="5"/>
                    <a:pt x="28" y="10"/>
                    <a:pt x="28" y="15"/>
                  </a:cubicBezTo>
                  <a:cubicBezTo>
                    <a:pt x="28" y="20"/>
                    <a:pt x="21" y="26"/>
                    <a:pt x="14" y="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53"/>
            <p:cNvSpPr>
              <a:spLocks/>
            </p:cNvSpPr>
            <p:nvPr/>
          </p:nvSpPr>
          <p:spPr bwMode="auto">
            <a:xfrm>
              <a:off x="5785596" y="1386349"/>
              <a:ext cx="67083" cy="55042"/>
            </a:xfrm>
            <a:custGeom>
              <a:avLst/>
              <a:gdLst>
                <a:gd name="T0" fmla="*/ 33 w 33"/>
                <a:gd name="T1" fmla="*/ 16 h 27"/>
                <a:gd name="T2" fmla="*/ 12 w 33"/>
                <a:gd name="T3" fmla="*/ 26 h 27"/>
                <a:gd name="T4" fmla="*/ 1 w 33"/>
                <a:gd name="T5" fmla="*/ 12 h 27"/>
                <a:gd name="T6" fmla="*/ 15 w 33"/>
                <a:gd name="T7" fmla="*/ 0 h 27"/>
                <a:gd name="T8" fmla="*/ 33 w 33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7">
                  <a:moveTo>
                    <a:pt x="33" y="16"/>
                  </a:moveTo>
                  <a:cubicBezTo>
                    <a:pt x="23" y="21"/>
                    <a:pt x="17" y="27"/>
                    <a:pt x="12" y="26"/>
                  </a:cubicBezTo>
                  <a:cubicBezTo>
                    <a:pt x="7" y="25"/>
                    <a:pt x="0" y="16"/>
                    <a:pt x="1" y="12"/>
                  </a:cubicBezTo>
                  <a:cubicBezTo>
                    <a:pt x="1" y="7"/>
                    <a:pt x="10" y="0"/>
                    <a:pt x="15" y="0"/>
                  </a:cubicBezTo>
                  <a:cubicBezTo>
                    <a:pt x="20" y="1"/>
                    <a:pt x="25" y="8"/>
                    <a:pt x="3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54"/>
            <p:cNvSpPr>
              <a:spLocks/>
            </p:cNvSpPr>
            <p:nvPr/>
          </p:nvSpPr>
          <p:spPr bwMode="auto">
            <a:xfrm>
              <a:off x="3737853" y="2828628"/>
              <a:ext cx="89444" cy="60202"/>
            </a:xfrm>
            <a:custGeom>
              <a:avLst/>
              <a:gdLst>
                <a:gd name="T0" fmla="*/ 41 w 44"/>
                <a:gd name="T1" fmla="*/ 0 h 30"/>
                <a:gd name="T2" fmla="*/ 43 w 44"/>
                <a:gd name="T3" fmla="*/ 7 h 30"/>
                <a:gd name="T4" fmla="*/ 15 w 44"/>
                <a:gd name="T5" fmla="*/ 28 h 30"/>
                <a:gd name="T6" fmla="*/ 3 w 44"/>
                <a:gd name="T7" fmla="*/ 26 h 30"/>
                <a:gd name="T8" fmla="*/ 2 w 44"/>
                <a:gd name="T9" fmla="*/ 12 h 30"/>
                <a:gd name="T10" fmla="*/ 15 w 44"/>
                <a:gd name="T11" fmla="*/ 8 h 30"/>
                <a:gd name="T12" fmla="*/ 41 w 44"/>
                <a:gd name="T13" fmla="*/ 0 h 30"/>
                <a:gd name="T14" fmla="*/ 41 w 44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41" y="0"/>
                  </a:moveTo>
                  <a:cubicBezTo>
                    <a:pt x="42" y="3"/>
                    <a:pt x="44" y="7"/>
                    <a:pt x="43" y="7"/>
                  </a:cubicBezTo>
                  <a:cubicBezTo>
                    <a:pt x="34" y="14"/>
                    <a:pt x="25" y="22"/>
                    <a:pt x="15" y="28"/>
                  </a:cubicBezTo>
                  <a:cubicBezTo>
                    <a:pt x="12" y="30"/>
                    <a:pt x="5" y="28"/>
                    <a:pt x="3" y="26"/>
                  </a:cubicBezTo>
                  <a:cubicBezTo>
                    <a:pt x="1" y="22"/>
                    <a:pt x="0" y="15"/>
                    <a:pt x="2" y="12"/>
                  </a:cubicBezTo>
                  <a:cubicBezTo>
                    <a:pt x="4" y="9"/>
                    <a:pt x="11" y="7"/>
                    <a:pt x="15" y="8"/>
                  </a:cubicBezTo>
                  <a:cubicBezTo>
                    <a:pt x="26" y="13"/>
                    <a:pt x="35" y="1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57"/>
            <p:cNvSpPr>
              <a:spLocks/>
            </p:cNvSpPr>
            <p:nvPr/>
          </p:nvSpPr>
          <p:spPr bwMode="auto">
            <a:xfrm>
              <a:off x="3998443" y="2875070"/>
              <a:ext cx="49022" cy="62783"/>
            </a:xfrm>
            <a:custGeom>
              <a:avLst/>
              <a:gdLst>
                <a:gd name="T0" fmla="*/ 11 w 24"/>
                <a:gd name="T1" fmla="*/ 31 h 31"/>
                <a:gd name="T2" fmla="*/ 0 w 24"/>
                <a:gd name="T3" fmla="*/ 12 h 31"/>
                <a:gd name="T4" fmla="*/ 13 w 24"/>
                <a:gd name="T5" fmla="*/ 0 h 31"/>
                <a:gd name="T6" fmla="*/ 24 w 24"/>
                <a:gd name="T7" fmla="*/ 14 h 31"/>
                <a:gd name="T8" fmla="*/ 11 w 24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1" y="31"/>
                  </a:moveTo>
                  <a:cubicBezTo>
                    <a:pt x="6" y="22"/>
                    <a:pt x="0" y="17"/>
                    <a:pt x="0" y="12"/>
                  </a:cubicBezTo>
                  <a:cubicBezTo>
                    <a:pt x="1" y="8"/>
                    <a:pt x="8" y="4"/>
                    <a:pt x="13" y="0"/>
                  </a:cubicBezTo>
                  <a:cubicBezTo>
                    <a:pt x="17" y="5"/>
                    <a:pt x="23" y="9"/>
                    <a:pt x="24" y="14"/>
                  </a:cubicBezTo>
                  <a:cubicBezTo>
                    <a:pt x="24" y="18"/>
                    <a:pt x="17" y="23"/>
                    <a:pt x="1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60"/>
            <p:cNvSpPr>
              <a:spLocks/>
            </p:cNvSpPr>
            <p:nvPr/>
          </p:nvSpPr>
          <p:spPr bwMode="auto">
            <a:xfrm>
              <a:off x="3841917" y="2824328"/>
              <a:ext cx="61063" cy="49022"/>
            </a:xfrm>
            <a:custGeom>
              <a:avLst/>
              <a:gdLst>
                <a:gd name="T0" fmla="*/ 30 w 30"/>
                <a:gd name="T1" fmla="*/ 12 h 24"/>
                <a:gd name="T2" fmla="*/ 12 w 30"/>
                <a:gd name="T3" fmla="*/ 23 h 24"/>
                <a:gd name="T4" fmla="*/ 1 w 30"/>
                <a:gd name="T5" fmla="*/ 12 h 24"/>
                <a:gd name="T6" fmla="*/ 12 w 30"/>
                <a:gd name="T7" fmla="*/ 0 h 24"/>
                <a:gd name="T8" fmla="*/ 30 w 30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cubicBezTo>
                    <a:pt x="21" y="18"/>
                    <a:pt x="16" y="24"/>
                    <a:pt x="12" y="23"/>
                  </a:cubicBezTo>
                  <a:cubicBezTo>
                    <a:pt x="7" y="23"/>
                    <a:pt x="0" y="16"/>
                    <a:pt x="1" y="12"/>
                  </a:cubicBezTo>
                  <a:cubicBezTo>
                    <a:pt x="1" y="7"/>
                    <a:pt x="8" y="1"/>
                    <a:pt x="12" y="0"/>
                  </a:cubicBezTo>
                  <a:cubicBezTo>
                    <a:pt x="17" y="0"/>
                    <a:pt x="21" y="6"/>
                    <a:pt x="30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07665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418854" y="5127219"/>
            <a:ext cx="2237583" cy="2004238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2970291" y="3936124"/>
            <a:ext cx="6096000" cy="238219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月色被打捞起</a:t>
            </a:r>
            <a:r>
              <a:rPr kumimoji="0" lang="zh-CN" altLang="en-US" sz="24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 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晕开了结局</a:t>
            </a:r>
          </a:p>
          <a:p>
            <a:pPr lvl="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如传世的青花瓷自顾自美丽</a:t>
            </a:r>
            <a:r>
              <a:rPr kumimoji="0" lang="zh-CN" altLang="en-US" sz="24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 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你眼带笑意</a:t>
            </a:r>
          </a:p>
          <a:p>
            <a:pPr lvl="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色白花青的锦鲤跃然於碗底</a:t>
            </a:r>
          </a:p>
          <a:p>
            <a:pPr lvl="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临摹宋体落款时却惦记着你</a:t>
            </a:r>
          </a:p>
          <a:p>
            <a:pPr algn="ctr"/>
            <a:endParaRPr lang="zh-CN" altLang="en-US" sz="2400" dirty="0">
              <a:solidFill>
                <a:schemeClr val="tx2">
                  <a:lumMod val="75000"/>
                </a:schemeClr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9828" y="1050407"/>
            <a:ext cx="2305051" cy="5810250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695324" y="728665"/>
            <a:ext cx="3658533" cy="632511"/>
            <a:chOff x="695324" y="728663"/>
            <a:chExt cx="3658533" cy="632511"/>
          </a:xfrm>
        </p:grpSpPr>
        <p:sp>
          <p:nvSpPr>
            <p:cNvPr id="51" name="圆角矩形 50"/>
            <p:cNvSpPr/>
            <p:nvPr/>
          </p:nvSpPr>
          <p:spPr>
            <a:xfrm>
              <a:off x="695324" y="728663"/>
              <a:ext cx="3658533" cy="612585"/>
            </a:xfrm>
            <a:prstGeom prst="roundRect">
              <a:avLst>
                <a:gd name="adj" fmla="val 40626"/>
              </a:avLst>
            </a:prstGeom>
            <a:solidFill>
              <a:srgbClr val="004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   请输入标题</a:t>
              </a:r>
              <a:endParaRPr lang="zh-CN" altLang="en-US" sz="2800" dirty="0"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 rot="1982780" flipH="1">
              <a:off x="901614" y="785241"/>
              <a:ext cx="782595" cy="575933"/>
              <a:chOff x="2511007" y="1884236"/>
              <a:chExt cx="782595" cy="575933"/>
            </a:xfrm>
            <a:solidFill>
              <a:schemeClr val="bg1"/>
            </a:solidFill>
          </p:grpSpPr>
          <p:sp>
            <p:nvSpPr>
              <p:cNvPr id="53" name="Freeform 16"/>
              <p:cNvSpPr>
                <a:spLocks noEditPoints="1"/>
              </p:cNvSpPr>
              <p:nvPr/>
            </p:nvSpPr>
            <p:spPr bwMode="auto">
              <a:xfrm>
                <a:off x="2511007" y="1884236"/>
                <a:ext cx="761768" cy="575933"/>
              </a:xfrm>
              <a:custGeom>
                <a:avLst/>
                <a:gdLst>
                  <a:gd name="T0" fmla="*/ 28 w 850"/>
                  <a:gd name="T1" fmla="*/ 37 h 642"/>
                  <a:gd name="T2" fmla="*/ 95 w 850"/>
                  <a:gd name="T3" fmla="*/ 48 h 642"/>
                  <a:gd name="T4" fmla="*/ 114 w 850"/>
                  <a:gd name="T5" fmla="*/ 101 h 642"/>
                  <a:gd name="T6" fmla="*/ 139 w 850"/>
                  <a:gd name="T7" fmla="*/ 197 h 642"/>
                  <a:gd name="T8" fmla="*/ 162 w 850"/>
                  <a:gd name="T9" fmla="*/ 171 h 642"/>
                  <a:gd name="T10" fmla="*/ 95 w 850"/>
                  <a:gd name="T11" fmla="*/ 146 h 642"/>
                  <a:gd name="T12" fmla="*/ 122 w 850"/>
                  <a:gd name="T13" fmla="*/ 91 h 642"/>
                  <a:gd name="T14" fmla="*/ 131 w 850"/>
                  <a:gd name="T15" fmla="*/ 51 h 642"/>
                  <a:gd name="T16" fmla="*/ 307 w 850"/>
                  <a:gd name="T17" fmla="*/ 11 h 642"/>
                  <a:gd name="T18" fmla="*/ 182 w 850"/>
                  <a:gd name="T19" fmla="*/ 81 h 642"/>
                  <a:gd name="T20" fmla="*/ 338 w 850"/>
                  <a:gd name="T21" fmla="*/ 64 h 642"/>
                  <a:gd name="T22" fmla="*/ 266 w 850"/>
                  <a:gd name="T23" fmla="*/ 62 h 642"/>
                  <a:gd name="T24" fmla="*/ 282 w 850"/>
                  <a:gd name="T25" fmla="*/ 98 h 642"/>
                  <a:gd name="T26" fmla="*/ 347 w 850"/>
                  <a:gd name="T27" fmla="*/ 182 h 642"/>
                  <a:gd name="T28" fmla="*/ 286 w 850"/>
                  <a:gd name="T29" fmla="*/ 249 h 642"/>
                  <a:gd name="T30" fmla="*/ 213 w 850"/>
                  <a:gd name="T31" fmla="*/ 277 h 642"/>
                  <a:gd name="T32" fmla="*/ 153 w 850"/>
                  <a:gd name="T33" fmla="*/ 281 h 642"/>
                  <a:gd name="T34" fmla="*/ 252 w 850"/>
                  <a:gd name="T35" fmla="*/ 286 h 642"/>
                  <a:gd name="T36" fmla="*/ 300 w 850"/>
                  <a:gd name="T37" fmla="*/ 287 h 642"/>
                  <a:gd name="T38" fmla="*/ 347 w 850"/>
                  <a:gd name="T39" fmla="*/ 214 h 642"/>
                  <a:gd name="T40" fmla="*/ 413 w 850"/>
                  <a:gd name="T41" fmla="*/ 147 h 642"/>
                  <a:gd name="T42" fmla="*/ 499 w 850"/>
                  <a:gd name="T43" fmla="*/ 126 h 642"/>
                  <a:gd name="T44" fmla="*/ 520 w 850"/>
                  <a:gd name="T45" fmla="*/ 150 h 642"/>
                  <a:gd name="T46" fmla="*/ 569 w 850"/>
                  <a:gd name="T47" fmla="*/ 167 h 642"/>
                  <a:gd name="T48" fmla="*/ 615 w 850"/>
                  <a:gd name="T49" fmla="*/ 196 h 642"/>
                  <a:gd name="T50" fmla="*/ 643 w 850"/>
                  <a:gd name="T51" fmla="*/ 253 h 642"/>
                  <a:gd name="T52" fmla="*/ 645 w 850"/>
                  <a:gd name="T53" fmla="*/ 322 h 642"/>
                  <a:gd name="T54" fmla="*/ 592 w 850"/>
                  <a:gd name="T55" fmla="*/ 358 h 642"/>
                  <a:gd name="T56" fmla="*/ 537 w 850"/>
                  <a:gd name="T57" fmla="*/ 418 h 642"/>
                  <a:gd name="T58" fmla="*/ 569 w 850"/>
                  <a:gd name="T59" fmla="*/ 451 h 642"/>
                  <a:gd name="T60" fmla="*/ 625 w 850"/>
                  <a:gd name="T61" fmla="*/ 405 h 642"/>
                  <a:gd name="T62" fmla="*/ 707 w 850"/>
                  <a:gd name="T63" fmla="*/ 372 h 642"/>
                  <a:gd name="T64" fmla="*/ 848 w 850"/>
                  <a:gd name="T65" fmla="*/ 475 h 642"/>
                  <a:gd name="T66" fmla="*/ 830 w 850"/>
                  <a:gd name="T67" fmla="*/ 545 h 642"/>
                  <a:gd name="T68" fmla="*/ 724 w 850"/>
                  <a:gd name="T69" fmla="*/ 480 h 642"/>
                  <a:gd name="T70" fmla="*/ 667 w 850"/>
                  <a:gd name="T71" fmla="*/ 448 h 642"/>
                  <a:gd name="T72" fmla="*/ 669 w 850"/>
                  <a:gd name="T73" fmla="*/ 580 h 642"/>
                  <a:gd name="T74" fmla="*/ 627 w 850"/>
                  <a:gd name="T75" fmla="*/ 642 h 642"/>
                  <a:gd name="T76" fmla="*/ 532 w 850"/>
                  <a:gd name="T77" fmla="*/ 513 h 642"/>
                  <a:gd name="T78" fmla="*/ 416 w 850"/>
                  <a:gd name="T79" fmla="*/ 408 h 642"/>
                  <a:gd name="T80" fmla="*/ 324 w 850"/>
                  <a:gd name="T81" fmla="*/ 431 h 642"/>
                  <a:gd name="T82" fmla="*/ 357 w 850"/>
                  <a:gd name="T83" fmla="*/ 438 h 642"/>
                  <a:gd name="T84" fmla="*/ 309 w 850"/>
                  <a:gd name="T85" fmla="*/ 449 h 642"/>
                  <a:gd name="T86" fmla="*/ 201 w 850"/>
                  <a:gd name="T87" fmla="*/ 385 h 642"/>
                  <a:gd name="T88" fmla="*/ 56 w 850"/>
                  <a:gd name="T89" fmla="*/ 245 h 642"/>
                  <a:gd name="T90" fmla="*/ 30 w 850"/>
                  <a:gd name="T91" fmla="*/ 128 h 642"/>
                  <a:gd name="T92" fmla="*/ 501 w 850"/>
                  <a:gd name="T93" fmla="*/ 236 h 642"/>
                  <a:gd name="T94" fmla="*/ 427 w 850"/>
                  <a:gd name="T95" fmla="*/ 296 h 642"/>
                  <a:gd name="T96" fmla="*/ 441 w 850"/>
                  <a:gd name="T97" fmla="*/ 339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642">
                    <a:moveTo>
                      <a:pt x="12" y="88"/>
                    </a:moveTo>
                    <a:cubicBezTo>
                      <a:pt x="18" y="96"/>
                      <a:pt x="24" y="103"/>
                      <a:pt x="30" y="110"/>
                    </a:cubicBezTo>
                    <a:cubicBezTo>
                      <a:pt x="34" y="101"/>
                      <a:pt x="40" y="92"/>
                      <a:pt x="44" y="83"/>
                    </a:cubicBezTo>
                    <a:cubicBezTo>
                      <a:pt x="52" y="65"/>
                      <a:pt x="42" y="52"/>
                      <a:pt x="28" y="37"/>
                    </a:cubicBezTo>
                    <a:cubicBezTo>
                      <a:pt x="55" y="37"/>
                      <a:pt x="63" y="51"/>
                      <a:pt x="64" y="72"/>
                    </a:cubicBezTo>
                    <a:cubicBezTo>
                      <a:pt x="66" y="72"/>
                      <a:pt x="67" y="71"/>
                      <a:pt x="69" y="71"/>
                    </a:cubicBezTo>
                    <a:cubicBezTo>
                      <a:pt x="72" y="60"/>
                      <a:pt x="75" y="50"/>
                      <a:pt x="79" y="36"/>
                    </a:cubicBezTo>
                    <a:cubicBezTo>
                      <a:pt x="82" y="38"/>
                      <a:pt x="95" y="43"/>
                      <a:pt x="95" y="48"/>
                    </a:cubicBezTo>
                    <a:cubicBezTo>
                      <a:pt x="95" y="60"/>
                      <a:pt x="89" y="72"/>
                      <a:pt x="85" y="85"/>
                    </a:cubicBezTo>
                    <a:cubicBezTo>
                      <a:pt x="94" y="89"/>
                      <a:pt x="103" y="88"/>
                      <a:pt x="103" y="69"/>
                    </a:cubicBezTo>
                    <a:cubicBezTo>
                      <a:pt x="106" y="70"/>
                      <a:pt x="108" y="71"/>
                      <a:pt x="110" y="72"/>
                    </a:cubicBezTo>
                    <a:cubicBezTo>
                      <a:pt x="111" y="82"/>
                      <a:pt x="113" y="91"/>
                      <a:pt x="114" y="101"/>
                    </a:cubicBezTo>
                    <a:cubicBezTo>
                      <a:pt x="109" y="102"/>
                      <a:pt x="108" y="103"/>
                      <a:pt x="107" y="103"/>
                    </a:cubicBezTo>
                    <a:cubicBezTo>
                      <a:pt x="64" y="99"/>
                      <a:pt x="57" y="108"/>
                      <a:pt x="72" y="149"/>
                    </a:cubicBezTo>
                    <a:cubicBezTo>
                      <a:pt x="78" y="165"/>
                      <a:pt x="80" y="185"/>
                      <a:pt x="92" y="194"/>
                    </a:cubicBezTo>
                    <a:cubicBezTo>
                      <a:pt x="102" y="202"/>
                      <a:pt x="123" y="196"/>
                      <a:pt x="139" y="197"/>
                    </a:cubicBezTo>
                    <a:cubicBezTo>
                      <a:pt x="151" y="198"/>
                      <a:pt x="163" y="198"/>
                      <a:pt x="175" y="199"/>
                    </a:cubicBezTo>
                    <a:cubicBezTo>
                      <a:pt x="185" y="200"/>
                      <a:pt x="195" y="202"/>
                      <a:pt x="207" y="203"/>
                    </a:cubicBezTo>
                    <a:cubicBezTo>
                      <a:pt x="202" y="197"/>
                      <a:pt x="198" y="191"/>
                      <a:pt x="193" y="184"/>
                    </a:cubicBezTo>
                    <a:cubicBezTo>
                      <a:pt x="183" y="191"/>
                      <a:pt x="183" y="191"/>
                      <a:pt x="162" y="171"/>
                    </a:cubicBezTo>
                    <a:cubicBezTo>
                      <a:pt x="161" y="174"/>
                      <a:pt x="159" y="176"/>
                      <a:pt x="157" y="178"/>
                    </a:cubicBezTo>
                    <a:cubicBezTo>
                      <a:pt x="156" y="178"/>
                      <a:pt x="155" y="177"/>
                      <a:pt x="155" y="177"/>
                    </a:cubicBezTo>
                    <a:cubicBezTo>
                      <a:pt x="151" y="171"/>
                      <a:pt x="148" y="165"/>
                      <a:pt x="144" y="159"/>
                    </a:cubicBezTo>
                    <a:cubicBezTo>
                      <a:pt x="122" y="166"/>
                      <a:pt x="96" y="161"/>
                      <a:pt x="95" y="146"/>
                    </a:cubicBezTo>
                    <a:cubicBezTo>
                      <a:pt x="94" y="135"/>
                      <a:pt x="106" y="123"/>
                      <a:pt x="112" y="112"/>
                    </a:cubicBezTo>
                    <a:cubicBezTo>
                      <a:pt x="126" y="123"/>
                      <a:pt x="135" y="131"/>
                      <a:pt x="144" y="138"/>
                    </a:cubicBezTo>
                    <a:cubicBezTo>
                      <a:pt x="146" y="136"/>
                      <a:pt x="148" y="134"/>
                      <a:pt x="149" y="133"/>
                    </a:cubicBezTo>
                    <a:cubicBezTo>
                      <a:pt x="140" y="119"/>
                      <a:pt x="131" y="105"/>
                      <a:pt x="122" y="91"/>
                    </a:cubicBezTo>
                    <a:cubicBezTo>
                      <a:pt x="122" y="90"/>
                      <a:pt x="123" y="89"/>
                      <a:pt x="123" y="88"/>
                    </a:cubicBezTo>
                    <a:cubicBezTo>
                      <a:pt x="140" y="102"/>
                      <a:pt x="157" y="115"/>
                      <a:pt x="176" y="129"/>
                    </a:cubicBezTo>
                    <a:cubicBezTo>
                      <a:pt x="176" y="102"/>
                      <a:pt x="159" y="96"/>
                      <a:pt x="147" y="94"/>
                    </a:cubicBezTo>
                    <a:cubicBezTo>
                      <a:pt x="141" y="77"/>
                      <a:pt x="136" y="64"/>
                      <a:pt x="131" y="51"/>
                    </a:cubicBezTo>
                    <a:cubicBezTo>
                      <a:pt x="133" y="51"/>
                      <a:pt x="138" y="50"/>
                      <a:pt x="143" y="51"/>
                    </a:cubicBezTo>
                    <a:cubicBezTo>
                      <a:pt x="155" y="54"/>
                      <a:pt x="160" y="48"/>
                      <a:pt x="166" y="38"/>
                    </a:cubicBezTo>
                    <a:cubicBezTo>
                      <a:pt x="182" y="10"/>
                      <a:pt x="207" y="0"/>
                      <a:pt x="235" y="15"/>
                    </a:cubicBezTo>
                    <a:cubicBezTo>
                      <a:pt x="260" y="28"/>
                      <a:pt x="283" y="37"/>
                      <a:pt x="307" y="11"/>
                    </a:cubicBezTo>
                    <a:cubicBezTo>
                      <a:pt x="287" y="37"/>
                      <a:pt x="278" y="39"/>
                      <a:pt x="250" y="28"/>
                    </a:cubicBezTo>
                    <a:cubicBezTo>
                      <a:pt x="240" y="24"/>
                      <a:pt x="230" y="20"/>
                      <a:pt x="220" y="18"/>
                    </a:cubicBezTo>
                    <a:cubicBezTo>
                      <a:pt x="203" y="13"/>
                      <a:pt x="172" y="28"/>
                      <a:pt x="170" y="45"/>
                    </a:cubicBezTo>
                    <a:cubicBezTo>
                      <a:pt x="169" y="55"/>
                      <a:pt x="177" y="67"/>
                      <a:pt x="182" y="81"/>
                    </a:cubicBezTo>
                    <a:cubicBezTo>
                      <a:pt x="189" y="73"/>
                      <a:pt x="192" y="69"/>
                      <a:pt x="196" y="64"/>
                    </a:cubicBezTo>
                    <a:cubicBezTo>
                      <a:pt x="212" y="42"/>
                      <a:pt x="232" y="36"/>
                      <a:pt x="256" y="49"/>
                    </a:cubicBezTo>
                    <a:cubicBezTo>
                      <a:pt x="266" y="54"/>
                      <a:pt x="276" y="60"/>
                      <a:pt x="285" y="67"/>
                    </a:cubicBezTo>
                    <a:cubicBezTo>
                      <a:pt x="303" y="79"/>
                      <a:pt x="320" y="80"/>
                      <a:pt x="338" y="64"/>
                    </a:cubicBezTo>
                    <a:cubicBezTo>
                      <a:pt x="347" y="56"/>
                      <a:pt x="357" y="46"/>
                      <a:pt x="370" y="53"/>
                    </a:cubicBezTo>
                    <a:cubicBezTo>
                      <a:pt x="359" y="61"/>
                      <a:pt x="347" y="67"/>
                      <a:pt x="337" y="75"/>
                    </a:cubicBezTo>
                    <a:cubicBezTo>
                      <a:pt x="323" y="86"/>
                      <a:pt x="308" y="89"/>
                      <a:pt x="293" y="80"/>
                    </a:cubicBezTo>
                    <a:cubicBezTo>
                      <a:pt x="284" y="74"/>
                      <a:pt x="275" y="68"/>
                      <a:pt x="266" y="62"/>
                    </a:cubicBezTo>
                    <a:cubicBezTo>
                      <a:pt x="237" y="42"/>
                      <a:pt x="212" y="48"/>
                      <a:pt x="194" y="84"/>
                    </a:cubicBezTo>
                    <a:cubicBezTo>
                      <a:pt x="212" y="72"/>
                      <a:pt x="224" y="76"/>
                      <a:pt x="234" y="90"/>
                    </a:cubicBezTo>
                    <a:cubicBezTo>
                      <a:pt x="237" y="93"/>
                      <a:pt x="243" y="95"/>
                      <a:pt x="248" y="95"/>
                    </a:cubicBezTo>
                    <a:cubicBezTo>
                      <a:pt x="259" y="97"/>
                      <a:pt x="271" y="95"/>
                      <a:pt x="282" y="98"/>
                    </a:cubicBezTo>
                    <a:cubicBezTo>
                      <a:pt x="292" y="100"/>
                      <a:pt x="302" y="106"/>
                      <a:pt x="314" y="111"/>
                    </a:cubicBezTo>
                    <a:cubicBezTo>
                      <a:pt x="306" y="116"/>
                      <a:pt x="299" y="120"/>
                      <a:pt x="292" y="125"/>
                    </a:cubicBezTo>
                    <a:cubicBezTo>
                      <a:pt x="295" y="122"/>
                      <a:pt x="298" y="120"/>
                      <a:pt x="301" y="117"/>
                    </a:cubicBezTo>
                    <a:cubicBezTo>
                      <a:pt x="315" y="138"/>
                      <a:pt x="330" y="158"/>
                      <a:pt x="347" y="182"/>
                    </a:cubicBezTo>
                    <a:cubicBezTo>
                      <a:pt x="329" y="182"/>
                      <a:pt x="311" y="182"/>
                      <a:pt x="292" y="182"/>
                    </a:cubicBezTo>
                    <a:cubicBezTo>
                      <a:pt x="294" y="190"/>
                      <a:pt x="298" y="199"/>
                      <a:pt x="301" y="208"/>
                    </a:cubicBezTo>
                    <a:cubicBezTo>
                      <a:pt x="299" y="208"/>
                      <a:pt x="297" y="208"/>
                      <a:pt x="295" y="208"/>
                    </a:cubicBezTo>
                    <a:cubicBezTo>
                      <a:pt x="292" y="221"/>
                      <a:pt x="289" y="234"/>
                      <a:pt x="286" y="249"/>
                    </a:cubicBezTo>
                    <a:cubicBezTo>
                      <a:pt x="281" y="246"/>
                      <a:pt x="277" y="244"/>
                      <a:pt x="272" y="241"/>
                    </a:cubicBezTo>
                    <a:cubicBezTo>
                      <a:pt x="267" y="251"/>
                      <a:pt x="262" y="260"/>
                      <a:pt x="256" y="272"/>
                    </a:cubicBezTo>
                    <a:cubicBezTo>
                      <a:pt x="246" y="253"/>
                      <a:pt x="238" y="255"/>
                      <a:pt x="229" y="268"/>
                    </a:cubicBezTo>
                    <a:cubicBezTo>
                      <a:pt x="226" y="273"/>
                      <a:pt x="219" y="274"/>
                      <a:pt x="213" y="277"/>
                    </a:cubicBezTo>
                    <a:cubicBezTo>
                      <a:pt x="212" y="270"/>
                      <a:pt x="211" y="264"/>
                      <a:pt x="210" y="257"/>
                    </a:cubicBezTo>
                    <a:cubicBezTo>
                      <a:pt x="199" y="263"/>
                      <a:pt x="189" y="268"/>
                      <a:pt x="179" y="275"/>
                    </a:cubicBezTo>
                    <a:cubicBezTo>
                      <a:pt x="174" y="260"/>
                      <a:pt x="171" y="244"/>
                      <a:pt x="155" y="262"/>
                    </a:cubicBezTo>
                    <a:cubicBezTo>
                      <a:pt x="152" y="266"/>
                      <a:pt x="152" y="277"/>
                      <a:pt x="153" y="281"/>
                    </a:cubicBezTo>
                    <a:cubicBezTo>
                      <a:pt x="160" y="312"/>
                      <a:pt x="179" y="276"/>
                      <a:pt x="189" y="289"/>
                    </a:cubicBezTo>
                    <a:cubicBezTo>
                      <a:pt x="189" y="303"/>
                      <a:pt x="189" y="303"/>
                      <a:pt x="227" y="289"/>
                    </a:cubicBezTo>
                    <a:cubicBezTo>
                      <a:pt x="228" y="293"/>
                      <a:pt x="229" y="297"/>
                      <a:pt x="230" y="303"/>
                    </a:cubicBezTo>
                    <a:cubicBezTo>
                      <a:pt x="238" y="297"/>
                      <a:pt x="245" y="291"/>
                      <a:pt x="252" y="286"/>
                    </a:cubicBezTo>
                    <a:cubicBezTo>
                      <a:pt x="255" y="293"/>
                      <a:pt x="258" y="299"/>
                      <a:pt x="262" y="307"/>
                    </a:cubicBezTo>
                    <a:cubicBezTo>
                      <a:pt x="271" y="292"/>
                      <a:pt x="278" y="279"/>
                      <a:pt x="287" y="263"/>
                    </a:cubicBezTo>
                    <a:cubicBezTo>
                      <a:pt x="291" y="274"/>
                      <a:pt x="293" y="280"/>
                      <a:pt x="295" y="287"/>
                    </a:cubicBezTo>
                    <a:cubicBezTo>
                      <a:pt x="297" y="287"/>
                      <a:pt x="298" y="287"/>
                      <a:pt x="300" y="287"/>
                    </a:cubicBezTo>
                    <a:cubicBezTo>
                      <a:pt x="304" y="273"/>
                      <a:pt x="309" y="259"/>
                      <a:pt x="313" y="246"/>
                    </a:cubicBezTo>
                    <a:cubicBezTo>
                      <a:pt x="318" y="254"/>
                      <a:pt x="323" y="260"/>
                      <a:pt x="327" y="266"/>
                    </a:cubicBezTo>
                    <a:cubicBezTo>
                      <a:pt x="329" y="264"/>
                      <a:pt x="331" y="262"/>
                      <a:pt x="333" y="260"/>
                    </a:cubicBezTo>
                    <a:cubicBezTo>
                      <a:pt x="337" y="246"/>
                      <a:pt x="342" y="231"/>
                      <a:pt x="347" y="214"/>
                    </a:cubicBezTo>
                    <a:cubicBezTo>
                      <a:pt x="354" y="221"/>
                      <a:pt x="358" y="224"/>
                      <a:pt x="364" y="229"/>
                    </a:cubicBezTo>
                    <a:cubicBezTo>
                      <a:pt x="368" y="210"/>
                      <a:pt x="358" y="190"/>
                      <a:pt x="377" y="178"/>
                    </a:cubicBezTo>
                    <a:cubicBezTo>
                      <a:pt x="381" y="185"/>
                      <a:pt x="386" y="191"/>
                      <a:pt x="394" y="203"/>
                    </a:cubicBezTo>
                    <a:cubicBezTo>
                      <a:pt x="397" y="179"/>
                      <a:pt x="389" y="156"/>
                      <a:pt x="413" y="147"/>
                    </a:cubicBezTo>
                    <a:cubicBezTo>
                      <a:pt x="416" y="156"/>
                      <a:pt x="418" y="164"/>
                      <a:pt x="422" y="177"/>
                    </a:cubicBezTo>
                    <a:cubicBezTo>
                      <a:pt x="433" y="160"/>
                      <a:pt x="442" y="147"/>
                      <a:pt x="452" y="132"/>
                    </a:cubicBezTo>
                    <a:cubicBezTo>
                      <a:pt x="457" y="146"/>
                      <a:pt x="461" y="155"/>
                      <a:pt x="464" y="163"/>
                    </a:cubicBezTo>
                    <a:cubicBezTo>
                      <a:pt x="477" y="149"/>
                      <a:pt x="488" y="138"/>
                      <a:pt x="499" y="126"/>
                    </a:cubicBezTo>
                    <a:cubicBezTo>
                      <a:pt x="500" y="128"/>
                      <a:pt x="502" y="129"/>
                      <a:pt x="503" y="130"/>
                    </a:cubicBezTo>
                    <a:cubicBezTo>
                      <a:pt x="503" y="135"/>
                      <a:pt x="503" y="139"/>
                      <a:pt x="504" y="144"/>
                    </a:cubicBezTo>
                    <a:cubicBezTo>
                      <a:pt x="504" y="147"/>
                      <a:pt x="506" y="153"/>
                      <a:pt x="508" y="154"/>
                    </a:cubicBezTo>
                    <a:cubicBezTo>
                      <a:pt x="512" y="154"/>
                      <a:pt x="517" y="152"/>
                      <a:pt x="520" y="150"/>
                    </a:cubicBezTo>
                    <a:cubicBezTo>
                      <a:pt x="534" y="135"/>
                      <a:pt x="549" y="137"/>
                      <a:pt x="567" y="144"/>
                    </a:cubicBezTo>
                    <a:cubicBezTo>
                      <a:pt x="564" y="149"/>
                      <a:pt x="561" y="151"/>
                      <a:pt x="559" y="155"/>
                    </a:cubicBezTo>
                    <a:cubicBezTo>
                      <a:pt x="557" y="159"/>
                      <a:pt x="556" y="164"/>
                      <a:pt x="555" y="168"/>
                    </a:cubicBezTo>
                    <a:cubicBezTo>
                      <a:pt x="560" y="168"/>
                      <a:pt x="565" y="169"/>
                      <a:pt x="569" y="167"/>
                    </a:cubicBezTo>
                    <a:cubicBezTo>
                      <a:pt x="587" y="159"/>
                      <a:pt x="603" y="159"/>
                      <a:pt x="622" y="171"/>
                    </a:cubicBezTo>
                    <a:cubicBezTo>
                      <a:pt x="617" y="173"/>
                      <a:pt x="614" y="174"/>
                      <a:pt x="612" y="175"/>
                    </a:cubicBezTo>
                    <a:cubicBezTo>
                      <a:pt x="608" y="179"/>
                      <a:pt x="604" y="184"/>
                      <a:pt x="599" y="188"/>
                    </a:cubicBezTo>
                    <a:cubicBezTo>
                      <a:pt x="605" y="191"/>
                      <a:pt x="610" y="195"/>
                      <a:pt x="615" y="196"/>
                    </a:cubicBezTo>
                    <a:cubicBezTo>
                      <a:pt x="627" y="199"/>
                      <a:pt x="640" y="201"/>
                      <a:pt x="652" y="208"/>
                    </a:cubicBezTo>
                    <a:cubicBezTo>
                      <a:pt x="645" y="210"/>
                      <a:pt x="637" y="213"/>
                      <a:pt x="624" y="218"/>
                    </a:cubicBezTo>
                    <a:cubicBezTo>
                      <a:pt x="643" y="229"/>
                      <a:pt x="658" y="237"/>
                      <a:pt x="675" y="247"/>
                    </a:cubicBezTo>
                    <a:cubicBezTo>
                      <a:pt x="661" y="250"/>
                      <a:pt x="652" y="251"/>
                      <a:pt x="643" y="253"/>
                    </a:cubicBezTo>
                    <a:cubicBezTo>
                      <a:pt x="642" y="255"/>
                      <a:pt x="642" y="256"/>
                      <a:pt x="641" y="258"/>
                    </a:cubicBezTo>
                    <a:cubicBezTo>
                      <a:pt x="664" y="269"/>
                      <a:pt x="674" y="287"/>
                      <a:pt x="675" y="308"/>
                    </a:cubicBezTo>
                    <a:cubicBezTo>
                      <a:pt x="666" y="303"/>
                      <a:pt x="657" y="297"/>
                      <a:pt x="647" y="291"/>
                    </a:cubicBezTo>
                    <a:cubicBezTo>
                      <a:pt x="647" y="302"/>
                      <a:pt x="645" y="312"/>
                      <a:pt x="645" y="322"/>
                    </a:cubicBezTo>
                    <a:cubicBezTo>
                      <a:pt x="644" y="328"/>
                      <a:pt x="645" y="333"/>
                      <a:pt x="645" y="334"/>
                    </a:cubicBezTo>
                    <a:cubicBezTo>
                      <a:pt x="634" y="337"/>
                      <a:pt x="623" y="338"/>
                      <a:pt x="619" y="343"/>
                    </a:cubicBezTo>
                    <a:cubicBezTo>
                      <a:pt x="614" y="350"/>
                      <a:pt x="613" y="362"/>
                      <a:pt x="611" y="372"/>
                    </a:cubicBezTo>
                    <a:cubicBezTo>
                      <a:pt x="604" y="367"/>
                      <a:pt x="599" y="363"/>
                      <a:pt x="592" y="358"/>
                    </a:cubicBezTo>
                    <a:cubicBezTo>
                      <a:pt x="587" y="370"/>
                      <a:pt x="582" y="381"/>
                      <a:pt x="578" y="392"/>
                    </a:cubicBezTo>
                    <a:cubicBezTo>
                      <a:pt x="576" y="390"/>
                      <a:pt x="575" y="388"/>
                      <a:pt x="574" y="386"/>
                    </a:cubicBezTo>
                    <a:cubicBezTo>
                      <a:pt x="567" y="389"/>
                      <a:pt x="559" y="390"/>
                      <a:pt x="554" y="395"/>
                    </a:cubicBezTo>
                    <a:cubicBezTo>
                      <a:pt x="547" y="401"/>
                      <a:pt x="540" y="409"/>
                      <a:pt x="537" y="418"/>
                    </a:cubicBezTo>
                    <a:cubicBezTo>
                      <a:pt x="534" y="426"/>
                      <a:pt x="535" y="436"/>
                      <a:pt x="535" y="445"/>
                    </a:cubicBezTo>
                    <a:cubicBezTo>
                      <a:pt x="542" y="443"/>
                      <a:pt x="549" y="442"/>
                      <a:pt x="555" y="439"/>
                    </a:cubicBezTo>
                    <a:cubicBezTo>
                      <a:pt x="558" y="439"/>
                      <a:pt x="559" y="437"/>
                      <a:pt x="563" y="434"/>
                    </a:cubicBezTo>
                    <a:cubicBezTo>
                      <a:pt x="565" y="439"/>
                      <a:pt x="566" y="444"/>
                      <a:pt x="569" y="451"/>
                    </a:cubicBezTo>
                    <a:cubicBezTo>
                      <a:pt x="575" y="440"/>
                      <a:pt x="581" y="431"/>
                      <a:pt x="587" y="421"/>
                    </a:cubicBezTo>
                    <a:cubicBezTo>
                      <a:pt x="591" y="426"/>
                      <a:pt x="594" y="430"/>
                      <a:pt x="600" y="436"/>
                    </a:cubicBezTo>
                    <a:cubicBezTo>
                      <a:pt x="604" y="420"/>
                      <a:pt x="609" y="408"/>
                      <a:pt x="614" y="392"/>
                    </a:cubicBezTo>
                    <a:cubicBezTo>
                      <a:pt x="619" y="398"/>
                      <a:pt x="621" y="400"/>
                      <a:pt x="625" y="405"/>
                    </a:cubicBezTo>
                    <a:cubicBezTo>
                      <a:pt x="628" y="395"/>
                      <a:pt x="630" y="387"/>
                      <a:pt x="633" y="379"/>
                    </a:cubicBezTo>
                    <a:cubicBezTo>
                      <a:pt x="658" y="399"/>
                      <a:pt x="649" y="365"/>
                      <a:pt x="661" y="366"/>
                    </a:cubicBezTo>
                    <a:cubicBezTo>
                      <a:pt x="667" y="366"/>
                      <a:pt x="675" y="363"/>
                      <a:pt x="678" y="365"/>
                    </a:cubicBezTo>
                    <a:cubicBezTo>
                      <a:pt x="687" y="374"/>
                      <a:pt x="698" y="369"/>
                      <a:pt x="707" y="372"/>
                    </a:cubicBezTo>
                    <a:cubicBezTo>
                      <a:pt x="720" y="377"/>
                      <a:pt x="739" y="382"/>
                      <a:pt x="743" y="392"/>
                    </a:cubicBezTo>
                    <a:cubicBezTo>
                      <a:pt x="754" y="420"/>
                      <a:pt x="788" y="402"/>
                      <a:pt x="797" y="428"/>
                    </a:cubicBezTo>
                    <a:cubicBezTo>
                      <a:pt x="801" y="432"/>
                      <a:pt x="804" y="437"/>
                      <a:pt x="809" y="439"/>
                    </a:cubicBezTo>
                    <a:cubicBezTo>
                      <a:pt x="827" y="444"/>
                      <a:pt x="842" y="453"/>
                      <a:pt x="848" y="475"/>
                    </a:cubicBezTo>
                    <a:cubicBezTo>
                      <a:pt x="841" y="470"/>
                      <a:pt x="836" y="467"/>
                      <a:pt x="831" y="463"/>
                    </a:cubicBezTo>
                    <a:cubicBezTo>
                      <a:pt x="830" y="464"/>
                      <a:pt x="829" y="465"/>
                      <a:pt x="828" y="466"/>
                    </a:cubicBezTo>
                    <a:cubicBezTo>
                      <a:pt x="830" y="470"/>
                      <a:pt x="831" y="475"/>
                      <a:pt x="834" y="479"/>
                    </a:cubicBezTo>
                    <a:cubicBezTo>
                      <a:pt x="850" y="502"/>
                      <a:pt x="837" y="524"/>
                      <a:pt x="830" y="545"/>
                    </a:cubicBezTo>
                    <a:cubicBezTo>
                      <a:pt x="825" y="562"/>
                      <a:pt x="820" y="579"/>
                      <a:pt x="816" y="595"/>
                    </a:cubicBezTo>
                    <a:cubicBezTo>
                      <a:pt x="814" y="593"/>
                      <a:pt x="809" y="590"/>
                      <a:pt x="804" y="585"/>
                    </a:cubicBezTo>
                    <a:cubicBezTo>
                      <a:pt x="790" y="574"/>
                      <a:pt x="774" y="564"/>
                      <a:pt x="764" y="550"/>
                    </a:cubicBezTo>
                    <a:cubicBezTo>
                      <a:pt x="749" y="528"/>
                      <a:pt x="736" y="504"/>
                      <a:pt x="724" y="480"/>
                    </a:cubicBezTo>
                    <a:cubicBezTo>
                      <a:pt x="721" y="473"/>
                      <a:pt x="724" y="464"/>
                      <a:pt x="725" y="456"/>
                    </a:cubicBezTo>
                    <a:cubicBezTo>
                      <a:pt x="727" y="444"/>
                      <a:pt x="731" y="432"/>
                      <a:pt x="716" y="426"/>
                    </a:cubicBezTo>
                    <a:cubicBezTo>
                      <a:pt x="700" y="420"/>
                      <a:pt x="686" y="421"/>
                      <a:pt x="675" y="434"/>
                    </a:cubicBezTo>
                    <a:cubicBezTo>
                      <a:pt x="671" y="438"/>
                      <a:pt x="669" y="443"/>
                      <a:pt x="667" y="448"/>
                    </a:cubicBezTo>
                    <a:cubicBezTo>
                      <a:pt x="656" y="477"/>
                      <a:pt x="635" y="494"/>
                      <a:pt x="604" y="506"/>
                    </a:cubicBezTo>
                    <a:cubicBezTo>
                      <a:pt x="610" y="511"/>
                      <a:pt x="616" y="515"/>
                      <a:pt x="619" y="519"/>
                    </a:cubicBezTo>
                    <a:cubicBezTo>
                      <a:pt x="626" y="529"/>
                      <a:pt x="634" y="538"/>
                      <a:pt x="638" y="548"/>
                    </a:cubicBezTo>
                    <a:cubicBezTo>
                      <a:pt x="644" y="564"/>
                      <a:pt x="651" y="576"/>
                      <a:pt x="669" y="580"/>
                    </a:cubicBezTo>
                    <a:cubicBezTo>
                      <a:pt x="670" y="574"/>
                      <a:pt x="671" y="569"/>
                      <a:pt x="674" y="566"/>
                    </a:cubicBezTo>
                    <a:cubicBezTo>
                      <a:pt x="676" y="564"/>
                      <a:pt x="682" y="564"/>
                      <a:pt x="686" y="564"/>
                    </a:cubicBezTo>
                    <a:cubicBezTo>
                      <a:pt x="687" y="569"/>
                      <a:pt x="691" y="576"/>
                      <a:pt x="689" y="578"/>
                    </a:cubicBezTo>
                    <a:cubicBezTo>
                      <a:pt x="669" y="599"/>
                      <a:pt x="649" y="619"/>
                      <a:pt x="627" y="642"/>
                    </a:cubicBezTo>
                    <a:cubicBezTo>
                      <a:pt x="618" y="617"/>
                      <a:pt x="592" y="603"/>
                      <a:pt x="600" y="572"/>
                    </a:cubicBezTo>
                    <a:cubicBezTo>
                      <a:pt x="610" y="577"/>
                      <a:pt x="618" y="581"/>
                      <a:pt x="628" y="587"/>
                    </a:cubicBezTo>
                    <a:cubicBezTo>
                      <a:pt x="623" y="561"/>
                      <a:pt x="604" y="557"/>
                      <a:pt x="588" y="553"/>
                    </a:cubicBezTo>
                    <a:cubicBezTo>
                      <a:pt x="564" y="546"/>
                      <a:pt x="543" y="536"/>
                      <a:pt x="532" y="513"/>
                    </a:cubicBezTo>
                    <a:cubicBezTo>
                      <a:pt x="530" y="510"/>
                      <a:pt x="526" y="507"/>
                      <a:pt x="522" y="505"/>
                    </a:cubicBezTo>
                    <a:cubicBezTo>
                      <a:pt x="482" y="487"/>
                      <a:pt x="464" y="457"/>
                      <a:pt x="473" y="417"/>
                    </a:cubicBezTo>
                    <a:cubicBezTo>
                      <a:pt x="457" y="404"/>
                      <a:pt x="444" y="393"/>
                      <a:pt x="430" y="382"/>
                    </a:cubicBezTo>
                    <a:cubicBezTo>
                      <a:pt x="425" y="391"/>
                      <a:pt x="421" y="400"/>
                      <a:pt x="416" y="408"/>
                    </a:cubicBezTo>
                    <a:cubicBezTo>
                      <a:pt x="412" y="408"/>
                      <a:pt x="409" y="407"/>
                      <a:pt x="405" y="407"/>
                    </a:cubicBezTo>
                    <a:cubicBezTo>
                      <a:pt x="418" y="373"/>
                      <a:pt x="407" y="346"/>
                      <a:pt x="386" y="320"/>
                    </a:cubicBezTo>
                    <a:cubicBezTo>
                      <a:pt x="352" y="342"/>
                      <a:pt x="320" y="372"/>
                      <a:pt x="269" y="371"/>
                    </a:cubicBezTo>
                    <a:cubicBezTo>
                      <a:pt x="290" y="393"/>
                      <a:pt x="306" y="412"/>
                      <a:pt x="324" y="431"/>
                    </a:cubicBezTo>
                    <a:cubicBezTo>
                      <a:pt x="331" y="439"/>
                      <a:pt x="339" y="444"/>
                      <a:pt x="346" y="429"/>
                    </a:cubicBezTo>
                    <a:cubicBezTo>
                      <a:pt x="348" y="426"/>
                      <a:pt x="353" y="423"/>
                      <a:pt x="357" y="422"/>
                    </a:cubicBezTo>
                    <a:cubicBezTo>
                      <a:pt x="359" y="422"/>
                      <a:pt x="364" y="427"/>
                      <a:pt x="363" y="428"/>
                    </a:cubicBezTo>
                    <a:cubicBezTo>
                      <a:pt x="362" y="432"/>
                      <a:pt x="359" y="435"/>
                      <a:pt x="357" y="438"/>
                    </a:cubicBezTo>
                    <a:cubicBezTo>
                      <a:pt x="348" y="448"/>
                      <a:pt x="339" y="457"/>
                      <a:pt x="332" y="467"/>
                    </a:cubicBezTo>
                    <a:cubicBezTo>
                      <a:pt x="320" y="487"/>
                      <a:pt x="303" y="484"/>
                      <a:pt x="288" y="475"/>
                    </a:cubicBezTo>
                    <a:cubicBezTo>
                      <a:pt x="276" y="468"/>
                      <a:pt x="269" y="455"/>
                      <a:pt x="280" y="439"/>
                    </a:cubicBezTo>
                    <a:cubicBezTo>
                      <a:pt x="289" y="442"/>
                      <a:pt x="299" y="445"/>
                      <a:pt x="309" y="449"/>
                    </a:cubicBezTo>
                    <a:cubicBezTo>
                      <a:pt x="309" y="447"/>
                      <a:pt x="310" y="446"/>
                      <a:pt x="311" y="444"/>
                    </a:cubicBezTo>
                    <a:cubicBezTo>
                      <a:pt x="302" y="438"/>
                      <a:pt x="293" y="432"/>
                      <a:pt x="283" y="426"/>
                    </a:cubicBezTo>
                    <a:cubicBezTo>
                      <a:pt x="260" y="414"/>
                      <a:pt x="237" y="403"/>
                      <a:pt x="214" y="391"/>
                    </a:cubicBezTo>
                    <a:cubicBezTo>
                      <a:pt x="210" y="389"/>
                      <a:pt x="206" y="387"/>
                      <a:pt x="201" y="385"/>
                    </a:cubicBezTo>
                    <a:cubicBezTo>
                      <a:pt x="174" y="376"/>
                      <a:pt x="143" y="372"/>
                      <a:pt x="119" y="356"/>
                    </a:cubicBezTo>
                    <a:cubicBezTo>
                      <a:pt x="103" y="346"/>
                      <a:pt x="77" y="341"/>
                      <a:pt x="73" y="314"/>
                    </a:cubicBezTo>
                    <a:cubicBezTo>
                      <a:pt x="72" y="309"/>
                      <a:pt x="61" y="306"/>
                      <a:pt x="59" y="300"/>
                    </a:cubicBezTo>
                    <a:cubicBezTo>
                      <a:pt x="51" y="283"/>
                      <a:pt x="44" y="265"/>
                      <a:pt x="56" y="245"/>
                    </a:cubicBezTo>
                    <a:cubicBezTo>
                      <a:pt x="62" y="234"/>
                      <a:pt x="65" y="222"/>
                      <a:pt x="50" y="213"/>
                    </a:cubicBezTo>
                    <a:cubicBezTo>
                      <a:pt x="47" y="210"/>
                      <a:pt x="45" y="204"/>
                      <a:pt x="45" y="199"/>
                    </a:cubicBezTo>
                    <a:cubicBezTo>
                      <a:pt x="44" y="179"/>
                      <a:pt x="45" y="160"/>
                      <a:pt x="43" y="140"/>
                    </a:cubicBezTo>
                    <a:cubicBezTo>
                      <a:pt x="43" y="136"/>
                      <a:pt x="35" y="129"/>
                      <a:pt x="30" y="128"/>
                    </a:cubicBezTo>
                    <a:cubicBezTo>
                      <a:pt x="10" y="126"/>
                      <a:pt x="0" y="107"/>
                      <a:pt x="12" y="88"/>
                    </a:cubicBezTo>
                    <a:close/>
                    <a:moveTo>
                      <a:pt x="540" y="324"/>
                    </a:moveTo>
                    <a:cubicBezTo>
                      <a:pt x="572" y="299"/>
                      <a:pt x="575" y="266"/>
                      <a:pt x="544" y="248"/>
                    </a:cubicBezTo>
                    <a:cubicBezTo>
                      <a:pt x="532" y="240"/>
                      <a:pt x="515" y="235"/>
                      <a:pt x="501" y="236"/>
                    </a:cubicBezTo>
                    <a:cubicBezTo>
                      <a:pt x="487" y="236"/>
                      <a:pt x="470" y="233"/>
                      <a:pt x="458" y="247"/>
                    </a:cubicBezTo>
                    <a:cubicBezTo>
                      <a:pt x="437" y="270"/>
                      <a:pt x="415" y="290"/>
                      <a:pt x="391" y="313"/>
                    </a:cubicBezTo>
                    <a:cubicBezTo>
                      <a:pt x="397" y="318"/>
                      <a:pt x="402" y="322"/>
                      <a:pt x="403" y="323"/>
                    </a:cubicBezTo>
                    <a:cubicBezTo>
                      <a:pt x="411" y="313"/>
                      <a:pt x="418" y="307"/>
                      <a:pt x="427" y="296"/>
                    </a:cubicBezTo>
                    <a:cubicBezTo>
                      <a:pt x="428" y="308"/>
                      <a:pt x="429" y="315"/>
                      <a:pt x="430" y="322"/>
                    </a:cubicBezTo>
                    <a:cubicBezTo>
                      <a:pt x="437" y="318"/>
                      <a:pt x="444" y="315"/>
                      <a:pt x="451" y="311"/>
                    </a:cubicBezTo>
                    <a:cubicBezTo>
                      <a:pt x="452" y="313"/>
                      <a:pt x="454" y="314"/>
                      <a:pt x="455" y="316"/>
                    </a:cubicBezTo>
                    <a:cubicBezTo>
                      <a:pt x="450" y="324"/>
                      <a:pt x="447" y="333"/>
                      <a:pt x="441" y="339"/>
                    </a:cubicBezTo>
                    <a:cubicBezTo>
                      <a:pt x="430" y="349"/>
                      <a:pt x="434" y="355"/>
                      <a:pt x="445" y="366"/>
                    </a:cubicBezTo>
                    <a:cubicBezTo>
                      <a:pt x="457" y="355"/>
                      <a:pt x="469" y="345"/>
                      <a:pt x="479" y="334"/>
                    </a:cubicBezTo>
                    <a:cubicBezTo>
                      <a:pt x="503" y="306"/>
                      <a:pt x="511" y="304"/>
                      <a:pt x="540" y="3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5"/>
              <p:cNvSpPr>
                <a:spLocks/>
              </p:cNvSpPr>
              <p:nvPr/>
            </p:nvSpPr>
            <p:spPr bwMode="auto">
              <a:xfrm>
                <a:off x="3162234" y="2038833"/>
                <a:ext cx="131368" cy="169015"/>
              </a:xfrm>
              <a:custGeom>
                <a:avLst/>
                <a:gdLst>
                  <a:gd name="T0" fmla="*/ 107 w 146"/>
                  <a:gd name="T1" fmla="*/ 92 h 189"/>
                  <a:gd name="T2" fmla="*/ 138 w 146"/>
                  <a:gd name="T3" fmla="*/ 150 h 189"/>
                  <a:gd name="T4" fmla="*/ 103 w 146"/>
                  <a:gd name="T5" fmla="*/ 186 h 189"/>
                  <a:gd name="T6" fmla="*/ 82 w 146"/>
                  <a:gd name="T7" fmla="*/ 185 h 189"/>
                  <a:gd name="T8" fmla="*/ 21 w 146"/>
                  <a:gd name="T9" fmla="*/ 182 h 189"/>
                  <a:gd name="T10" fmla="*/ 5 w 146"/>
                  <a:gd name="T11" fmla="*/ 154 h 189"/>
                  <a:gd name="T12" fmla="*/ 34 w 146"/>
                  <a:gd name="T13" fmla="*/ 136 h 189"/>
                  <a:gd name="T14" fmla="*/ 71 w 146"/>
                  <a:gd name="T15" fmla="*/ 135 h 189"/>
                  <a:gd name="T16" fmla="*/ 51 w 146"/>
                  <a:gd name="T17" fmla="*/ 102 h 189"/>
                  <a:gd name="T18" fmla="*/ 58 w 146"/>
                  <a:gd name="T19" fmla="*/ 64 h 189"/>
                  <a:gd name="T20" fmla="*/ 53 w 146"/>
                  <a:gd name="T21" fmla="*/ 63 h 189"/>
                  <a:gd name="T22" fmla="*/ 26 w 146"/>
                  <a:gd name="T23" fmla="*/ 37 h 189"/>
                  <a:gd name="T24" fmla="*/ 59 w 146"/>
                  <a:gd name="T25" fmla="*/ 14 h 189"/>
                  <a:gd name="T26" fmla="*/ 68 w 146"/>
                  <a:gd name="T27" fmla="*/ 16 h 189"/>
                  <a:gd name="T28" fmla="*/ 116 w 146"/>
                  <a:gd name="T29" fmla="*/ 35 h 189"/>
                  <a:gd name="T30" fmla="*/ 124 w 146"/>
                  <a:gd name="T31" fmla="*/ 40 h 189"/>
                  <a:gd name="T32" fmla="*/ 138 w 146"/>
                  <a:gd name="T33" fmla="*/ 68 h 189"/>
                  <a:gd name="T34" fmla="*/ 115 w 146"/>
                  <a:gd name="T35" fmla="*/ 88 h 189"/>
                  <a:gd name="T36" fmla="*/ 107 w 146"/>
                  <a:gd name="T37" fmla="*/ 9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189">
                    <a:moveTo>
                      <a:pt x="107" y="92"/>
                    </a:moveTo>
                    <a:cubicBezTo>
                      <a:pt x="141" y="99"/>
                      <a:pt x="129" y="131"/>
                      <a:pt x="138" y="150"/>
                    </a:cubicBezTo>
                    <a:cubicBezTo>
                      <a:pt x="146" y="169"/>
                      <a:pt x="123" y="189"/>
                      <a:pt x="103" y="186"/>
                    </a:cubicBezTo>
                    <a:cubicBezTo>
                      <a:pt x="96" y="184"/>
                      <a:pt x="89" y="186"/>
                      <a:pt x="82" y="185"/>
                    </a:cubicBezTo>
                    <a:cubicBezTo>
                      <a:pt x="62" y="185"/>
                      <a:pt x="41" y="185"/>
                      <a:pt x="21" y="182"/>
                    </a:cubicBezTo>
                    <a:cubicBezTo>
                      <a:pt x="8" y="179"/>
                      <a:pt x="0" y="169"/>
                      <a:pt x="5" y="154"/>
                    </a:cubicBezTo>
                    <a:cubicBezTo>
                      <a:pt x="10" y="141"/>
                      <a:pt x="18" y="134"/>
                      <a:pt x="34" y="136"/>
                    </a:cubicBezTo>
                    <a:cubicBezTo>
                      <a:pt x="47" y="138"/>
                      <a:pt x="61" y="135"/>
                      <a:pt x="71" y="135"/>
                    </a:cubicBezTo>
                    <a:cubicBezTo>
                      <a:pt x="64" y="125"/>
                      <a:pt x="54" y="114"/>
                      <a:pt x="51" y="102"/>
                    </a:cubicBezTo>
                    <a:cubicBezTo>
                      <a:pt x="49" y="91"/>
                      <a:pt x="55" y="78"/>
                      <a:pt x="58" y="64"/>
                    </a:cubicBezTo>
                    <a:cubicBezTo>
                      <a:pt x="58" y="64"/>
                      <a:pt x="56" y="63"/>
                      <a:pt x="53" y="63"/>
                    </a:cubicBezTo>
                    <a:cubicBezTo>
                      <a:pt x="33" y="62"/>
                      <a:pt x="24" y="53"/>
                      <a:pt x="26" y="37"/>
                    </a:cubicBezTo>
                    <a:cubicBezTo>
                      <a:pt x="28" y="20"/>
                      <a:pt x="42" y="11"/>
                      <a:pt x="59" y="14"/>
                    </a:cubicBezTo>
                    <a:cubicBezTo>
                      <a:pt x="62" y="15"/>
                      <a:pt x="66" y="17"/>
                      <a:pt x="68" y="16"/>
                    </a:cubicBezTo>
                    <a:cubicBezTo>
                      <a:pt x="93" y="0"/>
                      <a:pt x="107" y="11"/>
                      <a:pt x="116" y="35"/>
                    </a:cubicBezTo>
                    <a:cubicBezTo>
                      <a:pt x="117" y="37"/>
                      <a:pt x="122" y="38"/>
                      <a:pt x="124" y="40"/>
                    </a:cubicBezTo>
                    <a:cubicBezTo>
                      <a:pt x="134" y="46"/>
                      <a:pt x="141" y="54"/>
                      <a:pt x="138" y="68"/>
                    </a:cubicBezTo>
                    <a:cubicBezTo>
                      <a:pt x="135" y="80"/>
                      <a:pt x="128" y="87"/>
                      <a:pt x="115" y="88"/>
                    </a:cubicBezTo>
                    <a:cubicBezTo>
                      <a:pt x="112" y="89"/>
                      <a:pt x="109" y="90"/>
                      <a:pt x="107" y="9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1"/>
              <p:cNvSpPr>
                <a:spLocks/>
              </p:cNvSpPr>
              <p:nvPr/>
            </p:nvSpPr>
            <p:spPr bwMode="auto">
              <a:xfrm>
                <a:off x="2837822" y="2320790"/>
                <a:ext cx="159402" cy="104934"/>
              </a:xfrm>
              <a:custGeom>
                <a:avLst/>
                <a:gdLst>
                  <a:gd name="T0" fmla="*/ 177 w 178"/>
                  <a:gd name="T1" fmla="*/ 107 h 117"/>
                  <a:gd name="T2" fmla="*/ 158 w 178"/>
                  <a:gd name="T3" fmla="*/ 115 h 117"/>
                  <a:gd name="T4" fmla="*/ 108 w 178"/>
                  <a:gd name="T5" fmla="*/ 78 h 117"/>
                  <a:gd name="T6" fmla="*/ 97 w 178"/>
                  <a:gd name="T7" fmla="*/ 72 h 117"/>
                  <a:gd name="T8" fmla="*/ 30 w 178"/>
                  <a:gd name="T9" fmla="*/ 49 h 117"/>
                  <a:gd name="T10" fmla="*/ 9 w 178"/>
                  <a:gd name="T11" fmla="*/ 34 h 117"/>
                  <a:gd name="T12" fmla="*/ 1 w 178"/>
                  <a:gd name="T13" fmla="*/ 18 h 117"/>
                  <a:gd name="T14" fmla="*/ 15 w 178"/>
                  <a:gd name="T15" fmla="*/ 7 h 117"/>
                  <a:gd name="T16" fmla="*/ 88 w 178"/>
                  <a:gd name="T17" fmla="*/ 39 h 117"/>
                  <a:gd name="T18" fmla="*/ 135 w 178"/>
                  <a:gd name="T19" fmla="*/ 63 h 117"/>
                  <a:gd name="T20" fmla="*/ 178 w 178"/>
                  <a:gd name="T21" fmla="*/ 99 h 117"/>
                  <a:gd name="T22" fmla="*/ 177 w 178"/>
                  <a:gd name="T23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17">
                    <a:moveTo>
                      <a:pt x="177" y="107"/>
                    </a:moveTo>
                    <a:cubicBezTo>
                      <a:pt x="170" y="110"/>
                      <a:pt x="162" y="117"/>
                      <a:pt x="158" y="115"/>
                    </a:cubicBezTo>
                    <a:cubicBezTo>
                      <a:pt x="139" y="107"/>
                      <a:pt x="111" y="110"/>
                      <a:pt x="108" y="78"/>
                    </a:cubicBezTo>
                    <a:cubicBezTo>
                      <a:pt x="108" y="76"/>
                      <a:pt x="100" y="72"/>
                      <a:pt x="97" y="72"/>
                    </a:cubicBezTo>
                    <a:cubicBezTo>
                      <a:pt x="69" y="77"/>
                      <a:pt x="49" y="67"/>
                      <a:pt x="30" y="49"/>
                    </a:cubicBezTo>
                    <a:cubicBezTo>
                      <a:pt x="24" y="43"/>
                      <a:pt x="15" y="40"/>
                      <a:pt x="9" y="34"/>
                    </a:cubicBezTo>
                    <a:cubicBezTo>
                      <a:pt x="5" y="30"/>
                      <a:pt x="0" y="23"/>
                      <a:pt x="1" y="18"/>
                    </a:cubicBezTo>
                    <a:cubicBezTo>
                      <a:pt x="3" y="14"/>
                      <a:pt x="10" y="8"/>
                      <a:pt x="15" y="7"/>
                    </a:cubicBezTo>
                    <a:cubicBezTo>
                      <a:pt x="44" y="0"/>
                      <a:pt x="68" y="15"/>
                      <a:pt x="88" y="39"/>
                    </a:cubicBezTo>
                    <a:cubicBezTo>
                      <a:pt x="98" y="51"/>
                      <a:pt x="121" y="53"/>
                      <a:pt x="135" y="63"/>
                    </a:cubicBezTo>
                    <a:cubicBezTo>
                      <a:pt x="151" y="73"/>
                      <a:pt x="164" y="87"/>
                      <a:pt x="178" y="99"/>
                    </a:cubicBezTo>
                    <a:cubicBezTo>
                      <a:pt x="178" y="102"/>
                      <a:pt x="177" y="105"/>
                      <a:pt x="177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45"/>
              <p:cNvSpPr>
                <a:spLocks/>
              </p:cNvSpPr>
              <p:nvPr/>
            </p:nvSpPr>
            <p:spPr bwMode="auto">
              <a:xfrm>
                <a:off x="2888287" y="1899456"/>
                <a:ext cx="99326" cy="79302"/>
              </a:xfrm>
              <a:custGeom>
                <a:avLst/>
                <a:gdLst>
                  <a:gd name="T0" fmla="*/ 111 w 111"/>
                  <a:gd name="T1" fmla="*/ 55 h 88"/>
                  <a:gd name="T2" fmla="*/ 101 w 111"/>
                  <a:gd name="T3" fmla="*/ 68 h 88"/>
                  <a:gd name="T4" fmla="*/ 37 w 111"/>
                  <a:gd name="T5" fmla="*/ 69 h 88"/>
                  <a:gd name="T6" fmla="*/ 20 w 111"/>
                  <a:gd name="T7" fmla="*/ 66 h 88"/>
                  <a:gd name="T8" fmla="*/ 1 w 111"/>
                  <a:gd name="T9" fmla="*/ 44 h 88"/>
                  <a:gd name="T10" fmla="*/ 17 w 111"/>
                  <a:gd name="T11" fmla="*/ 22 h 88"/>
                  <a:gd name="T12" fmla="*/ 38 w 111"/>
                  <a:gd name="T13" fmla="*/ 10 h 88"/>
                  <a:gd name="T14" fmla="*/ 40 w 111"/>
                  <a:gd name="T15" fmla="*/ 9 h 88"/>
                  <a:gd name="T16" fmla="*/ 111 w 111"/>
                  <a:gd name="T17" fmla="*/ 5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88">
                    <a:moveTo>
                      <a:pt x="111" y="55"/>
                    </a:moveTo>
                    <a:cubicBezTo>
                      <a:pt x="109" y="58"/>
                      <a:pt x="104" y="68"/>
                      <a:pt x="101" y="68"/>
                    </a:cubicBezTo>
                    <a:cubicBezTo>
                      <a:pt x="80" y="63"/>
                      <a:pt x="59" y="88"/>
                      <a:pt x="37" y="69"/>
                    </a:cubicBezTo>
                    <a:cubicBezTo>
                      <a:pt x="33" y="66"/>
                      <a:pt x="24" y="69"/>
                      <a:pt x="20" y="66"/>
                    </a:cubicBezTo>
                    <a:cubicBezTo>
                      <a:pt x="12" y="60"/>
                      <a:pt x="3" y="52"/>
                      <a:pt x="1" y="44"/>
                    </a:cubicBezTo>
                    <a:cubicBezTo>
                      <a:pt x="0" y="37"/>
                      <a:pt x="10" y="28"/>
                      <a:pt x="17" y="22"/>
                    </a:cubicBezTo>
                    <a:cubicBezTo>
                      <a:pt x="23" y="17"/>
                      <a:pt x="31" y="14"/>
                      <a:pt x="38" y="10"/>
                    </a:cubicBezTo>
                    <a:cubicBezTo>
                      <a:pt x="39" y="10"/>
                      <a:pt x="39" y="9"/>
                      <a:pt x="40" y="9"/>
                    </a:cubicBezTo>
                    <a:cubicBezTo>
                      <a:pt x="56" y="0"/>
                      <a:pt x="111" y="32"/>
                      <a:pt x="111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183" y="1650379"/>
            <a:ext cx="2592000" cy="216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97" y="1660563"/>
            <a:ext cx="1233531" cy="216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838" y="1650379"/>
            <a:ext cx="825551" cy="2160000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10149775" y="-311455"/>
            <a:ext cx="2029504" cy="774882"/>
            <a:chOff x="3669050" y="1386349"/>
            <a:chExt cx="4831678" cy="1844776"/>
          </a:xfrm>
        </p:grpSpPr>
        <p:sp>
          <p:nvSpPr>
            <p:cNvPr id="58" name="Freeform 6"/>
            <p:cNvSpPr>
              <a:spLocks/>
            </p:cNvSpPr>
            <p:nvPr/>
          </p:nvSpPr>
          <p:spPr bwMode="auto">
            <a:xfrm>
              <a:off x="5549947" y="1939352"/>
              <a:ext cx="1394977" cy="738770"/>
            </a:xfrm>
            <a:custGeom>
              <a:avLst/>
              <a:gdLst>
                <a:gd name="T0" fmla="*/ 286 w 686"/>
                <a:gd name="T1" fmla="*/ 116 h 363"/>
                <a:gd name="T2" fmla="*/ 420 w 686"/>
                <a:gd name="T3" fmla="*/ 246 h 363"/>
                <a:gd name="T4" fmla="*/ 565 w 686"/>
                <a:gd name="T5" fmla="*/ 347 h 363"/>
                <a:gd name="T6" fmla="*/ 566 w 686"/>
                <a:gd name="T7" fmla="*/ 353 h 363"/>
                <a:gd name="T8" fmla="*/ 511 w 686"/>
                <a:gd name="T9" fmla="*/ 362 h 363"/>
                <a:gd name="T10" fmla="*/ 349 w 686"/>
                <a:gd name="T11" fmla="*/ 294 h 363"/>
                <a:gd name="T12" fmla="*/ 220 w 686"/>
                <a:gd name="T13" fmla="*/ 147 h 363"/>
                <a:gd name="T14" fmla="*/ 146 w 686"/>
                <a:gd name="T15" fmla="*/ 70 h 363"/>
                <a:gd name="T16" fmla="*/ 41 w 686"/>
                <a:gd name="T17" fmla="*/ 85 h 363"/>
                <a:gd name="T18" fmla="*/ 32 w 686"/>
                <a:gd name="T19" fmla="*/ 149 h 363"/>
                <a:gd name="T20" fmla="*/ 90 w 686"/>
                <a:gd name="T21" fmla="*/ 195 h 363"/>
                <a:gd name="T22" fmla="*/ 119 w 686"/>
                <a:gd name="T23" fmla="*/ 178 h 363"/>
                <a:gd name="T24" fmla="*/ 112 w 686"/>
                <a:gd name="T25" fmla="*/ 128 h 363"/>
                <a:gd name="T26" fmla="*/ 94 w 686"/>
                <a:gd name="T27" fmla="*/ 117 h 363"/>
                <a:gd name="T28" fmla="*/ 144 w 686"/>
                <a:gd name="T29" fmla="*/ 138 h 363"/>
                <a:gd name="T30" fmla="*/ 145 w 686"/>
                <a:gd name="T31" fmla="*/ 196 h 363"/>
                <a:gd name="T32" fmla="*/ 89 w 686"/>
                <a:gd name="T33" fmla="*/ 219 h 363"/>
                <a:gd name="T34" fmla="*/ 7 w 686"/>
                <a:gd name="T35" fmla="*/ 96 h 363"/>
                <a:gd name="T36" fmla="*/ 53 w 686"/>
                <a:gd name="T37" fmla="*/ 39 h 363"/>
                <a:gd name="T38" fmla="*/ 244 w 686"/>
                <a:gd name="T39" fmla="*/ 10 h 363"/>
                <a:gd name="T40" fmla="*/ 531 w 686"/>
                <a:gd name="T41" fmla="*/ 206 h 363"/>
                <a:gd name="T42" fmla="*/ 546 w 686"/>
                <a:gd name="T43" fmla="*/ 235 h 363"/>
                <a:gd name="T44" fmla="*/ 676 w 686"/>
                <a:gd name="T45" fmla="*/ 319 h 363"/>
                <a:gd name="T46" fmla="*/ 686 w 686"/>
                <a:gd name="T47" fmla="*/ 322 h 363"/>
                <a:gd name="T48" fmla="*/ 685 w 686"/>
                <a:gd name="T49" fmla="*/ 329 h 363"/>
                <a:gd name="T50" fmla="*/ 589 w 686"/>
                <a:gd name="T51" fmla="*/ 317 h 363"/>
                <a:gd name="T52" fmla="*/ 424 w 686"/>
                <a:gd name="T53" fmla="*/ 217 h 363"/>
                <a:gd name="T54" fmla="*/ 334 w 686"/>
                <a:gd name="T55" fmla="*/ 132 h 363"/>
                <a:gd name="T56" fmla="*/ 287 w 686"/>
                <a:gd name="T57" fmla="*/ 111 h 363"/>
                <a:gd name="T58" fmla="*/ 286 w 686"/>
                <a:gd name="T59" fmla="*/ 116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6" h="363">
                  <a:moveTo>
                    <a:pt x="286" y="116"/>
                  </a:moveTo>
                  <a:cubicBezTo>
                    <a:pt x="330" y="160"/>
                    <a:pt x="375" y="204"/>
                    <a:pt x="420" y="246"/>
                  </a:cubicBezTo>
                  <a:cubicBezTo>
                    <a:pt x="464" y="287"/>
                    <a:pt x="510" y="324"/>
                    <a:pt x="565" y="347"/>
                  </a:cubicBezTo>
                  <a:cubicBezTo>
                    <a:pt x="565" y="349"/>
                    <a:pt x="566" y="351"/>
                    <a:pt x="566" y="353"/>
                  </a:cubicBezTo>
                  <a:cubicBezTo>
                    <a:pt x="548" y="356"/>
                    <a:pt x="529" y="361"/>
                    <a:pt x="511" y="362"/>
                  </a:cubicBezTo>
                  <a:cubicBezTo>
                    <a:pt x="448" y="363"/>
                    <a:pt x="393" y="337"/>
                    <a:pt x="349" y="294"/>
                  </a:cubicBezTo>
                  <a:cubicBezTo>
                    <a:pt x="303" y="248"/>
                    <a:pt x="264" y="196"/>
                    <a:pt x="220" y="147"/>
                  </a:cubicBezTo>
                  <a:cubicBezTo>
                    <a:pt x="196" y="120"/>
                    <a:pt x="173" y="92"/>
                    <a:pt x="146" y="70"/>
                  </a:cubicBezTo>
                  <a:cubicBezTo>
                    <a:pt x="109" y="40"/>
                    <a:pt x="71" y="48"/>
                    <a:pt x="41" y="85"/>
                  </a:cubicBezTo>
                  <a:cubicBezTo>
                    <a:pt x="26" y="104"/>
                    <a:pt x="21" y="126"/>
                    <a:pt x="32" y="149"/>
                  </a:cubicBezTo>
                  <a:cubicBezTo>
                    <a:pt x="43" y="174"/>
                    <a:pt x="62" y="191"/>
                    <a:pt x="90" y="195"/>
                  </a:cubicBezTo>
                  <a:cubicBezTo>
                    <a:pt x="104" y="198"/>
                    <a:pt x="115" y="192"/>
                    <a:pt x="119" y="178"/>
                  </a:cubicBezTo>
                  <a:cubicBezTo>
                    <a:pt x="126" y="160"/>
                    <a:pt x="127" y="142"/>
                    <a:pt x="112" y="128"/>
                  </a:cubicBezTo>
                  <a:cubicBezTo>
                    <a:pt x="107" y="124"/>
                    <a:pt x="102" y="122"/>
                    <a:pt x="94" y="117"/>
                  </a:cubicBezTo>
                  <a:cubicBezTo>
                    <a:pt x="117" y="115"/>
                    <a:pt x="134" y="119"/>
                    <a:pt x="144" y="138"/>
                  </a:cubicBezTo>
                  <a:cubicBezTo>
                    <a:pt x="154" y="157"/>
                    <a:pt x="159" y="177"/>
                    <a:pt x="145" y="196"/>
                  </a:cubicBezTo>
                  <a:cubicBezTo>
                    <a:pt x="132" y="215"/>
                    <a:pt x="109" y="224"/>
                    <a:pt x="89" y="219"/>
                  </a:cubicBezTo>
                  <a:cubicBezTo>
                    <a:pt x="40" y="207"/>
                    <a:pt x="0" y="146"/>
                    <a:pt x="7" y="96"/>
                  </a:cubicBezTo>
                  <a:cubicBezTo>
                    <a:pt x="12" y="68"/>
                    <a:pt x="30" y="51"/>
                    <a:pt x="53" y="39"/>
                  </a:cubicBezTo>
                  <a:cubicBezTo>
                    <a:pt x="113" y="9"/>
                    <a:pt x="178" y="0"/>
                    <a:pt x="244" y="10"/>
                  </a:cubicBezTo>
                  <a:cubicBezTo>
                    <a:pt x="370" y="29"/>
                    <a:pt x="467" y="94"/>
                    <a:pt x="531" y="206"/>
                  </a:cubicBezTo>
                  <a:cubicBezTo>
                    <a:pt x="536" y="216"/>
                    <a:pt x="541" y="225"/>
                    <a:pt x="546" y="235"/>
                  </a:cubicBezTo>
                  <a:cubicBezTo>
                    <a:pt x="570" y="293"/>
                    <a:pt x="614" y="319"/>
                    <a:pt x="676" y="319"/>
                  </a:cubicBezTo>
                  <a:cubicBezTo>
                    <a:pt x="679" y="319"/>
                    <a:pt x="682" y="321"/>
                    <a:pt x="686" y="322"/>
                  </a:cubicBezTo>
                  <a:cubicBezTo>
                    <a:pt x="685" y="324"/>
                    <a:pt x="685" y="327"/>
                    <a:pt x="685" y="329"/>
                  </a:cubicBezTo>
                  <a:cubicBezTo>
                    <a:pt x="653" y="325"/>
                    <a:pt x="620" y="324"/>
                    <a:pt x="589" y="317"/>
                  </a:cubicBezTo>
                  <a:cubicBezTo>
                    <a:pt x="523" y="302"/>
                    <a:pt x="470" y="266"/>
                    <a:pt x="424" y="217"/>
                  </a:cubicBezTo>
                  <a:cubicBezTo>
                    <a:pt x="396" y="186"/>
                    <a:pt x="365" y="159"/>
                    <a:pt x="334" y="132"/>
                  </a:cubicBezTo>
                  <a:cubicBezTo>
                    <a:pt x="321" y="122"/>
                    <a:pt x="303" y="118"/>
                    <a:pt x="287" y="111"/>
                  </a:cubicBezTo>
                  <a:cubicBezTo>
                    <a:pt x="286" y="113"/>
                    <a:pt x="286" y="114"/>
                    <a:pt x="286" y="1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8"/>
            <p:cNvSpPr>
              <a:spLocks/>
            </p:cNvSpPr>
            <p:nvPr/>
          </p:nvSpPr>
          <p:spPr bwMode="auto">
            <a:xfrm>
              <a:off x="6727335" y="2502675"/>
              <a:ext cx="1773393" cy="447218"/>
            </a:xfrm>
            <a:custGeom>
              <a:avLst/>
              <a:gdLst>
                <a:gd name="T0" fmla="*/ 866 w 872"/>
                <a:gd name="T1" fmla="*/ 220 h 220"/>
                <a:gd name="T2" fmla="*/ 675 w 872"/>
                <a:gd name="T3" fmla="*/ 125 h 220"/>
                <a:gd name="T4" fmla="*/ 386 w 872"/>
                <a:gd name="T5" fmla="*/ 156 h 220"/>
                <a:gd name="T6" fmla="*/ 278 w 872"/>
                <a:gd name="T7" fmla="*/ 174 h 220"/>
                <a:gd name="T8" fmla="*/ 164 w 872"/>
                <a:gd name="T9" fmla="*/ 159 h 220"/>
                <a:gd name="T10" fmla="*/ 0 w 872"/>
                <a:gd name="T11" fmla="*/ 58 h 220"/>
                <a:gd name="T12" fmla="*/ 14 w 872"/>
                <a:gd name="T13" fmla="*/ 64 h 220"/>
                <a:gd name="T14" fmla="*/ 266 w 872"/>
                <a:gd name="T15" fmla="*/ 131 h 220"/>
                <a:gd name="T16" fmla="*/ 397 w 872"/>
                <a:gd name="T17" fmla="*/ 102 h 220"/>
                <a:gd name="T18" fmla="*/ 589 w 872"/>
                <a:gd name="T19" fmla="*/ 29 h 220"/>
                <a:gd name="T20" fmla="*/ 718 w 872"/>
                <a:gd name="T21" fmla="*/ 5 h 220"/>
                <a:gd name="T22" fmla="*/ 859 w 872"/>
                <a:gd name="T23" fmla="*/ 108 h 220"/>
                <a:gd name="T24" fmla="*/ 866 w 872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20">
                  <a:moveTo>
                    <a:pt x="866" y="220"/>
                  </a:moveTo>
                  <a:cubicBezTo>
                    <a:pt x="824" y="142"/>
                    <a:pt x="751" y="129"/>
                    <a:pt x="675" y="125"/>
                  </a:cubicBezTo>
                  <a:cubicBezTo>
                    <a:pt x="577" y="120"/>
                    <a:pt x="482" y="139"/>
                    <a:pt x="386" y="156"/>
                  </a:cubicBezTo>
                  <a:cubicBezTo>
                    <a:pt x="350" y="162"/>
                    <a:pt x="314" y="168"/>
                    <a:pt x="278" y="174"/>
                  </a:cubicBezTo>
                  <a:cubicBezTo>
                    <a:pt x="238" y="180"/>
                    <a:pt x="201" y="173"/>
                    <a:pt x="164" y="159"/>
                  </a:cubicBezTo>
                  <a:cubicBezTo>
                    <a:pt x="103" y="136"/>
                    <a:pt x="49" y="100"/>
                    <a:pt x="0" y="58"/>
                  </a:cubicBezTo>
                  <a:cubicBezTo>
                    <a:pt x="4" y="60"/>
                    <a:pt x="9" y="62"/>
                    <a:pt x="14" y="64"/>
                  </a:cubicBezTo>
                  <a:cubicBezTo>
                    <a:pt x="94" y="102"/>
                    <a:pt x="177" y="125"/>
                    <a:pt x="266" y="131"/>
                  </a:cubicBezTo>
                  <a:cubicBezTo>
                    <a:pt x="312" y="134"/>
                    <a:pt x="355" y="119"/>
                    <a:pt x="397" y="102"/>
                  </a:cubicBezTo>
                  <a:cubicBezTo>
                    <a:pt x="461" y="78"/>
                    <a:pt x="524" y="50"/>
                    <a:pt x="589" y="29"/>
                  </a:cubicBezTo>
                  <a:cubicBezTo>
                    <a:pt x="630" y="15"/>
                    <a:pt x="674" y="9"/>
                    <a:pt x="718" y="5"/>
                  </a:cubicBezTo>
                  <a:cubicBezTo>
                    <a:pt x="792" y="0"/>
                    <a:pt x="839" y="36"/>
                    <a:pt x="859" y="108"/>
                  </a:cubicBezTo>
                  <a:cubicBezTo>
                    <a:pt x="869" y="143"/>
                    <a:pt x="872" y="188"/>
                    <a:pt x="866" y="2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7074790" y="1732084"/>
              <a:ext cx="630406" cy="929698"/>
            </a:xfrm>
            <a:custGeom>
              <a:avLst/>
              <a:gdLst>
                <a:gd name="T0" fmla="*/ 53 w 310"/>
                <a:gd name="T1" fmla="*/ 5 h 457"/>
                <a:gd name="T2" fmla="*/ 100 w 310"/>
                <a:gd name="T3" fmla="*/ 80 h 457"/>
                <a:gd name="T4" fmla="*/ 139 w 310"/>
                <a:gd name="T5" fmla="*/ 143 h 457"/>
                <a:gd name="T6" fmla="*/ 152 w 310"/>
                <a:gd name="T7" fmla="*/ 134 h 457"/>
                <a:gd name="T8" fmla="*/ 223 w 310"/>
                <a:gd name="T9" fmla="*/ 94 h 457"/>
                <a:gd name="T10" fmla="*/ 261 w 310"/>
                <a:gd name="T11" fmla="*/ 49 h 457"/>
                <a:gd name="T12" fmla="*/ 233 w 310"/>
                <a:gd name="T13" fmla="*/ 4 h 457"/>
                <a:gd name="T14" fmla="*/ 274 w 310"/>
                <a:gd name="T15" fmla="*/ 20 h 457"/>
                <a:gd name="T16" fmla="*/ 252 w 310"/>
                <a:gd name="T17" fmla="*/ 153 h 457"/>
                <a:gd name="T18" fmla="*/ 214 w 310"/>
                <a:gd name="T19" fmla="*/ 174 h 457"/>
                <a:gd name="T20" fmla="*/ 255 w 310"/>
                <a:gd name="T21" fmla="*/ 184 h 457"/>
                <a:gd name="T22" fmla="*/ 277 w 310"/>
                <a:gd name="T23" fmla="*/ 221 h 457"/>
                <a:gd name="T24" fmla="*/ 224 w 310"/>
                <a:gd name="T25" fmla="*/ 285 h 457"/>
                <a:gd name="T26" fmla="*/ 169 w 310"/>
                <a:gd name="T27" fmla="*/ 274 h 457"/>
                <a:gd name="T28" fmla="*/ 162 w 310"/>
                <a:gd name="T29" fmla="*/ 255 h 457"/>
                <a:gd name="T30" fmla="*/ 176 w 310"/>
                <a:gd name="T31" fmla="*/ 245 h 457"/>
                <a:gd name="T32" fmla="*/ 203 w 310"/>
                <a:gd name="T33" fmla="*/ 225 h 457"/>
                <a:gd name="T34" fmla="*/ 171 w 310"/>
                <a:gd name="T35" fmla="*/ 195 h 457"/>
                <a:gd name="T36" fmla="*/ 117 w 310"/>
                <a:gd name="T37" fmla="*/ 222 h 457"/>
                <a:gd name="T38" fmla="*/ 103 w 310"/>
                <a:gd name="T39" fmla="*/ 365 h 457"/>
                <a:gd name="T40" fmla="*/ 207 w 310"/>
                <a:gd name="T41" fmla="*/ 428 h 457"/>
                <a:gd name="T42" fmla="*/ 282 w 310"/>
                <a:gd name="T43" fmla="*/ 425 h 457"/>
                <a:gd name="T44" fmla="*/ 88 w 310"/>
                <a:gd name="T45" fmla="*/ 392 h 457"/>
                <a:gd name="T46" fmla="*/ 64 w 310"/>
                <a:gd name="T47" fmla="*/ 215 h 457"/>
                <a:gd name="T48" fmla="*/ 70 w 310"/>
                <a:gd name="T49" fmla="*/ 203 h 457"/>
                <a:gd name="T50" fmla="*/ 59 w 310"/>
                <a:gd name="T51" fmla="*/ 149 h 457"/>
                <a:gd name="T52" fmla="*/ 33 w 310"/>
                <a:gd name="T53" fmla="*/ 122 h 457"/>
                <a:gd name="T54" fmla="*/ 53 w 310"/>
                <a:gd name="T55" fmla="*/ 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457">
                  <a:moveTo>
                    <a:pt x="53" y="5"/>
                  </a:moveTo>
                  <a:cubicBezTo>
                    <a:pt x="49" y="42"/>
                    <a:pt x="72" y="62"/>
                    <a:pt x="100" y="80"/>
                  </a:cubicBezTo>
                  <a:cubicBezTo>
                    <a:pt x="122" y="94"/>
                    <a:pt x="140" y="111"/>
                    <a:pt x="139" y="143"/>
                  </a:cubicBezTo>
                  <a:cubicBezTo>
                    <a:pt x="145" y="139"/>
                    <a:pt x="148" y="136"/>
                    <a:pt x="152" y="134"/>
                  </a:cubicBezTo>
                  <a:cubicBezTo>
                    <a:pt x="176" y="120"/>
                    <a:pt x="199" y="105"/>
                    <a:pt x="223" y="94"/>
                  </a:cubicBezTo>
                  <a:cubicBezTo>
                    <a:pt x="244" y="85"/>
                    <a:pt x="258" y="72"/>
                    <a:pt x="261" y="49"/>
                  </a:cubicBezTo>
                  <a:cubicBezTo>
                    <a:pt x="265" y="28"/>
                    <a:pt x="256" y="13"/>
                    <a:pt x="233" y="4"/>
                  </a:cubicBezTo>
                  <a:cubicBezTo>
                    <a:pt x="251" y="0"/>
                    <a:pt x="262" y="5"/>
                    <a:pt x="274" y="20"/>
                  </a:cubicBezTo>
                  <a:cubicBezTo>
                    <a:pt x="310" y="65"/>
                    <a:pt x="301" y="122"/>
                    <a:pt x="252" y="153"/>
                  </a:cubicBezTo>
                  <a:cubicBezTo>
                    <a:pt x="241" y="160"/>
                    <a:pt x="229" y="165"/>
                    <a:pt x="214" y="174"/>
                  </a:cubicBezTo>
                  <a:cubicBezTo>
                    <a:pt x="231" y="178"/>
                    <a:pt x="243" y="181"/>
                    <a:pt x="255" y="184"/>
                  </a:cubicBezTo>
                  <a:cubicBezTo>
                    <a:pt x="274" y="190"/>
                    <a:pt x="281" y="203"/>
                    <a:pt x="277" y="221"/>
                  </a:cubicBezTo>
                  <a:cubicBezTo>
                    <a:pt x="270" y="251"/>
                    <a:pt x="252" y="273"/>
                    <a:pt x="224" y="285"/>
                  </a:cubicBezTo>
                  <a:cubicBezTo>
                    <a:pt x="204" y="294"/>
                    <a:pt x="185" y="288"/>
                    <a:pt x="169" y="274"/>
                  </a:cubicBezTo>
                  <a:cubicBezTo>
                    <a:pt x="164" y="270"/>
                    <a:pt x="161" y="261"/>
                    <a:pt x="162" y="255"/>
                  </a:cubicBezTo>
                  <a:cubicBezTo>
                    <a:pt x="162" y="251"/>
                    <a:pt x="171" y="247"/>
                    <a:pt x="176" y="245"/>
                  </a:cubicBezTo>
                  <a:cubicBezTo>
                    <a:pt x="187" y="240"/>
                    <a:pt x="205" y="245"/>
                    <a:pt x="203" y="225"/>
                  </a:cubicBezTo>
                  <a:cubicBezTo>
                    <a:pt x="202" y="207"/>
                    <a:pt x="188" y="198"/>
                    <a:pt x="171" y="195"/>
                  </a:cubicBezTo>
                  <a:cubicBezTo>
                    <a:pt x="147" y="191"/>
                    <a:pt x="129" y="204"/>
                    <a:pt x="117" y="222"/>
                  </a:cubicBezTo>
                  <a:cubicBezTo>
                    <a:pt x="87" y="267"/>
                    <a:pt x="82" y="315"/>
                    <a:pt x="103" y="365"/>
                  </a:cubicBezTo>
                  <a:cubicBezTo>
                    <a:pt x="122" y="410"/>
                    <a:pt x="161" y="426"/>
                    <a:pt x="207" y="428"/>
                  </a:cubicBezTo>
                  <a:cubicBezTo>
                    <a:pt x="233" y="429"/>
                    <a:pt x="259" y="426"/>
                    <a:pt x="282" y="425"/>
                  </a:cubicBezTo>
                  <a:cubicBezTo>
                    <a:pt x="226" y="457"/>
                    <a:pt x="137" y="456"/>
                    <a:pt x="88" y="392"/>
                  </a:cubicBezTo>
                  <a:cubicBezTo>
                    <a:pt x="45" y="338"/>
                    <a:pt x="32" y="280"/>
                    <a:pt x="64" y="215"/>
                  </a:cubicBezTo>
                  <a:cubicBezTo>
                    <a:pt x="66" y="211"/>
                    <a:pt x="68" y="207"/>
                    <a:pt x="70" y="203"/>
                  </a:cubicBezTo>
                  <a:cubicBezTo>
                    <a:pt x="83" y="174"/>
                    <a:pt x="82" y="171"/>
                    <a:pt x="59" y="149"/>
                  </a:cubicBezTo>
                  <a:cubicBezTo>
                    <a:pt x="50" y="140"/>
                    <a:pt x="41" y="132"/>
                    <a:pt x="33" y="122"/>
                  </a:cubicBezTo>
                  <a:cubicBezTo>
                    <a:pt x="0" y="82"/>
                    <a:pt x="7" y="36"/>
                    <a:pt x="53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5120789" y="2502675"/>
              <a:ext cx="1708030" cy="478179"/>
            </a:xfrm>
            <a:custGeom>
              <a:avLst/>
              <a:gdLst>
                <a:gd name="T0" fmla="*/ 840 w 840"/>
                <a:gd name="T1" fmla="*/ 131 h 235"/>
                <a:gd name="T2" fmla="*/ 678 w 840"/>
                <a:gd name="T3" fmla="*/ 223 h 235"/>
                <a:gd name="T4" fmla="*/ 535 w 840"/>
                <a:gd name="T5" fmla="*/ 183 h 235"/>
                <a:gd name="T6" fmla="*/ 404 w 840"/>
                <a:gd name="T7" fmla="*/ 119 h 235"/>
                <a:gd name="T8" fmla="*/ 49 w 840"/>
                <a:gd name="T9" fmla="*/ 52 h 235"/>
                <a:gd name="T10" fmla="*/ 0 w 840"/>
                <a:gd name="T11" fmla="*/ 56 h 235"/>
                <a:gd name="T12" fmla="*/ 292 w 840"/>
                <a:gd name="T13" fmla="*/ 37 h 235"/>
                <a:gd name="T14" fmla="*/ 582 w 840"/>
                <a:gd name="T15" fmla="*/ 139 h 235"/>
                <a:gd name="T16" fmla="*/ 745 w 840"/>
                <a:gd name="T17" fmla="*/ 166 h 235"/>
                <a:gd name="T18" fmla="*/ 840 w 840"/>
                <a:gd name="T19" fmla="*/ 1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0" h="235">
                  <a:moveTo>
                    <a:pt x="840" y="131"/>
                  </a:moveTo>
                  <a:cubicBezTo>
                    <a:pt x="811" y="198"/>
                    <a:pt x="749" y="235"/>
                    <a:pt x="678" y="223"/>
                  </a:cubicBezTo>
                  <a:cubicBezTo>
                    <a:pt x="629" y="215"/>
                    <a:pt x="581" y="200"/>
                    <a:pt x="535" y="183"/>
                  </a:cubicBezTo>
                  <a:cubicBezTo>
                    <a:pt x="490" y="165"/>
                    <a:pt x="446" y="143"/>
                    <a:pt x="404" y="119"/>
                  </a:cubicBezTo>
                  <a:cubicBezTo>
                    <a:pt x="293" y="53"/>
                    <a:pt x="173" y="43"/>
                    <a:pt x="49" y="52"/>
                  </a:cubicBezTo>
                  <a:cubicBezTo>
                    <a:pt x="33" y="53"/>
                    <a:pt x="16" y="56"/>
                    <a:pt x="0" y="56"/>
                  </a:cubicBezTo>
                  <a:cubicBezTo>
                    <a:pt x="96" y="24"/>
                    <a:pt x="191" y="0"/>
                    <a:pt x="292" y="37"/>
                  </a:cubicBezTo>
                  <a:cubicBezTo>
                    <a:pt x="388" y="73"/>
                    <a:pt x="484" y="107"/>
                    <a:pt x="582" y="139"/>
                  </a:cubicBezTo>
                  <a:cubicBezTo>
                    <a:pt x="634" y="156"/>
                    <a:pt x="689" y="167"/>
                    <a:pt x="745" y="166"/>
                  </a:cubicBezTo>
                  <a:cubicBezTo>
                    <a:pt x="779" y="166"/>
                    <a:pt x="811" y="159"/>
                    <a:pt x="840" y="1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6074568" y="1431071"/>
              <a:ext cx="430878" cy="569343"/>
            </a:xfrm>
            <a:custGeom>
              <a:avLst/>
              <a:gdLst>
                <a:gd name="T0" fmla="*/ 80 w 212"/>
                <a:gd name="T1" fmla="*/ 98 h 280"/>
                <a:gd name="T2" fmla="*/ 45 w 212"/>
                <a:gd name="T3" fmla="*/ 190 h 280"/>
                <a:gd name="T4" fmla="*/ 86 w 212"/>
                <a:gd name="T5" fmla="*/ 253 h 280"/>
                <a:gd name="T6" fmla="*/ 106 w 212"/>
                <a:gd name="T7" fmla="*/ 280 h 280"/>
                <a:gd name="T8" fmla="*/ 88 w 212"/>
                <a:gd name="T9" fmla="*/ 275 h 280"/>
                <a:gd name="T10" fmla="*/ 6 w 212"/>
                <a:gd name="T11" fmla="*/ 136 h 280"/>
                <a:gd name="T12" fmla="*/ 113 w 212"/>
                <a:gd name="T13" fmla="*/ 8 h 280"/>
                <a:gd name="T14" fmla="*/ 188 w 212"/>
                <a:gd name="T15" fmla="*/ 45 h 280"/>
                <a:gd name="T16" fmla="*/ 194 w 212"/>
                <a:gd name="T17" fmla="*/ 133 h 280"/>
                <a:gd name="T18" fmla="*/ 123 w 212"/>
                <a:gd name="T19" fmla="*/ 156 h 280"/>
                <a:gd name="T20" fmla="*/ 80 w 212"/>
                <a:gd name="T21" fmla="*/ 9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280">
                  <a:moveTo>
                    <a:pt x="80" y="98"/>
                  </a:moveTo>
                  <a:cubicBezTo>
                    <a:pt x="41" y="117"/>
                    <a:pt x="26" y="155"/>
                    <a:pt x="45" y="190"/>
                  </a:cubicBezTo>
                  <a:cubicBezTo>
                    <a:pt x="56" y="212"/>
                    <a:pt x="72" y="232"/>
                    <a:pt x="86" y="253"/>
                  </a:cubicBezTo>
                  <a:cubicBezTo>
                    <a:pt x="91" y="260"/>
                    <a:pt x="97" y="268"/>
                    <a:pt x="106" y="280"/>
                  </a:cubicBezTo>
                  <a:cubicBezTo>
                    <a:pt x="96" y="277"/>
                    <a:pt x="92" y="277"/>
                    <a:pt x="88" y="275"/>
                  </a:cubicBezTo>
                  <a:cubicBezTo>
                    <a:pt x="28" y="245"/>
                    <a:pt x="0" y="198"/>
                    <a:pt x="6" y="136"/>
                  </a:cubicBezTo>
                  <a:cubicBezTo>
                    <a:pt x="11" y="75"/>
                    <a:pt x="52" y="26"/>
                    <a:pt x="113" y="8"/>
                  </a:cubicBezTo>
                  <a:cubicBezTo>
                    <a:pt x="138" y="0"/>
                    <a:pt x="167" y="15"/>
                    <a:pt x="188" y="45"/>
                  </a:cubicBezTo>
                  <a:cubicBezTo>
                    <a:pt x="209" y="78"/>
                    <a:pt x="212" y="113"/>
                    <a:pt x="194" y="133"/>
                  </a:cubicBezTo>
                  <a:cubicBezTo>
                    <a:pt x="175" y="153"/>
                    <a:pt x="150" y="161"/>
                    <a:pt x="123" y="156"/>
                  </a:cubicBezTo>
                  <a:cubicBezTo>
                    <a:pt x="93" y="149"/>
                    <a:pt x="82" y="127"/>
                    <a:pt x="80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5"/>
            <p:cNvSpPr>
              <a:spLocks/>
            </p:cNvSpPr>
            <p:nvPr/>
          </p:nvSpPr>
          <p:spPr bwMode="auto">
            <a:xfrm>
              <a:off x="3977802" y="2299707"/>
              <a:ext cx="1436259" cy="404216"/>
            </a:xfrm>
            <a:custGeom>
              <a:avLst/>
              <a:gdLst>
                <a:gd name="T0" fmla="*/ 706 w 706"/>
                <a:gd name="T1" fmla="*/ 83 h 199"/>
                <a:gd name="T2" fmla="*/ 579 w 706"/>
                <a:gd name="T3" fmla="*/ 64 h 199"/>
                <a:gd name="T4" fmla="*/ 351 w 706"/>
                <a:gd name="T5" fmla="*/ 131 h 199"/>
                <a:gd name="T6" fmla="*/ 264 w 706"/>
                <a:gd name="T7" fmla="*/ 166 h 199"/>
                <a:gd name="T8" fmla="*/ 42 w 706"/>
                <a:gd name="T9" fmla="*/ 175 h 199"/>
                <a:gd name="T10" fmla="*/ 0 w 706"/>
                <a:gd name="T11" fmla="*/ 163 h 199"/>
                <a:gd name="T12" fmla="*/ 134 w 706"/>
                <a:gd name="T13" fmla="*/ 163 h 199"/>
                <a:gd name="T14" fmla="*/ 324 w 706"/>
                <a:gd name="T15" fmla="*/ 109 h 199"/>
                <a:gd name="T16" fmla="*/ 539 w 706"/>
                <a:gd name="T17" fmla="*/ 16 h 199"/>
                <a:gd name="T18" fmla="*/ 696 w 706"/>
                <a:gd name="T19" fmla="*/ 66 h 199"/>
                <a:gd name="T20" fmla="*/ 706 w 706"/>
                <a:gd name="T21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199">
                  <a:moveTo>
                    <a:pt x="706" y="83"/>
                  </a:moveTo>
                  <a:cubicBezTo>
                    <a:pt x="665" y="55"/>
                    <a:pt x="622" y="58"/>
                    <a:pt x="579" y="64"/>
                  </a:cubicBezTo>
                  <a:cubicBezTo>
                    <a:pt x="500" y="75"/>
                    <a:pt x="425" y="103"/>
                    <a:pt x="351" y="131"/>
                  </a:cubicBezTo>
                  <a:cubicBezTo>
                    <a:pt x="322" y="142"/>
                    <a:pt x="292" y="152"/>
                    <a:pt x="264" y="166"/>
                  </a:cubicBezTo>
                  <a:cubicBezTo>
                    <a:pt x="191" y="199"/>
                    <a:pt x="117" y="197"/>
                    <a:pt x="42" y="175"/>
                  </a:cubicBezTo>
                  <a:cubicBezTo>
                    <a:pt x="26" y="171"/>
                    <a:pt x="10" y="166"/>
                    <a:pt x="0" y="163"/>
                  </a:cubicBezTo>
                  <a:cubicBezTo>
                    <a:pt x="41" y="163"/>
                    <a:pt x="88" y="164"/>
                    <a:pt x="134" y="163"/>
                  </a:cubicBezTo>
                  <a:cubicBezTo>
                    <a:pt x="202" y="161"/>
                    <a:pt x="265" y="143"/>
                    <a:pt x="324" y="109"/>
                  </a:cubicBezTo>
                  <a:cubicBezTo>
                    <a:pt x="392" y="70"/>
                    <a:pt x="461" y="33"/>
                    <a:pt x="539" y="16"/>
                  </a:cubicBezTo>
                  <a:cubicBezTo>
                    <a:pt x="608" y="0"/>
                    <a:pt x="662" y="17"/>
                    <a:pt x="696" y="66"/>
                  </a:cubicBezTo>
                  <a:cubicBezTo>
                    <a:pt x="699" y="71"/>
                    <a:pt x="702" y="77"/>
                    <a:pt x="706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7772278" y="2010735"/>
              <a:ext cx="390456" cy="369815"/>
            </a:xfrm>
            <a:custGeom>
              <a:avLst/>
              <a:gdLst>
                <a:gd name="T0" fmla="*/ 79 w 192"/>
                <a:gd name="T1" fmla="*/ 82 h 182"/>
                <a:gd name="T2" fmla="*/ 63 w 192"/>
                <a:gd name="T3" fmla="*/ 42 h 182"/>
                <a:gd name="T4" fmla="*/ 70 w 192"/>
                <a:gd name="T5" fmla="*/ 5 h 182"/>
                <a:gd name="T6" fmla="*/ 105 w 192"/>
                <a:gd name="T7" fmla="*/ 5 h 182"/>
                <a:gd name="T8" fmla="*/ 121 w 192"/>
                <a:gd name="T9" fmla="*/ 44 h 182"/>
                <a:gd name="T10" fmla="*/ 113 w 192"/>
                <a:gd name="T11" fmla="*/ 63 h 182"/>
                <a:gd name="T12" fmla="*/ 168 w 192"/>
                <a:gd name="T13" fmla="*/ 49 h 182"/>
                <a:gd name="T14" fmla="*/ 184 w 192"/>
                <a:gd name="T15" fmla="*/ 86 h 182"/>
                <a:gd name="T16" fmla="*/ 166 w 192"/>
                <a:gd name="T17" fmla="*/ 107 h 182"/>
                <a:gd name="T18" fmla="*/ 140 w 192"/>
                <a:gd name="T19" fmla="*/ 108 h 182"/>
                <a:gd name="T20" fmla="*/ 113 w 192"/>
                <a:gd name="T21" fmla="*/ 103 h 182"/>
                <a:gd name="T22" fmla="*/ 121 w 192"/>
                <a:gd name="T23" fmla="*/ 108 h 182"/>
                <a:gd name="T24" fmla="*/ 134 w 192"/>
                <a:gd name="T25" fmla="*/ 113 h 182"/>
                <a:gd name="T26" fmla="*/ 162 w 192"/>
                <a:gd name="T27" fmla="*/ 158 h 182"/>
                <a:gd name="T28" fmla="*/ 134 w 192"/>
                <a:gd name="T29" fmla="*/ 182 h 182"/>
                <a:gd name="T30" fmla="*/ 97 w 192"/>
                <a:gd name="T31" fmla="*/ 142 h 182"/>
                <a:gd name="T32" fmla="*/ 91 w 192"/>
                <a:gd name="T33" fmla="*/ 117 h 182"/>
                <a:gd name="T34" fmla="*/ 90 w 192"/>
                <a:gd name="T35" fmla="*/ 151 h 182"/>
                <a:gd name="T36" fmla="*/ 67 w 192"/>
                <a:gd name="T37" fmla="*/ 180 h 182"/>
                <a:gd name="T38" fmla="*/ 34 w 192"/>
                <a:gd name="T39" fmla="*/ 166 h 182"/>
                <a:gd name="T40" fmla="*/ 39 w 192"/>
                <a:gd name="T41" fmla="*/ 130 h 182"/>
                <a:gd name="T42" fmla="*/ 60 w 192"/>
                <a:gd name="T43" fmla="*/ 99 h 182"/>
                <a:gd name="T44" fmla="*/ 66 w 192"/>
                <a:gd name="T45" fmla="*/ 103 h 182"/>
                <a:gd name="T46" fmla="*/ 48 w 192"/>
                <a:gd name="T47" fmla="*/ 106 h 182"/>
                <a:gd name="T48" fmla="*/ 0 w 192"/>
                <a:gd name="T49" fmla="*/ 71 h 182"/>
                <a:gd name="T50" fmla="*/ 10 w 192"/>
                <a:gd name="T51" fmla="*/ 45 h 182"/>
                <a:gd name="T52" fmla="*/ 37 w 192"/>
                <a:gd name="T53" fmla="*/ 45 h 182"/>
                <a:gd name="T54" fmla="*/ 62 w 192"/>
                <a:gd name="T55" fmla="*/ 68 h 182"/>
                <a:gd name="T56" fmla="*/ 76 w 192"/>
                <a:gd name="T57" fmla="*/ 84 h 182"/>
                <a:gd name="T58" fmla="*/ 79 w 192"/>
                <a:gd name="T59" fmla="*/ 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182">
                  <a:moveTo>
                    <a:pt x="79" y="82"/>
                  </a:moveTo>
                  <a:cubicBezTo>
                    <a:pt x="73" y="68"/>
                    <a:pt x="68" y="55"/>
                    <a:pt x="63" y="42"/>
                  </a:cubicBezTo>
                  <a:cubicBezTo>
                    <a:pt x="57" y="28"/>
                    <a:pt x="55" y="12"/>
                    <a:pt x="70" y="5"/>
                  </a:cubicBezTo>
                  <a:cubicBezTo>
                    <a:pt x="80" y="0"/>
                    <a:pt x="95" y="0"/>
                    <a:pt x="105" y="5"/>
                  </a:cubicBezTo>
                  <a:cubicBezTo>
                    <a:pt x="120" y="12"/>
                    <a:pt x="125" y="27"/>
                    <a:pt x="121" y="44"/>
                  </a:cubicBezTo>
                  <a:cubicBezTo>
                    <a:pt x="120" y="49"/>
                    <a:pt x="117" y="53"/>
                    <a:pt x="113" y="63"/>
                  </a:cubicBezTo>
                  <a:cubicBezTo>
                    <a:pt x="132" y="46"/>
                    <a:pt x="149" y="35"/>
                    <a:pt x="168" y="49"/>
                  </a:cubicBezTo>
                  <a:cubicBezTo>
                    <a:pt x="178" y="57"/>
                    <a:pt x="192" y="69"/>
                    <a:pt x="184" y="86"/>
                  </a:cubicBezTo>
                  <a:cubicBezTo>
                    <a:pt x="180" y="94"/>
                    <a:pt x="174" y="103"/>
                    <a:pt x="166" y="107"/>
                  </a:cubicBezTo>
                  <a:cubicBezTo>
                    <a:pt x="159" y="111"/>
                    <a:pt x="149" y="109"/>
                    <a:pt x="140" y="108"/>
                  </a:cubicBezTo>
                  <a:cubicBezTo>
                    <a:pt x="131" y="106"/>
                    <a:pt x="123" y="102"/>
                    <a:pt x="113" y="103"/>
                  </a:cubicBezTo>
                  <a:cubicBezTo>
                    <a:pt x="116" y="105"/>
                    <a:pt x="118" y="107"/>
                    <a:pt x="121" y="108"/>
                  </a:cubicBezTo>
                  <a:cubicBezTo>
                    <a:pt x="125" y="110"/>
                    <a:pt x="130" y="111"/>
                    <a:pt x="134" y="113"/>
                  </a:cubicBezTo>
                  <a:cubicBezTo>
                    <a:pt x="156" y="122"/>
                    <a:pt x="167" y="140"/>
                    <a:pt x="162" y="158"/>
                  </a:cubicBezTo>
                  <a:cubicBezTo>
                    <a:pt x="159" y="172"/>
                    <a:pt x="150" y="182"/>
                    <a:pt x="134" y="182"/>
                  </a:cubicBezTo>
                  <a:cubicBezTo>
                    <a:pt x="116" y="182"/>
                    <a:pt x="100" y="165"/>
                    <a:pt x="97" y="142"/>
                  </a:cubicBezTo>
                  <a:cubicBezTo>
                    <a:pt x="95" y="134"/>
                    <a:pt x="95" y="125"/>
                    <a:pt x="91" y="117"/>
                  </a:cubicBezTo>
                  <a:cubicBezTo>
                    <a:pt x="91" y="128"/>
                    <a:pt x="94" y="141"/>
                    <a:pt x="90" y="151"/>
                  </a:cubicBezTo>
                  <a:cubicBezTo>
                    <a:pt x="86" y="162"/>
                    <a:pt x="77" y="177"/>
                    <a:pt x="67" y="180"/>
                  </a:cubicBezTo>
                  <a:cubicBezTo>
                    <a:pt x="58" y="182"/>
                    <a:pt x="39" y="175"/>
                    <a:pt x="34" y="166"/>
                  </a:cubicBezTo>
                  <a:cubicBezTo>
                    <a:pt x="29" y="158"/>
                    <a:pt x="35" y="142"/>
                    <a:pt x="39" y="130"/>
                  </a:cubicBezTo>
                  <a:cubicBezTo>
                    <a:pt x="44" y="119"/>
                    <a:pt x="53" y="109"/>
                    <a:pt x="60" y="99"/>
                  </a:cubicBezTo>
                  <a:cubicBezTo>
                    <a:pt x="62" y="100"/>
                    <a:pt x="64" y="101"/>
                    <a:pt x="66" y="103"/>
                  </a:cubicBezTo>
                  <a:cubicBezTo>
                    <a:pt x="60" y="104"/>
                    <a:pt x="54" y="106"/>
                    <a:pt x="48" y="106"/>
                  </a:cubicBezTo>
                  <a:cubicBezTo>
                    <a:pt x="21" y="110"/>
                    <a:pt x="1" y="96"/>
                    <a:pt x="0" y="71"/>
                  </a:cubicBezTo>
                  <a:cubicBezTo>
                    <a:pt x="0" y="62"/>
                    <a:pt x="3" y="49"/>
                    <a:pt x="10" y="45"/>
                  </a:cubicBezTo>
                  <a:cubicBezTo>
                    <a:pt x="16" y="40"/>
                    <a:pt x="30" y="42"/>
                    <a:pt x="37" y="45"/>
                  </a:cubicBezTo>
                  <a:cubicBezTo>
                    <a:pt x="47" y="50"/>
                    <a:pt x="54" y="60"/>
                    <a:pt x="62" y="68"/>
                  </a:cubicBezTo>
                  <a:cubicBezTo>
                    <a:pt x="67" y="73"/>
                    <a:pt x="71" y="78"/>
                    <a:pt x="76" y="84"/>
                  </a:cubicBezTo>
                  <a:cubicBezTo>
                    <a:pt x="77" y="83"/>
                    <a:pt x="78" y="82"/>
                    <a:pt x="79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5649711" y="2799387"/>
              <a:ext cx="396477" cy="372395"/>
            </a:xfrm>
            <a:custGeom>
              <a:avLst/>
              <a:gdLst>
                <a:gd name="T0" fmla="*/ 92 w 195"/>
                <a:gd name="T1" fmla="*/ 118 h 183"/>
                <a:gd name="T2" fmla="*/ 90 w 195"/>
                <a:gd name="T3" fmla="*/ 153 h 183"/>
                <a:gd name="T4" fmla="*/ 66 w 195"/>
                <a:gd name="T5" fmla="*/ 181 h 183"/>
                <a:gd name="T6" fmla="*/ 36 w 195"/>
                <a:gd name="T7" fmla="*/ 168 h 183"/>
                <a:gd name="T8" fmla="*/ 38 w 195"/>
                <a:gd name="T9" fmla="*/ 132 h 183"/>
                <a:gd name="T10" fmla="*/ 61 w 195"/>
                <a:gd name="T11" fmla="*/ 100 h 183"/>
                <a:gd name="T12" fmla="*/ 66 w 195"/>
                <a:gd name="T13" fmla="*/ 103 h 183"/>
                <a:gd name="T14" fmla="*/ 47 w 195"/>
                <a:gd name="T15" fmla="*/ 107 h 183"/>
                <a:gd name="T16" fmla="*/ 1 w 195"/>
                <a:gd name="T17" fmla="*/ 73 h 183"/>
                <a:gd name="T18" fmla="*/ 10 w 195"/>
                <a:gd name="T19" fmla="*/ 45 h 183"/>
                <a:gd name="T20" fmla="*/ 40 w 195"/>
                <a:gd name="T21" fmla="*/ 47 h 183"/>
                <a:gd name="T22" fmla="*/ 59 w 195"/>
                <a:gd name="T23" fmla="*/ 64 h 183"/>
                <a:gd name="T24" fmla="*/ 79 w 195"/>
                <a:gd name="T25" fmla="*/ 82 h 183"/>
                <a:gd name="T26" fmla="*/ 65 w 195"/>
                <a:gd name="T27" fmla="*/ 49 h 183"/>
                <a:gd name="T28" fmla="*/ 71 w 195"/>
                <a:gd name="T29" fmla="*/ 5 h 183"/>
                <a:gd name="T30" fmla="*/ 107 w 195"/>
                <a:gd name="T31" fmla="*/ 6 h 183"/>
                <a:gd name="T32" fmla="*/ 117 w 195"/>
                <a:gd name="T33" fmla="*/ 54 h 183"/>
                <a:gd name="T34" fmla="*/ 115 w 195"/>
                <a:gd name="T35" fmla="*/ 60 h 183"/>
                <a:gd name="T36" fmla="*/ 170 w 195"/>
                <a:gd name="T37" fmla="*/ 51 h 183"/>
                <a:gd name="T38" fmla="*/ 153 w 195"/>
                <a:gd name="T39" fmla="*/ 111 h 183"/>
                <a:gd name="T40" fmla="*/ 112 w 195"/>
                <a:gd name="T41" fmla="*/ 104 h 183"/>
                <a:gd name="T42" fmla="*/ 123 w 195"/>
                <a:gd name="T43" fmla="*/ 109 h 183"/>
                <a:gd name="T44" fmla="*/ 148 w 195"/>
                <a:gd name="T45" fmla="*/ 121 h 183"/>
                <a:gd name="T46" fmla="*/ 160 w 195"/>
                <a:gd name="T47" fmla="*/ 162 h 183"/>
                <a:gd name="T48" fmla="*/ 134 w 195"/>
                <a:gd name="T49" fmla="*/ 181 h 183"/>
                <a:gd name="T50" fmla="*/ 99 w 195"/>
                <a:gd name="T51" fmla="*/ 154 h 183"/>
                <a:gd name="T52" fmla="*/ 94 w 195"/>
                <a:gd name="T53" fmla="*/ 117 h 183"/>
                <a:gd name="T54" fmla="*/ 92 w 195"/>
                <a:gd name="T55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183">
                  <a:moveTo>
                    <a:pt x="92" y="118"/>
                  </a:moveTo>
                  <a:cubicBezTo>
                    <a:pt x="91" y="130"/>
                    <a:pt x="94" y="143"/>
                    <a:pt x="90" y="153"/>
                  </a:cubicBezTo>
                  <a:cubicBezTo>
                    <a:pt x="85" y="164"/>
                    <a:pt x="76" y="177"/>
                    <a:pt x="66" y="181"/>
                  </a:cubicBezTo>
                  <a:cubicBezTo>
                    <a:pt x="57" y="183"/>
                    <a:pt x="39" y="176"/>
                    <a:pt x="36" y="168"/>
                  </a:cubicBezTo>
                  <a:cubicBezTo>
                    <a:pt x="31" y="159"/>
                    <a:pt x="34" y="143"/>
                    <a:pt x="38" y="132"/>
                  </a:cubicBezTo>
                  <a:cubicBezTo>
                    <a:pt x="43" y="120"/>
                    <a:pt x="53" y="111"/>
                    <a:pt x="61" y="100"/>
                  </a:cubicBezTo>
                  <a:cubicBezTo>
                    <a:pt x="63" y="101"/>
                    <a:pt x="64" y="102"/>
                    <a:pt x="66" y="103"/>
                  </a:cubicBezTo>
                  <a:cubicBezTo>
                    <a:pt x="60" y="104"/>
                    <a:pt x="54" y="106"/>
                    <a:pt x="47" y="107"/>
                  </a:cubicBezTo>
                  <a:cubicBezTo>
                    <a:pt x="22" y="110"/>
                    <a:pt x="2" y="96"/>
                    <a:pt x="1" y="73"/>
                  </a:cubicBezTo>
                  <a:cubicBezTo>
                    <a:pt x="0" y="63"/>
                    <a:pt x="4" y="49"/>
                    <a:pt x="10" y="45"/>
                  </a:cubicBezTo>
                  <a:cubicBezTo>
                    <a:pt x="17" y="41"/>
                    <a:pt x="30" y="43"/>
                    <a:pt x="40" y="47"/>
                  </a:cubicBezTo>
                  <a:cubicBezTo>
                    <a:pt x="47" y="49"/>
                    <a:pt x="53" y="57"/>
                    <a:pt x="59" y="64"/>
                  </a:cubicBezTo>
                  <a:cubicBezTo>
                    <a:pt x="65" y="70"/>
                    <a:pt x="70" y="77"/>
                    <a:pt x="79" y="82"/>
                  </a:cubicBezTo>
                  <a:cubicBezTo>
                    <a:pt x="74" y="71"/>
                    <a:pt x="69" y="60"/>
                    <a:pt x="65" y="49"/>
                  </a:cubicBezTo>
                  <a:cubicBezTo>
                    <a:pt x="59" y="33"/>
                    <a:pt x="52" y="15"/>
                    <a:pt x="71" y="5"/>
                  </a:cubicBezTo>
                  <a:cubicBezTo>
                    <a:pt x="80" y="0"/>
                    <a:pt x="97" y="1"/>
                    <a:pt x="107" y="6"/>
                  </a:cubicBezTo>
                  <a:cubicBezTo>
                    <a:pt x="123" y="14"/>
                    <a:pt x="125" y="34"/>
                    <a:pt x="117" y="54"/>
                  </a:cubicBezTo>
                  <a:cubicBezTo>
                    <a:pt x="116" y="55"/>
                    <a:pt x="116" y="56"/>
                    <a:pt x="115" y="60"/>
                  </a:cubicBezTo>
                  <a:cubicBezTo>
                    <a:pt x="133" y="46"/>
                    <a:pt x="151" y="34"/>
                    <a:pt x="170" y="51"/>
                  </a:cubicBezTo>
                  <a:cubicBezTo>
                    <a:pt x="195" y="73"/>
                    <a:pt x="183" y="114"/>
                    <a:pt x="153" y="111"/>
                  </a:cubicBezTo>
                  <a:cubicBezTo>
                    <a:pt x="139" y="110"/>
                    <a:pt x="127" y="104"/>
                    <a:pt x="112" y="104"/>
                  </a:cubicBezTo>
                  <a:cubicBezTo>
                    <a:pt x="116" y="106"/>
                    <a:pt x="120" y="107"/>
                    <a:pt x="123" y="109"/>
                  </a:cubicBezTo>
                  <a:cubicBezTo>
                    <a:pt x="132" y="113"/>
                    <a:pt x="141" y="116"/>
                    <a:pt x="148" y="121"/>
                  </a:cubicBezTo>
                  <a:cubicBezTo>
                    <a:pt x="162" y="131"/>
                    <a:pt x="168" y="147"/>
                    <a:pt x="160" y="162"/>
                  </a:cubicBezTo>
                  <a:cubicBezTo>
                    <a:pt x="156" y="171"/>
                    <a:pt x="144" y="180"/>
                    <a:pt x="134" y="181"/>
                  </a:cubicBezTo>
                  <a:cubicBezTo>
                    <a:pt x="117" y="183"/>
                    <a:pt x="104" y="171"/>
                    <a:pt x="99" y="154"/>
                  </a:cubicBezTo>
                  <a:cubicBezTo>
                    <a:pt x="96" y="142"/>
                    <a:pt x="96" y="129"/>
                    <a:pt x="94" y="117"/>
                  </a:cubicBezTo>
                  <a:cubicBezTo>
                    <a:pt x="94" y="117"/>
                    <a:pt x="93" y="117"/>
                    <a:pt x="92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5265275" y="1555776"/>
              <a:ext cx="681148" cy="329394"/>
            </a:xfrm>
            <a:custGeom>
              <a:avLst/>
              <a:gdLst>
                <a:gd name="T0" fmla="*/ 276 w 335"/>
                <a:gd name="T1" fmla="*/ 124 h 162"/>
                <a:gd name="T2" fmla="*/ 233 w 335"/>
                <a:gd name="T3" fmla="*/ 96 h 162"/>
                <a:gd name="T4" fmla="*/ 206 w 335"/>
                <a:gd name="T5" fmla="*/ 97 h 162"/>
                <a:gd name="T6" fmla="*/ 171 w 335"/>
                <a:gd name="T7" fmla="*/ 94 h 162"/>
                <a:gd name="T8" fmla="*/ 134 w 335"/>
                <a:gd name="T9" fmla="*/ 101 h 162"/>
                <a:gd name="T10" fmla="*/ 96 w 335"/>
                <a:gd name="T11" fmla="*/ 107 h 162"/>
                <a:gd name="T12" fmla="*/ 77 w 335"/>
                <a:gd name="T13" fmla="*/ 101 h 162"/>
                <a:gd name="T14" fmla="*/ 73 w 335"/>
                <a:gd name="T15" fmla="*/ 119 h 162"/>
                <a:gd name="T16" fmla="*/ 41 w 335"/>
                <a:gd name="T17" fmla="*/ 142 h 162"/>
                <a:gd name="T18" fmla="*/ 9 w 335"/>
                <a:gd name="T19" fmla="*/ 119 h 162"/>
                <a:gd name="T20" fmla="*/ 21 w 335"/>
                <a:gd name="T21" fmla="*/ 82 h 162"/>
                <a:gd name="T22" fmla="*/ 61 w 335"/>
                <a:gd name="T23" fmla="*/ 82 h 162"/>
                <a:gd name="T24" fmla="*/ 102 w 335"/>
                <a:gd name="T25" fmla="*/ 84 h 162"/>
                <a:gd name="T26" fmla="*/ 122 w 335"/>
                <a:gd name="T27" fmla="*/ 80 h 162"/>
                <a:gd name="T28" fmla="*/ 167 w 335"/>
                <a:gd name="T29" fmla="*/ 71 h 162"/>
                <a:gd name="T30" fmla="*/ 121 w 335"/>
                <a:gd name="T31" fmla="*/ 59 h 162"/>
                <a:gd name="T32" fmla="*/ 83 w 335"/>
                <a:gd name="T33" fmla="*/ 47 h 162"/>
                <a:gd name="T34" fmla="*/ 54 w 335"/>
                <a:gd name="T35" fmla="*/ 48 h 162"/>
                <a:gd name="T36" fmla="*/ 13 w 335"/>
                <a:gd name="T37" fmla="*/ 57 h 162"/>
                <a:gd name="T38" fmla="*/ 10 w 335"/>
                <a:gd name="T39" fmla="*/ 18 h 162"/>
                <a:gd name="T40" fmla="*/ 50 w 335"/>
                <a:gd name="T41" fmla="*/ 18 h 162"/>
                <a:gd name="T42" fmla="*/ 88 w 335"/>
                <a:gd name="T43" fmla="*/ 17 h 162"/>
                <a:gd name="T44" fmla="*/ 134 w 335"/>
                <a:gd name="T45" fmla="*/ 30 h 162"/>
                <a:gd name="T46" fmla="*/ 180 w 335"/>
                <a:gd name="T47" fmla="*/ 56 h 162"/>
                <a:gd name="T48" fmla="*/ 213 w 335"/>
                <a:gd name="T49" fmla="*/ 72 h 162"/>
                <a:gd name="T50" fmla="*/ 226 w 335"/>
                <a:gd name="T51" fmla="*/ 84 h 162"/>
                <a:gd name="T52" fmla="*/ 220 w 335"/>
                <a:gd name="T53" fmla="*/ 28 h 162"/>
                <a:gd name="T54" fmla="*/ 227 w 335"/>
                <a:gd name="T55" fmla="*/ 27 h 162"/>
                <a:gd name="T56" fmla="*/ 235 w 335"/>
                <a:gd name="T57" fmla="*/ 87 h 162"/>
                <a:gd name="T58" fmla="*/ 247 w 335"/>
                <a:gd name="T59" fmla="*/ 56 h 162"/>
                <a:gd name="T60" fmla="*/ 273 w 335"/>
                <a:gd name="T61" fmla="*/ 44 h 162"/>
                <a:gd name="T62" fmla="*/ 305 w 335"/>
                <a:gd name="T63" fmla="*/ 68 h 162"/>
                <a:gd name="T64" fmla="*/ 277 w 335"/>
                <a:gd name="T65" fmla="*/ 112 h 162"/>
                <a:gd name="T66" fmla="*/ 335 w 335"/>
                <a:gd name="T67" fmla="*/ 159 h 162"/>
                <a:gd name="T68" fmla="*/ 332 w 335"/>
                <a:gd name="T69" fmla="*/ 162 h 162"/>
                <a:gd name="T70" fmla="*/ 276 w 335"/>
                <a:gd name="T71" fmla="*/ 123 h 162"/>
                <a:gd name="T72" fmla="*/ 276 w 335"/>
                <a:gd name="T73" fmla="*/ 12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5" h="162">
                  <a:moveTo>
                    <a:pt x="276" y="124"/>
                  </a:moveTo>
                  <a:cubicBezTo>
                    <a:pt x="262" y="115"/>
                    <a:pt x="249" y="103"/>
                    <a:pt x="233" y="96"/>
                  </a:cubicBezTo>
                  <a:cubicBezTo>
                    <a:pt x="226" y="93"/>
                    <a:pt x="214" y="94"/>
                    <a:pt x="206" y="97"/>
                  </a:cubicBezTo>
                  <a:cubicBezTo>
                    <a:pt x="193" y="104"/>
                    <a:pt x="182" y="104"/>
                    <a:pt x="171" y="94"/>
                  </a:cubicBezTo>
                  <a:cubicBezTo>
                    <a:pt x="159" y="82"/>
                    <a:pt x="142" y="86"/>
                    <a:pt x="134" y="101"/>
                  </a:cubicBezTo>
                  <a:cubicBezTo>
                    <a:pt x="124" y="122"/>
                    <a:pt x="115" y="123"/>
                    <a:pt x="96" y="107"/>
                  </a:cubicBezTo>
                  <a:cubicBezTo>
                    <a:pt x="92" y="103"/>
                    <a:pt x="84" y="103"/>
                    <a:pt x="77" y="101"/>
                  </a:cubicBezTo>
                  <a:cubicBezTo>
                    <a:pt x="75" y="109"/>
                    <a:pt x="74" y="114"/>
                    <a:pt x="73" y="119"/>
                  </a:cubicBezTo>
                  <a:cubicBezTo>
                    <a:pt x="68" y="134"/>
                    <a:pt x="56" y="142"/>
                    <a:pt x="41" y="142"/>
                  </a:cubicBezTo>
                  <a:cubicBezTo>
                    <a:pt x="26" y="142"/>
                    <a:pt x="14" y="134"/>
                    <a:pt x="9" y="119"/>
                  </a:cubicBezTo>
                  <a:cubicBezTo>
                    <a:pt x="5" y="105"/>
                    <a:pt x="8" y="91"/>
                    <a:pt x="21" y="82"/>
                  </a:cubicBezTo>
                  <a:cubicBezTo>
                    <a:pt x="34" y="72"/>
                    <a:pt x="50" y="71"/>
                    <a:pt x="61" y="82"/>
                  </a:cubicBezTo>
                  <a:cubicBezTo>
                    <a:pt x="76" y="96"/>
                    <a:pt x="87" y="93"/>
                    <a:pt x="102" y="84"/>
                  </a:cubicBezTo>
                  <a:cubicBezTo>
                    <a:pt x="107" y="81"/>
                    <a:pt x="115" y="81"/>
                    <a:pt x="122" y="80"/>
                  </a:cubicBezTo>
                  <a:cubicBezTo>
                    <a:pt x="137" y="78"/>
                    <a:pt x="152" y="76"/>
                    <a:pt x="167" y="71"/>
                  </a:cubicBezTo>
                  <a:cubicBezTo>
                    <a:pt x="152" y="61"/>
                    <a:pt x="139" y="50"/>
                    <a:pt x="121" y="59"/>
                  </a:cubicBezTo>
                  <a:cubicBezTo>
                    <a:pt x="105" y="67"/>
                    <a:pt x="92" y="62"/>
                    <a:pt x="83" y="47"/>
                  </a:cubicBezTo>
                  <a:cubicBezTo>
                    <a:pt x="74" y="33"/>
                    <a:pt x="64" y="34"/>
                    <a:pt x="54" y="48"/>
                  </a:cubicBezTo>
                  <a:cubicBezTo>
                    <a:pt x="44" y="64"/>
                    <a:pt x="27" y="68"/>
                    <a:pt x="13" y="57"/>
                  </a:cubicBezTo>
                  <a:cubicBezTo>
                    <a:pt x="1" y="48"/>
                    <a:pt x="0" y="29"/>
                    <a:pt x="10" y="18"/>
                  </a:cubicBezTo>
                  <a:cubicBezTo>
                    <a:pt x="20" y="6"/>
                    <a:pt x="37" y="6"/>
                    <a:pt x="50" y="18"/>
                  </a:cubicBezTo>
                  <a:cubicBezTo>
                    <a:pt x="63" y="30"/>
                    <a:pt x="74" y="34"/>
                    <a:pt x="88" y="17"/>
                  </a:cubicBezTo>
                  <a:cubicBezTo>
                    <a:pt x="102" y="0"/>
                    <a:pt x="128" y="8"/>
                    <a:pt x="134" y="30"/>
                  </a:cubicBezTo>
                  <a:cubicBezTo>
                    <a:pt x="139" y="49"/>
                    <a:pt x="162" y="62"/>
                    <a:pt x="180" y="56"/>
                  </a:cubicBezTo>
                  <a:cubicBezTo>
                    <a:pt x="196" y="51"/>
                    <a:pt x="207" y="56"/>
                    <a:pt x="213" y="72"/>
                  </a:cubicBezTo>
                  <a:cubicBezTo>
                    <a:pt x="215" y="77"/>
                    <a:pt x="219" y="82"/>
                    <a:pt x="226" y="84"/>
                  </a:cubicBezTo>
                  <a:cubicBezTo>
                    <a:pt x="224" y="66"/>
                    <a:pt x="222" y="47"/>
                    <a:pt x="220" y="28"/>
                  </a:cubicBezTo>
                  <a:cubicBezTo>
                    <a:pt x="222" y="28"/>
                    <a:pt x="225" y="27"/>
                    <a:pt x="227" y="27"/>
                  </a:cubicBezTo>
                  <a:cubicBezTo>
                    <a:pt x="229" y="46"/>
                    <a:pt x="232" y="64"/>
                    <a:pt x="235" y="87"/>
                  </a:cubicBezTo>
                  <a:cubicBezTo>
                    <a:pt x="240" y="73"/>
                    <a:pt x="241" y="62"/>
                    <a:pt x="247" y="56"/>
                  </a:cubicBezTo>
                  <a:cubicBezTo>
                    <a:pt x="253" y="49"/>
                    <a:pt x="264" y="44"/>
                    <a:pt x="273" y="44"/>
                  </a:cubicBezTo>
                  <a:cubicBezTo>
                    <a:pt x="289" y="42"/>
                    <a:pt x="300" y="51"/>
                    <a:pt x="305" y="68"/>
                  </a:cubicBezTo>
                  <a:cubicBezTo>
                    <a:pt x="310" y="86"/>
                    <a:pt x="302" y="99"/>
                    <a:pt x="277" y="112"/>
                  </a:cubicBezTo>
                  <a:cubicBezTo>
                    <a:pt x="297" y="127"/>
                    <a:pt x="316" y="143"/>
                    <a:pt x="335" y="159"/>
                  </a:cubicBezTo>
                  <a:cubicBezTo>
                    <a:pt x="334" y="160"/>
                    <a:pt x="333" y="161"/>
                    <a:pt x="332" y="162"/>
                  </a:cubicBezTo>
                  <a:cubicBezTo>
                    <a:pt x="313" y="149"/>
                    <a:pt x="294" y="136"/>
                    <a:pt x="276" y="123"/>
                  </a:cubicBezTo>
                  <a:lnTo>
                    <a:pt x="276" y="124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4403520" y="2611039"/>
              <a:ext cx="614065" cy="620086"/>
            </a:xfrm>
            <a:custGeom>
              <a:avLst/>
              <a:gdLst>
                <a:gd name="T0" fmla="*/ 44 w 302"/>
                <a:gd name="T1" fmla="*/ 248 h 305"/>
                <a:gd name="T2" fmla="*/ 24 w 302"/>
                <a:gd name="T3" fmla="*/ 255 h 305"/>
                <a:gd name="T4" fmla="*/ 26 w 302"/>
                <a:gd name="T5" fmla="*/ 273 h 305"/>
                <a:gd name="T6" fmla="*/ 46 w 302"/>
                <a:gd name="T7" fmla="*/ 279 h 305"/>
                <a:gd name="T8" fmla="*/ 96 w 302"/>
                <a:gd name="T9" fmla="*/ 229 h 305"/>
                <a:gd name="T10" fmla="*/ 117 w 302"/>
                <a:gd name="T11" fmla="*/ 148 h 305"/>
                <a:gd name="T12" fmla="*/ 156 w 302"/>
                <a:gd name="T13" fmla="*/ 66 h 305"/>
                <a:gd name="T14" fmla="*/ 302 w 302"/>
                <a:gd name="T15" fmla="*/ 15 h 305"/>
                <a:gd name="T16" fmla="*/ 188 w 302"/>
                <a:gd name="T17" fmla="*/ 119 h 305"/>
                <a:gd name="T18" fmla="*/ 140 w 302"/>
                <a:gd name="T19" fmla="*/ 231 h 305"/>
                <a:gd name="T20" fmla="*/ 69 w 302"/>
                <a:gd name="T21" fmla="*/ 298 h 305"/>
                <a:gd name="T22" fmla="*/ 13 w 302"/>
                <a:gd name="T23" fmla="*/ 286 h 305"/>
                <a:gd name="T24" fmla="*/ 17 w 302"/>
                <a:gd name="T25" fmla="*/ 241 h 305"/>
                <a:gd name="T26" fmla="*/ 44 w 302"/>
                <a:gd name="T27" fmla="*/ 24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305">
                  <a:moveTo>
                    <a:pt x="44" y="248"/>
                  </a:moveTo>
                  <a:cubicBezTo>
                    <a:pt x="36" y="251"/>
                    <a:pt x="27" y="251"/>
                    <a:pt x="24" y="255"/>
                  </a:cubicBezTo>
                  <a:cubicBezTo>
                    <a:pt x="21" y="259"/>
                    <a:pt x="22" y="270"/>
                    <a:pt x="26" y="273"/>
                  </a:cubicBezTo>
                  <a:cubicBezTo>
                    <a:pt x="31" y="277"/>
                    <a:pt x="40" y="281"/>
                    <a:pt x="46" y="279"/>
                  </a:cubicBezTo>
                  <a:cubicBezTo>
                    <a:pt x="71" y="271"/>
                    <a:pt x="90" y="255"/>
                    <a:pt x="96" y="229"/>
                  </a:cubicBezTo>
                  <a:cubicBezTo>
                    <a:pt x="104" y="202"/>
                    <a:pt x="107" y="174"/>
                    <a:pt x="117" y="148"/>
                  </a:cubicBezTo>
                  <a:cubicBezTo>
                    <a:pt x="127" y="120"/>
                    <a:pt x="139" y="91"/>
                    <a:pt x="156" y="66"/>
                  </a:cubicBezTo>
                  <a:cubicBezTo>
                    <a:pt x="189" y="19"/>
                    <a:pt x="247" y="0"/>
                    <a:pt x="302" y="15"/>
                  </a:cubicBezTo>
                  <a:cubicBezTo>
                    <a:pt x="243" y="29"/>
                    <a:pt x="212" y="71"/>
                    <a:pt x="188" y="119"/>
                  </a:cubicBezTo>
                  <a:cubicBezTo>
                    <a:pt x="169" y="155"/>
                    <a:pt x="156" y="193"/>
                    <a:pt x="140" y="231"/>
                  </a:cubicBezTo>
                  <a:cubicBezTo>
                    <a:pt x="126" y="264"/>
                    <a:pt x="103" y="287"/>
                    <a:pt x="69" y="298"/>
                  </a:cubicBezTo>
                  <a:cubicBezTo>
                    <a:pt x="48" y="305"/>
                    <a:pt x="29" y="303"/>
                    <a:pt x="13" y="286"/>
                  </a:cubicBezTo>
                  <a:cubicBezTo>
                    <a:pt x="0" y="272"/>
                    <a:pt x="2" y="252"/>
                    <a:pt x="17" y="241"/>
                  </a:cubicBezTo>
                  <a:cubicBezTo>
                    <a:pt x="29" y="233"/>
                    <a:pt x="37" y="236"/>
                    <a:pt x="44" y="2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8"/>
            <p:cNvSpPr>
              <a:spLocks/>
            </p:cNvSpPr>
            <p:nvPr/>
          </p:nvSpPr>
          <p:spPr bwMode="auto">
            <a:xfrm>
              <a:off x="3669050" y="2661781"/>
              <a:ext cx="381856" cy="190928"/>
            </a:xfrm>
            <a:custGeom>
              <a:avLst/>
              <a:gdLst>
                <a:gd name="T0" fmla="*/ 75 w 188"/>
                <a:gd name="T1" fmla="*/ 82 h 94"/>
                <a:gd name="T2" fmla="*/ 44 w 188"/>
                <a:gd name="T3" fmla="*/ 77 h 94"/>
                <a:gd name="T4" fmla="*/ 24 w 188"/>
                <a:gd name="T5" fmla="*/ 74 h 94"/>
                <a:gd name="T6" fmla="*/ 0 w 188"/>
                <a:gd name="T7" fmla="*/ 67 h 94"/>
                <a:gd name="T8" fmla="*/ 7 w 188"/>
                <a:gd name="T9" fmla="*/ 47 h 94"/>
                <a:gd name="T10" fmla="*/ 29 w 188"/>
                <a:gd name="T11" fmla="*/ 56 h 94"/>
                <a:gd name="T12" fmla="*/ 49 w 188"/>
                <a:gd name="T13" fmla="*/ 60 h 94"/>
                <a:gd name="T14" fmla="*/ 71 w 188"/>
                <a:gd name="T15" fmla="*/ 60 h 94"/>
                <a:gd name="T16" fmla="*/ 97 w 188"/>
                <a:gd name="T17" fmla="*/ 59 h 94"/>
                <a:gd name="T18" fmla="*/ 34 w 188"/>
                <a:gd name="T19" fmla="*/ 38 h 94"/>
                <a:gd name="T20" fmla="*/ 12 w 188"/>
                <a:gd name="T21" fmla="*/ 23 h 94"/>
                <a:gd name="T22" fmla="*/ 26 w 188"/>
                <a:gd name="T23" fmla="*/ 2 h 94"/>
                <a:gd name="T24" fmla="*/ 48 w 188"/>
                <a:gd name="T25" fmla="*/ 14 h 94"/>
                <a:gd name="T26" fmla="*/ 68 w 188"/>
                <a:gd name="T27" fmla="*/ 26 h 94"/>
                <a:gd name="T28" fmla="*/ 84 w 188"/>
                <a:gd name="T29" fmla="*/ 36 h 94"/>
                <a:gd name="T30" fmla="*/ 107 w 188"/>
                <a:gd name="T31" fmla="*/ 45 h 94"/>
                <a:gd name="T32" fmla="*/ 120 w 188"/>
                <a:gd name="T33" fmla="*/ 45 h 94"/>
                <a:gd name="T34" fmla="*/ 174 w 188"/>
                <a:gd name="T35" fmla="*/ 39 h 94"/>
                <a:gd name="T36" fmla="*/ 173 w 188"/>
                <a:gd name="T37" fmla="*/ 39 h 94"/>
                <a:gd name="T38" fmla="*/ 183 w 188"/>
                <a:gd name="T39" fmla="*/ 41 h 94"/>
                <a:gd name="T40" fmla="*/ 170 w 188"/>
                <a:gd name="T41" fmla="*/ 49 h 94"/>
                <a:gd name="T42" fmla="*/ 174 w 188"/>
                <a:gd name="T43" fmla="*/ 85 h 94"/>
                <a:gd name="T44" fmla="*/ 133 w 188"/>
                <a:gd name="T45" fmla="*/ 57 h 94"/>
                <a:gd name="T46" fmla="*/ 98 w 188"/>
                <a:gd name="T47" fmla="*/ 67 h 94"/>
                <a:gd name="T48" fmla="*/ 75 w 188"/>
                <a:gd name="T49" fmla="*/ 8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94">
                  <a:moveTo>
                    <a:pt x="75" y="82"/>
                  </a:moveTo>
                  <a:cubicBezTo>
                    <a:pt x="64" y="88"/>
                    <a:pt x="53" y="92"/>
                    <a:pt x="44" y="77"/>
                  </a:cubicBezTo>
                  <a:cubicBezTo>
                    <a:pt x="41" y="73"/>
                    <a:pt x="31" y="75"/>
                    <a:pt x="24" y="74"/>
                  </a:cubicBezTo>
                  <a:cubicBezTo>
                    <a:pt x="16" y="72"/>
                    <a:pt x="8" y="70"/>
                    <a:pt x="0" y="67"/>
                  </a:cubicBezTo>
                  <a:cubicBezTo>
                    <a:pt x="2" y="61"/>
                    <a:pt x="5" y="54"/>
                    <a:pt x="7" y="47"/>
                  </a:cubicBezTo>
                  <a:cubicBezTo>
                    <a:pt x="14" y="50"/>
                    <a:pt x="25" y="51"/>
                    <a:pt x="29" y="56"/>
                  </a:cubicBezTo>
                  <a:cubicBezTo>
                    <a:pt x="35" y="66"/>
                    <a:pt x="40" y="66"/>
                    <a:pt x="49" y="60"/>
                  </a:cubicBezTo>
                  <a:cubicBezTo>
                    <a:pt x="55" y="57"/>
                    <a:pt x="64" y="59"/>
                    <a:pt x="71" y="60"/>
                  </a:cubicBezTo>
                  <a:cubicBezTo>
                    <a:pt x="79" y="60"/>
                    <a:pt x="88" y="62"/>
                    <a:pt x="97" y="59"/>
                  </a:cubicBezTo>
                  <a:cubicBezTo>
                    <a:pt x="76" y="53"/>
                    <a:pt x="61" y="30"/>
                    <a:pt x="34" y="38"/>
                  </a:cubicBezTo>
                  <a:cubicBezTo>
                    <a:pt x="28" y="40"/>
                    <a:pt x="15" y="30"/>
                    <a:pt x="12" y="23"/>
                  </a:cubicBezTo>
                  <a:cubicBezTo>
                    <a:pt x="10" y="18"/>
                    <a:pt x="20" y="3"/>
                    <a:pt x="26" y="2"/>
                  </a:cubicBezTo>
                  <a:cubicBezTo>
                    <a:pt x="33" y="0"/>
                    <a:pt x="46" y="8"/>
                    <a:pt x="48" y="14"/>
                  </a:cubicBezTo>
                  <a:cubicBezTo>
                    <a:pt x="52" y="26"/>
                    <a:pt x="53" y="35"/>
                    <a:pt x="68" y="26"/>
                  </a:cubicBezTo>
                  <a:cubicBezTo>
                    <a:pt x="71" y="24"/>
                    <a:pt x="81" y="31"/>
                    <a:pt x="84" y="36"/>
                  </a:cubicBezTo>
                  <a:cubicBezTo>
                    <a:pt x="89" y="47"/>
                    <a:pt x="95" y="51"/>
                    <a:pt x="107" y="45"/>
                  </a:cubicBezTo>
                  <a:cubicBezTo>
                    <a:pt x="110" y="44"/>
                    <a:pt x="117" y="43"/>
                    <a:pt x="120" y="45"/>
                  </a:cubicBezTo>
                  <a:cubicBezTo>
                    <a:pt x="140" y="61"/>
                    <a:pt x="157" y="50"/>
                    <a:pt x="174" y="39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6" y="40"/>
                    <a:pt x="178" y="40"/>
                    <a:pt x="183" y="41"/>
                  </a:cubicBezTo>
                  <a:cubicBezTo>
                    <a:pt x="178" y="44"/>
                    <a:pt x="174" y="46"/>
                    <a:pt x="170" y="49"/>
                  </a:cubicBezTo>
                  <a:cubicBezTo>
                    <a:pt x="182" y="61"/>
                    <a:pt x="188" y="73"/>
                    <a:pt x="174" y="85"/>
                  </a:cubicBezTo>
                  <a:cubicBezTo>
                    <a:pt x="163" y="94"/>
                    <a:pt x="156" y="89"/>
                    <a:pt x="133" y="57"/>
                  </a:cubicBezTo>
                  <a:cubicBezTo>
                    <a:pt x="124" y="70"/>
                    <a:pt x="114" y="75"/>
                    <a:pt x="98" y="67"/>
                  </a:cubicBezTo>
                  <a:cubicBezTo>
                    <a:pt x="92" y="64"/>
                    <a:pt x="75" y="65"/>
                    <a:pt x="75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2"/>
            <p:cNvSpPr>
              <a:spLocks/>
            </p:cNvSpPr>
            <p:nvPr/>
          </p:nvSpPr>
          <p:spPr bwMode="auto">
            <a:xfrm>
              <a:off x="5901701" y="1703702"/>
              <a:ext cx="152227" cy="153086"/>
            </a:xfrm>
            <a:custGeom>
              <a:avLst/>
              <a:gdLst>
                <a:gd name="T0" fmla="*/ 75 w 75"/>
                <a:gd name="T1" fmla="*/ 37 h 75"/>
                <a:gd name="T2" fmla="*/ 37 w 75"/>
                <a:gd name="T3" fmla="*/ 75 h 75"/>
                <a:gd name="T4" fmla="*/ 0 w 75"/>
                <a:gd name="T5" fmla="*/ 38 h 75"/>
                <a:gd name="T6" fmla="*/ 38 w 75"/>
                <a:gd name="T7" fmla="*/ 0 h 75"/>
                <a:gd name="T8" fmla="*/ 75 w 75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75" y="37"/>
                  </a:moveTo>
                  <a:cubicBezTo>
                    <a:pt x="75" y="58"/>
                    <a:pt x="59" y="75"/>
                    <a:pt x="37" y="75"/>
                  </a:cubicBezTo>
                  <a:cubicBezTo>
                    <a:pt x="17" y="75"/>
                    <a:pt x="0" y="5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4"/>
            <p:cNvSpPr>
              <a:spLocks/>
            </p:cNvSpPr>
            <p:nvPr/>
          </p:nvSpPr>
          <p:spPr bwMode="auto">
            <a:xfrm>
              <a:off x="5527586" y="1775085"/>
              <a:ext cx="223609" cy="126425"/>
            </a:xfrm>
            <a:custGeom>
              <a:avLst/>
              <a:gdLst>
                <a:gd name="T0" fmla="*/ 110 w 110"/>
                <a:gd name="T1" fmla="*/ 4 h 62"/>
                <a:gd name="T2" fmla="*/ 70 w 110"/>
                <a:gd name="T3" fmla="*/ 15 h 62"/>
                <a:gd name="T4" fmla="*/ 55 w 110"/>
                <a:gd name="T5" fmla="*/ 33 h 62"/>
                <a:gd name="T6" fmla="*/ 26 w 110"/>
                <a:gd name="T7" fmla="*/ 61 h 62"/>
                <a:gd name="T8" fmla="*/ 2 w 110"/>
                <a:gd name="T9" fmla="*/ 31 h 62"/>
                <a:gd name="T10" fmla="*/ 36 w 110"/>
                <a:gd name="T11" fmla="*/ 8 h 62"/>
                <a:gd name="T12" fmla="*/ 72 w 110"/>
                <a:gd name="T13" fmla="*/ 4 h 62"/>
                <a:gd name="T14" fmla="*/ 109 w 110"/>
                <a:gd name="T15" fmla="*/ 0 h 62"/>
                <a:gd name="T16" fmla="*/ 110 w 110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62">
                  <a:moveTo>
                    <a:pt x="110" y="4"/>
                  </a:moveTo>
                  <a:cubicBezTo>
                    <a:pt x="96" y="7"/>
                    <a:pt x="83" y="11"/>
                    <a:pt x="70" y="15"/>
                  </a:cubicBezTo>
                  <a:cubicBezTo>
                    <a:pt x="60" y="17"/>
                    <a:pt x="54" y="21"/>
                    <a:pt x="55" y="33"/>
                  </a:cubicBezTo>
                  <a:cubicBezTo>
                    <a:pt x="56" y="52"/>
                    <a:pt x="43" y="62"/>
                    <a:pt x="26" y="61"/>
                  </a:cubicBezTo>
                  <a:cubicBezTo>
                    <a:pt x="10" y="60"/>
                    <a:pt x="0" y="47"/>
                    <a:pt x="2" y="31"/>
                  </a:cubicBezTo>
                  <a:cubicBezTo>
                    <a:pt x="4" y="14"/>
                    <a:pt x="17" y="7"/>
                    <a:pt x="36" y="8"/>
                  </a:cubicBezTo>
                  <a:cubicBezTo>
                    <a:pt x="48" y="9"/>
                    <a:pt x="60" y="6"/>
                    <a:pt x="72" y="4"/>
                  </a:cubicBezTo>
                  <a:cubicBezTo>
                    <a:pt x="85" y="3"/>
                    <a:pt x="97" y="1"/>
                    <a:pt x="109" y="0"/>
                  </a:cubicBezTo>
                  <a:cubicBezTo>
                    <a:pt x="109" y="1"/>
                    <a:pt x="109" y="2"/>
                    <a:pt x="110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auto">
            <a:xfrm>
              <a:off x="5734855" y="1795726"/>
              <a:ext cx="114385" cy="109225"/>
            </a:xfrm>
            <a:custGeom>
              <a:avLst/>
              <a:gdLst>
                <a:gd name="T0" fmla="*/ 45 w 56"/>
                <a:gd name="T1" fmla="*/ 5 h 54"/>
                <a:gd name="T2" fmla="*/ 50 w 56"/>
                <a:gd name="T3" fmla="*/ 16 h 54"/>
                <a:gd name="T4" fmla="*/ 42 w 56"/>
                <a:gd name="T5" fmla="*/ 49 h 54"/>
                <a:gd name="T6" fmla="*/ 10 w 56"/>
                <a:gd name="T7" fmla="*/ 49 h 54"/>
                <a:gd name="T8" fmla="*/ 2 w 56"/>
                <a:gd name="T9" fmla="*/ 18 h 54"/>
                <a:gd name="T10" fmla="*/ 32 w 56"/>
                <a:gd name="T11" fmla="*/ 2 h 54"/>
                <a:gd name="T12" fmla="*/ 45 w 56"/>
                <a:gd name="T13" fmla="*/ 6 h 54"/>
                <a:gd name="T14" fmla="*/ 45 w 56"/>
                <a:gd name="T1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4">
                  <a:moveTo>
                    <a:pt x="45" y="5"/>
                  </a:moveTo>
                  <a:cubicBezTo>
                    <a:pt x="46" y="9"/>
                    <a:pt x="48" y="12"/>
                    <a:pt x="50" y="16"/>
                  </a:cubicBezTo>
                  <a:cubicBezTo>
                    <a:pt x="56" y="29"/>
                    <a:pt x="55" y="43"/>
                    <a:pt x="42" y="49"/>
                  </a:cubicBezTo>
                  <a:cubicBezTo>
                    <a:pt x="33" y="54"/>
                    <a:pt x="17" y="54"/>
                    <a:pt x="10" y="49"/>
                  </a:cubicBezTo>
                  <a:cubicBezTo>
                    <a:pt x="3" y="44"/>
                    <a:pt x="0" y="28"/>
                    <a:pt x="2" y="18"/>
                  </a:cubicBezTo>
                  <a:cubicBezTo>
                    <a:pt x="5" y="4"/>
                    <a:pt x="18" y="0"/>
                    <a:pt x="32" y="2"/>
                  </a:cubicBezTo>
                  <a:cubicBezTo>
                    <a:pt x="37" y="3"/>
                    <a:pt x="41" y="5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5704753" y="1496433"/>
              <a:ext cx="99764" cy="101484"/>
            </a:xfrm>
            <a:custGeom>
              <a:avLst/>
              <a:gdLst>
                <a:gd name="T0" fmla="*/ 26 w 49"/>
                <a:gd name="T1" fmla="*/ 0 h 50"/>
                <a:gd name="T2" fmla="*/ 49 w 49"/>
                <a:gd name="T3" fmla="*/ 25 h 50"/>
                <a:gd name="T4" fmla="*/ 25 w 49"/>
                <a:gd name="T5" fmla="*/ 49 h 50"/>
                <a:gd name="T6" fmla="*/ 1 w 49"/>
                <a:gd name="T7" fmla="*/ 23 h 50"/>
                <a:gd name="T8" fmla="*/ 26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6" y="0"/>
                  </a:moveTo>
                  <a:cubicBezTo>
                    <a:pt x="41" y="2"/>
                    <a:pt x="49" y="10"/>
                    <a:pt x="49" y="25"/>
                  </a:cubicBezTo>
                  <a:cubicBezTo>
                    <a:pt x="49" y="40"/>
                    <a:pt x="40" y="48"/>
                    <a:pt x="25" y="49"/>
                  </a:cubicBezTo>
                  <a:cubicBezTo>
                    <a:pt x="11" y="50"/>
                    <a:pt x="0" y="37"/>
                    <a:pt x="1" y="23"/>
                  </a:cubicBezTo>
                  <a:cubicBezTo>
                    <a:pt x="2" y="9"/>
                    <a:pt x="11" y="1"/>
                    <a:pt x="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5414061" y="1474073"/>
              <a:ext cx="153947" cy="132445"/>
            </a:xfrm>
            <a:custGeom>
              <a:avLst/>
              <a:gdLst>
                <a:gd name="T0" fmla="*/ 72 w 76"/>
                <a:gd name="T1" fmla="*/ 65 h 65"/>
                <a:gd name="T2" fmla="*/ 52 w 76"/>
                <a:gd name="T3" fmla="*/ 47 h 65"/>
                <a:gd name="T4" fmla="*/ 28 w 76"/>
                <a:gd name="T5" fmla="*/ 41 h 65"/>
                <a:gd name="T6" fmla="*/ 3 w 76"/>
                <a:gd name="T7" fmla="*/ 29 h 65"/>
                <a:gd name="T8" fmla="*/ 13 w 76"/>
                <a:gd name="T9" fmla="*/ 6 h 65"/>
                <a:gd name="T10" fmla="*/ 39 w 76"/>
                <a:gd name="T11" fmla="*/ 16 h 65"/>
                <a:gd name="T12" fmla="*/ 58 w 76"/>
                <a:gd name="T13" fmla="*/ 40 h 65"/>
                <a:gd name="T14" fmla="*/ 76 w 76"/>
                <a:gd name="T15" fmla="*/ 61 h 65"/>
                <a:gd name="T16" fmla="*/ 72 w 7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5">
                  <a:moveTo>
                    <a:pt x="72" y="65"/>
                  </a:moveTo>
                  <a:cubicBezTo>
                    <a:pt x="65" y="59"/>
                    <a:pt x="60" y="51"/>
                    <a:pt x="52" y="47"/>
                  </a:cubicBezTo>
                  <a:cubicBezTo>
                    <a:pt x="45" y="43"/>
                    <a:pt x="36" y="44"/>
                    <a:pt x="28" y="41"/>
                  </a:cubicBezTo>
                  <a:cubicBezTo>
                    <a:pt x="19" y="38"/>
                    <a:pt x="7" y="36"/>
                    <a:pt x="3" y="29"/>
                  </a:cubicBezTo>
                  <a:cubicBezTo>
                    <a:pt x="0" y="25"/>
                    <a:pt x="6" y="10"/>
                    <a:pt x="13" y="6"/>
                  </a:cubicBezTo>
                  <a:cubicBezTo>
                    <a:pt x="23" y="0"/>
                    <a:pt x="32" y="6"/>
                    <a:pt x="39" y="16"/>
                  </a:cubicBezTo>
                  <a:cubicBezTo>
                    <a:pt x="44" y="25"/>
                    <a:pt x="52" y="32"/>
                    <a:pt x="58" y="40"/>
                  </a:cubicBezTo>
                  <a:cubicBezTo>
                    <a:pt x="64" y="47"/>
                    <a:pt x="70" y="54"/>
                    <a:pt x="76" y="61"/>
                  </a:cubicBezTo>
                  <a:cubicBezTo>
                    <a:pt x="75" y="63"/>
                    <a:pt x="73" y="64"/>
                    <a:pt x="72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auto">
            <a:xfrm>
              <a:off x="4050906" y="2734885"/>
              <a:ext cx="93744" cy="95464"/>
            </a:xfrm>
            <a:custGeom>
              <a:avLst/>
              <a:gdLst>
                <a:gd name="T0" fmla="*/ 46 w 46"/>
                <a:gd name="T1" fmla="*/ 31 h 47"/>
                <a:gd name="T2" fmla="*/ 24 w 46"/>
                <a:gd name="T3" fmla="*/ 45 h 47"/>
                <a:gd name="T4" fmla="*/ 3 w 46"/>
                <a:gd name="T5" fmla="*/ 23 h 47"/>
                <a:gd name="T6" fmla="*/ 24 w 46"/>
                <a:gd name="T7" fmla="*/ 2 h 47"/>
                <a:gd name="T8" fmla="*/ 46 w 46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46" y="31"/>
                  </a:moveTo>
                  <a:cubicBezTo>
                    <a:pt x="41" y="34"/>
                    <a:pt x="33" y="43"/>
                    <a:pt x="24" y="45"/>
                  </a:cubicBezTo>
                  <a:cubicBezTo>
                    <a:pt x="11" y="47"/>
                    <a:pt x="0" y="37"/>
                    <a:pt x="3" y="23"/>
                  </a:cubicBezTo>
                  <a:cubicBezTo>
                    <a:pt x="5" y="15"/>
                    <a:pt x="15" y="4"/>
                    <a:pt x="24" y="2"/>
                  </a:cubicBezTo>
                  <a:cubicBezTo>
                    <a:pt x="37" y="0"/>
                    <a:pt x="45" y="10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3"/>
            <p:cNvSpPr>
              <a:spLocks/>
            </p:cNvSpPr>
            <p:nvPr/>
          </p:nvSpPr>
          <p:spPr bwMode="auto">
            <a:xfrm>
              <a:off x="5849239" y="1508474"/>
              <a:ext cx="92884" cy="93744"/>
            </a:xfrm>
            <a:custGeom>
              <a:avLst/>
              <a:gdLst>
                <a:gd name="T0" fmla="*/ 29 w 46"/>
                <a:gd name="T1" fmla="*/ 0 h 46"/>
                <a:gd name="T2" fmla="*/ 44 w 46"/>
                <a:gd name="T3" fmla="*/ 25 h 46"/>
                <a:gd name="T4" fmla="*/ 23 w 46"/>
                <a:gd name="T5" fmla="*/ 46 h 46"/>
                <a:gd name="T6" fmla="*/ 3 w 46"/>
                <a:gd name="T7" fmla="*/ 24 h 46"/>
                <a:gd name="T8" fmla="*/ 19 w 46"/>
                <a:gd name="T9" fmla="*/ 0 h 46"/>
                <a:gd name="T10" fmla="*/ 29 w 46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29" y="0"/>
                  </a:moveTo>
                  <a:cubicBezTo>
                    <a:pt x="34" y="8"/>
                    <a:pt x="43" y="16"/>
                    <a:pt x="44" y="25"/>
                  </a:cubicBezTo>
                  <a:cubicBezTo>
                    <a:pt x="46" y="38"/>
                    <a:pt x="36" y="46"/>
                    <a:pt x="23" y="46"/>
                  </a:cubicBezTo>
                  <a:cubicBezTo>
                    <a:pt x="10" y="46"/>
                    <a:pt x="0" y="37"/>
                    <a:pt x="3" y="24"/>
                  </a:cubicBezTo>
                  <a:cubicBezTo>
                    <a:pt x="4" y="15"/>
                    <a:pt x="14" y="8"/>
                    <a:pt x="19" y="0"/>
                  </a:cubicBezTo>
                  <a:cubicBezTo>
                    <a:pt x="22" y="0"/>
                    <a:pt x="26" y="0"/>
                    <a:pt x="2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5"/>
            <p:cNvSpPr>
              <a:spLocks/>
            </p:cNvSpPr>
            <p:nvPr/>
          </p:nvSpPr>
          <p:spPr bwMode="auto">
            <a:xfrm>
              <a:off x="5578328" y="1541155"/>
              <a:ext cx="93744" cy="91164"/>
            </a:xfrm>
            <a:custGeom>
              <a:avLst/>
              <a:gdLst>
                <a:gd name="T0" fmla="*/ 46 w 46"/>
                <a:gd name="T1" fmla="*/ 28 h 45"/>
                <a:gd name="T2" fmla="*/ 21 w 46"/>
                <a:gd name="T3" fmla="*/ 43 h 45"/>
                <a:gd name="T4" fmla="*/ 0 w 46"/>
                <a:gd name="T5" fmla="*/ 23 h 45"/>
                <a:gd name="T6" fmla="*/ 21 w 46"/>
                <a:gd name="T7" fmla="*/ 2 h 45"/>
                <a:gd name="T8" fmla="*/ 46 w 46"/>
                <a:gd name="T9" fmla="*/ 18 h 45"/>
                <a:gd name="T10" fmla="*/ 46 w 46"/>
                <a:gd name="T11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5">
                  <a:moveTo>
                    <a:pt x="46" y="28"/>
                  </a:moveTo>
                  <a:cubicBezTo>
                    <a:pt x="37" y="33"/>
                    <a:pt x="30" y="42"/>
                    <a:pt x="21" y="43"/>
                  </a:cubicBezTo>
                  <a:cubicBezTo>
                    <a:pt x="8" y="45"/>
                    <a:pt x="0" y="35"/>
                    <a:pt x="0" y="23"/>
                  </a:cubicBezTo>
                  <a:cubicBezTo>
                    <a:pt x="0" y="10"/>
                    <a:pt x="8" y="0"/>
                    <a:pt x="21" y="2"/>
                  </a:cubicBezTo>
                  <a:cubicBezTo>
                    <a:pt x="30" y="4"/>
                    <a:pt x="38" y="12"/>
                    <a:pt x="46" y="18"/>
                  </a:cubicBezTo>
                  <a:cubicBezTo>
                    <a:pt x="46" y="21"/>
                    <a:pt x="46" y="24"/>
                    <a:pt x="46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8"/>
            <p:cNvSpPr>
              <a:spLocks/>
            </p:cNvSpPr>
            <p:nvPr/>
          </p:nvSpPr>
          <p:spPr bwMode="auto">
            <a:xfrm>
              <a:off x="3847937" y="2661781"/>
              <a:ext cx="105785" cy="86864"/>
            </a:xfrm>
            <a:custGeom>
              <a:avLst/>
              <a:gdLst>
                <a:gd name="T0" fmla="*/ 52 w 52"/>
                <a:gd name="T1" fmla="*/ 43 h 43"/>
                <a:gd name="T2" fmla="*/ 9 w 52"/>
                <a:gd name="T3" fmla="*/ 30 h 43"/>
                <a:gd name="T4" fmla="*/ 1 w 52"/>
                <a:gd name="T5" fmla="*/ 12 h 43"/>
                <a:gd name="T6" fmla="*/ 15 w 52"/>
                <a:gd name="T7" fmla="*/ 0 h 43"/>
                <a:gd name="T8" fmla="*/ 30 w 52"/>
                <a:gd name="T9" fmla="*/ 12 h 43"/>
                <a:gd name="T10" fmla="*/ 52 w 5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3">
                  <a:moveTo>
                    <a:pt x="52" y="43"/>
                  </a:moveTo>
                  <a:cubicBezTo>
                    <a:pt x="38" y="39"/>
                    <a:pt x="23" y="36"/>
                    <a:pt x="9" y="30"/>
                  </a:cubicBezTo>
                  <a:cubicBezTo>
                    <a:pt x="5" y="27"/>
                    <a:pt x="0" y="18"/>
                    <a:pt x="1" y="12"/>
                  </a:cubicBezTo>
                  <a:cubicBezTo>
                    <a:pt x="2" y="7"/>
                    <a:pt x="10" y="0"/>
                    <a:pt x="15" y="0"/>
                  </a:cubicBezTo>
                  <a:cubicBezTo>
                    <a:pt x="21" y="0"/>
                    <a:pt x="31" y="9"/>
                    <a:pt x="30" y="12"/>
                  </a:cubicBezTo>
                  <a:cubicBezTo>
                    <a:pt x="26" y="31"/>
                    <a:pt x="41" y="35"/>
                    <a:pt x="52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0"/>
            <p:cNvSpPr>
              <a:spLocks/>
            </p:cNvSpPr>
            <p:nvPr/>
          </p:nvSpPr>
          <p:spPr bwMode="auto">
            <a:xfrm>
              <a:off x="3968342" y="2681562"/>
              <a:ext cx="64503" cy="67083"/>
            </a:xfrm>
            <a:custGeom>
              <a:avLst/>
              <a:gdLst>
                <a:gd name="T0" fmla="*/ 27 w 32"/>
                <a:gd name="T1" fmla="*/ 29 h 33"/>
                <a:gd name="T2" fmla="*/ 14 w 32"/>
                <a:gd name="T3" fmla="*/ 31 h 33"/>
                <a:gd name="T4" fmla="*/ 0 w 32"/>
                <a:gd name="T5" fmla="*/ 14 h 33"/>
                <a:gd name="T6" fmla="*/ 15 w 32"/>
                <a:gd name="T7" fmla="*/ 1 h 33"/>
                <a:gd name="T8" fmla="*/ 30 w 32"/>
                <a:gd name="T9" fmla="*/ 17 h 33"/>
                <a:gd name="T10" fmla="*/ 26 w 32"/>
                <a:gd name="T11" fmla="*/ 30 h 33"/>
                <a:gd name="T12" fmla="*/ 27 w 32"/>
                <a:gd name="T13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7" y="29"/>
                  </a:moveTo>
                  <a:cubicBezTo>
                    <a:pt x="22" y="30"/>
                    <a:pt x="16" y="33"/>
                    <a:pt x="14" y="31"/>
                  </a:cubicBezTo>
                  <a:cubicBezTo>
                    <a:pt x="8" y="27"/>
                    <a:pt x="1" y="20"/>
                    <a:pt x="0" y="14"/>
                  </a:cubicBezTo>
                  <a:cubicBezTo>
                    <a:pt x="0" y="10"/>
                    <a:pt x="11" y="0"/>
                    <a:pt x="15" y="1"/>
                  </a:cubicBezTo>
                  <a:cubicBezTo>
                    <a:pt x="21" y="2"/>
                    <a:pt x="26" y="11"/>
                    <a:pt x="30" y="17"/>
                  </a:cubicBezTo>
                  <a:cubicBezTo>
                    <a:pt x="32" y="20"/>
                    <a:pt x="28" y="25"/>
                    <a:pt x="26" y="30"/>
                  </a:cubicBezTo>
                  <a:cubicBezTo>
                    <a:pt x="26" y="29"/>
                    <a:pt x="27" y="29"/>
                    <a:pt x="27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2"/>
            <p:cNvSpPr>
              <a:spLocks/>
            </p:cNvSpPr>
            <p:nvPr/>
          </p:nvSpPr>
          <p:spPr bwMode="auto">
            <a:xfrm>
              <a:off x="3909000" y="2860450"/>
              <a:ext cx="56762" cy="69663"/>
            </a:xfrm>
            <a:custGeom>
              <a:avLst/>
              <a:gdLst>
                <a:gd name="T0" fmla="*/ 14 w 28"/>
                <a:gd name="T1" fmla="*/ 34 h 34"/>
                <a:gd name="T2" fmla="*/ 1 w 28"/>
                <a:gd name="T3" fmla="*/ 15 h 34"/>
                <a:gd name="T4" fmla="*/ 16 w 28"/>
                <a:gd name="T5" fmla="*/ 0 h 34"/>
                <a:gd name="T6" fmla="*/ 28 w 28"/>
                <a:gd name="T7" fmla="*/ 15 h 34"/>
                <a:gd name="T8" fmla="*/ 14 w 28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4">
                  <a:moveTo>
                    <a:pt x="14" y="34"/>
                  </a:moveTo>
                  <a:cubicBezTo>
                    <a:pt x="8" y="25"/>
                    <a:pt x="0" y="19"/>
                    <a:pt x="1" y="15"/>
                  </a:cubicBezTo>
                  <a:cubicBezTo>
                    <a:pt x="3" y="9"/>
                    <a:pt x="11" y="5"/>
                    <a:pt x="16" y="0"/>
                  </a:cubicBezTo>
                  <a:cubicBezTo>
                    <a:pt x="21" y="5"/>
                    <a:pt x="28" y="10"/>
                    <a:pt x="28" y="15"/>
                  </a:cubicBezTo>
                  <a:cubicBezTo>
                    <a:pt x="28" y="20"/>
                    <a:pt x="21" y="26"/>
                    <a:pt x="14" y="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3"/>
            <p:cNvSpPr>
              <a:spLocks/>
            </p:cNvSpPr>
            <p:nvPr/>
          </p:nvSpPr>
          <p:spPr bwMode="auto">
            <a:xfrm>
              <a:off x="5785596" y="1386349"/>
              <a:ext cx="67083" cy="55042"/>
            </a:xfrm>
            <a:custGeom>
              <a:avLst/>
              <a:gdLst>
                <a:gd name="T0" fmla="*/ 33 w 33"/>
                <a:gd name="T1" fmla="*/ 16 h 27"/>
                <a:gd name="T2" fmla="*/ 12 w 33"/>
                <a:gd name="T3" fmla="*/ 26 h 27"/>
                <a:gd name="T4" fmla="*/ 1 w 33"/>
                <a:gd name="T5" fmla="*/ 12 h 27"/>
                <a:gd name="T6" fmla="*/ 15 w 33"/>
                <a:gd name="T7" fmla="*/ 0 h 27"/>
                <a:gd name="T8" fmla="*/ 33 w 33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7">
                  <a:moveTo>
                    <a:pt x="33" y="16"/>
                  </a:moveTo>
                  <a:cubicBezTo>
                    <a:pt x="23" y="21"/>
                    <a:pt x="17" y="27"/>
                    <a:pt x="12" y="26"/>
                  </a:cubicBezTo>
                  <a:cubicBezTo>
                    <a:pt x="7" y="25"/>
                    <a:pt x="0" y="16"/>
                    <a:pt x="1" y="12"/>
                  </a:cubicBezTo>
                  <a:cubicBezTo>
                    <a:pt x="1" y="7"/>
                    <a:pt x="10" y="0"/>
                    <a:pt x="15" y="0"/>
                  </a:cubicBezTo>
                  <a:cubicBezTo>
                    <a:pt x="20" y="1"/>
                    <a:pt x="25" y="8"/>
                    <a:pt x="3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4"/>
            <p:cNvSpPr>
              <a:spLocks/>
            </p:cNvSpPr>
            <p:nvPr/>
          </p:nvSpPr>
          <p:spPr bwMode="auto">
            <a:xfrm>
              <a:off x="3737853" y="2828628"/>
              <a:ext cx="89444" cy="60202"/>
            </a:xfrm>
            <a:custGeom>
              <a:avLst/>
              <a:gdLst>
                <a:gd name="T0" fmla="*/ 41 w 44"/>
                <a:gd name="T1" fmla="*/ 0 h 30"/>
                <a:gd name="T2" fmla="*/ 43 w 44"/>
                <a:gd name="T3" fmla="*/ 7 h 30"/>
                <a:gd name="T4" fmla="*/ 15 w 44"/>
                <a:gd name="T5" fmla="*/ 28 h 30"/>
                <a:gd name="T6" fmla="*/ 3 w 44"/>
                <a:gd name="T7" fmla="*/ 26 h 30"/>
                <a:gd name="T8" fmla="*/ 2 w 44"/>
                <a:gd name="T9" fmla="*/ 12 h 30"/>
                <a:gd name="T10" fmla="*/ 15 w 44"/>
                <a:gd name="T11" fmla="*/ 8 h 30"/>
                <a:gd name="T12" fmla="*/ 41 w 44"/>
                <a:gd name="T13" fmla="*/ 0 h 30"/>
                <a:gd name="T14" fmla="*/ 41 w 44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41" y="0"/>
                  </a:moveTo>
                  <a:cubicBezTo>
                    <a:pt x="42" y="3"/>
                    <a:pt x="44" y="7"/>
                    <a:pt x="43" y="7"/>
                  </a:cubicBezTo>
                  <a:cubicBezTo>
                    <a:pt x="34" y="14"/>
                    <a:pt x="25" y="22"/>
                    <a:pt x="15" y="28"/>
                  </a:cubicBezTo>
                  <a:cubicBezTo>
                    <a:pt x="12" y="30"/>
                    <a:pt x="5" y="28"/>
                    <a:pt x="3" y="26"/>
                  </a:cubicBezTo>
                  <a:cubicBezTo>
                    <a:pt x="1" y="22"/>
                    <a:pt x="0" y="15"/>
                    <a:pt x="2" y="12"/>
                  </a:cubicBezTo>
                  <a:cubicBezTo>
                    <a:pt x="4" y="9"/>
                    <a:pt x="11" y="7"/>
                    <a:pt x="15" y="8"/>
                  </a:cubicBezTo>
                  <a:cubicBezTo>
                    <a:pt x="26" y="13"/>
                    <a:pt x="35" y="1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7"/>
            <p:cNvSpPr>
              <a:spLocks/>
            </p:cNvSpPr>
            <p:nvPr/>
          </p:nvSpPr>
          <p:spPr bwMode="auto">
            <a:xfrm>
              <a:off x="3998443" y="2875070"/>
              <a:ext cx="49022" cy="62783"/>
            </a:xfrm>
            <a:custGeom>
              <a:avLst/>
              <a:gdLst>
                <a:gd name="T0" fmla="*/ 11 w 24"/>
                <a:gd name="T1" fmla="*/ 31 h 31"/>
                <a:gd name="T2" fmla="*/ 0 w 24"/>
                <a:gd name="T3" fmla="*/ 12 h 31"/>
                <a:gd name="T4" fmla="*/ 13 w 24"/>
                <a:gd name="T5" fmla="*/ 0 h 31"/>
                <a:gd name="T6" fmla="*/ 24 w 24"/>
                <a:gd name="T7" fmla="*/ 14 h 31"/>
                <a:gd name="T8" fmla="*/ 11 w 24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1" y="31"/>
                  </a:moveTo>
                  <a:cubicBezTo>
                    <a:pt x="6" y="22"/>
                    <a:pt x="0" y="17"/>
                    <a:pt x="0" y="12"/>
                  </a:cubicBezTo>
                  <a:cubicBezTo>
                    <a:pt x="1" y="8"/>
                    <a:pt x="8" y="4"/>
                    <a:pt x="13" y="0"/>
                  </a:cubicBezTo>
                  <a:cubicBezTo>
                    <a:pt x="17" y="5"/>
                    <a:pt x="23" y="9"/>
                    <a:pt x="24" y="14"/>
                  </a:cubicBezTo>
                  <a:cubicBezTo>
                    <a:pt x="24" y="18"/>
                    <a:pt x="17" y="23"/>
                    <a:pt x="1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60"/>
            <p:cNvSpPr>
              <a:spLocks/>
            </p:cNvSpPr>
            <p:nvPr/>
          </p:nvSpPr>
          <p:spPr bwMode="auto">
            <a:xfrm>
              <a:off x="3841917" y="2824328"/>
              <a:ext cx="61063" cy="49022"/>
            </a:xfrm>
            <a:custGeom>
              <a:avLst/>
              <a:gdLst>
                <a:gd name="T0" fmla="*/ 30 w 30"/>
                <a:gd name="T1" fmla="*/ 12 h 24"/>
                <a:gd name="T2" fmla="*/ 12 w 30"/>
                <a:gd name="T3" fmla="*/ 23 h 24"/>
                <a:gd name="T4" fmla="*/ 1 w 30"/>
                <a:gd name="T5" fmla="*/ 12 h 24"/>
                <a:gd name="T6" fmla="*/ 12 w 30"/>
                <a:gd name="T7" fmla="*/ 0 h 24"/>
                <a:gd name="T8" fmla="*/ 30 w 30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cubicBezTo>
                    <a:pt x="21" y="18"/>
                    <a:pt x="16" y="24"/>
                    <a:pt x="12" y="23"/>
                  </a:cubicBezTo>
                  <a:cubicBezTo>
                    <a:pt x="7" y="23"/>
                    <a:pt x="0" y="16"/>
                    <a:pt x="1" y="12"/>
                  </a:cubicBezTo>
                  <a:cubicBezTo>
                    <a:pt x="1" y="7"/>
                    <a:pt x="8" y="1"/>
                    <a:pt x="12" y="0"/>
                  </a:cubicBezTo>
                  <a:cubicBezTo>
                    <a:pt x="17" y="0"/>
                    <a:pt x="21" y="6"/>
                    <a:pt x="30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360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898685" y="593316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9972" y="2787541"/>
            <a:ext cx="1080000" cy="110958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9972" y="3906160"/>
            <a:ext cx="1080000" cy="10728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972" y="4983477"/>
            <a:ext cx="1080000" cy="10728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651" y="1721939"/>
            <a:ext cx="1080000" cy="10656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907388" y="1900797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  <a:endParaRPr lang="en-US" altLang="zh-CN" sz="2000" dirty="0" smtClean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891295" y="298839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  <a:endParaRPr lang="en-US" altLang="zh-CN" sz="2000" dirty="0" smtClean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146349" y="4075985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  <a:endParaRPr lang="en-US" altLang="zh-CN" sz="2000" dirty="0" smtClean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296055" y="5163579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  <a:endParaRPr lang="en-US" altLang="zh-CN" sz="2000" dirty="0" smtClean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3100" y="3186432"/>
            <a:ext cx="3904395" cy="3732368"/>
          </a:xfrm>
          <a:custGeom>
            <a:avLst/>
            <a:gdLst>
              <a:gd name="connsiteX0" fmla="*/ 0 w 4623300"/>
              <a:gd name="connsiteY0" fmla="*/ 0 h 4419600"/>
              <a:gd name="connsiteX1" fmla="*/ 4623300 w 4623300"/>
              <a:gd name="connsiteY1" fmla="*/ 4419600 h 4419600"/>
              <a:gd name="connsiteX2" fmla="*/ 0 w 4623300"/>
              <a:gd name="connsiteY2" fmla="*/ 4419600 h 4419600"/>
              <a:gd name="connsiteX3" fmla="*/ 0 w 4623300"/>
              <a:gd name="connsiteY3" fmla="*/ 0 h 441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3300" h="4419600">
                <a:moveTo>
                  <a:pt x="0" y="0"/>
                </a:moveTo>
                <a:lnTo>
                  <a:pt x="4623300" y="4419600"/>
                </a:lnTo>
                <a:lnTo>
                  <a:pt x="0" y="4419600"/>
                </a:lnTo>
                <a:lnTo>
                  <a:pt x="0" y="0"/>
                </a:lnTo>
                <a:close/>
              </a:path>
            </a:pathLst>
          </a:custGeom>
          <a:effectLst>
            <a:softEdge rad="127000"/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 flipV="1">
            <a:off x="8287605" y="0"/>
            <a:ext cx="3904395" cy="3732368"/>
          </a:xfrm>
          <a:custGeom>
            <a:avLst/>
            <a:gdLst>
              <a:gd name="connsiteX0" fmla="*/ 0 w 4623300"/>
              <a:gd name="connsiteY0" fmla="*/ 0 h 4419600"/>
              <a:gd name="connsiteX1" fmla="*/ 4623300 w 4623300"/>
              <a:gd name="connsiteY1" fmla="*/ 4419600 h 4419600"/>
              <a:gd name="connsiteX2" fmla="*/ 0 w 4623300"/>
              <a:gd name="connsiteY2" fmla="*/ 4419600 h 4419600"/>
              <a:gd name="connsiteX3" fmla="*/ 0 w 4623300"/>
              <a:gd name="connsiteY3" fmla="*/ 0 h 441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3300" h="4419600">
                <a:moveTo>
                  <a:pt x="0" y="0"/>
                </a:moveTo>
                <a:lnTo>
                  <a:pt x="4623300" y="4419600"/>
                </a:lnTo>
                <a:lnTo>
                  <a:pt x="0" y="4419600"/>
                </a:lnTo>
                <a:lnTo>
                  <a:pt x="0" y="0"/>
                </a:lnTo>
                <a:close/>
              </a:path>
            </a:pathLst>
          </a:custGeom>
          <a:effectLst>
            <a:softEdge rad="127000"/>
          </a:effectLst>
        </p:spPr>
      </p:pic>
      <p:sp>
        <p:nvSpPr>
          <p:cNvPr id="18" name="文本框 17"/>
          <p:cNvSpPr txBox="1"/>
          <p:nvPr/>
        </p:nvSpPr>
        <p:spPr>
          <a:xfrm>
            <a:off x="5729997" y="1900797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  <a:endParaRPr lang="en-US" altLang="zh-CN" sz="2000" dirty="0" smtClean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836695" y="298839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  <a:endParaRPr lang="en-US" altLang="zh-CN" sz="2000" dirty="0" smtClean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091751" y="4075985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  <a:endParaRPr lang="en-US" altLang="zh-CN" sz="2000" dirty="0" smtClean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229755" y="5163579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  <a:endParaRPr lang="en-US" altLang="zh-CN" sz="2000" dirty="0" smtClean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103210" y="383835"/>
            <a:ext cx="3658533" cy="632511"/>
            <a:chOff x="695324" y="728663"/>
            <a:chExt cx="3658533" cy="632511"/>
          </a:xfrm>
        </p:grpSpPr>
        <p:sp>
          <p:nvSpPr>
            <p:cNvPr id="30" name="圆角矩形 29"/>
            <p:cNvSpPr/>
            <p:nvPr/>
          </p:nvSpPr>
          <p:spPr>
            <a:xfrm>
              <a:off x="695324" y="728663"/>
              <a:ext cx="3658533" cy="612585"/>
            </a:xfrm>
            <a:prstGeom prst="roundRect">
              <a:avLst>
                <a:gd name="adj" fmla="val 40626"/>
              </a:avLst>
            </a:prstGeom>
            <a:solidFill>
              <a:srgbClr val="004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   请输入标题</a:t>
              </a:r>
              <a:endParaRPr lang="zh-CN" altLang="en-US" sz="2800" dirty="0"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 rot="1982780" flipH="1">
              <a:off x="901614" y="785241"/>
              <a:ext cx="782595" cy="575933"/>
              <a:chOff x="2511007" y="1884236"/>
              <a:chExt cx="782595" cy="575933"/>
            </a:xfrm>
            <a:solidFill>
              <a:schemeClr val="bg1"/>
            </a:solidFill>
          </p:grpSpPr>
          <p:sp>
            <p:nvSpPr>
              <p:cNvPr id="32" name="Freeform 16"/>
              <p:cNvSpPr>
                <a:spLocks noEditPoints="1"/>
              </p:cNvSpPr>
              <p:nvPr/>
            </p:nvSpPr>
            <p:spPr bwMode="auto">
              <a:xfrm>
                <a:off x="2511007" y="1884236"/>
                <a:ext cx="761768" cy="575933"/>
              </a:xfrm>
              <a:custGeom>
                <a:avLst/>
                <a:gdLst>
                  <a:gd name="T0" fmla="*/ 28 w 850"/>
                  <a:gd name="T1" fmla="*/ 37 h 642"/>
                  <a:gd name="T2" fmla="*/ 95 w 850"/>
                  <a:gd name="T3" fmla="*/ 48 h 642"/>
                  <a:gd name="T4" fmla="*/ 114 w 850"/>
                  <a:gd name="T5" fmla="*/ 101 h 642"/>
                  <a:gd name="T6" fmla="*/ 139 w 850"/>
                  <a:gd name="T7" fmla="*/ 197 h 642"/>
                  <a:gd name="T8" fmla="*/ 162 w 850"/>
                  <a:gd name="T9" fmla="*/ 171 h 642"/>
                  <a:gd name="T10" fmla="*/ 95 w 850"/>
                  <a:gd name="T11" fmla="*/ 146 h 642"/>
                  <a:gd name="T12" fmla="*/ 122 w 850"/>
                  <a:gd name="T13" fmla="*/ 91 h 642"/>
                  <a:gd name="T14" fmla="*/ 131 w 850"/>
                  <a:gd name="T15" fmla="*/ 51 h 642"/>
                  <a:gd name="T16" fmla="*/ 307 w 850"/>
                  <a:gd name="T17" fmla="*/ 11 h 642"/>
                  <a:gd name="T18" fmla="*/ 182 w 850"/>
                  <a:gd name="T19" fmla="*/ 81 h 642"/>
                  <a:gd name="T20" fmla="*/ 338 w 850"/>
                  <a:gd name="T21" fmla="*/ 64 h 642"/>
                  <a:gd name="T22" fmla="*/ 266 w 850"/>
                  <a:gd name="T23" fmla="*/ 62 h 642"/>
                  <a:gd name="T24" fmla="*/ 282 w 850"/>
                  <a:gd name="T25" fmla="*/ 98 h 642"/>
                  <a:gd name="T26" fmla="*/ 347 w 850"/>
                  <a:gd name="T27" fmla="*/ 182 h 642"/>
                  <a:gd name="T28" fmla="*/ 286 w 850"/>
                  <a:gd name="T29" fmla="*/ 249 h 642"/>
                  <a:gd name="T30" fmla="*/ 213 w 850"/>
                  <a:gd name="T31" fmla="*/ 277 h 642"/>
                  <a:gd name="T32" fmla="*/ 153 w 850"/>
                  <a:gd name="T33" fmla="*/ 281 h 642"/>
                  <a:gd name="T34" fmla="*/ 252 w 850"/>
                  <a:gd name="T35" fmla="*/ 286 h 642"/>
                  <a:gd name="T36" fmla="*/ 300 w 850"/>
                  <a:gd name="T37" fmla="*/ 287 h 642"/>
                  <a:gd name="T38" fmla="*/ 347 w 850"/>
                  <a:gd name="T39" fmla="*/ 214 h 642"/>
                  <a:gd name="T40" fmla="*/ 413 w 850"/>
                  <a:gd name="T41" fmla="*/ 147 h 642"/>
                  <a:gd name="T42" fmla="*/ 499 w 850"/>
                  <a:gd name="T43" fmla="*/ 126 h 642"/>
                  <a:gd name="T44" fmla="*/ 520 w 850"/>
                  <a:gd name="T45" fmla="*/ 150 h 642"/>
                  <a:gd name="T46" fmla="*/ 569 w 850"/>
                  <a:gd name="T47" fmla="*/ 167 h 642"/>
                  <a:gd name="T48" fmla="*/ 615 w 850"/>
                  <a:gd name="T49" fmla="*/ 196 h 642"/>
                  <a:gd name="T50" fmla="*/ 643 w 850"/>
                  <a:gd name="T51" fmla="*/ 253 h 642"/>
                  <a:gd name="T52" fmla="*/ 645 w 850"/>
                  <a:gd name="T53" fmla="*/ 322 h 642"/>
                  <a:gd name="T54" fmla="*/ 592 w 850"/>
                  <a:gd name="T55" fmla="*/ 358 h 642"/>
                  <a:gd name="T56" fmla="*/ 537 w 850"/>
                  <a:gd name="T57" fmla="*/ 418 h 642"/>
                  <a:gd name="T58" fmla="*/ 569 w 850"/>
                  <a:gd name="T59" fmla="*/ 451 h 642"/>
                  <a:gd name="T60" fmla="*/ 625 w 850"/>
                  <a:gd name="T61" fmla="*/ 405 h 642"/>
                  <a:gd name="T62" fmla="*/ 707 w 850"/>
                  <a:gd name="T63" fmla="*/ 372 h 642"/>
                  <a:gd name="T64" fmla="*/ 848 w 850"/>
                  <a:gd name="T65" fmla="*/ 475 h 642"/>
                  <a:gd name="T66" fmla="*/ 830 w 850"/>
                  <a:gd name="T67" fmla="*/ 545 h 642"/>
                  <a:gd name="T68" fmla="*/ 724 w 850"/>
                  <a:gd name="T69" fmla="*/ 480 h 642"/>
                  <a:gd name="T70" fmla="*/ 667 w 850"/>
                  <a:gd name="T71" fmla="*/ 448 h 642"/>
                  <a:gd name="T72" fmla="*/ 669 w 850"/>
                  <a:gd name="T73" fmla="*/ 580 h 642"/>
                  <a:gd name="T74" fmla="*/ 627 w 850"/>
                  <a:gd name="T75" fmla="*/ 642 h 642"/>
                  <a:gd name="T76" fmla="*/ 532 w 850"/>
                  <a:gd name="T77" fmla="*/ 513 h 642"/>
                  <a:gd name="T78" fmla="*/ 416 w 850"/>
                  <a:gd name="T79" fmla="*/ 408 h 642"/>
                  <a:gd name="T80" fmla="*/ 324 w 850"/>
                  <a:gd name="T81" fmla="*/ 431 h 642"/>
                  <a:gd name="T82" fmla="*/ 357 w 850"/>
                  <a:gd name="T83" fmla="*/ 438 h 642"/>
                  <a:gd name="T84" fmla="*/ 309 w 850"/>
                  <a:gd name="T85" fmla="*/ 449 h 642"/>
                  <a:gd name="T86" fmla="*/ 201 w 850"/>
                  <a:gd name="T87" fmla="*/ 385 h 642"/>
                  <a:gd name="T88" fmla="*/ 56 w 850"/>
                  <a:gd name="T89" fmla="*/ 245 h 642"/>
                  <a:gd name="T90" fmla="*/ 30 w 850"/>
                  <a:gd name="T91" fmla="*/ 128 h 642"/>
                  <a:gd name="T92" fmla="*/ 501 w 850"/>
                  <a:gd name="T93" fmla="*/ 236 h 642"/>
                  <a:gd name="T94" fmla="*/ 427 w 850"/>
                  <a:gd name="T95" fmla="*/ 296 h 642"/>
                  <a:gd name="T96" fmla="*/ 441 w 850"/>
                  <a:gd name="T97" fmla="*/ 339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642">
                    <a:moveTo>
                      <a:pt x="12" y="88"/>
                    </a:moveTo>
                    <a:cubicBezTo>
                      <a:pt x="18" y="96"/>
                      <a:pt x="24" y="103"/>
                      <a:pt x="30" y="110"/>
                    </a:cubicBezTo>
                    <a:cubicBezTo>
                      <a:pt x="34" y="101"/>
                      <a:pt x="40" y="92"/>
                      <a:pt x="44" y="83"/>
                    </a:cubicBezTo>
                    <a:cubicBezTo>
                      <a:pt x="52" y="65"/>
                      <a:pt x="42" y="52"/>
                      <a:pt x="28" y="37"/>
                    </a:cubicBezTo>
                    <a:cubicBezTo>
                      <a:pt x="55" y="37"/>
                      <a:pt x="63" y="51"/>
                      <a:pt x="64" y="72"/>
                    </a:cubicBezTo>
                    <a:cubicBezTo>
                      <a:pt x="66" y="72"/>
                      <a:pt x="67" y="71"/>
                      <a:pt x="69" y="71"/>
                    </a:cubicBezTo>
                    <a:cubicBezTo>
                      <a:pt x="72" y="60"/>
                      <a:pt x="75" y="50"/>
                      <a:pt x="79" y="36"/>
                    </a:cubicBezTo>
                    <a:cubicBezTo>
                      <a:pt x="82" y="38"/>
                      <a:pt x="95" y="43"/>
                      <a:pt x="95" y="48"/>
                    </a:cubicBezTo>
                    <a:cubicBezTo>
                      <a:pt x="95" y="60"/>
                      <a:pt x="89" y="72"/>
                      <a:pt x="85" y="85"/>
                    </a:cubicBezTo>
                    <a:cubicBezTo>
                      <a:pt x="94" y="89"/>
                      <a:pt x="103" y="88"/>
                      <a:pt x="103" y="69"/>
                    </a:cubicBezTo>
                    <a:cubicBezTo>
                      <a:pt x="106" y="70"/>
                      <a:pt x="108" y="71"/>
                      <a:pt x="110" y="72"/>
                    </a:cubicBezTo>
                    <a:cubicBezTo>
                      <a:pt x="111" y="82"/>
                      <a:pt x="113" y="91"/>
                      <a:pt x="114" y="101"/>
                    </a:cubicBezTo>
                    <a:cubicBezTo>
                      <a:pt x="109" y="102"/>
                      <a:pt x="108" y="103"/>
                      <a:pt x="107" y="103"/>
                    </a:cubicBezTo>
                    <a:cubicBezTo>
                      <a:pt x="64" y="99"/>
                      <a:pt x="57" y="108"/>
                      <a:pt x="72" y="149"/>
                    </a:cubicBezTo>
                    <a:cubicBezTo>
                      <a:pt x="78" y="165"/>
                      <a:pt x="80" y="185"/>
                      <a:pt x="92" y="194"/>
                    </a:cubicBezTo>
                    <a:cubicBezTo>
                      <a:pt x="102" y="202"/>
                      <a:pt x="123" y="196"/>
                      <a:pt x="139" y="197"/>
                    </a:cubicBezTo>
                    <a:cubicBezTo>
                      <a:pt x="151" y="198"/>
                      <a:pt x="163" y="198"/>
                      <a:pt x="175" y="199"/>
                    </a:cubicBezTo>
                    <a:cubicBezTo>
                      <a:pt x="185" y="200"/>
                      <a:pt x="195" y="202"/>
                      <a:pt x="207" y="203"/>
                    </a:cubicBezTo>
                    <a:cubicBezTo>
                      <a:pt x="202" y="197"/>
                      <a:pt x="198" y="191"/>
                      <a:pt x="193" y="184"/>
                    </a:cubicBezTo>
                    <a:cubicBezTo>
                      <a:pt x="183" y="191"/>
                      <a:pt x="183" y="191"/>
                      <a:pt x="162" y="171"/>
                    </a:cubicBezTo>
                    <a:cubicBezTo>
                      <a:pt x="161" y="174"/>
                      <a:pt x="159" y="176"/>
                      <a:pt x="157" y="178"/>
                    </a:cubicBezTo>
                    <a:cubicBezTo>
                      <a:pt x="156" y="178"/>
                      <a:pt x="155" y="177"/>
                      <a:pt x="155" y="177"/>
                    </a:cubicBezTo>
                    <a:cubicBezTo>
                      <a:pt x="151" y="171"/>
                      <a:pt x="148" y="165"/>
                      <a:pt x="144" y="159"/>
                    </a:cubicBezTo>
                    <a:cubicBezTo>
                      <a:pt x="122" y="166"/>
                      <a:pt x="96" y="161"/>
                      <a:pt x="95" y="146"/>
                    </a:cubicBezTo>
                    <a:cubicBezTo>
                      <a:pt x="94" y="135"/>
                      <a:pt x="106" y="123"/>
                      <a:pt x="112" y="112"/>
                    </a:cubicBezTo>
                    <a:cubicBezTo>
                      <a:pt x="126" y="123"/>
                      <a:pt x="135" y="131"/>
                      <a:pt x="144" y="138"/>
                    </a:cubicBezTo>
                    <a:cubicBezTo>
                      <a:pt x="146" y="136"/>
                      <a:pt x="148" y="134"/>
                      <a:pt x="149" y="133"/>
                    </a:cubicBezTo>
                    <a:cubicBezTo>
                      <a:pt x="140" y="119"/>
                      <a:pt x="131" y="105"/>
                      <a:pt x="122" y="91"/>
                    </a:cubicBezTo>
                    <a:cubicBezTo>
                      <a:pt x="122" y="90"/>
                      <a:pt x="123" y="89"/>
                      <a:pt x="123" y="88"/>
                    </a:cubicBezTo>
                    <a:cubicBezTo>
                      <a:pt x="140" y="102"/>
                      <a:pt x="157" y="115"/>
                      <a:pt x="176" y="129"/>
                    </a:cubicBezTo>
                    <a:cubicBezTo>
                      <a:pt x="176" y="102"/>
                      <a:pt x="159" y="96"/>
                      <a:pt x="147" y="94"/>
                    </a:cubicBezTo>
                    <a:cubicBezTo>
                      <a:pt x="141" y="77"/>
                      <a:pt x="136" y="64"/>
                      <a:pt x="131" y="51"/>
                    </a:cubicBezTo>
                    <a:cubicBezTo>
                      <a:pt x="133" y="51"/>
                      <a:pt x="138" y="50"/>
                      <a:pt x="143" y="51"/>
                    </a:cubicBezTo>
                    <a:cubicBezTo>
                      <a:pt x="155" y="54"/>
                      <a:pt x="160" y="48"/>
                      <a:pt x="166" y="38"/>
                    </a:cubicBezTo>
                    <a:cubicBezTo>
                      <a:pt x="182" y="10"/>
                      <a:pt x="207" y="0"/>
                      <a:pt x="235" y="15"/>
                    </a:cubicBezTo>
                    <a:cubicBezTo>
                      <a:pt x="260" y="28"/>
                      <a:pt x="283" y="37"/>
                      <a:pt x="307" y="11"/>
                    </a:cubicBezTo>
                    <a:cubicBezTo>
                      <a:pt x="287" y="37"/>
                      <a:pt x="278" y="39"/>
                      <a:pt x="250" y="28"/>
                    </a:cubicBezTo>
                    <a:cubicBezTo>
                      <a:pt x="240" y="24"/>
                      <a:pt x="230" y="20"/>
                      <a:pt x="220" y="18"/>
                    </a:cubicBezTo>
                    <a:cubicBezTo>
                      <a:pt x="203" y="13"/>
                      <a:pt x="172" y="28"/>
                      <a:pt x="170" y="45"/>
                    </a:cubicBezTo>
                    <a:cubicBezTo>
                      <a:pt x="169" y="55"/>
                      <a:pt x="177" y="67"/>
                      <a:pt x="182" y="81"/>
                    </a:cubicBezTo>
                    <a:cubicBezTo>
                      <a:pt x="189" y="73"/>
                      <a:pt x="192" y="69"/>
                      <a:pt x="196" y="64"/>
                    </a:cubicBezTo>
                    <a:cubicBezTo>
                      <a:pt x="212" y="42"/>
                      <a:pt x="232" y="36"/>
                      <a:pt x="256" y="49"/>
                    </a:cubicBezTo>
                    <a:cubicBezTo>
                      <a:pt x="266" y="54"/>
                      <a:pt x="276" y="60"/>
                      <a:pt x="285" y="67"/>
                    </a:cubicBezTo>
                    <a:cubicBezTo>
                      <a:pt x="303" y="79"/>
                      <a:pt x="320" y="80"/>
                      <a:pt x="338" y="64"/>
                    </a:cubicBezTo>
                    <a:cubicBezTo>
                      <a:pt x="347" y="56"/>
                      <a:pt x="357" y="46"/>
                      <a:pt x="370" y="53"/>
                    </a:cubicBezTo>
                    <a:cubicBezTo>
                      <a:pt x="359" y="61"/>
                      <a:pt x="347" y="67"/>
                      <a:pt x="337" y="75"/>
                    </a:cubicBezTo>
                    <a:cubicBezTo>
                      <a:pt x="323" y="86"/>
                      <a:pt x="308" y="89"/>
                      <a:pt x="293" y="80"/>
                    </a:cubicBezTo>
                    <a:cubicBezTo>
                      <a:pt x="284" y="74"/>
                      <a:pt x="275" y="68"/>
                      <a:pt x="266" y="62"/>
                    </a:cubicBezTo>
                    <a:cubicBezTo>
                      <a:pt x="237" y="42"/>
                      <a:pt x="212" y="48"/>
                      <a:pt x="194" y="84"/>
                    </a:cubicBezTo>
                    <a:cubicBezTo>
                      <a:pt x="212" y="72"/>
                      <a:pt x="224" y="76"/>
                      <a:pt x="234" y="90"/>
                    </a:cubicBezTo>
                    <a:cubicBezTo>
                      <a:pt x="237" y="93"/>
                      <a:pt x="243" y="95"/>
                      <a:pt x="248" y="95"/>
                    </a:cubicBezTo>
                    <a:cubicBezTo>
                      <a:pt x="259" y="97"/>
                      <a:pt x="271" y="95"/>
                      <a:pt x="282" y="98"/>
                    </a:cubicBezTo>
                    <a:cubicBezTo>
                      <a:pt x="292" y="100"/>
                      <a:pt x="302" y="106"/>
                      <a:pt x="314" y="111"/>
                    </a:cubicBezTo>
                    <a:cubicBezTo>
                      <a:pt x="306" y="116"/>
                      <a:pt x="299" y="120"/>
                      <a:pt x="292" y="125"/>
                    </a:cubicBezTo>
                    <a:cubicBezTo>
                      <a:pt x="295" y="122"/>
                      <a:pt x="298" y="120"/>
                      <a:pt x="301" y="117"/>
                    </a:cubicBezTo>
                    <a:cubicBezTo>
                      <a:pt x="315" y="138"/>
                      <a:pt x="330" y="158"/>
                      <a:pt x="347" y="182"/>
                    </a:cubicBezTo>
                    <a:cubicBezTo>
                      <a:pt x="329" y="182"/>
                      <a:pt x="311" y="182"/>
                      <a:pt x="292" y="182"/>
                    </a:cubicBezTo>
                    <a:cubicBezTo>
                      <a:pt x="294" y="190"/>
                      <a:pt x="298" y="199"/>
                      <a:pt x="301" y="208"/>
                    </a:cubicBezTo>
                    <a:cubicBezTo>
                      <a:pt x="299" y="208"/>
                      <a:pt x="297" y="208"/>
                      <a:pt x="295" y="208"/>
                    </a:cubicBezTo>
                    <a:cubicBezTo>
                      <a:pt x="292" y="221"/>
                      <a:pt x="289" y="234"/>
                      <a:pt x="286" y="249"/>
                    </a:cubicBezTo>
                    <a:cubicBezTo>
                      <a:pt x="281" y="246"/>
                      <a:pt x="277" y="244"/>
                      <a:pt x="272" y="241"/>
                    </a:cubicBezTo>
                    <a:cubicBezTo>
                      <a:pt x="267" y="251"/>
                      <a:pt x="262" y="260"/>
                      <a:pt x="256" y="272"/>
                    </a:cubicBezTo>
                    <a:cubicBezTo>
                      <a:pt x="246" y="253"/>
                      <a:pt x="238" y="255"/>
                      <a:pt x="229" y="268"/>
                    </a:cubicBezTo>
                    <a:cubicBezTo>
                      <a:pt x="226" y="273"/>
                      <a:pt x="219" y="274"/>
                      <a:pt x="213" y="277"/>
                    </a:cubicBezTo>
                    <a:cubicBezTo>
                      <a:pt x="212" y="270"/>
                      <a:pt x="211" y="264"/>
                      <a:pt x="210" y="257"/>
                    </a:cubicBezTo>
                    <a:cubicBezTo>
                      <a:pt x="199" y="263"/>
                      <a:pt x="189" y="268"/>
                      <a:pt x="179" y="275"/>
                    </a:cubicBezTo>
                    <a:cubicBezTo>
                      <a:pt x="174" y="260"/>
                      <a:pt x="171" y="244"/>
                      <a:pt x="155" y="262"/>
                    </a:cubicBezTo>
                    <a:cubicBezTo>
                      <a:pt x="152" y="266"/>
                      <a:pt x="152" y="277"/>
                      <a:pt x="153" y="281"/>
                    </a:cubicBezTo>
                    <a:cubicBezTo>
                      <a:pt x="160" y="312"/>
                      <a:pt x="179" y="276"/>
                      <a:pt x="189" y="289"/>
                    </a:cubicBezTo>
                    <a:cubicBezTo>
                      <a:pt x="189" y="303"/>
                      <a:pt x="189" y="303"/>
                      <a:pt x="227" y="289"/>
                    </a:cubicBezTo>
                    <a:cubicBezTo>
                      <a:pt x="228" y="293"/>
                      <a:pt x="229" y="297"/>
                      <a:pt x="230" y="303"/>
                    </a:cubicBezTo>
                    <a:cubicBezTo>
                      <a:pt x="238" y="297"/>
                      <a:pt x="245" y="291"/>
                      <a:pt x="252" y="286"/>
                    </a:cubicBezTo>
                    <a:cubicBezTo>
                      <a:pt x="255" y="293"/>
                      <a:pt x="258" y="299"/>
                      <a:pt x="262" y="307"/>
                    </a:cubicBezTo>
                    <a:cubicBezTo>
                      <a:pt x="271" y="292"/>
                      <a:pt x="278" y="279"/>
                      <a:pt x="287" y="263"/>
                    </a:cubicBezTo>
                    <a:cubicBezTo>
                      <a:pt x="291" y="274"/>
                      <a:pt x="293" y="280"/>
                      <a:pt x="295" y="287"/>
                    </a:cubicBezTo>
                    <a:cubicBezTo>
                      <a:pt x="297" y="287"/>
                      <a:pt x="298" y="287"/>
                      <a:pt x="300" y="287"/>
                    </a:cubicBezTo>
                    <a:cubicBezTo>
                      <a:pt x="304" y="273"/>
                      <a:pt x="309" y="259"/>
                      <a:pt x="313" y="246"/>
                    </a:cubicBezTo>
                    <a:cubicBezTo>
                      <a:pt x="318" y="254"/>
                      <a:pt x="323" y="260"/>
                      <a:pt x="327" y="266"/>
                    </a:cubicBezTo>
                    <a:cubicBezTo>
                      <a:pt x="329" y="264"/>
                      <a:pt x="331" y="262"/>
                      <a:pt x="333" y="260"/>
                    </a:cubicBezTo>
                    <a:cubicBezTo>
                      <a:pt x="337" y="246"/>
                      <a:pt x="342" y="231"/>
                      <a:pt x="347" y="214"/>
                    </a:cubicBezTo>
                    <a:cubicBezTo>
                      <a:pt x="354" y="221"/>
                      <a:pt x="358" y="224"/>
                      <a:pt x="364" y="229"/>
                    </a:cubicBezTo>
                    <a:cubicBezTo>
                      <a:pt x="368" y="210"/>
                      <a:pt x="358" y="190"/>
                      <a:pt x="377" y="178"/>
                    </a:cubicBezTo>
                    <a:cubicBezTo>
                      <a:pt x="381" y="185"/>
                      <a:pt x="386" y="191"/>
                      <a:pt x="394" y="203"/>
                    </a:cubicBezTo>
                    <a:cubicBezTo>
                      <a:pt x="397" y="179"/>
                      <a:pt x="389" y="156"/>
                      <a:pt x="413" y="147"/>
                    </a:cubicBezTo>
                    <a:cubicBezTo>
                      <a:pt x="416" y="156"/>
                      <a:pt x="418" y="164"/>
                      <a:pt x="422" y="177"/>
                    </a:cubicBezTo>
                    <a:cubicBezTo>
                      <a:pt x="433" y="160"/>
                      <a:pt x="442" y="147"/>
                      <a:pt x="452" y="132"/>
                    </a:cubicBezTo>
                    <a:cubicBezTo>
                      <a:pt x="457" y="146"/>
                      <a:pt x="461" y="155"/>
                      <a:pt x="464" y="163"/>
                    </a:cubicBezTo>
                    <a:cubicBezTo>
                      <a:pt x="477" y="149"/>
                      <a:pt x="488" y="138"/>
                      <a:pt x="499" y="126"/>
                    </a:cubicBezTo>
                    <a:cubicBezTo>
                      <a:pt x="500" y="128"/>
                      <a:pt x="502" y="129"/>
                      <a:pt x="503" y="130"/>
                    </a:cubicBezTo>
                    <a:cubicBezTo>
                      <a:pt x="503" y="135"/>
                      <a:pt x="503" y="139"/>
                      <a:pt x="504" y="144"/>
                    </a:cubicBezTo>
                    <a:cubicBezTo>
                      <a:pt x="504" y="147"/>
                      <a:pt x="506" y="153"/>
                      <a:pt x="508" y="154"/>
                    </a:cubicBezTo>
                    <a:cubicBezTo>
                      <a:pt x="512" y="154"/>
                      <a:pt x="517" y="152"/>
                      <a:pt x="520" y="150"/>
                    </a:cubicBezTo>
                    <a:cubicBezTo>
                      <a:pt x="534" y="135"/>
                      <a:pt x="549" y="137"/>
                      <a:pt x="567" y="144"/>
                    </a:cubicBezTo>
                    <a:cubicBezTo>
                      <a:pt x="564" y="149"/>
                      <a:pt x="561" y="151"/>
                      <a:pt x="559" y="155"/>
                    </a:cubicBezTo>
                    <a:cubicBezTo>
                      <a:pt x="557" y="159"/>
                      <a:pt x="556" y="164"/>
                      <a:pt x="555" y="168"/>
                    </a:cubicBezTo>
                    <a:cubicBezTo>
                      <a:pt x="560" y="168"/>
                      <a:pt x="565" y="169"/>
                      <a:pt x="569" y="167"/>
                    </a:cubicBezTo>
                    <a:cubicBezTo>
                      <a:pt x="587" y="159"/>
                      <a:pt x="603" y="159"/>
                      <a:pt x="622" y="171"/>
                    </a:cubicBezTo>
                    <a:cubicBezTo>
                      <a:pt x="617" y="173"/>
                      <a:pt x="614" y="174"/>
                      <a:pt x="612" y="175"/>
                    </a:cubicBezTo>
                    <a:cubicBezTo>
                      <a:pt x="608" y="179"/>
                      <a:pt x="604" y="184"/>
                      <a:pt x="599" y="188"/>
                    </a:cubicBezTo>
                    <a:cubicBezTo>
                      <a:pt x="605" y="191"/>
                      <a:pt x="610" y="195"/>
                      <a:pt x="615" y="196"/>
                    </a:cubicBezTo>
                    <a:cubicBezTo>
                      <a:pt x="627" y="199"/>
                      <a:pt x="640" y="201"/>
                      <a:pt x="652" y="208"/>
                    </a:cubicBezTo>
                    <a:cubicBezTo>
                      <a:pt x="645" y="210"/>
                      <a:pt x="637" y="213"/>
                      <a:pt x="624" y="218"/>
                    </a:cubicBezTo>
                    <a:cubicBezTo>
                      <a:pt x="643" y="229"/>
                      <a:pt x="658" y="237"/>
                      <a:pt x="675" y="247"/>
                    </a:cubicBezTo>
                    <a:cubicBezTo>
                      <a:pt x="661" y="250"/>
                      <a:pt x="652" y="251"/>
                      <a:pt x="643" y="253"/>
                    </a:cubicBezTo>
                    <a:cubicBezTo>
                      <a:pt x="642" y="255"/>
                      <a:pt x="642" y="256"/>
                      <a:pt x="641" y="258"/>
                    </a:cubicBezTo>
                    <a:cubicBezTo>
                      <a:pt x="664" y="269"/>
                      <a:pt x="674" y="287"/>
                      <a:pt x="675" y="308"/>
                    </a:cubicBezTo>
                    <a:cubicBezTo>
                      <a:pt x="666" y="303"/>
                      <a:pt x="657" y="297"/>
                      <a:pt x="647" y="291"/>
                    </a:cubicBezTo>
                    <a:cubicBezTo>
                      <a:pt x="647" y="302"/>
                      <a:pt x="645" y="312"/>
                      <a:pt x="645" y="322"/>
                    </a:cubicBezTo>
                    <a:cubicBezTo>
                      <a:pt x="644" y="328"/>
                      <a:pt x="645" y="333"/>
                      <a:pt x="645" y="334"/>
                    </a:cubicBezTo>
                    <a:cubicBezTo>
                      <a:pt x="634" y="337"/>
                      <a:pt x="623" y="338"/>
                      <a:pt x="619" y="343"/>
                    </a:cubicBezTo>
                    <a:cubicBezTo>
                      <a:pt x="614" y="350"/>
                      <a:pt x="613" y="362"/>
                      <a:pt x="611" y="372"/>
                    </a:cubicBezTo>
                    <a:cubicBezTo>
                      <a:pt x="604" y="367"/>
                      <a:pt x="599" y="363"/>
                      <a:pt x="592" y="358"/>
                    </a:cubicBezTo>
                    <a:cubicBezTo>
                      <a:pt x="587" y="370"/>
                      <a:pt x="582" y="381"/>
                      <a:pt x="578" y="392"/>
                    </a:cubicBezTo>
                    <a:cubicBezTo>
                      <a:pt x="576" y="390"/>
                      <a:pt x="575" y="388"/>
                      <a:pt x="574" y="386"/>
                    </a:cubicBezTo>
                    <a:cubicBezTo>
                      <a:pt x="567" y="389"/>
                      <a:pt x="559" y="390"/>
                      <a:pt x="554" y="395"/>
                    </a:cubicBezTo>
                    <a:cubicBezTo>
                      <a:pt x="547" y="401"/>
                      <a:pt x="540" y="409"/>
                      <a:pt x="537" y="418"/>
                    </a:cubicBezTo>
                    <a:cubicBezTo>
                      <a:pt x="534" y="426"/>
                      <a:pt x="535" y="436"/>
                      <a:pt x="535" y="445"/>
                    </a:cubicBezTo>
                    <a:cubicBezTo>
                      <a:pt x="542" y="443"/>
                      <a:pt x="549" y="442"/>
                      <a:pt x="555" y="439"/>
                    </a:cubicBezTo>
                    <a:cubicBezTo>
                      <a:pt x="558" y="439"/>
                      <a:pt x="559" y="437"/>
                      <a:pt x="563" y="434"/>
                    </a:cubicBezTo>
                    <a:cubicBezTo>
                      <a:pt x="565" y="439"/>
                      <a:pt x="566" y="444"/>
                      <a:pt x="569" y="451"/>
                    </a:cubicBezTo>
                    <a:cubicBezTo>
                      <a:pt x="575" y="440"/>
                      <a:pt x="581" y="431"/>
                      <a:pt x="587" y="421"/>
                    </a:cubicBezTo>
                    <a:cubicBezTo>
                      <a:pt x="591" y="426"/>
                      <a:pt x="594" y="430"/>
                      <a:pt x="600" y="436"/>
                    </a:cubicBezTo>
                    <a:cubicBezTo>
                      <a:pt x="604" y="420"/>
                      <a:pt x="609" y="408"/>
                      <a:pt x="614" y="392"/>
                    </a:cubicBezTo>
                    <a:cubicBezTo>
                      <a:pt x="619" y="398"/>
                      <a:pt x="621" y="400"/>
                      <a:pt x="625" y="405"/>
                    </a:cubicBezTo>
                    <a:cubicBezTo>
                      <a:pt x="628" y="395"/>
                      <a:pt x="630" y="387"/>
                      <a:pt x="633" y="379"/>
                    </a:cubicBezTo>
                    <a:cubicBezTo>
                      <a:pt x="658" y="399"/>
                      <a:pt x="649" y="365"/>
                      <a:pt x="661" y="366"/>
                    </a:cubicBezTo>
                    <a:cubicBezTo>
                      <a:pt x="667" y="366"/>
                      <a:pt x="675" y="363"/>
                      <a:pt x="678" y="365"/>
                    </a:cubicBezTo>
                    <a:cubicBezTo>
                      <a:pt x="687" y="374"/>
                      <a:pt x="698" y="369"/>
                      <a:pt x="707" y="372"/>
                    </a:cubicBezTo>
                    <a:cubicBezTo>
                      <a:pt x="720" y="377"/>
                      <a:pt x="739" y="382"/>
                      <a:pt x="743" y="392"/>
                    </a:cubicBezTo>
                    <a:cubicBezTo>
                      <a:pt x="754" y="420"/>
                      <a:pt x="788" y="402"/>
                      <a:pt x="797" y="428"/>
                    </a:cubicBezTo>
                    <a:cubicBezTo>
                      <a:pt x="801" y="432"/>
                      <a:pt x="804" y="437"/>
                      <a:pt x="809" y="439"/>
                    </a:cubicBezTo>
                    <a:cubicBezTo>
                      <a:pt x="827" y="444"/>
                      <a:pt x="842" y="453"/>
                      <a:pt x="848" y="475"/>
                    </a:cubicBezTo>
                    <a:cubicBezTo>
                      <a:pt x="841" y="470"/>
                      <a:pt x="836" y="467"/>
                      <a:pt x="831" y="463"/>
                    </a:cubicBezTo>
                    <a:cubicBezTo>
                      <a:pt x="830" y="464"/>
                      <a:pt x="829" y="465"/>
                      <a:pt x="828" y="466"/>
                    </a:cubicBezTo>
                    <a:cubicBezTo>
                      <a:pt x="830" y="470"/>
                      <a:pt x="831" y="475"/>
                      <a:pt x="834" y="479"/>
                    </a:cubicBezTo>
                    <a:cubicBezTo>
                      <a:pt x="850" y="502"/>
                      <a:pt x="837" y="524"/>
                      <a:pt x="830" y="545"/>
                    </a:cubicBezTo>
                    <a:cubicBezTo>
                      <a:pt x="825" y="562"/>
                      <a:pt x="820" y="579"/>
                      <a:pt x="816" y="595"/>
                    </a:cubicBezTo>
                    <a:cubicBezTo>
                      <a:pt x="814" y="593"/>
                      <a:pt x="809" y="590"/>
                      <a:pt x="804" y="585"/>
                    </a:cubicBezTo>
                    <a:cubicBezTo>
                      <a:pt x="790" y="574"/>
                      <a:pt x="774" y="564"/>
                      <a:pt x="764" y="550"/>
                    </a:cubicBezTo>
                    <a:cubicBezTo>
                      <a:pt x="749" y="528"/>
                      <a:pt x="736" y="504"/>
                      <a:pt x="724" y="480"/>
                    </a:cubicBezTo>
                    <a:cubicBezTo>
                      <a:pt x="721" y="473"/>
                      <a:pt x="724" y="464"/>
                      <a:pt x="725" y="456"/>
                    </a:cubicBezTo>
                    <a:cubicBezTo>
                      <a:pt x="727" y="444"/>
                      <a:pt x="731" y="432"/>
                      <a:pt x="716" y="426"/>
                    </a:cubicBezTo>
                    <a:cubicBezTo>
                      <a:pt x="700" y="420"/>
                      <a:pt x="686" y="421"/>
                      <a:pt x="675" y="434"/>
                    </a:cubicBezTo>
                    <a:cubicBezTo>
                      <a:pt x="671" y="438"/>
                      <a:pt x="669" y="443"/>
                      <a:pt x="667" y="448"/>
                    </a:cubicBezTo>
                    <a:cubicBezTo>
                      <a:pt x="656" y="477"/>
                      <a:pt x="635" y="494"/>
                      <a:pt x="604" y="506"/>
                    </a:cubicBezTo>
                    <a:cubicBezTo>
                      <a:pt x="610" y="511"/>
                      <a:pt x="616" y="515"/>
                      <a:pt x="619" y="519"/>
                    </a:cubicBezTo>
                    <a:cubicBezTo>
                      <a:pt x="626" y="529"/>
                      <a:pt x="634" y="538"/>
                      <a:pt x="638" y="548"/>
                    </a:cubicBezTo>
                    <a:cubicBezTo>
                      <a:pt x="644" y="564"/>
                      <a:pt x="651" y="576"/>
                      <a:pt x="669" y="580"/>
                    </a:cubicBezTo>
                    <a:cubicBezTo>
                      <a:pt x="670" y="574"/>
                      <a:pt x="671" y="569"/>
                      <a:pt x="674" y="566"/>
                    </a:cubicBezTo>
                    <a:cubicBezTo>
                      <a:pt x="676" y="564"/>
                      <a:pt x="682" y="564"/>
                      <a:pt x="686" y="564"/>
                    </a:cubicBezTo>
                    <a:cubicBezTo>
                      <a:pt x="687" y="569"/>
                      <a:pt x="691" y="576"/>
                      <a:pt x="689" y="578"/>
                    </a:cubicBezTo>
                    <a:cubicBezTo>
                      <a:pt x="669" y="599"/>
                      <a:pt x="649" y="619"/>
                      <a:pt x="627" y="642"/>
                    </a:cubicBezTo>
                    <a:cubicBezTo>
                      <a:pt x="618" y="617"/>
                      <a:pt x="592" y="603"/>
                      <a:pt x="600" y="572"/>
                    </a:cubicBezTo>
                    <a:cubicBezTo>
                      <a:pt x="610" y="577"/>
                      <a:pt x="618" y="581"/>
                      <a:pt x="628" y="587"/>
                    </a:cubicBezTo>
                    <a:cubicBezTo>
                      <a:pt x="623" y="561"/>
                      <a:pt x="604" y="557"/>
                      <a:pt x="588" y="553"/>
                    </a:cubicBezTo>
                    <a:cubicBezTo>
                      <a:pt x="564" y="546"/>
                      <a:pt x="543" y="536"/>
                      <a:pt x="532" y="513"/>
                    </a:cubicBezTo>
                    <a:cubicBezTo>
                      <a:pt x="530" y="510"/>
                      <a:pt x="526" y="507"/>
                      <a:pt x="522" y="505"/>
                    </a:cubicBezTo>
                    <a:cubicBezTo>
                      <a:pt x="482" y="487"/>
                      <a:pt x="464" y="457"/>
                      <a:pt x="473" y="417"/>
                    </a:cubicBezTo>
                    <a:cubicBezTo>
                      <a:pt x="457" y="404"/>
                      <a:pt x="444" y="393"/>
                      <a:pt x="430" y="382"/>
                    </a:cubicBezTo>
                    <a:cubicBezTo>
                      <a:pt x="425" y="391"/>
                      <a:pt x="421" y="400"/>
                      <a:pt x="416" y="408"/>
                    </a:cubicBezTo>
                    <a:cubicBezTo>
                      <a:pt x="412" y="408"/>
                      <a:pt x="409" y="407"/>
                      <a:pt x="405" y="407"/>
                    </a:cubicBezTo>
                    <a:cubicBezTo>
                      <a:pt x="418" y="373"/>
                      <a:pt x="407" y="346"/>
                      <a:pt x="386" y="320"/>
                    </a:cubicBezTo>
                    <a:cubicBezTo>
                      <a:pt x="352" y="342"/>
                      <a:pt x="320" y="372"/>
                      <a:pt x="269" y="371"/>
                    </a:cubicBezTo>
                    <a:cubicBezTo>
                      <a:pt x="290" y="393"/>
                      <a:pt x="306" y="412"/>
                      <a:pt x="324" y="431"/>
                    </a:cubicBezTo>
                    <a:cubicBezTo>
                      <a:pt x="331" y="439"/>
                      <a:pt x="339" y="444"/>
                      <a:pt x="346" y="429"/>
                    </a:cubicBezTo>
                    <a:cubicBezTo>
                      <a:pt x="348" y="426"/>
                      <a:pt x="353" y="423"/>
                      <a:pt x="357" y="422"/>
                    </a:cubicBezTo>
                    <a:cubicBezTo>
                      <a:pt x="359" y="422"/>
                      <a:pt x="364" y="427"/>
                      <a:pt x="363" y="428"/>
                    </a:cubicBezTo>
                    <a:cubicBezTo>
                      <a:pt x="362" y="432"/>
                      <a:pt x="359" y="435"/>
                      <a:pt x="357" y="438"/>
                    </a:cubicBezTo>
                    <a:cubicBezTo>
                      <a:pt x="348" y="448"/>
                      <a:pt x="339" y="457"/>
                      <a:pt x="332" y="467"/>
                    </a:cubicBezTo>
                    <a:cubicBezTo>
                      <a:pt x="320" y="487"/>
                      <a:pt x="303" y="484"/>
                      <a:pt x="288" y="475"/>
                    </a:cubicBezTo>
                    <a:cubicBezTo>
                      <a:pt x="276" y="468"/>
                      <a:pt x="269" y="455"/>
                      <a:pt x="280" y="439"/>
                    </a:cubicBezTo>
                    <a:cubicBezTo>
                      <a:pt x="289" y="442"/>
                      <a:pt x="299" y="445"/>
                      <a:pt x="309" y="449"/>
                    </a:cubicBezTo>
                    <a:cubicBezTo>
                      <a:pt x="309" y="447"/>
                      <a:pt x="310" y="446"/>
                      <a:pt x="311" y="444"/>
                    </a:cubicBezTo>
                    <a:cubicBezTo>
                      <a:pt x="302" y="438"/>
                      <a:pt x="293" y="432"/>
                      <a:pt x="283" y="426"/>
                    </a:cubicBezTo>
                    <a:cubicBezTo>
                      <a:pt x="260" y="414"/>
                      <a:pt x="237" y="403"/>
                      <a:pt x="214" y="391"/>
                    </a:cubicBezTo>
                    <a:cubicBezTo>
                      <a:pt x="210" y="389"/>
                      <a:pt x="206" y="387"/>
                      <a:pt x="201" y="385"/>
                    </a:cubicBezTo>
                    <a:cubicBezTo>
                      <a:pt x="174" y="376"/>
                      <a:pt x="143" y="372"/>
                      <a:pt x="119" y="356"/>
                    </a:cubicBezTo>
                    <a:cubicBezTo>
                      <a:pt x="103" y="346"/>
                      <a:pt x="77" y="341"/>
                      <a:pt x="73" y="314"/>
                    </a:cubicBezTo>
                    <a:cubicBezTo>
                      <a:pt x="72" y="309"/>
                      <a:pt x="61" y="306"/>
                      <a:pt x="59" y="300"/>
                    </a:cubicBezTo>
                    <a:cubicBezTo>
                      <a:pt x="51" y="283"/>
                      <a:pt x="44" y="265"/>
                      <a:pt x="56" y="245"/>
                    </a:cubicBezTo>
                    <a:cubicBezTo>
                      <a:pt x="62" y="234"/>
                      <a:pt x="65" y="222"/>
                      <a:pt x="50" y="213"/>
                    </a:cubicBezTo>
                    <a:cubicBezTo>
                      <a:pt x="47" y="210"/>
                      <a:pt x="45" y="204"/>
                      <a:pt x="45" y="199"/>
                    </a:cubicBezTo>
                    <a:cubicBezTo>
                      <a:pt x="44" y="179"/>
                      <a:pt x="45" y="160"/>
                      <a:pt x="43" y="140"/>
                    </a:cubicBezTo>
                    <a:cubicBezTo>
                      <a:pt x="43" y="136"/>
                      <a:pt x="35" y="129"/>
                      <a:pt x="30" y="128"/>
                    </a:cubicBezTo>
                    <a:cubicBezTo>
                      <a:pt x="10" y="126"/>
                      <a:pt x="0" y="107"/>
                      <a:pt x="12" y="88"/>
                    </a:cubicBezTo>
                    <a:close/>
                    <a:moveTo>
                      <a:pt x="540" y="324"/>
                    </a:moveTo>
                    <a:cubicBezTo>
                      <a:pt x="572" y="299"/>
                      <a:pt x="575" y="266"/>
                      <a:pt x="544" y="248"/>
                    </a:cubicBezTo>
                    <a:cubicBezTo>
                      <a:pt x="532" y="240"/>
                      <a:pt x="515" y="235"/>
                      <a:pt x="501" y="236"/>
                    </a:cubicBezTo>
                    <a:cubicBezTo>
                      <a:pt x="487" y="236"/>
                      <a:pt x="470" y="233"/>
                      <a:pt x="458" y="247"/>
                    </a:cubicBezTo>
                    <a:cubicBezTo>
                      <a:pt x="437" y="270"/>
                      <a:pt x="415" y="290"/>
                      <a:pt x="391" y="313"/>
                    </a:cubicBezTo>
                    <a:cubicBezTo>
                      <a:pt x="397" y="318"/>
                      <a:pt x="402" y="322"/>
                      <a:pt x="403" y="323"/>
                    </a:cubicBezTo>
                    <a:cubicBezTo>
                      <a:pt x="411" y="313"/>
                      <a:pt x="418" y="307"/>
                      <a:pt x="427" y="296"/>
                    </a:cubicBezTo>
                    <a:cubicBezTo>
                      <a:pt x="428" y="308"/>
                      <a:pt x="429" y="315"/>
                      <a:pt x="430" y="322"/>
                    </a:cubicBezTo>
                    <a:cubicBezTo>
                      <a:pt x="437" y="318"/>
                      <a:pt x="444" y="315"/>
                      <a:pt x="451" y="311"/>
                    </a:cubicBezTo>
                    <a:cubicBezTo>
                      <a:pt x="452" y="313"/>
                      <a:pt x="454" y="314"/>
                      <a:pt x="455" y="316"/>
                    </a:cubicBezTo>
                    <a:cubicBezTo>
                      <a:pt x="450" y="324"/>
                      <a:pt x="447" y="333"/>
                      <a:pt x="441" y="339"/>
                    </a:cubicBezTo>
                    <a:cubicBezTo>
                      <a:pt x="430" y="349"/>
                      <a:pt x="434" y="355"/>
                      <a:pt x="445" y="366"/>
                    </a:cubicBezTo>
                    <a:cubicBezTo>
                      <a:pt x="457" y="355"/>
                      <a:pt x="469" y="345"/>
                      <a:pt x="479" y="334"/>
                    </a:cubicBezTo>
                    <a:cubicBezTo>
                      <a:pt x="503" y="306"/>
                      <a:pt x="511" y="304"/>
                      <a:pt x="540" y="3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3162234" y="2038833"/>
                <a:ext cx="131368" cy="169015"/>
              </a:xfrm>
              <a:custGeom>
                <a:avLst/>
                <a:gdLst>
                  <a:gd name="T0" fmla="*/ 107 w 146"/>
                  <a:gd name="T1" fmla="*/ 92 h 189"/>
                  <a:gd name="T2" fmla="*/ 138 w 146"/>
                  <a:gd name="T3" fmla="*/ 150 h 189"/>
                  <a:gd name="T4" fmla="*/ 103 w 146"/>
                  <a:gd name="T5" fmla="*/ 186 h 189"/>
                  <a:gd name="T6" fmla="*/ 82 w 146"/>
                  <a:gd name="T7" fmla="*/ 185 h 189"/>
                  <a:gd name="T8" fmla="*/ 21 w 146"/>
                  <a:gd name="T9" fmla="*/ 182 h 189"/>
                  <a:gd name="T10" fmla="*/ 5 w 146"/>
                  <a:gd name="T11" fmla="*/ 154 h 189"/>
                  <a:gd name="T12" fmla="*/ 34 w 146"/>
                  <a:gd name="T13" fmla="*/ 136 h 189"/>
                  <a:gd name="T14" fmla="*/ 71 w 146"/>
                  <a:gd name="T15" fmla="*/ 135 h 189"/>
                  <a:gd name="T16" fmla="*/ 51 w 146"/>
                  <a:gd name="T17" fmla="*/ 102 h 189"/>
                  <a:gd name="T18" fmla="*/ 58 w 146"/>
                  <a:gd name="T19" fmla="*/ 64 h 189"/>
                  <a:gd name="T20" fmla="*/ 53 w 146"/>
                  <a:gd name="T21" fmla="*/ 63 h 189"/>
                  <a:gd name="T22" fmla="*/ 26 w 146"/>
                  <a:gd name="T23" fmla="*/ 37 h 189"/>
                  <a:gd name="T24" fmla="*/ 59 w 146"/>
                  <a:gd name="T25" fmla="*/ 14 h 189"/>
                  <a:gd name="T26" fmla="*/ 68 w 146"/>
                  <a:gd name="T27" fmla="*/ 16 h 189"/>
                  <a:gd name="T28" fmla="*/ 116 w 146"/>
                  <a:gd name="T29" fmla="*/ 35 h 189"/>
                  <a:gd name="T30" fmla="*/ 124 w 146"/>
                  <a:gd name="T31" fmla="*/ 40 h 189"/>
                  <a:gd name="T32" fmla="*/ 138 w 146"/>
                  <a:gd name="T33" fmla="*/ 68 h 189"/>
                  <a:gd name="T34" fmla="*/ 115 w 146"/>
                  <a:gd name="T35" fmla="*/ 88 h 189"/>
                  <a:gd name="T36" fmla="*/ 107 w 146"/>
                  <a:gd name="T37" fmla="*/ 9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189">
                    <a:moveTo>
                      <a:pt x="107" y="92"/>
                    </a:moveTo>
                    <a:cubicBezTo>
                      <a:pt x="141" y="99"/>
                      <a:pt x="129" y="131"/>
                      <a:pt x="138" y="150"/>
                    </a:cubicBezTo>
                    <a:cubicBezTo>
                      <a:pt x="146" y="169"/>
                      <a:pt x="123" y="189"/>
                      <a:pt x="103" y="186"/>
                    </a:cubicBezTo>
                    <a:cubicBezTo>
                      <a:pt x="96" y="184"/>
                      <a:pt x="89" y="186"/>
                      <a:pt x="82" y="185"/>
                    </a:cubicBezTo>
                    <a:cubicBezTo>
                      <a:pt x="62" y="185"/>
                      <a:pt x="41" y="185"/>
                      <a:pt x="21" y="182"/>
                    </a:cubicBezTo>
                    <a:cubicBezTo>
                      <a:pt x="8" y="179"/>
                      <a:pt x="0" y="169"/>
                      <a:pt x="5" y="154"/>
                    </a:cubicBezTo>
                    <a:cubicBezTo>
                      <a:pt x="10" y="141"/>
                      <a:pt x="18" y="134"/>
                      <a:pt x="34" y="136"/>
                    </a:cubicBezTo>
                    <a:cubicBezTo>
                      <a:pt x="47" y="138"/>
                      <a:pt x="61" y="135"/>
                      <a:pt x="71" y="135"/>
                    </a:cubicBezTo>
                    <a:cubicBezTo>
                      <a:pt x="64" y="125"/>
                      <a:pt x="54" y="114"/>
                      <a:pt x="51" y="102"/>
                    </a:cubicBezTo>
                    <a:cubicBezTo>
                      <a:pt x="49" y="91"/>
                      <a:pt x="55" y="78"/>
                      <a:pt x="58" y="64"/>
                    </a:cubicBezTo>
                    <a:cubicBezTo>
                      <a:pt x="58" y="64"/>
                      <a:pt x="56" y="63"/>
                      <a:pt x="53" y="63"/>
                    </a:cubicBezTo>
                    <a:cubicBezTo>
                      <a:pt x="33" y="62"/>
                      <a:pt x="24" y="53"/>
                      <a:pt x="26" y="37"/>
                    </a:cubicBezTo>
                    <a:cubicBezTo>
                      <a:pt x="28" y="20"/>
                      <a:pt x="42" y="11"/>
                      <a:pt x="59" y="14"/>
                    </a:cubicBezTo>
                    <a:cubicBezTo>
                      <a:pt x="62" y="15"/>
                      <a:pt x="66" y="17"/>
                      <a:pt x="68" y="16"/>
                    </a:cubicBezTo>
                    <a:cubicBezTo>
                      <a:pt x="93" y="0"/>
                      <a:pt x="107" y="11"/>
                      <a:pt x="116" y="35"/>
                    </a:cubicBezTo>
                    <a:cubicBezTo>
                      <a:pt x="117" y="37"/>
                      <a:pt x="122" y="38"/>
                      <a:pt x="124" y="40"/>
                    </a:cubicBezTo>
                    <a:cubicBezTo>
                      <a:pt x="134" y="46"/>
                      <a:pt x="141" y="54"/>
                      <a:pt x="138" y="68"/>
                    </a:cubicBezTo>
                    <a:cubicBezTo>
                      <a:pt x="135" y="80"/>
                      <a:pt x="128" y="87"/>
                      <a:pt x="115" y="88"/>
                    </a:cubicBezTo>
                    <a:cubicBezTo>
                      <a:pt x="112" y="89"/>
                      <a:pt x="109" y="90"/>
                      <a:pt x="107" y="9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41"/>
              <p:cNvSpPr>
                <a:spLocks/>
              </p:cNvSpPr>
              <p:nvPr/>
            </p:nvSpPr>
            <p:spPr bwMode="auto">
              <a:xfrm>
                <a:off x="2837822" y="2320790"/>
                <a:ext cx="159402" cy="104934"/>
              </a:xfrm>
              <a:custGeom>
                <a:avLst/>
                <a:gdLst>
                  <a:gd name="T0" fmla="*/ 177 w 178"/>
                  <a:gd name="T1" fmla="*/ 107 h 117"/>
                  <a:gd name="T2" fmla="*/ 158 w 178"/>
                  <a:gd name="T3" fmla="*/ 115 h 117"/>
                  <a:gd name="T4" fmla="*/ 108 w 178"/>
                  <a:gd name="T5" fmla="*/ 78 h 117"/>
                  <a:gd name="T6" fmla="*/ 97 w 178"/>
                  <a:gd name="T7" fmla="*/ 72 h 117"/>
                  <a:gd name="T8" fmla="*/ 30 w 178"/>
                  <a:gd name="T9" fmla="*/ 49 h 117"/>
                  <a:gd name="T10" fmla="*/ 9 w 178"/>
                  <a:gd name="T11" fmla="*/ 34 h 117"/>
                  <a:gd name="T12" fmla="*/ 1 w 178"/>
                  <a:gd name="T13" fmla="*/ 18 h 117"/>
                  <a:gd name="T14" fmla="*/ 15 w 178"/>
                  <a:gd name="T15" fmla="*/ 7 h 117"/>
                  <a:gd name="T16" fmla="*/ 88 w 178"/>
                  <a:gd name="T17" fmla="*/ 39 h 117"/>
                  <a:gd name="T18" fmla="*/ 135 w 178"/>
                  <a:gd name="T19" fmla="*/ 63 h 117"/>
                  <a:gd name="T20" fmla="*/ 178 w 178"/>
                  <a:gd name="T21" fmla="*/ 99 h 117"/>
                  <a:gd name="T22" fmla="*/ 177 w 178"/>
                  <a:gd name="T23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17">
                    <a:moveTo>
                      <a:pt x="177" y="107"/>
                    </a:moveTo>
                    <a:cubicBezTo>
                      <a:pt x="170" y="110"/>
                      <a:pt x="162" y="117"/>
                      <a:pt x="158" y="115"/>
                    </a:cubicBezTo>
                    <a:cubicBezTo>
                      <a:pt x="139" y="107"/>
                      <a:pt x="111" y="110"/>
                      <a:pt x="108" y="78"/>
                    </a:cubicBezTo>
                    <a:cubicBezTo>
                      <a:pt x="108" y="76"/>
                      <a:pt x="100" y="72"/>
                      <a:pt x="97" y="72"/>
                    </a:cubicBezTo>
                    <a:cubicBezTo>
                      <a:pt x="69" y="77"/>
                      <a:pt x="49" y="67"/>
                      <a:pt x="30" y="49"/>
                    </a:cubicBezTo>
                    <a:cubicBezTo>
                      <a:pt x="24" y="43"/>
                      <a:pt x="15" y="40"/>
                      <a:pt x="9" y="34"/>
                    </a:cubicBezTo>
                    <a:cubicBezTo>
                      <a:pt x="5" y="30"/>
                      <a:pt x="0" y="23"/>
                      <a:pt x="1" y="18"/>
                    </a:cubicBezTo>
                    <a:cubicBezTo>
                      <a:pt x="3" y="14"/>
                      <a:pt x="10" y="8"/>
                      <a:pt x="15" y="7"/>
                    </a:cubicBezTo>
                    <a:cubicBezTo>
                      <a:pt x="44" y="0"/>
                      <a:pt x="68" y="15"/>
                      <a:pt x="88" y="39"/>
                    </a:cubicBezTo>
                    <a:cubicBezTo>
                      <a:pt x="98" y="51"/>
                      <a:pt x="121" y="53"/>
                      <a:pt x="135" y="63"/>
                    </a:cubicBezTo>
                    <a:cubicBezTo>
                      <a:pt x="151" y="73"/>
                      <a:pt x="164" y="87"/>
                      <a:pt x="178" y="99"/>
                    </a:cubicBezTo>
                    <a:cubicBezTo>
                      <a:pt x="178" y="102"/>
                      <a:pt x="177" y="105"/>
                      <a:pt x="177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45"/>
              <p:cNvSpPr>
                <a:spLocks/>
              </p:cNvSpPr>
              <p:nvPr/>
            </p:nvSpPr>
            <p:spPr bwMode="auto">
              <a:xfrm>
                <a:off x="2888287" y="1899456"/>
                <a:ext cx="99326" cy="79302"/>
              </a:xfrm>
              <a:custGeom>
                <a:avLst/>
                <a:gdLst>
                  <a:gd name="T0" fmla="*/ 111 w 111"/>
                  <a:gd name="T1" fmla="*/ 55 h 88"/>
                  <a:gd name="T2" fmla="*/ 101 w 111"/>
                  <a:gd name="T3" fmla="*/ 68 h 88"/>
                  <a:gd name="T4" fmla="*/ 37 w 111"/>
                  <a:gd name="T5" fmla="*/ 69 h 88"/>
                  <a:gd name="T6" fmla="*/ 20 w 111"/>
                  <a:gd name="T7" fmla="*/ 66 h 88"/>
                  <a:gd name="T8" fmla="*/ 1 w 111"/>
                  <a:gd name="T9" fmla="*/ 44 h 88"/>
                  <a:gd name="T10" fmla="*/ 17 w 111"/>
                  <a:gd name="T11" fmla="*/ 22 h 88"/>
                  <a:gd name="T12" fmla="*/ 38 w 111"/>
                  <a:gd name="T13" fmla="*/ 10 h 88"/>
                  <a:gd name="T14" fmla="*/ 40 w 111"/>
                  <a:gd name="T15" fmla="*/ 9 h 88"/>
                  <a:gd name="T16" fmla="*/ 111 w 111"/>
                  <a:gd name="T17" fmla="*/ 5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88">
                    <a:moveTo>
                      <a:pt x="111" y="55"/>
                    </a:moveTo>
                    <a:cubicBezTo>
                      <a:pt x="109" y="58"/>
                      <a:pt x="104" y="68"/>
                      <a:pt x="101" y="68"/>
                    </a:cubicBezTo>
                    <a:cubicBezTo>
                      <a:pt x="80" y="63"/>
                      <a:pt x="59" y="88"/>
                      <a:pt x="37" y="69"/>
                    </a:cubicBezTo>
                    <a:cubicBezTo>
                      <a:pt x="33" y="66"/>
                      <a:pt x="24" y="69"/>
                      <a:pt x="20" y="66"/>
                    </a:cubicBezTo>
                    <a:cubicBezTo>
                      <a:pt x="12" y="60"/>
                      <a:pt x="3" y="52"/>
                      <a:pt x="1" y="44"/>
                    </a:cubicBezTo>
                    <a:cubicBezTo>
                      <a:pt x="0" y="37"/>
                      <a:pt x="10" y="28"/>
                      <a:pt x="17" y="22"/>
                    </a:cubicBezTo>
                    <a:cubicBezTo>
                      <a:pt x="23" y="17"/>
                      <a:pt x="31" y="14"/>
                      <a:pt x="38" y="10"/>
                    </a:cubicBezTo>
                    <a:cubicBezTo>
                      <a:pt x="39" y="10"/>
                      <a:pt x="39" y="9"/>
                      <a:pt x="40" y="9"/>
                    </a:cubicBezTo>
                    <a:cubicBezTo>
                      <a:pt x="56" y="0"/>
                      <a:pt x="111" y="32"/>
                      <a:pt x="111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94823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8" grpId="0"/>
      <p:bldP spid="19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065148" y="1363853"/>
            <a:ext cx="4130295" cy="4130294"/>
          </a:xfrm>
          <a:custGeom>
            <a:avLst/>
            <a:gdLst>
              <a:gd name="connsiteX0" fmla="*/ 0 w 8052180"/>
              <a:gd name="connsiteY0" fmla="*/ 0 h 8052180"/>
              <a:gd name="connsiteX1" fmla="*/ 8052180 w 8052180"/>
              <a:gd name="connsiteY1" fmla="*/ 0 h 8052180"/>
              <a:gd name="connsiteX2" fmla="*/ 8052180 w 8052180"/>
              <a:gd name="connsiteY2" fmla="*/ 8052180 h 8052180"/>
              <a:gd name="connsiteX3" fmla="*/ 0 w 8052180"/>
              <a:gd name="connsiteY3" fmla="*/ 8052180 h 8052180"/>
              <a:gd name="connsiteX4" fmla="*/ 0 w 8052180"/>
              <a:gd name="connsiteY4" fmla="*/ 0 h 8052180"/>
              <a:gd name="connsiteX5" fmla="*/ 901890 w 8052180"/>
              <a:gd name="connsiteY5" fmla="*/ 920940 h 8052180"/>
              <a:gd name="connsiteX6" fmla="*/ 901890 w 8052180"/>
              <a:gd name="connsiteY6" fmla="*/ 7455090 h 8052180"/>
              <a:gd name="connsiteX7" fmla="*/ 4026090 w 8052180"/>
              <a:gd name="connsiteY7" fmla="*/ 7455090 h 8052180"/>
              <a:gd name="connsiteX8" fmla="*/ 4026090 w 8052180"/>
              <a:gd name="connsiteY8" fmla="*/ 920940 h 8052180"/>
              <a:gd name="connsiteX9" fmla="*/ 901890 w 8052180"/>
              <a:gd name="connsiteY9" fmla="*/ 920940 h 805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52180" h="8052180">
                <a:moveTo>
                  <a:pt x="0" y="0"/>
                </a:moveTo>
                <a:lnTo>
                  <a:pt x="8052180" y="0"/>
                </a:lnTo>
                <a:lnTo>
                  <a:pt x="8052180" y="8052180"/>
                </a:lnTo>
                <a:lnTo>
                  <a:pt x="0" y="8052180"/>
                </a:lnTo>
                <a:lnTo>
                  <a:pt x="0" y="0"/>
                </a:lnTo>
                <a:close/>
                <a:moveTo>
                  <a:pt x="901890" y="920940"/>
                </a:moveTo>
                <a:lnTo>
                  <a:pt x="901890" y="7455090"/>
                </a:lnTo>
                <a:lnTo>
                  <a:pt x="4026090" y="7455090"/>
                </a:lnTo>
                <a:lnTo>
                  <a:pt x="4026090" y="920940"/>
                </a:lnTo>
                <a:lnTo>
                  <a:pt x="901890" y="920940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0126854" y="1363853"/>
            <a:ext cx="4130295" cy="4130294"/>
          </a:xfrm>
          <a:custGeom>
            <a:avLst/>
            <a:gdLst>
              <a:gd name="connsiteX0" fmla="*/ 8052180 w 8052180"/>
              <a:gd name="connsiteY0" fmla="*/ 0 h 8052180"/>
              <a:gd name="connsiteX1" fmla="*/ 0 w 8052180"/>
              <a:gd name="connsiteY1" fmla="*/ 0 h 8052180"/>
              <a:gd name="connsiteX2" fmla="*/ 0 w 8052180"/>
              <a:gd name="connsiteY2" fmla="*/ 8052180 h 8052180"/>
              <a:gd name="connsiteX3" fmla="*/ 8052180 w 8052180"/>
              <a:gd name="connsiteY3" fmla="*/ 8052180 h 8052180"/>
              <a:gd name="connsiteX4" fmla="*/ 8052180 w 8052180"/>
              <a:gd name="connsiteY4" fmla="*/ 0 h 8052180"/>
              <a:gd name="connsiteX5" fmla="*/ 4026090 w 8052180"/>
              <a:gd name="connsiteY5" fmla="*/ 920940 h 8052180"/>
              <a:gd name="connsiteX6" fmla="*/ 4026090 w 8052180"/>
              <a:gd name="connsiteY6" fmla="*/ 7455090 h 8052180"/>
              <a:gd name="connsiteX7" fmla="*/ 901890 w 8052180"/>
              <a:gd name="connsiteY7" fmla="*/ 7455090 h 8052180"/>
              <a:gd name="connsiteX8" fmla="*/ 901890 w 8052180"/>
              <a:gd name="connsiteY8" fmla="*/ 920940 h 8052180"/>
              <a:gd name="connsiteX9" fmla="*/ 4026090 w 8052180"/>
              <a:gd name="connsiteY9" fmla="*/ 920940 h 805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52180" h="8052180">
                <a:moveTo>
                  <a:pt x="8052180" y="0"/>
                </a:moveTo>
                <a:lnTo>
                  <a:pt x="0" y="0"/>
                </a:lnTo>
                <a:lnTo>
                  <a:pt x="0" y="8052180"/>
                </a:lnTo>
                <a:lnTo>
                  <a:pt x="8052180" y="8052180"/>
                </a:lnTo>
                <a:lnTo>
                  <a:pt x="8052180" y="0"/>
                </a:lnTo>
                <a:close/>
                <a:moveTo>
                  <a:pt x="4026090" y="920940"/>
                </a:moveTo>
                <a:lnTo>
                  <a:pt x="4026090" y="7455090"/>
                </a:lnTo>
                <a:lnTo>
                  <a:pt x="901890" y="7455090"/>
                </a:lnTo>
                <a:lnTo>
                  <a:pt x="901890" y="920940"/>
                </a:lnTo>
                <a:lnTo>
                  <a:pt x="4026090" y="920940"/>
                </a:lnTo>
                <a:close/>
              </a:path>
            </a:pathLst>
          </a:custGeom>
        </p:spPr>
      </p:pic>
      <p:grpSp>
        <p:nvGrpSpPr>
          <p:cNvPr id="24" name="组合 23"/>
          <p:cNvGrpSpPr/>
          <p:nvPr/>
        </p:nvGrpSpPr>
        <p:grpSpPr>
          <a:xfrm flipH="1" flipV="1">
            <a:off x="0" y="0"/>
            <a:ext cx="12192000" cy="6858000"/>
            <a:chOff x="0" y="0"/>
            <a:chExt cx="12192000" cy="6858000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6143625" cy="766763"/>
            </a:xfrm>
            <a:custGeom>
              <a:avLst/>
              <a:gdLst>
                <a:gd name="connsiteX0" fmla="*/ 0 w 6143625"/>
                <a:gd name="connsiteY0" fmla="*/ 0 h 766763"/>
                <a:gd name="connsiteX1" fmla="*/ 6143625 w 6143625"/>
                <a:gd name="connsiteY1" fmla="*/ 0 h 766763"/>
                <a:gd name="connsiteX2" fmla="*/ 6143625 w 6143625"/>
                <a:gd name="connsiteY2" fmla="*/ 766763 h 766763"/>
                <a:gd name="connsiteX3" fmla="*/ 0 w 6143625"/>
                <a:gd name="connsiteY3" fmla="*/ 766763 h 766763"/>
                <a:gd name="connsiteX4" fmla="*/ 0 w 6143625"/>
                <a:gd name="connsiteY4" fmla="*/ 0 h 76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66763">
                  <a:moveTo>
                    <a:pt x="0" y="0"/>
                  </a:moveTo>
                  <a:lnTo>
                    <a:pt x="6143625" y="0"/>
                  </a:lnTo>
                  <a:lnTo>
                    <a:pt x="6143625" y="766763"/>
                  </a:lnTo>
                  <a:lnTo>
                    <a:pt x="0" y="766763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6115049"/>
              <a:ext cx="6143625" cy="742951"/>
            </a:xfrm>
            <a:custGeom>
              <a:avLst/>
              <a:gdLst>
                <a:gd name="connsiteX0" fmla="*/ 0 w 6143625"/>
                <a:gd name="connsiteY0" fmla="*/ 0 h 742951"/>
                <a:gd name="connsiteX1" fmla="*/ 6143625 w 6143625"/>
                <a:gd name="connsiteY1" fmla="*/ 0 h 742951"/>
                <a:gd name="connsiteX2" fmla="*/ 6143625 w 6143625"/>
                <a:gd name="connsiteY2" fmla="*/ 742951 h 742951"/>
                <a:gd name="connsiteX3" fmla="*/ 0 w 6143625"/>
                <a:gd name="connsiteY3" fmla="*/ 742951 h 742951"/>
                <a:gd name="connsiteX4" fmla="*/ 0 w 6143625"/>
                <a:gd name="connsiteY4" fmla="*/ 0 h 74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42951">
                  <a:moveTo>
                    <a:pt x="0" y="0"/>
                  </a:moveTo>
                  <a:lnTo>
                    <a:pt x="6143625" y="0"/>
                  </a:lnTo>
                  <a:lnTo>
                    <a:pt x="6143625" y="742951"/>
                  </a:lnTo>
                  <a:lnTo>
                    <a:pt x="0" y="742951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048375" y="0"/>
              <a:ext cx="6143625" cy="766763"/>
            </a:xfrm>
            <a:custGeom>
              <a:avLst/>
              <a:gdLst>
                <a:gd name="connsiteX0" fmla="*/ 0 w 6143625"/>
                <a:gd name="connsiteY0" fmla="*/ 0 h 766763"/>
                <a:gd name="connsiteX1" fmla="*/ 6143625 w 6143625"/>
                <a:gd name="connsiteY1" fmla="*/ 0 h 766763"/>
                <a:gd name="connsiteX2" fmla="*/ 6143625 w 6143625"/>
                <a:gd name="connsiteY2" fmla="*/ 766763 h 766763"/>
                <a:gd name="connsiteX3" fmla="*/ 0 w 6143625"/>
                <a:gd name="connsiteY3" fmla="*/ 766763 h 766763"/>
                <a:gd name="connsiteX4" fmla="*/ 0 w 6143625"/>
                <a:gd name="connsiteY4" fmla="*/ 0 h 76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66763">
                  <a:moveTo>
                    <a:pt x="0" y="0"/>
                  </a:moveTo>
                  <a:lnTo>
                    <a:pt x="6143625" y="0"/>
                  </a:lnTo>
                  <a:lnTo>
                    <a:pt x="6143625" y="766763"/>
                  </a:lnTo>
                  <a:lnTo>
                    <a:pt x="0" y="766763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143625" y="6115049"/>
              <a:ext cx="6048375" cy="742951"/>
            </a:xfrm>
            <a:custGeom>
              <a:avLst/>
              <a:gdLst>
                <a:gd name="connsiteX0" fmla="*/ 0 w 6143625"/>
                <a:gd name="connsiteY0" fmla="*/ 0 h 742951"/>
                <a:gd name="connsiteX1" fmla="*/ 6143625 w 6143625"/>
                <a:gd name="connsiteY1" fmla="*/ 0 h 742951"/>
                <a:gd name="connsiteX2" fmla="*/ 6143625 w 6143625"/>
                <a:gd name="connsiteY2" fmla="*/ 742951 h 742951"/>
                <a:gd name="connsiteX3" fmla="*/ 0 w 6143625"/>
                <a:gd name="connsiteY3" fmla="*/ 742951 h 742951"/>
                <a:gd name="connsiteX4" fmla="*/ 0 w 6143625"/>
                <a:gd name="connsiteY4" fmla="*/ 0 h 74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42951">
                  <a:moveTo>
                    <a:pt x="0" y="0"/>
                  </a:moveTo>
                  <a:lnTo>
                    <a:pt x="6143625" y="0"/>
                  </a:lnTo>
                  <a:lnTo>
                    <a:pt x="6143625" y="742951"/>
                  </a:lnTo>
                  <a:lnTo>
                    <a:pt x="0" y="742951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grpSp>
        <p:nvGrpSpPr>
          <p:cNvPr id="9" name="组合 8"/>
          <p:cNvGrpSpPr/>
          <p:nvPr/>
        </p:nvGrpSpPr>
        <p:grpSpPr>
          <a:xfrm>
            <a:off x="3895726" y="2728810"/>
            <a:ext cx="4400551" cy="1400383"/>
            <a:chOff x="3895725" y="3178139"/>
            <a:chExt cx="4400550" cy="1400383"/>
          </a:xfrm>
        </p:grpSpPr>
        <p:sp>
          <p:nvSpPr>
            <p:cNvPr id="6" name="文本框 5"/>
            <p:cNvSpPr txBox="1"/>
            <p:nvPr/>
          </p:nvSpPr>
          <p:spPr>
            <a:xfrm>
              <a:off x="3895725" y="3178139"/>
              <a:ext cx="440055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600" dirty="0" smtClean="0">
                  <a:solidFill>
                    <a:srgbClr val="00469B"/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谢谢欣赏</a:t>
              </a:r>
              <a:endParaRPr lang="zh-CN" altLang="en-US" sz="6600" dirty="0">
                <a:solidFill>
                  <a:srgbClr val="00469B"/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343400" y="3993747"/>
              <a:ext cx="35051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00469B"/>
                  </a:solidFill>
                </a:rPr>
                <a:t>Xie Xie Xin Shang</a:t>
              </a:r>
              <a:endParaRPr lang="zh-CN" altLang="en-US" sz="3200" dirty="0">
                <a:solidFill>
                  <a:srgbClr val="00469B"/>
                </a:solidFill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2065148" y="2728809"/>
            <a:ext cx="3097403" cy="0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203885" y="4167292"/>
            <a:ext cx="3097403" cy="0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6793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532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0126854" y="1363853"/>
            <a:ext cx="4130295" cy="4130294"/>
          </a:xfrm>
          <a:custGeom>
            <a:avLst/>
            <a:gdLst>
              <a:gd name="connsiteX0" fmla="*/ 8052180 w 8052180"/>
              <a:gd name="connsiteY0" fmla="*/ 0 h 8052180"/>
              <a:gd name="connsiteX1" fmla="*/ 0 w 8052180"/>
              <a:gd name="connsiteY1" fmla="*/ 0 h 8052180"/>
              <a:gd name="connsiteX2" fmla="*/ 0 w 8052180"/>
              <a:gd name="connsiteY2" fmla="*/ 8052180 h 8052180"/>
              <a:gd name="connsiteX3" fmla="*/ 8052180 w 8052180"/>
              <a:gd name="connsiteY3" fmla="*/ 8052180 h 8052180"/>
              <a:gd name="connsiteX4" fmla="*/ 8052180 w 8052180"/>
              <a:gd name="connsiteY4" fmla="*/ 0 h 8052180"/>
              <a:gd name="connsiteX5" fmla="*/ 4026090 w 8052180"/>
              <a:gd name="connsiteY5" fmla="*/ 920940 h 8052180"/>
              <a:gd name="connsiteX6" fmla="*/ 4026090 w 8052180"/>
              <a:gd name="connsiteY6" fmla="*/ 7455090 h 8052180"/>
              <a:gd name="connsiteX7" fmla="*/ 901890 w 8052180"/>
              <a:gd name="connsiteY7" fmla="*/ 7455090 h 8052180"/>
              <a:gd name="connsiteX8" fmla="*/ 901890 w 8052180"/>
              <a:gd name="connsiteY8" fmla="*/ 920940 h 8052180"/>
              <a:gd name="connsiteX9" fmla="*/ 4026090 w 8052180"/>
              <a:gd name="connsiteY9" fmla="*/ 920940 h 805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52180" h="8052180">
                <a:moveTo>
                  <a:pt x="8052180" y="0"/>
                </a:moveTo>
                <a:lnTo>
                  <a:pt x="0" y="0"/>
                </a:lnTo>
                <a:lnTo>
                  <a:pt x="0" y="8052180"/>
                </a:lnTo>
                <a:lnTo>
                  <a:pt x="8052180" y="8052180"/>
                </a:lnTo>
                <a:lnTo>
                  <a:pt x="8052180" y="0"/>
                </a:lnTo>
                <a:close/>
                <a:moveTo>
                  <a:pt x="4026090" y="920940"/>
                </a:moveTo>
                <a:lnTo>
                  <a:pt x="4026090" y="7455090"/>
                </a:lnTo>
                <a:lnTo>
                  <a:pt x="901890" y="7455090"/>
                </a:lnTo>
                <a:lnTo>
                  <a:pt x="901890" y="920940"/>
                </a:lnTo>
                <a:lnTo>
                  <a:pt x="4026090" y="920940"/>
                </a:lnTo>
                <a:close/>
              </a:path>
            </a:pathLst>
          </a:custGeom>
        </p:spPr>
      </p:pic>
      <p:grpSp>
        <p:nvGrpSpPr>
          <p:cNvPr id="2" name="组合 1"/>
          <p:cNvGrpSpPr/>
          <p:nvPr/>
        </p:nvGrpSpPr>
        <p:grpSpPr>
          <a:xfrm>
            <a:off x="-1" y="-342900"/>
            <a:ext cx="12192001" cy="7581899"/>
            <a:chOff x="-1" y="-342900"/>
            <a:chExt cx="12192001" cy="7581899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6048374" y="6493680"/>
              <a:ext cx="6143625" cy="745319"/>
            </a:xfrm>
            <a:custGeom>
              <a:avLst/>
              <a:gdLst>
                <a:gd name="connsiteX0" fmla="*/ 0 w 6143625"/>
                <a:gd name="connsiteY0" fmla="*/ 0 h 766763"/>
                <a:gd name="connsiteX1" fmla="*/ 6143625 w 6143625"/>
                <a:gd name="connsiteY1" fmla="*/ 0 h 766763"/>
                <a:gd name="connsiteX2" fmla="*/ 6143625 w 6143625"/>
                <a:gd name="connsiteY2" fmla="*/ 766763 h 766763"/>
                <a:gd name="connsiteX3" fmla="*/ 0 w 6143625"/>
                <a:gd name="connsiteY3" fmla="*/ 766763 h 766763"/>
                <a:gd name="connsiteX4" fmla="*/ 0 w 6143625"/>
                <a:gd name="connsiteY4" fmla="*/ 0 h 76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66763">
                  <a:moveTo>
                    <a:pt x="0" y="0"/>
                  </a:moveTo>
                  <a:lnTo>
                    <a:pt x="6143625" y="0"/>
                  </a:lnTo>
                  <a:lnTo>
                    <a:pt x="6143625" y="766763"/>
                  </a:lnTo>
                  <a:lnTo>
                    <a:pt x="0" y="766763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6048375" y="-342900"/>
              <a:ext cx="6143625" cy="742951"/>
            </a:xfrm>
            <a:custGeom>
              <a:avLst/>
              <a:gdLst>
                <a:gd name="connsiteX0" fmla="*/ 0 w 6143625"/>
                <a:gd name="connsiteY0" fmla="*/ 0 h 742951"/>
                <a:gd name="connsiteX1" fmla="*/ 6143625 w 6143625"/>
                <a:gd name="connsiteY1" fmla="*/ 0 h 742951"/>
                <a:gd name="connsiteX2" fmla="*/ 6143625 w 6143625"/>
                <a:gd name="connsiteY2" fmla="*/ 742951 h 742951"/>
                <a:gd name="connsiteX3" fmla="*/ 0 w 6143625"/>
                <a:gd name="connsiteY3" fmla="*/ 742951 h 742951"/>
                <a:gd name="connsiteX4" fmla="*/ 0 w 6143625"/>
                <a:gd name="connsiteY4" fmla="*/ 0 h 74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42951">
                  <a:moveTo>
                    <a:pt x="0" y="0"/>
                  </a:moveTo>
                  <a:lnTo>
                    <a:pt x="6143625" y="0"/>
                  </a:lnTo>
                  <a:lnTo>
                    <a:pt x="6143625" y="742951"/>
                  </a:lnTo>
                  <a:lnTo>
                    <a:pt x="0" y="742951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-1" y="6493679"/>
              <a:ext cx="6143625" cy="745320"/>
            </a:xfrm>
            <a:custGeom>
              <a:avLst/>
              <a:gdLst>
                <a:gd name="connsiteX0" fmla="*/ 0 w 6143625"/>
                <a:gd name="connsiteY0" fmla="*/ 0 h 766763"/>
                <a:gd name="connsiteX1" fmla="*/ 6143625 w 6143625"/>
                <a:gd name="connsiteY1" fmla="*/ 0 h 766763"/>
                <a:gd name="connsiteX2" fmla="*/ 6143625 w 6143625"/>
                <a:gd name="connsiteY2" fmla="*/ 766763 h 766763"/>
                <a:gd name="connsiteX3" fmla="*/ 0 w 6143625"/>
                <a:gd name="connsiteY3" fmla="*/ 766763 h 766763"/>
                <a:gd name="connsiteX4" fmla="*/ 0 w 6143625"/>
                <a:gd name="connsiteY4" fmla="*/ 0 h 76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66763">
                  <a:moveTo>
                    <a:pt x="0" y="0"/>
                  </a:moveTo>
                  <a:lnTo>
                    <a:pt x="6143625" y="0"/>
                  </a:lnTo>
                  <a:lnTo>
                    <a:pt x="6143625" y="766763"/>
                  </a:lnTo>
                  <a:lnTo>
                    <a:pt x="0" y="766763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0" y="-342900"/>
              <a:ext cx="6048375" cy="742951"/>
            </a:xfrm>
            <a:custGeom>
              <a:avLst/>
              <a:gdLst>
                <a:gd name="connsiteX0" fmla="*/ 0 w 6143625"/>
                <a:gd name="connsiteY0" fmla="*/ 0 h 742951"/>
                <a:gd name="connsiteX1" fmla="*/ 6143625 w 6143625"/>
                <a:gd name="connsiteY1" fmla="*/ 0 h 742951"/>
                <a:gd name="connsiteX2" fmla="*/ 6143625 w 6143625"/>
                <a:gd name="connsiteY2" fmla="*/ 742951 h 742951"/>
                <a:gd name="connsiteX3" fmla="*/ 0 w 6143625"/>
                <a:gd name="connsiteY3" fmla="*/ 742951 h 742951"/>
                <a:gd name="connsiteX4" fmla="*/ 0 w 6143625"/>
                <a:gd name="connsiteY4" fmla="*/ 0 h 74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42951">
                  <a:moveTo>
                    <a:pt x="0" y="0"/>
                  </a:moveTo>
                  <a:lnTo>
                    <a:pt x="6143625" y="0"/>
                  </a:lnTo>
                  <a:lnTo>
                    <a:pt x="6143625" y="742951"/>
                  </a:lnTo>
                  <a:lnTo>
                    <a:pt x="0" y="742951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6056" y="4838700"/>
            <a:ext cx="1133856" cy="11811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435" y="3492500"/>
            <a:ext cx="1181100" cy="11811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6371" y="2146300"/>
            <a:ext cx="1173227" cy="11811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6371" y="800100"/>
            <a:ext cx="1173227" cy="11811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4696619" y="993118"/>
            <a:ext cx="3810000" cy="795069"/>
            <a:chOff x="4696619" y="1104900"/>
            <a:chExt cx="3810000" cy="795069"/>
          </a:xfrm>
        </p:grpSpPr>
        <p:sp>
          <p:nvSpPr>
            <p:cNvPr id="22" name="文本框 21"/>
            <p:cNvSpPr txBox="1"/>
            <p:nvPr/>
          </p:nvSpPr>
          <p:spPr>
            <a:xfrm>
              <a:off x="4696619" y="1104900"/>
              <a:ext cx="381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悬针篆变简体" panose="02000000000000000000" pitchFamily="2" charset="-122"/>
                  <a:ea typeface="方正悬针篆变简体" panose="02000000000000000000" pitchFamily="2" charset="-122"/>
                </a:rPr>
                <a:t>请输入文字</a:t>
              </a:r>
              <a:endParaRPr lang="zh-CN" altLang="en-US" sz="3200" dirty="0">
                <a:latin typeface="方正悬针篆变简体" panose="02000000000000000000" pitchFamily="2" charset="-122"/>
                <a:ea typeface="方正悬针篆变简体" panose="02000000000000000000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824444" y="1530637"/>
              <a:ext cx="35575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latin typeface="汉仪特细等线简" panose="02010604000101010101" pitchFamily="2" charset="-122"/>
                  <a:ea typeface="汉仪特细等线简" panose="02010604000101010101" pitchFamily="2" charset="-122"/>
                </a:rPr>
                <a:t>Qing shu ru wen zi</a:t>
              </a:r>
              <a:endParaRPr lang="zh-CN" altLang="en-US" dirty="0">
                <a:latin typeface="汉仪特细等线简" panose="02010604000101010101" pitchFamily="2" charset="-122"/>
                <a:ea typeface="汉仪特细等线简" panose="0201060400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696619" y="2339318"/>
            <a:ext cx="3810000" cy="795069"/>
            <a:chOff x="4696619" y="1104900"/>
            <a:chExt cx="3810000" cy="795069"/>
          </a:xfrm>
        </p:grpSpPr>
        <p:sp>
          <p:nvSpPr>
            <p:cNvPr id="30" name="文本框 29"/>
            <p:cNvSpPr txBox="1"/>
            <p:nvPr/>
          </p:nvSpPr>
          <p:spPr>
            <a:xfrm>
              <a:off x="4696619" y="1104900"/>
              <a:ext cx="381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悬针篆变简体" panose="02000000000000000000" pitchFamily="2" charset="-122"/>
                  <a:ea typeface="方正悬针篆变简体" panose="02000000000000000000" pitchFamily="2" charset="-122"/>
                </a:rPr>
                <a:t>请输入文字</a:t>
              </a:r>
              <a:endParaRPr lang="zh-CN" altLang="en-US" sz="3200" dirty="0">
                <a:latin typeface="方正悬针篆变简体" panose="02000000000000000000" pitchFamily="2" charset="-122"/>
                <a:ea typeface="方正悬针篆变简体" panose="02000000000000000000" pitchFamily="2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824444" y="1530637"/>
              <a:ext cx="35575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latin typeface="汉仪特细等线简" panose="02010604000101010101" pitchFamily="2" charset="-122"/>
                  <a:ea typeface="汉仪特细等线简" panose="02010604000101010101" pitchFamily="2" charset="-122"/>
                </a:rPr>
                <a:t>Qing shu ru wen zi</a:t>
              </a:r>
              <a:endParaRPr lang="zh-CN" altLang="en-US" dirty="0">
                <a:latin typeface="汉仪特细等线简" panose="02010604000101010101" pitchFamily="2" charset="-122"/>
                <a:ea typeface="汉仪特细等线简" panose="0201060400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696619" y="3685516"/>
            <a:ext cx="3810000" cy="795069"/>
            <a:chOff x="4696619" y="1104900"/>
            <a:chExt cx="3810000" cy="795069"/>
          </a:xfrm>
        </p:grpSpPr>
        <p:sp>
          <p:nvSpPr>
            <p:cNvPr id="33" name="文本框 32"/>
            <p:cNvSpPr txBox="1"/>
            <p:nvPr/>
          </p:nvSpPr>
          <p:spPr>
            <a:xfrm>
              <a:off x="4696619" y="1104900"/>
              <a:ext cx="381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悬针篆变简体" panose="02000000000000000000" pitchFamily="2" charset="-122"/>
                  <a:ea typeface="方正悬针篆变简体" panose="02000000000000000000" pitchFamily="2" charset="-122"/>
                </a:rPr>
                <a:t>请输入文字</a:t>
              </a:r>
              <a:endParaRPr lang="zh-CN" altLang="en-US" sz="3200" dirty="0">
                <a:latin typeface="方正悬针篆变简体" panose="02000000000000000000" pitchFamily="2" charset="-122"/>
                <a:ea typeface="方正悬针篆变简体" panose="02000000000000000000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824444" y="1530637"/>
              <a:ext cx="35575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latin typeface="汉仪特细等线简" panose="02010604000101010101" pitchFamily="2" charset="-122"/>
                  <a:ea typeface="汉仪特细等线简" panose="02010604000101010101" pitchFamily="2" charset="-122"/>
                </a:rPr>
                <a:t>Qing shu ru wen zi</a:t>
              </a:r>
              <a:endParaRPr lang="zh-CN" altLang="en-US" dirty="0">
                <a:latin typeface="汉仪特细等线简" panose="02010604000101010101" pitchFamily="2" charset="-122"/>
                <a:ea typeface="汉仪特细等线简" panose="0201060400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696619" y="5031718"/>
            <a:ext cx="3810000" cy="795069"/>
            <a:chOff x="4696619" y="1104900"/>
            <a:chExt cx="3810000" cy="795069"/>
          </a:xfrm>
        </p:grpSpPr>
        <p:sp>
          <p:nvSpPr>
            <p:cNvPr id="36" name="文本框 35"/>
            <p:cNvSpPr txBox="1"/>
            <p:nvPr/>
          </p:nvSpPr>
          <p:spPr>
            <a:xfrm>
              <a:off x="4696619" y="1104900"/>
              <a:ext cx="381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悬针篆变简体" panose="02000000000000000000" pitchFamily="2" charset="-122"/>
                  <a:ea typeface="方正悬针篆变简体" panose="02000000000000000000" pitchFamily="2" charset="-122"/>
                </a:rPr>
                <a:t>请输入文字</a:t>
              </a:r>
              <a:endParaRPr lang="zh-CN" altLang="en-US" sz="3200" dirty="0">
                <a:latin typeface="方正悬针篆变简体" panose="02000000000000000000" pitchFamily="2" charset="-122"/>
                <a:ea typeface="方正悬针篆变简体" panose="02000000000000000000" pitchFamily="2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824444" y="1530637"/>
              <a:ext cx="35575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latin typeface="汉仪特细等线简" panose="02010604000101010101" pitchFamily="2" charset="-122"/>
                  <a:ea typeface="汉仪特细等线简" panose="02010604000101010101" pitchFamily="2" charset="-122"/>
                </a:rPr>
                <a:t>Qing shu ru wen zi</a:t>
              </a:r>
              <a:endParaRPr lang="zh-CN" altLang="en-US" dirty="0">
                <a:latin typeface="汉仪特细等线简" panose="02010604000101010101" pitchFamily="2" charset="-122"/>
                <a:ea typeface="汉仪特细等线简" panose="02010604000101010101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04811" y="1549400"/>
            <a:ext cx="1435236" cy="3886200"/>
            <a:chOff x="4903787" y="-26988"/>
            <a:chExt cx="2552701" cy="6911976"/>
          </a:xfrm>
        </p:grpSpPr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5170487" y="-26988"/>
              <a:ext cx="1474788" cy="1414463"/>
            </a:xfrm>
            <a:custGeom>
              <a:avLst/>
              <a:gdLst>
                <a:gd name="T0" fmla="*/ 340 w 393"/>
                <a:gd name="T1" fmla="*/ 268 h 377"/>
                <a:gd name="T2" fmla="*/ 312 w 393"/>
                <a:gd name="T3" fmla="*/ 325 h 377"/>
                <a:gd name="T4" fmla="*/ 290 w 393"/>
                <a:gd name="T5" fmla="*/ 330 h 377"/>
                <a:gd name="T6" fmla="*/ 267 w 393"/>
                <a:gd name="T7" fmla="*/ 345 h 377"/>
                <a:gd name="T8" fmla="*/ 249 w 393"/>
                <a:gd name="T9" fmla="*/ 359 h 377"/>
                <a:gd name="T10" fmla="*/ 211 w 393"/>
                <a:gd name="T11" fmla="*/ 377 h 377"/>
                <a:gd name="T12" fmla="*/ 220 w 393"/>
                <a:gd name="T13" fmla="*/ 361 h 377"/>
                <a:gd name="T14" fmla="*/ 227 w 393"/>
                <a:gd name="T15" fmla="*/ 343 h 377"/>
                <a:gd name="T16" fmla="*/ 207 w 393"/>
                <a:gd name="T17" fmla="*/ 338 h 377"/>
                <a:gd name="T18" fmla="*/ 43 w 393"/>
                <a:gd name="T19" fmla="*/ 338 h 377"/>
                <a:gd name="T20" fmla="*/ 17 w 393"/>
                <a:gd name="T21" fmla="*/ 320 h 377"/>
                <a:gd name="T22" fmla="*/ 0 w 393"/>
                <a:gd name="T23" fmla="*/ 262 h 377"/>
                <a:gd name="T24" fmla="*/ 81 w 393"/>
                <a:gd name="T25" fmla="*/ 286 h 377"/>
                <a:gd name="T26" fmla="*/ 207 w 393"/>
                <a:gd name="T27" fmla="*/ 286 h 377"/>
                <a:gd name="T28" fmla="*/ 226 w 393"/>
                <a:gd name="T29" fmla="*/ 273 h 377"/>
                <a:gd name="T30" fmla="*/ 208 w 393"/>
                <a:gd name="T31" fmla="*/ 261 h 377"/>
                <a:gd name="T32" fmla="*/ 196 w 393"/>
                <a:gd name="T33" fmla="*/ 261 h 377"/>
                <a:gd name="T34" fmla="*/ 163 w 393"/>
                <a:gd name="T35" fmla="*/ 239 h 377"/>
                <a:gd name="T36" fmla="*/ 149 w 393"/>
                <a:gd name="T37" fmla="*/ 192 h 377"/>
                <a:gd name="T38" fmla="*/ 140 w 393"/>
                <a:gd name="T39" fmla="*/ 124 h 377"/>
                <a:gd name="T40" fmla="*/ 111 w 393"/>
                <a:gd name="T41" fmla="*/ 100 h 377"/>
                <a:gd name="T42" fmla="*/ 94 w 393"/>
                <a:gd name="T43" fmla="*/ 108 h 377"/>
                <a:gd name="T44" fmla="*/ 104 w 393"/>
                <a:gd name="T45" fmla="*/ 124 h 377"/>
                <a:gd name="T46" fmla="*/ 118 w 393"/>
                <a:gd name="T47" fmla="*/ 130 h 377"/>
                <a:gd name="T48" fmla="*/ 76 w 393"/>
                <a:gd name="T49" fmla="*/ 123 h 377"/>
                <a:gd name="T50" fmla="*/ 83 w 393"/>
                <a:gd name="T51" fmla="*/ 76 h 377"/>
                <a:gd name="T52" fmla="*/ 150 w 393"/>
                <a:gd name="T53" fmla="*/ 90 h 377"/>
                <a:gd name="T54" fmla="*/ 175 w 393"/>
                <a:gd name="T55" fmla="*/ 75 h 377"/>
                <a:gd name="T56" fmla="*/ 162 w 393"/>
                <a:gd name="T57" fmla="*/ 108 h 377"/>
                <a:gd name="T58" fmla="*/ 182 w 393"/>
                <a:gd name="T59" fmla="*/ 136 h 377"/>
                <a:gd name="T60" fmla="*/ 227 w 393"/>
                <a:gd name="T61" fmla="*/ 91 h 377"/>
                <a:gd name="T62" fmla="*/ 266 w 393"/>
                <a:gd name="T63" fmla="*/ 0 h 377"/>
                <a:gd name="T64" fmla="*/ 268 w 393"/>
                <a:gd name="T65" fmla="*/ 18 h 377"/>
                <a:gd name="T66" fmla="*/ 267 w 393"/>
                <a:gd name="T67" fmla="*/ 118 h 377"/>
                <a:gd name="T68" fmla="*/ 285 w 393"/>
                <a:gd name="T69" fmla="*/ 135 h 377"/>
                <a:gd name="T70" fmla="*/ 293 w 393"/>
                <a:gd name="T71" fmla="*/ 135 h 377"/>
                <a:gd name="T72" fmla="*/ 374 w 393"/>
                <a:gd name="T73" fmla="*/ 109 h 377"/>
                <a:gd name="T74" fmla="*/ 378 w 393"/>
                <a:gd name="T75" fmla="*/ 114 h 377"/>
                <a:gd name="T76" fmla="*/ 346 w 393"/>
                <a:gd name="T77" fmla="*/ 187 h 377"/>
                <a:gd name="T78" fmla="*/ 332 w 393"/>
                <a:gd name="T79" fmla="*/ 190 h 377"/>
                <a:gd name="T80" fmla="*/ 284 w 393"/>
                <a:gd name="T81" fmla="*/ 191 h 377"/>
                <a:gd name="T82" fmla="*/ 272 w 393"/>
                <a:gd name="T83" fmla="*/ 200 h 377"/>
                <a:gd name="T84" fmla="*/ 284 w 393"/>
                <a:gd name="T85" fmla="*/ 208 h 377"/>
                <a:gd name="T86" fmla="*/ 350 w 393"/>
                <a:gd name="T87" fmla="*/ 207 h 377"/>
                <a:gd name="T88" fmla="*/ 393 w 393"/>
                <a:gd name="T89" fmla="*/ 188 h 377"/>
                <a:gd name="T90" fmla="*/ 339 w 393"/>
                <a:gd name="T91" fmla="*/ 269 h 377"/>
                <a:gd name="T92" fmla="*/ 329 w 393"/>
                <a:gd name="T93" fmla="*/ 261 h 377"/>
                <a:gd name="T94" fmla="*/ 282 w 393"/>
                <a:gd name="T95" fmla="*/ 262 h 377"/>
                <a:gd name="T96" fmla="*/ 269 w 393"/>
                <a:gd name="T97" fmla="*/ 272 h 377"/>
                <a:gd name="T98" fmla="*/ 282 w 393"/>
                <a:gd name="T99" fmla="*/ 283 h 377"/>
                <a:gd name="T100" fmla="*/ 340 w 393"/>
                <a:gd name="T101" fmla="*/ 268 h 377"/>
                <a:gd name="T102" fmla="*/ 164 w 393"/>
                <a:gd name="T103" fmla="*/ 193 h 377"/>
                <a:gd name="T104" fmla="*/ 167 w 393"/>
                <a:gd name="T105" fmla="*/ 203 h 377"/>
                <a:gd name="T106" fmla="*/ 225 w 393"/>
                <a:gd name="T107" fmla="*/ 208 h 377"/>
                <a:gd name="T108" fmla="*/ 229 w 393"/>
                <a:gd name="T109" fmla="*/ 200 h 377"/>
                <a:gd name="T110" fmla="*/ 220 w 393"/>
                <a:gd name="T111" fmla="*/ 193 h 377"/>
                <a:gd name="T112" fmla="*/ 164 w 393"/>
                <a:gd name="T113" fmla="*/ 19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3" h="377">
                  <a:moveTo>
                    <a:pt x="340" y="268"/>
                  </a:moveTo>
                  <a:cubicBezTo>
                    <a:pt x="331" y="287"/>
                    <a:pt x="323" y="307"/>
                    <a:pt x="312" y="325"/>
                  </a:cubicBezTo>
                  <a:cubicBezTo>
                    <a:pt x="310" y="329"/>
                    <a:pt x="298" y="329"/>
                    <a:pt x="290" y="330"/>
                  </a:cubicBezTo>
                  <a:cubicBezTo>
                    <a:pt x="279" y="331"/>
                    <a:pt x="270" y="330"/>
                    <a:pt x="267" y="345"/>
                  </a:cubicBezTo>
                  <a:cubicBezTo>
                    <a:pt x="266" y="351"/>
                    <a:pt x="256" y="355"/>
                    <a:pt x="249" y="359"/>
                  </a:cubicBezTo>
                  <a:cubicBezTo>
                    <a:pt x="238" y="367"/>
                    <a:pt x="226" y="373"/>
                    <a:pt x="211" y="377"/>
                  </a:cubicBezTo>
                  <a:cubicBezTo>
                    <a:pt x="214" y="371"/>
                    <a:pt x="217" y="366"/>
                    <a:pt x="220" y="361"/>
                  </a:cubicBezTo>
                  <a:cubicBezTo>
                    <a:pt x="222" y="355"/>
                    <a:pt x="224" y="349"/>
                    <a:pt x="227" y="343"/>
                  </a:cubicBezTo>
                  <a:cubicBezTo>
                    <a:pt x="220" y="341"/>
                    <a:pt x="214" y="338"/>
                    <a:pt x="207" y="338"/>
                  </a:cubicBezTo>
                  <a:cubicBezTo>
                    <a:pt x="152" y="337"/>
                    <a:pt x="98" y="337"/>
                    <a:pt x="43" y="338"/>
                  </a:cubicBezTo>
                  <a:cubicBezTo>
                    <a:pt x="28" y="338"/>
                    <a:pt x="21" y="333"/>
                    <a:pt x="17" y="320"/>
                  </a:cubicBezTo>
                  <a:cubicBezTo>
                    <a:pt x="11" y="301"/>
                    <a:pt x="4" y="283"/>
                    <a:pt x="0" y="262"/>
                  </a:cubicBezTo>
                  <a:cubicBezTo>
                    <a:pt x="21" y="294"/>
                    <a:pt x="52" y="285"/>
                    <a:pt x="81" y="286"/>
                  </a:cubicBezTo>
                  <a:cubicBezTo>
                    <a:pt x="123" y="286"/>
                    <a:pt x="165" y="286"/>
                    <a:pt x="207" y="286"/>
                  </a:cubicBezTo>
                  <a:cubicBezTo>
                    <a:pt x="216" y="286"/>
                    <a:pt x="226" y="287"/>
                    <a:pt x="226" y="273"/>
                  </a:cubicBezTo>
                  <a:cubicBezTo>
                    <a:pt x="226" y="258"/>
                    <a:pt x="216" y="262"/>
                    <a:pt x="208" y="261"/>
                  </a:cubicBezTo>
                  <a:cubicBezTo>
                    <a:pt x="204" y="261"/>
                    <a:pt x="200" y="261"/>
                    <a:pt x="196" y="261"/>
                  </a:cubicBezTo>
                  <a:cubicBezTo>
                    <a:pt x="177" y="265"/>
                    <a:pt x="168" y="256"/>
                    <a:pt x="163" y="239"/>
                  </a:cubicBezTo>
                  <a:cubicBezTo>
                    <a:pt x="159" y="223"/>
                    <a:pt x="146" y="205"/>
                    <a:pt x="149" y="192"/>
                  </a:cubicBezTo>
                  <a:cubicBezTo>
                    <a:pt x="157" y="166"/>
                    <a:pt x="142" y="147"/>
                    <a:pt x="140" y="124"/>
                  </a:cubicBezTo>
                  <a:cubicBezTo>
                    <a:pt x="139" y="108"/>
                    <a:pt x="127" y="100"/>
                    <a:pt x="111" y="100"/>
                  </a:cubicBezTo>
                  <a:cubicBezTo>
                    <a:pt x="106" y="100"/>
                    <a:pt x="100" y="105"/>
                    <a:pt x="94" y="108"/>
                  </a:cubicBezTo>
                  <a:cubicBezTo>
                    <a:pt x="98" y="113"/>
                    <a:pt x="100" y="119"/>
                    <a:pt x="104" y="124"/>
                  </a:cubicBezTo>
                  <a:cubicBezTo>
                    <a:pt x="107" y="126"/>
                    <a:pt x="111" y="127"/>
                    <a:pt x="118" y="130"/>
                  </a:cubicBezTo>
                  <a:cubicBezTo>
                    <a:pt x="99" y="136"/>
                    <a:pt x="86" y="137"/>
                    <a:pt x="76" y="123"/>
                  </a:cubicBezTo>
                  <a:cubicBezTo>
                    <a:pt x="68" y="112"/>
                    <a:pt x="73" y="86"/>
                    <a:pt x="83" y="76"/>
                  </a:cubicBezTo>
                  <a:cubicBezTo>
                    <a:pt x="100" y="61"/>
                    <a:pt x="116" y="64"/>
                    <a:pt x="150" y="90"/>
                  </a:cubicBezTo>
                  <a:cubicBezTo>
                    <a:pt x="156" y="86"/>
                    <a:pt x="163" y="82"/>
                    <a:pt x="175" y="75"/>
                  </a:cubicBezTo>
                  <a:cubicBezTo>
                    <a:pt x="169" y="89"/>
                    <a:pt x="165" y="98"/>
                    <a:pt x="162" y="108"/>
                  </a:cubicBezTo>
                  <a:cubicBezTo>
                    <a:pt x="156" y="128"/>
                    <a:pt x="161" y="136"/>
                    <a:pt x="182" y="136"/>
                  </a:cubicBezTo>
                  <a:cubicBezTo>
                    <a:pt x="235" y="135"/>
                    <a:pt x="227" y="143"/>
                    <a:pt x="227" y="91"/>
                  </a:cubicBezTo>
                  <a:cubicBezTo>
                    <a:pt x="228" y="48"/>
                    <a:pt x="227" y="48"/>
                    <a:pt x="266" y="0"/>
                  </a:cubicBezTo>
                  <a:cubicBezTo>
                    <a:pt x="267" y="8"/>
                    <a:pt x="268" y="13"/>
                    <a:pt x="268" y="18"/>
                  </a:cubicBezTo>
                  <a:cubicBezTo>
                    <a:pt x="268" y="52"/>
                    <a:pt x="268" y="85"/>
                    <a:pt x="267" y="118"/>
                  </a:cubicBezTo>
                  <a:cubicBezTo>
                    <a:pt x="267" y="131"/>
                    <a:pt x="272" y="137"/>
                    <a:pt x="285" y="135"/>
                  </a:cubicBezTo>
                  <a:cubicBezTo>
                    <a:pt x="287" y="135"/>
                    <a:pt x="290" y="135"/>
                    <a:pt x="293" y="135"/>
                  </a:cubicBezTo>
                  <a:cubicBezTo>
                    <a:pt x="323" y="138"/>
                    <a:pt x="352" y="137"/>
                    <a:pt x="374" y="109"/>
                  </a:cubicBezTo>
                  <a:cubicBezTo>
                    <a:pt x="376" y="111"/>
                    <a:pt x="377" y="112"/>
                    <a:pt x="378" y="114"/>
                  </a:cubicBezTo>
                  <a:cubicBezTo>
                    <a:pt x="368" y="138"/>
                    <a:pt x="358" y="163"/>
                    <a:pt x="346" y="187"/>
                  </a:cubicBezTo>
                  <a:cubicBezTo>
                    <a:pt x="345" y="190"/>
                    <a:pt x="337" y="190"/>
                    <a:pt x="332" y="190"/>
                  </a:cubicBezTo>
                  <a:cubicBezTo>
                    <a:pt x="316" y="191"/>
                    <a:pt x="300" y="190"/>
                    <a:pt x="284" y="191"/>
                  </a:cubicBezTo>
                  <a:cubicBezTo>
                    <a:pt x="280" y="191"/>
                    <a:pt x="276" y="197"/>
                    <a:pt x="272" y="200"/>
                  </a:cubicBezTo>
                  <a:cubicBezTo>
                    <a:pt x="276" y="203"/>
                    <a:pt x="280" y="207"/>
                    <a:pt x="284" y="208"/>
                  </a:cubicBezTo>
                  <a:cubicBezTo>
                    <a:pt x="306" y="208"/>
                    <a:pt x="328" y="211"/>
                    <a:pt x="350" y="207"/>
                  </a:cubicBezTo>
                  <a:cubicBezTo>
                    <a:pt x="364" y="205"/>
                    <a:pt x="376" y="193"/>
                    <a:pt x="393" y="188"/>
                  </a:cubicBezTo>
                  <a:cubicBezTo>
                    <a:pt x="375" y="215"/>
                    <a:pt x="357" y="242"/>
                    <a:pt x="339" y="269"/>
                  </a:cubicBezTo>
                  <a:cubicBezTo>
                    <a:pt x="336" y="266"/>
                    <a:pt x="333" y="262"/>
                    <a:pt x="329" y="261"/>
                  </a:cubicBezTo>
                  <a:cubicBezTo>
                    <a:pt x="313" y="261"/>
                    <a:pt x="297" y="260"/>
                    <a:pt x="282" y="262"/>
                  </a:cubicBezTo>
                  <a:cubicBezTo>
                    <a:pt x="277" y="262"/>
                    <a:pt x="273" y="269"/>
                    <a:pt x="269" y="272"/>
                  </a:cubicBezTo>
                  <a:cubicBezTo>
                    <a:pt x="273" y="276"/>
                    <a:pt x="277" y="283"/>
                    <a:pt x="282" y="283"/>
                  </a:cubicBezTo>
                  <a:cubicBezTo>
                    <a:pt x="303" y="286"/>
                    <a:pt x="323" y="281"/>
                    <a:pt x="340" y="268"/>
                  </a:cubicBezTo>
                  <a:close/>
                  <a:moveTo>
                    <a:pt x="164" y="193"/>
                  </a:moveTo>
                  <a:cubicBezTo>
                    <a:pt x="165" y="198"/>
                    <a:pt x="165" y="201"/>
                    <a:pt x="167" y="203"/>
                  </a:cubicBezTo>
                  <a:cubicBezTo>
                    <a:pt x="173" y="210"/>
                    <a:pt x="218" y="214"/>
                    <a:pt x="225" y="208"/>
                  </a:cubicBezTo>
                  <a:cubicBezTo>
                    <a:pt x="227" y="206"/>
                    <a:pt x="230" y="202"/>
                    <a:pt x="229" y="200"/>
                  </a:cubicBezTo>
                  <a:cubicBezTo>
                    <a:pt x="227" y="197"/>
                    <a:pt x="223" y="193"/>
                    <a:pt x="220" y="193"/>
                  </a:cubicBezTo>
                  <a:cubicBezTo>
                    <a:pt x="202" y="193"/>
                    <a:pt x="184" y="193"/>
                    <a:pt x="164" y="19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6056312" y="4430713"/>
              <a:ext cx="1111250" cy="2454275"/>
            </a:xfrm>
            <a:custGeom>
              <a:avLst/>
              <a:gdLst>
                <a:gd name="T0" fmla="*/ 145 w 296"/>
                <a:gd name="T1" fmla="*/ 286 h 654"/>
                <a:gd name="T2" fmla="*/ 88 w 296"/>
                <a:gd name="T3" fmla="*/ 312 h 654"/>
                <a:gd name="T4" fmla="*/ 112 w 296"/>
                <a:gd name="T5" fmla="*/ 364 h 654"/>
                <a:gd name="T6" fmla="*/ 53 w 296"/>
                <a:gd name="T7" fmla="*/ 303 h 654"/>
                <a:gd name="T8" fmla="*/ 51 w 296"/>
                <a:gd name="T9" fmla="*/ 135 h 654"/>
                <a:gd name="T10" fmla="*/ 3 w 296"/>
                <a:gd name="T11" fmla="*/ 92 h 654"/>
                <a:gd name="T12" fmla="*/ 36 w 296"/>
                <a:gd name="T13" fmla="*/ 0 h 654"/>
                <a:gd name="T14" fmla="*/ 23 w 296"/>
                <a:gd name="T15" fmla="*/ 107 h 654"/>
                <a:gd name="T16" fmla="*/ 30 w 296"/>
                <a:gd name="T17" fmla="*/ 121 h 654"/>
                <a:gd name="T18" fmla="*/ 159 w 296"/>
                <a:gd name="T19" fmla="*/ 93 h 654"/>
                <a:gd name="T20" fmla="*/ 222 w 296"/>
                <a:gd name="T21" fmla="*/ 74 h 654"/>
                <a:gd name="T22" fmla="*/ 175 w 296"/>
                <a:gd name="T23" fmla="*/ 139 h 654"/>
                <a:gd name="T24" fmla="*/ 87 w 296"/>
                <a:gd name="T25" fmla="*/ 156 h 654"/>
                <a:gd name="T26" fmla="*/ 146 w 296"/>
                <a:gd name="T27" fmla="*/ 198 h 654"/>
                <a:gd name="T28" fmla="*/ 222 w 296"/>
                <a:gd name="T29" fmla="*/ 183 h 654"/>
                <a:gd name="T30" fmla="*/ 184 w 296"/>
                <a:gd name="T31" fmla="*/ 229 h 654"/>
                <a:gd name="T32" fmla="*/ 200 w 296"/>
                <a:gd name="T33" fmla="*/ 324 h 654"/>
                <a:gd name="T34" fmla="*/ 242 w 296"/>
                <a:gd name="T35" fmla="*/ 290 h 654"/>
                <a:gd name="T36" fmla="*/ 252 w 296"/>
                <a:gd name="T37" fmla="*/ 331 h 654"/>
                <a:gd name="T38" fmla="*/ 268 w 296"/>
                <a:gd name="T39" fmla="*/ 309 h 654"/>
                <a:gd name="T40" fmla="*/ 295 w 296"/>
                <a:gd name="T41" fmla="*/ 335 h 654"/>
                <a:gd name="T42" fmla="*/ 224 w 296"/>
                <a:gd name="T43" fmla="*/ 349 h 654"/>
                <a:gd name="T44" fmla="*/ 120 w 296"/>
                <a:gd name="T45" fmla="*/ 443 h 654"/>
                <a:gd name="T46" fmla="*/ 177 w 296"/>
                <a:gd name="T47" fmla="*/ 522 h 654"/>
                <a:gd name="T48" fmla="*/ 113 w 296"/>
                <a:gd name="T49" fmla="*/ 539 h 654"/>
                <a:gd name="T50" fmla="*/ 114 w 296"/>
                <a:gd name="T51" fmla="*/ 638 h 654"/>
                <a:gd name="T52" fmla="*/ 102 w 296"/>
                <a:gd name="T53" fmla="*/ 634 h 654"/>
                <a:gd name="T54" fmla="*/ 106 w 296"/>
                <a:gd name="T55" fmla="*/ 515 h 654"/>
                <a:gd name="T56" fmla="*/ 146 w 296"/>
                <a:gd name="T57" fmla="*/ 505 h 654"/>
                <a:gd name="T58" fmla="*/ 101 w 296"/>
                <a:gd name="T59" fmla="*/ 408 h 654"/>
                <a:gd name="T60" fmla="*/ 159 w 296"/>
                <a:gd name="T61" fmla="*/ 257 h 654"/>
                <a:gd name="T62" fmla="*/ 89 w 296"/>
                <a:gd name="T63" fmla="*/ 246 h 654"/>
                <a:gd name="T64" fmla="*/ 128 w 296"/>
                <a:gd name="T65" fmla="*/ 235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6" h="654">
                  <a:moveTo>
                    <a:pt x="159" y="257"/>
                  </a:moveTo>
                  <a:cubicBezTo>
                    <a:pt x="153" y="268"/>
                    <a:pt x="148" y="277"/>
                    <a:pt x="145" y="286"/>
                  </a:cubicBezTo>
                  <a:cubicBezTo>
                    <a:pt x="140" y="303"/>
                    <a:pt x="130" y="309"/>
                    <a:pt x="112" y="308"/>
                  </a:cubicBezTo>
                  <a:cubicBezTo>
                    <a:pt x="104" y="307"/>
                    <a:pt x="96" y="311"/>
                    <a:pt x="88" y="312"/>
                  </a:cubicBezTo>
                  <a:cubicBezTo>
                    <a:pt x="91" y="320"/>
                    <a:pt x="94" y="328"/>
                    <a:pt x="98" y="335"/>
                  </a:cubicBezTo>
                  <a:cubicBezTo>
                    <a:pt x="103" y="344"/>
                    <a:pt x="109" y="352"/>
                    <a:pt x="112" y="364"/>
                  </a:cubicBezTo>
                  <a:cubicBezTo>
                    <a:pt x="94" y="350"/>
                    <a:pt x="75" y="337"/>
                    <a:pt x="57" y="322"/>
                  </a:cubicBezTo>
                  <a:cubicBezTo>
                    <a:pt x="53" y="318"/>
                    <a:pt x="53" y="310"/>
                    <a:pt x="53" y="303"/>
                  </a:cubicBezTo>
                  <a:cubicBezTo>
                    <a:pt x="53" y="256"/>
                    <a:pt x="53" y="209"/>
                    <a:pt x="53" y="161"/>
                  </a:cubicBezTo>
                  <a:cubicBezTo>
                    <a:pt x="53" y="155"/>
                    <a:pt x="52" y="148"/>
                    <a:pt x="51" y="135"/>
                  </a:cubicBezTo>
                  <a:cubicBezTo>
                    <a:pt x="34" y="150"/>
                    <a:pt x="21" y="162"/>
                    <a:pt x="8" y="174"/>
                  </a:cubicBezTo>
                  <a:cubicBezTo>
                    <a:pt x="35" y="144"/>
                    <a:pt x="13" y="118"/>
                    <a:pt x="3" y="92"/>
                  </a:cubicBezTo>
                  <a:cubicBezTo>
                    <a:pt x="0" y="85"/>
                    <a:pt x="1" y="75"/>
                    <a:pt x="4" y="68"/>
                  </a:cubicBezTo>
                  <a:cubicBezTo>
                    <a:pt x="14" y="45"/>
                    <a:pt x="26" y="22"/>
                    <a:pt x="36" y="0"/>
                  </a:cubicBezTo>
                  <a:cubicBezTo>
                    <a:pt x="55" y="17"/>
                    <a:pt x="56" y="28"/>
                    <a:pt x="45" y="52"/>
                  </a:cubicBezTo>
                  <a:cubicBezTo>
                    <a:pt x="36" y="70"/>
                    <a:pt x="30" y="88"/>
                    <a:pt x="23" y="107"/>
                  </a:cubicBezTo>
                  <a:cubicBezTo>
                    <a:pt x="22" y="111"/>
                    <a:pt x="24" y="117"/>
                    <a:pt x="25" y="121"/>
                  </a:cubicBezTo>
                  <a:cubicBezTo>
                    <a:pt x="28" y="121"/>
                    <a:pt x="30" y="122"/>
                    <a:pt x="30" y="121"/>
                  </a:cubicBezTo>
                  <a:cubicBezTo>
                    <a:pt x="38" y="93"/>
                    <a:pt x="60" y="90"/>
                    <a:pt x="85" y="92"/>
                  </a:cubicBezTo>
                  <a:cubicBezTo>
                    <a:pt x="109" y="94"/>
                    <a:pt x="134" y="91"/>
                    <a:pt x="159" y="93"/>
                  </a:cubicBezTo>
                  <a:cubicBezTo>
                    <a:pt x="182" y="94"/>
                    <a:pt x="203" y="91"/>
                    <a:pt x="218" y="69"/>
                  </a:cubicBezTo>
                  <a:cubicBezTo>
                    <a:pt x="219" y="70"/>
                    <a:pt x="221" y="72"/>
                    <a:pt x="222" y="74"/>
                  </a:cubicBezTo>
                  <a:cubicBezTo>
                    <a:pt x="212" y="94"/>
                    <a:pt x="202" y="115"/>
                    <a:pt x="191" y="135"/>
                  </a:cubicBezTo>
                  <a:cubicBezTo>
                    <a:pt x="189" y="138"/>
                    <a:pt x="181" y="139"/>
                    <a:pt x="175" y="139"/>
                  </a:cubicBezTo>
                  <a:cubicBezTo>
                    <a:pt x="151" y="140"/>
                    <a:pt x="127" y="140"/>
                    <a:pt x="103" y="139"/>
                  </a:cubicBezTo>
                  <a:cubicBezTo>
                    <a:pt x="91" y="139"/>
                    <a:pt x="85" y="144"/>
                    <a:pt x="87" y="156"/>
                  </a:cubicBezTo>
                  <a:cubicBezTo>
                    <a:pt x="89" y="167"/>
                    <a:pt x="78" y="184"/>
                    <a:pt x="100" y="187"/>
                  </a:cubicBezTo>
                  <a:cubicBezTo>
                    <a:pt x="115" y="189"/>
                    <a:pt x="130" y="194"/>
                    <a:pt x="146" y="198"/>
                  </a:cubicBezTo>
                  <a:cubicBezTo>
                    <a:pt x="163" y="164"/>
                    <a:pt x="195" y="186"/>
                    <a:pt x="220" y="179"/>
                  </a:cubicBezTo>
                  <a:cubicBezTo>
                    <a:pt x="221" y="180"/>
                    <a:pt x="222" y="182"/>
                    <a:pt x="222" y="183"/>
                  </a:cubicBezTo>
                  <a:cubicBezTo>
                    <a:pt x="216" y="186"/>
                    <a:pt x="211" y="189"/>
                    <a:pt x="205" y="191"/>
                  </a:cubicBezTo>
                  <a:cubicBezTo>
                    <a:pt x="191" y="196"/>
                    <a:pt x="178" y="218"/>
                    <a:pt x="184" y="229"/>
                  </a:cubicBezTo>
                  <a:cubicBezTo>
                    <a:pt x="198" y="256"/>
                    <a:pt x="200" y="285"/>
                    <a:pt x="198" y="314"/>
                  </a:cubicBezTo>
                  <a:cubicBezTo>
                    <a:pt x="198" y="317"/>
                    <a:pt x="199" y="320"/>
                    <a:pt x="200" y="324"/>
                  </a:cubicBezTo>
                  <a:cubicBezTo>
                    <a:pt x="230" y="317"/>
                    <a:pt x="231" y="294"/>
                    <a:pt x="203" y="245"/>
                  </a:cubicBezTo>
                  <a:cubicBezTo>
                    <a:pt x="221" y="248"/>
                    <a:pt x="240" y="269"/>
                    <a:pt x="242" y="290"/>
                  </a:cubicBezTo>
                  <a:cubicBezTo>
                    <a:pt x="243" y="298"/>
                    <a:pt x="241" y="306"/>
                    <a:pt x="243" y="314"/>
                  </a:cubicBezTo>
                  <a:cubicBezTo>
                    <a:pt x="244" y="320"/>
                    <a:pt x="247" y="328"/>
                    <a:pt x="252" y="331"/>
                  </a:cubicBezTo>
                  <a:cubicBezTo>
                    <a:pt x="255" y="334"/>
                    <a:pt x="266" y="331"/>
                    <a:pt x="268" y="328"/>
                  </a:cubicBezTo>
                  <a:cubicBezTo>
                    <a:pt x="270" y="323"/>
                    <a:pt x="269" y="315"/>
                    <a:pt x="268" y="309"/>
                  </a:cubicBezTo>
                  <a:cubicBezTo>
                    <a:pt x="268" y="305"/>
                    <a:pt x="266" y="303"/>
                    <a:pt x="266" y="298"/>
                  </a:cubicBezTo>
                  <a:cubicBezTo>
                    <a:pt x="281" y="306"/>
                    <a:pt x="294" y="316"/>
                    <a:pt x="295" y="335"/>
                  </a:cubicBezTo>
                  <a:cubicBezTo>
                    <a:pt x="296" y="350"/>
                    <a:pt x="287" y="360"/>
                    <a:pt x="273" y="364"/>
                  </a:cubicBezTo>
                  <a:cubicBezTo>
                    <a:pt x="253" y="370"/>
                    <a:pt x="234" y="364"/>
                    <a:pt x="224" y="349"/>
                  </a:cubicBezTo>
                  <a:cubicBezTo>
                    <a:pt x="212" y="331"/>
                    <a:pt x="201" y="331"/>
                    <a:pt x="189" y="349"/>
                  </a:cubicBezTo>
                  <a:cubicBezTo>
                    <a:pt x="168" y="379"/>
                    <a:pt x="145" y="408"/>
                    <a:pt x="120" y="443"/>
                  </a:cubicBezTo>
                  <a:cubicBezTo>
                    <a:pt x="132" y="454"/>
                    <a:pt x="148" y="469"/>
                    <a:pt x="165" y="483"/>
                  </a:cubicBezTo>
                  <a:cubicBezTo>
                    <a:pt x="176" y="494"/>
                    <a:pt x="185" y="505"/>
                    <a:pt x="177" y="522"/>
                  </a:cubicBezTo>
                  <a:cubicBezTo>
                    <a:pt x="170" y="538"/>
                    <a:pt x="156" y="540"/>
                    <a:pt x="141" y="539"/>
                  </a:cubicBezTo>
                  <a:cubicBezTo>
                    <a:pt x="131" y="539"/>
                    <a:pt x="122" y="539"/>
                    <a:pt x="113" y="539"/>
                  </a:cubicBezTo>
                  <a:cubicBezTo>
                    <a:pt x="91" y="540"/>
                    <a:pt x="82" y="549"/>
                    <a:pt x="88" y="570"/>
                  </a:cubicBezTo>
                  <a:cubicBezTo>
                    <a:pt x="95" y="593"/>
                    <a:pt x="106" y="615"/>
                    <a:pt x="114" y="638"/>
                  </a:cubicBezTo>
                  <a:cubicBezTo>
                    <a:pt x="116" y="643"/>
                    <a:pt x="118" y="647"/>
                    <a:pt x="115" y="654"/>
                  </a:cubicBezTo>
                  <a:cubicBezTo>
                    <a:pt x="111" y="648"/>
                    <a:pt x="106" y="641"/>
                    <a:pt x="102" y="634"/>
                  </a:cubicBezTo>
                  <a:cubicBezTo>
                    <a:pt x="90" y="614"/>
                    <a:pt x="76" y="594"/>
                    <a:pt x="67" y="572"/>
                  </a:cubicBezTo>
                  <a:cubicBezTo>
                    <a:pt x="54" y="541"/>
                    <a:pt x="73" y="515"/>
                    <a:pt x="106" y="515"/>
                  </a:cubicBezTo>
                  <a:cubicBezTo>
                    <a:pt x="118" y="515"/>
                    <a:pt x="130" y="514"/>
                    <a:pt x="142" y="513"/>
                  </a:cubicBezTo>
                  <a:cubicBezTo>
                    <a:pt x="143" y="510"/>
                    <a:pt x="145" y="508"/>
                    <a:pt x="146" y="505"/>
                  </a:cubicBezTo>
                  <a:cubicBezTo>
                    <a:pt x="131" y="491"/>
                    <a:pt x="115" y="478"/>
                    <a:pt x="101" y="464"/>
                  </a:cubicBezTo>
                  <a:cubicBezTo>
                    <a:pt x="75" y="438"/>
                    <a:pt x="75" y="434"/>
                    <a:pt x="101" y="408"/>
                  </a:cubicBezTo>
                  <a:cubicBezTo>
                    <a:pt x="117" y="394"/>
                    <a:pt x="132" y="379"/>
                    <a:pt x="147" y="363"/>
                  </a:cubicBezTo>
                  <a:cubicBezTo>
                    <a:pt x="173" y="335"/>
                    <a:pt x="178" y="297"/>
                    <a:pt x="159" y="257"/>
                  </a:cubicBezTo>
                  <a:close/>
                  <a:moveTo>
                    <a:pt x="128" y="235"/>
                  </a:moveTo>
                  <a:cubicBezTo>
                    <a:pt x="112" y="239"/>
                    <a:pt x="91" y="240"/>
                    <a:pt x="89" y="246"/>
                  </a:cubicBezTo>
                  <a:cubicBezTo>
                    <a:pt x="84" y="263"/>
                    <a:pt x="87" y="282"/>
                    <a:pt x="87" y="301"/>
                  </a:cubicBezTo>
                  <a:cubicBezTo>
                    <a:pt x="110" y="292"/>
                    <a:pt x="114" y="286"/>
                    <a:pt x="128" y="2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8"/>
            <p:cNvSpPr>
              <a:spLocks/>
            </p:cNvSpPr>
            <p:nvPr/>
          </p:nvSpPr>
          <p:spPr bwMode="auto">
            <a:xfrm>
              <a:off x="5043487" y="2633663"/>
              <a:ext cx="1343025" cy="1928813"/>
            </a:xfrm>
            <a:custGeom>
              <a:avLst/>
              <a:gdLst>
                <a:gd name="T0" fmla="*/ 51 w 358"/>
                <a:gd name="T1" fmla="*/ 269 h 514"/>
                <a:gd name="T2" fmla="*/ 21 w 358"/>
                <a:gd name="T3" fmla="*/ 324 h 514"/>
                <a:gd name="T4" fmla="*/ 12 w 358"/>
                <a:gd name="T5" fmla="*/ 346 h 514"/>
                <a:gd name="T6" fmla="*/ 7 w 358"/>
                <a:gd name="T7" fmla="*/ 345 h 514"/>
                <a:gd name="T8" fmla="*/ 7 w 358"/>
                <a:gd name="T9" fmla="*/ 283 h 514"/>
                <a:gd name="T10" fmla="*/ 20 w 358"/>
                <a:gd name="T11" fmla="*/ 267 h 514"/>
                <a:gd name="T12" fmla="*/ 100 w 358"/>
                <a:gd name="T13" fmla="*/ 155 h 514"/>
                <a:gd name="T14" fmla="*/ 116 w 358"/>
                <a:gd name="T15" fmla="*/ 119 h 514"/>
                <a:gd name="T16" fmla="*/ 57 w 358"/>
                <a:gd name="T17" fmla="*/ 119 h 514"/>
                <a:gd name="T18" fmla="*/ 25 w 358"/>
                <a:gd name="T19" fmla="*/ 98 h 514"/>
                <a:gd name="T20" fmla="*/ 7 w 358"/>
                <a:gd name="T21" fmla="*/ 46 h 514"/>
                <a:gd name="T22" fmla="*/ 74 w 358"/>
                <a:gd name="T23" fmla="*/ 70 h 514"/>
                <a:gd name="T24" fmla="*/ 0 w 358"/>
                <a:gd name="T25" fmla="*/ 9 h 514"/>
                <a:gd name="T26" fmla="*/ 67 w 358"/>
                <a:gd name="T27" fmla="*/ 25 h 514"/>
                <a:gd name="T28" fmla="*/ 180 w 358"/>
                <a:gd name="T29" fmla="*/ 76 h 514"/>
                <a:gd name="T30" fmla="*/ 241 w 358"/>
                <a:gd name="T31" fmla="*/ 49 h 514"/>
                <a:gd name="T32" fmla="*/ 245 w 358"/>
                <a:gd name="T33" fmla="*/ 53 h 514"/>
                <a:gd name="T34" fmla="*/ 218 w 358"/>
                <a:gd name="T35" fmla="*/ 114 h 514"/>
                <a:gd name="T36" fmla="*/ 202 w 358"/>
                <a:gd name="T37" fmla="*/ 119 h 514"/>
                <a:gd name="T38" fmla="*/ 150 w 358"/>
                <a:gd name="T39" fmla="*/ 119 h 514"/>
                <a:gd name="T40" fmla="*/ 180 w 358"/>
                <a:gd name="T41" fmla="*/ 172 h 514"/>
                <a:gd name="T42" fmla="*/ 182 w 358"/>
                <a:gd name="T43" fmla="*/ 235 h 514"/>
                <a:gd name="T44" fmla="*/ 256 w 358"/>
                <a:gd name="T45" fmla="*/ 118 h 514"/>
                <a:gd name="T46" fmla="*/ 250 w 358"/>
                <a:gd name="T47" fmla="*/ 191 h 514"/>
                <a:gd name="T48" fmla="*/ 187 w 358"/>
                <a:gd name="T49" fmla="*/ 273 h 514"/>
                <a:gd name="T50" fmla="*/ 179 w 358"/>
                <a:gd name="T51" fmla="*/ 297 h 514"/>
                <a:gd name="T52" fmla="*/ 178 w 358"/>
                <a:gd name="T53" fmla="*/ 387 h 514"/>
                <a:gd name="T54" fmla="*/ 197 w 358"/>
                <a:gd name="T55" fmla="*/ 405 h 514"/>
                <a:gd name="T56" fmla="*/ 257 w 358"/>
                <a:gd name="T57" fmla="*/ 405 h 514"/>
                <a:gd name="T58" fmla="*/ 282 w 358"/>
                <a:gd name="T59" fmla="*/ 381 h 514"/>
                <a:gd name="T60" fmla="*/ 288 w 358"/>
                <a:gd name="T61" fmla="*/ 332 h 514"/>
                <a:gd name="T62" fmla="*/ 293 w 358"/>
                <a:gd name="T63" fmla="*/ 337 h 514"/>
                <a:gd name="T64" fmla="*/ 339 w 358"/>
                <a:gd name="T65" fmla="*/ 444 h 514"/>
                <a:gd name="T66" fmla="*/ 351 w 358"/>
                <a:gd name="T67" fmla="*/ 514 h 514"/>
                <a:gd name="T68" fmla="*/ 288 w 358"/>
                <a:gd name="T69" fmla="*/ 416 h 514"/>
                <a:gd name="T70" fmla="*/ 282 w 358"/>
                <a:gd name="T71" fmla="*/ 420 h 514"/>
                <a:gd name="T72" fmla="*/ 308 w 358"/>
                <a:gd name="T73" fmla="*/ 463 h 514"/>
                <a:gd name="T74" fmla="*/ 304 w 358"/>
                <a:gd name="T75" fmla="*/ 468 h 514"/>
                <a:gd name="T76" fmla="*/ 232 w 358"/>
                <a:gd name="T77" fmla="*/ 440 h 514"/>
                <a:gd name="T78" fmla="*/ 201 w 358"/>
                <a:gd name="T79" fmla="*/ 430 h 514"/>
                <a:gd name="T80" fmla="*/ 182 w 358"/>
                <a:gd name="T81" fmla="*/ 419 h 514"/>
                <a:gd name="T82" fmla="*/ 151 w 358"/>
                <a:gd name="T83" fmla="*/ 366 h 514"/>
                <a:gd name="T84" fmla="*/ 151 w 358"/>
                <a:gd name="T85" fmla="*/ 168 h 514"/>
                <a:gd name="T86" fmla="*/ 141 w 358"/>
                <a:gd name="T87" fmla="*/ 129 h 514"/>
                <a:gd name="T88" fmla="*/ 127 w 358"/>
                <a:gd name="T89" fmla="*/ 120 h 514"/>
                <a:gd name="T90" fmla="*/ 121 w 358"/>
                <a:gd name="T91" fmla="*/ 133 h 514"/>
                <a:gd name="T92" fmla="*/ 121 w 358"/>
                <a:gd name="T93" fmla="*/ 157 h 514"/>
                <a:gd name="T94" fmla="*/ 96 w 358"/>
                <a:gd name="T95" fmla="*/ 221 h 514"/>
                <a:gd name="T96" fmla="*/ 84 w 358"/>
                <a:gd name="T97" fmla="*/ 252 h 514"/>
                <a:gd name="T98" fmla="*/ 84 w 358"/>
                <a:gd name="T99" fmla="*/ 456 h 514"/>
                <a:gd name="T100" fmla="*/ 67 w 358"/>
                <a:gd name="T101" fmla="*/ 490 h 514"/>
                <a:gd name="T102" fmla="*/ 29 w 358"/>
                <a:gd name="T103" fmla="*/ 513 h 514"/>
                <a:gd name="T104" fmla="*/ 36 w 358"/>
                <a:gd name="T105" fmla="*/ 502 h 514"/>
                <a:gd name="T106" fmla="*/ 59 w 358"/>
                <a:gd name="T107" fmla="*/ 440 h 514"/>
                <a:gd name="T108" fmla="*/ 59 w 358"/>
                <a:gd name="T109" fmla="*/ 292 h 514"/>
                <a:gd name="T110" fmla="*/ 58 w 358"/>
                <a:gd name="T111" fmla="*/ 271 h 514"/>
                <a:gd name="T112" fmla="*/ 51 w 358"/>
                <a:gd name="T113" fmla="*/ 269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8" h="514">
                  <a:moveTo>
                    <a:pt x="51" y="269"/>
                  </a:moveTo>
                  <a:cubicBezTo>
                    <a:pt x="40" y="286"/>
                    <a:pt x="18" y="297"/>
                    <a:pt x="21" y="324"/>
                  </a:cubicBezTo>
                  <a:cubicBezTo>
                    <a:pt x="22" y="331"/>
                    <a:pt x="15" y="339"/>
                    <a:pt x="12" y="346"/>
                  </a:cubicBezTo>
                  <a:cubicBezTo>
                    <a:pt x="11" y="346"/>
                    <a:pt x="9" y="346"/>
                    <a:pt x="7" y="345"/>
                  </a:cubicBezTo>
                  <a:cubicBezTo>
                    <a:pt x="7" y="324"/>
                    <a:pt x="6" y="303"/>
                    <a:pt x="7" y="283"/>
                  </a:cubicBezTo>
                  <a:cubicBezTo>
                    <a:pt x="8" y="277"/>
                    <a:pt x="16" y="272"/>
                    <a:pt x="20" y="267"/>
                  </a:cubicBezTo>
                  <a:cubicBezTo>
                    <a:pt x="47" y="229"/>
                    <a:pt x="74" y="192"/>
                    <a:pt x="100" y="155"/>
                  </a:cubicBezTo>
                  <a:cubicBezTo>
                    <a:pt x="107" y="145"/>
                    <a:pt x="110" y="133"/>
                    <a:pt x="116" y="119"/>
                  </a:cubicBezTo>
                  <a:cubicBezTo>
                    <a:pt x="94" y="119"/>
                    <a:pt x="76" y="118"/>
                    <a:pt x="57" y="119"/>
                  </a:cubicBezTo>
                  <a:cubicBezTo>
                    <a:pt x="40" y="120"/>
                    <a:pt x="30" y="116"/>
                    <a:pt x="25" y="98"/>
                  </a:cubicBezTo>
                  <a:cubicBezTo>
                    <a:pt x="20" y="81"/>
                    <a:pt x="12" y="64"/>
                    <a:pt x="7" y="46"/>
                  </a:cubicBezTo>
                  <a:cubicBezTo>
                    <a:pt x="27" y="60"/>
                    <a:pt x="42" y="83"/>
                    <a:pt x="74" y="70"/>
                  </a:cubicBezTo>
                  <a:cubicBezTo>
                    <a:pt x="57" y="42"/>
                    <a:pt x="38" y="18"/>
                    <a:pt x="0" y="9"/>
                  </a:cubicBezTo>
                  <a:cubicBezTo>
                    <a:pt x="34" y="0"/>
                    <a:pt x="50" y="2"/>
                    <a:pt x="67" y="25"/>
                  </a:cubicBezTo>
                  <a:cubicBezTo>
                    <a:pt x="95" y="64"/>
                    <a:pt x="130" y="82"/>
                    <a:pt x="180" y="76"/>
                  </a:cubicBezTo>
                  <a:cubicBezTo>
                    <a:pt x="205" y="74"/>
                    <a:pt x="225" y="69"/>
                    <a:pt x="241" y="49"/>
                  </a:cubicBezTo>
                  <a:cubicBezTo>
                    <a:pt x="243" y="50"/>
                    <a:pt x="244" y="52"/>
                    <a:pt x="245" y="53"/>
                  </a:cubicBezTo>
                  <a:cubicBezTo>
                    <a:pt x="236" y="74"/>
                    <a:pt x="228" y="94"/>
                    <a:pt x="218" y="114"/>
                  </a:cubicBezTo>
                  <a:cubicBezTo>
                    <a:pt x="216" y="118"/>
                    <a:pt x="207" y="118"/>
                    <a:pt x="202" y="119"/>
                  </a:cubicBezTo>
                  <a:cubicBezTo>
                    <a:pt x="185" y="119"/>
                    <a:pt x="169" y="119"/>
                    <a:pt x="150" y="119"/>
                  </a:cubicBezTo>
                  <a:cubicBezTo>
                    <a:pt x="157" y="140"/>
                    <a:pt x="184" y="146"/>
                    <a:pt x="180" y="172"/>
                  </a:cubicBezTo>
                  <a:cubicBezTo>
                    <a:pt x="177" y="192"/>
                    <a:pt x="179" y="213"/>
                    <a:pt x="182" y="235"/>
                  </a:cubicBezTo>
                  <a:cubicBezTo>
                    <a:pt x="211" y="199"/>
                    <a:pt x="255" y="173"/>
                    <a:pt x="256" y="118"/>
                  </a:cubicBezTo>
                  <a:cubicBezTo>
                    <a:pt x="258" y="143"/>
                    <a:pt x="267" y="168"/>
                    <a:pt x="250" y="191"/>
                  </a:cubicBezTo>
                  <a:cubicBezTo>
                    <a:pt x="229" y="218"/>
                    <a:pt x="208" y="245"/>
                    <a:pt x="187" y="273"/>
                  </a:cubicBezTo>
                  <a:cubicBezTo>
                    <a:pt x="182" y="280"/>
                    <a:pt x="179" y="289"/>
                    <a:pt x="179" y="297"/>
                  </a:cubicBezTo>
                  <a:cubicBezTo>
                    <a:pt x="178" y="327"/>
                    <a:pt x="179" y="357"/>
                    <a:pt x="178" y="387"/>
                  </a:cubicBezTo>
                  <a:cubicBezTo>
                    <a:pt x="178" y="400"/>
                    <a:pt x="183" y="406"/>
                    <a:pt x="197" y="405"/>
                  </a:cubicBezTo>
                  <a:cubicBezTo>
                    <a:pt x="217" y="404"/>
                    <a:pt x="237" y="403"/>
                    <a:pt x="257" y="405"/>
                  </a:cubicBezTo>
                  <a:cubicBezTo>
                    <a:pt x="276" y="407"/>
                    <a:pt x="281" y="397"/>
                    <a:pt x="282" y="381"/>
                  </a:cubicBezTo>
                  <a:cubicBezTo>
                    <a:pt x="283" y="365"/>
                    <a:pt x="286" y="350"/>
                    <a:pt x="288" y="332"/>
                  </a:cubicBezTo>
                  <a:cubicBezTo>
                    <a:pt x="292" y="336"/>
                    <a:pt x="293" y="337"/>
                    <a:pt x="293" y="337"/>
                  </a:cubicBezTo>
                  <a:cubicBezTo>
                    <a:pt x="291" y="381"/>
                    <a:pt x="314" y="414"/>
                    <a:pt x="339" y="444"/>
                  </a:cubicBezTo>
                  <a:cubicBezTo>
                    <a:pt x="358" y="468"/>
                    <a:pt x="357" y="491"/>
                    <a:pt x="351" y="514"/>
                  </a:cubicBezTo>
                  <a:cubicBezTo>
                    <a:pt x="330" y="482"/>
                    <a:pt x="309" y="449"/>
                    <a:pt x="288" y="416"/>
                  </a:cubicBezTo>
                  <a:cubicBezTo>
                    <a:pt x="286" y="418"/>
                    <a:pt x="284" y="419"/>
                    <a:pt x="282" y="420"/>
                  </a:cubicBezTo>
                  <a:cubicBezTo>
                    <a:pt x="291" y="434"/>
                    <a:pt x="299" y="449"/>
                    <a:pt x="308" y="463"/>
                  </a:cubicBezTo>
                  <a:cubicBezTo>
                    <a:pt x="306" y="465"/>
                    <a:pt x="305" y="467"/>
                    <a:pt x="304" y="468"/>
                  </a:cubicBezTo>
                  <a:cubicBezTo>
                    <a:pt x="288" y="435"/>
                    <a:pt x="259" y="441"/>
                    <a:pt x="232" y="440"/>
                  </a:cubicBezTo>
                  <a:cubicBezTo>
                    <a:pt x="222" y="440"/>
                    <a:pt x="211" y="435"/>
                    <a:pt x="201" y="430"/>
                  </a:cubicBezTo>
                  <a:cubicBezTo>
                    <a:pt x="194" y="428"/>
                    <a:pt x="189" y="420"/>
                    <a:pt x="182" y="419"/>
                  </a:cubicBezTo>
                  <a:cubicBezTo>
                    <a:pt x="150" y="414"/>
                    <a:pt x="151" y="391"/>
                    <a:pt x="151" y="366"/>
                  </a:cubicBezTo>
                  <a:cubicBezTo>
                    <a:pt x="152" y="300"/>
                    <a:pt x="152" y="234"/>
                    <a:pt x="151" y="168"/>
                  </a:cubicBezTo>
                  <a:cubicBezTo>
                    <a:pt x="151" y="155"/>
                    <a:pt x="145" y="141"/>
                    <a:pt x="141" y="129"/>
                  </a:cubicBezTo>
                  <a:cubicBezTo>
                    <a:pt x="139" y="125"/>
                    <a:pt x="132" y="123"/>
                    <a:pt x="127" y="120"/>
                  </a:cubicBezTo>
                  <a:cubicBezTo>
                    <a:pt x="125" y="124"/>
                    <a:pt x="122" y="128"/>
                    <a:pt x="121" y="133"/>
                  </a:cubicBezTo>
                  <a:cubicBezTo>
                    <a:pt x="120" y="140"/>
                    <a:pt x="120" y="149"/>
                    <a:pt x="121" y="157"/>
                  </a:cubicBezTo>
                  <a:cubicBezTo>
                    <a:pt x="125" y="183"/>
                    <a:pt x="114" y="202"/>
                    <a:pt x="96" y="221"/>
                  </a:cubicBezTo>
                  <a:cubicBezTo>
                    <a:pt x="89" y="228"/>
                    <a:pt x="84" y="241"/>
                    <a:pt x="84" y="252"/>
                  </a:cubicBezTo>
                  <a:cubicBezTo>
                    <a:pt x="83" y="320"/>
                    <a:pt x="83" y="388"/>
                    <a:pt x="84" y="456"/>
                  </a:cubicBezTo>
                  <a:cubicBezTo>
                    <a:pt x="84" y="471"/>
                    <a:pt x="81" y="482"/>
                    <a:pt x="67" y="490"/>
                  </a:cubicBezTo>
                  <a:cubicBezTo>
                    <a:pt x="54" y="497"/>
                    <a:pt x="43" y="507"/>
                    <a:pt x="29" y="513"/>
                  </a:cubicBezTo>
                  <a:cubicBezTo>
                    <a:pt x="31" y="509"/>
                    <a:pt x="33" y="505"/>
                    <a:pt x="36" y="502"/>
                  </a:cubicBezTo>
                  <a:cubicBezTo>
                    <a:pt x="57" y="486"/>
                    <a:pt x="60" y="465"/>
                    <a:pt x="59" y="440"/>
                  </a:cubicBezTo>
                  <a:cubicBezTo>
                    <a:pt x="58" y="391"/>
                    <a:pt x="59" y="341"/>
                    <a:pt x="59" y="292"/>
                  </a:cubicBezTo>
                  <a:cubicBezTo>
                    <a:pt x="59" y="285"/>
                    <a:pt x="58" y="278"/>
                    <a:pt x="58" y="271"/>
                  </a:cubicBezTo>
                  <a:cubicBezTo>
                    <a:pt x="56" y="270"/>
                    <a:pt x="53" y="270"/>
                    <a:pt x="51" y="26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9"/>
            <p:cNvSpPr>
              <a:spLocks noEditPoints="1"/>
            </p:cNvSpPr>
            <p:nvPr/>
          </p:nvSpPr>
          <p:spPr bwMode="auto">
            <a:xfrm>
              <a:off x="5861050" y="1277938"/>
              <a:ext cx="942975" cy="2354263"/>
            </a:xfrm>
            <a:custGeom>
              <a:avLst/>
              <a:gdLst>
                <a:gd name="T0" fmla="*/ 116 w 251"/>
                <a:gd name="T1" fmla="*/ 0 h 627"/>
                <a:gd name="T2" fmla="*/ 105 w 251"/>
                <a:gd name="T3" fmla="*/ 95 h 627"/>
                <a:gd name="T4" fmla="*/ 169 w 251"/>
                <a:gd name="T5" fmla="*/ 9 h 627"/>
                <a:gd name="T6" fmla="*/ 156 w 251"/>
                <a:gd name="T7" fmla="*/ 124 h 627"/>
                <a:gd name="T8" fmla="*/ 149 w 251"/>
                <a:gd name="T9" fmla="*/ 127 h 627"/>
                <a:gd name="T10" fmla="*/ 108 w 251"/>
                <a:gd name="T11" fmla="*/ 198 h 627"/>
                <a:gd name="T12" fmla="*/ 108 w 251"/>
                <a:gd name="T13" fmla="*/ 216 h 627"/>
                <a:gd name="T14" fmla="*/ 134 w 251"/>
                <a:gd name="T15" fmla="*/ 259 h 627"/>
                <a:gd name="T16" fmla="*/ 154 w 251"/>
                <a:gd name="T17" fmla="*/ 276 h 627"/>
                <a:gd name="T18" fmla="*/ 159 w 251"/>
                <a:gd name="T19" fmla="*/ 273 h 627"/>
                <a:gd name="T20" fmla="*/ 132 w 251"/>
                <a:gd name="T21" fmla="*/ 241 h 627"/>
                <a:gd name="T22" fmla="*/ 133 w 251"/>
                <a:gd name="T23" fmla="*/ 240 h 627"/>
                <a:gd name="T24" fmla="*/ 176 w 251"/>
                <a:gd name="T25" fmla="*/ 207 h 627"/>
                <a:gd name="T26" fmla="*/ 211 w 251"/>
                <a:gd name="T27" fmla="*/ 186 h 627"/>
                <a:gd name="T28" fmla="*/ 246 w 251"/>
                <a:gd name="T29" fmla="*/ 201 h 627"/>
                <a:gd name="T30" fmla="*/ 245 w 251"/>
                <a:gd name="T31" fmla="*/ 245 h 627"/>
                <a:gd name="T32" fmla="*/ 205 w 251"/>
                <a:gd name="T33" fmla="*/ 252 h 627"/>
                <a:gd name="T34" fmla="*/ 219 w 251"/>
                <a:gd name="T35" fmla="*/ 243 h 627"/>
                <a:gd name="T36" fmla="*/ 226 w 251"/>
                <a:gd name="T37" fmla="*/ 227 h 627"/>
                <a:gd name="T38" fmla="*/ 207 w 251"/>
                <a:gd name="T39" fmla="*/ 221 h 627"/>
                <a:gd name="T40" fmla="*/ 185 w 251"/>
                <a:gd name="T41" fmla="*/ 254 h 627"/>
                <a:gd name="T42" fmla="*/ 185 w 251"/>
                <a:gd name="T43" fmla="*/ 308 h 627"/>
                <a:gd name="T44" fmla="*/ 136 w 251"/>
                <a:gd name="T45" fmla="*/ 364 h 627"/>
                <a:gd name="T46" fmla="*/ 123 w 251"/>
                <a:gd name="T47" fmla="*/ 362 h 627"/>
                <a:gd name="T48" fmla="*/ 145 w 251"/>
                <a:gd name="T49" fmla="*/ 347 h 627"/>
                <a:gd name="T50" fmla="*/ 133 w 251"/>
                <a:gd name="T51" fmla="*/ 336 h 627"/>
                <a:gd name="T52" fmla="*/ 110 w 251"/>
                <a:gd name="T53" fmla="*/ 292 h 627"/>
                <a:gd name="T54" fmla="*/ 108 w 251"/>
                <a:gd name="T55" fmla="*/ 313 h 627"/>
                <a:gd name="T56" fmla="*/ 108 w 251"/>
                <a:gd name="T57" fmla="*/ 561 h 627"/>
                <a:gd name="T58" fmla="*/ 92 w 251"/>
                <a:gd name="T59" fmla="*/ 595 h 627"/>
                <a:gd name="T60" fmla="*/ 54 w 251"/>
                <a:gd name="T61" fmla="*/ 627 h 627"/>
                <a:gd name="T62" fmla="*/ 52 w 251"/>
                <a:gd name="T63" fmla="*/ 622 h 627"/>
                <a:gd name="T64" fmla="*/ 76 w 251"/>
                <a:gd name="T65" fmla="*/ 541 h 627"/>
                <a:gd name="T66" fmla="*/ 75 w 251"/>
                <a:gd name="T67" fmla="*/ 293 h 627"/>
                <a:gd name="T68" fmla="*/ 64 w 251"/>
                <a:gd name="T69" fmla="*/ 269 h 627"/>
                <a:gd name="T70" fmla="*/ 51 w 251"/>
                <a:gd name="T71" fmla="*/ 138 h 627"/>
                <a:gd name="T72" fmla="*/ 73 w 251"/>
                <a:gd name="T73" fmla="*/ 89 h 627"/>
                <a:gd name="T74" fmla="*/ 116 w 251"/>
                <a:gd name="T75" fmla="*/ 0 h 627"/>
                <a:gd name="T76" fmla="*/ 76 w 251"/>
                <a:gd name="T77" fmla="*/ 168 h 627"/>
                <a:gd name="T78" fmla="*/ 42 w 251"/>
                <a:gd name="T79" fmla="*/ 208 h 627"/>
                <a:gd name="T80" fmla="*/ 76 w 251"/>
                <a:gd name="T81" fmla="*/ 234 h 627"/>
                <a:gd name="T82" fmla="*/ 76 w 251"/>
                <a:gd name="T83" fmla="*/ 168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1" h="627">
                  <a:moveTo>
                    <a:pt x="116" y="0"/>
                  </a:moveTo>
                  <a:cubicBezTo>
                    <a:pt x="113" y="30"/>
                    <a:pt x="109" y="62"/>
                    <a:pt x="105" y="95"/>
                  </a:cubicBezTo>
                  <a:cubicBezTo>
                    <a:pt x="153" y="87"/>
                    <a:pt x="176" y="53"/>
                    <a:pt x="169" y="9"/>
                  </a:cubicBezTo>
                  <a:cubicBezTo>
                    <a:pt x="199" y="48"/>
                    <a:pt x="204" y="101"/>
                    <a:pt x="156" y="124"/>
                  </a:cubicBezTo>
                  <a:cubicBezTo>
                    <a:pt x="154" y="125"/>
                    <a:pt x="152" y="127"/>
                    <a:pt x="149" y="127"/>
                  </a:cubicBezTo>
                  <a:cubicBezTo>
                    <a:pt x="112" y="138"/>
                    <a:pt x="101" y="162"/>
                    <a:pt x="108" y="198"/>
                  </a:cubicBezTo>
                  <a:cubicBezTo>
                    <a:pt x="109" y="204"/>
                    <a:pt x="109" y="210"/>
                    <a:pt x="108" y="216"/>
                  </a:cubicBezTo>
                  <a:cubicBezTo>
                    <a:pt x="105" y="238"/>
                    <a:pt x="111" y="253"/>
                    <a:pt x="134" y="259"/>
                  </a:cubicBezTo>
                  <a:cubicBezTo>
                    <a:pt x="142" y="261"/>
                    <a:pt x="148" y="270"/>
                    <a:pt x="154" y="276"/>
                  </a:cubicBezTo>
                  <a:cubicBezTo>
                    <a:pt x="156" y="275"/>
                    <a:pt x="157" y="274"/>
                    <a:pt x="159" y="273"/>
                  </a:cubicBezTo>
                  <a:cubicBezTo>
                    <a:pt x="150" y="262"/>
                    <a:pt x="141" y="252"/>
                    <a:pt x="132" y="241"/>
                  </a:cubicBezTo>
                  <a:cubicBezTo>
                    <a:pt x="132" y="241"/>
                    <a:pt x="133" y="240"/>
                    <a:pt x="133" y="240"/>
                  </a:cubicBezTo>
                  <a:cubicBezTo>
                    <a:pt x="156" y="241"/>
                    <a:pt x="165" y="225"/>
                    <a:pt x="176" y="207"/>
                  </a:cubicBezTo>
                  <a:cubicBezTo>
                    <a:pt x="183" y="197"/>
                    <a:pt x="198" y="191"/>
                    <a:pt x="211" y="186"/>
                  </a:cubicBezTo>
                  <a:cubicBezTo>
                    <a:pt x="226" y="181"/>
                    <a:pt x="242" y="188"/>
                    <a:pt x="246" y="201"/>
                  </a:cubicBezTo>
                  <a:cubicBezTo>
                    <a:pt x="251" y="214"/>
                    <a:pt x="250" y="232"/>
                    <a:pt x="245" y="245"/>
                  </a:cubicBezTo>
                  <a:cubicBezTo>
                    <a:pt x="238" y="262"/>
                    <a:pt x="220" y="255"/>
                    <a:pt x="205" y="252"/>
                  </a:cubicBezTo>
                  <a:cubicBezTo>
                    <a:pt x="210" y="249"/>
                    <a:pt x="216" y="247"/>
                    <a:pt x="219" y="243"/>
                  </a:cubicBezTo>
                  <a:cubicBezTo>
                    <a:pt x="223" y="239"/>
                    <a:pt x="224" y="232"/>
                    <a:pt x="226" y="227"/>
                  </a:cubicBezTo>
                  <a:cubicBezTo>
                    <a:pt x="219" y="225"/>
                    <a:pt x="212" y="219"/>
                    <a:pt x="207" y="221"/>
                  </a:cubicBezTo>
                  <a:cubicBezTo>
                    <a:pt x="192" y="226"/>
                    <a:pt x="186" y="239"/>
                    <a:pt x="185" y="254"/>
                  </a:cubicBezTo>
                  <a:cubicBezTo>
                    <a:pt x="185" y="272"/>
                    <a:pt x="186" y="290"/>
                    <a:pt x="185" y="308"/>
                  </a:cubicBezTo>
                  <a:cubicBezTo>
                    <a:pt x="184" y="334"/>
                    <a:pt x="161" y="359"/>
                    <a:pt x="136" y="364"/>
                  </a:cubicBezTo>
                  <a:cubicBezTo>
                    <a:pt x="133" y="364"/>
                    <a:pt x="129" y="363"/>
                    <a:pt x="123" y="362"/>
                  </a:cubicBezTo>
                  <a:cubicBezTo>
                    <a:pt x="130" y="357"/>
                    <a:pt x="135" y="354"/>
                    <a:pt x="145" y="347"/>
                  </a:cubicBezTo>
                  <a:cubicBezTo>
                    <a:pt x="123" y="351"/>
                    <a:pt x="130" y="343"/>
                    <a:pt x="133" y="336"/>
                  </a:cubicBezTo>
                  <a:cubicBezTo>
                    <a:pt x="141" y="314"/>
                    <a:pt x="134" y="299"/>
                    <a:pt x="110" y="292"/>
                  </a:cubicBezTo>
                  <a:cubicBezTo>
                    <a:pt x="109" y="300"/>
                    <a:pt x="108" y="306"/>
                    <a:pt x="108" y="313"/>
                  </a:cubicBezTo>
                  <a:cubicBezTo>
                    <a:pt x="108" y="396"/>
                    <a:pt x="107" y="479"/>
                    <a:pt x="108" y="561"/>
                  </a:cubicBezTo>
                  <a:cubicBezTo>
                    <a:pt x="108" y="576"/>
                    <a:pt x="104" y="586"/>
                    <a:pt x="92" y="595"/>
                  </a:cubicBezTo>
                  <a:cubicBezTo>
                    <a:pt x="79" y="604"/>
                    <a:pt x="67" y="616"/>
                    <a:pt x="54" y="627"/>
                  </a:cubicBezTo>
                  <a:cubicBezTo>
                    <a:pt x="53" y="624"/>
                    <a:pt x="52" y="622"/>
                    <a:pt x="52" y="622"/>
                  </a:cubicBezTo>
                  <a:cubicBezTo>
                    <a:pt x="75" y="599"/>
                    <a:pt x="77" y="571"/>
                    <a:pt x="76" y="541"/>
                  </a:cubicBezTo>
                  <a:cubicBezTo>
                    <a:pt x="75" y="458"/>
                    <a:pt x="76" y="375"/>
                    <a:pt x="75" y="293"/>
                  </a:cubicBezTo>
                  <a:cubicBezTo>
                    <a:pt x="75" y="285"/>
                    <a:pt x="70" y="272"/>
                    <a:pt x="64" y="269"/>
                  </a:cubicBezTo>
                  <a:cubicBezTo>
                    <a:pt x="0" y="242"/>
                    <a:pt x="6" y="175"/>
                    <a:pt x="51" y="138"/>
                  </a:cubicBezTo>
                  <a:cubicBezTo>
                    <a:pt x="69" y="123"/>
                    <a:pt x="73" y="109"/>
                    <a:pt x="73" y="89"/>
                  </a:cubicBezTo>
                  <a:cubicBezTo>
                    <a:pt x="71" y="42"/>
                    <a:pt x="80" y="26"/>
                    <a:pt x="116" y="0"/>
                  </a:cubicBezTo>
                  <a:close/>
                  <a:moveTo>
                    <a:pt x="76" y="168"/>
                  </a:moveTo>
                  <a:cubicBezTo>
                    <a:pt x="57" y="175"/>
                    <a:pt x="38" y="197"/>
                    <a:pt x="42" y="208"/>
                  </a:cubicBezTo>
                  <a:cubicBezTo>
                    <a:pt x="47" y="223"/>
                    <a:pt x="57" y="234"/>
                    <a:pt x="76" y="234"/>
                  </a:cubicBezTo>
                  <a:cubicBezTo>
                    <a:pt x="76" y="211"/>
                    <a:pt x="76" y="190"/>
                    <a:pt x="76" y="16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6176963" y="3852863"/>
              <a:ext cx="1279525" cy="1295400"/>
            </a:xfrm>
            <a:custGeom>
              <a:avLst/>
              <a:gdLst>
                <a:gd name="T0" fmla="*/ 0 w 341"/>
                <a:gd name="T1" fmla="*/ 0 h 345"/>
                <a:gd name="T2" fmla="*/ 8 w 341"/>
                <a:gd name="T3" fmla="*/ 1 h 345"/>
                <a:gd name="T4" fmla="*/ 129 w 341"/>
                <a:gd name="T5" fmla="*/ 40 h 345"/>
                <a:gd name="T6" fmla="*/ 199 w 341"/>
                <a:gd name="T7" fmla="*/ 37 h 345"/>
                <a:gd name="T8" fmla="*/ 220 w 341"/>
                <a:gd name="T9" fmla="*/ 46 h 345"/>
                <a:gd name="T10" fmla="*/ 261 w 341"/>
                <a:gd name="T11" fmla="*/ 115 h 345"/>
                <a:gd name="T12" fmla="*/ 205 w 341"/>
                <a:gd name="T13" fmla="*/ 90 h 345"/>
                <a:gd name="T14" fmla="*/ 136 w 341"/>
                <a:gd name="T15" fmla="*/ 90 h 345"/>
                <a:gd name="T16" fmla="*/ 144 w 341"/>
                <a:gd name="T17" fmla="*/ 124 h 345"/>
                <a:gd name="T18" fmla="*/ 141 w 341"/>
                <a:gd name="T19" fmla="*/ 157 h 345"/>
                <a:gd name="T20" fmla="*/ 149 w 341"/>
                <a:gd name="T21" fmla="*/ 159 h 345"/>
                <a:gd name="T22" fmla="*/ 208 w 341"/>
                <a:gd name="T23" fmla="*/ 189 h 345"/>
                <a:gd name="T24" fmla="*/ 307 w 341"/>
                <a:gd name="T25" fmla="*/ 312 h 345"/>
                <a:gd name="T26" fmla="*/ 341 w 341"/>
                <a:gd name="T27" fmla="*/ 335 h 345"/>
                <a:gd name="T28" fmla="*/ 276 w 341"/>
                <a:gd name="T29" fmla="*/ 321 h 345"/>
                <a:gd name="T30" fmla="*/ 170 w 341"/>
                <a:gd name="T31" fmla="*/ 192 h 345"/>
                <a:gd name="T32" fmla="*/ 135 w 341"/>
                <a:gd name="T33" fmla="*/ 161 h 345"/>
                <a:gd name="T34" fmla="*/ 102 w 341"/>
                <a:gd name="T35" fmla="*/ 230 h 345"/>
                <a:gd name="T36" fmla="*/ 78 w 341"/>
                <a:gd name="T37" fmla="*/ 187 h 345"/>
                <a:gd name="T38" fmla="*/ 84 w 341"/>
                <a:gd name="T39" fmla="*/ 173 h 345"/>
                <a:gd name="T40" fmla="*/ 116 w 341"/>
                <a:gd name="T41" fmla="*/ 125 h 345"/>
                <a:gd name="T42" fmla="*/ 130 w 341"/>
                <a:gd name="T43" fmla="*/ 90 h 345"/>
                <a:gd name="T44" fmla="*/ 75 w 341"/>
                <a:gd name="T45" fmla="*/ 90 h 345"/>
                <a:gd name="T46" fmla="*/ 50 w 341"/>
                <a:gd name="T47" fmla="*/ 76 h 345"/>
                <a:gd name="T48" fmla="*/ 0 w 341"/>
                <a:gd name="T49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1" h="345">
                  <a:moveTo>
                    <a:pt x="0" y="0"/>
                  </a:moveTo>
                  <a:cubicBezTo>
                    <a:pt x="6" y="1"/>
                    <a:pt x="7" y="1"/>
                    <a:pt x="8" y="1"/>
                  </a:cubicBezTo>
                  <a:cubicBezTo>
                    <a:pt x="39" y="42"/>
                    <a:pt x="82" y="45"/>
                    <a:pt x="129" y="40"/>
                  </a:cubicBezTo>
                  <a:cubicBezTo>
                    <a:pt x="152" y="37"/>
                    <a:pt x="176" y="37"/>
                    <a:pt x="199" y="37"/>
                  </a:cubicBezTo>
                  <a:cubicBezTo>
                    <a:pt x="206" y="37"/>
                    <a:pt x="217" y="41"/>
                    <a:pt x="220" y="46"/>
                  </a:cubicBezTo>
                  <a:cubicBezTo>
                    <a:pt x="236" y="68"/>
                    <a:pt x="249" y="91"/>
                    <a:pt x="261" y="115"/>
                  </a:cubicBezTo>
                  <a:cubicBezTo>
                    <a:pt x="242" y="107"/>
                    <a:pt x="231" y="86"/>
                    <a:pt x="205" y="90"/>
                  </a:cubicBezTo>
                  <a:cubicBezTo>
                    <a:pt x="184" y="93"/>
                    <a:pt x="162" y="90"/>
                    <a:pt x="136" y="90"/>
                  </a:cubicBezTo>
                  <a:cubicBezTo>
                    <a:pt x="139" y="104"/>
                    <a:pt x="143" y="114"/>
                    <a:pt x="144" y="124"/>
                  </a:cubicBezTo>
                  <a:cubicBezTo>
                    <a:pt x="145" y="134"/>
                    <a:pt x="142" y="144"/>
                    <a:pt x="141" y="157"/>
                  </a:cubicBezTo>
                  <a:cubicBezTo>
                    <a:pt x="142" y="157"/>
                    <a:pt x="146" y="160"/>
                    <a:pt x="149" y="159"/>
                  </a:cubicBezTo>
                  <a:cubicBezTo>
                    <a:pt x="177" y="153"/>
                    <a:pt x="193" y="169"/>
                    <a:pt x="208" y="189"/>
                  </a:cubicBezTo>
                  <a:cubicBezTo>
                    <a:pt x="240" y="230"/>
                    <a:pt x="273" y="272"/>
                    <a:pt x="307" y="312"/>
                  </a:cubicBezTo>
                  <a:cubicBezTo>
                    <a:pt x="315" y="322"/>
                    <a:pt x="330" y="328"/>
                    <a:pt x="341" y="335"/>
                  </a:cubicBezTo>
                  <a:cubicBezTo>
                    <a:pt x="320" y="345"/>
                    <a:pt x="291" y="339"/>
                    <a:pt x="276" y="321"/>
                  </a:cubicBezTo>
                  <a:cubicBezTo>
                    <a:pt x="241" y="278"/>
                    <a:pt x="206" y="234"/>
                    <a:pt x="170" y="192"/>
                  </a:cubicBezTo>
                  <a:cubicBezTo>
                    <a:pt x="160" y="181"/>
                    <a:pt x="148" y="172"/>
                    <a:pt x="135" y="161"/>
                  </a:cubicBezTo>
                  <a:cubicBezTo>
                    <a:pt x="119" y="183"/>
                    <a:pt x="94" y="197"/>
                    <a:pt x="102" y="230"/>
                  </a:cubicBezTo>
                  <a:cubicBezTo>
                    <a:pt x="94" y="216"/>
                    <a:pt x="85" y="202"/>
                    <a:pt x="78" y="187"/>
                  </a:cubicBezTo>
                  <a:cubicBezTo>
                    <a:pt x="77" y="184"/>
                    <a:pt x="81" y="177"/>
                    <a:pt x="84" y="173"/>
                  </a:cubicBezTo>
                  <a:cubicBezTo>
                    <a:pt x="94" y="157"/>
                    <a:pt x="106" y="142"/>
                    <a:pt x="116" y="125"/>
                  </a:cubicBezTo>
                  <a:cubicBezTo>
                    <a:pt x="121" y="116"/>
                    <a:pt x="124" y="105"/>
                    <a:pt x="130" y="90"/>
                  </a:cubicBezTo>
                  <a:cubicBezTo>
                    <a:pt x="108" y="90"/>
                    <a:pt x="91" y="92"/>
                    <a:pt x="75" y="90"/>
                  </a:cubicBezTo>
                  <a:cubicBezTo>
                    <a:pt x="66" y="88"/>
                    <a:pt x="56" y="83"/>
                    <a:pt x="50" y="76"/>
                  </a:cubicBezTo>
                  <a:cubicBezTo>
                    <a:pt x="33" y="52"/>
                    <a:pt x="18" y="27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5673725" y="1316038"/>
              <a:ext cx="244475" cy="1114425"/>
            </a:xfrm>
            <a:custGeom>
              <a:avLst/>
              <a:gdLst>
                <a:gd name="T0" fmla="*/ 0 w 65"/>
                <a:gd name="T1" fmla="*/ 293 h 297"/>
                <a:gd name="T2" fmla="*/ 21 w 65"/>
                <a:gd name="T3" fmla="*/ 236 h 297"/>
                <a:gd name="T4" fmla="*/ 21 w 65"/>
                <a:gd name="T5" fmla="*/ 90 h 297"/>
                <a:gd name="T6" fmla="*/ 64 w 65"/>
                <a:gd name="T7" fmla="*/ 0 h 297"/>
                <a:gd name="T8" fmla="*/ 64 w 65"/>
                <a:gd name="T9" fmla="*/ 157 h 297"/>
                <a:gd name="T10" fmla="*/ 63 w 65"/>
                <a:gd name="T11" fmla="*/ 249 h 297"/>
                <a:gd name="T12" fmla="*/ 52 w 65"/>
                <a:gd name="T13" fmla="*/ 269 h 297"/>
                <a:gd name="T14" fmla="*/ 5 w 65"/>
                <a:gd name="T15" fmla="*/ 297 h 297"/>
                <a:gd name="T16" fmla="*/ 0 w 65"/>
                <a:gd name="T17" fmla="*/ 29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297">
                  <a:moveTo>
                    <a:pt x="0" y="293"/>
                  </a:moveTo>
                  <a:cubicBezTo>
                    <a:pt x="22" y="279"/>
                    <a:pt x="22" y="258"/>
                    <a:pt x="21" y="236"/>
                  </a:cubicBezTo>
                  <a:cubicBezTo>
                    <a:pt x="21" y="187"/>
                    <a:pt x="21" y="139"/>
                    <a:pt x="21" y="90"/>
                  </a:cubicBezTo>
                  <a:cubicBezTo>
                    <a:pt x="21" y="48"/>
                    <a:pt x="27" y="34"/>
                    <a:pt x="64" y="0"/>
                  </a:cubicBezTo>
                  <a:cubicBezTo>
                    <a:pt x="64" y="54"/>
                    <a:pt x="64" y="106"/>
                    <a:pt x="64" y="157"/>
                  </a:cubicBezTo>
                  <a:cubicBezTo>
                    <a:pt x="64" y="188"/>
                    <a:pt x="65" y="219"/>
                    <a:pt x="63" y="249"/>
                  </a:cubicBezTo>
                  <a:cubicBezTo>
                    <a:pt x="63" y="256"/>
                    <a:pt x="58" y="265"/>
                    <a:pt x="52" y="269"/>
                  </a:cubicBezTo>
                  <a:cubicBezTo>
                    <a:pt x="37" y="280"/>
                    <a:pt x="21" y="288"/>
                    <a:pt x="5" y="297"/>
                  </a:cubicBezTo>
                  <a:cubicBezTo>
                    <a:pt x="3" y="296"/>
                    <a:pt x="2" y="294"/>
                    <a:pt x="0" y="29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2"/>
            <p:cNvSpPr>
              <a:spLocks/>
            </p:cNvSpPr>
            <p:nvPr/>
          </p:nvSpPr>
          <p:spPr bwMode="auto">
            <a:xfrm>
              <a:off x="4903787" y="2130425"/>
              <a:ext cx="709613" cy="465138"/>
            </a:xfrm>
            <a:custGeom>
              <a:avLst/>
              <a:gdLst>
                <a:gd name="T0" fmla="*/ 45 w 189"/>
                <a:gd name="T1" fmla="*/ 67 h 124"/>
                <a:gd name="T2" fmla="*/ 51 w 189"/>
                <a:gd name="T3" fmla="*/ 19 h 124"/>
                <a:gd name="T4" fmla="*/ 84 w 189"/>
                <a:gd name="T5" fmla="*/ 16 h 124"/>
                <a:gd name="T6" fmla="*/ 95 w 189"/>
                <a:gd name="T7" fmla="*/ 1 h 124"/>
                <a:gd name="T8" fmla="*/ 144 w 189"/>
                <a:gd name="T9" fmla="*/ 16 h 124"/>
                <a:gd name="T10" fmla="*/ 140 w 189"/>
                <a:gd name="T11" fmla="*/ 74 h 124"/>
                <a:gd name="T12" fmla="*/ 162 w 189"/>
                <a:gd name="T13" fmla="*/ 68 h 124"/>
                <a:gd name="T14" fmla="*/ 189 w 189"/>
                <a:gd name="T15" fmla="*/ 67 h 124"/>
                <a:gd name="T16" fmla="*/ 118 w 189"/>
                <a:gd name="T17" fmla="*/ 121 h 124"/>
                <a:gd name="T18" fmla="*/ 147 w 189"/>
                <a:gd name="T19" fmla="*/ 95 h 124"/>
                <a:gd name="T20" fmla="*/ 139 w 189"/>
                <a:gd name="T21" fmla="*/ 92 h 124"/>
                <a:gd name="T22" fmla="*/ 62 w 189"/>
                <a:gd name="T23" fmla="*/ 94 h 124"/>
                <a:gd name="T24" fmla="*/ 49 w 189"/>
                <a:gd name="T25" fmla="*/ 92 h 124"/>
                <a:gd name="T26" fmla="*/ 38 w 189"/>
                <a:gd name="T27" fmla="*/ 96 h 124"/>
                <a:gd name="T28" fmla="*/ 72 w 189"/>
                <a:gd name="T29" fmla="*/ 120 h 124"/>
                <a:gd name="T30" fmla="*/ 1 w 189"/>
                <a:gd name="T31" fmla="*/ 81 h 124"/>
                <a:gd name="T32" fmla="*/ 12 w 189"/>
                <a:gd name="T33" fmla="*/ 66 h 124"/>
                <a:gd name="T34" fmla="*/ 45 w 189"/>
                <a:gd name="T35" fmla="*/ 6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9" h="124">
                  <a:moveTo>
                    <a:pt x="45" y="67"/>
                  </a:moveTo>
                  <a:cubicBezTo>
                    <a:pt x="47" y="52"/>
                    <a:pt x="49" y="38"/>
                    <a:pt x="51" y="19"/>
                  </a:cubicBezTo>
                  <a:cubicBezTo>
                    <a:pt x="69" y="41"/>
                    <a:pt x="78" y="36"/>
                    <a:pt x="84" y="16"/>
                  </a:cubicBezTo>
                  <a:cubicBezTo>
                    <a:pt x="85" y="10"/>
                    <a:pt x="92" y="5"/>
                    <a:pt x="95" y="1"/>
                  </a:cubicBezTo>
                  <a:cubicBezTo>
                    <a:pt x="115" y="0"/>
                    <a:pt x="109" y="48"/>
                    <a:pt x="144" y="16"/>
                  </a:cubicBezTo>
                  <a:cubicBezTo>
                    <a:pt x="142" y="38"/>
                    <a:pt x="141" y="55"/>
                    <a:pt x="140" y="74"/>
                  </a:cubicBezTo>
                  <a:cubicBezTo>
                    <a:pt x="148" y="72"/>
                    <a:pt x="155" y="70"/>
                    <a:pt x="162" y="68"/>
                  </a:cubicBezTo>
                  <a:cubicBezTo>
                    <a:pt x="170" y="67"/>
                    <a:pt x="178" y="67"/>
                    <a:pt x="189" y="67"/>
                  </a:cubicBezTo>
                  <a:cubicBezTo>
                    <a:pt x="170" y="95"/>
                    <a:pt x="149" y="114"/>
                    <a:pt x="118" y="121"/>
                  </a:cubicBezTo>
                  <a:cubicBezTo>
                    <a:pt x="127" y="113"/>
                    <a:pt x="136" y="104"/>
                    <a:pt x="147" y="95"/>
                  </a:cubicBezTo>
                  <a:cubicBezTo>
                    <a:pt x="142" y="93"/>
                    <a:pt x="140" y="91"/>
                    <a:pt x="139" y="92"/>
                  </a:cubicBezTo>
                  <a:cubicBezTo>
                    <a:pt x="114" y="107"/>
                    <a:pt x="89" y="120"/>
                    <a:pt x="62" y="94"/>
                  </a:cubicBezTo>
                  <a:cubicBezTo>
                    <a:pt x="59" y="92"/>
                    <a:pt x="53" y="92"/>
                    <a:pt x="49" y="92"/>
                  </a:cubicBezTo>
                  <a:cubicBezTo>
                    <a:pt x="47" y="92"/>
                    <a:pt x="45" y="93"/>
                    <a:pt x="38" y="96"/>
                  </a:cubicBezTo>
                  <a:cubicBezTo>
                    <a:pt x="52" y="106"/>
                    <a:pt x="62" y="113"/>
                    <a:pt x="72" y="120"/>
                  </a:cubicBezTo>
                  <a:cubicBezTo>
                    <a:pt x="53" y="124"/>
                    <a:pt x="7" y="99"/>
                    <a:pt x="1" y="81"/>
                  </a:cubicBezTo>
                  <a:cubicBezTo>
                    <a:pt x="0" y="77"/>
                    <a:pt x="7" y="66"/>
                    <a:pt x="12" y="66"/>
                  </a:cubicBezTo>
                  <a:cubicBezTo>
                    <a:pt x="23" y="64"/>
                    <a:pt x="34" y="66"/>
                    <a:pt x="45" y="6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5475287" y="2509838"/>
              <a:ext cx="423863" cy="325438"/>
            </a:xfrm>
            <a:custGeom>
              <a:avLst/>
              <a:gdLst>
                <a:gd name="T0" fmla="*/ 113 w 113"/>
                <a:gd name="T1" fmla="*/ 1 h 87"/>
                <a:gd name="T2" fmla="*/ 67 w 113"/>
                <a:gd name="T3" fmla="*/ 52 h 87"/>
                <a:gd name="T4" fmla="*/ 0 w 113"/>
                <a:gd name="T5" fmla="*/ 87 h 87"/>
                <a:gd name="T6" fmla="*/ 40 w 113"/>
                <a:gd name="T7" fmla="*/ 34 h 87"/>
                <a:gd name="T8" fmla="*/ 113 w 113"/>
                <a:gd name="T9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7">
                  <a:moveTo>
                    <a:pt x="113" y="1"/>
                  </a:moveTo>
                  <a:cubicBezTo>
                    <a:pt x="97" y="19"/>
                    <a:pt x="82" y="35"/>
                    <a:pt x="67" y="52"/>
                  </a:cubicBezTo>
                  <a:cubicBezTo>
                    <a:pt x="49" y="72"/>
                    <a:pt x="26" y="81"/>
                    <a:pt x="0" y="87"/>
                  </a:cubicBezTo>
                  <a:cubicBezTo>
                    <a:pt x="14" y="68"/>
                    <a:pt x="26" y="50"/>
                    <a:pt x="40" y="34"/>
                  </a:cubicBezTo>
                  <a:cubicBezTo>
                    <a:pt x="59" y="11"/>
                    <a:pt x="83" y="0"/>
                    <a:pt x="113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4"/>
            <p:cNvSpPr>
              <a:spLocks/>
            </p:cNvSpPr>
            <p:nvPr/>
          </p:nvSpPr>
          <p:spPr bwMode="auto">
            <a:xfrm>
              <a:off x="6180138" y="947738"/>
              <a:ext cx="266700" cy="98425"/>
            </a:xfrm>
            <a:custGeom>
              <a:avLst/>
              <a:gdLst>
                <a:gd name="T0" fmla="*/ 71 w 71"/>
                <a:gd name="T1" fmla="*/ 8 h 26"/>
                <a:gd name="T2" fmla="*/ 13 w 71"/>
                <a:gd name="T3" fmla="*/ 23 h 26"/>
                <a:gd name="T4" fmla="*/ 0 w 71"/>
                <a:gd name="T5" fmla="*/ 12 h 26"/>
                <a:gd name="T6" fmla="*/ 13 w 71"/>
                <a:gd name="T7" fmla="*/ 2 h 26"/>
                <a:gd name="T8" fmla="*/ 60 w 71"/>
                <a:gd name="T9" fmla="*/ 1 h 26"/>
                <a:gd name="T10" fmla="*/ 70 w 71"/>
                <a:gd name="T11" fmla="*/ 9 h 26"/>
                <a:gd name="T12" fmla="*/ 71 w 71"/>
                <a:gd name="T13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71" y="8"/>
                  </a:moveTo>
                  <a:cubicBezTo>
                    <a:pt x="54" y="21"/>
                    <a:pt x="34" y="26"/>
                    <a:pt x="13" y="23"/>
                  </a:cubicBezTo>
                  <a:cubicBezTo>
                    <a:pt x="8" y="23"/>
                    <a:pt x="4" y="16"/>
                    <a:pt x="0" y="12"/>
                  </a:cubicBezTo>
                  <a:cubicBezTo>
                    <a:pt x="4" y="9"/>
                    <a:pt x="8" y="2"/>
                    <a:pt x="13" y="2"/>
                  </a:cubicBezTo>
                  <a:cubicBezTo>
                    <a:pt x="28" y="0"/>
                    <a:pt x="44" y="1"/>
                    <a:pt x="60" y="1"/>
                  </a:cubicBezTo>
                  <a:cubicBezTo>
                    <a:pt x="64" y="2"/>
                    <a:pt x="67" y="6"/>
                    <a:pt x="70" y="9"/>
                  </a:cubicBezTo>
                  <a:cubicBezTo>
                    <a:pt x="70" y="9"/>
                    <a:pt x="71" y="8"/>
                    <a:pt x="71" y="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5"/>
            <p:cNvSpPr>
              <a:spLocks/>
            </p:cNvSpPr>
            <p:nvPr/>
          </p:nvSpPr>
          <p:spPr bwMode="auto">
            <a:xfrm>
              <a:off x="5786437" y="696913"/>
              <a:ext cx="247650" cy="79375"/>
            </a:xfrm>
            <a:custGeom>
              <a:avLst/>
              <a:gdLst>
                <a:gd name="T0" fmla="*/ 0 w 66"/>
                <a:gd name="T1" fmla="*/ 0 h 21"/>
                <a:gd name="T2" fmla="*/ 56 w 66"/>
                <a:gd name="T3" fmla="*/ 0 h 21"/>
                <a:gd name="T4" fmla="*/ 65 w 66"/>
                <a:gd name="T5" fmla="*/ 7 h 21"/>
                <a:gd name="T6" fmla="*/ 61 w 66"/>
                <a:gd name="T7" fmla="*/ 15 h 21"/>
                <a:gd name="T8" fmla="*/ 3 w 66"/>
                <a:gd name="T9" fmla="*/ 10 h 21"/>
                <a:gd name="T10" fmla="*/ 0 w 66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21">
                  <a:moveTo>
                    <a:pt x="0" y="0"/>
                  </a:moveTo>
                  <a:cubicBezTo>
                    <a:pt x="20" y="0"/>
                    <a:pt x="38" y="0"/>
                    <a:pt x="56" y="0"/>
                  </a:cubicBezTo>
                  <a:cubicBezTo>
                    <a:pt x="59" y="0"/>
                    <a:pt x="63" y="4"/>
                    <a:pt x="65" y="7"/>
                  </a:cubicBezTo>
                  <a:cubicBezTo>
                    <a:pt x="66" y="9"/>
                    <a:pt x="63" y="13"/>
                    <a:pt x="61" y="15"/>
                  </a:cubicBezTo>
                  <a:cubicBezTo>
                    <a:pt x="54" y="21"/>
                    <a:pt x="9" y="17"/>
                    <a:pt x="3" y="10"/>
                  </a:cubicBezTo>
                  <a:cubicBezTo>
                    <a:pt x="1" y="8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2527638" y="2322677"/>
            <a:ext cx="1015663" cy="22126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tx2">
                    <a:lumMod val="50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目录</a:t>
            </a:r>
            <a:endParaRPr lang="zh-CN" altLang="en-US" sz="5400" dirty="0">
              <a:solidFill>
                <a:schemeClr val="tx2">
                  <a:lumMod val="50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50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组合 205"/>
          <p:cNvGrpSpPr/>
          <p:nvPr/>
        </p:nvGrpSpPr>
        <p:grpSpPr>
          <a:xfrm>
            <a:off x="404623" y="1742456"/>
            <a:ext cx="4000500" cy="3373088"/>
            <a:chOff x="3058922" y="1740641"/>
            <a:chExt cx="4000500" cy="3373088"/>
          </a:xfrm>
        </p:grpSpPr>
        <p:grpSp>
          <p:nvGrpSpPr>
            <p:cNvPr id="204" name="组合 203"/>
            <p:cNvGrpSpPr/>
            <p:nvPr/>
          </p:nvGrpSpPr>
          <p:grpSpPr>
            <a:xfrm>
              <a:off x="3370226" y="1740641"/>
              <a:ext cx="3377892" cy="3373088"/>
              <a:chOff x="2353401" y="2344670"/>
              <a:chExt cx="2168114" cy="2165030"/>
            </a:xfrm>
          </p:grpSpPr>
          <p:sp>
            <p:nvSpPr>
              <p:cNvPr id="120" name="Freeform 10"/>
              <p:cNvSpPr>
                <a:spLocks noEditPoints="1"/>
              </p:cNvSpPr>
              <p:nvPr/>
            </p:nvSpPr>
            <p:spPr bwMode="auto">
              <a:xfrm>
                <a:off x="2353401" y="2344670"/>
                <a:ext cx="2168114" cy="2165030"/>
              </a:xfrm>
              <a:custGeom>
                <a:avLst/>
                <a:gdLst>
                  <a:gd name="T0" fmla="*/ 1876 w 3769"/>
                  <a:gd name="T1" fmla="*/ 2 h 3764"/>
                  <a:gd name="T2" fmla="*/ 3765 w 3769"/>
                  <a:gd name="T3" fmla="*/ 1891 h 3764"/>
                  <a:gd name="T4" fmla="*/ 1883 w 3769"/>
                  <a:gd name="T5" fmla="*/ 3764 h 3764"/>
                  <a:gd name="T6" fmla="*/ 3 w 3769"/>
                  <a:gd name="T7" fmla="*/ 1890 h 3764"/>
                  <a:gd name="T8" fmla="*/ 1876 w 3769"/>
                  <a:gd name="T9" fmla="*/ 2 h 3764"/>
                  <a:gd name="T10" fmla="*/ 841 w 3769"/>
                  <a:gd name="T11" fmla="*/ 365 h 3764"/>
                  <a:gd name="T12" fmla="*/ 792 w 3769"/>
                  <a:gd name="T13" fmla="*/ 398 h 3764"/>
                  <a:gd name="T14" fmla="*/ 751 w 3769"/>
                  <a:gd name="T15" fmla="*/ 426 h 3764"/>
                  <a:gd name="T16" fmla="*/ 410 w 3769"/>
                  <a:gd name="T17" fmla="*/ 771 h 3764"/>
                  <a:gd name="T18" fmla="*/ 350 w 3769"/>
                  <a:gd name="T19" fmla="*/ 859 h 3764"/>
                  <a:gd name="T20" fmla="*/ 351 w 3769"/>
                  <a:gd name="T21" fmla="*/ 859 h 3764"/>
                  <a:gd name="T22" fmla="*/ 338 w 3769"/>
                  <a:gd name="T23" fmla="*/ 872 h 3764"/>
                  <a:gd name="T24" fmla="*/ 136 w 3769"/>
                  <a:gd name="T25" fmla="*/ 1288 h 3764"/>
                  <a:gd name="T26" fmla="*/ 39 w 3769"/>
                  <a:gd name="T27" fmla="*/ 1787 h 3764"/>
                  <a:gd name="T28" fmla="*/ 62 w 3769"/>
                  <a:gd name="T29" fmla="*/ 2195 h 3764"/>
                  <a:gd name="T30" fmla="*/ 193 w 3769"/>
                  <a:gd name="T31" fmla="*/ 2631 h 3764"/>
                  <a:gd name="T32" fmla="*/ 640 w 3769"/>
                  <a:gd name="T33" fmla="*/ 3251 h 3764"/>
                  <a:gd name="T34" fmla="*/ 1038 w 3769"/>
                  <a:gd name="T35" fmla="*/ 3527 h 3764"/>
                  <a:gd name="T36" fmla="*/ 1500 w 3769"/>
                  <a:gd name="T37" fmla="*/ 3690 h 3764"/>
                  <a:gd name="T38" fmla="*/ 1776 w 3769"/>
                  <a:gd name="T39" fmla="*/ 3728 h 3764"/>
                  <a:gd name="T40" fmla="*/ 1776 w 3769"/>
                  <a:gd name="T41" fmla="*/ 3727 h 3764"/>
                  <a:gd name="T42" fmla="*/ 1787 w 3769"/>
                  <a:gd name="T43" fmla="*/ 3730 h 3764"/>
                  <a:gd name="T44" fmla="*/ 2161 w 3769"/>
                  <a:gd name="T45" fmla="*/ 3710 h 3764"/>
                  <a:gd name="T46" fmla="*/ 2794 w 3769"/>
                  <a:gd name="T47" fmla="*/ 3489 h 3764"/>
                  <a:gd name="T48" fmla="*/ 2943 w 3769"/>
                  <a:gd name="T49" fmla="*/ 3394 h 3764"/>
                  <a:gd name="T50" fmla="*/ 2945 w 3769"/>
                  <a:gd name="T51" fmla="*/ 3391 h 3764"/>
                  <a:gd name="T52" fmla="*/ 2959 w 3769"/>
                  <a:gd name="T53" fmla="*/ 3385 h 3764"/>
                  <a:gd name="T54" fmla="*/ 3341 w 3769"/>
                  <a:gd name="T55" fmla="*/ 3015 h 3764"/>
                  <a:gd name="T56" fmla="*/ 3726 w 3769"/>
                  <a:gd name="T57" fmla="*/ 1964 h 3764"/>
                  <a:gd name="T58" fmla="*/ 3667 w 3769"/>
                  <a:gd name="T59" fmla="*/ 1415 h 3764"/>
                  <a:gd name="T60" fmla="*/ 3421 w 3769"/>
                  <a:gd name="T61" fmla="*/ 865 h 3764"/>
                  <a:gd name="T62" fmla="*/ 3001 w 3769"/>
                  <a:gd name="T63" fmla="*/ 417 h 3764"/>
                  <a:gd name="T64" fmla="*/ 2369 w 3769"/>
                  <a:gd name="T65" fmla="*/ 108 h 3764"/>
                  <a:gd name="T66" fmla="*/ 2192 w 3769"/>
                  <a:gd name="T67" fmla="*/ 67 h 3764"/>
                  <a:gd name="T68" fmla="*/ 2140 w 3769"/>
                  <a:gd name="T69" fmla="*/ 62 h 3764"/>
                  <a:gd name="T70" fmla="*/ 2062 w 3769"/>
                  <a:gd name="T71" fmla="*/ 50 h 3764"/>
                  <a:gd name="T72" fmla="*/ 1986 w 3769"/>
                  <a:gd name="T73" fmla="*/ 48 h 3764"/>
                  <a:gd name="T74" fmla="*/ 1985 w 3769"/>
                  <a:gd name="T75" fmla="*/ 43 h 3764"/>
                  <a:gd name="T76" fmla="*/ 1971 w 3769"/>
                  <a:gd name="T77" fmla="*/ 42 h 3764"/>
                  <a:gd name="T78" fmla="*/ 1883 w 3769"/>
                  <a:gd name="T79" fmla="*/ 45 h 3764"/>
                  <a:gd name="T80" fmla="*/ 1772 w 3769"/>
                  <a:gd name="T81" fmla="*/ 48 h 3764"/>
                  <a:gd name="T82" fmla="*/ 1716 w 3769"/>
                  <a:gd name="T83" fmla="*/ 51 h 3764"/>
                  <a:gd name="T84" fmla="*/ 1655 w 3769"/>
                  <a:gd name="T85" fmla="*/ 55 h 3764"/>
                  <a:gd name="T86" fmla="*/ 1579 w 3769"/>
                  <a:gd name="T87" fmla="*/ 69 h 3764"/>
                  <a:gd name="T88" fmla="*/ 1556 w 3769"/>
                  <a:gd name="T89" fmla="*/ 73 h 3764"/>
                  <a:gd name="T90" fmla="*/ 1485 w 3769"/>
                  <a:gd name="T91" fmla="*/ 84 h 3764"/>
                  <a:gd name="T92" fmla="*/ 1259 w 3769"/>
                  <a:gd name="T93" fmla="*/ 148 h 3764"/>
                  <a:gd name="T94" fmla="*/ 858 w 3769"/>
                  <a:gd name="T95" fmla="*/ 348 h 3764"/>
                  <a:gd name="T96" fmla="*/ 841 w 3769"/>
                  <a:gd name="T97" fmla="*/ 365 h 3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69" h="3764">
                    <a:moveTo>
                      <a:pt x="1876" y="2"/>
                    </a:moveTo>
                    <a:cubicBezTo>
                      <a:pt x="2913" y="0"/>
                      <a:pt x="3769" y="830"/>
                      <a:pt x="3765" y="1891"/>
                    </a:cubicBezTo>
                    <a:cubicBezTo>
                      <a:pt x="3761" y="2928"/>
                      <a:pt x="2929" y="3764"/>
                      <a:pt x="1883" y="3764"/>
                    </a:cubicBezTo>
                    <a:cubicBezTo>
                      <a:pt x="831" y="3763"/>
                      <a:pt x="7" y="2917"/>
                      <a:pt x="3" y="1890"/>
                    </a:cubicBezTo>
                    <a:cubicBezTo>
                      <a:pt x="0" y="848"/>
                      <a:pt x="838" y="9"/>
                      <a:pt x="1876" y="2"/>
                    </a:cubicBezTo>
                    <a:close/>
                    <a:moveTo>
                      <a:pt x="841" y="365"/>
                    </a:moveTo>
                    <a:cubicBezTo>
                      <a:pt x="824" y="376"/>
                      <a:pt x="808" y="387"/>
                      <a:pt x="792" y="398"/>
                    </a:cubicBezTo>
                    <a:cubicBezTo>
                      <a:pt x="778" y="407"/>
                      <a:pt x="764" y="416"/>
                      <a:pt x="751" y="426"/>
                    </a:cubicBezTo>
                    <a:cubicBezTo>
                      <a:pt x="623" y="527"/>
                      <a:pt x="509" y="641"/>
                      <a:pt x="410" y="771"/>
                    </a:cubicBezTo>
                    <a:cubicBezTo>
                      <a:pt x="389" y="800"/>
                      <a:pt x="370" y="830"/>
                      <a:pt x="350" y="859"/>
                    </a:cubicBezTo>
                    <a:cubicBezTo>
                      <a:pt x="351" y="859"/>
                      <a:pt x="351" y="859"/>
                      <a:pt x="351" y="859"/>
                    </a:cubicBezTo>
                    <a:cubicBezTo>
                      <a:pt x="346" y="863"/>
                      <a:pt x="341" y="867"/>
                      <a:pt x="338" y="872"/>
                    </a:cubicBezTo>
                    <a:cubicBezTo>
                      <a:pt x="255" y="1003"/>
                      <a:pt x="186" y="1141"/>
                      <a:pt x="136" y="1288"/>
                    </a:cubicBezTo>
                    <a:cubicBezTo>
                      <a:pt x="80" y="1450"/>
                      <a:pt x="46" y="1616"/>
                      <a:pt x="39" y="1787"/>
                    </a:cubicBezTo>
                    <a:cubicBezTo>
                      <a:pt x="34" y="1924"/>
                      <a:pt x="38" y="2060"/>
                      <a:pt x="62" y="2195"/>
                    </a:cubicBezTo>
                    <a:cubicBezTo>
                      <a:pt x="89" y="2345"/>
                      <a:pt x="131" y="2491"/>
                      <a:pt x="193" y="2631"/>
                    </a:cubicBezTo>
                    <a:cubicBezTo>
                      <a:pt x="299" y="2869"/>
                      <a:pt x="448" y="3076"/>
                      <a:pt x="640" y="3251"/>
                    </a:cubicBezTo>
                    <a:cubicBezTo>
                      <a:pt x="761" y="3361"/>
                      <a:pt x="893" y="3452"/>
                      <a:pt x="1038" y="3527"/>
                    </a:cubicBezTo>
                    <a:cubicBezTo>
                      <a:pt x="1185" y="3602"/>
                      <a:pt x="1338" y="3659"/>
                      <a:pt x="1500" y="3690"/>
                    </a:cubicBezTo>
                    <a:cubicBezTo>
                      <a:pt x="1591" y="3707"/>
                      <a:pt x="1684" y="3715"/>
                      <a:pt x="1776" y="3728"/>
                    </a:cubicBezTo>
                    <a:cubicBezTo>
                      <a:pt x="1776" y="3727"/>
                      <a:pt x="1776" y="3727"/>
                      <a:pt x="1776" y="3727"/>
                    </a:cubicBezTo>
                    <a:cubicBezTo>
                      <a:pt x="1780" y="3728"/>
                      <a:pt x="1784" y="3729"/>
                      <a:pt x="1787" y="3730"/>
                    </a:cubicBezTo>
                    <a:cubicBezTo>
                      <a:pt x="1912" y="3733"/>
                      <a:pt x="2037" y="3729"/>
                      <a:pt x="2161" y="3710"/>
                    </a:cubicBezTo>
                    <a:cubicBezTo>
                      <a:pt x="2385" y="3675"/>
                      <a:pt x="2597" y="3603"/>
                      <a:pt x="2794" y="3489"/>
                    </a:cubicBezTo>
                    <a:cubicBezTo>
                      <a:pt x="2845" y="3460"/>
                      <a:pt x="2893" y="3426"/>
                      <a:pt x="2943" y="3394"/>
                    </a:cubicBezTo>
                    <a:cubicBezTo>
                      <a:pt x="2943" y="3393"/>
                      <a:pt x="2944" y="3392"/>
                      <a:pt x="2945" y="3391"/>
                    </a:cubicBezTo>
                    <a:cubicBezTo>
                      <a:pt x="2950" y="3389"/>
                      <a:pt x="2955" y="3388"/>
                      <a:pt x="2959" y="3385"/>
                    </a:cubicBezTo>
                    <a:cubicBezTo>
                      <a:pt x="3104" y="3279"/>
                      <a:pt x="3232" y="3157"/>
                      <a:pt x="3341" y="3015"/>
                    </a:cubicBezTo>
                    <a:cubicBezTo>
                      <a:pt x="3580" y="2705"/>
                      <a:pt x="3707" y="2354"/>
                      <a:pt x="3726" y="1964"/>
                    </a:cubicBezTo>
                    <a:cubicBezTo>
                      <a:pt x="3735" y="1778"/>
                      <a:pt x="3715" y="1595"/>
                      <a:pt x="3667" y="1415"/>
                    </a:cubicBezTo>
                    <a:cubicBezTo>
                      <a:pt x="3615" y="1218"/>
                      <a:pt x="3533" y="1034"/>
                      <a:pt x="3421" y="865"/>
                    </a:cubicBezTo>
                    <a:cubicBezTo>
                      <a:pt x="3306" y="692"/>
                      <a:pt x="3167" y="542"/>
                      <a:pt x="3001" y="417"/>
                    </a:cubicBezTo>
                    <a:cubicBezTo>
                      <a:pt x="2810" y="274"/>
                      <a:pt x="2602" y="165"/>
                      <a:pt x="2369" y="108"/>
                    </a:cubicBezTo>
                    <a:cubicBezTo>
                      <a:pt x="2310" y="94"/>
                      <a:pt x="2251" y="80"/>
                      <a:pt x="2192" y="67"/>
                    </a:cubicBezTo>
                    <a:cubicBezTo>
                      <a:pt x="2175" y="63"/>
                      <a:pt x="2157" y="64"/>
                      <a:pt x="2140" y="62"/>
                    </a:cubicBezTo>
                    <a:cubicBezTo>
                      <a:pt x="2114" y="58"/>
                      <a:pt x="2088" y="52"/>
                      <a:pt x="2062" y="50"/>
                    </a:cubicBezTo>
                    <a:cubicBezTo>
                      <a:pt x="2037" y="47"/>
                      <a:pt x="2011" y="48"/>
                      <a:pt x="1986" y="48"/>
                    </a:cubicBezTo>
                    <a:cubicBezTo>
                      <a:pt x="1985" y="48"/>
                      <a:pt x="1985" y="43"/>
                      <a:pt x="1985" y="43"/>
                    </a:cubicBezTo>
                    <a:cubicBezTo>
                      <a:pt x="1980" y="42"/>
                      <a:pt x="1976" y="42"/>
                      <a:pt x="1971" y="42"/>
                    </a:cubicBezTo>
                    <a:cubicBezTo>
                      <a:pt x="1942" y="43"/>
                      <a:pt x="1913" y="44"/>
                      <a:pt x="1883" y="45"/>
                    </a:cubicBezTo>
                    <a:cubicBezTo>
                      <a:pt x="1846" y="46"/>
                      <a:pt x="1809" y="47"/>
                      <a:pt x="1772" y="48"/>
                    </a:cubicBezTo>
                    <a:cubicBezTo>
                      <a:pt x="1753" y="49"/>
                      <a:pt x="1734" y="50"/>
                      <a:pt x="1716" y="51"/>
                    </a:cubicBezTo>
                    <a:cubicBezTo>
                      <a:pt x="1695" y="52"/>
                      <a:pt x="1675" y="53"/>
                      <a:pt x="1655" y="55"/>
                    </a:cubicBezTo>
                    <a:cubicBezTo>
                      <a:pt x="1630" y="59"/>
                      <a:pt x="1604" y="64"/>
                      <a:pt x="1579" y="69"/>
                    </a:cubicBezTo>
                    <a:cubicBezTo>
                      <a:pt x="1571" y="70"/>
                      <a:pt x="1564" y="72"/>
                      <a:pt x="1556" y="73"/>
                    </a:cubicBezTo>
                    <a:cubicBezTo>
                      <a:pt x="1532" y="77"/>
                      <a:pt x="1508" y="77"/>
                      <a:pt x="1485" y="84"/>
                    </a:cubicBezTo>
                    <a:cubicBezTo>
                      <a:pt x="1409" y="104"/>
                      <a:pt x="1333" y="123"/>
                      <a:pt x="1259" y="148"/>
                    </a:cubicBezTo>
                    <a:cubicBezTo>
                      <a:pt x="1116" y="196"/>
                      <a:pt x="985" y="268"/>
                      <a:pt x="858" y="348"/>
                    </a:cubicBezTo>
                    <a:cubicBezTo>
                      <a:pt x="851" y="352"/>
                      <a:pt x="847" y="359"/>
                      <a:pt x="841" y="365"/>
                    </a:cubicBezTo>
                    <a:close/>
                  </a:path>
                </a:pathLst>
              </a:custGeom>
              <a:solidFill>
                <a:srgbClr val="00469B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22" name="Freeform 12"/>
              <p:cNvSpPr>
                <a:spLocks/>
              </p:cNvSpPr>
              <p:nvPr/>
            </p:nvSpPr>
            <p:spPr bwMode="auto">
              <a:xfrm>
                <a:off x="2800186" y="2542098"/>
                <a:ext cx="79177" cy="106426"/>
              </a:xfrm>
              <a:custGeom>
                <a:avLst/>
                <a:gdLst>
                  <a:gd name="T0" fmla="*/ 64 w 138"/>
                  <a:gd name="T1" fmla="*/ 21 h 185"/>
                  <a:gd name="T2" fmla="*/ 79 w 138"/>
                  <a:gd name="T3" fmla="*/ 12 h 185"/>
                  <a:gd name="T4" fmla="*/ 108 w 138"/>
                  <a:gd name="T5" fmla="*/ 13 h 185"/>
                  <a:gd name="T6" fmla="*/ 108 w 138"/>
                  <a:gd name="T7" fmla="*/ 53 h 185"/>
                  <a:gd name="T8" fmla="*/ 81 w 138"/>
                  <a:gd name="T9" fmla="*/ 60 h 185"/>
                  <a:gd name="T10" fmla="*/ 77 w 138"/>
                  <a:gd name="T11" fmla="*/ 128 h 185"/>
                  <a:gd name="T12" fmla="*/ 109 w 138"/>
                  <a:gd name="T13" fmla="*/ 130 h 185"/>
                  <a:gd name="T14" fmla="*/ 134 w 138"/>
                  <a:gd name="T15" fmla="*/ 144 h 185"/>
                  <a:gd name="T16" fmla="*/ 133 w 138"/>
                  <a:gd name="T17" fmla="*/ 171 h 185"/>
                  <a:gd name="T18" fmla="*/ 106 w 138"/>
                  <a:gd name="T19" fmla="*/ 183 h 185"/>
                  <a:gd name="T20" fmla="*/ 81 w 138"/>
                  <a:gd name="T21" fmla="*/ 184 h 185"/>
                  <a:gd name="T22" fmla="*/ 75 w 138"/>
                  <a:gd name="T23" fmla="*/ 185 h 185"/>
                  <a:gd name="T24" fmla="*/ 26 w 138"/>
                  <a:gd name="T25" fmla="*/ 179 h 185"/>
                  <a:gd name="T26" fmla="*/ 3 w 138"/>
                  <a:gd name="T27" fmla="*/ 153 h 185"/>
                  <a:gd name="T28" fmla="*/ 10 w 138"/>
                  <a:gd name="T29" fmla="*/ 114 h 185"/>
                  <a:gd name="T30" fmla="*/ 29 w 138"/>
                  <a:gd name="T31" fmla="*/ 83 h 185"/>
                  <a:gd name="T32" fmla="*/ 11 w 138"/>
                  <a:gd name="T33" fmla="*/ 75 h 185"/>
                  <a:gd name="T34" fmla="*/ 15 w 138"/>
                  <a:gd name="T35" fmla="*/ 54 h 185"/>
                  <a:gd name="T36" fmla="*/ 64 w 138"/>
                  <a:gd name="T37" fmla="*/ 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8" h="185">
                    <a:moveTo>
                      <a:pt x="64" y="21"/>
                    </a:moveTo>
                    <a:cubicBezTo>
                      <a:pt x="69" y="18"/>
                      <a:pt x="74" y="15"/>
                      <a:pt x="79" y="12"/>
                    </a:cubicBezTo>
                    <a:cubicBezTo>
                      <a:pt x="89" y="5"/>
                      <a:pt x="100" y="0"/>
                      <a:pt x="108" y="13"/>
                    </a:cubicBezTo>
                    <a:cubicBezTo>
                      <a:pt x="115" y="26"/>
                      <a:pt x="125" y="41"/>
                      <a:pt x="108" y="53"/>
                    </a:cubicBezTo>
                    <a:cubicBezTo>
                      <a:pt x="102" y="58"/>
                      <a:pt x="91" y="58"/>
                      <a:pt x="81" y="60"/>
                    </a:cubicBezTo>
                    <a:cubicBezTo>
                      <a:pt x="103" y="82"/>
                      <a:pt x="94" y="103"/>
                      <a:pt x="77" y="128"/>
                    </a:cubicBezTo>
                    <a:cubicBezTo>
                      <a:pt x="89" y="129"/>
                      <a:pt x="100" y="128"/>
                      <a:pt x="109" y="130"/>
                    </a:cubicBezTo>
                    <a:cubicBezTo>
                      <a:pt x="118" y="133"/>
                      <a:pt x="130" y="137"/>
                      <a:pt x="134" y="144"/>
                    </a:cubicBezTo>
                    <a:cubicBezTo>
                      <a:pt x="138" y="151"/>
                      <a:pt x="138" y="165"/>
                      <a:pt x="133" y="171"/>
                    </a:cubicBezTo>
                    <a:cubicBezTo>
                      <a:pt x="127" y="178"/>
                      <a:pt x="115" y="180"/>
                      <a:pt x="106" y="183"/>
                    </a:cubicBezTo>
                    <a:cubicBezTo>
                      <a:pt x="98" y="185"/>
                      <a:pt x="89" y="184"/>
                      <a:pt x="81" y="184"/>
                    </a:cubicBezTo>
                    <a:cubicBezTo>
                      <a:pt x="79" y="185"/>
                      <a:pt x="77" y="185"/>
                      <a:pt x="75" y="185"/>
                    </a:cubicBezTo>
                    <a:cubicBezTo>
                      <a:pt x="58" y="183"/>
                      <a:pt x="42" y="182"/>
                      <a:pt x="26" y="179"/>
                    </a:cubicBezTo>
                    <a:cubicBezTo>
                      <a:pt x="12" y="176"/>
                      <a:pt x="3" y="166"/>
                      <a:pt x="3" y="153"/>
                    </a:cubicBezTo>
                    <a:cubicBezTo>
                      <a:pt x="3" y="140"/>
                      <a:pt x="6" y="126"/>
                      <a:pt x="10" y="114"/>
                    </a:cubicBezTo>
                    <a:cubicBezTo>
                      <a:pt x="14" y="103"/>
                      <a:pt x="22" y="93"/>
                      <a:pt x="29" y="83"/>
                    </a:cubicBezTo>
                    <a:cubicBezTo>
                      <a:pt x="26" y="82"/>
                      <a:pt x="18" y="79"/>
                      <a:pt x="11" y="75"/>
                    </a:cubicBezTo>
                    <a:cubicBezTo>
                      <a:pt x="0" y="67"/>
                      <a:pt x="13" y="61"/>
                      <a:pt x="15" y="54"/>
                    </a:cubicBezTo>
                    <a:cubicBezTo>
                      <a:pt x="31" y="43"/>
                      <a:pt x="47" y="32"/>
                      <a:pt x="64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23" name="Freeform 13"/>
              <p:cNvSpPr>
                <a:spLocks/>
              </p:cNvSpPr>
              <p:nvPr/>
            </p:nvSpPr>
            <p:spPr bwMode="auto">
              <a:xfrm>
                <a:off x="3973960" y="4217669"/>
                <a:ext cx="80720" cy="99229"/>
              </a:xfrm>
              <a:custGeom>
                <a:avLst/>
                <a:gdLst>
                  <a:gd name="T0" fmla="*/ 126 w 141"/>
                  <a:gd name="T1" fmla="*/ 138 h 173"/>
                  <a:gd name="T2" fmla="*/ 61 w 141"/>
                  <a:gd name="T3" fmla="*/ 170 h 173"/>
                  <a:gd name="T4" fmla="*/ 31 w 141"/>
                  <a:gd name="T5" fmla="*/ 166 h 173"/>
                  <a:gd name="T6" fmla="*/ 26 w 141"/>
                  <a:gd name="T7" fmla="*/ 138 h 173"/>
                  <a:gd name="T8" fmla="*/ 55 w 141"/>
                  <a:gd name="T9" fmla="*/ 124 h 173"/>
                  <a:gd name="T10" fmla="*/ 58 w 141"/>
                  <a:gd name="T11" fmla="*/ 122 h 173"/>
                  <a:gd name="T12" fmla="*/ 72 w 141"/>
                  <a:gd name="T13" fmla="*/ 51 h 173"/>
                  <a:gd name="T14" fmla="*/ 25 w 141"/>
                  <a:gd name="T15" fmla="*/ 51 h 173"/>
                  <a:gd name="T16" fmla="*/ 1 w 141"/>
                  <a:gd name="T17" fmla="*/ 27 h 173"/>
                  <a:gd name="T18" fmla="*/ 29 w 141"/>
                  <a:gd name="T19" fmla="*/ 2 h 173"/>
                  <a:gd name="T20" fmla="*/ 106 w 141"/>
                  <a:gd name="T21" fmla="*/ 1 h 173"/>
                  <a:gd name="T22" fmla="*/ 136 w 141"/>
                  <a:gd name="T23" fmla="*/ 35 h 173"/>
                  <a:gd name="T24" fmla="*/ 127 w 141"/>
                  <a:gd name="T25" fmla="*/ 72 h 173"/>
                  <a:gd name="T26" fmla="*/ 114 w 141"/>
                  <a:gd name="T27" fmla="*/ 86 h 173"/>
                  <a:gd name="T28" fmla="*/ 100 w 141"/>
                  <a:gd name="T29" fmla="*/ 94 h 173"/>
                  <a:gd name="T30" fmla="*/ 128 w 141"/>
                  <a:gd name="T31" fmla="*/ 135 h 173"/>
                  <a:gd name="T32" fmla="*/ 126 w 141"/>
                  <a:gd name="T33" fmla="*/ 13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173">
                    <a:moveTo>
                      <a:pt x="126" y="138"/>
                    </a:moveTo>
                    <a:cubicBezTo>
                      <a:pt x="104" y="149"/>
                      <a:pt x="83" y="161"/>
                      <a:pt x="61" y="170"/>
                    </a:cubicBezTo>
                    <a:cubicBezTo>
                      <a:pt x="53" y="173"/>
                      <a:pt x="38" y="171"/>
                      <a:pt x="31" y="166"/>
                    </a:cubicBezTo>
                    <a:cubicBezTo>
                      <a:pt x="25" y="160"/>
                      <a:pt x="22" y="143"/>
                      <a:pt x="26" y="138"/>
                    </a:cubicBezTo>
                    <a:cubicBezTo>
                      <a:pt x="31" y="130"/>
                      <a:pt x="45" y="128"/>
                      <a:pt x="55" y="124"/>
                    </a:cubicBezTo>
                    <a:cubicBezTo>
                      <a:pt x="56" y="123"/>
                      <a:pt x="57" y="122"/>
                      <a:pt x="58" y="122"/>
                    </a:cubicBezTo>
                    <a:cubicBezTo>
                      <a:pt x="38" y="87"/>
                      <a:pt x="42" y="69"/>
                      <a:pt x="72" y="51"/>
                    </a:cubicBezTo>
                    <a:cubicBezTo>
                      <a:pt x="56" y="51"/>
                      <a:pt x="41" y="51"/>
                      <a:pt x="25" y="51"/>
                    </a:cubicBezTo>
                    <a:cubicBezTo>
                      <a:pt x="10" y="51"/>
                      <a:pt x="3" y="40"/>
                      <a:pt x="1" y="27"/>
                    </a:cubicBezTo>
                    <a:cubicBezTo>
                      <a:pt x="0" y="14"/>
                      <a:pt x="14" y="2"/>
                      <a:pt x="29" y="2"/>
                    </a:cubicBezTo>
                    <a:cubicBezTo>
                      <a:pt x="55" y="2"/>
                      <a:pt x="80" y="2"/>
                      <a:pt x="106" y="1"/>
                    </a:cubicBezTo>
                    <a:cubicBezTo>
                      <a:pt x="122" y="0"/>
                      <a:pt x="139" y="19"/>
                      <a:pt x="136" y="35"/>
                    </a:cubicBezTo>
                    <a:cubicBezTo>
                      <a:pt x="134" y="48"/>
                      <a:pt x="131" y="60"/>
                      <a:pt x="127" y="72"/>
                    </a:cubicBezTo>
                    <a:cubicBezTo>
                      <a:pt x="125" y="78"/>
                      <a:pt x="119" y="82"/>
                      <a:pt x="114" y="86"/>
                    </a:cubicBezTo>
                    <a:cubicBezTo>
                      <a:pt x="111" y="89"/>
                      <a:pt x="106" y="91"/>
                      <a:pt x="100" y="94"/>
                    </a:cubicBezTo>
                    <a:cubicBezTo>
                      <a:pt x="136" y="105"/>
                      <a:pt x="141" y="114"/>
                      <a:pt x="128" y="135"/>
                    </a:cubicBezTo>
                    <a:cubicBezTo>
                      <a:pt x="127" y="136"/>
                      <a:pt x="126" y="137"/>
                      <a:pt x="126" y="1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24" name="Freeform 14"/>
              <p:cNvSpPr>
                <a:spLocks noEditPoints="1"/>
              </p:cNvSpPr>
              <p:nvPr/>
            </p:nvSpPr>
            <p:spPr bwMode="auto">
              <a:xfrm>
                <a:off x="2728721" y="2732843"/>
                <a:ext cx="1421588" cy="1419532"/>
              </a:xfrm>
              <a:custGeom>
                <a:avLst/>
                <a:gdLst>
                  <a:gd name="T0" fmla="*/ 1235 w 2471"/>
                  <a:gd name="T1" fmla="*/ 0 h 2468"/>
                  <a:gd name="T2" fmla="*/ 2468 w 2471"/>
                  <a:gd name="T3" fmla="*/ 1231 h 2468"/>
                  <a:gd name="T4" fmla="*/ 1236 w 2471"/>
                  <a:gd name="T5" fmla="*/ 2467 h 2468"/>
                  <a:gd name="T6" fmla="*/ 2 w 2471"/>
                  <a:gd name="T7" fmla="*/ 1227 h 2468"/>
                  <a:gd name="T8" fmla="*/ 1235 w 2471"/>
                  <a:gd name="T9" fmla="*/ 0 h 2468"/>
                  <a:gd name="T10" fmla="*/ 1238 w 2471"/>
                  <a:gd name="T11" fmla="*/ 21 h 2468"/>
                  <a:gd name="T12" fmla="*/ 29 w 2471"/>
                  <a:gd name="T13" fmla="*/ 1252 h 2468"/>
                  <a:gd name="T14" fmla="*/ 1263 w 2471"/>
                  <a:gd name="T15" fmla="*/ 2439 h 2468"/>
                  <a:gd name="T16" fmla="*/ 2447 w 2471"/>
                  <a:gd name="T17" fmla="*/ 1233 h 2468"/>
                  <a:gd name="T18" fmla="*/ 1238 w 2471"/>
                  <a:gd name="T19" fmla="*/ 21 h 2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71" h="2468">
                    <a:moveTo>
                      <a:pt x="1235" y="0"/>
                    </a:moveTo>
                    <a:cubicBezTo>
                      <a:pt x="1922" y="5"/>
                      <a:pt x="2466" y="551"/>
                      <a:pt x="2468" y="1231"/>
                    </a:cubicBezTo>
                    <a:cubicBezTo>
                      <a:pt x="2471" y="1914"/>
                      <a:pt x="1915" y="2468"/>
                      <a:pt x="1236" y="2467"/>
                    </a:cubicBezTo>
                    <a:cubicBezTo>
                      <a:pt x="550" y="2466"/>
                      <a:pt x="0" y="1914"/>
                      <a:pt x="2" y="1227"/>
                    </a:cubicBezTo>
                    <a:cubicBezTo>
                      <a:pt x="4" y="561"/>
                      <a:pt x="541" y="5"/>
                      <a:pt x="1235" y="0"/>
                    </a:cubicBezTo>
                    <a:close/>
                    <a:moveTo>
                      <a:pt x="1238" y="21"/>
                    </a:moveTo>
                    <a:cubicBezTo>
                      <a:pt x="568" y="21"/>
                      <a:pt x="18" y="569"/>
                      <a:pt x="29" y="1252"/>
                    </a:cubicBezTo>
                    <a:cubicBezTo>
                      <a:pt x="40" y="1901"/>
                      <a:pt x="574" y="2452"/>
                      <a:pt x="1263" y="2439"/>
                    </a:cubicBezTo>
                    <a:cubicBezTo>
                      <a:pt x="1916" y="2427"/>
                      <a:pt x="2447" y="1894"/>
                      <a:pt x="2447" y="1233"/>
                    </a:cubicBezTo>
                    <a:cubicBezTo>
                      <a:pt x="2448" y="561"/>
                      <a:pt x="1908" y="21"/>
                      <a:pt x="1238" y="21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25" name="Freeform 15"/>
              <p:cNvSpPr>
                <a:spLocks noEditPoints="1"/>
              </p:cNvSpPr>
              <p:nvPr/>
            </p:nvSpPr>
            <p:spPr bwMode="auto">
              <a:xfrm>
                <a:off x="3555967" y="4060344"/>
                <a:ext cx="487916" cy="361439"/>
              </a:xfrm>
              <a:custGeom>
                <a:avLst/>
                <a:gdLst>
                  <a:gd name="T0" fmla="*/ 172 w 848"/>
                  <a:gd name="T1" fmla="*/ 502 h 628"/>
                  <a:gd name="T2" fmla="*/ 140 w 848"/>
                  <a:gd name="T3" fmla="*/ 493 h 628"/>
                  <a:gd name="T4" fmla="*/ 151 w 848"/>
                  <a:gd name="T5" fmla="*/ 453 h 628"/>
                  <a:gd name="T6" fmla="*/ 111 w 848"/>
                  <a:gd name="T7" fmla="*/ 433 h 628"/>
                  <a:gd name="T8" fmla="*/ 107 w 848"/>
                  <a:gd name="T9" fmla="*/ 534 h 628"/>
                  <a:gd name="T10" fmla="*/ 74 w 848"/>
                  <a:gd name="T11" fmla="*/ 598 h 628"/>
                  <a:gd name="T12" fmla="*/ 33 w 848"/>
                  <a:gd name="T13" fmla="*/ 530 h 628"/>
                  <a:gd name="T14" fmla="*/ 3 w 848"/>
                  <a:gd name="T15" fmla="*/ 525 h 628"/>
                  <a:gd name="T16" fmla="*/ 44 w 848"/>
                  <a:gd name="T17" fmla="*/ 420 h 628"/>
                  <a:gd name="T18" fmla="*/ 188 w 848"/>
                  <a:gd name="T19" fmla="*/ 247 h 628"/>
                  <a:gd name="T20" fmla="*/ 275 w 848"/>
                  <a:gd name="T21" fmla="*/ 194 h 628"/>
                  <a:gd name="T22" fmla="*/ 345 w 848"/>
                  <a:gd name="T23" fmla="*/ 206 h 628"/>
                  <a:gd name="T24" fmla="*/ 385 w 848"/>
                  <a:gd name="T25" fmla="*/ 313 h 628"/>
                  <a:gd name="T26" fmla="*/ 413 w 848"/>
                  <a:gd name="T27" fmla="*/ 227 h 628"/>
                  <a:gd name="T28" fmla="*/ 468 w 848"/>
                  <a:gd name="T29" fmla="*/ 222 h 628"/>
                  <a:gd name="T30" fmla="*/ 587 w 848"/>
                  <a:gd name="T31" fmla="*/ 78 h 628"/>
                  <a:gd name="T32" fmla="*/ 617 w 848"/>
                  <a:gd name="T33" fmla="*/ 18 h 628"/>
                  <a:gd name="T34" fmla="*/ 681 w 848"/>
                  <a:gd name="T35" fmla="*/ 69 h 628"/>
                  <a:gd name="T36" fmla="*/ 607 w 848"/>
                  <a:gd name="T37" fmla="*/ 127 h 628"/>
                  <a:gd name="T38" fmla="*/ 721 w 848"/>
                  <a:gd name="T39" fmla="*/ 180 h 628"/>
                  <a:gd name="T40" fmla="*/ 829 w 848"/>
                  <a:gd name="T41" fmla="*/ 103 h 628"/>
                  <a:gd name="T42" fmla="*/ 813 w 848"/>
                  <a:gd name="T43" fmla="*/ 191 h 628"/>
                  <a:gd name="T44" fmla="*/ 687 w 848"/>
                  <a:gd name="T45" fmla="*/ 259 h 628"/>
                  <a:gd name="T46" fmla="*/ 622 w 848"/>
                  <a:gd name="T47" fmla="*/ 227 h 628"/>
                  <a:gd name="T48" fmla="*/ 565 w 848"/>
                  <a:gd name="T49" fmla="*/ 182 h 628"/>
                  <a:gd name="T50" fmla="*/ 538 w 848"/>
                  <a:gd name="T51" fmla="*/ 219 h 628"/>
                  <a:gd name="T52" fmla="*/ 604 w 848"/>
                  <a:gd name="T53" fmla="*/ 261 h 628"/>
                  <a:gd name="T54" fmla="*/ 663 w 848"/>
                  <a:gd name="T55" fmla="*/ 331 h 628"/>
                  <a:gd name="T56" fmla="*/ 669 w 848"/>
                  <a:gd name="T57" fmla="*/ 385 h 628"/>
                  <a:gd name="T58" fmla="*/ 588 w 848"/>
                  <a:gd name="T59" fmla="*/ 441 h 628"/>
                  <a:gd name="T60" fmla="*/ 561 w 848"/>
                  <a:gd name="T61" fmla="*/ 486 h 628"/>
                  <a:gd name="T62" fmla="*/ 462 w 848"/>
                  <a:gd name="T63" fmla="*/ 467 h 628"/>
                  <a:gd name="T64" fmla="*/ 391 w 848"/>
                  <a:gd name="T65" fmla="*/ 428 h 628"/>
                  <a:gd name="T66" fmla="*/ 328 w 848"/>
                  <a:gd name="T67" fmla="*/ 370 h 628"/>
                  <a:gd name="T68" fmla="*/ 283 w 848"/>
                  <a:gd name="T69" fmla="*/ 368 h 628"/>
                  <a:gd name="T70" fmla="*/ 223 w 848"/>
                  <a:gd name="T71" fmla="*/ 343 h 628"/>
                  <a:gd name="T72" fmla="*/ 150 w 848"/>
                  <a:gd name="T73" fmla="*/ 348 h 628"/>
                  <a:gd name="T74" fmla="*/ 174 w 848"/>
                  <a:gd name="T75" fmla="*/ 358 h 628"/>
                  <a:gd name="T76" fmla="*/ 268 w 848"/>
                  <a:gd name="T77" fmla="*/ 391 h 628"/>
                  <a:gd name="T78" fmla="*/ 287 w 848"/>
                  <a:gd name="T79" fmla="*/ 451 h 628"/>
                  <a:gd name="T80" fmla="*/ 248 w 848"/>
                  <a:gd name="T81" fmla="*/ 537 h 628"/>
                  <a:gd name="T82" fmla="*/ 274 w 848"/>
                  <a:gd name="T83" fmla="*/ 561 h 628"/>
                  <a:gd name="T84" fmla="*/ 277 w 848"/>
                  <a:gd name="T85" fmla="*/ 567 h 628"/>
                  <a:gd name="T86" fmla="*/ 166 w 848"/>
                  <a:gd name="T87" fmla="*/ 587 h 628"/>
                  <a:gd name="T88" fmla="*/ 226 w 848"/>
                  <a:gd name="T89" fmla="*/ 620 h 628"/>
                  <a:gd name="T90" fmla="*/ 401 w 848"/>
                  <a:gd name="T91" fmla="*/ 306 h 628"/>
                  <a:gd name="T92" fmla="*/ 543 w 848"/>
                  <a:gd name="T93" fmla="*/ 382 h 628"/>
                  <a:gd name="T94" fmla="*/ 449 w 848"/>
                  <a:gd name="T95" fmla="*/ 273 h 628"/>
                  <a:gd name="T96" fmla="*/ 446 w 848"/>
                  <a:gd name="T97" fmla="*/ 321 h 628"/>
                  <a:gd name="T98" fmla="*/ 405 w 848"/>
                  <a:gd name="T99" fmla="*/ 308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48" h="628">
                    <a:moveTo>
                      <a:pt x="124" y="583"/>
                    </a:moveTo>
                    <a:cubicBezTo>
                      <a:pt x="131" y="569"/>
                      <a:pt x="136" y="557"/>
                      <a:pt x="142" y="545"/>
                    </a:cubicBezTo>
                    <a:cubicBezTo>
                      <a:pt x="140" y="544"/>
                      <a:pt x="138" y="543"/>
                      <a:pt x="136" y="541"/>
                    </a:cubicBezTo>
                    <a:cubicBezTo>
                      <a:pt x="151" y="534"/>
                      <a:pt x="171" y="531"/>
                      <a:pt x="172" y="502"/>
                    </a:cubicBezTo>
                    <a:cubicBezTo>
                      <a:pt x="152" y="517"/>
                      <a:pt x="136" y="530"/>
                      <a:pt x="119" y="543"/>
                    </a:cubicBezTo>
                    <a:cubicBezTo>
                      <a:pt x="119" y="543"/>
                      <a:pt x="118" y="542"/>
                      <a:pt x="117" y="542"/>
                    </a:cubicBezTo>
                    <a:cubicBezTo>
                      <a:pt x="126" y="527"/>
                      <a:pt x="136" y="513"/>
                      <a:pt x="145" y="499"/>
                    </a:cubicBezTo>
                    <a:cubicBezTo>
                      <a:pt x="144" y="497"/>
                      <a:pt x="142" y="495"/>
                      <a:pt x="140" y="493"/>
                    </a:cubicBezTo>
                    <a:cubicBezTo>
                      <a:pt x="131" y="501"/>
                      <a:pt x="122" y="508"/>
                      <a:pt x="111" y="516"/>
                    </a:cubicBezTo>
                    <a:cubicBezTo>
                      <a:pt x="103" y="509"/>
                      <a:pt x="82" y="505"/>
                      <a:pt x="91" y="485"/>
                    </a:cubicBezTo>
                    <a:cubicBezTo>
                      <a:pt x="98" y="467"/>
                      <a:pt x="120" y="464"/>
                      <a:pt x="139" y="475"/>
                    </a:cubicBezTo>
                    <a:cubicBezTo>
                      <a:pt x="143" y="468"/>
                      <a:pt x="147" y="462"/>
                      <a:pt x="151" y="453"/>
                    </a:cubicBezTo>
                    <a:cubicBezTo>
                      <a:pt x="154" y="456"/>
                      <a:pt x="157" y="458"/>
                      <a:pt x="159" y="460"/>
                    </a:cubicBezTo>
                    <a:cubicBezTo>
                      <a:pt x="169" y="457"/>
                      <a:pt x="169" y="433"/>
                      <a:pt x="188" y="446"/>
                    </a:cubicBezTo>
                    <a:cubicBezTo>
                      <a:pt x="189" y="447"/>
                      <a:pt x="198" y="435"/>
                      <a:pt x="201" y="432"/>
                    </a:cubicBezTo>
                    <a:cubicBezTo>
                      <a:pt x="171" y="432"/>
                      <a:pt x="141" y="435"/>
                      <a:pt x="111" y="433"/>
                    </a:cubicBezTo>
                    <a:cubicBezTo>
                      <a:pt x="89" y="431"/>
                      <a:pt x="81" y="439"/>
                      <a:pt x="77" y="458"/>
                    </a:cubicBezTo>
                    <a:cubicBezTo>
                      <a:pt x="73" y="472"/>
                      <a:pt x="67" y="486"/>
                      <a:pt x="63" y="500"/>
                    </a:cubicBezTo>
                    <a:cubicBezTo>
                      <a:pt x="58" y="523"/>
                      <a:pt x="68" y="533"/>
                      <a:pt x="91" y="531"/>
                    </a:cubicBezTo>
                    <a:cubicBezTo>
                      <a:pt x="97" y="530"/>
                      <a:pt x="107" y="532"/>
                      <a:pt x="107" y="534"/>
                    </a:cubicBezTo>
                    <a:cubicBezTo>
                      <a:pt x="109" y="542"/>
                      <a:pt x="107" y="551"/>
                      <a:pt x="106" y="557"/>
                    </a:cubicBezTo>
                    <a:cubicBezTo>
                      <a:pt x="95" y="552"/>
                      <a:pt x="87" y="548"/>
                      <a:pt x="78" y="544"/>
                    </a:cubicBezTo>
                    <a:cubicBezTo>
                      <a:pt x="77" y="563"/>
                      <a:pt x="105" y="566"/>
                      <a:pt x="92" y="584"/>
                    </a:cubicBezTo>
                    <a:cubicBezTo>
                      <a:pt x="87" y="590"/>
                      <a:pt x="79" y="595"/>
                      <a:pt x="74" y="598"/>
                    </a:cubicBezTo>
                    <a:cubicBezTo>
                      <a:pt x="71" y="583"/>
                      <a:pt x="68" y="572"/>
                      <a:pt x="66" y="560"/>
                    </a:cubicBezTo>
                    <a:cubicBezTo>
                      <a:pt x="64" y="559"/>
                      <a:pt x="63" y="559"/>
                      <a:pt x="61" y="558"/>
                    </a:cubicBezTo>
                    <a:cubicBezTo>
                      <a:pt x="57" y="579"/>
                      <a:pt x="52" y="597"/>
                      <a:pt x="23" y="595"/>
                    </a:cubicBezTo>
                    <a:cubicBezTo>
                      <a:pt x="44" y="576"/>
                      <a:pt x="47" y="552"/>
                      <a:pt x="33" y="530"/>
                    </a:cubicBezTo>
                    <a:cubicBezTo>
                      <a:pt x="31" y="526"/>
                      <a:pt x="26" y="524"/>
                      <a:pt x="22" y="523"/>
                    </a:cubicBezTo>
                    <a:cubicBezTo>
                      <a:pt x="21" y="523"/>
                      <a:pt x="18" y="528"/>
                      <a:pt x="16" y="531"/>
                    </a:cubicBezTo>
                    <a:cubicBezTo>
                      <a:pt x="14" y="535"/>
                      <a:pt x="12" y="540"/>
                      <a:pt x="5" y="544"/>
                    </a:cubicBezTo>
                    <a:cubicBezTo>
                      <a:pt x="4" y="538"/>
                      <a:pt x="0" y="529"/>
                      <a:pt x="3" y="525"/>
                    </a:cubicBezTo>
                    <a:cubicBezTo>
                      <a:pt x="8" y="517"/>
                      <a:pt x="17" y="510"/>
                      <a:pt x="25" y="504"/>
                    </a:cubicBezTo>
                    <a:cubicBezTo>
                      <a:pt x="30" y="500"/>
                      <a:pt x="39" y="497"/>
                      <a:pt x="39" y="494"/>
                    </a:cubicBezTo>
                    <a:cubicBezTo>
                      <a:pt x="41" y="474"/>
                      <a:pt x="40" y="454"/>
                      <a:pt x="41" y="435"/>
                    </a:cubicBezTo>
                    <a:cubicBezTo>
                      <a:pt x="41" y="430"/>
                      <a:pt x="41" y="422"/>
                      <a:pt x="44" y="420"/>
                    </a:cubicBezTo>
                    <a:cubicBezTo>
                      <a:pt x="64" y="409"/>
                      <a:pt x="55" y="394"/>
                      <a:pt x="50" y="380"/>
                    </a:cubicBezTo>
                    <a:cubicBezTo>
                      <a:pt x="42" y="360"/>
                      <a:pt x="51" y="337"/>
                      <a:pt x="63" y="320"/>
                    </a:cubicBezTo>
                    <a:cubicBezTo>
                      <a:pt x="73" y="306"/>
                      <a:pt x="85" y="298"/>
                      <a:pt x="98" y="288"/>
                    </a:cubicBezTo>
                    <a:cubicBezTo>
                      <a:pt x="124" y="265"/>
                      <a:pt x="156" y="256"/>
                      <a:pt x="188" y="247"/>
                    </a:cubicBezTo>
                    <a:cubicBezTo>
                      <a:pt x="190" y="247"/>
                      <a:pt x="191" y="248"/>
                      <a:pt x="192" y="247"/>
                    </a:cubicBezTo>
                    <a:cubicBezTo>
                      <a:pt x="231" y="228"/>
                      <a:pt x="269" y="209"/>
                      <a:pt x="308" y="190"/>
                    </a:cubicBezTo>
                    <a:cubicBezTo>
                      <a:pt x="307" y="187"/>
                      <a:pt x="306" y="185"/>
                      <a:pt x="305" y="183"/>
                    </a:cubicBezTo>
                    <a:cubicBezTo>
                      <a:pt x="295" y="187"/>
                      <a:pt x="285" y="190"/>
                      <a:pt x="275" y="194"/>
                    </a:cubicBezTo>
                    <a:cubicBezTo>
                      <a:pt x="266" y="167"/>
                      <a:pt x="271" y="161"/>
                      <a:pt x="307" y="149"/>
                    </a:cubicBezTo>
                    <a:cubicBezTo>
                      <a:pt x="325" y="165"/>
                      <a:pt x="341" y="180"/>
                      <a:pt x="357" y="196"/>
                    </a:cubicBezTo>
                    <a:cubicBezTo>
                      <a:pt x="359" y="198"/>
                      <a:pt x="357" y="203"/>
                      <a:pt x="358" y="207"/>
                    </a:cubicBezTo>
                    <a:cubicBezTo>
                      <a:pt x="353" y="207"/>
                      <a:pt x="346" y="208"/>
                      <a:pt x="345" y="206"/>
                    </a:cubicBezTo>
                    <a:cubicBezTo>
                      <a:pt x="336" y="188"/>
                      <a:pt x="326" y="193"/>
                      <a:pt x="317" y="205"/>
                    </a:cubicBezTo>
                    <a:cubicBezTo>
                      <a:pt x="306" y="217"/>
                      <a:pt x="296" y="230"/>
                      <a:pt x="285" y="242"/>
                    </a:cubicBezTo>
                    <a:cubicBezTo>
                      <a:pt x="280" y="247"/>
                      <a:pt x="274" y="252"/>
                      <a:pt x="264" y="261"/>
                    </a:cubicBezTo>
                    <a:cubicBezTo>
                      <a:pt x="315" y="259"/>
                      <a:pt x="347" y="291"/>
                      <a:pt x="385" y="313"/>
                    </a:cubicBezTo>
                    <a:cubicBezTo>
                      <a:pt x="392" y="295"/>
                      <a:pt x="400" y="280"/>
                      <a:pt x="406" y="264"/>
                    </a:cubicBezTo>
                    <a:cubicBezTo>
                      <a:pt x="407" y="259"/>
                      <a:pt x="407" y="253"/>
                      <a:pt x="407" y="247"/>
                    </a:cubicBezTo>
                    <a:cubicBezTo>
                      <a:pt x="406" y="242"/>
                      <a:pt x="404" y="236"/>
                      <a:pt x="404" y="230"/>
                    </a:cubicBezTo>
                    <a:cubicBezTo>
                      <a:pt x="404" y="230"/>
                      <a:pt x="412" y="227"/>
                      <a:pt x="413" y="227"/>
                    </a:cubicBezTo>
                    <a:cubicBezTo>
                      <a:pt x="416" y="232"/>
                      <a:pt x="418" y="238"/>
                      <a:pt x="421" y="243"/>
                    </a:cubicBezTo>
                    <a:cubicBezTo>
                      <a:pt x="422" y="245"/>
                      <a:pt x="423" y="247"/>
                      <a:pt x="425" y="252"/>
                    </a:cubicBezTo>
                    <a:cubicBezTo>
                      <a:pt x="439" y="240"/>
                      <a:pt x="451" y="229"/>
                      <a:pt x="464" y="218"/>
                    </a:cubicBezTo>
                    <a:cubicBezTo>
                      <a:pt x="465" y="219"/>
                      <a:pt x="467" y="220"/>
                      <a:pt x="468" y="222"/>
                    </a:cubicBezTo>
                    <a:cubicBezTo>
                      <a:pt x="468" y="217"/>
                      <a:pt x="469" y="213"/>
                      <a:pt x="468" y="208"/>
                    </a:cubicBezTo>
                    <a:cubicBezTo>
                      <a:pt x="464" y="172"/>
                      <a:pt x="479" y="147"/>
                      <a:pt x="511" y="131"/>
                    </a:cubicBezTo>
                    <a:cubicBezTo>
                      <a:pt x="517" y="128"/>
                      <a:pt x="524" y="124"/>
                      <a:pt x="527" y="119"/>
                    </a:cubicBezTo>
                    <a:cubicBezTo>
                      <a:pt x="540" y="94"/>
                      <a:pt x="562" y="85"/>
                      <a:pt x="587" y="78"/>
                    </a:cubicBezTo>
                    <a:cubicBezTo>
                      <a:pt x="603" y="74"/>
                      <a:pt x="619" y="68"/>
                      <a:pt x="624" y="45"/>
                    </a:cubicBezTo>
                    <a:cubicBezTo>
                      <a:pt x="614" y="50"/>
                      <a:pt x="607" y="54"/>
                      <a:pt x="592" y="62"/>
                    </a:cubicBezTo>
                    <a:cubicBezTo>
                      <a:pt x="595" y="46"/>
                      <a:pt x="596" y="34"/>
                      <a:pt x="598" y="21"/>
                    </a:cubicBezTo>
                    <a:cubicBezTo>
                      <a:pt x="604" y="20"/>
                      <a:pt x="611" y="19"/>
                      <a:pt x="617" y="18"/>
                    </a:cubicBezTo>
                    <a:cubicBezTo>
                      <a:pt x="614" y="16"/>
                      <a:pt x="611" y="14"/>
                      <a:pt x="611" y="14"/>
                    </a:cubicBezTo>
                    <a:cubicBezTo>
                      <a:pt x="617" y="10"/>
                      <a:pt x="623" y="6"/>
                      <a:pt x="632" y="0"/>
                    </a:cubicBezTo>
                    <a:cubicBezTo>
                      <a:pt x="645" y="13"/>
                      <a:pt x="665" y="34"/>
                      <a:pt x="685" y="55"/>
                    </a:cubicBezTo>
                    <a:cubicBezTo>
                      <a:pt x="687" y="57"/>
                      <a:pt x="683" y="64"/>
                      <a:pt x="681" y="69"/>
                    </a:cubicBezTo>
                    <a:cubicBezTo>
                      <a:pt x="677" y="67"/>
                      <a:pt x="672" y="67"/>
                      <a:pt x="669" y="65"/>
                    </a:cubicBezTo>
                    <a:cubicBezTo>
                      <a:pt x="666" y="63"/>
                      <a:pt x="666" y="58"/>
                      <a:pt x="663" y="50"/>
                    </a:cubicBezTo>
                    <a:cubicBezTo>
                      <a:pt x="654" y="58"/>
                      <a:pt x="644" y="63"/>
                      <a:pt x="639" y="71"/>
                    </a:cubicBezTo>
                    <a:cubicBezTo>
                      <a:pt x="627" y="89"/>
                      <a:pt x="617" y="108"/>
                      <a:pt x="607" y="127"/>
                    </a:cubicBezTo>
                    <a:cubicBezTo>
                      <a:pt x="616" y="134"/>
                      <a:pt x="630" y="142"/>
                      <a:pt x="642" y="153"/>
                    </a:cubicBezTo>
                    <a:cubicBezTo>
                      <a:pt x="650" y="160"/>
                      <a:pt x="655" y="170"/>
                      <a:pt x="660" y="180"/>
                    </a:cubicBezTo>
                    <a:cubicBezTo>
                      <a:pt x="668" y="196"/>
                      <a:pt x="676" y="210"/>
                      <a:pt x="698" y="209"/>
                    </a:cubicBezTo>
                    <a:cubicBezTo>
                      <a:pt x="718" y="207"/>
                      <a:pt x="725" y="200"/>
                      <a:pt x="721" y="180"/>
                    </a:cubicBezTo>
                    <a:cubicBezTo>
                      <a:pt x="717" y="154"/>
                      <a:pt x="720" y="133"/>
                      <a:pt x="742" y="116"/>
                    </a:cubicBezTo>
                    <a:cubicBezTo>
                      <a:pt x="751" y="109"/>
                      <a:pt x="751" y="92"/>
                      <a:pt x="759" y="84"/>
                    </a:cubicBezTo>
                    <a:cubicBezTo>
                      <a:pt x="776" y="66"/>
                      <a:pt x="796" y="51"/>
                      <a:pt x="812" y="37"/>
                    </a:cubicBezTo>
                    <a:cubicBezTo>
                      <a:pt x="817" y="59"/>
                      <a:pt x="816" y="86"/>
                      <a:pt x="829" y="103"/>
                    </a:cubicBezTo>
                    <a:cubicBezTo>
                      <a:pt x="848" y="129"/>
                      <a:pt x="830" y="143"/>
                      <a:pt x="824" y="162"/>
                    </a:cubicBezTo>
                    <a:cubicBezTo>
                      <a:pt x="824" y="163"/>
                      <a:pt x="825" y="165"/>
                      <a:pt x="826" y="169"/>
                    </a:cubicBezTo>
                    <a:cubicBezTo>
                      <a:pt x="832" y="165"/>
                      <a:pt x="837" y="162"/>
                      <a:pt x="845" y="157"/>
                    </a:cubicBezTo>
                    <a:cubicBezTo>
                      <a:pt x="838" y="175"/>
                      <a:pt x="828" y="184"/>
                      <a:pt x="813" y="191"/>
                    </a:cubicBezTo>
                    <a:cubicBezTo>
                      <a:pt x="807" y="194"/>
                      <a:pt x="788" y="187"/>
                      <a:pt x="796" y="207"/>
                    </a:cubicBezTo>
                    <a:cubicBezTo>
                      <a:pt x="796" y="209"/>
                      <a:pt x="779" y="219"/>
                      <a:pt x="769" y="222"/>
                    </a:cubicBezTo>
                    <a:cubicBezTo>
                      <a:pt x="758" y="225"/>
                      <a:pt x="750" y="228"/>
                      <a:pt x="741" y="236"/>
                    </a:cubicBezTo>
                    <a:cubicBezTo>
                      <a:pt x="728" y="247"/>
                      <a:pt x="711" y="267"/>
                      <a:pt x="687" y="259"/>
                    </a:cubicBezTo>
                    <a:cubicBezTo>
                      <a:pt x="685" y="258"/>
                      <a:pt x="680" y="264"/>
                      <a:pt x="679" y="265"/>
                    </a:cubicBezTo>
                    <a:cubicBezTo>
                      <a:pt x="671" y="265"/>
                      <a:pt x="664" y="266"/>
                      <a:pt x="657" y="266"/>
                    </a:cubicBezTo>
                    <a:cubicBezTo>
                      <a:pt x="644" y="271"/>
                      <a:pt x="656" y="232"/>
                      <a:pt x="629" y="254"/>
                    </a:cubicBezTo>
                    <a:cubicBezTo>
                      <a:pt x="626" y="245"/>
                      <a:pt x="624" y="237"/>
                      <a:pt x="622" y="227"/>
                    </a:cubicBezTo>
                    <a:cubicBezTo>
                      <a:pt x="618" y="231"/>
                      <a:pt x="616" y="234"/>
                      <a:pt x="610" y="240"/>
                    </a:cubicBezTo>
                    <a:cubicBezTo>
                      <a:pt x="605" y="225"/>
                      <a:pt x="601" y="212"/>
                      <a:pt x="595" y="196"/>
                    </a:cubicBezTo>
                    <a:cubicBezTo>
                      <a:pt x="591" y="202"/>
                      <a:pt x="588" y="205"/>
                      <a:pt x="583" y="211"/>
                    </a:cubicBezTo>
                    <a:cubicBezTo>
                      <a:pt x="577" y="201"/>
                      <a:pt x="572" y="192"/>
                      <a:pt x="565" y="182"/>
                    </a:cubicBezTo>
                    <a:cubicBezTo>
                      <a:pt x="562" y="188"/>
                      <a:pt x="560" y="192"/>
                      <a:pt x="558" y="197"/>
                    </a:cubicBezTo>
                    <a:cubicBezTo>
                      <a:pt x="556" y="196"/>
                      <a:pt x="554" y="195"/>
                      <a:pt x="552" y="194"/>
                    </a:cubicBezTo>
                    <a:cubicBezTo>
                      <a:pt x="545" y="191"/>
                      <a:pt x="538" y="189"/>
                      <a:pt x="531" y="187"/>
                    </a:cubicBezTo>
                    <a:cubicBezTo>
                      <a:pt x="533" y="198"/>
                      <a:pt x="523" y="211"/>
                      <a:pt x="538" y="219"/>
                    </a:cubicBezTo>
                    <a:cubicBezTo>
                      <a:pt x="542" y="221"/>
                      <a:pt x="544" y="228"/>
                      <a:pt x="547" y="232"/>
                    </a:cubicBezTo>
                    <a:cubicBezTo>
                      <a:pt x="553" y="241"/>
                      <a:pt x="558" y="254"/>
                      <a:pt x="573" y="240"/>
                    </a:cubicBezTo>
                    <a:cubicBezTo>
                      <a:pt x="578" y="250"/>
                      <a:pt x="583" y="261"/>
                      <a:pt x="588" y="274"/>
                    </a:cubicBezTo>
                    <a:cubicBezTo>
                      <a:pt x="595" y="269"/>
                      <a:pt x="599" y="265"/>
                      <a:pt x="604" y="261"/>
                    </a:cubicBezTo>
                    <a:cubicBezTo>
                      <a:pt x="620" y="266"/>
                      <a:pt x="600" y="310"/>
                      <a:pt x="640" y="291"/>
                    </a:cubicBezTo>
                    <a:cubicBezTo>
                      <a:pt x="640" y="303"/>
                      <a:pt x="639" y="313"/>
                      <a:pt x="639" y="323"/>
                    </a:cubicBezTo>
                    <a:cubicBezTo>
                      <a:pt x="639" y="329"/>
                      <a:pt x="642" y="335"/>
                      <a:pt x="643" y="340"/>
                    </a:cubicBezTo>
                    <a:cubicBezTo>
                      <a:pt x="650" y="337"/>
                      <a:pt x="657" y="335"/>
                      <a:pt x="663" y="331"/>
                    </a:cubicBezTo>
                    <a:cubicBezTo>
                      <a:pt x="665" y="329"/>
                      <a:pt x="666" y="324"/>
                      <a:pt x="670" y="315"/>
                    </a:cubicBezTo>
                    <a:cubicBezTo>
                      <a:pt x="672" y="346"/>
                      <a:pt x="659" y="363"/>
                      <a:pt x="637" y="374"/>
                    </a:cubicBezTo>
                    <a:cubicBezTo>
                      <a:pt x="637" y="375"/>
                      <a:pt x="638" y="377"/>
                      <a:pt x="639" y="379"/>
                    </a:cubicBezTo>
                    <a:cubicBezTo>
                      <a:pt x="648" y="381"/>
                      <a:pt x="657" y="383"/>
                      <a:pt x="669" y="385"/>
                    </a:cubicBezTo>
                    <a:cubicBezTo>
                      <a:pt x="653" y="395"/>
                      <a:pt x="639" y="403"/>
                      <a:pt x="621" y="414"/>
                    </a:cubicBezTo>
                    <a:cubicBezTo>
                      <a:pt x="633" y="419"/>
                      <a:pt x="640" y="422"/>
                      <a:pt x="648" y="425"/>
                    </a:cubicBezTo>
                    <a:cubicBezTo>
                      <a:pt x="648" y="426"/>
                      <a:pt x="648" y="427"/>
                      <a:pt x="648" y="429"/>
                    </a:cubicBezTo>
                    <a:cubicBezTo>
                      <a:pt x="630" y="432"/>
                      <a:pt x="612" y="436"/>
                      <a:pt x="588" y="441"/>
                    </a:cubicBezTo>
                    <a:cubicBezTo>
                      <a:pt x="599" y="450"/>
                      <a:pt x="606" y="456"/>
                      <a:pt x="614" y="462"/>
                    </a:cubicBezTo>
                    <a:cubicBezTo>
                      <a:pt x="594" y="481"/>
                      <a:pt x="572" y="465"/>
                      <a:pt x="550" y="461"/>
                    </a:cubicBezTo>
                    <a:cubicBezTo>
                      <a:pt x="549" y="463"/>
                      <a:pt x="549" y="465"/>
                      <a:pt x="548" y="466"/>
                    </a:cubicBezTo>
                    <a:cubicBezTo>
                      <a:pt x="552" y="473"/>
                      <a:pt x="556" y="479"/>
                      <a:pt x="561" y="486"/>
                    </a:cubicBezTo>
                    <a:cubicBezTo>
                      <a:pt x="549" y="497"/>
                      <a:pt x="535" y="495"/>
                      <a:pt x="523" y="488"/>
                    </a:cubicBezTo>
                    <a:cubicBezTo>
                      <a:pt x="499" y="475"/>
                      <a:pt x="500" y="474"/>
                      <a:pt x="499" y="503"/>
                    </a:cubicBezTo>
                    <a:cubicBezTo>
                      <a:pt x="481" y="498"/>
                      <a:pt x="468" y="489"/>
                      <a:pt x="467" y="468"/>
                    </a:cubicBezTo>
                    <a:cubicBezTo>
                      <a:pt x="466" y="467"/>
                      <a:pt x="464" y="467"/>
                      <a:pt x="462" y="467"/>
                    </a:cubicBezTo>
                    <a:cubicBezTo>
                      <a:pt x="458" y="476"/>
                      <a:pt x="453" y="485"/>
                      <a:pt x="447" y="498"/>
                    </a:cubicBezTo>
                    <a:cubicBezTo>
                      <a:pt x="438" y="485"/>
                      <a:pt x="429" y="472"/>
                      <a:pt x="417" y="455"/>
                    </a:cubicBezTo>
                    <a:cubicBezTo>
                      <a:pt x="414" y="467"/>
                      <a:pt x="412" y="475"/>
                      <a:pt x="409" y="485"/>
                    </a:cubicBezTo>
                    <a:cubicBezTo>
                      <a:pt x="384" y="476"/>
                      <a:pt x="392" y="453"/>
                      <a:pt x="391" y="428"/>
                    </a:cubicBezTo>
                    <a:cubicBezTo>
                      <a:pt x="383" y="440"/>
                      <a:pt x="378" y="447"/>
                      <a:pt x="372" y="454"/>
                    </a:cubicBezTo>
                    <a:cubicBezTo>
                      <a:pt x="355" y="443"/>
                      <a:pt x="363" y="422"/>
                      <a:pt x="359" y="403"/>
                    </a:cubicBezTo>
                    <a:cubicBezTo>
                      <a:pt x="354" y="408"/>
                      <a:pt x="351" y="411"/>
                      <a:pt x="344" y="418"/>
                    </a:cubicBezTo>
                    <a:cubicBezTo>
                      <a:pt x="338" y="402"/>
                      <a:pt x="334" y="387"/>
                      <a:pt x="328" y="370"/>
                    </a:cubicBezTo>
                    <a:cubicBezTo>
                      <a:pt x="323" y="375"/>
                      <a:pt x="317" y="380"/>
                      <a:pt x="309" y="388"/>
                    </a:cubicBezTo>
                    <a:cubicBezTo>
                      <a:pt x="305" y="374"/>
                      <a:pt x="300" y="360"/>
                      <a:pt x="296" y="346"/>
                    </a:cubicBezTo>
                    <a:cubicBezTo>
                      <a:pt x="294" y="346"/>
                      <a:pt x="293" y="346"/>
                      <a:pt x="291" y="346"/>
                    </a:cubicBezTo>
                    <a:cubicBezTo>
                      <a:pt x="289" y="352"/>
                      <a:pt x="287" y="357"/>
                      <a:pt x="283" y="368"/>
                    </a:cubicBezTo>
                    <a:cubicBezTo>
                      <a:pt x="274" y="353"/>
                      <a:pt x="267" y="341"/>
                      <a:pt x="258" y="326"/>
                    </a:cubicBezTo>
                    <a:cubicBezTo>
                      <a:pt x="254" y="333"/>
                      <a:pt x="251" y="339"/>
                      <a:pt x="247" y="346"/>
                    </a:cubicBezTo>
                    <a:cubicBezTo>
                      <a:pt x="242" y="341"/>
                      <a:pt x="235" y="336"/>
                      <a:pt x="228" y="329"/>
                    </a:cubicBezTo>
                    <a:cubicBezTo>
                      <a:pt x="226" y="334"/>
                      <a:pt x="225" y="338"/>
                      <a:pt x="223" y="343"/>
                    </a:cubicBezTo>
                    <a:cubicBezTo>
                      <a:pt x="211" y="338"/>
                      <a:pt x="199" y="334"/>
                      <a:pt x="185" y="328"/>
                    </a:cubicBezTo>
                    <a:cubicBezTo>
                      <a:pt x="186" y="336"/>
                      <a:pt x="186" y="340"/>
                      <a:pt x="186" y="347"/>
                    </a:cubicBezTo>
                    <a:cubicBezTo>
                      <a:pt x="179" y="345"/>
                      <a:pt x="173" y="344"/>
                      <a:pt x="168" y="342"/>
                    </a:cubicBezTo>
                    <a:cubicBezTo>
                      <a:pt x="160" y="338"/>
                      <a:pt x="152" y="333"/>
                      <a:pt x="150" y="348"/>
                    </a:cubicBezTo>
                    <a:cubicBezTo>
                      <a:pt x="149" y="351"/>
                      <a:pt x="142" y="352"/>
                      <a:pt x="140" y="355"/>
                    </a:cubicBezTo>
                    <a:cubicBezTo>
                      <a:pt x="136" y="358"/>
                      <a:pt x="135" y="362"/>
                      <a:pt x="132" y="366"/>
                    </a:cubicBezTo>
                    <a:cubicBezTo>
                      <a:pt x="144" y="370"/>
                      <a:pt x="155" y="373"/>
                      <a:pt x="167" y="376"/>
                    </a:cubicBezTo>
                    <a:cubicBezTo>
                      <a:pt x="168" y="376"/>
                      <a:pt x="171" y="367"/>
                      <a:pt x="174" y="358"/>
                    </a:cubicBezTo>
                    <a:cubicBezTo>
                      <a:pt x="183" y="363"/>
                      <a:pt x="193" y="368"/>
                      <a:pt x="205" y="375"/>
                    </a:cubicBezTo>
                    <a:cubicBezTo>
                      <a:pt x="206" y="369"/>
                      <a:pt x="208" y="363"/>
                      <a:pt x="209" y="358"/>
                    </a:cubicBezTo>
                    <a:cubicBezTo>
                      <a:pt x="225" y="346"/>
                      <a:pt x="231" y="396"/>
                      <a:pt x="252" y="360"/>
                    </a:cubicBezTo>
                    <a:cubicBezTo>
                      <a:pt x="258" y="372"/>
                      <a:pt x="263" y="381"/>
                      <a:pt x="268" y="391"/>
                    </a:cubicBezTo>
                    <a:cubicBezTo>
                      <a:pt x="272" y="389"/>
                      <a:pt x="276" y="386"/>
                      <a:pt x="282" y="383"/>
                    </a:cubicBezTo>
                    <a:cubicBezTo>
                      <a:pt x="285" y="397"/>
                      <a:pt x="288" y="410"/>
                      <a:pt x="291" y="424"/>
                    </a:cubicBezTo>
                    <a:cubicBezTo>
                      <a:pt x="292" y="423"/>
                      <a:pt x="294" y="423"/>
                      <a:pt x="296" y="423"/>
                    </a:cubicBezTo>
                    <a:cubicBezTo>
                      <a:pt x="293" y="432"/>
                      <a:pt x="290" y="441"/>
                      <a:pt x="287" y="451"/>
                    </a:cubicBezTo>
                    <a:cubicBezTo>
                      <a:pt x="306" y="450"/>
                      <a:pt x="324" y="449"/>
                      <a:pt x="347" y="448"/>
                    </a:cubicBezTo>
                    <a:cubicBezTo>
                      <a:pt x="325" y="471"/>
                      <a:pt x="308" y="488"/>
                      <a:pt x="290" y="507"/>
                    </a:cubicBezTo>
                    <a:cubicBezTo>
                      <a:pt x="294" y="511"/>
                      <a:pt x="300" y="515"/>
                      <a:pt x="311" y="524"/>
                    </a:cubicBezTo>
                    <a:cubicBezTo>
                      <a:pt x="289" y="528"/>
                      <a:pt x="269" y="533"/>
                      <a:pt x="248" y="537"/>
                    </a:cubicBezTo>
                    <a:cubicBezTo>
                      <a:pt x="242" y="539"/>
                      <a:pt x="234" y="539"/>
                      <a:pt x="229" y="543"/>
                    </a:cubicBezTo>
                    <a:cubicBezTo>
                      <a:pt x="218" y="554"/>
                      <a:pt x="208" y="564"/>
                      <a:pt x="190" y="544"/>
                    </a:cubicBezTo>
                    <a:cubicBezTo>
                      <a:pt x="206" y="582"/>
                      <a:pt x="231" y="590"/>
                      <a:pt x="259" y="572"/>
                    </a:cubicBezTo>
                    <a:cubicBezTo>
                      <a:pt x="264" y="568"/>
                      <a:pt x="269" y="565"/>
                      <a:pt x="274" y="561"/>
                    </a:cubicBezTo>
                    <a:cubicBezTo>
                      <a:pt x="305" y="540"/>
                      <a:pt x="315" y="541"/>
                      <a:pt x="343" y="567"/>
                    </a:cubicBezTo>
                    <a:cubicBezTo>
                      <a:pt x="349" y="572"/>
                      <a:pt x="359" y="573"/>
                      <a:pt x="365" y="581"/>
                    </a:cubicBezTo>
                    <a:cubicBezTo>
                      <a:pt x="356" y="577"/>
                      <a:pt x="344" y="576"/>
                      <a:pt x="336" y="570"/>
                    </a:cubicBezTo>
                    <a:cubicBezTo>
                      <a:pt x="310" y="551"/>
                      <a:pt x="304" y="550"/>
                      <a:pt x="277" y="567"/>
                    </a:cubicBezTo>
                    <a:cubicBezTo>
                      <a:pt x="272" y="571"/>
                      <a:pt x="266" y="575"/>
                      <a:pt x="261" y="578"/>
                    </a:cubicBezTo>
                    <a:cubicBezTo>
                      <a:pt x="231" y="597"/>
                      <a:pt x="209" y="593"/>
                      <a:pt x="189" y="564"/>
                    </a:cubicBezTo>
                    <a:cubicBezTo>
                      <a:pt x="187" y="561"/>
                      <a:pt x="184" y="558"/>
                      <a:pt x="178" y="551"/>
                    </a:cubicBezTo>
                    <a:cubicBezTo>
                      <a:pt x="173" y="565"/>
                      <a:pt x="162" y="581"/>
                      <a:pt x="166" y="587"/>
                    </a:cubicBezTo>
                    <a:cubicBezTo>
                      <a:pt x="174" y="599"/>
                      <a:pt x="190" y="612"/>
                      <a:pt x="203" y="614"/>
                    </a:cubicBezTo>
                    <a:cubicBezTo>
                      <a:pt x="220" y="616"/>
                      <a:pt x="238" y="606"/>
                      <a:pt x="256" y="601"/>
                    </a:cubicBezTo>
                    <a:cubicBezTo>
                      <a:pt x="266" y="599"/>
                      <a:pt x="276" y="599"/>
                      <a:pt x="290" y="598"/>
                    </a:cubicBezTo>
                    <a:cubicBezTo>
                      <a:pt x="265" y="606"/>
                      <a:pt x="246" y="613"/>
                      <a:pt x="226" y="620"/>
                    </a:cubicBezTo>
                    <a:cubicBezTo>
                      <a:pt x="202" y="628"/>
                      <a:pt x="181" y="624"/>
                      <a:pt x="168" y="603"/>
                    </a:cubicBezTo>
                    <a:cubicBezTo>
                      <a:pt x="157" y="585"/>
                      <a:pt x="146" y="575"/>
                      <a:pt x="124" y="583"/>
                    </a:cubicBezTo>
                    <a:close/>
                    <a:moveTo>
                      <a:pt x="405" y="308"/>
                    </a:moveTo>
                    <a:cubicBezTo>
                      <a:pt x="404" y="308"/>
                      <a:pt x="402" y="307"/>
                      <a:pt x="401" y="306"/>
                    </a:cubicBezTo>
                    <a:cubicBezTo>
                      <a:pt x="397" y="311"/>
                      <a:pt x="392" y="315"/>
                      <a:pt x="388" y="320"/>
                    </a:cubicBezTo>
                    <a:cubicBezTo>
                      <a:pt x="409" y="339"/>
                      <a:pt x="429" y="355"/>
                      <a:pt x="446" y="375"/>
                    </a:cubicBezTo>
                    <a:cubicBezTo>
                      <a:pt x="458" y="390"/>
                      <a:pt x="472" y="398"/>
                      <a:pt x="490" y="395"/>
                    </a:cubicBezTo>
                    <a:cubicBezTo>
                      <a:pt x="508" y="393"/>
                      <a:pt x="526" y="387"/>
                      <a:pt x="543" y="382"/>
                    </a:cubicBezTo>
                    <a:cubicBezTo>
                      <a:pt x="548" y="381"/>
                      <a:pt x="555" y="378"/>
                      <a:pt x="557" y="374"/>
                    </a:cubicBezTo>
                    <a:cubicBezTo>
                      <a:pt x="568" y="354"/>
                      <a:pt x="558" y="324"/>
                      <a:pt x="535" y="309"/>
                    </a:cubicBezTo>
                    <a:cubicBezTo>
                      <a:pt x="508" y="327"/>
                      <a:pt x="497" y="325"/>
                      <a:pt x="476" y="299"/>
                    </a:cubicBezTo>
                    <a:cubicBezTo>
                      <a:pt x="468" y="289"/>
                      <a:pt x="459" y="281"/>
                      <a:pt x="449" y="273"/>
                    </a:cubicBezTo>
                    <a:cubicBezTo>
                      <a:pt x="445" y="271"/>
                      <a:pt x="438" y="274"/>
                      <a:pt x="432" y="275"/>
                    </a:cubicBezTo>
                    <a:cubicBezTo>
                      <a:pt x="433" y="281"/>
                      <a:pt x="434" y="287"/>
                      <a:pt x="436" y="292"/>
                    </a:cubicBezTo>
                    <a:cubicBezTo>
                      <a:pt x="440" y="301"/>
                      <a:pt x="446" y="308"/>
                      <a:pt x="451" y="316"/>
                    </a:cubicBezTo>
                    <a:cubicBezTo>
                      <a:pt x="449" y="318"/>
                      <a:pt x="447" y="319"/>
                      <a:pt x="446" y="321"/>
                    </a:cubicBezTo>
                    <a:cubicBezTo>
                      <a:pt x="439" y="317"/>
                      <a:pt x="432" y="313"/>
                      <a:pt x="425" y="309"/>
                    </a:cubicBezTo>
                    <a:cubicBezTo>
                      <a:pt x="424" y="316"/>
                      <a:pt x="424" y="324"/>
                      <a:pt x="423" y="331"/>
                    </a:cubicBezTo>
                    <a:cubicBezTo>
                      <a:pt x="415" y="326"/>
                      <a:pt x="408" y="323"/>
                      <a:pt x="402" y="319"/>
                    </a:cubicBezTo>
                    <a:cubicBezTo>
                      <a:pt x="403" y="316"/>
                      <a:pt x="404" y="312"/>
                      <a:pt x="405" y="30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26" name="Freeform 16"/>
              <p:cNvSpPr>
                <a:spLocks noEditPoints="1"/>
              </p:cNvSpPr>
              <p:nvPr/>
            </p:nvSpPr>
            <p:spPr bwMode="auto">
              <a:xfrm>
                <a:off x="3505581" y="2435672"/>
                <a:ext cx="488944" cy="369665"/>
              </a:xfrm>
              <a:custGeom>
                <a:avLst/>
                <a:gdLst>
                  <a:gd name="T0" fmla="*/ 28 w 850"/>
                  <a:gd name="T1" fmla="*/ 37 h 642"/>
                  <a:gd name="T2" fmla="*/ 95 w 850"/>
                  <a:gd name="T3" fmla="*/ 48 h 642"/>
                  <a:gd name="T4" fmla="*/ 114 w 850"/>
                  <a:gd name="T5" fmla="*/ 101 h 642"/>
                  <a:gd name="T6" fmla="*/ 139 w 850"/>
                  <a:gd name="T7" fmla="*/ 197 h 642"/>
                  <a:gd name="T8" fmla="*/ 162 w 850"/>
                  <a:gd name="T9" fmla="*/ 171 h 642"/>
                  <a:gd name="T10" fmla="*/ 95 w 850"/>
                  <a:gd name="T11" fmla="*/ 146 h 642"/>
                  <a:gd name="T12" fmla="*/ 122 w 850"/>
                  <a:gd name="T13" fmla="*/ 91 h 642"/>
                  <a:gd name="T14" fmla="*/ 131 w 850"/>
                  <a:gd name="T15" fmla="*/ 51 h 642"/>
                  <a:gd name="T16" fmla="*/ 307 w 850"/>
                  <a:gd name="T17" fmla="*/ 11 h 642"/>
                  <a:gd name="T18" fmla="*/ 182 w 850"/>
                  <a:gd name="T19" fmla="*/ 81 h 642"/>
                  <a:gd name="T20" fmla="*/ 338 w 850"/>
                  <a:gd name="T21" fmla="*/ 64 h 642"/>
                  <a:gd name="T22" fmla="*/ 266 w 850"/>
                  <a:gd name="T23" fmla="*/ 62 h 642"/>
                  <a:gd name="T24" fmla="*/ 282 w 850"/>
                  <a:gd name="T25" fmla="*/ 98 h 642"/>
                  <a:gd name="T26" fmla="*/ 347 w 850"/>
                  <a:gd name="T27" fmla="*/ 182 h 642"/>
                  <a:gd name="T28" fmla="*/ 286 w 850"/>
                  <a:gd name="T29" fmla="*/ 249 h 642"/>
                  <a:gd name="T30" fmla="*/ 213 w 850"/>
                  <a:gd name="T31" fmla="*/ 277 h 642"/>
                  <a:gd name="T32" fmla="*/ 153 w 850"/>
                  <a:gd name="T33" fmla="*/ 281 h 642"/>
                  <a:gd name="T34" fmla="*/ 252 w 850"/>
                  <a:gd name="T35" fmla="*/ 286 h 642"/>
                  <a:gd name="T36" fmla="*/ 300 w 850"/>
                  <a:gd name="T37" fmla="*/ 287 h 642"/>
                  <a:gd name="T38" fmla="*/ 347 w 850"/>
                  <a:gd name="T39" fmla="*/ 214 h 642"/>
                  <a:gd name="T40" fmla="*/ 413 w 850"/>
                  <a:gd name="T41" fmla="*/ 147 h 642"/>
                  <a:gd name="T42" fmla="*/ 499 w 850"/>
                  <a:gd name="T43" fmla="*/ 126 h 642"/>
                  <a:gd name="T44" fmla="*/ 520 w 850"/>
                  <a:gd name="T45" fmla="*/ 150 h 642"/>
                  <a:gd name="T46" fmla="*/ 569 w 850"/>
                  <a:gd name="T47" fmla="*/ 167 h 642"/>
                  <a:gd name="T48" fmla="*/ 615 w 850"/>
                  <a:gd name="T49" fmla="*/ 196 h 642"/>
                  <a:gd name="T50" fmla="*/ 643 w 850"/>
                  <a:gd name="T51" fmla="*/ 253 h 642"/>
                  <a:gd name="T52" fmla="*/ 645 w 850"/>
                  <a:gd name="T53" fmla="*/ 322 h 642"/>
                  <a:gd name="T54" fmla="*/ 592 w 850"/>
                  <a:gd name="T55" fmla="*/ 358 h 642"/>
                  <a:gd name="T56" fmla="*/ 537 w 850"/>
                  <a:gd name="T57" fmla="*/ 418 h 642"/>
                  <a:gd name="T58" fmla="*/ 569 w 850"/>
                  <a:gd name="T59" fmla="*/ 451 h 642"/>
                  <a:gd name="T60" fmla="*/ 625 w 850"/>
                  <a:gd name="T61" fmla="*/ 405 h 642"/>
                  <a:gd name="T62" fmla="*/ 707 w 850"/>
                  <a:gd name="T63" fmla="*/ 372 h 642"/>
                  <a:gd name="T64" fmla="*/ 848 w 850"/>
                  <a:gd name="T65" fmla="*/ 475 h 642"/>
                  <a:gd name="T66" fmla="*/ 830 w 850"/>
                  <a:gd name="T67" fmla="*/ 545 h 642"/>
                  <a:gd name="T68" fmla="*/ 724 w 850"/>
                  <a:gd name="T69" fmla="*/ 480 h 642"/>
                  <a:gd name="T70" fmla="*/ 667 w 850"/>
                  <a:gd name="T71" fmla="*/ 448 h 642"/>
                  <a:gd name="T72" fmla="*/ 669 w 850"/>
                  <a:gd name="T73" fmla="*/ 580 h 642"/>
                  <a:gd name="T74" fmla="*/ 627 w 850"/>
                  <a:gd name="T75" fmla="*/ 642 h 642"/>
                  <a:gd name="T76" fmla="*/ 532 w 850"/>
                  <a:gd name="T77" fmla="*/ 513 h 642"/>
                  <a:gd name="T78" fmla="*/ 416 w 850"/>
                  <a:gd name="T79" fmla="*/ 408 h 642"/>
                  <a:gd name="T80" fmla="*/ 324 w 850"/>
                  <a:gd name="T81" fmla="*/ 431 h 642"/>
                  <a:gd name="T82" fmla="*/ 357 w 850"/>
                  <a:gd name="T83" fmla="*/ 438 h 642"/>
                  <a:gd name="T84" fmla="*/ 309 w 850"/>
                  <a:gd name="T85" fmla="*/ 449 h 642"/>
                  <a:gd name="T86" fmla="*/ 201 w 850"/>
                  <a:gd name="T87" fmla="*/ 385 h 642"/>
                  <a:gd name="T88" fmla="*/ 56 w 850"/>
                  <a:gd name="T89" fmla="*/ 245 h 642"/>
                  <a:gd name="T90" fmla="*/ 30 w 850"/>
                  <a:gd name="T91" fmla="*/ 128 h 642"/>
                  <a:gd name="T92" fmla="*/ 501 w 850"/>
                  <a:gd name="T93" fmla="*/ 236 h 642"/>
                  <a:gd name="T94" fmla="*/ 427 w 850"/>
                  <a:gd name="T95" fmla="*/ 296 h 642"/>
                  <a:gd name="T96" fmla="*/ 441 w 850"/>
                  <a:gd name="T97" fmla="*/ 339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642">
                    <a:moveTo>
                      <a:pt x="12" y="88"/>
                    </a:moveTo>
                    <a:cubicBezTo>
                      <a:pt x="18" y="96"/>
                      <a:pt x="24" y="103"/>
                      <a:pt x="30" y="110"/>
                    </a:cubicBezTo>
                    <a:cubicBezTo>
                      <a:pt x="34" y="101"/>
                      <a:pt x="40" y="92"/>
                      <a:pt x="44" y="83"/>
                    </a:cubicBezTo>
                    <a:cubicBezTo>
                      <a:pt x="52" y="65"/>
                      <a:pt x="42" y="52"/>
                      <a:pt x="28" y="37"/>
                    </a:cubicBezTo>
                    <a:cubicBezTo>
                      <a:pt x="55" y="37"/>
                      <a:pt x="63" y="51"/>
                      <a:pt x="64" y="72"/>
                    </a:cubicBezTo>
                    <a:cubicBezTo>
                      <a:pt x="66" y="72"/>
                      <a:pt x="67" y="71"/>
                      <a:pt x="69" y="71"/>
                    </a:cubicBezTo>
                    <a:cubicBezTo>
                      <a:pt x="72" y="60"/>
                      <a:pt x="75" y="50"/>
                      <a:pt x="79" y="36"/>
                    </a:cubicBezTo>
                    <a:cubicBezTo>
                      <a:pt x="82" y="38"/>
                      <a:pt x="95" y="43"/>
                      <a:pt x="95" y="48"/>
                    </a:cubicBezTo>
                    <a:cubicBezTo>
                      <a:pt x="95" y="60"/>
                      <a:pt x="89" y="72"/>
                      <a:pt x="85" y="85"/>
                    </a:cubicBezTo>
                    <a:cubicBezTo>
                      <a:pt x="94" y="89"/>
                      <a:pt x="103" y="88"/>
                      <a:pt x="103" y="69"/>
                    </a:cubicBezTo>
                    <a:cubicBezTo>
                      <a:pt x="106" y="70"/>
                      <a:pt x="108" y="71"/>
                      <a:pt x="110" y="72"/>
                    </a:cubicBezTo>
                    <a:cubicBezTo>
                      <a:pt x="111" y="82"/>
                      <a:pt x="113" y="91"/>
                      <a:pt x="114" y="101"/>
                    </a:cubicBezTo>
                    <a:cubicBezTo>
                      <a:pt x="109" y="102"/>
                      <a:pt x="108" y="103"/>
                      <a:pt x="107" y="103"/>
                    </a:cubicBezTo>
                    <a:cubicBezTo>
                      <a:pt x="64" y="99"/>
                      <a:pt x="57" y="108"/>
                      <a:pt x="72" y="149"/>
                    </a:cubicBezTo>
                    <a:cubicBezTo>
                      <a:pt x="78" y="165"/>
                      <a:pt x="80" y="185"/>
                      <a:pt x="92" y="194"/>
                    </a:cubicBezTo>
                    <a:cubicBezTo>
                      <a:pt x="102" y="202"/>
                      <a:pt x="123" y="196"/>
                      <a:pt x="139" y="197"/>
                    </a:cubicBezTo>
                    <a:cubicBezTo>
                      <a:pt x="151" y="198"/>
                      <a:pt x="163" y="198"/>
                      <a:pt x="175" y="199"/>
                    </a:cubicBezTo>
                    <a:cubicBezTo>
                      <a:pt x="185" y="200"/>
                      <a:pt x="195" y="202"/>
                      <a:pt x="207" y="203"/>
                    </a:cubicBezTo>
                    <a:cubicBezTo>
                      <a:pt x="202" y="197"/>
                      <a:pt x="198" y="191"/>
                      <a:pt x="193" y="184"/>
                    </a:cubicBezTo>
                    <a:cubicBezTo>
                      <a:pt x="183" y="191"/>
                      <a:pt x="183" y="191"/>
                      <a:pt x="162" y="171"/>
                    </a:cubicBezTo>
                    <a:cubicBezTo>
                      <a:pt x="161" y="174"/>
                      <a:pt x="159" y="176"/>
                      <a:pt x="157" y="178"/>
                    </a:cubicBezTo>
                    <a:cubicBezTo>
                      <a:pt x="156" y="178"/>
                      <a:pt x="155" y="177"/>
                      <a:pt x="155" y="177"/>
                    </a:cubicBezTo>
                    <a:cubicBezTo>
                      <a:pt x="151" y="171"/>
                      <a:pt x="148" y="165"/>
                      <a:pt x="144" y="159"/>
                    </a:cubicBezTo>
                    <a:cubicBezTo>
                      <a:pt x="122" y="166"/>
                      <a:pt x="96" y="161"/>
                      <a:pt x="95" y="146"/>
                    </a:cubicBezTo>
                    <a:cubicBezTo>
                      <a:pt x="94" y="135"/>
                      <a:pt x="106" y="123"/>
                      <a:pt x="112" y="112"/>
                    </a:cubicBezTo>
                    <a:cubicBezTo>
                      <a:pt x="126" y="123"/>
                      <a:pt x="135" y="131"/>
                      <a:pt x="144" y="138"/>
                    </a:cubicBezTo>
                    <a:cubicBezTo>
                      <a:pt x="146" y="136"/>
                      <a:pt x="148" y="134"/>
                      <a:pt x="149" y="133"/>
                    </a:cubicBezTo>
                    <a:cubicBezTo>
                      <a:pt x="140" y="119"/>
                      <a:pt x="131" y="105"/>
                      <a:pt x="122" y="91"/>
                    </a:cubicBezTo>
                    <a:cubicBezTo>
                      <a:pt x="122" y="90"/>
                      <a:pt x="123" y="89"/>
                      <a:pt x="123" y="88"/>
                    </a:cubicBezTo>
                    <a:cubicBezTo>
                      <a:pt x="140" y="102"/>
                      <a:pt x="157" y="115"/>
                      <a:pt x="176" y="129"/>
                    </a:cubicBezTo>
                    <a:cubicBezTo>
                      <a:pt x="176" y="102"/>
                      <a:pt x="159" y="96"/>
                      <a:pt x="147" y="94"/>
                    </a:cubicBezTo>
                    <a:cubicBezTo>
                      <a:pt x="141" y="77"/>
                      <a:pt x="136" y="64"/>
                      <a:pt x="131" y="51"/>
                    </a:cubicBezTo>
                    <a:cubicBezTo>
                      <a:pt x="133" y="51"/>
                      <a:pt x="138" y="50"/>
                      <a:pt x="143" y="51"/>
                    </a:cubicBezTo>
                    <a:cubicBezTo>
                      <a:pt x="155" y="54"/>
                      <a:pt x="160" y="48"/>
                      <a:pt x="166" y="38"/>
                    </a:cubicBezTo>
                    <a:cubicBezTo>
                      <a:pt x="182" y="10"/>
                      <a:pt x="207" y="0"/>
                      <a:pt x="235" y="15"/>
                    </a:cubicBezTo>
                    <a:cubicBezTo>
                      <a:pt x="260" y="28"/>
                      <a:pt x="283" y="37"/>
                      <a:pt x="307" y="11"/>
                    </a:cubicBezTo>
                    <a:cubicBezTo>
                      <a:pt x="287" y="37"/>
                      <a:pt x="278" y="39"/>
                      <a:pt x="250" y="28"/>
                    </a:cubicBezTo>
                    <a:cubicBezTo>
                      <a:pt x="240" y="24"/>
                      <a:pt x="230" y="20"/>
                      <a:pt x="220" y="18"/>
                    </a:cubicBezTo>
                    <a:cubicBezTo>
                      <a:pt x="203" y="13"/>
                      <a:pt x="172" y="28"/>
                      <a:pt x="170" y="45"/>
                    </a:cubicBezTo>
                    <a:cubicBezTo>
                      <a:pt x="169" y="55"/>
                      <a:pt x="177" y="67"/>
                      <a:pt x="182" y="81"/>
                    </a:cubicBezTo>
                    <a:cubicBezTo>
                      <a:pt x="189" y="73"/>
                      <a:pt x="192" y="69"/>
                      <a:pt x="196" y="64"/>
                    </a:cubicBezTo>
                    <a:cubicBezTo>
                      <a:pt x="212" y="42"/>
                      <a:pt x="232" y="36"/>
                      <a:pt x="256" y="49"/>
                    </a:cubicBezTo>
                    <a:cubicBezTo>
                      <a:pt x="266" y="54"/>
                      <a:pt x="276" y="60"/>
                      <a:pt x="285" y="67"/>
                    </a:cubicBezTo>
                    <a:cubicBezTo>
                      <a:pt x="303" y="79"/>
                      <a:pt x="320" y="80"/>
                      <a:pt x="338" y="64"/>
                    </a:cubicBezTo>
                    <a:cubicBezTo>
                      <a:pt x="347" y="56"/>
                      <a:pt x="357" y="46"/>
                      <a:pt x="370" y="53"/>
                    </a:cubicBezTo>
                    <a:cubicBezTo>
                      <a:pt x="359" y="61"/>
                      <a:pt x="347" y="67"/>
                      <a:pt x="337" y="75"/>
                    </a:cubicBezTo>
                    <a:cubicBezTo>
                      <a:pt x="323" y="86"/>
                      <a:pt x="308" y="89"/>
                      <a:pt x="293" y="80"/>
                    </a:cubicBezTo>
                    <a:cubicBezTo>
                      <a:pt x="284" y="74"/>
                      <a:pt x="275" y="68"/>
                      <a:pt x="266" y="62"/>
                    </a:cubicBezTo>
                    <a:cubicBezTo>
                      <a:pt x="237" y="42"/>
                      <a:pt x="212" y="48"/>
                      <a:pt x="194" y="84"/>
                    </a:cubicBezTo>
                    <a:cubicBezTo>
                      <a:pt x="212" y="72"/>
                      <a:pt x="224" y="76"/>
                      <a:pt x="234" y="90"/>
                    </a:cubicBezTo>
                    <a:cubicBezTo>
                      <a:pt x="237" y="93"/>
                      <a:pt x="243" y="95"/>
                      <a:pt x="248" y="95"/>
                    </a:cubicBezTo>
                    <a:cubicBezTo>
                      <a:pt x="259" y="97"/>
                      <a:pt x="271" y="95"/>
                      <a:pt x="282" y="98"/>
                    </a:cubicBezTo>
                    <a:cubicBezTo>
                      <a:pt x="292" y="100"/>
                      <a:pt x="302" y="106"/>
                      <a:pt x="314" y="111"/>
                    </a:cubicBezTo>
                    <a:cubicBezTo>
                      <a:pt x="306" y="116"/>
                      <a:pt x="299" y="120"/>
                      <a:pt x="292" y="125"/>
                    </a:cubicBezTo>
                    <a:cubicBezTo>
                      <a:pt x="295" y="122"/>
                      <a:pt x="298" y="120"/>
                      <a:pt x="301" y="117"/>
                    </a:cubicBezTo>
                    <a:cubicBezTo>
                      <a:pt x="315" y="138"/>
                      <a:pt x="330" y="158"/>
                      <a:pt x="347" y="182"/>
                    </a:cubicBezTo>
                    <a:cubicBezTo>
                      <a:pt x="329" y="182"/>
                      <a:pt x="311" y="182"/>
                      <a:pt x="292" y="182"/>
                    </a:cubicBezTo>
                    <a:cubicBezTo>
                      <a:pt x="294" y="190"/>
                      <a:pt x="298" y="199"/>
                      <a:pt x="301" y="208"/>
                    </a:cubicBezTo>
                    <a:cubicBezTo>
                      <a:pt x="299" y="208"/>
                      <a:pt x="297" y="208"/>
                      <a:pt x="295" y="208"/>
                    </a:cubicBezTo>
                    <a:cubicBezTo>
                      <a:pt x="292" y="221"/>
                      <a:pt x="289" y="234"/>
                      <a:pt x="286" y="249"/>
                    </a:cubicBezTo>
                    <a:cubicBezTo>
                      <a:pt x="281" y="246"/>
                      <a:pt x="277" y="244"/>
                      <a:pt x="272" y="241"/>
                    </a:cubicBezTo>
                    <a:cubicBezTo>
                      <a:pt x="267" y="251"/>
                      <a:pt x="262" y="260"/>
                      <a:pt x="256" y="272"/>
                    </a:cubicBezTo>
                    <a:cubicBezTo>
                      <a:pt x="246" y="253"/>
                      <a:pt x="238" y="255"/>
                      <a:pt x="229" y="268"/>
                    </a:cubicBezTo>
                    <a:cubicBezTo>
                      <a:pt x="226" y="273"/>
                      <a:pt x="219" y="274"/>
                      <a:pt x="213" y="277"/>
                    </a:cubicBezTo>
                    <a:cubicBezTo>
                      <a:pt x="212" y="270"/>
                      <a:pt x="211" y="264"/>
                      <a:pt x="210" y="257"/>
                    </a:cubicBezTo>
                    <a:cubicBezTo>
                      <a:pt x="199" y="263"/>
                      <a:pt x="189" y="268"/>
                      <a:pt x="179" y="275"/>
                    </a:cubicBezTo>
                    <a:cubicBezTo>
                      <a:pt x="174" y="260"/>
                      <a:pt x="171" y="244"/>
                      <a:pt x="155" y="262"/>
                    </a:cubicBezTo>
                    <a:cubicBezTo>
                      <a:pt x="152" y="266"/>
                      <a:pt x="152" y="277"/>
                      <a:pt x="153" y="281"/>
                    </a:cubicBezTo>
                    <a:cubicBezTo>
                      <a:pt x="160" y="312"/>
                      <a:pt x="179" y="276"/>
                      <a:pt x="189" y="289"/>
                    </a:cubicBezTo>
                    <a:cubicBezTo>
                      <a:pt x="189" y="303"/>
                      <a:pt x="189" y="303"/>
                      <a:pt x="227" y="289"/>
                    </a:cubicBezTo>
                    <a:cubicBezTo>
                      <a:pt x="228" y="293"/>
                      <a:pt x="229" y="297"/>
                      <a:pt x="230" y="303"/>
                    </a:cubicBezTo>
                    <a:cubicBezTo>
                      <a:pt x="238" y="297"/>
                      <a:pt x="245" y="291"/>
                      <a:pt x="252" y="286"/>
                    </a:cubicBezTo>
                    <a:cubicBezTo>
                      <a:pt x="255" y="293"/>
                      <a:pt x="258" y="299"/>
                      <a:pt x="262" y="307"/>
                    </a:cubicBezTo>
                    <a:cubicBezTo>
                      <a:pt x="271" y="292"/>
                      <a:pt x="278" y="279"/>
                      <a:pt x="287" y="263"/>
                    </a:cubicBezTo>
                    <a:cubicBezTo>
                      <a:pt x="291" y="274"/>
                      <a:pt x="293" y="280"/>
                      <a:pt x="295" y="287"/>
                    </a:cubicBezTo>
                    <a:cubicBezTo>
                      <a:pt x="297" y="287"/>
                      <a:pt x="298" y="287"/>
                      <a:pt x="300" y="287"/>
                    </a:cubicBezTo>
                    <a:cubicBezTo>
                      <a:pt x="304" y="273"/>
                      <a:pt x="309" y="259"/>
                      <a:pt x="313" y="246"/>
                    </a:cubicBezTo>
                    <a:cubicBezTo>
                      <a:pt x="318" y="254"/>
                      <a:pt x="323" y="260"/>
                      <a:pt x="327" y="266"/>
                    </a:cubicBezTo>
                    <a:cubicBezTo>
                      <a:pt x="329" y="264"/>
                      <a:pt x="331" y="262"/>
                      <a:pt x="333" y="260"/>
                    </a:cubicBezTo>
                    <a:cubicBezTo>
                      <a:pt x="337" y="246"/>
                      <a:pt x="342" y="231"/>
                      <a:pt x="347" y="214"/>
                    </a:cubicBezTo>
                    <a:cubicBezTo>
                      <a:pt x="354" y="221"/>
                      <a:pt x="358" y="224"/>
                      <a:pt x="364" y="229"/>
                    </a:cubicBezTo>
                    <a:cubicBezTo>
                      <a:pt x="368" y="210"/>
                      <a:pt x="358" y="190"/>
                      <a:pt x="377" y="178"/>
                    </a:cubicBezTo>
                    <a:cubicBezTo>
                      <a:pt x="381" y="185"/>
                      <a:pt x="386" y="191"/>
                      <a:pt x="394" y="203"/>
                    </a:cubicBezTo>
                    <a:cubicBezTo>
                      <a:pt x="397" y="179"/>
                      <a:pt x="389" y="156"/>
                      <a:pt x="413" y="147"/>
                    </a:cubicBezTo>
                    <a:cubicBezTo>
                      <a:pt x="416" y="156"/>
                      <a:pt x="418" y="164"/>
                      <a:pt x="422" y="177"/>
                    </a:cubicBezTo>
                    <a:cubicBezTo>
                      <a:pt x="433" y="160"/>
                      <a:pt x="442" y="147"/>
                      <a:pt x="452" y="132"/>
                    </a:cubicBezTo>
                    <a:cubicBezTo>
                      <a:pt x="457" y="146"/>
                      <a:pt x="461" y="155"/>
                      <a:pt x="464" y="163"/>
                    </a:cubicBezTo>
                    <a:cubicBezTo>
                      <a:pt x="477" y="149"/>
                      <a:pt x="488" y="138"/>
                      <a:pt x="499" y="126"/>
                    </a:cubicBezTo>
                    <a:cubicBezTo>
                      <a:pt x="500" y="128"/>
                      <a:pt x="502" y="129"/>
                      <a:pt x="503" y="130"/>
                    </a:cubicBezTo>
                    <a:cubicBezTo>
                      <a:pt x="503" y="135"/>
                      <a:pt x="503" y="139"/>
                      <a:pt x="504" y="144"/>
                    </a:cubicBezTo>
                    <a:cubicBezTo>
                      <a:pt x="504" y="147"/>
                      <a:pt x="506" y="153"/>
                      <a:pt x="508" y="154"/>
                    </a:cubicBezTo>
                    <a:cubicBezTo>
                      <a:pt x="512" y="154"/>
                      <a:pt x="517" y="152"/>
                      <a:pt x="520" y="150"/>
                    </a:cubicBezTo>
                    <a:cubicBezTo>
                      <a:pt x="534" y="135"/>
                      <a:pt x="549" y="137"/>
                      <a:pt x="567" y="144"/>
                    </a:cubicBezTo>
                    <a:cubicBezTo>
                      <a:pt x="564" y="149"/>
                      <a:pt x="561" y="151"/>
                      <a:pt x="559" y="155"/>
                    </a:cubicBezTo>
                    <a:cubicBezTo>
                      <a:pt x="557" y="159"/>
                      <a:pt x="556" y="164"/>
                      <a:pt x="555" y="168"/>
                    </a:cubicBezTo>
                    <a:cubicBezTo>
                      <a:pt x="560" y="168"/>
                      <a:pt x="565" y="169"/>
                      <a:pt x="569" y="167"/>
                    </a:cubicBezTo>
                    <a:cubicBezTo>
                      <a:pt x="587" y="159"/>
                      <a:pt x="603" y="159"/>
                      <a:pt x="622" y="171"/>
                    </a:cubicBezTo>
                    <a:cubicBezTo>
                      <a:pt x="617" y="173"/>
                      <a:pt x="614" y="174"/>
                      <a:pt x="612" y="175"/>
                    </a:cubicBezTo>
                    <a:cubicBezTo>
                      <a:pt x="608" y="179"/>
                      <a:pt x="604" y="184"/>
                      <a:pt x="599" y="188"/>
                    </a:cubicBezTo>
                    <a:cubicBezTo>
                      <a:pt x="605" y="191"/>
                      <a:pt x="610" y="195"/>
                      <a:pt x="615" y="196"/>
                    </a:cubicBezTo>
                    <a:cubicBezTo>
                      <a:pt x="627" y="199"/>
                      <a:pt x="640" y="201"/>
                      <a:pt x="652" y="208"/>
                    </a:cubicBezTo>
                    <a:cubicBezTo>
                      <a:pt x="645" y="210"/>
                      <a:pt x="637" y="213"/>
                      <a:pt x="624" y="218"/>
                    </a:cubicBezTo>
                    <a:cubicBezTo>
                      <a:pt x="643" y="229"/>
                      <a:pt x="658" y="237"/>
                      <a:pt x="675" y="247"/>
                    </a:cubicBezTo>
                    <a:cubicBezTo>
                      <a:pt x="661" y="250"/>
                      <a:pt x="652" y="251"/>
                      <a:pt x="643" y="253"/>
                    </a:cubicBezTo>
                    <a:cubicBezTo>
                      <a:pt x="642" y="255"/>
                      <a:pt x="642" y="256"/>
                      <a:pt x="641" y="258"/>
                    </a:cubicBezTo>
                    <a:cubicBezTo>
                      <a:pt x="664" y="269"/>
                      <a:pt x="674" y="287"/>
                      <a:pt x="675" y="308"/>
                    </a:cubicBezTo>
                    <a:cubicBezTo>
                      <a:pt x="666" y="303"/>
                      <a:pt x="657" y="297"/>
                      <a:pt x="647" y="291"/>
                    </a:cubicBezTo>
                    <a:cubicBezTo>
                      <a:pt x="647" y="302"/>
                      <a:pt x="645" y="312"/>
                      <a:pt x="645" y="322"/>
                    </a:cubicBezTo>
                    <a:cubicBezTo>
                      <a:pt x="644" y="328"/>
                      <a:pt x="645" y="333"/>
                      <a:pt x="645" y="334"/>
                    </a:cubicBezTo>
                    <a:cubicBezTo>
                      <a:pt x="634" y="337"/>
                      <a:pt x="623" y="338"/>
                      <a:pt x="619" y="343"/>
                    </a:cubicBezTo>
                    <a:cubicBezTo>
                      <a:pt x="614" y="350"/>
                      <a:pt x="613" y="362"/>
                      <a:pt x="611" y="372"/>
                    </a:cubicBezTo>
                    <a:cubicBezTo>
                      <a:pt x="604" y="367"/>
                      <a:pt x="599" y="363"/>
                      <a:pt x="592" y="358"/>
                    </a:cubicBezTo>
                    <a:cubicBezTo>
                      <a:pt x="587" y="370"/>
                      <a:pt x="582" y="381"/>
                      <a:pt x="578" y="392"/>
                    </a:cubicBezTo>
                    <a:cubicBezTo>
                      <a:pt x="576" y="390"/>
                      <a:pt x="575" y="388"/>
                      <a:pt x="574" y="386"/>
                    </a:cubicBezTo>
                    <a:cubicBezTo>
                      <a:pt x="567" y="389"/>
                      <a:pt x="559" y="390"/>
                      <a:pt x="554" y="395"/>
                    </a:cubicBezTo>
                    <a:cubicBezTo>
                      <a:pt x="547" y="401"/>
                      <a:pt x="540" y="409"/>
                      <a:pt x="537" y="418"/>
                    </a:cubicBezTo>
                    <a:cubicBezTo>
                      <a:pt x="534" y="426"/>
                      <a:pt x="535" y="436"/>
                      <a:pt x="535" y="445"/>
                    </a:cubicBezTo>
                    <a:cubicBezTo>
                      <a:pt x="542" y="443"/>
                      <a:pt x="549" y="442"/>
                      <a:pt x="555" y="439"/>
                    </a:cubicBezTo>
                    <a:cubicBezTo>
                      <a:pt x="558" y="439"/>
                      <a:pt x="559" y="437"/>
                      <a:pt x="563" y="434"/>
                    </a:cubicBezTo>
                    <a:cubicBezTo>
                      <a:pt x="565" y="439"/>
                      <a:pt x="566" y="444"/>
                      <a:pt x="569" y="451"/>
                    </a:cubicBezTo>
                    <a:cubicBezTo>
                      <a:pt x="575" y="440"/>
                      <a:pt x="581" y="431"/>
                      <a:pt x="587" y="421"/>
                    </a:cubicBezTo>
                    <a:cubicBezTo>
                      <a:pt x="591" y="426"/>
                      <a:pt x="594" y="430"/>
                      <a:pt x="600" y="436"/>
                    </a:cubicBezTo>
                    <a:cubicBezTo>
                      <a:pt x="604" y="420"/>
                      <a:pt x="609" y="408"/>
                      <a:pt x="614" y="392"/>
                    </a:cubicBezTo>
                    <a:cubicBezTo>
                      <a:pt x="619" y="398"/>
                      <a:pt x="621" y="400"/>
                      <a:pt x="625" y="405"/>
                    </a:cubicBezTo>
                    <a:cubicBezTo>
                      <a:pt x="628" y="395"/>
                      <a:pt x="630" y="387"/>
                      <a:pt x="633" y="379"/>
                    </a:cubicBezTo>
                    <a:cubicBezTo>
                      <a:pt x="658" y="399"/>
                      <a:pt x="649" y="365"/>
                      <a:pt x="661" y="366"/>
                    </a:cubicBezTo>
                    <a:cubicBezTo>
                      <a:pt x="667" y="366"/>
                      <a:pt x="675" y="363"/>
                      <a:pt x="678" y="365"/>
                    </a:cubicBezTo>
                    <a:cubicBezTo>
                      <a:pt x="687" y="374"/>
                      <a:pt x="698" y="369"/>
                      <a:pt x="707" y="372"/>
                    </a:cubicBezTo>
                    <a:cubicBezTo>
                      <a:pt x="720" y="377"/>
                      <a:pt x="739" y="382"/>
                      <a:pt x="743" y="392"/>
                    </a:cubicBezTo>
                    <a:cubicBezTo>
                      <a:pt x="754" y="420"/>
                      <a:pt x="788" y="402"/>
                      <a:pt x="797" y="428"/>
                    </a:cubicBezTo>
                    <a:cubicBezTo>
                      <a:pt x="801" y="432"/>
                      <a:pt x="804" y="437"/>
                      <a:pt x="809" y="439"/>
                    </a:cubicBezTo>
                    <a:cubicBezTo>
                      <a:pt x="827" y="444"/>
                      <a:pt x="842" y="453"/>
                      <a:pt x="848" y="475"/>
                    </a:cubicBezTo>
                    <a:cubicBezTo>
                      <a:pt x="841" y="470"/>
                      <a:pt x="836" y="467"/>
                      <a:pt x="831" y="463"/>
                    </a:cubicBezTo>
                    <a:cubicBezTo>
                      <a:pt x="830" y="464"/>
                      <a:pt x="829" y="465"/>
                      <a:pt x="828" y="466"/>
                    </a:cubicBezTo>
                    <a:cubicBezTo>
                      <a:pt x="830" y="470"/>
                      <a:pt x="831" y="475"/>
                      <a:pt x="834" y="479"/>
                    </a:cubicBezTo>
                    <a:cubicBezTo>
                      <a:pt x="850" y="502"/>
                      <a:pt x="837" y="524"/>
                      <a:pt x="830" y="545"/>
                    </a:cubicBezTo>
                    <a:cubicBezTo>
                      <a:pt x="825" y="562"/>
                      <a:pt x="820" y="579"/>
                      <a:pt x="816" y="595"/>
                    </a:cubicBezTo>
                    <a:cubicBezTo>
                      <a:pt x="814" y="593"/>
                      <a:pt x="809" y="590"/>
                      <a:pt x="804" y="585"/>
                    </a:cubicBezTo>
                    <a:cubicBezTo>
                      <a:pt x="790" y="574"/>
                      <a:pt x="774" y="564"/>
                      <a:pt x="764" y="550"/>
                    </a:cubicBezTo>
                    <a:cubicBezTo>
                      <a:pt x="749" y="528"/>
                      <a:pt x="736" y="504"/>
                      <a:pt x="724" y="480"/>
                    </a:cubicBezTo>
                    <a:cubicBezTo>
                      <a:pt x="721" y="473"/>
                      <a:pt x="724" y="464"/>
                      <a:pt x="725" y="456"/>
                    </a:cubicBezTo>
                    <a:cubicBezTo>
                      <a:pt x="727" y="444"/>
                      <a:pt x="731" y="432"/>
                      <a:pt x="716" y="426"/>
                    </a:cubicBezTo>
                    <a:cubicBezTo>
                      <a:pt x="700" y="420"/>
                      <a:pt x="686" y="421"/>
                      <a:pt x="675" y="434"/>
                    </a:cubicBezTo>
                    <a:cubicBezTo>
                      <a:pt x="671" y="438"/>
                      <a:pt x="669" y="443"/>
                      <a:pt x="667" y="448"/>
                    </a:cubicBezTo>
                    <a:cubicBezTo>
                      <a:pt x="656" y="477"/>
                      <a:pt x="635" y="494"/>
                      <a:pt x="604" y="506"/>
                    </a:cubicBezTo>
                    <a:cubicBezTo>
                      <a:pt x="610" y="511"/>
                      <a:pt x="616" y="515"/>
                      <a:pt x="619" y="519"/>
                    </a:cubicBezTo>
                    <a:cubicBezTo>
                      <a:pt x="626" y="529"/>
                      <a:pt x="634" y="538"/>
                      <a:pt x="638" y="548"/>
                    </a:cubicBezTo>
                    <a:cubicBezTo>
                      <a:pt x="644" y="564"/>
                      <a:pt x="651" y="576"/>
                      <a:pt x="669" y="580"/>
                    </a:cubicBezTo>
                    <a:cubicBezTo>
                      <a:pt x="670" y="574"/>
                      <a:pt x="671" y="569"/>
                      <a:pt x="674" y="566"/>
                    </a:cubicBezTo>
                    <a:cubicBezTo>
                      <a:pt x="676" y="564"/>
                      <a:pt x="682" y="564"/>
                      <a:pt x="686" y="564"/>
                    </a:cubicBezTo>
                    <a:cubicBezTo>
                      <a:pt x="687" y="569"/>
                      <a:pt x="691" y="576"/>
                      <a:pt x="689" y="578"/>
                    </a:cubicBezTo>
                    <a:cubicBezTo>
                      <a:pt x="669" y="599"/>
                      <a:pt x="649" y="619"/>
                      <a:pt x="627" y="642"/>
                    </a:cubicBezTo>
                    <a:cubicBezTo>
                      <a:pt x="618" y="617"/>
                      <a:pt x="592" y="603"/>
                      <a:pt x="600" y="572"/>
                    </a:cubicBezTo>
                    <a:cubicBezTo>
                      <a:pt x="610" y="577"/>
                      <a:pt x="618" y="581"/>
                      <a:pt x="628" y="587"/>
                    </a:cubicBezTo>
                    <a:cubicBezTo>
                      <a:pt x="623" y="561"/>
                      <a:pt x="604" y="557"/>
                      <a:pt x="588" y="553"/>
                    </a:cubicBezTo>
                    <a:cubicBezTo>
                      <a:pt x="564" y="546"/>
                      <a:pt x="543" y="536"/>
                      <a:pt x="532" y="513"/>
                    </a:cubicBezTo>
                    <a:cubicBezTo>
                      <a:pt x="530" y="510"/>
                      <a:pt x="526" y="507"/>
                      <a:pt x="522" y="505"/>
                    </a:cubicBezTo>
                    <a:cubicBezTo>
                      <a:pt x="482" y="487"/>
                      <a:pt x="464" y="457"/>
                      <a:pt x="473" y="417"/>
                    </a:cubicBezTo>
                    <a:cubicBezTo>
                      <a:pt x="457" y="404"/>
                      <a:pt x="444" y="393"/>
                      <a:pt x="430" y="382"/>
                    </a:cubicBezTo>
                    <a:cubicBezTo>
                      <a:pt x="425" y="391"/>
                      <a:pt x="421" y="400"/>
                      <a:pt x="416" y="408"/>
                    </a:cubicBezTo>
                    <a:cubicBezTo>
                      <a:pt x="412" y="408"/>
                      <a:pt x="409" y="407"/>
                      <a:pt x="405" y="407"/>
                    </a:cubicBezTo>
                    <a:cubicBezTo>
                      <a:pt x="418" y="373"/>
                      <a:pt x="407" y="346"/>
                      <a:pt x="386" y="320"/>
                    </a:cubicBezTo>
                    <a:cubicBezTo>
                      <a:pt x="352" y="342"/>
                      <a:pt x="320" y="372"/>
                      <a:pt x="269" y="371"/>
                    </a:cubicBezTo>
                    <a:cubicBezTo>
                      <a:pt x="290" y="393"/>
                      <a:pt x="306" y="412"/>
                      <a:pt x="324" y="431"/>
                    </a:cubicBezTo>
                    <a:cubicBezTo>
                      <a:pt x="331" y="439"/>
                      <a:pt x="339" y="444"/>
                      <a:pt x="346" y="429"/>
                    </a:cubicBezTo>
                    <a:cubicBezTo>
                      <a:pt x="348" y="426"/>
                      <a:pt x="353" y="423"/>
                      <a:pt x="357" y="422"/>
                    </a:cubicBezTo>
                    <a:cubicBezTo>
                      <a:pt x="359" y="422"/>
                      <a:pt x="364" y="427"/>
                      <a:pt x="363" y="428"/>
                    </a:cubicBezTo>
                    <a:cubicBezTo>
                      <a:pt x="362" y="432"/>
                      <a:pt x="359" y="435"/>
                      <a:pt x="357" y="438"/>
                    </a:cubicBezTo>
                    <a:cubicBezTo>
                      <a:pt x="348" y="448"/>
                      <a:pt x="339" y="457"/>
                      <a:pt x="332" y="467"/>
                    </a:cubicBezTo>
                    <a:cubicBezTo>
                      <a:pt x="320" y="487"/>
                      <a:pt x="303" y="484"/>
                      <a:pt x="288" y="475"/>
                    </a:cubicBezTo>
                    <a:cubicBezTo>
                      <a:pt x="276" y="468"/>
                      <a:pt x="269" y="455"/>
                      <a:pt x="280" y="439"/>
                    </a:cubicBezTo>
                    <a:cubicBezTo>
                      <a:pt x="289" y="442"/>
                      <a:pt x="299" y="445"/>
                      <a:pt x="309" y="449"/>
                    </a:cubicBezTo>
                    <a:cubicBezTo>
                      <a:pt x="309" y="447"/>
                      <a:pt x="310" y="446"/>
                      <a:pt x="311" y="444"/>
                    </a:cubicBezTo>
                    <a:cubicBezTo>
                      <a:pt x="302" y="438"/>
                      <a:pt x="293" y="432"/>
                      <a:pt x="283" y="426"/>
                    </a:cubicBezTo>
                    <a:cubicBezTo>
                      <a:pt x="260" y="414"/>
                      <a:pt x="237" y="403"/>
                      <a:pt x="214" y="391"/>
                    </a:cubicBezTo>
                    <a:cubicBezTo>
                      <a:pt x="210" y="389"/>
                      <a:pt x="206" y="387"/>
                      <a:pt x="201" y="385"/>
                    </a:cubicBezTo>
                    <a:cubicBezTo>
                      <a:pt x="174" y="376"/>
                      <a:pt x="143" y="372"/>
                      <a:pt x="119" y="356"/>
                    </a:cubicBezTo>
                    <a:cubicBezTo>
                      <a:pt x="103" y="346"/>
                      <a:pt x="77" y="341"/>
                      <a:pt x="73" y="314"/>
                    </a:cubicBezTo>
                    <a:cubicBezTo>
                      <a:pt x="72" y="309"/>
                      <a:pt x="61" y="306"/>
                      <a:pt x="59" y="300"/>
                    </a:cubicBezTo>
                    <a:cubicBezTo>
                      <a:pt x="51" y="283"/>
                      <a:pt x="44" y="265"/>
                      <a:pt x="56" y="245"/>
                    </a:cubicBezTo>
                    <a:cubicBezTo>
                      <a:pt x="62" y="234"/>
                      <a:pt x="65" y="222"/>
                      <a:pt x="50" y="213"/>
                    </a:cubicBezTo>
                    <a:cubicBezTo>
                      <a:pt x="47" y="210"/>
                      <a:pt x="45" y="204"/>
                      <a:pt x="45" y="199"/>
                    </a:cubicBezTo>
                    <a:cubicBezTo>
                      <a:pt x="44" y="179"/>
                      <a:pt x="45" y="160"/>
                      <a:pt x="43" y="140"/>
                    </a:cubicBezTo>
                    <a:cubicBezTo>
                      <a:pt x="43" y="136"/>
                      <a:pt x="35" y="129"/>
                      <a:pt x="30" y="128"/>
                    </a:cubicBezTo>
                    <a:cubicBezTo>
                      <a:pt x="10" y="126"/>
                      <a:pt x="0" y="107"/>
                      <a:pt x="12" y="88"/>
                    </a:cubicBezTo>
                    <a:close/>
                    <a:moveTo>
                      <a:pt x="540" y="324"/>
                    </a:moveTo>
                    <a:cubicBezTo>
                      <a:pt x="572" y="299"/>
                      <a:pt x="575" y="266"/>
                      <a:pt x="544" y="248"/>
                    </a:cubicBezTo>
                    <a:cubicBezTo>
                      <a:pt x="532" y="240"/>
                      <a:pt x="515" y="235"/>
                      <a:pt x="501" y="236"/>
                    </a:cubicBezTo>
                    <a:cubicBezTo>
                      <a:pt x="487" y="236"/>
                      <a:pt x="470" y="233"/>
                      <a:pt x="458" y="247"/>
                    </a:cubicBezTo>
                    <a:cubicBezTo>
                      <a:pt x="437" y="270"/>
                      <a:pt x="415" y="290"/>
                      <a:pt x="391" y="313"/>
                    </a:cubicBezTo>
                    <a:cubicBezTo>
                      <a:pt x="397" y="318"/>
                      <a:pt x="402" y="322"/>
                      <a:pt x="403" y="323"/>
                    </a:cubicBezTo>
                    <a:cubicBezTo>
                      <a:pt x="411" y="313"/>
                      <a:pt x="418" y="307"/>
                      <a:pt x="427" y="296"/>
                    </a:cubicBezTo>
                    <a:cubicBezTo>
                      <a:pt x="428" y="308"/>
                      <a:pt x="429" y="315"/>
                      <a:pt x="430" y="322"/>
                    </a:cubicBezTo>
                    <a:cubicBezTo>
                      <a:pt x="437" y="318"/>
                      <a:pt x="444" y="315"/>
                      <a:pt x="451" y="311"/>
                    </a:cubicBezTo>
                    <a:cubicBezTo>
                      <a:pt x="452" y="313"/>
                      <a:pt x="454" y="314"/>
                      <a:pt x="455" y="316"/>
                    </a:cubicBezTo>
                    <a:cubicBezTo>
                      <a:pt x="450" y="324"/>
                      <a:pt x="447" y="333"/>
                      <a:pt x="441" y="339"/>
                    </a:cubicBezTo>
                    <a:cubicBezTo>
                      <a:pt x="430" y="349"/>
                      <a:pt x="434" y="355"/>
                      <a:pt x="445" y="366"/>
                    </a:cubicBezTo>
                    <a:cubicBezTo>
                      <a:pt x="457" y="355"/>
                      <a:pt x="469" y="345"/>
                      <a:pt x="479" y="334"/>
                    </a:cubicBezTo>
                    <a:cubicBezTo>
                      <a:pt x="503" y="306"/>
                      <a:pt x="511" y="304"/>
                      <a:pt x="540" y="3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27" name="Freeform 17"/>
              <p:cNvSpPr>
                <a:spLocks noEditPoints="1"/>
              </p:cNvSpPr>
              <p:nvPr/>
            </p:nvSpPr>
            <p:spPr bwMode="auto">
              <a:xfrm>
                <a:off x="4059306" y="2832585"/>
                <a:ext cx="367608" cy="486888"/>
              </a:xfrm>
              <a:custGeom>
                <a:avLst/>
                <a:gdLst>
                  <a:gd name="T0" fmla="*/ 165 w 639"/>
                  <a:gd name="T1" fmla="*/ 524 h 846"/>
                  <a:gd name="T2" fmla="*/ 205 w 639"/>
                  <a:gd name="T3" fmla="*/ 526 h 846"/>
                  <a:gd name="T4" fmla="*/ 246 w 639"/>
                  <a:gd name="T5" fmla="*/ 445 h 846"/>
                  <a:gd name="T6" fmla="*/ 221 w 639"/>
                  <a:gd name="T7" fmla="*/ 378 h 846"/>
                  <a:gd name="T8" fmla="*/ 49 w 639"/>
                  <a:gd name="T9" fmla="*/ 221 h 846"/>
                  <a:gd name="T10" fmla="*/ 15 w 639"/>
                  <a:gd name="T11" fmla="*/ 239 h 846"/>
                  <a:gd name="T12" fmla="*/ 27 w 639"/>
                  <a:gd name="T13" fmla="*/ 186 h 846"/>
                  <a:gd name="T14" fmla="*/ 77 w 639"/>
                  <a:gd name="T15" fmla="*/ 208 h 846"/>
                  <a:gd name="T16" fmla="*/ 211 w 639"/>
                  <a:gd name="T17" fmla="*/ 161 h 846"/>
                  <a:gd name="T18" fmla="*/ 83 w 639"/>
                  <a:gd name="T19" fmla="*/ 74 h 846"/>
                  <a:gd name="T20" fmla="*/ 164 w 639"/>
                  <a:gd name="T21" fmla="*/ 21 h 846"/>
                  <a:gd name="T22" fmla="*/ 224 w 639"/>
                  <a:gd name="T23" fmla="*/ 72 h 846"/>
                  <a:gd name="T24" fmla="*/ 265 w 639"/>
                  <a:gd name="T25" fmla="*/ 180 h 846"/>
                  <a:gd name="T26" fmla="*/ 245 w 639"/>
                  <a:gd name="T27" fmla="*/ 236 h 846"/>
                  <a:gd name="T28" fmla="*/ 201 w 639"/>
                  <a:gd name="T29" fmla="*/ 288 h 846"/>
                  <a:gd name="T30" fmla="*/ 248 w 639"/>
                  <a:gd name="T31" fmla="*/ 288 h 846"/>
                  <a:gd name="T32" fmla="*/ 260 w 639"/>
                  <a:gd name="T33" fmla="*/ 242 h 846"/>
                  <a:gd name="T34" fmla="*/ 345 w 639"/>
                  <a:gd name="T35" fmla="*/ 202 h 846"/>
                  <a:gd name="T36" fmla="*/ 389 w 639"/>
                  <a:gd name="T37" fmla="*/ 176 h 846"/>
                  <a:gd name="T38" fmla="*/ 445 w 639"/>
                  <a:gd name="T39" fmla="*/ 257 h 846"/>
                  <a:gd name="T40" fmla="*/ 477 w 639"/>
                  <a:gd name="T41" fmla="*/ 344 h 846"/>
                  <a:gd name="T42" fmla="*/ 461 w 639"/>
                  <a:gd name="T43" fmla="*/ 428 h 846"/>
                  <a:gd name="T44" fmla="*/ 458 w 639"/>
                  <a:gd name="T45" fmla="*/ 474 h 846"/>
                  <a:gd name="T46" fmla="*/ 392 w 639"/>
                  <a:gd name="T47" fmla="*/ 536 h 846"/>
                  <a:gd name="T48" fmla="*/ 350 w 639"/>
                  <a:gd name="T49" fmla="*/ 601 h 846"/>
                  <a:gd name="T50" fmla="*/ 349 w 639"/>
                  <a:gd name="T51" fmla="*/ 668 h 846"/>
                  <a:gd name="T52" fmla="*/ 364 w 639"/>
                  <a:gd name="T53" fmla="*/ 670 h 846"/>
                  <a:gd name="T54" fmla="*/ 366 w 639"/>
                  <a:gd name="T55" fmla="*/ 595 h 846"/>
                  <a:gd name="T56" fmla="*/ 428 w 639"/>
                  <a:gd name="T57" fmla="*/ 549 h 846"/>
                  <a:gd name="T58" fmla="*/ 528 w 639"/>
                  <a:gd name="T59" fmla="*/ 533 h 846"/>
                  <a:gd name="T60" fmla="*/ 582 w 639"/>
                  <a:gd name="T61" fmla="*/ 597 h 846"/>
                  <a:gd name="T62" fmla="*/ 572 w 639"/>
                  <a:gd name="T63" fmla="*/ 569 h 846"/>
                  <a:gd name="T64" fmla="*/ 598 w 639"/>
                  <a:gd name="T65" fmla="*/ 678 h 846"/>
                  <a:gd name="T66" fmla="*/ 623 w 639"/>
                  <a:gd name="T67" fmla="*/ 616 h 846"/>
                  <a:gd name="T68" fmla="*/ 584 w 639"/>
                  <a:gd name="T69" fmla="*/ 695 h 846"/>
                  <a:gd name="T70" fmla="*/ 508 w 639"/>
                  <a:gd name="T71" fmla="*/ 674 h 846"/>
                  <a:gd name="T72" fmla="*/ 499 w 639"/>
                  <a:gd name="T73" fmla="*/ 705 h 846"/>
                  <a:gd name="T74" fmla="*/ 458 w 639"/>
                  <a:gd name="T75" fmla="*/ 694 h 846"/>
                  <a:gd name="T76" fmla="*/ 436 w 639"/>
                  <a:gd name="T77" fmla="*/ 645 h 846"/>
                  <a:gd name="T78" fmla="*/ 535 w 639"/>
                  <a:gd name="T79" fmla="*/ 750 h 846"/>
                  <a:gd name="T80" fmla="*/ 588 w 639"/>
                  <a:gd name="T81" fmla="*/ 754 h 846"/>
                  <a:gd name="T82" fmla="*/ 600 w 639"/>
                  <a:gd name="T83" fmla="*/ 820 h 846"/>
                  <a:gd name="T84" fmla="*/ 536 w 639"/>
                  <a:gd name="T85" fmla="*/ 830 h 846"/>
                  <a:gd name="T86" fmla="*/ 492 w 639"/>
                  <a:gd name="T87" fmla="*/ 805 h 846"/>
                  <a:gd name="T88" fmla="*/ 325 w 639"/>
                  <a:gd name="T89" fmla="*/ 783 h 846"/>
                  <a:gd name="T90" fmla="*/ 193 w 639"/>
                  <a:gd name="T91" fmla="*/ 541 h 846"/>
                  <a:gd name="T92" fmla="*/ 399 w 639"/>
                  <a:gd name="T93" fmla="*/ 376 h 846"/>
                  <a:gd name="T94" fmla="*/ 302 w 639"/>
                  <a:gd name="T95" fmla="*/ 371 h 846"/>
                  <a:gd name="T96" fmla="*/ 322 w 639"/>
                  <a:gd name="T97" fmla="*/ 394 h 846"/>
                  <a:gd name="T98" fmla="*/ 313 w 639"/>
                  <a:gd name="T99" fmla="*/ 447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39" h="846">
                    <a:moveTo>
                      <a:pt x="187" y="539"/>
                    </a:moveTo>
                    <a:cubicBezTo>
                      <a:pt x="191" y="551"/>
                      <a:pt x="195" y="560"/>
                      <a:pt x="198" y="569"/>
                    </a:cubicBezTo>
                    <a:cubicBezTo>
                      <a:pt x="184" y="582"/>
                      <a:pt x="172" y="574"/>
                      <a:pt x="162" y="565"/>
                    </a:cubicBezTo>
                    <a:cubicBezTo>
                      <a:pt x="151" y="554"/>
                      <a:pt x="154" y="534"/>
                      <a:pt x="165" y="524"/>
                    </a:cubicBezTo>
                    <a:cubicBezTo>
                      <a:pt x="171" y="517"/>
                      <a:pt x="178" y="511"/>
                      <a:pt x="185" y="505"/>
                    </a:cubicBezTo>
                    <a:cubicBezTo>
                      <a:pt x="191" y="499"/>
                      <a:pt x="198" y="493"/>
                      <a:pt x="206" y="486"/>
                    </a:cubicBezTo>
                    <a:cubicBezTo>
                      <a:pt x="218" y="489"/>
                      <a:pt x="220" y="496"/>
                      <a:pt x="207" y="504"/>
                    </a:cubicBezTo>
                    <a:cubicBezTo>
                      <a:pt x="196" y="511"/>
                      <a:pt x="197" y="517"/>
                      <a:pt x="205" y="526"/>
                    </a:cubicBezTo>
                    <a:cubicBezTo>
                      <a:pt x="224" y="543"/>
                      <a:pt x="243" y="561"/>
                      <a:pt x="266" y="582"/>
                    </a:cubicBezTo>
                    <a:cubicBezTo>
                      <a:pt x="266" y="534"/>
                      <a:pt x="290" y="501"/>
                      <a:pt x="315" y="469"/>
                    </a:cubicBezTo>
                    <a:cubicBezTo>
                      <a:pt x="317" y="467"/>
                      <a:pt x="316" y="460"/>
                      <a:pt x="315" y="460"/>
                    </a:cubicBezTo>
                    <a:cubicBezTo>
                      <a:pt x="292" y="455"/>
                      <a:pt x="275" y="425"/>
                      <a:pt x="246" y="445"/>
                    </a:cubicBezTo>
                    <a:cubicBezTo>
                      <a:pt x="243" y="447"/>
                      <a:pt x="236" y="443"/>
                      <a:pt x="231" y="442"/>
                    </a:cubicBezTo>
                    <a:cubicBezTo>
                      <a:pt x="230" y="439"/>
                      <a:pt x="230" y="437"/>
                      <a:pt x="229" y="435"/>
                    </a:cubicBezTo>
                    <a:cubicBezTo>
                      <a:pt x="236" y="430"/>
                      <a:pt x="244" y="426"/>
                      <a:pt x="254" y="419"/>
                    </a:cubicBezTo>
                    <a:cubicBezTo>
                      <a:pt x="245" y="407"/>
                      <a:pt x="234" y="394"/>
                      <a:pt x="221" y="378"/>
                    </a:cubicBezTo>
                    <a:cubicBezTo>
                      <a:pt x="211" y="378"/>
                      <a:pt x="196" y="377"/>
                      <a:pt x="182" y="376"/>
                    </a:cubicBezTo>
                    <a:cubicBezTo>
                      <a:pt x="178" y="376"/>
                      <a:pt x="172" y="375"/>
                      <a:pt x="169" y="372"/>
                    </a:cubicBezTo>
                    <a:cubicBezTo>
                      <a:pt x="140" y="337"/>
                      <a:pt x="100" y="311"/>
                      <a:pt x="85" y="265"/>
                    </a:cubicBezTo>
                    <a:cubicBezTo>
                      <a:pt x="79" y="248"/>
                      <a:pt x="76" y="228"/>
                      <a:pt x="49" y="221"/>
                    </a:cubicBezTo>
                    <a:cubicBezTo>
                      <a:pt x="55" y="232"/>
                      <a:pt x="59" y="239"/>
                      <a:pt x="63" y="247"/>
                    </a:cubicBezTo>
                    <a:cubicBezTo>
                      <a:pt x="58" y="251"/>
                      <a:pt x="58" y="251"/>
                      <a:pt x="26" y="246"/>
                    </a:cubicBezTo>
                    <a:cubicBezTo>
                      <a:pt x="25" y="241"/>
                      <a:pt x="25" y="237"/>
                      <a:pt x="25" y="231"/>
                    </a:cubicBezTo>
                    <a:cubicBezTo>
                      <a:pt x="21" y="234"/>
                      <a:pt x="18" y="236"/>
                      <a:pt x="15" y="239"/>
                    </a:cubicBezTo>
                    <a:cubicBezTo>
                      <a:pt x="17" y="237"/>
                      <a:pt x="19" y="234"/>
                      <a:pt x="22" y="232"/>
                    </a:cubicBezTo>
                    <a:cubicBezTo>
                      <a:pt x="17" y="226"/>
                      <a:pt x="12" y="221"/>
                      <a:pt x="7" y="216"/>
                    </a:cubicBezTo>
                    <a:cubicBezTo>
                      <a:pt x="5" y="219"/>
                      <a:pt x="2" y="221"/>
                      <a:pt x="0" y="224"/>
                    </a:cubicBezTo>
                    <a:cubicBezTo>
                      <a:pt x="9" y="211"/>
                      <a:pt x="16" y="197"/>
                      <a:pt x="27" y="186"/>
                    </a:cubicBezTo>
                    <a:cubicBezTo>
                      <a:pt x="37" y="176"/>
                      <a:pt x="51" y="169"/>
                      <a:pt x="66" y="159"/>
                    </a:cubicBezTo>
                    <a:cubicBezTo>
                      <a:pt x="68" y="161"/>
                      <a:pt x="72" y="165"/>
                      <a:pt x="75" y="169"/>
                    </a:cubicBezTo>
                    <a:cubicBezTo>
                      <a:pt x="70" y="174"/>
                      <a:pt x="65" y="179"/>
                      <a:pt x="56" y="186"/>
                    </a:cubicBezTo>
                    <a:cubicBezTo>
                      <a:pt x="62" y="193"/>
                      <a:pt x="68" y="202"/>
                      <a:pt x="77" y="208"/>
                    </a:cubicBezTo>
                    <a:cubicBezTo>
                      <a:pt x="94" y="219"/>
                      <a:pt x="113" y="229"/>
                      <a:pt x="132" y="239"/>
                    </a:cubicBezTo>
                    <a:cubicBezTo>
                      <a:pt x="138" y="230"/>
                      <a:pt x="146" y="216"/>
                      <a:pt x="157" y="204"/>
                    </a:cubicBezTo>
                    <a:cubicBezTo>
                      <a:pt x="164" y="196"/>
                      <a:pt x="176" y="192"/>
                      <a:pt x="185" y="185"/>
                    </a:cubicBezTo>
                    <a:cubicBezTo>
                      <a:pt x="194" y="178"/>
                      <a:pt x="207" y="171"/>
                      <a:pt x="211" y="161"/>
                    </a:cubicBezTo>
                    <a:cubicBezTo>
                      <a:pt x="222" y="137"/>
                      <a:pt x="208" y="120"/>
                      <a:pt x="182" y="125"/>
                    </a:cubicBezTo>
                    <a:cubicBezTo>
                      <a:pt x="157" y="130"/>
                      <a:pt x="136" y="126"/>
                      <a:pt x="121" y="104"/>
                    </a:cubicBezTo>
                    <a:cubicBezTo>
                      <a:pt x="120" y="101"/>
                      <a:pt x="116" y="100"/>
                      <a:pt x="113" y="100"/>
                    </a:cubicBezTo>
                    <a:cubicBezTo>
                      <a:pt x="99" y="96"/>
                      <a:pt x="84" y="93"/>
                      <a:pt x="83" y="74"/>
                    </a:cubicBezTo>
                    <a:cubicBezTo>
                      <a:pt x="82" y="72"/>
                      <a:pt x="77" y="69"/>
                      <a:pt x="74" y="67"/>
                    </a:cubicBezTo>
                    <a:cubicBezTo>
                      <a:pt x="61" y="56"/>
                      <a:pt x="49" y="45"/>
                      <a:pt x="38" y="35"/>
                    </a:cubicBezTo>
                    <a:cubicBezTo>
                      <a:pt x="57" y="31"/>
                      <a:pt x="73" y="28"/>
                      <a:pt x="87" y="22"/>
                    </a:cubicBezTo>
                    <a:cubicBezTo>
                      <a:pt x="113" y="12"/>
                      <a:pt x="138" y="0"/>
                      <a:pt x="164" y="21"/>
                    </a:cubicBezTo>
                    <a:cubicBezTo>
                      <a:pt x="166" y="22"/>
                      <a:pt x="169" y="21"/>
                      <a:pt x="174" y="21"/>
                    </a:cubicBezTo>
                    <a:cubicBezTo>
                      <a:pt x="170" y="14"/>
                      <a:pt x="167" y="10"/>
                      <a:pt x="164" y="5"/>
                    </a:cubicBezTo>
                    <a:cubicBezTo>
                      <a:pt x="183" y="8"/>
                      <a:pt x="185" y="11"/>
                      <a:pt x="202" y="53"/>
                    </a:cubicBezTo>
                    <a:cubicBezTo>
                      <a:pt x="220" y="47"/>
                      <a:pt x="224" y="63"/>
                      <a:pt x="224" y="72"/>
                    </a:cubicBezTo>
                    <a:cubicBezTo>
                      <a:pt x="226" y="95"/>
                      <a:pt x="241" y="107"/>
                      <a:pt x="253" y="122"/>
                    </a:cubicBezTo>
                    <a:cubicBezTo>
                      <a:pt x="260" y="130"/>
                      <a:pt x="261" y="144"/>
                      <a:pt x="265" y="155"/>
                    </a:cubicBezTo>
                    <a:cubicBezTo>
                      <a:pt x="266" y="160"/>
                      <a:pt x="268" y="165"/>
                      <a:pt x="270" y="173"/>
                    </a:cubicBezTo>
                    <a:cubicBezTo>
                      <a:pt x="271" y="173"/>
                      <a:pt x="268" y="176"/>
                      <a:pt x="265" y="180"/>
                    </a:cubicBezTo>
                    <a:cubicBezTo>
                      <a:pt x="269" y="183"/>
                      <a:pt x="272" y="186"/>
                      <a:pt x="275" y="188"/>
                    </a:cubicBezTo>
                    <a:cubicBezTo>
                      <a:pt x="276" y="202"/>
                      <a:pt x="236" y="189"/>
                      <a:pt x="259" y="218"/>
                    </a:cubicBezTo>
                    <a:cubicBezTo>
                      <a:pt x="249" y="220"/>
                      <a:pt x="241" y="222"/>
                      <a:pt x="230" y="224"/>
                    </a:cubicBezTo>
                    <a:cubicBezTo>
                      <a:pt x="235" y="228"/>
                      <a:pt x="238" y="230"/>
                      <a:pt x="245" y="236"/>
                    </a:cubicBezTo>
                    <a:cubicBezTo>
                      <a:pt x="230" y="241"/>
                      <a:pt x="217" y="245"/>
                      <a:pt x="202" y="250"/>
                    </a:cubicBezTo>
                    <a:cubicBezTo>
                      <a:pt x="207" y="255"/>
                      <a:pt x="210" y="258"/>
                      <a:pt x="215" y="264"/>
                    </a:cubicBezTo>
                    <a:cubicBezTo>
                      <a:pt x="206" y="269"/>
                      <a:pt x="198" y="274"/>
                      <a:pt x="189" y="280"/>
                    </a:cubicBezTo>
                    <a:cubicBezTo>
                      <a:pt x="193" y="283"/>
                      <a:pt x="197" y="285"/>
                      <a:pt x="201" y="288"/>
                    </a:cubicBezTo>
                    <a:cubicBezTo>
                      <a:pt x="200" y="290"/>
                      <a:pt x="199" y="292"/>
                      <a:pt x="198" y="294"/>
                    </a:cubicBezTo>
                    <a:cubicBezTo>
                      <a:pt x="196" y="301"/>
                      <a:pt x="194" y="308"/>
                      <a:pt x="191" y="315"/>
                    </a:cubicBezTo>
                    <a:cubicBezTo>
                      <a:pt x="200" y="315"/>
                      <a:pt x="210" y="318"/>
                      <a:pt x="216" y="315"/>
                    </a:cubicBezTo>
                    <a:cubicBezTo>
                      <a:pt x="228" y="308"/>
                      <a:pt x="238" y="298"/>
                      <a:pt x="248" y="288"/>
                    </a:cubicBezTo>
                    <a:cubicBezTo>
                      <a:pt x="250" y="286"/>
                      <a:pt x="249" y="281"/>
                      <a:pt x="250" y="277"/>
                    </a:cubicBezTo>
                    <a:cubicBezTo>
                      <a:pt x="248" y="276"/>
                      <a:pt x="246" y="275"/>
                      <a:pt x="244" y="274"/>
                    </a:cubicBezTo>
                    <a:cubicBezTo>
                      <a:pt x="255" y="268"/>
                      <a:pt x="266" y="263"/>
                      <a:pt x="285" y="254"/>
                    </a:cubicBezTo>
                    <a:cubicBezTo>
                      <a:pt x="275" y="250"/>
                      <a:pt x="269" y="247"/>
                      <a:pt x="260" y="242"/>
                    </a:cubicBezTo>
                    <a:cubicBezTo>
                      <a:pt x="270" y="238"/>
                      <a:pt x="276" y="234"/>
                      <a:pt x="282" y="234"/>
                    </a:cubicBezTo>
                    <a:cubicBezTo>
                      <a:pt x="304" y="233"/>
                      <a:pt x="306" y="224"/>
                      <a:pt x="294" y="205"/>
                    </a:cubicBezTo>
                    <a:cubicBezTo>
                      <a:pt x="307" y="205"/>
                      <a:pt x="317" y="207"/>
                      <a:pt x="326" y="207"/>
                    </a:cubicBezTo>
                    <a:cubicBezTo>
                      <a:pt x="333" y="206"/>
                      <a:pt x="339" y="204"/>
                      <a:pt x="345" y="202"/>
                    </a:cubicBezTo>
                    <a:cubicBezTo>
                      <a:pt x="342" y="196"/>
                      <a:pt x="339" y="189"/>
                      <a:pt x="335" y="183"/>
                    </a:cubicBezTo>
                    <a:cubicBezTo>
                      <a:pt x="333" y="180"/>
                      <a:pt x="329" y="180"/>
                      <a:pt x="321" y="177"/>
                    </a:cubicBezTo>
                    <a:cubicBezTo>
                      <a:pt x="347" y="177"/>
                      <a:pt x="347" y="177"/>
                      <a:pt x="383" y="209"/>
                    </a:cubicBezTo>
                    <a:cubicBezTo>
                      <a:pt x="385" y="198"/>
                      <a:pt x="387" y="189"/>
                      <a:pt x="389" y="176"/>
                    </a:cubicBezTo>
                    <a:cubicBezTo>
                      <a:pt x="399" y="192"/>
                      <a:pt x="408" y="207"/>
                      <a:pt x="418" y="225"/>
                    </a:cubicBezTo>
                    <a:cubicBezTo>
                      <a:pt x="423" y="213"/>
                      <a:pt x="426" y="206"/>
                      <a:pt x="429" y="199"/>
                    </a:cubicBezTo>
                    <a:cubicBezTo>
                      <a:pt x="430" y="198"/>
                      <a:pt x="431" y="198"/>
                      <a:pt x="433" y="197"/>
                    </a:cubicBezTo>
                    <a:cubicBezTo>
                      <a:pt x="436" y="215"/>
                      <a:pt x="440" y="233"/>
                      <a:pt x="445" y="257"/>
                    </a:cubicBezTo>
                    <a:cubicBezTo>
                      <a:pt x="454" y="247"/>
                      <a:pt x="460" y="240"/>
                      <a:pt x="465" y="234"/>
                    </a:cubicBezTo>
                    <a:cubicBezTo>
                      <a:pt x="472" y="240"/>
                      <a:pt x="472" y="240"/>
                      <a:pt x="467" y="299"/>
                    </a:cubicBezTo>
                    <a:cubicBezTo>
                      <a:pt x="476" y="294"/>
                      <a:pt x="483" y="290"/>
                      <a:pt x="492" y="285"/>
                    </a:cubicBezTo>
                    <a:cubicBezTo>
                      <a:pt x="506" y="307"/>
                      <a:pt x="493" y="324"/>
                      <a:pt x="477" y="344"/>
                    </a:cubicBezTo>
                    <a:cubicBezTo>
                      <a:pt x="490" y="345"/>
                      <a:pt x="498" y="347"/>
                      <a:pt x="514" y="349"/>
                    </a:cubicBezTo>
                    <a:cubicBezTo>
                      <a:pt x="499" y="362"/>
                      <a:pt x="488" y="373"/>
                      <a:pt x="474" y="386"/>
                    </a:cubicBezTo>
                    <a:cubicBezTo>
                      <a:pt x="481" y="389"/>
                      <a:pt x="490" y="393"/>
                      <a:pt x="503" y="398"/>
                    </a:cubicBezTo>
                    <a:cubicBezTo>
                      <a:pt x="490" y="407"/>
                      <a:pt x="477" y="416"/>
                      <a:pt x="461" y="428"/>
                    </a:cubicBezTo>
                    <a:cubicBezTo>
                      <a:pt x="471" y="431"/>
                      <a:pt x="480" y="434"/>
                      <a:pt x="490" y="437"/>
                    </a:cubicBezTo>
                    <a:cubicBezTo>
                      <a:pt x="480" y="458"/>
                      <a:pt x="462" y="459"/>
                      <a:pt x="440" y="453"/>
                    </a:cubicBezTo>
                    <a:cubicBezTo>
                      <a:pt x="440" y="454"/>
                      <a:pt x="439" y="456"/>
                      <a:pt x="439" y="458"/>
                    </a:cubicBezTo>
                    <a:cubicBezTo>
                      <a:pt x="445" y="463"/>
                      <a:pt x="451" y="468"/>
                      <a:pt x="458" y="474"/>
                    </a:cubicBezTo>
                    <a:cubicBezTo>
                      <a:pt x="447" y="492"/>
                      <a:pt x="427" y="481"/>
                      <a:pt x="408" y="486"/>
                    </a:cubicBezTo>
                    <a:cubicBezTo>
                      <a:pt x="413" y="491"/>
                      <a:pt x="416" y="495"/>
                      <a:pt x="422" y="503"/>
                    </a:cubicBezTo>
                    <a:cubicBezTo>
                      <a:pt x="406" y="508"/>
                      <a:pt x="392" y="512"/>
                      <a:pt x="375" y="518"/>
                    </a:cubicBezTo>
                    <a:cubicBezTo>
                      <a:pt x="380" y="522"/>
                      <a:pt x="385" y="528"/>
                      <a:pt x="392" y="536"/>
                    </a:cubicBezTo>
                    <a:cubicBezTo>
                      <a:pt x="379" y="541"/>
                      <a:pt x="365" y="545"/>
                      <a:pt x="346" y="552"/>
                    </a:cubicBezTo>
                    <a:cubicBezTo>
                      <a:pt x="356" y="557"/>
                      <a:pt x="362" y="559"/>
                      <a:pt x="372" y="564"/>
                    </a:cubicBezTo>
                    <a:cubicBezTo>
                      <a:pt x="358" y="572"/>
                      <a:pt x="346" y="579"/>
                      <a:pt x="331" y="588"/>
                    </a:cubicBezTo>
                    <a:cubicBezTo>
                      <a:pt x="337" y="592"/>
                      <a:pt x="343" y="596"/>
                      <a:pt x="350" y="601"/>
                    </a:cubicBezTo>
                    <a:cubicBezTo>
                      <a:pt x="346" y="605"/>
                      <a:pt x="341" y="611"/>
                      <a:pt x="334" y="618"/>
                    </a:cubicBezTo>
                    <a:cubicBezTo>
                      <a:pt x="339" y="620"/>
                      <a:pt x="343" y="622"/>
                      <a:pt x="347" y="624"/>
                    </a:cubicBezTo>
                    <a:cubicBezTo>
                      <a:pt x="335" y="660"/>
                      <a:pt x="335" y="660"/>
                      <a:pt x="349" y="660"/>
                    </a:cubicBezTo>
                    <a:cubicBezTo>
                      <a:pt x="349" y="662"/>
                      <a:pt x="350" y="666"/>
                      <a:pt x="349" y="668"/>
                    </a:cubicBezTo>
                    <a:cubicBezTo>
                      <a:pt x="335" y="687"/>
                      <a:pt x="357" y="697"/>
                      <a:pt x="362" y="712"/>
                    </a:cubicBezTo>
                    <a:cubicBezTo>
                      <a:pt x="362" y="713"/>
                      <a:pt x="370" y="714"/>
                      <a:pt x="370" y="714"/>
                    </a:cubicBezTo>
                    <a:cubicBezTo>
                      <a:pt x="375" y="703"/>
                      <a:pt x="379" y="693"/>
                      <a:pt x="381" y="682"/>
                    </a:cubicBezTo>
                    <a:cubicBezTo>
                      <a:pt x="382" y="680"/>
                      <a:pt x="372" y="675"/>
                      <a:pt x="364" y="670"/>
                    </a:cubicBezTo>
                    <a:cubicBezTo>
                      <a:pt x="368" y="662"/>
                      <a:pt x="374" y="652"/>
                      <a:pt x="381" y="640"/>
                    </a:cubicBezTo>
                    <a:cubicBezTo>
                      <a:pt x="373" y="639"/>
                      <a:pt x="367" y="638"/>
                      <a:pt x="358" y="637"/>
                    </a:cubicBezTo>
                    <a:cubicBezTo>
                      <a:pt x="363" y="630"/>
                      <a:pt x="366" y="622"/>
                      <a:pt x="372" y="618"/>
                    </a:cubicBezTo>
                    <a:cubicBezTo>
                      <a:pt x="385" y="608"/>
                      <a:pt x="379" y="602"/>
                      <a:pt x="366" y="595"/>
                    </a:cubicBezTo>
                    <a:cubicBezTo>
                      <a:pt x="376" y="589"/>
                      <a:pt x="385" y="584"/>
                      <a:pt x="395" y="578"/>
                    </a:cubicBezTo>
                    <a:cubicBezTo>
                      <a:pt x="393" y="574"/>
                      <a:pt x="391" y="570"/>
                      <a:pt x="389" y="564"/>
                    </a:cubicBezTo>
                    <a:cubicBezTo>
                      <a:pt x="402" y="561"/>
                      <a:pt x="416" y="558"/>
                      <a:pt x="429" y="556"/>
                    </a:cubicBezTo>
                    <a:cubicBezTo>
                      <a:pt x="428" y="553"/>
                      <a:pt x="428" y="551"/>
                      <a:pt x="428" y="549"/>
                    </a:cubicBezTo>
                    <a:cubicBezTo>
                      <a:pt x="437" y="552"/>
                      <a:pt x="446" y="556"/>
                      <a:pt x="454" y="559"/>
                    </a:cubicBezTo>
                    <a:cubicBezTo>
                      <a:pt x="454" y="540"/>
                      <a:pt x="454" y="523"/>
                      <a:pt x="454" y="501"/>
                    </a:cubicBezTo>
                    <a:cubicBezTo>
                      <a:pt x="476" y="522"/>
                      <a:pt x="493" y="538"/>
                      <a:pt x="512" y="556"/>
                    </a:cubicBezTo>
                    <a:cubicBezTo>
                      <a:pt x="515" y="551"/>
                      <a:pt x="520" y="545"/>
                      <a:pt x="528" y="533"/>
                    </a:cubicBezTo>
                    <a:cubicBezTo>
                      <a:pt x="533" y="557"/>
                      <a:pt x="537" y="577"/>
                      <a:pt x="541" y="597"/>
                    </a:cubicBezTo>
                    <a:cubicBezTo>
                      <a:pt x="543" y="605"/>
                      <a:pt x="546" y="615"/>
                      <a:pt x="551" y="620"/>
                    </a:cubicBezTo>
                    <a:cubicBezTo>
                      <a:pt x="563" y="631"/>
                      <a:pt x="564" y="640"/>
                      <a:pt x="554" y="653"/>
                    </a:cubicBezTo>
                    <a:cubicBezTo>
                      <a:pt x="581" y="645"/>
                      <a:pt x="593" y="621"/>
                      <a:pt x="582" y="597"/>
                    </a:cubicBezTo>
                    <a:cubicBezTo>
                      <a:pt x="578" y="589"/>
                      <a:pt x="572" y="581"/>
                      <a:pt x="567" y="574"/>
                    </a:cubicBezTo>
                    <a:cubicBezTo>
                      <a:pt x="544" y="541"/>
                      <a:pt x="546" y="525"/>
                      <a:pt x="581" y="496"/>
                    </a:cubicBezTo>
                    <a:cubicBezTo>
                      <a:pt x="578" y="504"/>
                      <a:pt x="577" y="507"/>
                      <a:pt x="574" y="510"/>
                    </a:cubicBezTo>
                    <a:cubicBezTo>
                      <a:pt x="556" y="534"/>
                      <a:pt x="556" y="544"/>
                      <a:pt x="572" y="569"/>
                    </a:cubicBezTo>
                    <a:cubicBezTo>
                      <a:pt x="579" y="579"/>
                      <a:pt x="586" y="589"/>
                      <a:pt x="591" y="600"/>
                    </a:cubicBezTo>
                    <a:cubicBezTo>
                      <a:pt x="600" y="621"/>
                      <a:pt x="593" y="640"/>
                      <a:pt x="574" y="654"/>
                    </a:cubicBezTo>
                    <a:cubicBezTo>
                      <a:pt x="569" y="657"/>
                      <a:pt x="565" y="661"/>
                      <a:pt x="558" y="667"/>
                    </a:cubicBezTo>
                    <a:cubicBezTo>
                      <a:pt x="573" y="671"/>
                      <a:pt x="580" y="689"/>
                      <a:pt x="598" y="678"/>
                    </a:cubicBezTo>
                    <a:cubicBezTo>
                      <a:pt x="618" y="664"/>
                      <a:pt x="625" y="649"/>
                      <a:pt x="618" y="627"/>
                    </a:cubicBezTo>
                    <a:cubicBezTo>
                      <a:pt x="614" y="613"/>
                      <a:pt x="608" y="599"/>
                      <a:pt x="605" y="585"/>
                    </a:cubicBezTo>
                    <a:cubicBezTo>
                      <a:pt x="603" y="578"/>
                      <a:pt x="603" y="570"/>
                      <a:pt x="603" y="559"/>
                    </a:cubicBezTo>
                    <a:cubicBezTo>
                      <a:pt x="610" y="581"/>
                      <a:pt x="616" y="599"/>
                      <a:pt x="623" y="616"/>
                    </a:cubicBezTo>
                    <a:cubicBezTo>
                      <a:pt x="639" y="651"/>
                      <a:pt x="616" y="686"/>
                      <a:pt x="582" y="689"/>
                    </a:cubicBezTo>
                    <a:cubicBezTo>
                      <a:pt x="577" y="690"/>
                      <a:pt x="573" y="692"/>
                      <a:pt x="564" y="695"/>
                    </a:cubicBezTo>
                    <a:cubicBezTo>
                      <a:pt x="572" y="696"/>
                      <a:pt x="574" y="697"/>
                      <a:pt x="577" y="697"/>
                    </a:cubicBezTo>
                    <a:cubicBezTo>
                      <a:pt x="579" y="697"/>
                      <a:pt x="582" y="696"/>
                      <a:pt x="584" y="695"/>
                    </a:cubicBezTo>
                    <a:cubicBezTo>
                      <a:pt x="586" y="704"/>
                      <a:pt x="586" y="712"/>
                      <a:pt x="588" y="726"/>
                    </a:cubicBezTo>
                    <a:cubicBezTo>
                      <a:pt x="579" y="717"/>
                      <a:pt x="575" y="711"/>
                      <a:pt x="569" y="709"/>
                    </a:cubicBezTo>
                    <a:cubicBezTo>
                      <a:pt x="563" y="706"/>
                      <a:pt x="556" y="708"/>
                      <a:pt x="546" y="708"/>
                    </a:cubicBezTo>
                    <a:cubicBezTo>
                      <a:pt x="538" y="697"/>
                      <a:pt x="537" y="673"/>
                      <a:pt x="508" y="674"/>
                    </a:cubicBezTo>
                    <a:cubicBezTo>
                      <a:pt x="522" y="693"/>
                      <a:pt x="535" y="710"/>
                      <a:pt x="548" y="726"/>
                    </a:cubicBezTo>
                    <a:cubicBezTo>
                      <a:pt x="548" y="727"/>
                      <a:pt x="547" y="728"/>
                      <a:pt x="547" y="729"/>
                    </a:cubicBezTo>
                    <a:cubicBezTo>
                      <a:pt x="533" y="719"/>
                      <a:pt x="519" y="710"/>
                      <a:pt x="504" y="700"/>
                    </a:cubicBezTo>
                    <a:cubicBezTo>
                      <a:pt x="503" y="702"/>
                      <a:pt x="501" y="704"/>
                      <a:pt x="499" y="705"/>
                    </a:cubicBezTo>
                    <a:cubicBezTo>
                      <a:pt x="506" y="715"/>
                      <a:pt x="514" y="724"/>
                      <a:pt x="522" y="735"/>
                    </a:cubicBezTo>
                    <a:cubicBezTo>
                      <a:pt x="515" y="743"/>
                      <a:pt x="510" y="761"/>
                      <a:pt x="491" y="756"/>
                    </a:cubicBezTo>
                    <a:cubicBezTo>
                      <a:pt x="473" y="750"/>
                      <a:pt x="469" y="727"/>
                      <a:pt x="479" y="706"/>
                    </a:cubicBezTo>
                    <a:cubicBezTo>
                      <a:pt x="473" y="702"/>
                      <a:pt x="466" y="699"/>
                      <a:pt x="458" y="694"/>
                    </a:cubicBezTo>
                    <a:cubicBezTo>
                      <a:pt x="461" y="691"/>
                      <a:pt x="463" y="689"/>
                      <a:pt x="464" y="688"/>
                    </a:cubicBezTo>
                    <a:cubicBezTo>
                      <a:pt x="458" y="678"/>
                      <a:pt x="453" y="669"/>
                      <a:pt x="448" y="660"/>
                    </a:cubicBezTo>
                    <a:cubicBezTo>
                      <a:pt x="449" y="659"/>
                      <a:pt x="451" y="658"/>
                      <a:pt x="453" y="657"/>
                    </a:cubicBezTo>
                    <a:cubicBezTo>
                      <a:pt x="447" y="653"/>
                      <a:pt x="441" y="648"/>
                      <a:pt x="436" y="645"/>
                    </a:cubicBezTo>
                    <a:cubicBezTo>
                      <a:pt x="437" y="675"/>
                      <a:pt x="439" y="706"/>
                      <a:pt x="438" y="736"/>
                    </a:cubicBezTo>
                    <a:cubicBezTo>
                      <a:pt x="437" y="755"/>
                      <a:pt x="442" y="764"/>
                      <a:pt x="460" y="768"/>
                    </a:cubicBezTo>
                    <a:cubicBezTo>
                      <a:pt x="474" y="771"/>
                      <a:pt x="487" y="777"/>
                      <a:pt x="500" y="781"/>
                    </a:cubicBezTo>
                    <a:cubicBezTo>
                      <a:pt x="528" y="790"/>
                      <a:pt x="541" y="779"/>
                      <a:pt x="535" y="750"/>
                    </a:cubicBezTo>
                    <a:cubicBezTo>
                      <a:pt x="534" y="747"/>
                      <a:pt x="534" y="744"/>
                      <a:pt x="533" y="737"/>
                    </a:cubicBezTo>
                    <a:cubicBezTo>
                      <a:pt x="545" y="738"/>
                      <a:pt x="555" y="739"/>
                      <a:pt x="564" y="740"/>
                    </a:cubicBezTo>
                    <a:cubicBezTo>
                      <a:pt x="558" y="750"/>
                      <a:pt x="554" y="758"/>
                      <a:pt x="549" y="767"/>
                    </a:cubicBezTo>
                    <a:cubicBezTo>
                      <a:pt x="565" y="762"/>
                      <a:pt x="576" y="755"/>
                      <a:pt x="588" y="754"/>
                    </a:cubicBezTo>
                    <a:cubicBezTo>
                      <a:pt x="593" y="754"/>
                      <a:pt x="599" y="766"/>
                      <a:pt x="603" y="772"/>
                    </a:cubicBezTo>
                    <a:cubicBezTo>
                      <a:pt x="589" y="775"/>
                      <a:pt x="578" y="777"/>
                      <a:pt x="567" y="780"/>
                    </a:cubicBezTo>
                    <a:cubicBezTo>
                      <a:pt x="566" y="781"/>
                      <a:pt x="566" y="783"/>
                      <a:pt x="565" y="785"/>
                    </a:cubicBezTo>
                    <a:cubicBezTo>
                      <a:pt x="585" y="790"/>
                      <a:pt x="603" y="795"/>
                      <a:pt x="600" y="820"/>
                    </a:cubicBezTo>
                    <a:cubicBezTo>
                      <a:pt x="588" y="814"/>
                      <a:pt x="578" y="804"/>
                      <a:pt x="568" y="804"/>
                    </a:cubicBezTo>
                    <a:cubicBezTo>
                      <a:pt x="557" y="802"/>
                      <a:pt x="545" y="809"/>
                      <a:pt x="534" y="813"/>
                    </a:cubicBezTo>
                    <a:cubicBezTo>
                      <a:pt x="531" y="814"/>
                      <a:pt x="528" y="819"/>
                      <a:pt x="528" y="821"/>
                    </a:cubicBezTo>
                    <a:cubicBezTo>
                      <a:pt x="529" y="825"/>
                      <a:pt x="533" y="828"/>
                      <a:pt x="536" y="830"/>
                    </a:cubicBezTo>
                    <a:cubicBezTo>
                      <a:pt x="540" y="832"/>
                      <a:pt x="544" y="833"/>
                      <a:pt x="549" y="840"/>
                    </a:cubicBezTo>
                    <a:cubicBezTo>
                      <a:pt x="543" y="841"/>
                      <a:pt x="534" y="846"/>
                      <a:pt x="530" y="843"/>
                    </a:cubicBezTo>
                    <a:cubicBezTo>
                      <a:pt x="522" y="838"/>
                      <a:pt x="511" y="830"/>
                      <a:pt x="510" y="823"/>
                    </a:cubicBezTo>
                    <a:cubicBezTo>
                      <a:pt x="509" y="809"/>
                      <a:pt x="503" y="805"/>
                      <a:pt x="492" y="805"/>
                    </a:cubicBezTo>
                    <a:cubicBezTo>
                      <a:pt x="474" y="805"/>
                      <a:pt x="455" y="805"/>
                      <a:pt x="437" y="805"/>
                    </a:cubicBezTo>
                    <a:cubicBezTo>
                      <a:pt x="433" y="805"/>
                      <a:pt x="427" y="805"/>
                      <a:pt x="426" y="802"/>
                    </a:cubicBezTo>
                    <a:cubicBezTo>
                      <a:pt x="415" y="782"/>
                      <a:pt x="399" y="791"/>
                      <a:pt x="384" y="797"/>
                    </a:cubicBezTo>
                    <a:cubicBezTo>
                      <a:pt x="366" y="804"/>
                      <a:pt x="342" y="794"/>
                      <a:pt x="325" y="783"/>
                    </a:cubicBezTo>
                    <a:cubicBezTo>
                      <a:pt x="311" y="773"/>
                      <a:pt x="303" y="761"/>
                      <a:pt x="292" y="748"/>
                    </a:cubicBezTo>
                    <a:cubicBezTo>
                      <a:pt x="271" y="722"/>
                      <a:pt x="260" y="691"/>
                      <a:pt x="253" y="659"/>
                    </a:cubicBezTo>
                    <a:cubicBezTo>
                      <a:pt x="252" y="656"/>
                      <a:pt x="253" y="653"/>
                      <a:pt x="252" y="651"/>
                    </a:cubicBezTo>
                    <a:cubicBezTo>
                      <a:pt x="233" y="614"/>
                      <a:pt x="213" y="578"/>
                      <a:pt x="193" y="541"/>
                    </a:cubicBezTo>
                    <a:cubicBezTo>
                      <a:pt x="193" y="540"/>
                      <a:pt x="191" y="540"/>
                      <a:pt x="187" y="539"/>
                    </a:cubicBezTo>
                    <a:close/>
                    <a:moveTo>
                      <a:pt x="321" y="456"/>
                    </a:moveTo>
                    <a:cubicBezTo>
                      <a:pt x="344" y="435"/>
                      <a:pt x="364" y="415"/>
                      <a:pt x="384" y="396"/>
                    </a:cubicBezTo>
                    <a:cubicBezTo>
                      <a:pt x="390" y="390"/>
                      <a:pt x="399" y="383"/>
                      <a:pt x="399" y="376"/>
                    </a:cubicBezTo>
                    <a:cubicBezTo>
                      <a:pt x="399" y="356"/>
                      <a:pt x="397" y="335"/>
                      <a:pt x="393" y="314"/>
                    </a:cubicBezTo>
                    <a:cubicBezTo>
                      <a:pt x="391" y="305"/>
                      <a:pt x="385" y="291"/>
                      <a:pt x="377" y="288"/>
                    </a:cubicBezTo>
                    <a:cubicBezTo>
                      <a:pt x="351" y="277"/>
                      <a:pt x="330" y="292"/>
                      <a:pt x="312" y="309"/>
                    </a:cubicBezTo>
                    <a:cubicBezTo>
                      <a:pt x="331" y="338"/>
                      <a:pt x="329" y="351"/>
                      <a:pt x="302" y="371"/>
                    </a:cubicBezTo>
                    <a:cubicBezTo>
                      <a:pt x="294" y="378"/>
                      <a:pt x="285" y="386"/>
                      <a:pt x="279" y="395"/>
                    </a:cubicBezTo>
                    <a:cubicBezTo>
                      <a:pt x="276" y="399"/>
                      <a:pt x="279" y="407"/>
                      <a:pt x="279" y="414"/>
                    </a:cubicBezTo>
                    <a:cubicBezTo>
                      <a:pt x="285" y="412"/>
                      <a:pt x="292" y="412"/>
                      <a:pt x="297" y="409"/>
                    </a:cubicBezTo>
                    <a:cubicBezTo>
                      <a:pt x="306" y="405"/>
                      <a:pt x="314" y="399"/>
                      <a:pt x="322" y="394"/>
                    </a:cubicBezTo>
                    <a:cubicBezTo>
                      <a:pt x="323" y="396"/>
                      <a:pt x="325" y="398"/>
                      <a:pt x="326" y="400"/>
                    </a:cubicBezTo>
                    <a:cubicBezTo>
                      <a:pt x="322" y="407"/>
                      <a:pt x="319" y="414"/>
                      <a:pt x="315" y="420"/>
                    </a:cubicBezTo>
                    <a:cubicBezTo>
                      <a:pt x="322" y="421"/>
                      <a:pt x="329" y="422"/>
                      <a:pt x="340" y="423"/>
                    </a:cubicBezTo>
                    <a:cubicBezTo>
                      <a:pt x="329" y="433"/>
                      <a:pt x="322" y="439"/>
                      <a:pt x="313" y="447"/>
                    </a:cubicBezTo>
                    <a:cubicBezTo>
                      <a:pt x="315" y="449"/>
                      <a:pt x="319" y="453"/>
                      <a:pt x="321" y="4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28" name="Freeform 18"/>
              <p:cNvSpPr>
                <a:spLocks noEditPoints="1"/>
              </p:cNvSpPr>
              <p:nvPr/>
            </p:nvSpPr>
            <p:spPr bwMode="auto">
              <a:xfrm>
                <a:off x="2446460" y="2824873"/>
                <a:ext cx="367094" cy="486374"/>
              </a:xfrm>
              <a:custGeom>
                <a:avLst/>
                <a:gdLst>
                  <a:gd name="T0" fmla="*/ 38 w 638"/>
                  <a:gd name="T1" fmla="*/ 820 h 846"/>
                  <a:gd name="T2" fmla="*/ 83 w 638"/>
                  <a:gd name="T3" fmla="*/ 766 h 846"/>
                  <a:gd name="T4" fmla="*/ 97 w 638"/>
                  <a:gd name="T5" fmla="*/ 755 h 846"/>
                  <a:gd name="T6" fmla="*/ 194 w 638"/>
                  <a:gd name="T7" fmla="*/ 744 h 846"/>
                  <a:gd name="T8" fmla="*/ 180 w 638"/>
                  <a:gd name="T9" fmla="*/ 656 h 846"/>
                  <a:gd name="T10" fmla="*/ 154 w 638"/>
                  <a:gd name="T11" fmla="*/ 705 h 846"/>
                  <a:gd name="T12" fmla="*/ 135 w 638"/>
                  <a:gd name="T13" fmla="*/ 704 h 846"/>
                  <a:gd name="T14" fmla="*/ 85 w 638"/>
                  <a:gd name="T15" fmla="*/ 725 h 846"/>
                  <a:gd name="T16" fmla="*/ 46 w 638"/>
                  <a:gd name="T17" fmla="*/ 719 h 846"/>
                  <a:gd name="T18" fmla="*/ 29 w 638"/>
                  <a:gd name="T19" fmla="*/ 582 h 846"/>
                  <a:gd name="T20" fmla="*/ 74 w 638"/>
                  <a:gd name="T21" fmla="*/ 666 h 846"/>
                  <a:gd name="T22" fmla="*/ 63 w 638"/>
                  <a:gd name="T23" fmla="*/ 564 h 846"/>
                  <a:gd name="T24" fmla="*/ 72 w 638"/>
                  <a:gd name="T25" fmla="*/ 564 h 846"/>
                  <a:gd name="T26" fmla="*/ 86 w 638"/>
                  <a:gd name="T27" fmla="*/ 617 h 846"/>
                  <a:gd name="T28" fmla="*/ 120 w 638"/>
                  <a:gd name="T29" fmla="*/ 557 h 846"/>
                  <a:gd name="T30" fmla="*/ 178 w 638"/>
                  <a:gd name="T31" fmla="*/ 558 h 846"/>
                  <a:gd name="T32" fmla="*/ 244 w 638"/>
                  <a:gd name="T33" fmla="*/ 564 h 846"/>
                  <a:gd name="T34" fmla="*/ 270 w 638"/>
                  <a:gd name="T35" fmla="*/ 637 h 846"/>
                  <a:gd name="T36" fmla="*/ 269 w 638"/>
                  <a:gd name="T37" fmla="*/ 672 h 846"/>
                  <a:gd name="T38" fmla="*/ 277 w 638"/>
                  <a:gd name="T39" fmla="*/ 697 h 846"/>
                  <a:gd name="T40" fmla="*/ 302 w 638"/>
                  <a:gd name="T41" fmla="*/ 617 h 846"/>
                  <a:gd name="T42" fmla="*/ 261 w 638"/>
                  <a:gd name="T43" fmla="*/ 563 h 846"/>
                  <a:gd name="T44" fmla="*/ 239 w 638"/>
                  <a:gd name="T45" fmla="*/ 536 h 846"/>
                  <a:gd name="T46" fmla="*/ 226 w 638"/>
                  <a:gd name="T47" fmla="*/ 486 h 846"/>
                  <a:gd name="T48" fmla="*/ 197 w 638"/>
                  <a:gd name="T49" fmla="*/ 458 h 846"/>
                  <a:gd name="T50" fmla="*/ 129 w 638"/>
                  <a:gd name="T51" fmla="*/ 398 h 846"/>
                  <a:gd name="T52" fmla="*/ 126 w 638"/>
                  <a:gd name="T53" fmla="*/ 347 h 846"/>
                  <a:gd name="T54" fmla="*/ 145 w 638"/>
                  <a:gd name="T55" fmla="*/ 330 h 846"/>
                  <a:gd name="T56" fmla="*/ 168 w 638"/>
                  <a:gd name="T57" fmla="*/ 295 h 846"/>
                  <a:gd name="T58" fmla="*/ 199 w 638"/>
                  <a:gd name="T59" fmla="*/ 198 h 846"/>
                  <a:gd name="T60" fmla="*/ 242 w 638"/>
                  <a:gd name="T61" fmla="*/ 177 h 846"/>
                  <a:gd name="T62" fmla="*/ 307 w 638"/>
                  <a:gd name="T63" fmla="*/ 178 h 846"/>
                  <a:gd name="T64" fmla="*/ 337 w 638"/>
                  <a:gd name="T65" fmla="*/ 204 h 846"/>
                  <a:gd name="T66" fmla="*/ 386 w 638"/>
                  <a:gd name="T67" fmla="*/ 271 h 846"/>
                  <a:gd name="T68" fmla="*/ 448 w 638"/>
                  <a:gd name="T69" fmla="*/ 315 h 846"/>
                  <a:gd name="T70" fmla="*/ 419 w 638"/>
                  <a:gd name="T71" fmla="*/ 263 h 846"/>
                  <a:gd name="T72" fmla="*/ 402 w 638"/>
                  <a:gd name="T73" fmla="*/ 225 h 846"/>
                  <a:gd name="T74" fmla="*/ 379 w 638"/>
                  <a:gd name="T75" fmla="*/ 125 h 846"/>
                  <a:gd name="T76" fmla="*/ 459 w 638"/>
                  <a:gd name="T77" fmla="*/ 23 h 846"/>
                  <a:gd name="T78" fmla="*/ 590 w 638"/>
                  <a:gd name="T79" fmla="*/ 35 h 846"/>
                  <a:gd name="T80" fmla="*/ 492 w 638"/>
                  <a:gd name="T81" fmla="*/ 120 h 846"/>
                  <a:gd name="T82" fmla="*/ 431 w 638"/>
                  <a:gd name="T83" fmla="*/ 175 h 846"/>
                  <a:gd name="T84" fmla="*/ 515 w 638"/>
                  <a:gd name="T85" fmla="*/ 232 h 846"/>
                  <a:gd name="T86" fmla="*/ 571 w 638"/>
                  <a:gd name="T87" fmla="*/ 179 h 846"/>
                  <a:gd name="T88" fmla="*/ 579 w 638"/>
                  <a:gd name="T89" fmla="*/ 167 h 846"/>
                  <a:gd name="T90" fmla="*/ 582 w 638"/>
                  <a:gd name="T91" fmla="*/ 224 h 846"/>
                  <a:gd name="T92" fmla="*/ 506 w 638"/>
                  <a:gd name="T93" fmla="*/ 321 h 846"/>
                  <a:gd name="T94" fmla="*/ 376 w 638"/>
                  <a:gd name="T95" fmla="*/ 421 h 846"/>
                  <a:gd name="T96" fmla="*/ 396 w 638"/>
                  <a:gd name="T97" fmla="*/ 443 h 846"/>
                  <a:gd name="T98" fmla="*/ 317 w 638"/>
                  <a:gd name="T99" fmla="*/ 464 h 846"/>
                  <a:gd name="T100" fmla="*/ 426 w 638"/>
                  <a:gd name="T101" fmla="*/ 504 h 846"/>
                  <a:gd name="T102" fmla="*/ 471 w 638"/>
                  <a:gd name="T103" fmla="*/ 562 h 846"/>
                  <a:gd name="T104" fmla="*/ 446 w 638"/>
                  <a:gd name="T105" fmla="*/ 540 h 846"/>
                  <a:gd name="T106" fmla="*/ 388 w 638"/>
                  <a:gd name="T107" fmla="*/ 633 h 846"/>
                  <a:gd name="T108" fmla="*/ 325 w 638"/>
                  <a:gd name="T109" fmla="*/ 770 h 846"/>
                  <a:gd name="T110" fmla="*/ 206 w 638"/>
                  <a:gd name="T111" fmla="*/ 802 h 846"/>
                  <a:gd name="T112" fmla="*/ 124 w 638"/>
                  <a:gd name="T113" fmla="*/ 822 h 846"/>
                  <a:gd name="T114" fmla="*/ 85 w 638"/>
                  <a:gd name="T115" fmla="*/ 833 h 846"/>
                  <a:gd name="T116" fmla="*/ 334 w 638"/>
                  <a:gd name="T117" fmla="*/ 407 h 846"/>
                  <a:gd name="T118" fmla="*/ 330 w 638"/>
                  <a:gd name="T119" fmla="*/ 370 h 846"/>
                  <a:gd name="T120" fmla="*/ 252 w 638"/>
                  <a:gd name="T121" fmla="*/ 291 h 846"/>
                  <a:gd name="T122" fmla="*/ 312 w 638"/>
                  <a:gd name="T123" fmla="*/ 456 h 846"/>
                  <a:gd name="T124" fmla="*/ 318 w 638"/>
                  <a:gd name="T125" fmla="*/ 42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8" h="846">
                    <a:moveTo>
                      <a:pt x="85" y="833"/>
                    </a:moveTo>
                    <a:cubicBezTo>
                      <a:pt x="94" y="832"/>
                      <a:pt x="103" y="830"/>
                      <a:pt x="112" y="829"/>
                    </a:cubicBezTo>
                    <a:cubicBezTo>
                      <a:pt x="72" y="796"/>
                      <a:pt x="54" y="794"/>
                      <a:pt x="38" y="820"/>
                    </a:cubicBezTo>
                    <a:cubicBezTo>
                      <a:pt x="27" y="805"/>
                      <a:pt x="37" y="792"/>
                      <a:pt x="67" y="780"/>
                    </a:cubicBezTo>
                    <a:cubicBezTo>
                      <a:pt x="56" y="777"/>
                      <a:pt x="44" y="774"/>
                      <a:pt x="33" y="771"/>
                    </a:cubicBezTo>
                    <a:cubicBezTo>
                      <a:pt x="36" y="747"/>
                      <a:pt x="47" y="745"/>
                      <a:pt x="83" y="766"/>
                    </a:cubicBezTo>
                    <a:cubicBezTo>
                      <a:pt x="80" y="758"/>
                      <a:pt x="77" y="751"/>
                      <a:pt x="72" y="739"/>
                    </a:cubicBezTo>
                    <a:cubicBezTo>
                      <a:pt x="77" y="739"/>
                      <a:pt x="85" y="737"/>
                      <a:pt x="94" y="736"/>
                    </a:cubicBezTo>
                    <a:cubicBezTo>
                      <a:pt x="95" y="742"/>
                      <a:pt x="97" y="749"/>
                      <a:pt x="97" y="755"/>
                    </a:cubicBezTo>
                    <a:cubicBezTo>
                      <a:pt x="94" y="776"/>
                      <a:pt x="106" y="788"/>
                      <a:pt x="127" y="783"/>
                    </a:cubicBezTo>
                    <a:cubicBezTo>
                      <a:pt x="146" y="778"/>
                      <a:pt x="166" y="771"/>
                      <a:pt x="184" y="762"/>
                    </a:cubicBezTo>
                    <a:cubicBezTo>
                      <a:pt x="190" y="760"/>
                      <a:pt x="194" y="750"/>
                      <a:pt x="194" y="744"/>
                    </a:cubicBezTo>
                    <a:cubicBezTo>
                      <a:pt x="195" y="717"/>
                      <a:pt x="194" y="691"/>
                      <a:pt x="195" y="664"/>
                    </a:cubicBezTo>
                    <a:cubicBezTo>
                      <a:pt x="195" y="658"/>
                      <a:pt x="198" y="651"/>
                      <a:pt x="201" y="642"/>
                    </a:cubicBezTo>
                    <a:cubicBezTo>
                      <a:pt x="193" y="647"/>
                      <a:pt x="187" y="651"/>
                      <a:pt x="180" y="656"/>
                    </a:cubicBezTo>
                    <a:cubicBezTo>
                      <a:pt x="194" y="674"/>
                      <a:pt x="171" y="676"/>
                      <a:pt x="167" y="688"/>
                    </a:cubicBezTo>
                    <a:cubicBezTo>
                      <a:pt x="169" y="690"/>
                      <a:pt x="172" y="691"/>
                      <a:pt x="176" y="694"/>
                    </a:cubicBezTo>
                    <a:cubicBezTo>
                      <a:pt x="168" y="698"/>
                      <a:pt x="161" y="702"/>
                      <a:pt x="154" y="705"/>
                    </a:cubicBezTo>
                    <a:cubicBezTo>
                      <a:pt x="164" y="727"/>
                      <a:pt x="161" y="748"/>
                      <a:pt x="143" y="755"/>
                    </a:cubicBezTo>
                    <a:cubicBezTo>
                      <a:pt x="123" y="762"/>
                      <a:pt x="118" y="743"/>
                      <a:pt x="112" y="734"/>
                    </a:cubicBezTo>
                    <a:cubicBezTo>
                      <a:pt x="120" y="723"/>
                      <a:pt x="128" y="714"/>
                      <a:pt x="135" y="704"/>
                    </a:cubicBezTo>
                    <a:cubicBezTo>
                      <a:pt x="133" y="702"/>
                      <a:pt x="132" y="701"/>
                      <a:pt x="130" y="699"/>
                    </a:cubicBezTo>
                    <a:cubicBezTo>
                      <a:pt x="116" y="708"/>
                      <a:pt x="102" y="718"/>
                      <a:pt x="88" y="727"/>
                    </a:cubicBezTo>
                    <a:cubicBezTo>
                      <a:pt x="87" y="727"/>
                      <a:pt x="86" y="726"/>
                      <a:pt x="85" y="725"/>
                    </a:cubicBezTo>
                    <a:cubicBezTo>
                      <a:pt x="98" y="709"/>
                      <a:pt x="111" y="693"/>
                      <a:pt x="125" y="675"/>
                    </a:cubicBezTo>
                    <a:cubicBezTo>
                      <a:pt x="96" y="672"/>
                      <a:pt x="95" y="693"/>
                      <a:pt x="90" y="702"/>
                    </a:cubicBezTo>
                    <a:cubicBezTo>
                      <a:pt x="72" y="709"/>
                      <a:pt x="60" y="714"/>
                      <a:pt x="46" y="719"/>
                    </a:cubicBezTo>
                    <a:cubicBezTo>
                      <a:pt x="54" y="697"/>
                      <a:pt x="39" y="687"/>
                      <a:pt x="22" y="675"/>
                    </a:cubicBezTo>
                    <a:cubicBezTo>
                      <a:pt x="4" y="663"/>
                      <a:pt x="0" y="640"/>
                      <a:pt x="9" y="618"/>
                    </a:cubicBezTo>
                    <a:cubicBezTo>
                      <a:pt x="14" y="605"/>
                      <a:pt x="21" y="593"/>
                      <a:pt x="29" y="582"/>
                    </a:cubicBezTo>
                    <a:cubicBezTo>
                      <a:pt x="25" y="592"/>
                      <a:pt x="21" y="603"/>
                      <a:pt x="18" y="614"/>
                    </a:cubicBezTo>
                    <a:cubicBezTo>
                      <a:pt x="6" y="649"/>
                      <a:pt x="13" y="665"/>
                      <a:pt x="47" y="683"/>
                    </a:cubicBezTo>
                    <a:cubicBezTo>
                      <a:pt x="55" y="677"/>
                      <a:pt x="64" y="672"/>
                      <a:pt x="74" y="666"/>
                    </a:cubicBezTo>
                    <a:cubicBezTo>
                      <a:pt x="70" y="662"/>
                      <a:pt x="66" y="658"/>
                      <a:pt x="62" y="655"/>
                    </a:cubicBezTo>
                    <a:cubicBezTo>
                      <a:pt x="36" y="635"/>
                      <a:pt x="32" y="615"/>
                      <a:pt x="49" y="586"/>
                    </a:cubicBezTo>
                    <a:cubicBezTo>
                      <a:pt x="53" y="579"/>
                      <a:pt x="58" y="572"/>
                      <a:pt x="63" y="564"/>
                    </a:cubicBezTo>
                    <a:cubicBezTo>
                      <a:pt x="77" y="540"/>
                      <a:pt x="77" y="534"/>
                      <a:pt x="59" y="511"/>
                    </a:cubicBezTo>
                    <a:cubicBezTo>
                      <a:pt x="57" y="508"/>
                      <a:pt x="55" y="505"/>
                      <a:pt x="52" y="499"/>
                    </a:cubicBezTo>
                    <a:cubicBezTo>
                      <a:pt x="84" y="518"/>
                      <a:pt x="89" y="537"/>
                      <a:pt x="72" y="564"/>
                    </a:cubicBezTo>
                    <a:cubicBezTo>
                      <a:pt x="68" y="571"/>
                      <a:pt x="63" y="576"/>
                      <a:pt x="59" y="582"/>
                    </a:cubicBezTo>
                    <a:cubicBezTo>
                      <a:pt x="38" y="613"/>
                      <a:pt x="43" y="636"/>
                      <a:pt x="81" y="656"/>
                    </a:cubicBezTo>
                    <a:cubicBezTo>
                      <a:pt x="70" y="639"/>
                      <a:pt x="69" y="627"/>
                      <a:pt x="86" y="617"/>
                    </a:cubicBezTo>
                    <a:cubicBezTo>
                      <a:pt x="90" y="615"/>
                      <a:pt x="93" y="605"/>
                      <a:pt x="92" y="601"/>
                    </a:cubicBezTo>
                    <a:cubicBezTo>
                      <a:pt x="84" y="576"/>
                      <a:pt x="101" y="558"/>
                      <a:pt x="107" y="536"/>
                    </a:cubicBezTo>
                    <a:cubicBezTo>
                      <a:pt x="112" y="544"/>
                      <a:pt x="116" y="551"/>
                      <a:pt x="120" y="557"/>
                    </a:cubicBezTo>
                    <a:cubicBezTo>
                      <a:pt x="118" y="555"/>
                      <a:pt x="115" y="552"/>
                      <a:pt x="113" y="550"/>
                    </a:cubicBezTo>
                    <a:cubicBezTo>
                      <a:pt x="133" y="535"/>
                      <a:pt x="154" y="520"/>
                      <a:pt x="178" y="502"/>
                    </a:cubicBezTo>
                    <a:cubicBezTo>
                      <a:pt x="178" y="522"/>
                      <a:pt x="178" y="539"/>
                      <a:pt x="178" y="558"/>
                    </a:cubicBezTo>
                    <a:cubicBezTo>
                      <a:pt x="187" y="555"/>
                      <a:pt x="196" y="552"/>
                      <a:pt x="206" y="549"/>
                    </a:cubicBezTo>
                    <a:cubicBezTo>
                      <a:pt x="205" y="551"/>
                      <a:pt x="205" y="552"/>
                      <a:pt x="205" y="554"/>
                    </a:cubicBezTo>
                    <a:cubicBezTo>
                      <a:pt x="218" y="557"/>
                      <a:pt x="230" y="560"/>
                      <a:pt x="244" y="564"/>
                    </a:cubicBezTo>
                    <a:cubicBezTo>
                      <a:pt x="242" y="568"/>
                      <a:pt x="239" y="573"/>
                      <a:pt x="236" y="577"/>
                    </a:cubicBezTo>
                    <a:cubicBezTo>
                      <a:pt x="246" y="582"/>
                      <a:pt x="256" y="587"/>
                      <a:pt x="267" y="593"/>
                    </a:cubicBezTo>
                    <a:cubicBezTo>
                      <a:pt x="231" y="614"/>
                      <a:pt x="282" y="620"/>
                      <a:pt x="270" y="637"/>
                    </a:cubicBezTo>
                    <a:cubicBezTo>
                      <a:pt x="266" y="638"/>
                      <a:pt x="260" y="639"/>
                      <a:pt x="254" y="641"/>
                    </a:cubicBezTo>
                    <a:cubicBezTo>
                      <a:pt x="258" y="646"/>
                      <a:pt x="261" y="650"/>
                      <a:pt x="264" y="656"/>
                    </a:cubicBezTo>
                    <a:cubicBezTo>
                      <a:pt x="266" y="660"/>
                      <a:pt x="267" y="665"/>
                      <a:pt x="269" y="672"/>
                    </a:cubicBezTo>
                    <a:cubicBezTo>
                      <a:pt x="254" y="676"/>
                      <a:pt x="238" y="679"/>
                      <a:pt x="260" y="696"/>
                    </a:cubicBezTo>
                    <a:cubicBezTo>
                      <a:pt x="264" y="699"/>
                      <a:pt x="263" y="708"/>
                      <a:pt x="265" y="714"/>
                    </a:cubicBezTo>
                    <a:cubicBezTo>
                      <a:pt x="269" y="708"/>
                      <a:pt x="272" y="698"/>
                      <a:pt x="277" y="697"/>
                    </a:cubicBezTo>
                    <a:cubicBezTo>
                      <a:pt x="308" y="689"/>
                      <a:pt x="272" y="671"/>
                      <a:pt x="285" y="661"/>
                    </a:cubicBezTo>
                    <a:cubicBezTo>
                      <a:pt x="299" y="661"/>
                      <a:pt x="299" y="661"/>
                      <a:pt x="285" y="622"/>
                    </a:cubicBezTo>
                    <a:cubicBezTo>
                      <a:pt x="289" y="621"/>
                      <a:pt x="294" y="620"/>
                      <a:pt x="302" y="617"/>
                    </a:cubicBezTo>
                    <a:cubicBezTo>
                      <a:pt x="292" y="611"/>
                      <a:pt x="286" y="607"/>
                      <a:pt x="277" y="601"/>
                    </a:cubicBezTo>
                    <a:cubicBezTo>
                      <a:pt x="288" y="595"/>
                      <a:pt x="294" y="592"/>
                      <a:pt x="303" y="588"/>
                    </a:cubicBezTo>
                    <a:cubicBezTo>
                      <a:pt x="288" y="579"/>
                      <a:pt x="276" y="572"/>
                      <a:pt x="261" y="563"/>
                    </a:cubicBezTo>
                    <a:cubicBezTo>
                      <a:pt x="270" y="559"/>
                      <a:pt x="276" y="557"/>
                      <a:pt x="282" y="554"/>
                    </a:cubicBezTo>
                    <a:cubicBezTo>
                      <a:pt x="282" y="553"/>
                      <a:pt x="282" y="551"/>
                      <a:pt x="282" y="550"/>
                    </a:cubicBezTo>
                    <a:cubicBezTo>
                      <a:pt x="268" y="545"/>
                      <a:pt x="254" y="541"/>
                      <a:pt x="239" y="536"/>
                    </a:cubicBezTo>
                    <a:cubicBezTo>
                      <a:pt x="247" y="528"/>
                      <a:pt x="253" y="523"/>
                      <a:pt x="258" y="518"/>
                    </a:cubicBezTo>
                    <a:cubicBezTo>
                      <a:pt x="241" y="512"/>
                      <a:pt x="227" y="507"/>
                      <a:pt x="209" y="501"/>
                    </a:cubicBezTo>
                    <a:cubicBezTo>
                      <a:pt x="216" y="495"/>
                      <a:pt x="220" y="492"/>
                      <a:pt x="226" y="486"/>
                    </a:cubicBezTo>
                    <a:cubicBezTo>
                      <a:pt x="207" y="484"/>
                      <a:pt x="190" y="481"/>
                      <a:pt x="173" y="478"/>
                    </a:cubicBezTo>
                    <a:cubicBezTo>
                      <a:pt x="174" y="477"/>
                      <a:pt x="174" y="475"/>
                      <a:pt x="174" y="473"/>
                    </a:cubicBezTo>
                    <a:cubicBezTo>
                      <a:pt x="180" y="469"/>
                      <a:pt x="187" y="464"/>
                      <a:pt x="197" y="458"/>
                    </a:cubicBezTo>
                    <a:cubicBezTo>
                      <a:pt x="176" y="451"/>
                      <a:pt x="152" y="462"/>
                      <a:pt x="144" y="437"/>
                    </a:cubicBezTo>
                    <a:cubicBezTo>
                      <a:pt x="153" y="434"/>
                      <a:pt x="162" y="431"/>
                      <a:pt x="173" y="427"/>
                    </a:cubicBezTo>
                    <a:cubicBezTo>
                      <a:pt x="156" y="416"/>
                      <a:pt x="143" y="408"/>
                      <a:pt x="129" y="398"/>
                    </a:cubicBezTo>
                    <a:cubicBezTo>
                      <a:pt x="143" y="392"/>
                      <a:pt x="152" y="388"/>
                      <a:pt x="159" y="385"/>
                    </a:cubicBezTo>
                    <a:cubicBezTo>
                      <a:pt x="145" y="373"/>
                      <a:pt x="134" y="363"/>
                      <a:pt x="123" y="352"/>
                    </a:cubicBezTo>
                    <a:cubicBezTo>
                      <a:pt x="124" y="351"/>
                      <a:pt x="125" y="349"/>
                      <a:pt x="126" y="347"/>
                    </a:cubicBezTo>
                    <a:cubicBezTo>
                      <a:pt x="130" y="347"/>
                      <a:pt x="134" y="348"/>
                      <a:pt x="138" y="347"/>
                    </a:cubicBezTo>
                    <a:cubicBezTo>
                      <a:pt x="142" y="346"/>
                      <a:pt x="148" y="344"/>
                      <a:pt x="150" y="341"/>
                    </a:cubicBezTo>
                    <a:cubicBezTo>
                      <a:pt x="151" y="338"/>
                      <a:pt x="148" y="333"/>
                      <a:pt x="145" y="330"/>
                    </a:cubicBezTo>
                    <a:cubicBezTo>
                      <a:pt x="133" y="315"/>
                      <a:pt x="132" y="300"/>
                      <a:pt x="141" y="284"/>
                    </a:cubicBezTo>
                    <a:cubicBezTo>
                      <a:pt x="149" y="289"/>
                      <a:pt x="156" y="293"/>
                      <a:pt x="164" y="297"/>
                    </a:cubicBezTo>
                    <a:cubicBezTo>
                      <a:pt x="165" y="296"/>
                      <a:pt x="166" y="295"/>
                      <a:pt x="168" y="295"/>
                    </a:cubicBezTo>
                    <a:cubicBezTo>
                      <a:pt x="161" y="273"/>
                      <a:pt x="149" y="252"/>
                      <a:pt x="166" y="231"/>
                    </a:cubicBezTo>
                    <a:cubicBezTo>
                      <a:pt x="172" y="238"/>
                      <a:pt x="178" y="245"/>
                      <a:pt x="188" y="258"/>
                    </a:cubicBezTo>
                    <a:cubicBezTo>
                      <a:pt x="193" y="233"/>
                      <a:pt x="196" y="215"/>
                      <a:pt x="199" y="198"/>
                    </a:cubicBezTo>
                    <a:cubicBezTo>
                      <a:pt x="201" y="198"/>
                      <a:pt x="202" y="198"/>
                      <a:pt x="203" y="198"/>
                    </a:cubicBezTo>
                    <a:cubicBezTo>
                      <a:pt x="206" y="205"/>
                      <a:pt x="210" y="213"/>
                      <a:pt x="215" y="225"/>
                    </a:cubicBezTo>
                    <a:cubicBezTo>
                      <a:pt x="225" y="207"/>
                      <a:pt x="233" y="193"/>
                      <a:pt x="242" y="177"/>
                    </a:cubicBezTo>
                    <a:cubicBezTo>
                      <a:pt x="245" y="189"/>
                      <a:pt x="248" y="198"/>
                      <a:pt x="252" y="213"/>
                    </a:cubicBezTo>
                    <a:cubicBezTo>
                      <a:pt x="266" y="187"/>
                      <a:pt x="282" y="174"/>
                      <a:pt x="306" y="175"/>
                    </a:cubicBezTo>
                    <a:cubicBezTo>
                      <a:pt x="307" y="176"/>
                      <a:pt x="307" y="178"/>
                      <a:pt x="307" y="178"/>
                    </a:cubicBezTo>
                    <a:cubicBezTo>
                      <a:pt x="297" y="184"/>
                      <a:pt x="283" y="187"/>
                      <a:pt x="289" y="201"/>
                    </a:cubicBezTo>
                    <a:cubicBezTo>
                      <a:pt x="291" y="205"/>
                      <a:pt x="306" y="204"/>
                      <a:pt x="315" y="204"/>
                    </a:cubicBezTo>
                    <a:cubicBezTo>
                      <a:pt x="322" y="205"/>
                      <a:pt x="328" y="204"/>
                      <a:pt x="337" y="204"/>
                    </a:cubicBezTo>
                    <a:cubicBezTo>
                      <a:pt x="315" y="245"/>
                      <a:pt x="360" y="226"/>
                      <a:pt x="367" y="242"/>
                    </a:cubicBezTo>
                    <a:cubicBezTo>
                      <a:pt x="364" y="246"/>
                      <a:pt x="360" y="250"/>
                      <a:pt x="354" y="257"/>
                    </a:cubicBezTo>
                    <a:cubicBezTo>
                      <a:pt x="366" y="262"/>
                      <a:pt x="377" y="267"/>
                      <a:pt x="386" y="271"/>
                    </a:cubicBezTo>
                    <a:cubicBezTo>
                      <a:pt x="385" y="277"/>
                      <a:pt x="381" y="284"/>
                      <a:pt x="383" y="286"/>
                    </a:cubicBezTo>
                    <a:cubicBezTo>
                      <a:pt x="396" y="296"/>
                      <a:pt x="410" y="306"/>
                      <a:pt x="425" y="315"/>
                    </a:cubicBezTo>
                    <a:cubicBezTo>
                      <a:pt x="429" y="317"/>
                      <a:pt x="437" y="315"/>
                      <a:pt x="448" y="315"/>
                    </a:cubicBezTo>
                    <a:cubicBezTo>
                      <a:pt x="441" y="304"/>
                      <a:pt x="436" y="295"/>
                      <a:pt x="430" y="285"/>
                    </a:cubicBezTo>
                    <a:cubicBezTo>
                      <a:pt x="436" y="284"/>
                      <a:pt x="440" y="283"/>
                      <a:pt x="447" y="281"/>
                    </a:cubicBezTo>
                    <a:cubicBezTo>
                      <a:pt x="436" y="274"/>
                      <a:pt x="428" y="269"/>
                      <a:pt x="419" y="263"/>
                    </a:cubicBezTo>
                    <a:cubicBezTo>
                      <a:pt x="423" y="259"/>
                      <a:pt x="426" y="255"/>
                      <a:pt x="431" y="250"/>
                    </a:cubicBezTo>
                    <a:cubicBezTo>
                      <a:pt x="417" y="245"/>
                      <a:pt x="404" y="241"/>
                      <a:pt x="389" y="236"/>
                    </a:cubicBezTo>
                    <a:cubicBezTo>
                      <a:pt x="395" y="232"/>
                      <a:pt x="398" y="229"/>
                      <a:pt x="402" y="225"/>
                    </a:cubicBezTo>
                    <a:cubicBezTo>
                      <a:pt x="392" y="222"/>
                      <a:pt x="383" y="220"/>
                      <a:pt x="373" y="217"/>
                    </a:cubicBezTo>
                    <a:cubicBezTo>
                      <a:pt x="397" y="190"/>
                      <a:pt x="360" y="201"/>
                      <a:pt x="360" y="191"/>
                    </a:cubicBezTo>
                    <a:cubicBezTo>
                      <a:pt x="366" y="168"/>
                      <a:pt x="365" y="140"/>
                      <a:pt x="379" y="125"/>
                    </a:cubicBezTo>
                    <a:cubicBezTo>
                      <a:pt x="397" y="104"/>
                      <a:pt x="399" y="70"/>
                      <a:pt x="417" y="58"/>
                    </a:cubicBezTo>
                    <a:cubicBezTo>
                      <a:pt x="441" y="44"/>
                      <a:pt x="435" y="6"/>
                      <a:pt x="468" y="3"/>
                    </a:cubicBezTo>
                    <a:cubicBezTo>
                      <a:pt x="465" y="9"/>
                      <a:pt x="463" y="14"/>
                      <a:pt x="459" y="23"/>
                    </a:cubicBezTo>
                    <a:cubicBezTo>
                      <a:pt x="471" y="18"/>
                      <a:pt x="480" y="15"/>
                      <a:pt x="489" y="10"/>
                    </a:cubicBezTo>
                    <a:cubicBezTo>
                      <a:pt x="508" y="0"/>
                      <a:pt x="523" y="16"/>
                      <a:pt x="540" y="20"/>
                    </a:cubicBezTo>
                    <a:cubicBezTo>
                      <a:pt x="557" y="24"/>
                      <a:pt x="574" y="30"/>
                      <a:pt x="590" y="35"/>
                    </a:cubicBezTo>
                    <a:cubicBezTo>
                      <a:pt x="588" y="38"/>
                      <a:pt x="584" y="43"/>
                      <a:pt x="579" y="48"/>
                    </a:cubicBezTo>
                    <a:cubicBezTo>
                      <a:pt x="568" y="61"/>
                      <a:pt x="557" y="76"/>
                      <a:pt x="544" y="87"/>
                    </a:cubicBezTo>
                    <a:cubicBezTo>
                      <a:pt x="528" y="100"/>
                      <a:pt x="511" y="111"/>
                      <a:pt x="492" y="120"/>
                    </a:cubicBezTo>
                    <a:cubicBezTo>
                      <a:pt x="481" y="125"/>
                      <a:pt x="467" y="125"/>
                      <a:pt x="454" y="124"/>
                    </a:cubicBezTo>
                    <a:cubicBezTo>
                      <a:pt x="441" y="123"/>
                      <a:pt x="427" y="119"/>
                      <a:pt x="422" y="135"/>
                    </a:cubicBezTo>
                    <a:cubicBezTo>
                      <a:pt x="416" y="150"/>
                      <a:pt x="417" y="165"/>
                      <a:pt x="431" y="175"/>
                    </a:cubicBezTo>
                    <a:cubicBezTo>
                      <a:pt x="445" y="184"/>
                      <a:pt x="461" y="190"/>
                      <a:pt x="473" y="201"/>
                    </a:cubicBezTo>
                    <a:cubicBezTo>
                      <a:pt x="485" y="212"/>
                      <a:pt x="494" y="228"/>
                      <a:pt x="505" y="243"/>
                    </a:cubicBezTo>
                    <a:cubicBezTo>
                      <a:pt x="507" y="240"/>
                      <a:pt x="510" y="236"/>
                      <a:pt x="515" y="232"/>
                    </a:cubicBezTo>
                    <a:cubicBezTo>
                      <a:pt x="525" y="225"/>
                      <a:pt x="536" y="218"/>
                      <a:pt x="546" y="211"/>
                    </a:cubicBezTo>
                    <a:cubicBezTo>
                      <a:pt x="557" y="203"/>
                      <a:pt x="567" y="196"/>
                      <a:pt x="582" y="184"/>
                    </a:cubicBezTo>
                    <a:cubicBezTo>
                      <a:pt x="575" y="181"/>
                      <a:pt x="573" y="180"/>
                      <a:pt x="571" y="179"/>
                    </a:cubicBezTo>
                    <a:cubicBezTo>
                      <a:pt x="567" y="176"/>
                      <a:pt x="562" y="173"/>
                      <a:pt x="557" y="170"/>
                    </a:cubicBezTo>
                    <a:cubicBezTo>
                      <a:pt x="560" y="166"/>
                      <a:pt x="563" y="160"/>
                      <a:pt x="565" y="160"/>
                    </a:cubicBezTo>
                    <a:cubicBezTo>
                      <a:pt x="570" y="161"/>
                      <a:pt x="575" y="164"/>
                      <a:pt x="579" y="167"/>
                    </a:cubicBezTo>
                    <a:cubicBezTo>
                      <a:pt x="598" y="185"/>
                      <a:pt x="617" y="203"/>
                      <a:pt x="638" y="223"/>
                    </a:cubicBezTo>
                    <a:cubicBezTo>
                      <a:pt x="613" y="233"/>
                      <a:pt x="599" y="258"/>
                      <a:pt x="568" y="250"/>
                    </a:cubicBezTo>
                    <a:cubicBezTo>
                      <a:pt x="573" y="240"/>
                      <a:pt x="578" y="232"/>
                      <a:pt x="582" y="224"/>
                    </a:cubicBezTo>
                    <a:cubicBezTo>
                      <a:pt x="580" y="223"/>
                      <a:pt x="578" y="221"/>
                      <a:pt x="576" y="220"/>
                    </a:cubicBezTo>
                    <a:cubicBezTo>
                      <a:pt x="569" y="229"/>
                      <a:pt x="558" y="238"/>
                      <a:pt x="554" y="248"/>
                    </a:cubicBezTo>
                    <a:cubicBezTo>
                      <a:pt x="545" y="277"/>
                      <a:pt x="536" y="306"/>
                      <a:pt x="506" y="321"/>
                    </a:cubicBezTo>
                    <a:cubicBezTo>
                      <a:pt x="502" y="323"/>
                      <a:pt x="500" y="328"/>
                      <a:pt x="498" y="332"/>
                    </a:cubicBezTo>
                    <a:cubicBezTo>
                      <a:pt x="482" y="369"/>
                      <a:pt x="449" y="385"/>
                      <a:pt x="412" y="377"/>
                    </a:cubicBezTo>
                    <a:cubicBezTo>
                      <a:pt x="400" y="392"/>
                      <a:pt x="389" y="405"/>
                      <a:pt x="376" y="421"/>
                    </a:cubicBezTo>
                    <a:cubicBezTo>
                      <a:pt x="383" y="422"/>
                      <a:pt x="388" y="422"/>
                      <a:pt x="393" y="424"/>
                    </a:cubicBezTo>
                    <a:cubicBezTo>
                      <a:pt x="396" y="426"/>
                      <a:pt x="400" y="430"/>
                      <a:pt x="401" y="434"/>
                    </a:cubicBezTo>
                    <a:cubicBezTo>
                      <a:pt x="402" y="436"/>
                      <a:pt x="399" y="442"/>
                      <a:pt x="396" y="443"/>
                    </a:cubicBezTo>
                    <a:cubicBezTo>
                      <a:pt x="393" y="444"/>
                      <a:pt x="388" y="444"/>
                      <a:pt x="384" y="442"/>
                    </a:cubicBezTo>
                    <a:cubicBezTo>
                      <a:pt x="375" y="437"/>
                      <a:pt x="344" y="441"/>
                      <a:pt x="336" y="448"/>
                    </a:cubicBezTo>
                    <a:cubicBezTo>
                      <a:pt x="330" y="453"/>
                      <a:pt x="324" y="458"/>
                      <a:pt x="317" y="464"/>
                    </a:cubicBezTo>
                    <a:cubicBezTo>
                      <a:pt x="338" y="498"/>
                      <a:pt x="369" y="530"/>
                      <a:pt x="365" y="583"/>
                    </a:cubicBezTo>
                    <a:cubicBezTo>
                      <a:pt x="390" y="560"/>
                      <a:pt x="409" y="542"/>
                      <a:pt x="428" y="524"/>
                    </a:cubicBezTo>
                    <a:cubicBezTo>
                      <a:pt x="437" y="516"/>
                      <a:pt x="436" y="509"/>
                      <a:pt x="426" y="504"/>
                    </a:cubicBezTo>
                    <a:cubicBezTo>
                      <a:pt x="412" y="496"/>
                      <a:pt x="418" y="490"/>
                      <a:pt x="426" y="484"/>
                    </a:cubicBezTo>
                    <a:cubicBezTo>
                      <a:pt x="441" y="498"/>
                      <a:pt x="455" y="513"/>
                      <a:pt x="470" y="525"/>
                    </a:cubicBezTo>
                    <a:cubicBezTo>
                      <a:pt x="489" y="538"/>
                      <a:pt x="474" y="551"/>
                      <a:pt x="471" y="562"/>
                    </a:cubicBezTo>
                    <a:cubicBezTo>
                      <a:pt x="469" y="568"/>
                      <a:pt x="454" y="570"/>
                      <a:pt x="445" y="573"/>
                    </a:cubicBezTo>
                    <a:cubicBezTo>
                      <a:pt x="443" y="574"/>
                      <a:pt x="439" y="573"/>
                      <a:pt x="434" y="573"/>
                    </a:cubicBezTo>
                    <a:cubicBezTo>
                      <a:pt x="438" y="561"/>
                      <a:pt x="442" y="551"/>
                      <a:pt x="446" y="540"/>
                    </a:cubicBezTo>
                    <a:cubicBezTo>
                      <a:pt x="444" y="539"/>
                      <a:pt x="442" y="538"/>
                      <a:pt x="440" y="537"/>
                    </a:cubicBezTo>
                    <a:cubicBezTo>
                      <a:pt x="432" y="552"/>
                      <a:pt x="424" y="566"/>
                      <a:pt x="416" y="581"/>
                    </a:cubicBezTo>
                    <a:cubicBezTo>
                      <a:pt x="407" y="598"/>
                      <a:pt x="398" y="615"/>
                      <a:pt x="388" y="633"/>
                    </a:cubicBezTo>
                    <a:cubicBezTo>
                      <a:pt x="386" y="638"/>
                      <a:pt x="383" y="644"/>
                      <a:pt x="381" y="649"/>
                    </a:cubicBezTo>
                    <a:cubicBezTo>
                      <a:pt x="372" y="677"/>
                      <a:pt x="364" y="705"/>
                      <a:pt x="353" y="731"/>
                    </a:cubicBezTo>
                    <a:cubicBezTo>
                      <a:pt x="347" y="746"/>
                      <a:pt x="337" y="761"/>
                      <a:pt x="325" y="770"/>
                    </a:cubicBezTo>
                    <a:cubicBezTo>
                      <a:pt x="308" y="783"/>
                      <a:pt x="288" y="790"/>
                      <a:pt x="269" y="799"/>
                    </a:cubicBezTo>
                    <a:cubicBezTo>
                      <a:pt x="264" y="801"/>
                      <a:pt x="257" y="800"/>
                      <a:pt x="252" y="798"/>
                    </a:cubicBezTo>
                    <a:cubicBezTo>
                      <a:pt x="236" y="791"/>
                      <a:pt x="220" y="783"/>
                      <a:pt x="206" y="802"/>
                    </a:cubicBezTo>
                    <a:cubicBezTo>
                      <a:pt x="204" y="805"/>
                      <a:pt x="196" y="804"/>
                      <a:pt x="191" y="804"/>
                    </a:cubicBezTo>
                    <a:cubicBezTo>
                      <a:pt x="172" y="805"/>
                      <a:pt x="152" y="805"/>
                      <a:pt x="133" y="807"/>
                    </a:cubicBezTo>
                    <a:cubicBezTo>
                      <a:pt x="130" y="807"/>
                      <a:pt x="128" y="817"/>
                      <a:pt x="124" y="822"/>
                    </a:cubicBezTo>
                    <a:cubicBezTo>
                      <a:pt x="117" y="830"/>
                      <a:pt x="110" y="838"/>
                      <a:pt x="102" y="844"/>
                    </a:cubicBezTo>
                    <a:cubicBezTo>
                      <a:pt x="98" y="846"/>
                      <a:pt x="90" y="841"/>
                      <a:pt x="84" y="840"/>
                    </a:cubicBezTo>
                    <a:cubicBezTo>
                      <a:pt x="84" y="837"/>
                      <a:pt x="84" y="835"/>
                      <a:pt x="85" y="833"/>
                    </a:cubicBezTo>
                    <a:close/>
                    <a:moveTo>
                      <a:pt x="307" y="399"/>
                    </a:moveTo>
                    <a:cubicBezTo>
                      <a:pt x="308" y="397"/>
                      <a:pt x="310" y="395"/>
                      <a:pt x="311" y="394"/>
                    </a:cubicBezTo>
                    <a:cubicBezTo>
                      <a:pt x="319" y="398"/>
                      <a:pt x="326" y="404"/>
                      <a:pt x="334" y="407"/>
                    </a:cubicBezTo>
                    <a:cubicBezTo>
                      <a:pt x="341" y="410"/>
                      <a:pt x="348" y="411"/>
                      <a:pt x="354" y="413"/>
                    </a:cubicBezTo>
                    <a:cubicBezTo>
                      <a:pt x="354" y="405"/>
                      <a:pt x="356" y="397"/>
                      <a:pt x="352" y="392"/>
                    </a:cubicBezTo>
                    <a:cubicBezTo>
                      <a:pt x="347" y="383"/>
                      <a:pt x="338" y="377"/>
                      <a:pt x="330" y="370"/>
                    </a:cubicBezTo>
                    <a:cubicBezTo>
                      <a:pt x="303" y="349"/>
                      <a:pt x="301" y="338"/>
                      <a:pt x="322" y="307"/>
                    </a:cubicBezTo>
                    <a:cubicBezTo>
                      <a:pt x="309" y="299"/>
                      <a:pt x="297" y="289"/>
                      <a:pt x="283" y="285"/>
                    </a:cubicBezTo>
                    <a:cubicBezTo>
                      <a:pt x="274" y="282"/>
                      <a:pt x="256" y="284"/>
                      <a:pt x="252" y="291"/>
                    </a:cubicBezTo>
                    <a:cubicBezTo>
                      <a:pt x="242" y="305"/>
                      <a:pt x="235" y="324"/>
                      <a:pt x="232" y="341"/>
                    </a:cubicBezTo>
                    <a:cubicBezTo>
                      <a:pt x="230" y="355"/>
                      <a:pt x="230" y="374"/>
                      <a:pt x="238" y="383"/>
                    </a:cubicBezTo>
                    <a:cubicBezTo>
                      <a:pt x="260" y="409"/>
                      <a:pt x="286" y="431"/>
                      <a:pt x="312" y="456"/>
                    </a:cubicBezTo>
                    <a:cubicBezTo>
                      <a:pt x="315" y="452"/>
                      <a:pt x="318" y="448"/>
                      <a:pt x="319" y="446"/>
                    </a:cubicBezTo>
                    <a:cubicBezTo>
                      <a:pt x="310" y="439"/>
                      <a:pt x="303" y="432"/>
                      <a:pt x="292" y="423"/>
                    </a:cubicBezTo>
                    <a:cubicBezTo>
                      <a:pt x="304" y="422"/>
                      <a:pt x="311" y="421"/>
                      <a:pt x="318" y="420"/>
                    </a:cubicBezTo>
                    <a:cubicBezTo>
                      <a:pt x="314" y="413"/>
                      <a:pt x="310" y="406"/>
                      <a:pt x="307" y="39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29" name="Freeform 19"/>
              <p:cNvSpPr>
                <a:spLocks noEditPoints="1"/>
              </p:cNvSpPr>
              <p:nvPr/>
            </p:nvSpPr>
            <p:spPr bwMode="auto">
              <a:xfrm>
                <a:off x="2858798" y="4050575"/>
                <a:ext cx="469921" cy="359382"/>
              </a:xfrm>
              <a:custGeom>
                <a:avLst/>
                <a:gdLst>
                  <a:gd name="T0" fmla="*/ 409 w 817"/>
                  <a:gd name="T1" fmla="*/ 245 h 625"/>
                  <a:gd name="T2" fmla="*/ 435 w 817"/>
                  <a:gd name="T3" fmla="*/ 289 h 625"/>
                  <a:gd name="T4" fmla="*/ 487 w 817"/>
                  <a:gd name="T5" fmla="*/ 201 h 625"/>
                  <a:gd name="T6" fmla="*/ 554 w 817"/>
                  <a:gd name="T7" fmla="*/ 189 h 625"/>
                  <a:gd name="T8" fmla="*/ 574 w 817"/>
                  <a:gd name="T9" fmla="*/ 209 h 625"/>
                  <a:gd name="T10" fmla="*/ 773 w 817"/>
                  <a:gd name="T11" fmla="*/ 377 h 625"/>
                  <a:gd name="T12" fmla="*/ 796 w 817"/>
                  <a:gd name="T13" fmla="*/ 488 h 625"/>
                  <a:gd name="T14" fmla="*/ 787 w 817"/>
                  <a:gd name="T15" fmla="*/ 506 h 625"/>
                  <a:gd name="T16" fmla="*/ 747 w 817"/>
                  <a:gd name="T17" fmla="*/ 535 h 625"/>
                  <a:gd name="T18" fmla="*/ 760 w 817"/>
                  <a:gd name="T19" fmla="*/ 485 h 625"/>
                  <a:gd name="T20" fmla="*/ 629 w 817"/>
                  <a:gd name="T21" fmla="*/ 417 h 625"/>
                  <a:gd name="T22" fmla="*/ 686 w 817"/>
                  <a:gd name="T23" fmla="*/ 463 h 625"/>
                  <a:gd name="T24" fmla="*/ 706 w 817"/>
                  <a:gd name="T25" fmla="*/ 526 h 625"/>
                  <a:gd name="T26" fmla="*/ 682 w 817"/>
                  <a:gd name="T27" fmla="*/ 525 h 625"/>
                  <a:gd name="T28" fmla="*/ 669 w 817"/>
                  <a:gd name="T29" fmla="*/ 564 h 625"/>
                  <a:gd name="T30" fmla="*/ 636 w 817"/>
                  <a:gd name="T31" fmla="*/ 556 h 625"/>
                  <a:gd name="T32" fmla="*/ 470 w 817"/>
                  <a:gd name="T33" fmla="*/ 571 h 625"/>
                  <a:gd name="T34" fmla="*/ 631 w 817"/>
                  <a:gd name="T35" fmla="*/ 546 h 625"/>
                  <a:gd name="T36" fmla="*/ 543 w 817"/>
                  <a:gd name="T37" fmla="*/ 501 h 625"/>
                  <a:gd name="T38" fmla="*/ 532 w 817"/>
                  <a:gd name="T39" fmla="*/ 416 h 625"/>
                  <a:gd name="T40" fmla="*/ 576 w 817"/>
                  <a:gd name="T41" fmla="*/ 352 h 625"/>
                  <a:gd name="T42" fmla="*/ 676 w 817"/>
                  <a:gd name="T43" fmla="*/ 354 h 625"/>
                  <a:gd name="T44" fmla="*/ 621 w 817"/>
                  <a:gd name="T45" fmla="*/ 328 h 625"/>
                  <a:gd name="T46" fmla="*/ 546 w 817"/>
                  <a:gd name="T47" fmla="*/ 361 h 625"/>
                  <a:gd name="T48" fmla="*/ 504 w 817"/>
                  <a:gd name="T49" fmla="*/ 366 h 625"/>
                  <a:gd name="T50" fmla="*/ 442 w 817"/>
                  <a:gd name="T51" fmla="*/ 429 h 625"/>
                  <a:gd name="T52" fmla="*/ 374 w 817"/>
                  <a:gd name="T53" fmla="*/ 468 h 625"/>
                  <a:gd name="T54" fmla="*/ 320 w 817"/>
                  <a:gd name="T55" fmla="*/ 484 h 625"/>
                  <a:gd name="T56" fmla="*/ 252 w 817"/>
                  <a:gd name="T57" fmla="*/ 474 h 625"/>
                  <a:gd name="T58" fmla="*/ 240 w 817"/>
                  <a:gd name="T59" fmla="*/ 446 h 625"/>
                  <a:gd name="T60" fmla="*/ 215 w 817"/>
                  <a:gd name="T61" fmla="*/ 418 h 625"/>
                  <a:gd name="T62" fmla="*/ 199 w 817"/>
                  <a:gd name="T63" fmla="*/ 346 h 625"/>
                  <a:gd name="T64" fmla="*/ 234 w 817"/>
                  <a:gd name="T65" fmla="*/ 260 h 625"/>
                  <a:gd name="T66" fmla="*/ 304 w 817"/>
                  <a:gd name="T67" fmla="*/ 190 h 625"/>
                  <a:gd name="T68" fmla="*/ 252 w 817"/>
                  <a:gd name="T69" fmla="*/ 217 h 625"/>
                  <a:gd name="T70" fmla="*/ 198 w 817"/>
                  <a:gd name="T71" fmla="*/ 248 h 625"/>
                  <a:gd name="T72" fmla="*/ 97 w 817"/>
                  <a:gd name="T73" fmla="*/ 240 h 625"/>
                  <a:gd name="T74" fmla="*/ 1 w 817"/>
                  <a:gd name="T75" fmla="*/ 173 h 625"/>
                  <a:gd name="T76" fmla="*/ 13 w 817"/>
                  <a:gd name="T77" fmla="*/ 108 h 625"/>
                  <a:gd name="T78" fmla="*/ 120 w 817"/>
                  <a:gd name="T79" fmla="*/ 191 h 625"/>
                  <a:gd name="T80" fmla="*/ 232 w 817"/>
                  <a:gd name="T81" fmla="*/ 128 h 625"/>
                  <a:gd name="T82" fmla="*/ 157 w 817"/>
                  <a:gd name="T83" fmla="*/ 79 h 625"/>
                  <a:gd name="T84" fmla="*/ 219 w 817"/>
                  <a:gd name="T85" fmla="*/ 27 h 625"/>
                  <a:gd name="T86" fmla="*/ 249 w 817"/>
                  <a:gd name="T87" fmla="*/ 83 h 625"/>
                  <a:gd name="T88" fmla="*/ 270 w 817"/>
                  <a:gd name="T89" fmla="*/ 368 h 625"/>
                  <a:gd name="T90" fmla="*/ 432 w 817"/>
                  <a:gd name="T91" fmla="*/ 306 h 625"/>
                  <a:gd name="T92" fmla="*/ 403 w 817"/>
                  <a:gd name="T93" fmla="*/ 314 h 625"/>
                  <a:gd name="T94" fmla="*/ 401 w 817"/>
                  <a:gd name="T95" fmla="*/ 274 h 625"/>
                  <a:gd name="T96" fmla="*/ 270 w 817"/>
                  <a:gd name="T97" fmla="*/ 368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17" h="625">
                    <a:moveTo>
                      <a:pt x="364" y="218"/>
                    </a:moveTo>
                    <a:cubicBezTo>
                      <a:pt x="374" y="222"/>
                      <a:pt x="383" y="224"/>
                      <a:pt x="389" y="229"/>
                    </a:cubicBezTo>
                    <a:cubicBezTo>
                      <a:pt x="395" y="235"/>
                      <a:pt x="399" y="243"/>
                      <a:pt x="404" y="251"/>
                    </a:cubicBezTo>
                    <a:cubicBezTo>
                      <a:pt x="407" y="247"/>
                      <a:pt x="409" y="246"/>
                      <a:pt x="409" y="245"/>
                    </a:cubicBezTo>
                    <a:cubicBezTo>
                      <a:pt x="412" y="238"/>
                      <a:pt x="414" y="232"/>
                      <a:pt x="418" y="225"/>
                    </a:cubicBezTo>
                    <a:cubicBezTo>
                      <a:pt x="418" y="225"/>
                      <a:pt x="427" y="227"/>
                      <a:pt x="427" y="228"/>
                    </a:cubicBezTo>
                    <a:cubicBezTo>
                      <a:pt x="427" y="235"/>
                      <a:pt x="425" y="242"/>
                      <a:pt x="426" y="249"/>
                    </a:cubicBezTo>
                    <a:cubicBezTo>
                      <a:pt x="428" y="262"/>
                      <a:pt x="430" y="276"/>
                      <a:pt x="435" y="289"/>
                    </a:cubicBezTo>
                    <a:cubicBezTo>
                      <a:pt x="437" y="295"/>
                      <a:pt x="443" y="300"/>
                      <a:pt x="447" y="306"/>
                    </a:cubicBezTo>
                    <a:cubicBezTo>
                      <a:pt x="480" y="287"/>
                      <a:pt x="515" y="266"/>
                      <a:pt x="551" y="245"/>
                    </a:cubicBezTo>
                    <a:cubicBezTo>
                      <a:pt x="539" y="232"/>
                      <a:pt x="525" y="215"/>
                      <a:pt x="510" y="198"/>
                    </a:cubicBezTo>
                    <a:cubicBezTo>
                      <a:pt x="502" y="190"/>
                      <a:pt x="495" y="186"/>
                      <a:pt x="487" y="201"/>
                    </a:cubicBezTo>
                    <a:cubicBezTo>
                      <a:pt x="480" y="215"/>
                      <a:pt x="473" y="208"/>
                      <a:pt x="470" y="198"/>
                    </a:cubicBezTo>
                    <a:cubicBezTo>
                      <a:pt x="480" y="187"/>
                      <a:pt x="492" y="177"/>
                      <a:pt x="499" y="165"/>
                    </a:cubicBezTo>
                    <a:cubicBezTo>
                      <a:pt x="509" y="148"/>
                      <a:pt x="520" y="140"/>
                      <a:pt x="540" y="149"/>
                    </a:cubicBezTo>
                    <a:cubicBezTo>
                      <a:pt x="557" y="157"/>
                      <a:pt x="559" y="171"/>
                      <a:pt x="554" y="189"/>
                    </a:cubicBezTo>
                    <a:cubicBezTo>
                      <a:pt x="545" y="186"/>
                      <a:pt x="535" y="182"/>
                      <a:pt x="525" y="179"/>
                    </a:cubicBezTo>
                    <a:cubicBezTo>
                      <a:pt x="524" y="181"/>
                      <a:pt x="523" y="182"/>
                      <a:pt x="522" y="184"/>
                    </a:cubicBezTo>
                    <a:cubicBezTo>
                      <a:pt x="535" y="191"/>
                      <a:pt x="547" y="198"/>
                      <a:pt x="559" y="204"/>
                    </a:cubicBezTo>
                    <a:cubicBezTo>
                      <a:pt x="564" y="206"/>
                      <a:pt x="570" y="206"/>
                      <a:pt x="574" y="209"/>
                    </a:cubicBezTo>
                    <a:cubicBezTo>
                      <a:pt x="612" y="236"/>
                      <a:pt x="659" y="238"/>
                      <a:pt x="699" y="257"/>
                    </a:cubicBezTo>
                    <a:cubicBezTo>
                      <a:pt x="719" y="267"/>
                      <a:pt x="739" y="281"/>
                      <a:pt x="755" y="302"/>
                    </a:cubicBezTo>
                    <a:cubicBezTo>
                      <a:pt x="772" y="322"/>
                      <a:pt x="778" y="339"/>
                      <a:pt x="776" y="362"/>
                    </a:cubicBezTo>
                    <a:cubicBezTo>
                      <a:pt x="775" y="367"/>
                      <a:pt x="775" y="373"/>
                      <a:pt x="773" y="377"/>
                    </a:cubicBezTo>
                    <a:cubicBezTo>
                      <a:pt x="769" y="386"/>
                      <a:pt x="767" y="393"/>
                      <a:pt x="776" y="402"/>
                    </a:cubicBezTo>
                    <a:cubicBezTo>
                      <a:pt x="781" y="407"/>
                      <a:pt x="780" y="418"/>
                      <a:pt x="780" y="427"/>
                    </a:cubicBezTo>
                    <a:cubicBezTo>
                      <a:pt x="782" y="445"/>
                      <a:pt x="783" y="463"/>
                      <a:pt x="785" y="480"/>
                    </a:cubicBezTo>
                    <a:cubicBezTo>
                      <a:pt x="785" y="483"/>
                      <a:pt x="792" y="486"/>
                      <a:pt x="796" y="488"/>
                    </a:cubicBezTo>
                    <a:cubicBezTo>
                      <a:pt x="803" y="490"/>
                      <a:pt x="810" y="491"/>
                      <a:pt x="817" y="493"/>
                    </a:cubicBezTo>
                    <a:cubicBezTo>
                      <a:pt x="817" y="495"/>
                      <a:pt x="817" y="497"/>
                      <a:pt x="816" y="499"/>
                    </a:cubicBezTo>
                    <a:cubicBezTo>
                      <a:pt x="809" y="502"/>
                      <a:pt x="801" y="506"/>
                      <a:pt x="793" y="509"/>
                    </a:cubicBezTo>
                    <a:cubicBezTo>
                      <a:pt x="791" y="508"/>
                      <a:pt x="789" y="507"/>
                      <a:pt x="787" y="506"/>
                    </a:cubicBezTo>
                    <a:cubicBezTo>
                      <a:pt x="786" y="529"/>
                      <a:pt x="785" y="552"/>
                      <a:pt x="784" y="576"/>
                    </a:cubicBezTo>
                    <a:cubicBezTo>
                      <a:pt x="760" y="580"/>
                      <a:pt x="772" y="553"/>
                      <a:pt x="759" y="541"/>
                    </a:cubicBezTo>
                    <a:cubicBezTo>
                      <a:pt x="755" y="556"/>
                      <a:pt x="752" y="568"/>
                      <a:pt x="749" y="580"/>
                    </a:cubicBezTo>
                    <a:cubicBezTo>
                      <a:pt x="724" y="574"/>
                      <a:pt x="724" y="566"/>
                      <a:pt x="747" y="535"/>
                    </a:cubicBezTo>
                    <a:cubicBezTo>
                      <a:pt x="737" y="531"/>
                      <a:pt x="726" y="526"/>
                      <a:pt x="716" y="521"/>
                    </a:cubicBezTo>
                    <a:cubicBezTo>
                      <a:pt x="716" y="520"/>
                      <a:pt x="717" y="518"/>
                      <a:pt x="717" y="517"/>
                    </a:cubicBezTo>
                    <a:cubicBezTo>
                      <a:pt x="723" y="517"/>
                      <a:pt x="729" y="517"/>
                      <a:pt x="735" y="517"/>
                    </a:cubicBezTo>
                    <a:cubicBezTo>
                      <a:pt x="758" y="518"/>
                      <a:pt x="767" y="506"/>
                      <a:pt x="760" y="485"/>
                    </a:cubicBezTo>
                    <a:cubicBezTo>
                      <a:pt x="755" y="468"/>
                      <a:pt x="749" y="451"/>
                      <a:pt x="744" y="434"/>
                    </a:cubicBezTo>
                    <a:cubicBezTo>
                      <a:pt x="740" y="423"/>
                      <a:pt x="734" y="420"/>
                      <a:pt x="721" y="421"/>
                    </a:cubicBezTo>
                    <a:cubicBezTo>
                      <a:pt x="694" y="424"/>
                      <a:pt x="667" y="424"/>
                      <a:pt x="640" y="424"/>
                    </a:cubicBezTo>
                    <a:cubicBezTo>
                      <a:pt x="637" y="424"/>
                      <a:pt x="633" y="419"/>
                      <a:pt x="629" y="417"/>
                    </a:cubicBezTo>
                    <a:cubicBezTo>
                      <a:pt x="628" y="419"/>
                      <a:pt x="627" y="420"/>
                      <a:pt x="626" y="422"/>
                    </a:cubicBezTo>
                    <a:cubicBezTo>
                      <a:pt x="639" y="429"/>
                      <a:pt x="652" y="437"/>
                      <a:pt x="667" y="446"/>
                    </a:cubicBezTo>
                    <a:cubicBezTo>
                      <a:pt x="667" y="445"/>
                      <a:pt x="669" y="442"/>
                      <a:pt x="673" y="438"/>
                    </a:cubicBezTo>
                    <a:cubicBezTo>
                      <a:pt x="678" y="447"/>
                      <a:pt x="681" y="454"/>
                      <a:pt x="686" y="463"/>
                    </a:cubicBezTo>
                    <a:cubicBezTo>
                      <a:pt x="706" y="446"/>
                      <a:pt x="720" y="459"/>
                      <a:pt x="736" y="471"/>
                    </a:cubicBezTo>
                    <a:cubicBezTo>
                      <a:pt x="734" y="490"/>
                      <a:pt x="723" y="500"/>
                      <a:pt x="703" y="505"/>
                    </a:cubicBezTo>
                    <a:cubicBezTo>
                      <a:pt x="706" y="486"/>
                      <a:pt x="698" y="481"/>
                      <a:pt x="679" y="486"/>
                    </a:cubicBezTo>
                    <a:cubicBezTo>
                      <a:pt x="689" y="500"/>
                      <a:pt x="697" y="513"/>
                      <a:pt x="706" y="526"/>
                    </a:cubicBezTo>
                    <a:cubicBezTo>
                      <a:pt x="706" y="527"/>
                      <a:pt x="706" y="528"/>
                      <a:pt x="705" y="529"/>
                    </a:cubicBezTo>
                    <a:cubicBezTo>
                      <a:pt x="697" y="523"/>
                      <a:pt x="689" y="518"/>
                      <a:pt x="682" y="512"/>
                    </a:cubicBezTo>
                    <a:cubicBezTo>
                      <a:pt x="674" y="506"/>
                      <a:pt x="666" y="499"/>
                      <a:pt x="656" y="491"/>
                    </a:cubicBezTo>
                    <a:cubicBezTo>
                      <a:pt x="659" y="513"/>
                      <a:pt x="659" y="513"/>
                      <a:pt x="682" y="525"/>
                    </a:cubicBezTo>
                    <a:cubicBezTo>
                      <a:pt x="687" y="538"/>
                      <a:pt x="691" y="546"/>
                      <a:pt x="694" y="554"/>
                    </a:cubicBezTo>
                    <a:cubicBezTo>
                      <a:pt x="695" y="558"/>
                      <a:pt x="694" y="562"/>
                      <a:pt x="694" y="566"/>
                    </a:cubicBezTo>
                    <a:cubicBezTo>
                      <a:pt x="689" y="565"/>
                      <a:pt x="682" y="565"/>
                      <a:pt x="681" y="563"/>
                    </a:cubicBezTo>
                    <a:cubicBezTo>
                      <a:pt x="675" y="551"/>
                      <a:pt x="671" y="558"/>
                      <a:pt x="669" y="564"/>
                    </a:cubicBezTo>
                    <a:cubicBezTo>
                      <a:pt x="656" y="613"/>
                      <a:pt x="626" y="625"/>
                      <a:pt x="582" y="596"/>
                    </a:cubicBezTo>
                    <a:cubicBezTo>
                      <a:pt x="614" y="608"/>
                      <a:pt x="644" y="613"/>
                      <a:pt x="660" y="575"/>
                    </a:cubicBezTo>
                    <a:cubicBezTo>
                      <a:pt x="663" y="567"/>
                      <a:pt x="654" y="554"/>
                      <a:pt x="650" y="539"/>
                    </a:cubicBezTo>
                    <a:cubicBezTo>
                      <a:pt x="643" y="548"/>
                      <a:pt x="639" y="552"/>
                      <a:pt x="636" y="556"/>
                    </a:cubicBezTo>
                    <a:cubicBezTo>
                      <a:pt x="619" y="581"/>
                      <a:pt x="592" y="586"/>
                      <a:pt x="567" y="569"/>
                    </a:cubicBezTo>
                    <a:cubicBezTo>
                      <a:pt x="562" y="565"/>
                      <a:pt x="556" y="561"/>
                      <a:pt x="551" y="558"/>
                    </a:cubicBezTo>
                    <a:cubicBezTo>
                      <a:pt x="527" y="543"/>
                      <a:pt x="517" y="544"/>
                      <a:pt x="496" y="563"/>
                    </a:cubicBezTo>
                    <a:cubicBezTo>
                      <a:pt x="483" y="575"/>
                      <a:pt x="480" y="576"/>
                      <a:pt x="470" y="571"/>
                    </a:cubicBezTo>
                    <a:cubicBezTo>
                      <a:pt x="476" y="567"/>
                      <a:pt x="486" y="562"/>
                      <a:pt x="493" y="555"/>
                    </a:cubicBezTo>
                    <a:cubicBezTo>
                      <a:pt x="511" y="537"/>
                      <a:pt x="526" y="535"/>
                      <a:pt x="548" y="548"/>
                    </a:cubicBezTo>
                    <a:cubicBezTo>
                      <a:pt x="556" y="553"/>
                      <a:pt x="563" y="558"/>
                      <a:pt x="571" y="564"/>
                    </a:cubicBezTo>
                    <a:cubicBezTo>
                      <a:pt x="595" y="580"/>
                      <a:pt x="624" y="570"/>
                      <a:pt x="631" y="546"/>
                    </a:cubicBezTo>
                    <a:cubicBezTo>
                      <a:pt x="621" y="543"/>
                      <a:pt x="612" y="539"/>
                      <a:pt x="602" y="536"/>
                    </a:cubicBezTo>
                    <a:cubicBezTo>
                      <a:pt x="592" y="534"/>
                      <a:pt x="581" y="532"/>
                      <a:pt x="571" y="529"/>
                    </a:cubicBezTo>
                    <a:cubicBezTo>
                      <a:pt x="557" y="526"/>
                      <a:pt x="542" y="522"/>
                      <a:pt x="524" y="517"/>
                    </a:cubicBezTo>
                    <a:cubicBezTo>
                      <a:pt x="533" y="510"/>
                      <a:pt x="538" y="506"/>
                      <a:pt x="543" y="501"/>
                    </a:cubicBezTo>
                    <a:cubicBezTo>
                      <a:pt x="541" y="504"/>
                      <a:pt x="538" y="506"/>
                      <a:pt x="535" y="508"/>
                    </a:cubicBezTo>
                    <a:cubicBezTo>
                      <a:pt x="521" y="488"/>
                      <a:pt x="507" y="468"/>
                      <a:pt x="491" y="445"/>
                    </a:cubicBezTo>
                    <a:cubicBezTo>
                      <a:pt x="507" y="444"/>
                      <a:pt x="523" y="443"/>
                      <a:pt x="541" y="442"/>
                    </a:cubicBezTo>
                    <a:cubicBezTo>
                      <a:pt x="539" y="435"/>
                      <a:pt x="535" y="425"/>
                      <a:pt x="532" y="416"/>
                    </a:cubicBezTo>
                    <a:cubicBezTo>
                      <a:pt x="534" y="416"/>
                      <a:pt x="536" y="416"/>
                      <a:pt x="538" y="417"/>
                    </a:cubicBezTo>
                    <a:cubicBezTo>
                      <a:pt x="540" y="403"/>
                      <a:pt x="543" y="390"/>
                      <a:pt x="546" y="375"/>
                    </a:cubicBezTo>
                    <a:cubicBezTo>
                      <a:pt x="551" y="378"/>
                      <a:pt x="555" y="381"/>
                      <a:pt x="560" y="384"/>
                    </a:cubicBezTo>
                    <a:cubicBezTo>
                      <a:pt x="565" y="374"/>
                      <a:pt x="570" y="364"/>
                      <a:pt x="576" y="352"/>
                    </a:cubicBezTo>
                    <a:cubicBezTo>
                      <a:pt x="598" y="385"/>
                      <a:pt x="603" y="336"/>
                      <a:pt x="621" y="348"/>
                    </a:cubicBezTo>
                    <a:cubicBezTo>
                      <a:pt x="621" y="353"/>
                      <a:pt x="622" y="358"/>
                      <a:pt x="622" y="365"/>
                    </a:cubicBezTo>
                    <a:cubicBezTo>
                      <a:pt x="633" y="358"/>
                      <a:pt x="642" y="352"/>
                      <a:pt x="652" y="345"/>
                    </a:cubicBezTo>
                    <a:cubicBezTo>
                      <a:pt x="658" y="361"/>
                      <a:pt x="661" y="379"/>
                      <a:pt x="676" y="354"/>
                    </a:cubicBezTo>
                    <a:cubicBezTo>
                      <a:pt x="677" y="353"/>
                      <a:pt x="685" y="355"/>
                      <a:pt x="693" y="353"/>
                    </a:cubicBezTo>
                    <a:cubicBezTo>
                      <a:pt x="685" y="345"/>
                      <a:pt x="676" y="338"/>
                      <a:pt x="667" y="330"/>
                    </a:cubicBezTo>
                    <a:cubicBezTo>
                      <a:pt x="660" y="332"/>
                      <a:pt x="651" y="335"/>
                      <a:pt x="642" y="338"/>
                    </a:cubicBezTo>
                    <a:cubicBezTo>
                      <a:pt x="641" y="318"/>
                      <a:pt x="635" y="317"/>
                      <a:pt x="621" y="328"/>
                    </a:cubicBezTo>
                    <a:cubicBezTo>
                      <a:pt x="614" y="334"/>
                      <a:pt x="605" y="342"/>
                      <a:pt x="597" y="326"/>
                    </a:cubicBezTo>
                    <a:cubicBezTo>
                      <a:pt x="592" y="330"/>
                      <a:pt x="587" y="334"/>
                      <a:pt x="581" y="338"/>
                    </a:cubicBezTo>
                    <a:cubicBezTo>
                      <a:pt x="578" y="333"/>
                      <a:pt x="576" y="328"/>
                      <a:pt x="572" y="319"/>
                    </a:cubicBezTo>
                    <a:cubicBezTo>
                      <a:pt x="563" y="334"/>
                      <a:pt x="555" y="346"/>
                      <a:pt x="546" y="361"/>
                    </a:cubicBezTo>
                    <a:cubicBezTo>
                      <a:pt x="542" y="352"/>
                      <a:pt x="541" y="347"/>
                      <a:pt x="539" y="342"/>
                    </a:cubicBezTo>
                    <a:cubicBezTo>
                      <a:pt x="538" y="342"/>
                      <a:pt x="536" y="342"/>
                      <a:pt x="535" y="341"/>
                    </a:cubicBezTo>
                    <a:cubicBezTo>
                      <a:pt x="530" y="355"/>
                      <a:pt x="525" y="369"/>
                      <a:pt x="520" y="385"/>
                    </a:cubicBezTo>
                    <a:cubicBezTo>
                      <a:pt x="513" y="377"/>
                      <a:pt x="509" y="372"/>
                      <a:pt x="504" y="366"/>
                    </a:cubicBezTo>
                    <a:cubicBezTo>
                      <a:pt x="498" y="382"/>
                      <a:pt x="493" y="397"/>
                      <a:pt x="487" y="415"/>
                    </a:cubicBezTo>
                    <a:cubicBezTo>
                      <a:pt x="480" y="407"/>
                      <a:pt x="477" y="404"/>
                      <a:pt x="473" y="399"/>
                    </a:cubicBezTo>
                    <a:cubicBezTo>
                      <a:pt x="471" y="418"/>
                      <a:pt x="468" y="434"/>
                      <a:pt x="465" y="456"/>
                    </a:cubicBezTo>
                    <a:cubicBezTo>
                      <a:pt x="455" y="444"/>
                      <a:pt x="450" y="438"/>
                      <a:pt x="442" y="429"/>
                    </a:cubicBezTo>
                    <a:cubicBezTo>
                      <a:pt x="443" y="470"/>
                      <a:pt x="437" y="483"/>
                      <a:pt x="423" y="482"/>
                    </a:cubicBezTo>
                    <a:cubicBezTo>
                      <a:pt x="421" y="473"/>
                      <a:pt x="418" y="465"/>
                      <a:pt x="415" y="454"/>
                    </a:cubicBezTo>
                    <a:cubicBezTo>
                      <a:pt x="404" y="471"/>
                      <a:pt x="396" y="485"/>
                      <a:pt x="385" y="502"/>
                    </a:cubicBezTo>
                    <a:cubicBezTo>
                      <a:pt x="380" y="486"/>
                      <a:pt x="377" y="477"/>
                      <a:pt x="374" y="468"/>
                    </a:cubicBezTo>
                    <a:cubicBezTo>
                      <a:pt x="365" y="486"/>
                      <a:pt x="355" y="500"/>
                      <a:pt x="334" y="503"/>
                    </a:cubicBezTo>
                    <a:cubicBezTo>
                      <a:pt x="335" y="500"/>
                      <a:pt x="336" y="496"/>
                      <a:pt x="336" y="494"/>
                    </a:cubicBezTo>
                    <a:cubicBezTo>
                      <a:pt x="335" y="489"/>
                      <a:pt x="333" y="484"/>
                      <a:pt x="331" y="480"/>
                    </a:cubicBezTo>
                    <a:cubicBezTo>
                      <a:pt x="327" y="481"/>
                      <a:pt x="323" y="482"/>
                      <a:pt x="320" y="484"/>
                    </a:cubicBezTo>
                    <a:cubicBezTo>
                      <a:pt x="305" y="497"/>
                      <a:pt x="289" y="499"/>
                      <a:pt x="273" y="487"/>
                    </a:cubicBezTo>
                    <a:cubicBezTo>
                      <a:pt x="278" y="480"/>
                      <a:pt x="283" y="473"/>
                      <a:pt x="287" y="466"/>
                    </a:cubicBezTo>
                    <a:cubicBezTo>
                      <a:pt x="286" y="465"/>
                      <a:pt x="285" y="464"/>
                      <a:pt x="284" y="463"/>
                    </a:cubicBezTo>
                    <a:cubicBezTo>
                      <a:pt x="273" y="467"/>
                      <a:pt x="263" y="473"/>
                      <a:pt x="252" y="474"/>
                    </a:cubicBezTo>
                    <a:cubicBezTo>
                      <a:pt x="242" y="475"/>
                      <a:pt x="232" y="470"/>
                      <a:pt x="221" y="468"/>
                    </a:cubicBezTo>
                    <a:cubicBezTo>
                      <a:pt x="222" y="466"/>
                      <a:pt x="222" y="464"/>
                      <a:pt x="222" y="462"/>
                    </a:cubicBezTo>
                    <a:cubicBezTo>
                      <a:pt x="225" y="461"/>
                      <a:pt x="228" y="460"/>
                      <a:pt x="230" y="458"/>
                    </a:cubicBezTo>
                    <a:cubicBezTo>
                      <a:pt x="234" y="454"/>
                      <a:pt x="237" y="450"/>
                      <a:pt x="240" y="446"/>
                    </a:cubicBezTo>
                    <a:cubicBezTo>
                      <a:pt x="236" y="444"/>
                      <a:pt x="232" y="441"/>
                      <a:pt x="227" y="440"/>
                    </a:cubicBezTo>
                    <a:cubicBezTo>
                      <a:pt x="215" y="437"/>
                      <a:pt x="203" y="436"/>
                      <a:pt x="191" y="434"/>
                    </a:cubicBezTo>
                    <a:cubicBezTo>
                      <a:pt x="191" y="433"/>
                      <a:pt x="191" y="431"/>
                      <a:pt x="191" y="429"/>
                    </a:cubicBezTo>
                    <a:cubicBezTo>
                      <a:pt x="198" y="426"/>
                      <a:pt x="204" y="423"/>
                      <a:pt x="215" y="418"/>
                    </a:cubicBezTo>
                    <a:cubicBezTo>
                      <a:pt x="199" y="409"/>
                      <a:pt x="185" y="401"/>
                      <a:pt x="168" y="391"/>
                    </a:cubicBezTo>
                    <a:cubicBezTo>
                      <a:pt x="181" y="388"/>
                      <a:pt x="189" y="386"/>
                      <a:pt x="201" y="383"/>
                    </a:cubicBezTo>
                    <a:cubicBezTo>
                      <a:pt x="186" y="367"/>
                      <a:pt x="164" y="360"/>
                      <a:pt x="171" y="337"/>
                    </a:cubicBezTo>
                    <a:cubicBezTo>
                      <a:pt x="180" y="340"/>
                      <a:pt x="189" y="343"/>
                      <a:pt x="199" y="346"/>
                    </a:cubicBezTo>
                    <a:cubicBezTo>
                      <a:pt x="198" y="326"/>
                      <a:pt x="197" y="310"/>
                      <a:pt x="195" y="294"/>
                    </a:cubicBezTo>
                    <a:cubicBezTo>
                      <a:pt x="203" y="297"/>
                      <a:pt x="212" y="302"/>
                      <a:pt x="215" y="300"/>
                    </a:cubicBezTo>
                    <a:cubicBezTo>
                      <a:pt x="220" y="297"/>
                      <a:pt x="222" y="289"/>
                      <a:pt x="224" y="282"/>
                    </a:cubicBezTo>
                    <a:cubicBezTo>
                      <a:pt x="227" y="276"/>
                      <a:pt x="230" y="269"/>
                      <a:pt x="234" y="260"/>
                    </a:cubicBezTo>
                    <a:cubicBezTo>
                      <a:pt x="239" y="266"/>
                      <a:pt x="242" y="270"/>
                      <a:pt x="247" y="276"/>
                    </a:cubicBezTo>
                    <a:cubicBezTo>
                      <a:pt x="252" y="265"/>
                      <a:pt x="258" y="254"/>
                      <a:pt x="263" y="244"/>
                    </a:cubicBezTo>
                    <a:cubicBezTo>
                      <a:pt x="287" y="255"/>
                      <a:pt x="283" y="226"/>
                      <a:pt x="291" y="223"/>
                    </a:cubicBezTo>
                    <a:cubicBezTo>
                      <a:pt x="316" y="216"/>
                      <a:pt x="294" y="198"/>
                      <a:pt x="304" y="190"/>
                    </a:cubicBezTo>
                    <a:cubicBezTo>
                      <a:pt x="303" y="189"/>
                      <a:pt x="302" y="187"/>
                      <a:pt x="301" y="186"/>
                    </a:cubicBezTo>
                    <a:cubicBezTo>
                      <a:pt x="293" y="191"/>
                      <a:pt x="286" y="196"/>
                      <a:pt x="278" y="202"/>
                    </a:cubicBezTo>
                    <a:cubicBezTo>
                      <a:pt x="275" y="198"/>
                      <a:pt x="272" y="194"/>
                      <a:pt x="269" y="191"/>
                    </a:cubicBezTo>
                    <a:cubicBezTo>
                      <a:pt x="264" y="199"/>
                      <a:pt x="259" y="207"/>
                      <a:pt x="252" y="217"/>
                    </a:cubicBezTo>
                    <a:cubicBezTo>
                      <a:pt x="248" y="212"/>
                      <a:pt x="246" y="209"/>
                      <a:pt x="244" y="206"/>
                    </a:cubicBezTo>
                    <a:cubicBezTo>
                      <a:pt x="230" y="213"/>
                      <a:pt x="243" y="241"/>
                      <a:pt x="215" y="238"/>
                    </a:cubicBezTo>
                    <a:cubicBezTo>
                      <a:pt x="214" y="244"/>
                      <a:pt x="212" y="252"/>
                      <a:pt x="210" y="263"/>
                    </a:cubicBezTo>
                    <a:cubicBezTo>
                      <a:pt x="205" y="258"/>
                      <a:pt x="202" y="254"/>
                      <a:pt x="198" y="248"/>
                    </a:cubicBezTo>
                    <a:cubicBezTo>
                      <a:pt x="192" y="260"/>
                      <a:pt x="187" y="269"/>
                      <a:pt x="184" y="274"/>
                    </a:cubicBezTo>
                    <a:cubicBezTo>
                      <a:pt x="174" y="274"/>
                      <a:pt x="167" y="274"/>
                      <a:pt x="157" y="274"/>
                    </a:cubicBezTo>
                    <a:cubicBezTo>
                      <a:pt x="157" y="274"/>
                      <a:pt x="155" y="268"/>
                      <a:pt x="153" y="268"/>
                    </a:cubicBezTo>
                    <a:cubicBezTo>
                      <a:pt x="128" y="272"/>
                      <a:pt x="114" y="254"/>
                      <a:pt x="97" y="240"/>
                    </a:cubicBezTo>
                    <a:cubicBezTo>
                      <a:pt x="92" y="236"/>
                      <a:pt x="82" y="236"/>
                      <a:pt x="75" y="234"/>
                    </a:cubicBezTo>
                    <a:cubicBezTo>
                      <a:pt x="62" y="230"/>
                      <a:pt x="47" y="231"/>
                      <a:pt x="45" y="212"/>
                    </a:cubicBezTo>
                    <a:cubicBezTo>
                      <a:pt x="44" y="209"/>
                      <a:pt x="36" y="205"/>
                      <a:pt x="30" y="204"/>
                    </a:cubicBezTo>
                    <a:cubicBezTo>
                      <a:pt x="13" y="199"/>
                      <a:pt x="6" y="193"/>
                      <a:pt x="1" y="173"/>
                    </a:cubicBezTo>
                    <a:cubicBezTo>
                      <a:pt x="4" y="174"/>
                      <a:pt x="7" y="176"/>
                      <a:pt x="9" y="177"/>
                    </a:cubicBezTo>
                    <a:cubicBezTo>
                      <a:pt x="12" y="178"/>
                      <a:pt x="14" y="179"/>
                      <a:pt x="16" y="180"/>
                    </a:cubicBezTo>
                    <a:cubicBezTo>
                      <a:pt x="17" y="178"/>
                      <a:pt x="18" y="176"/>
                      <a:pt x="18" y="175"/>
                    </a:cubicBezTo>
                    <a:cubicBezTo>
                      <a:pt x="2" y="154"/>
                      <a:pt x="0" y="133"/>
                      <a:pt x="13" y="108"/>
                    </a:cubicBezTo>
                    <a:cubicBezTo>
                      <a:pt x="22" y="91"/>
                      <a:pt x="24" y="71"/>
                      <a:pt x="30" y="50"/>
                    </a:cubicBezTo>
                    <a:cubicBezTo>
                      <a:pt x="35" y="54"/>
                      <a:pt x="42" y="57"/>
                      <a:pt x="47" y="62"/>
                    </a:cubicBezTo>
                    <a:cubicBezTo>
                      <a:pt x="60" y="74"/>
                      <a:pt x="75" y="84"/>
                      <a:pt x="83" y="98"/>
                    </a:cubicBezTo>
                    <a:cubicBezTo>
                      <a:pt x="99" y="127"/>
                      <a:pt x="134" y="150"/>
                      <a:pt x="120" y="191"/>
                    </a:cubicBezTo>
                    <a:cubicBezTo>
                      <a:pt x="116" y="201"/>
                      <a:pt x="118" y="213"/>
                      <a:pt x="133" y="215"/>
                    </a:cubicBezTo>
                    <a:cubicBezTo>
                      <a:pt x="150" y="219"/>
                      <a:pt x="163" y="214"/>
                      <a:pt x="172" y="198"/>
                    </a:cubicBezTo>
                    <a:cubicBezTo>
                      <a:pt x="179" y="184"/>
                      <a:pt x="186" y="169"/>
                      <a:pt x="196" y="158"/>
                    </a:cubicBezTo>
                    <a:cubicBezTo>
                      <a:pt x="205" y="146"/>
                      <a:pt x="219" y="138"/>
                      <a:pt x="232" y="128"/>
                    </a:cubicBezTo>
                    <a:cubicBezTo>
                      <a:pt x="211" y="121"/>
                      <a:pt x="207" y="101"/>
                      <a:pt x="199" y="83"/>
                    </a:cubicBezTo>
                    <a:cubicBezTo>
                      <a:pt x="195" y="74"/>
                      <a:pt x="185" y="67"/>
                      <a:pt x="175" y="56"/>
                    </a:cubicBezTo>
                    <a:cubicBezTo>
                      <a:pt x="172" y="65"/>
                      <a:pt x="172" y="69"/>
                      <a:pt x="170" y="71"/>
                    </a:cubicBezTo>
                    <a:cubicBezTo>
                      <a:pt x="166" y="74"/>
                      <a:pt x="161" y="77"/>
                      <a:pt x="157" y="79"/>
                    </a:cubicBezTo>
                    <a:cubicBezTo>
                      <a:pt x="156" y="73"/>
                      <a:pt x="152" y="65"/>
                      <a:pt x="155" y="62"/>
                    </a:cubicBezTo>
                    <a:cubicBezTo>
                      <a:pt x="173" y="41"/>
                      <a:pt x="192" y="21"/>
                      <a:pt x="210" y="0"/>
                    </a:cubicBezTo>
                    <a:cubicBezTo>
                      <a:pt x="217" y="7"/>
                      <a:pt x="222" y="12"/>
                      <a:pt x="227" y="18"/>
                    </a:cubicBezTo>
                    <a:cubicBezTo>
                      <a:pt x="226" y="20"/>
                      <a:pt x="223" y="23"/>
                      <a:pt x="219" y="27"/>
                    </a:cubicBezTo>
                    <a:cubicBezTo>
                      <a:pt x="225" y="27"/>
                      <a:pt x="230" y="28"/>
                      <a:pt x="237" y="28"/>
                    </a:cubicBezTo>
                    <a:cubicBezTo>
                      <a:pt x="229" y="41"/>
                      <a:pt x="256" y="52"/>
                      <a:pt x="237" y="65"/>
                    </a:cubicBezTo>
                    <a:cubicBezTo>
                      <a:pt x="229" y="61"/>
                      <a:pt x="222" y="57"/>
                      <a:pt x="211" y="52"/>
                    </a:cubicBezTo>
                    <a:cubicBezTo>
                      <a:pt x="217" y="75"/>
                      <a:pt x="235" y="78"/>
                      <a:pt x="249" y="83"/>
                    </a:cubicBezTo>
                    <a:cubicBezTo>
                      <a:pt x="274" y="90"/>
                      <a:pt x="296" y="100"/>
                      <a:pt x="310" y="123"/>
                    </a:cubicBezTo>
                    <a:cubicBezTo>
                      <a:pt x="314" y="130"/>
                      <a:pt x="325" y="133"/>
                      <a:pt x="332" y="139"/>
                    </a:cubicBezTo>
                    <a:cubicBezTo>
                      <a:pt x="364" y="161"/>
                      <a:pt x="372" y="184"/>
                      <a:pt x="364" y="218"/>
                    </a:cubicBezTo>
                    <a:close/>
                    <a:moveTo>
                      <a:pt x="270" y="368"/>
                    </a:moveTo>
                    <a:cubicBezTo>
                      <a:pt x="280" y="374"/>
                      <a:pt x="285" y="377"/>
                      <a:pt x="290" y="381"/>
                    </a:cubicBezTo>
                    <a:cubicBezTo>
                      <a:pt x="314" y="399"/>
                      <a:pt x="358" y="404"/>
                      <a:pt x="381" y="380"/>
                    </a:cubicBezTo>
                    <a:cubicBezTo>
                      <a:pt x="402" y="359"/>
                      <a:pt x="422" y="338"/>
                      <a:pt x="443" y="315"/>
                    </a:cubicBezTo>
                    <a:cubicBezTo>
                      <a:pt x="439" y="311"/>
                      <a:pt x="434" y="308"/>
                      <a:pt x="432" y="306"/>
                    </a:cubicBezTo>
                    <a:cubicBezTo>
                      <a:pt x="425" y="315"/>
                      <a:pt x="419" y="322"/>
                      <a:pt x="409" y="334"/>
                    </a:cubicBezTo>
                    <a:cubicBezTo>
                      <a:pt x="408" y="316"/>
                      <a:pt x="407" y="305"/>
                      <a:pt x="406" y="293"/>
                    </a:cubicBezTo>
                    <a:cubicBezTo>
                      <a:pt x="405" y="293"/>
                      <a:pt x="403" y="293"/>
                      <a:pt x="401" y="293"/>
                    </a:cubicBezTo>
                    <a:cubicBezTo>
                      <a:pt x="402" y="300"/>
                      <a:pt x="402" y="307"/>
                      <a:pt x="403" y="314"/>
                    </a:cubicBezTo>
                    <a:cubicBezTo>
                      <a:pt x="397" y="316"/>
                      <a:pt x="392" y="318"/>
                      <a:pt x="386" y="320"/>
                    </a:cubicBezTo>
                    <a:cubicBezTo>
                      <a:pt x="385" y="319"/>
                      <a:pt x="383" y="318"/>
                      <a:pt x="382" y="317"/>
                    </a:cubicBezTo>
                    <a:cubicBezTo>
                      <a:pt x="386" y="308"/>
                      <a:pt x="391" y="300"/>
                      <a:pt x="395" y="291"/>
                    </a:cubicBezTo>
                    <a:cubicBezTo>
                      <a:pt x="398" y="286"/>
                      <a:pt x="399" y="280"/>
                      <a:pt x="401" y="274"/>
                    </a:cubicBezTo>
                    <a:cubicBezTo>
                      <a:pt x="394" y="274"/>
                      <a:pt x="384" y="271"/>
                      <a:pt x="380" y="274"/>
                    </a:cubicBezTo>
                    <a:cubicBezTo>
                      <a:pt x="371" y="281"/>
                      <a:pt x="365" y="291"/>
                      <a:pt x="358" y="300"/>
                    </a:cubicBezTo>
                    <a:cubicBezTo>
                      <a:pt x="338" y="326"/>
                      <a:pt x="327" y="328"/>
                      <a:pt x="293" y="309"/>
                    </a:cubicBezTo>
                    <a:cubicBezTo>
                      <a:pt x="285" y="330"/>
                      <a:pt x="277" y="350"/>
                      <a:pt x="270" y="3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30" name="Freeform 20"/>
              <p:cNvSpPr>
                <a:spLocks noEditPoints="1"/>
              </p:cNvSpPr>
              <p:nvPr/>
            </p:nvSpPr>
            <p:spPr bwMode="auto">
              <a:xfrm>
                <a:off x="2810469" y="2453667"/>
                <a:ext cx="467864" cy="356297"/>
              </a:xfrm>
              <a:custGeom>
                <a:avLst/>
                <a:gdLst>
                  <a:gd name="T0" fmla="*/ 153 w 813"/>
                  <a:gd name="T1" fmla="*/ 554 h 619"/>
                  <a:gd name="T2" fmla="*/ 239 w 813"/>
                  <a:gd name="T3" fmla="*/ 490 h 619"/>
                  <a:gd name="T4" fmla="*/ 121 w 813"/>
                  <a:gd name="T5" fmla="*/ 433 h 619"/>
                  <a:gd name="T6" fmla="*/ 74 w 813"/>
                  <a:gd name="T7" fmla="*/ 525 h 619"/>
                  <a:gd name="T8" fmla="*/ 6 w 813"/>
                  <a:gd name="T9" fmla="*/ 494 h 619"/>
                  <a:gd name="T10" fmla="*/ 2 w 813"/>
                  <a:gd name="T11" fmla="*/ 445 h 619"/>
                  <a:gd name="T12" fmla="*/ 45 w 813"/>
                  <a:gd name="T13" fmla="*/ 400 h 619"/>
                  <a:gd name="T14" fmla="*/ 152 w 813"/>
                  <a:gd name="T15" fmla="*/ 350 h 619"/>
                  <a:gd name="T16" fmla="*/ 198 w 813"/>
                  <a:gd name="T17" fmla="*/ 369 h 619"/>
                  <a:gd name="T18" fmla="*/ 228 w 813"/>
                  <a:gd name="T19" fmla="*/ 376 h 619"/>
                  <a:gd name="T20" fmla="*/ 270 w 813"/>
                  <a:gd name="T21" fmla="*/ 427 h 619"/>
                  <a:gd name="T22" fmla="*/ 277 w 813"/>
                  <a:gd name="T23" fmla="*/ 371 h 619"/>
                  <a:gd name="T24" fmla="*/ 234 w 813"/>
                  <a:gd name="T25" fmla="*/ 358 h 619"/>
                  <a:gd name="T26" fmla="*/ 200 w 813"/>
                  <a:gd name="T27" fmla="*/ 273 h 619"/>
                  <a:gd name="T28" fmla="*/ 196 w 813"/>
                  <a:gd name="T29" fmla="*/ 237 h 619"/>
                  <a:gd name="T30" fmla="*/ 215 w 813"/>
                  <a:gd name="T31" fmla="*/ 199 h 619"/>
                  <a:gd name="T32" fmla="*/ 217 w 813"/>
                  <a:gd name="T33" fmla="*/ 179 h 619"/>
                  <a:gd name="T34" fmla="*/ 288 w 813"/>
                  <a:gd name="T35" fmla="*/ 153 h 619"/>
                  <a:gd name="T36" fmla="*/ 332 w 813"/>
                  <a:gd name="T37" fmla="*/ 138 h 619"/>
                  <a:gd name="T38" fmla="*/ 374 w 813"/>
                  <a:gd name="T39" fmla="*/ 150 h 619"/>
                  <a:gd name="T40" fmla="*/ 424 w 813"/>
                  <a:gd name="T41" fmla="*/ 136 h 619"/>
                  <a:gd name="T42" fmla="*/ 461 w 813"/>
                  <a:gd name="T43" fmla="*/ 168 h 619"/>
                  <a:gd name="T44" fmla="*/ 489 w 813"/>
                  <a:gd name="T45" fmla="*/ 206 h 619"/>
                  <a:gd name="T46" fmla="*/ 536 w 813"/>
                  <a:gd name="T47" fmla="*/ 282 h 619"/>
                  <a:gd name="T48" fmla="*/ 562 w 813"/>
                  <a:gd name="T49" fmla="*/ 283 h 619"/>
                  <a:gd name="T50" fmla="*/ 598 w 813"/>
                  <a:gd name="T51" fmla="*/ 292 h 619"/>
                  <a:gd name="T52" fmla="*/ 641 w 813"/>
                  <a:gd name="T53" fmla="*/ 280 h 619"/>
                  <a:gd name="T54" fmla="*/ 671 w 813"/>
                  <a:gd name="T55" fmla="*/ 256 h 619"/>
                  <a:gd name="T56" fmla="*/ 634 w 813"/>
                  <a:gd name="T57" fmla="*/ 262 h 619"/>
                  <a:gd name="T58" fmla="*/ 601 w 813"/>
                  <a:gd name="T59" fmla="*/ 262 h 619"/>
                  <a:gd name="T60" fmla="*/ 545 w 813"/>
                  <a:gd name="T61" fmla="*/ 245 h 619"/>
                  <a:gd name="T62" fmla="*/ 541 w 813"/>
                  <a:gd name="T63" fmla="*/ 175 h 619"/>
                  <a:gd name="T64" fmla="*/ 544 w 813"/>
                  <a:gd name="T65" fmla="*/ 117 h 619"/>
                  <a:gd name="T66" fmla="*/ 601 w 813"/>
                  <a:gd name="T67" fmla="*/ 83 h 619"/>
                  <a:gd name="T68" fmla="*/ 521 w 813"/>
                  <a:gd name="T69" fmla="*/ 78 h 619"/>
                  <a:gd name="T70" fmla="*/ 636 w 813"/>
                  <a:gd name="T71" fmla="*/ 60 h 619"/>
                  <a:gd name="T72" fmla="*/ 611 w 813"/>
                  <a:gd name="T73" fmla="*/ 14 h 619"/>
                  <a:gd name="T74" fmla="*/ 678 w 813"/>
                  <a:gd name="T75" fmla="*/ 61 h 619"/>
                  <a:gd name="T76" fmla="*/ 694 w 813"/>
                  <a:gd name="T77" fmla="*/ 64 h 619"/>
                  <a:gd name="T78" fmla="*/ 705 w 813"/>
                  <a:gd name="T79" fmla="*/ 89 h 619"/>
                  <a:gd name="T80" fmla="*/ 705 w 813"/>
                  <a:gd name="T81" fmla="*/ 110 h 619"/>
                  <a:gd name="T82" fmla="*/ 687 w 813"/>
                  <a:gd name="T83" fmla="*/ 154 h 619"/>
                  <a:gd name="T84" fmla="*/ 644 w 813"/>
                  <a:gd name="T85" fmla="*/ 195 h 619"/>
                  <a:gd name="T86" fmla="*/ 761 w 813"/>
                  <a:gd name="T87" fmla="*/ 134 h 619"/>
                  <a:gd name="T88" fmla="*/ 744 w 813"/>
                  <a:gd name="T89" fmla="*/ 83 h 619"/>
                  <a:gd name="T90" fmla="*/ 758 w 813"/>
                  <a:gd name="T91" fmla="*/ 74 h 619"/>
                  <a:gd name="T92" fmla="*/ 786 w 813"/>
                  <a:gd name="T93" fmla="*/ 38 h 619"/>
                  <a:gd name="T94" fmla="*/ 813 w 813"/>
                  <a:gd name="T95" fmla="*/ 125 h 619"/>
                  <a:gd name="T96" fmla="*/ 781 w 813"/>
                  <a:gd name="T97" fmla="*/ 207 h 619"/>
                  <a:gd name="T98" fmla="*/ 628 w 813"/>
                  <a:gd name="T99" fmla="*/ 380 h 619"/>
                  <a:gd name="T100" fmla="*/ 522 w 813"/>
                  <a:gd name="T101" fmla="*/ 434 h 619"/>
                  <a:gd name="T102" fmla="*/ 524 w 813"/>
                  <a:gd name="T103" fmla="*/ 471 h 619"/>
                  <a:gd name="T104" fmla="*/ 473 w 813"/>
                  <a:gd name="T105" fmla="*/ 414 h 619"/>
                  <a:gd name="T106" fmla="*/ 552 w 813"/>
                  <a:gd name="T107" fmla="*/ 372 h 619"/>
                  <a:gd name="T108" fmla="*/ 428 w 813"/>
                  <a:gd name="T109" fmla="*/ 372 h 619"/>
                  <a:gd name="T110" fmla="*/ 410 w 813"/>
                  <a:gd name="T111" fmla="*/ 376 h 619"/>
                  <a:gd name="T112" fmla="*/ 364 w 813"/>
                  <a:gd name="T113" fmla="*/ 399 h 619"/>
                  <a:gd name="T114" fmla="*/ 252 w 813"/>
                  <a:gd name="T115" fmla="*/ 535 h 619"/>
                  <a:gd name="T116" fmla="*/ 237 w 813"/>
                  <a:gd name="T117" fmla="*/ 591 h 619"/>
                  <a:gd name="T118" fmla="*/ 411 w 813"/>
                  <a:gd name="T119" fmla="*/ 285 h 619"/>
                  <a:gd name="T120" fmla="*/ 384 w 813"/>
                  <a:gd name="T121" fmla="*/ 241 h 619"/>
                  <a:gd name="T122" fmla="*/ 294 w 813"/>
                  <a:gd name="T123" fmla="*/ 309 h 619"/>
                  <a:gd name="T124" fmla="*/ 394 w 813"/>
                  <a:gd name="T125" fmla="*/ 347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13" h="619">
                    <a:moveTo>
                      <a:pt x="231" y="591"/>
                    </a:moveTo>
                    <a:cubicBezTo>
                      <a:pt x="223" y="602"/>
                      <a:pt x="219" y="608"/>
                      <a:pt x="212" y="619"/>
                    </a:cubicBezTo>
                    <a:cubicBezTo>
                      <a:pt x="192" y="597"/>
                      <a:pt x="172" y="576"/>
                      <a:pt x="153" y="554"/>
                    </a:cubicBezTo>
                    <a:cubicBezTo>
                      <a:pt x="151" y="551"/>
                      <a:pt x="156" y="543"/>
                      <a:pt x="159" y="531"/>
                    </a:cubicBezTo>
                    <a:cubicBezTo>
                      <a:pt x="167" y="542"/>
                      <a:pt x="171" y="549"/>
                      <a:pt x="175" y="556"/>
                    </a:cubicBezTo>
                    <a:cubicBezTo>
                      <a:pt x="212" y="550"/>
                      <a:pt x="196" y="497"/>
                      <a:pt x="239" y="490"/>
                    </a:cubicBezTo>
                    <a:cubicBezTo>
                      <a:pt x="199" y="475"/>
                      <a:pt x="183" y="446"/>
                      <a:pt x="168" y="415"/>
                    </a:cubicBezTo>
                    <a:cubicBezTo>
                      <a:pt x="160" y="399"/>
                      <a:pt x="143" y="397"/>
                      <a:pt x="129" y="405"/>
                    </a:cubicBezTo>
                    <a:cubicBezTo>
                      <a:pt x="122" y="409"/>
                      <a:pt x="119" y="424"/>
                      <a:pt x="121" y="433"/>
                    </a:cubicBezTo>
                    <a:cubicBezTo>
                      <a:pt x="126" y="457"/>
                      <a:pt x="119" y="474"/>
                      <a:pt x="102" y="490"/>
                    </a:cubicBezTo>
                    <a:cubicBezTo>
                      <a:pt x="99" y="493"/>
                      <a:pt x="98" y="499"/>
                      <a:pt x="95" y="502"/>
                    </a:cubicBezTo>
                    <a:cubicBezTo>
                      <a:pt x="89" y="510"/>
                      <a:pt x="81" y="517"/>
                      <a:pt x="74" y="525"/>
                    </a:cubicBezTo>
                    <a:cubicBezTo>
                      <a:pt x="70" y="530"/>
                      <a:pt x="66" y="535"/>
                      <a:pt x="61" y="539"/>
                    </a:cubicBezTo>
                    <a:cubicBezTo>
                      <a:pt x="51" y="550"/>
                      <a:pt x="40" y="560"/>
                      <a:pt x="26" y="575"/>
                    </a:cubicBezTo>
                    <a:cubicBezTo>
                      <a:pt x="29" y="541"/>
                      <a:pt x="18" y="518"/>
                      <a:pt x="6" y="494"/>
                    </a:cubicBezTo>
                    <a:cubicBezTo>
                      <a:pt x="1" y="486"/>
                      <a:pt x="6" y="471"/>
                      <a:pt x="9" y="460"/>
                    </a:cubicBezTo>
                    <a:cubicBezTo>
                      <a:pt x="10" y="453"/>
                      <a:pt x="15" y="446"/>
                      <a:pt x="21" y="436"/>
                    </a:cubicBezTo>
                    <a:cubicBezTo>
                      <a:pt x="12" y="440"/>
                      <a:pt x="7" y="442"/>
                      <a:pt x="2" y="445"/>
                    </a:cubicBezTo>
                    <a:cubicBezTo>
                      <a:pt x="1" y="443"/>
                      <a:pt x="0" y="440"/>
                      <a:pt x="1" y="440"/>
                    </a:cubicBezTo>
                    <a:cubicBezTo>
                      <a:pt x="11" y="431"/>
                      <a:pt x="21" y="423"/>
                      <a:pt x="31" y="414"/>
                    </a:cubicBezTo>
                    <a:cubicBezTo>
                      <a:pt x="36" y="410"/>
                      <a:pt x="39" y="403"/>
                      <a:pt x="45" y="400"/>
                    </a:cubicBezTo>
                    <a:cubicBezTo>
                      <a:pt x="54" y="394"/>
                      <a:pt x="65" y="389"/>
                      <a:pt x="75" y="384"/>
                    </a:cubicBezTo>
                    <a:cubicBezTo>
                      <a:pt x="83" y="380"/>
                      <a:pt x="91" y="374"/>
                      <a:pt x="100" y="371"/>
                    </a:cubicBezTo>
                    <a:cubicBezTo>
                      <a:pt x="117" y="364"/>
                      <a:pt x="129" y="344"/>
                      <a:pt x="152" y="350"/>
                    </a:cubicBezTo>
                    <a:cubicBezTo>
                      <a:pt x="154" y="350"/>
                      <a:pt x="157" y="344"/>
                      <a:pt x="160" y="340"/>
                    </a:cubicBezTo>
                    <a:cubicBezTo>
                      <a:pt x="166" y="337"/>
                      <a:pt x="173" y="362"/>
                      <a:pt x="179" y="337"/>
                    </a:cubicBezTo>
                    <a:cubicBezTo>
                      <a:pt x="186" y="349"/>
                      <a:pt x="191" y="358"/>
                      <a:pt x="198" y="369"/>
                    </a:cubicBezTo>
                    <a:cubicBezTo>
                      <a:pt x="202" y="364"/>
                      <a:pt x="205" y="360"/>
                      <a:pt x="209" y="354"/>
                    </a:cubicBezTo>
                    <a:cubicBezTo>
                      <a:pt x="212" y="365"/>
                      <a:pt x="214" y="373"/>
                      <a:pt x="217" y="383"/>
                    </a:cubicBezTo>
                    <a:cubicBezTo>
                      <a:pt x="220" y="381"/>
                      <a:pt x="223" y="379"/>
                      <a:pt x="228" y="376"/>
                    </a:cubicBezTo>
                    <a:cubicBezTo>
                      <a:pt x="233" y="388"/>
                      <a:pt x="237" y="399"/>
                      <a:pt x="244" y="418"/>
                    </a:cubicBezTo>
                    <a:cubicBezTo>
                      <a:pt x="248" y="412"/>
                      <a:pt x="250" y="409"/>
                      <a:pt x="254" y="403"/>
                    </a:cubicBezTo>
                    <a:cubicBezTo>
                      <a:pt x="258" y="410"/>
                      <a:pt x="264" y="418"/>
                      <a:pt x="270" y="427"/>
                    </a:cubicBezTo>
                    <a:cubicBezTo>
                      <a:pt x="272" y="424"/>
                      <a:pt x="275" y="420"/>
                      <a:pt x="278" y="416"/>
                    </a:cubicBezTo>
                    <a:cubicBezTo>
                      <a:pt x="286" y="422"/>
                      <a:pt x="293" y="427"/>
                      <a:pt x="301" y="432"/>
                    </a:cubicBezTo>
                    <a:cubicBezTo>
                      <a:pt x="311" y="403"/>
                      <a:pt x="287" y="389"/>
                      <a:pt x="277" y="371"/>
                    </a:cubicBezTo>
                    <a:cubicBezTo>
                      <a:pt x="276" y="369"/>
                      <a:pt x="269" y="371"/>
                      <a:pt x="262" y="372"/>
                    </a:cubicBezTo>
                    <a:cubicBezTo>
                      <a:pt x="258" y="364"/>
                      <a:pt x="253" y="354"/>
                      <a:pt x="247" y="342"/>
                    </a:cubicBezTo>
                    <a:cubicBezTo>
                      <a:pt x="243" y="347"/>
                      <a:pt x="240" y="351"/>
                      <a:pt x="234" y="358"/>
                    </a:cubicBezTo>
                    <a:cubicBezTo>
                      <a:pt x="230" y="348"/>
                      <a:pt x="227" y="342"/>
                      <a:pt x="225" y="334"/>
                    </a:cubicBezTo>
                    <a:cubicBezTo>
                      <a:pt x="220" y="313"/>
                      <a:pt x="216" y="312"/>
                      <a:pt x="195" y="325"/>
                    </a:cubicBezTo>
                    <a:cubicBezTo>
                      <a:pt x="197" y="308"/>
                      <a:pt x="198" y="293"/>
                      <a:pt x="200" y="273"/>
                    </a:cubicBezTo>
                    <a:cubicBezTo>
                      <a:pt x="190" y="275"/>
                      <a:pt x="181" y="277"/>
                      <a:pt x="167" y="279"/>
                    </a:cubicBezTo>
                    <a:cubicBezTo>
                      <a:pt x="173" y="269"/>
                      <a:pt x="179" y="258"/>
                      <a:pt x="185" y="249"/>
                    </a:cubicBezTo>
                    <a:cubicBezTo>
                      <a:pt x="188" y="244"/>
                      <a:pt x="192" y="241"/>
                      <a:pt x="196" y="237"/>
                    </a:cubicBezTo>
                    <a:cubicBezTo>
                      <a:pt x="191" y="235"/>
                      <a:pt x="186" y="233"/>
                      <a:pt x="181" y="231"/>
                    </a:cubicBezTo>
                    <a:cubicBezTo>
                      <a:pt x="178" y="230"/>
                      <a:pt x="176" y="229"/>
                      <a:pt x="170" y="226"/>
                    </a:cubicBezTo>
                    <a:cubicBezTo>
                      <a:pt x="185" y="217"/>
                      <a:pt x="198" y="209"/>
                      <a:pt x="215" y="199"/>
                    </a:cubicBezTo>
                    <a:cubicBezTo>
                      <a:pt x="204" y="195"/>
                      <a:pt x="198" y="192"/>
                      <a:pt x="191" y="189"/>
                    </a:cubicBezTo>
                    <a:cubicBezTo>
                      <a:pt x="191" y="188"/>
                      <a:pt x="190" y="186"/>
                      <a:pt x="190" y="184"/>
                    </a:cubicBezTo>
                    <a:cubicBezTo>
                      <a:pt x="199" y="183"/>
                      <a:pt x="208" y="181"/>
                      <a:pt x="217" y="179"/>
                    </a:cubicBezTo>
                    <a:cubicBezTo>
                      <a:pt x="225" y="176"/>
                      <a:pt x="233" y="173"/>
                      <a:pt x="241" y="170"/>
                    </a:cubicBezTo>
                    <a:cubicBezTo>
                      <a:pt x="235" y="165"/>
                      <a:pt x="229" y="160"/>
                      <a:pt x="224" y="154"/>
                    </a:cubicBezTo>
                    <a:cubicBezTo>
                      <a:pt x="235" y="140"/>
                      <a:pt x="248" y="140"/>
                      <a:pt x="288" y="153"/>
                    </a:cubicBezTo>
                    <a:cubicBezTo>
                      <a:pt x="283" y="146"/>
                      <a:pt x="279" y="139"/>
                      <a:pt x="275" y="132"/>
                    </a:cubicBezTo>
                    <a:cubicBezTo>
                      <a:pt x="287" y="119"/>
                      <a:pt x="301" y="121"/>
                      <a:pt x="316" y="130"/>
                    </a:cubicBezTo>
                    <a:cubicBezTo>
                      <a:pt x="321" y="134"/>
                      <a:pt x="327" y="135"/>
                      <a:pt x="332" y="138"/>
                    </a:cubicBezTo>
                    <a:cubicBezTo>
                      <a:pt x="334" y="131"/>
                      <a:pt x="335" y="125"/>
                      <a:pt x="337" y="116"/>
                    </a:cubicBezTo>
                    <a:cubicBezTo>
                      <a:pt x="355" y="117"/>
                      <a:pt x="366" y="129"/>
                      <a:pt x="368" y="150"/>
                    </a:cubicBezTo>
                    <a:cubicBezTo>
                      <a:pt x="370" y="150"/>
                      <a:pt x="372" y="150"/>
                      <a:pt x="374" y="150"/>
                    </a:cubicBezTo>
                    <a:cubicBezTo>
                      <a:pt x="377" y="141"/>
                      <a:pt x="380" y="133"/>
                      <a:pt x="385" y="118"/>
                    </a:cubicBezTo>
                    <a:cubicBezTo>
                      <a:pt x="395" y="133"/>
                      <a:pt x="404" y="146"/>
                      <a:pt x="415" y="162"/>
                    </a:cubicBezTo>
                    <a:cubicBezTo>
                      <a:pt x="418" y="153"/>
                      <a:pt x="421" y="145"/>
                      <a:pt x="424" y="136"/>
                    </a:cubicBezTo>
                    <a:cubicBezTo>
                      <a:pt x="425" y="136"/>
                      <a:pt x="429" y="135"/>
                      <a:pt x="435" y="134"/>
                    </a:cubicBezTo>
                    <a:cubicBezTo>
                      <a:pt x="438" y="151"/>
                      <a:pt x="441" y="166"/>
                      <a:pt x="445" y="185"/>
                    </a:cubicBezTo>
                    <a:cubicBezTo>
                      <a:pt x="449" y="180"/>
                      <a:pt x="455" y="174"/>
                      <a:pt x="461" y="168"/>
                    </a:cubicBezTo>
                    <a:cubicBezTo>
                      <a:pt x="479" y="180"/>
                      <a:pt x="468" y="200"/>
                      <a:pt x="477" y="220"/>
                    </a:cubicBezTo>
                    <a:cubicBezTo>
                      <a:pt x="479" y="215"/>
                      <a:pt x="481" y="210"/>
                      <a:pt x="482" y="205"/>
                    </a:cubicBezTo>
                    <a:cubicBezTo>
                      <a:pt x="485" y="205"/>
                      <a:pt x="487" y="205"/>
                      <a:pt x="489" y="206"/>
                    </a:cubicBezTo>
                    <a:cubicBezTo>
                      <a:pt x="494" y="220"/>
                      <a:pt x="498" y="234"/>
                      <a:pt x="504" y="251"/>
                    </a:cubicBezTo>
                    <a:cubicBezTo>
                      <a:pt x="508" y="247"/>
                      <a:pt x="513" y="241"/>
                      <a:pt x="520" y="234"/>
                    </a:cubicBezTo>
                    <a:cubicBezTo>
                      <a:pt x="525" y="249"/>
                      <a:pt x="530" y="262"/>
                      <a:pt x="536" y="282"/>
                    </a:cubicBezTo>
                    <a:cubicBezTo>
                      <a:pt x="540" y="272"/>
                      <a:pt x="542" y="267"/>
                      <a:pt x="544" y="262"/>
                    </a:cubicBezTo>
                    <a:cubicBezTo>
                      <a:pt x="546" y="262"/>
                      <a:pt x="548" y="262"/>
                      <a:pt x="549" y="263"/>
                    </a:cubicBezTo>
                    <a:cubicBezTo>
                      <a:pt x="554" y="269"/>
                      <a:pt x="557" y="276"/>
                      <a:pt x="562" y="283"/>
                    </a:cubicBezTo>
                    <a:cubicBezTo>
                      <a:pt x="565" y="287"/>
                      <a:pt x="569" y="290"/>
                      <a:pt x="572" y="293"/>
                    </a:cubicBezTo>
                    <a:cubicBezTo>
                      <a:pt x="575" y="290"/>
                      <a:pt x="578" y="286"/>
                      <a:pt x="583" y="280"/>
                    </a:cubicBezTo>
                    <a:cubicBezTo>
                      <a:pt x="587" y="283"/>
                      <a:pt x="592" y="287"/>
                      <a:pt x="598" y="292"/>
                    </a:cubicBezTo>
                    <a:cubicBezTo>
                      <a:pt x="608" y="275"/>
                      <a:pt x="616" y="288"/>
                      <a:pt x="625" y="292"/>
                    </a:cubicBezTo>
                    <a:cubicBezTo>
                      <a:pt x="629" y="294"/>
                      <a:pt x="634" y="295"/>
                      <a:pt x="638" y="296"/>
                    </a:cubicBezTo>
                    <a:cubicBezTo>
                      <a:pt x="639" y="291"/>
                      <a:pt x="640" y="287"/>
                      <a:pt x="641" y="280"/>
                    </a:cubicBezTo>
                    <a:cubicBezTo>
                      <a:pt x="650" y="283"/>
                      <a:pt x="659" y="286"/>
                      <a:pt x="668" y="288"/>
                    </a:cubicBezTo>
                    <a:cubicBezTo>
                      <a:pt x="677" y="281"/>
                      <a:pt x="685" y="273"/>
                      <a:pt x="692" y="267"/>
                    </a:cubicBezTo>
                    <a:cubicBezTo>
                      <a:pt x="684" y="262"/>
                      <a:pt x="678" y="256"/>
                      <a:pt x="671" y="256"/>
                    </a:cubicBezTo>
                    <a:cubicBezTo>
                      <a:pt x="665" y="255"/>
                      <a:pt x="659" y="260"/>
                      <a:pt x="652" y="263"/>
                    </a:cubicBezTo>
                    <a:cubicBezTo>
                      <a:pt x="653" y="266"/>
                      <a:pt x="653" y="268"/>
                      <a:pt x="653" y="271"/>
                    </a:cubicBezTo>
                    <a:cubicBezTo>
                      <a:pt x="647" y="268"/>
                      <a:pt x="641" y="265"/>
                      <a:pt x="634" y="262"/>
                    </a:cubicBezTo>
                    <a:cubicBezTo>
                      <a:pt x="630" y="261"/>
                      <a:pt x="626" y="258"/>
                      <a:pt x="622" y="256"/>
                    </a:cubicBezTo>
                    <a:cubicBezTo>
                      <a:pt x="622" y="261"/>
                      <a:pt x="621" y="266"/>
                      <a:pt x="621" y="273"/>
                    </a:cubicBezTo>
                    <a:cubicBezTo>
                      <a:pt x="613" y="269"/>
                      <a:pt x="605" y="267"/>
                      <a:pt x="601" y="262"/>
                    </a:cubicBezTo>
                    <a:cubicBezTo>
                      <a:pt x="591" y="249"/>
                      <a:pt x="585" y="253"/>
                      <a:pt x="577" y="267"/>
                    </a:cubicBezTo>
                    <a:cubicBezTo>
                      <a:pt x="571" y="255"/>
                      <a:pt x="566" y="245"/>
                      <a:pt x="560" y="234"/>
                    </a:cubicBezTo>
                    <a:cubicBezTo>
                      <a:pt x="557" y="237"/>
                      <a:pt x="552" y="240"/>
                      <a:pt x="545" y="245"/>
                    </a:cubicBezTo>
                    <a:cubicBezTo>
                      <a:pt x="544" y="231"/>
                      <a:pt x="543" y="219"/>
                      <a:pt x="542" y="206"/>
                    </a:cubicBezTo>
                    <a:cubicBezTo>
                      <a:pt x="540" y="206"/>
                      <a:pt x="536" y="205"/>
                      <a:pt x="532" y="205"/>
                    </a:cubicBezTo>
                    <a:cubicBezTo>
                      <a:pt x="535" y="194"/>
                      <a:pt x="538" y="184"/>
                      <a:pt x="541" y="175"/>
                    </a:cubicBezTo>
                    <a:cubicBezTo>
                      <a:pt x="523" y="175"/>
                      <a:pt x="507" y="174"/>
                      <a:pt x="490" y="173"/>
                    </a:cubicBezTo>
                    <a:cubicBezTo>
                      <a:pt x="506" y="151"/>
                      <a:pt x="520" y="131"/>
                      <a:pt x="534" y="110"/>
                    </a:cubicBezTo>
                    <a:cubicBezTo>
                      <a:pt x="537" y="113"/>
                      <a:pt x="540" y="115"/>
                      <a:pt x="544" y="117"/>
                    </a:cubicBezTo>
                    <a:cubicBezTo>
                      <a:pt x="538" y="113"/>
                      <a:pt x="533" y="108"/>
                      <a:pt x="528" y="103"/>
                    </a:cubicBezTo>
                    <a:cubicBezTo>
                      <a:pt x="546" y="95"/>
                      <a:pt x="561" y="82"/>
                      <a:pt x="582" y="91"/>
                    </a:cubicBezTo>
                    <a:cubicBezTo>
                      <a:pt x="586" y="93"/>
                      <a:pt x="594" y="85"/>
                      <a:pt x="601" y="83"/>
                    </a:cubicBezTo>
                    <a:cubicBezTo>
                      <a:pt x="611" y="79"/>
                      <a:pt x="622" y="76"/>
                      <a:pt x="633" y="72"/>
                    </a:cubicBezTo>
                    <a:cubicBezTo>
                      <a:pt x="621" y="45"/>
                      <a:pt x="595" y="38"/>
                      <a:pt x="566" y="59"/>
                    </a:cubicBezTo>
                    <a:cubicBezTo>
                      <a:pt x="553" y="68"/>
                      <a:pt x="537" y="74"/>
                      <a:pt x="521" y="78"/>
                    </a:cubicBezTo>
                    <a:cubicBezTo>
                      <a:pt x="515" y="79"/>
                      <a:pt x="506" y="72"/>
                      <a:pt x="499" y="65"/>
                    </a:cubicBezTo>
                    <a:cubicBezTo>
                      <a:pt x="530" y="80"/>
                      <a:pt x="549" y="60"/>
                      <a:pt x="571" y="46"/>
                    </a:cubicBezTo>
                    <a:cubicBezTo>
                      <a:pt x="591" y="34"/>
                      <a:pt x="621" y="34"/>
                      <a:pt x="636" y="60"/>
                    </a:cubicBezTo>
                    <a:cubicBezTo>
                      <a:pt x="639" y="65"/>
                      <a:pt x="643" y="69"/>
                      <a:pt x="648" y="76"/>
                    </a:cubicBezTo>
                    <a:cubicBezTo>
                      <a:pt x="653" y="62"/>
                      <a:pt x="670" y="55"/>
                      <a:pt x="659" y="38"/>
                    </a:cubicBezTo>
                    <a:cubicBezTo>
                      <a:pt x="646" y="18"/>
                      <a:pt x="631" y="10"/>
                      <a:pt x="611" y="14"/>
                    </a:cubicBezTo>
                    <a:cubicBezTo>
                      <a:pt x="603" y="16"/>
                      <a:pt x="595" y="18"/>
                      <a:pt x="581" y="21"/>
                    </a:cubicBezTo>
                    <a:cubicBezTo>
                      <a:pt x="605" y="5"/>
                      <a:pt x="631" y="0"/>
                      <a:pt x="645" y="13"/>
                    </a:cubicBezTo>
                    <a:cubicBezTo>
                      <a:pt x="658" y="26"/>
                      <a:pt x="667" y="44"/>
                      <a:pt x="678" y="61"/>
                    </a:cubicBezTo>
                    <a:cubicBezTo>
                      <a:pt x="679" y="59"/>
                      <a:pt x="680" y="55"/>
                      <a:pt x="683" y="53"/>
                    </a:cubicBezTo>
                    <a:cubicBezTo>
                      <a:pt x="686" y="51"/>
                      <a:pt x="690" y="52"/>
                      <a:pt x="694" y="51"/>
                    </a:cubicBezTo>
                    <a:cubicBezTo>
                      <a:pt x="695" y="55"/>
                      <a:pt x="696" y="60"/>
                      <a:pt x="694" y="64"/>
                    </a:cubicBezTo>
                    <a:cubicBezTo>
                      <a:pt x="692" y="71"/>
                      <a:pt x="688" y="79"/>
                      <a:pt x="687" y="88"/>
                    </a:cubicBezTo>
                    <a:cubicBezTo>
                      <a:pt x="674" y="96"/>
                      <a:pt x="655" y="99"/>
                      <a:pt x="655" y="127"/>
                    </a:cubicBezTo>
                    <a:cubicBezTo>
                      <a:pt x="673" y="113"/>
                      <a:pt x="689" y="101"/>
                      <a:pt x="705" y="89"/>
                    </a:cubicBezTo>
                    <a:cubicBezTo>
                      <a:pt x="706" y="89"/>
                      <a:pt x="707" y="90"/>
                      <a:pt x="707" y="91"/>
                    </a:cubicBezTo>
                    <a:cubicBezTo>
                      <a:pt x="698" y="104"/>
                      <a:pt x="689" y="118"/>
                      <a:pt x="679" y="133"/>
                    </a:cubicBezTo>
                    <a:cubicBezTo>
                      <a:pt x="697" y="136"/>
                      <a:pt x="708" y="133"/>
                      <a:pt x="705" y="110"/>
                    </a:cubicBezTo>
                    <a:cubicBezTo>
                      <a:pt x="707" y="110"/>
                      <a:pt x="709" y="110"/>
                      <a:pt x="711" y="111"/>
                    </a:cubicBezTo>
                    <a:cubicBezTo>
                      <a:pt x="720" y="121"/>
                      <a:pt x="730" y="132"/>
                      <a:pt x="741" y="144"/>
                    </a:cubicBezTo>
                    <a:cubicBezTo>
                      <a:pt x="721" y="155"/>
                      <a:pt x="709" y="176"/>
                      <a:pt x="687" y="154"/>
                    </a:cubicBezTo>
                    <a:cubicBezTo>
                      <a:pt x="683" y="163"/>
                      <a:pt x="679" y="170"/>
                      <a:pt x="672" y="183"/>
                    </a:cubicBezTo>
                    <a:cubicBezTo>
                      <a:pt x="669" y="177"/>
                      <a:pt x="667" y="173"/>
                      <a:pt x="665" y="169"/>
                    </a:cubicBezTo>
                    <a:cubicBezTo>
                      <a:pt x="659" y="177"/>
                      <a:pt x="652" y="185"/>
                      <a:pt x="644" y="195"/>
                    </a:cubicBezTo>
                    <a:cubicBezTo>
                      <a:pt x="664" y="195"/>
                      <a:pt x="681" y="194"/>
                      <a:pt x="698" y="195"/>
                    </a:cubicBezTo>
                    <a:cubicBezTo>
                      <a:pt x="737" y="196"/>
                      <a:pt x="737" y="196"/>
                      <a:pt x="751" y="160"/>
                    </a:cubicBezTo>
                    <a:cubicBezTo>
                      <a:pt x="755" y="152"/>
                      <a:pt x="758" y="143"/>
                      <a:pt x="761" y="134"/>
                    </a:cubicBezTo>
                    <a:cubicBezTo>
                      <a:pt x="767" y="111"/>
                      <a:pt x="757" y="99"/>
                      <a:pt x="734" y="102"/>
                    </a:cubicBezTo>
                    <a:cubicBezTo>
                      <a:pt x="729" y="102"/>
                      <a:pt x="723" y="102"/>
                      <a:pt x="717" y="98"/>
                    </a:cubicBezTo>
                    <a:cubicBezTo>
                      <a:pt x="727" y="93"/>
                      <a:pt x="736" y="87"/>
                      <a:pt x="744" y="83"/>
                    </a:cubicBezTo>
                    <a:cubicBezTo>
                      <a:pt x="740" y="72"/>
                      <a:pt x="735" y="61"/>
                      <a:pt x="734" y="49"/>
                    </a:cubicBezTo>
                    <a:cubicBezTo>
                      <a:pt x="733" y="45"/>
                      <a:pt x="743" y="39"/>
                      <a:pt x="749" y="34"/>
                    </a:cubicBezTo>
                    <a:cubicBezTo>
                      <a:pt x="753" y="50"/>
                      <a:pt x="755" y="62"/>
                      <a:pt x="758" y="74"/>
                    </a:cubicBezTo>
                    <a:cubicBezTo>
                      <a:pt x="760" y="74"/>
                      <a:pt x="762" y="74"/>
                      <a:pt x="764" y="74"/>
                    </a:cubicBezTo>
                    <a:cubicBezTo>
                      <a:pt x="766" y="67"/>
                      <a:pt x="765" y="59"/>
                      <a:pt x="768" y="53"/>
                    </a:cubicBezTo>
                    <a:cubicBezTo>
                      <a:pt x="772" y="47"/>
                      <a:pt x="780" y="43"/>
                      <a:pt x="786" y="38"/>
                    </a:cubicBezTo>
                    <a:cubicBezTo>
                      <a:pt x="786" y="64"/>
                      <a:pt x="786" y="87"/>
                      <a:pt x="786" y="117"/>
                    </a:cubicBezTo>
                    <a:cubicBezTo>
                      <a:pt x="798" y="110"/>
                      <a:pt x="804" y="107"/>
                      <a:pt x="809" y="104"/>
                    </a:cubicBezTo>
                    <a:cubicBezTo>
                      <a:pt x="810" y="108"/>
                      <a:pt x="811" y="114"/>
                      <a:pt x="813" y="125"/>
                    </a:cubicBezTo>
                    <a:cubicBezTo>
                      <a:pt x="808" y="127"/>
                      <a:pt x="799" y="130"/>
                      <a:pt x="785" y="134"/>
                    </a:cubicBezTo>
                    <a:cubicBezTo>
                      <a:pt x="784" y="151"/>
                      <a:pt x="782" y="171"/>
                      <a:pt x="781" y="192"/>
                    </a:cubicBezTo>
                    <a:cubicBezTo>
                      <a:pt x="781" y="197"/>
                      <a:pt x="783" y="204"/>
                      <a:pt x="781" y="207"/>
                    </a:cubicBezTo>
                    <a:cubicBezTo>
                      <a:pt x="769" y="221"/>
                      <a:pt x="772" y="235"/>
                      <a:pt x="775" y="252"/>
                    </a:cubicBezTo>
                    <a:cubicBezTo>
                      <a:pt x="779" y="273"/>
                      <a:pt x="785" y="299"/>
                      <a:pt x="756" y="311"/>
                    </a:cubicBezTo>
                    <a:cubicBezTo>
                      <a:pt x="727" y="360"/>
                      <a:pt x="679" y="373"/>
                      <a:pt x="628" y="380"/>
                    </a:cubicBezTo>
                    <a:cubicBezTo>
                      <a:pt x="625" y="380"/>
                      <a:pt x="622" y="383"/>
                      <a:pt x="619" y="384"/>
                    </a:cubicBezTo>
                    <a:cubicBezTo>
                      <a:pt x="595" y="396"/>
                      <a:pt x="571" y="408"/>
                      <a:pt x="546" y="420"/>
                    </a:cubicBezTo>
                    <a:cubicBezTo>
                      <a:pt x="538" y="424"/>
                      <a:pt x="530" y="429"/>
                      <a:pt x="522" y="434"/>
                    </a:cubicBezTo>
                    <a:cubicBezTo>
                      <a:pt x="523" y="436"/>
                      <a:pt x="524" y="437"/>
                      <a:pt x="525" y="439"/>
                    </a:cubicBezTo>
                    <a:cubicBezTo>
                      <a:pt x="534" y="436"/>
                      <a:pt x="544" y="432"/>
                      <a:pt x="553" y="429"/>
                    </a:cubicBezTo>
                    <a:cubicBezTo>
                      <a:pt x="561" y="457"/>
                      <a:pt x="552" y="471"/>
                      <a:pt x="524" y="471"/>
                    </a:cubicBezTo>
                    <a:cubicBezTo>
                      <a:pt x="516" y="471"/>
                      <a:pt x="508" y="464"/>
                      <a:pt x="502" y="458"/>
                    </a:cubicBezTo>
                    <a:cubicBezTo>
                      <a:pt x="493" y="448"/>
                      <a:pt x="485" y="437"/>
                      <a:pt x="477" y="426"/>
                    </a:cubicBezTo>
                    <a:cubicBezTo>
                      <a:pt x="474" y="423"/>
                      <a:pt x="474" y="418"/>
                      <a:pt x="473" y="414"/>
                    </a:cubicBezTo>
                    <a:cubicBezTo>
                      <a:pt x="478" y="414"/>
                      <a:pt x="483" y="414"/>
                      <a:pt x="487" y="417"/>
                    </a:cubicBezTo>
                    <a:cubicBezTo>
                      <a:pt x="491" y="419"/>
                      <a:pt x="492" y="424"/>
                      <a:pt x="498" y="433"/>
                    </a:cubicBezTo>
                    <a:cubicBezTo>
                      <a:pt x="518" y="410"/>
                      <a:pt x="536" y="390"/>
                      <a:pt x="552" y="372"/>
                    </a:cubicBezTo>
                    <a:cubicBezTo>
                      <a:pt x="517" y="352"/>
                      <a:pt x="482" y="332"/>
                      <a:pt x="445" y="311"/>
                    </a:cubicBezTo>
                    <a:cubicBezTo>
                      <a:pt x="439" y="324"/>
                      <a:pt x="432" y="340"/>
                      <a:pt x="427" y="356"/>
                    </a:cubicBezTo>
                    <a:cubicBezTo>
                      <a:pt x="425" y="360"/>
                      <a:pt x="428" y="366"/>
                      <a:pt x="428" y="372"/>
                    </a:cubicBezTo>
                    <a:cubicBezTo>
                      <a:pt x="428" y="378"/>
                      <a:pt x="429" y="384"/>
                      <a:pt x="427" y="389"/>
                    </a:cubicBezTo>
                    <a:cubicBezTo>
                      <a:pt x="427" y="391"/>
                      <a:pt x="418" y="393"/>
                      <a:pt x="417" y="392"/>
                    </a:cubicBezTo>
                    <a:cubicBezTo>
                      <a:pt x="414" y="387"/>
                      <a:pt x="413" y="382"/>
                      <a:pt x="410" y="376"/>
                    </a:cubicBezTo>
                    <a:cubicBezTo>
                      <a:pt x="410" y="375"/>
                      <a:pt x="409" y="373"/>
                      <a:pt x="407" y="366"/>
                    </a:cubicBezTo>
                    <a:cubicBezTo>
                      <a:pt x="399" y="375"/>
                      <a:pt x="395" y="383"/>
                      <a:pt x="388" y="389"/>
                    </a:cubicBezTo>
                    <a:cubicBezTo>
                      <a:pt x="381" y="394"/>
                      <a:pt x="373" y="395"/>
                      <a:pt x="364" y="399"/>
                    </a:cubicBezTo>
                    <a:cubicBezTo>
                      <a:pt x="374" y="445"/>
                      <a:pt x="355" y="470"/>
                      <a:pt x="318" y="488"/>
                    </a:cubicBezTo>
                    <a:cubicBezTo>
                      <a:pt x="315" y="490"/>
                      <a:pt x="311" y="492"/>
                      <a:pt x="309" y="495"/>
                    </a:cubicBezTo>
                    <a:cubicBezTo>
                      <a:pt x="298" y="519"/>
                      <a:pt x="275" y="527"/>
                      <a:pt x="252" y="535"/>
                    </a:cubicBezTo>
                    <a:cubicBezTo>
                      <a:pt x="237" y="540"/>
                      <a:pt x="219" y="543"/>
                      <a:pt x="210" y="566"/>
                    </a:cubicBezTo>
                    <a:cubicBezTo>
                      <a:pt x="222" y="560"/>
                      <a:pt x="229" y="557"/>
                      <a:pt x="243" y="550"/>
                    </a:cubicBezTo>
                    <a:cubicBezTo>
                      <a:pt x="241" y="566"/>
                      <a:pt x="239" y="578"/>
                      <a:pt x="237" y="591"/>
                    </a:cubicBezTo>
                    <a:cubicBezTo>
                      <a:pt x="233" y="591"/>
                      <a:pt x="229" y="591"/>
                      <a:pt x="231" y="591"/>
                    </a:cubicBezTo>
                    <a:close/>
                    <a:moveTo>
                      <a:pt x="404" y="328"/>
                    </a:moveTo>
                    <a:cubicBezTo>
                      <a:pt x="406" y="315"/>
                      <a:pt x="408" y="302"/>
                      <a:pt x="411" y="285"/>
                    </a:cubicBezTo>
                    <a:cubicBezTo>
                      <a:pt x="419" y="296"/>
                      <a:pt x="425" y="303"/>
                      <a:pt x="431" y="312"/>
                    </a:cubicBezTo>
                    <a:cubicBezTo>
                      <a:pt x="434" y="310"/>
                      <a:pt x="439" y="306"/>
                      <a:pt x="445" y="302"/>
                    </a:cubicBezTo>
                    <a:cubicBezTo>
                      <a:pt x="424" y="281"/>
                      <a:pt x="403" y="262"/>
                      <a:pt x="384" y="241"/>
                    </a:cubicBezTo>
                    <a:cubicBezTo>
                      <a:pt x="368" y="224"/>
                      <a:pt x="349" y="218"/>
                      <a:pt x="327" y="224"/>
                    </a:cubicBezTo>
                    <a:cubicBezTo>
                      <a:pt x="309" y="229"/>
                      <a:pt x="291" y="238"/>
                      <a:pt x="268" y="246"/>
                    </a:cubicBezTo>
                    <a:cubicBezTo>
                      <a:pt x="277" y="268"/>
                      <a:pt x="285" y="288"/>
                      <a:pt x="294" y="309"/>
                    </a:cubicBezTo>
                    <a:cubicBezTo>
                      <a:pt x="327" y="290"/>
                      <a:pt x="338" y="292"/>
                      <a:pt x="358" y="318"/>
                    </a:cubicBezTo>
                    <a:cubicBezTo>
                      <a:pt x="364" y="326"/>
                      <a:pt x="369" y="333"/>
                      <a:pt x="376" y="339"/>
                    </a:cubicBezTo>
                    <a:cubicBezTo>
                      <a:pt x="381" y="344"/>
                      <a:pt x="391" y="349"/>
                      <a:pt x="394" y="347"/>
                    </a:cubicBezTo>
                    <a:cubicBezTo>
                      <a:pt x="400" y="344"/>
                      <a:pt x="401" y="335"/>
                      <a:pt x="404" y="3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31" name="Freeform 21"/>
              <p:cNvSpPr>
                <a:spLocks noEditPoints="1"/>
              </p:cNvSpPr>
              <p:nvPr/>
            </p:nvSpPr>
            <p:spPr bwMode="auto">
              <a:xfrm>
                <a:off x="2457257" y="3539009"/>
                <a:ext cx="359382" cy="470435"/>
              </a:xfrm>
              <a:custGeom>
                <a:avLst/>
                <a:gdLst>
                  <a:gd name="T0" fmla="*/ 380 w 625"/>
                  <a:gd name="T1" fmla="*/ 553 h 817"/>
                  <a:gd name="T2" fmla="*/ 339 w 625"/>
                  <a:gd name="T3" fmla="*/ 591 h 817"/>
                  <a:gd name="T4" fmla="*/ 286 w 625"/>
                  <a:gd name="T5" fmla="*/ 643 h 817"/>
                  <a:gd name="T6" fmla="*/ 236 w 625"/>
                  <a:gd name="T7" fmla="*/ 648 h 817"/>
                  <a:gd name="T8" fmla="*/ 191 w 625"/>
                  <a:gd name="T9" fmla="*/ 625 h 817"/>
                  <a:gd name="T10" fmla="*/ 161 w 625"/>
                  <a:gd name="T11" fmla="*/ 591 h 817"/>
                  <a:gd name="T12" fmla="*/ 136 w 625"/>
                  <a:gd name="T13" fmla="*/ 502 h 817"/>
                  <a:gd name="T14" fmla="*/ 158 w 625"/>
                  <a:gd name="T15" fmla="*/ 448 h 817"/>
                  <a:gd name="T16" fmla="*/ 145 w 625"/>
                  <a:gd name="T17" fmla="*/ 414 h 817"/>
                  <a:gd name="T18" fmla="*/ 142 w 625"/>
                  <a:gd name="T19" fmla="*/ 381 h 817"/>
                  <a:gd name="T20" fmla="*/ 174 w 625"/>
                  <a:gd name="T21" fmla="*/ 350 h 817"/>
                  <a:gd name="T22" fmla="*/ 259 w 625"/>
                  <a:gd name="T23" fmla="*/ 313 h 817"/>
                  <a:gd name="T24" fmla="*/ 266 w 625"/>
                  <a:gd name="T25" fmla="*/ 269 h 817"/>
                  <a:gd name="T26" fmla="*/ 288 w 625"/>
                  <a:gd name="T27" fmla="*/ 233 h 817"/>
                  <a:gd name="T28" fmla="*/ 287 w 625"/>
                  <a:gd name="T29" fmla="*/ 177 h 817"/>
                  <a:gd name="T30" fmla="*/ 263 w 625"/>
                  <a:gd name="T31" fmla="*/ 146 h 817"/>
                  <a:gd name="T32" fmla="*/ 264 w 625"/>
                  <a:gd name="T33" fmla="*/ 193 h 817"/>
                  <a:gd name="T34" fmla="*/ 274 w 625"/>
                  <a:gd name="T35" fmla="*/ 237 h 817"/>
                  <a:gd name="T36" fmla="*/ 212 w 625"/>
                  <a:gd name="T37" fmla="*/ 284 h 817"/>
                  <a:gd name="T38" fmla="*/ 118 w 625"/>
                  <a:gd name="T39" fmla="*/ 281 h 817"/>
                  <a:gd name="T40" fmla="*/ 106 w 625"/>
                  <a:gd name="T41" fmla="*/ 288 h 817"/>
                  <a:gd name="T42" fmla="*/ 78 w 625"/>
                  <a:gd name="T43" fmla="*/ 185 h 817"/>
                  <a:gd name="T44" fmla="*/ 56 w 625"/>
                  <a:gd name="T45" fmla="*/ 327 h 817"/>
                  <a:gd name="T46" fmla="*/ 78 w 625"/>
                  <a:gd name="T47" fmla="*/ 173 h 817"/>
                  <a:gd name="T48" fmla="*/ 26 w 625"/>
                  <a:gd name="T49" fmla="*/ 228 h 817"/>
                  <a:gd name="T50" fmla="*/ 62 w 625"/>
                  <a:gd name="T51" fmla="*/ 134 h 817"/>
                  <a:gd name="T52" fmla="*/ 100 w 625"/>
                  <a:gd name="T53" fmla="*/ 131 h 817"/>
                  <a:gd name="T54" fmla="*/ 99 w 625"/>
                  <a:gd name="T55" fmla="*/ 108 h 817"/>
                  <a:gd name="T56" fmla="*/ 122 w 625"/>
                  <a:gd name="T57" fmla="*/ 102 h 817"/>
                  <a:gd name="T58" fmla="*/ 188 w 625"/>
                  <a:gd name="T59" fmla="*/ 142 h 817"/>
                  <a:gd name="T60" fmla="*/ 202 w 625"/>
                  <a:gd name="T61" fmla="*/ 118 h 817"/>
                  <a:gd name="T62" fmla="*/ 145 w 625"/>
                  <a:gd name="T63" fmla="*/ 56 h 817"/>
                  <a:gd name="T64" fmla="*/ 90 w 625"/>
                  <a:gd name="T65" fmla="*/ 69 h 817"/>
                  <a:gd name="T66" fmla="*/ 50 w 625"/>
                  <a:gd name="T67" fmla="*/ 29 h 817"/>
                  <a:gd name="T68" fmla="*/ 132 w 625"/>
                  <a:gd name="T69" fmla="*/ 0 h 817"/>
                  <a:gd name="T70" fmla="*/ 199 w 625"/>
                  <a:gd name="T71" fmla="*/ 35 h 817"/>
                  <a:gd name="T72" fmla="*/ 320 w 625"/>
                  <a:gd name="T73" fmla="*/ 59 h 817"/>
                  <a:gd name="T74" fmla="*/ 402 w 625"/>
                  <a:gd name="T75" fmla="*/ 212 h 817"/>
                  <a:gd name="T76" fmla="*/ 447 w 625"/>
                  <a:gd name="T77" fmla="*/ 291 h 817"/>
                  <a:gd name="T78" fmla="*/ 465 w 625"/>
                  <a:gd name="T79" fmla="*/ 315 h 817"/>
                  <a:gd name="T80" fmla="*/ 419 w 625"/>
                  <a:gd name="T81" fmla="*/ 338 h 817"/>
                  <a:gd name="T82" fmla="*/ 380 w 625"/>
                  <a:gd name="T83" fmla="*/ 263 h 817"/>
                  <a:gd name="T84" fmla="*/ 379 w 625"/>
                  <a:gd name="T85" fmla="*/ 388 h 817"/>
                  <a:gd name="T86" fmla="*/ 383 w 625"/>
                  <a:gd name="T87" fmla="*/ 405 h 817"/>
                  <a:gd name="T88" fmla="*/ 405 w 625"/>
                  <a:gd name="T89" fmla="*/ 448 h 817"/>
                  <a:gd name="T90" fmla="*/ 504 w 625"/>
                  <a:gd name="T91" fmla="*/ 507 h 817"/>
                  <a:gd name="T92" fmla="*/ 557 w 625"/>
                  <a:gd name="T93" fmla="*/ 572 h 817"/>
                  <a:gd name="T94" fmla="*/ 606 w 625"/>
                  <a:gd name="T95" fmla="*/ 587 h 817"/>
                  <a:gd name="T96" fmla="*/ 546 w 625"/>
                  <a:gd name="T97" fmla="*/ 659 h 817"/>
                  <a:gd name="T98" fmla="*/ 541 w 625"/>
                  <a:gd name="T99" fmla="*/ 615 h 817"/>
                  <a:gd name="T100" fmla="*/ 412 w 625"/>
                  <a:gd name="T101" fmla="*/ 689 h 817"/>
                  <a:gd name="T102" fmla="*/ 520 w 625"/>
                  <a:gd name="T103" fmla="*/ 725 h 817"/>
                  <a:gd name="T104" fmla="*/ 467 w 625"/>
                  <a:gd name="T105" fmla="*/ 806 h 817"/>
                  <a:gd name="T106" fmla="*/ 421 w 625"/>
                  <a:gd name="T107" fmla="*/ 784 h 817"/>
                  <a:gd name="T108" fmla="*/ 378 w 625"/>
                  <a:gd name="T109" fmla="*/ 714 h 817"/>
                  <a:gd name="T110" fmla="*/ 376 w 625"/>
                  <a:gd name="T111" fmla="*/ 619 h 817"/>
                  <a:gd name="T112" fmla="*/ 383 w 625"/>
                  <a:gd name="T113" fmla="*/ 588 h 817"/>
                  <a:gd name="T114" fmla="*/ 423 w 625"/>
                  <a:gd name="T115" fmla="*/ 538 h 817"/>
                  <a:gd name="T116" fmla="*/ 253 w 625"/>
                  <a:gd name="T117" fmla="*/ 428 h 817"/>
                  <a:gd name="T118" fmla="*/ 317 w 625"/>
                  <a:gd name="T119" fmla="*/ 522 h 817"/>
                  <a:gd name="T120" fmla="*/ 341 w 625"/>
                  <a:gd name="T121" fmla="*/ 413 h 817"/>
                  <a:gd name="T122" fmla="*/ 312 w 625"/>
                  <a:gd name="T123" fmla="*/ 372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25" h="817">
                    <a:moveTo>
                      <a:pt x="440" y="514"/>
                    </a:moveTo>
                    <a:cubicBezTo>
                      <a:pt x="410" y="506"/>
                      <a:pt x="396" y="527"/>
                      <a:pt x="378" y="539"/>
                    </a:cubicBezTo>
                    <a:cubicBezTo>
                      <a:pt x="376" y="540"/>
                      <a:pt x="379" y="547"/>
                      <a:pt x="380" y="553"/>
                    </a:cubicBezTo>
                    <a:cubicBezTo>
                      <a:pt x="372" y="557"/>
                      <a:pt x="361" y="563"/>
                      <a:pt x="349" y="569"/>
                    </a:cubicBezTo>
                    <a:cubicBezTo>
                      <a:pt x="355" y="573"/>
                      <a:pt x="359" y="575"/>
                      <a:pt x="368" y="581"/>
                    </a:cubicBezTo>
                    <a:cubicBezTo>
                      <a:pt x="355" y="585"/>
                      <a:pt x="348" y="589"/>
                      <a:pt x="339" y="591"/>
                    </a:cubicBezTo>
                    <a:cubicBezTo>
                      <a:pt x="320" y="597"/>
                      <a:pt x="318" y="602"/>
                      <a:pt x="335" y="620"/>
                    </a:cubicBezTo>
                    <a:cubicBezTo>
                      <a:pt x="316" y="618"/>
                      <a:pt x="301" y="617"/>
                      <a:pt x="280" y="615"/>
                    </a:cubicBezTo>
                    <a:cubicBezTo>
                      <a:pt x="282" y="624"/>
                      <a:pt x="284" y="634"/>
                      <a:pt x="286" y="643"/>
                    </a:cubicBezTo>
                    <a:cubicBezTo>
                      <a:pt x="278" y="644"/>
                      <a:pt x="278" y="644"/>
                      <a:pt x="243" y="617"/>
                    </a:cubicBezTo>
                    <a:cubicBezTo>
                      <a:pt x="241" y="622"/>
                      <a:pt x="239" y="625"/>
                      <a:pt x="238" y="630"/>
                    </a:cubicBezTo>
                    <a:cubicBezTo>
                      <a:pt x="237" y="633"/>
                      <a:pt x="237" y="637"/>
                      <a:pt x="236" y="648"/>
                    </a:cubicBezTo>
                    <a:cubicBezTo>
                      <a:pt x="225" y="630"/>
                      <a:pt x="217" y="617"/>
                      <a:pt x="207" y="601"/>
                    </a:cubicBezTo>
                    <a:cubicBezTo>
                      <a:pt x="203" y="611"/>
                      <a:pt x="199" y="618"/>
                      <a:pt x="196" y="625"/>
                    </a:cubicBezTo>
                    <a:cubicBezTo>
                      <a:pt x="195" y="625"/>
                      <a:pt x="193" y="625"/>
                      <a:pt x="191" y="625"/>
                    </a:cubicBezTo>
                    <a:cubicBezTo>
                      <a:pt x="190" y="616"/>
                      <a:pt x="188" y="607"/>
                      <a:pt x="186" y="599"/>
                    </a:cubicBezTo>
                    <a:cubicBezTo>
                      <a:pt x="184" y="591"/>
                      <a:pt x="180" y="583"/>
                      <a:pt x="178" y="575"/>
                    </a:cubicBezTo>
                    <a:cubicBezTo>
                      <a:pt x="172" y="580"/>
                      <a:pt x="167" y="586"/>
                      <a:pt x="161" y="591"/>
                    </a:cubicBezTo>
                    <a:cubicBezTo>
                      <a:pt x="148" y="580"/>
                      <a:pt x="148" y="580"/>
                      <a:pt x="163" y="525"/>
                    </a:cubicBezTo>
                    <a:cubicBezTo>
                      <a:pt x="153" y="532"/>
                      <a:pt x="146" y="536"/>
                      <a:pt x="139" y="541"/>
                    </a:cubicBezTo>
                    <a:cubicBezTo>
                      <a:pt x="127" y="529"/>
                      <a:pt x="128" y="515"/>
                      <a:pt x="136" y="502"/>
                    </a:cubicBezTo>
                    <a:cubicBezTo>
                      <a:pt x="140" y="496"/>
                      <a:pt x="143" y="490"/>
                      <a:pt x="146" y="484"/>
                    </a:cubicBezTo>
                    <a:cubicBezTo>
                      <a:pt x="138" y="482"/>
                      <a:pt x="131" y="481"/>
                      <a:pt x="123" y="479"/>
                    </a:cubicBezTo>
                    <a:cubicBezTo>
                      <a:pt x="127" y="462"/>
                      <a:pt x="136" y="449"/>
                      <a:pt x="158" y="448"/>
                    </a:cubicBezTo>
                    <a:cubicBezTo>
                      <a:pt x="158" y="446"/>
                      <a:pt x="158" y="444"/>
                      <a:pt x="158" y="442"/>
                    </a:cubicBezTo>
                    <a:cubicBezTo>
                      <a:pt x="149" y="439"/>
                      <a:pt x="139" y="436"/>
                      <a:pt x="128" y="432"/>
                    </a:cubicBezTo>
                    <a:cubicBezTo>
                      <a:pt x="134" y="426"/>
                      <a:pt x="139" y="418"/>
                      <a:pt x="145" y="414"/>
                    </a:cubicBezTo>
                    <a:cubicBezTo>
                      <a:pt x="152" y="410"/>
                      <a:pt x="160" y="408"/>
                      <a:pt x="173" y="403"/>
                    </a:cubicBezTo>
                    <a:cubicBezTo>
                      <a:pt x="159" y="396"/>
                      <a:pt x="150" y="392"/>
                      <a:pt x="141" y="387"/>
                    </a:cubicBezTo>
                    <a:cubicBezTo>
                      <a:pt x="141" y="385"/>
                      <a:pt x="141" y="383"/>
                      <a:pt x="142" y="381"/>
                    </a:cubicBezTo>
                    <a:cubicBezTo>
                      <a:pt x="158" y="378"/>
                      <a:pt x="175" y="374"/>
                      <a:pt x="194" y="370"/>
                    </a:cubicBezTo>
                    <a:cubicBezTo>
                      <a:pt x="187" y="365"/>
                      <a:pt x="181" y="361"/>
                      <a:pt x="175" y="356"/>
                    </a:cubicBezTo>
                    <a:cubicBezTo>
                      <a:pt x="175" y="354"/>
                      <a:pt x="175" y="352"/>
                      <a:pt x="174" y="350"/>
                    </a:cubicBezTo>
                    <a:cubicBezTo>
                      <a:pt x="190" y="348"/>
                      <a:pt x="207" y="345"/>
                      <a:pt x="224" y="342"/>
                    </a:cubicBezTo>
                    <a:cubicBezTo>
                      <a:pt x="221" y="339"/>
                      <a:pt x="218" y="335"/>
                      <a:pt x="212" y="327"/>
                    </a:cubicBezTo>
                    <a:cubicBezTo>
                      <a:pt x="228" y="322"/>
                      <a:pt x="242" y="318"/>
                      <a:pt x="259" y="313"/>
                    </a:cubicBezTo>
                    <a:cubicBezTo>
                      <a:pt x="255" y="308"/>
                      <a:pt x="250" y="303"/>
                      <a:pt x="243" y="296"/>
                    </a:cubicBezTo>
                    <a:cubicBezTo>
                      <a:pt x="256" y="291"/>
                      <a:pt x="270" y="286"/>
                      <a:pt x="288" y="279"/>
                    </a:cubicBezTo>
                    <a:cubicBezTo>
                      <a:pt x="279" y="275"/>
                      <a:pt x="275" y="273"/>
                      <a:pt x="266" y="269"/>
                    </a:cubicBezTo>
                    <a:cubicBezTo>
                      <a:pt x="276" y="263"/>
                      <a:pt x="283" y="258"/>
                      <a:pt x="291" y="253"/>
                    </a:cubicBezTo>
                    <a:cubicBezTo>
                      <a:pt x="295" y="250"/>
                      <a:pt x="298" y="247"/>
                      <a:pt x="302" y="244"/>
                    </a:cubicBezTo>
                    <a:cubicBezTo>
                      <a:pt x="298" y="240"/>
                      <a:pt x="293" y="237"/>
                      <a:pt x="288" y="233"/>
                    </a:cubicBezTo>
                    <a:cubicBezTo>
                      <a:pt x="291" y="229"/>
                      <a:pt x="295" y="224"/>
                      <a:pt x="300" y="218"/>
                    </a:cubicBezTo>
                    <a:cubicBezTo>
                      <a:pt x="274" y="201"/>
                      <a:pt x="316" y="190"/>
                      <a:pt x="302" y="174"/>
                    </a:cubicBezTo>
                    <a:cubicBezTo>
                      <a:pt x="298" y="174"/>
                      <a:pt x="294" y="175"/>
                      <a:pt x="287" y="177"/>
                    </a:cubicBezTo>
                    <a:cubicBezTo>
                      <a:pt x="291" y="166"/>
                      <a:pt x="293" y="156"/>
                      <a:pt x="295" y="148"/>
                    </a:cubicBezTo>
                    <a:cubicBezTo>
                      <a:pt x="288" y="139"/>
                      <a:pt x="281" y="130"/>
                      <a:pt x="276" y="123"/>
                    </a:cubicBezTo>
                    <a:cubicBezTo>
                      <a:pt x="270" y="132"/>
                      <a:pt x="264" y="139"/>
                      <a:pt x="263" y="146"/>
                    </a:cubicBezTo>
                    <a:cubicBezTo>
                      <a:pt x="262" y="151"/>
                      <a:pt x="270" y="158"/>
                      <a:pt x="276" y="168"/>
                    </a:cubicBezTo>
                    <a:cubicBezTo>
                      <a:pt x="276" y="169"/>
                      <a:pt x="273" y="175"/>
                      <a:pt x="270" y="181"/>
                    </a:cubicBezTo>
                    <a:cubicBezTo>
                      <a:pt x="268" y="185"/>
                      <a:pt x="266" y="189"/>
                      <a:pt x="264" y="193"/>
                    </a:cubicBezTo>
                    <a:cubicBezTo>
                      <a:pt x="268" y="194"/>
                      <a:pt x="273" y="194"/>
                      <a:pt x="280" y="196"/>
                    </a:cubicBezTo>
                    <a:cubicBezTo>
                      <a:pt x="276" y="202"/>
                      <a:pt x="274" y="212"/>
                      <a:pt x="268" y="216"/>
                    </a:cubicBezTo>
                    <a:cubicBezTo>
                      <a:pt x="255" y="225"/>
                      <a:pt x="262" y="230"/>
                      <a:pt x="274" y="237"/>
                    </a:cubicBezTo>
                    <a:cubicBezTo>
                      <a:pt x="263" y="244"/>
                      <a:pt x="253" y="250"/>
                      <a:pt x="243" y="256"/>
                    </a:cubicBezTo>
                    <a:cubicBezTo>
                      <a:pt x="244" y="259"/>
                      <a:pt x="247" y="263"/>
                      <a:pt x="250" y="267"/>
                    </a:cubicBezTo>
                    <a:cubicBezTo>
                      <a:pt x="242" y="283"/>
                      <a:pt x="217" y="260"/>
                      <a:pt x="212" y="284"/>
                    </a:cubicBezTo>
                    <a:cubicBezTo>
                      <a:pt x="202" y="280"/>
                      <a:pt x="192" y="277"/>
                      <a:pt x="181" y="272"/>
                    </a:cubicBezTo>
                    <a:cubicBezTo>
                      <a:pt x="181" y="291"/>
                      <a:pt x="181" y="309"/>
                      <a:pt x="181" y="323"/>
                    </a:cubicBezTo>
                    <a:cubicBezTo>
                      <a:pt x="160" y="309"/>
                      <a:pt x="139" y="295"/>
                      <a:pt x="118" y="281"/>
                    </a:cubicBezTo>
                    <a:cubicBezTo>
                      <a:pt x="120" y="278"/>
                      <a:pt x="123" y="275"/>
                      <a:pt x="125" y="271"/>
                    </a:cubicBezTo>
                    <a:cubicBezTo>
                      <a:pt x="121" y="277"/>
                      <a:pt x="116" y="282"/>
                      <a:pt x="112" y="287"/>
                    </a:cubicBezTo>
                    <a:cubicBezTo>
                      <a:pt x="110" y="287"/>
                      <a:pt x="108" y="288"/>
                      <a:pt x="106" y="288"/>
                    </a:cubicBezTo>
                    <a:cubicBezTo>
                      <a:pt x="103" y="270"/>
                      <a:pt x="102" y="251"/>
                      <a:pt x="98" y="233"/>
                    </a:cubicBezTo>
                    <a:cubicBezTo>
                      <a:pt x="97" y="227"/>
                      <a:pt x="93" y="220"/>
                      <a:pt x="90" y="214"/>
                    </a:cubicBezTo>
                    <a:cubicBezTo>
                      <a:pt x="86" y="204"/>
                      <a:pt x="82" y="195"/>
                      <a:pt x="78" y="185"/>
                    </a:cubicBezTo>
                    <a:cubicBezTo>
                      <a:pt x="55" y="192"/>
                      <a:pt x="45" y="223"/>
                      <a:pt x="63" y="246"/>
                    </a:cubicBezTo>
                    <a:cubicBezTo>
                      <a:pt x="69" y="254"/>
                      <a:pt x="75" y="262"/>
                      <a:pt x="80" y="270"/>
                    </a:cubicBezTo>
                    <a:cubicBezTo>
                      <a:pt x="93" y="295"/>
                      <a:pt x="85" y="315"/>
                      <a:pt x="56" y="327"/>
                    </a:cubicBezTo>
                    <a:cubicBezTo>
                      <a:pt x="93" y="298"/>
                      <a:pt x="74" y="273"/>
                      <a:pt x="55" y="246"/>
                    </a:cubicBezTo>
                    <a:cubicBezTo>
                      <a:pt x="38" y="221"/>
                      <a:pt x="46" y="190"/>
                      <a:pt x="68" y="180"/>
                    </a:cubicBezTo>
                    <a:cubicBezTo>
                      <a:pt x="72" y="178"/>
                      <a:pt x="75" y="175"/>
                      <a:pt x="78" y="173"/>
                    </a:cubicBezTo>
                    <a:cubicBezTo>
                      <a:pt x="79" y="172"/>
                      <a:pt x="80" y="170"/>
                      <a:pt x="85" y="164"/>
                    </a:cubicBezTo>
                    <a:cubicBezTo>
                      <a:pt x="71" y="161"/>
                      <a:pt x="57" y="153"/>
                      <a:pt x="48" y="156"/>
                    </a:cubicBezTo>
                    <a:cubicBezTo>
                      <a:pt x="16" y="170"/>
                      <a:pt x="18" y="199"/>
                      <a:pt x="26" y="228"/>
                    </a:cubicBezTo>
                    <a:cubicBezTo>
                      <a:pt x="0" y="193"/>
                      <a:pt x="18" y="150"/>
                      <a:pt x="59" y="145"/>
                    </a:cubicBezTo>
                    <a:cubicBezTo>
                      <a:pt x="62" y="145"/>
                      <a:pt x="65" y="143"/>
                      <a:pt x="68" y="141"/>
                    </a:cubicBezTo>
                    <a:cubicBezTo>
                      <a:pt x="66" y="139"/>
                      <a:pt x="63" y="137"/>
                      <a:pt x="62" y="134"/>
                    </a:cubicBezTo>
                    <a:cubicBezTo>
                      <a:pt x="61" y="130"/>
                      <a:pt x="60" y="125"/>
                      <a:pt x="60" y="121"/>
                    </a:cubicBezTo>
                    <a:cubicBezTo>
                      <a:pt x="64" y="121"/>
                      <a:pt x="68" y="122"/>
                      <a:pt x="72" y="123"/>
                    </a:cubicBezTo>
                    <a:cubicBezTo>
                      <a:pt x="80" y="125"/>
                      <a:pt x="88" y="127"/>
                      <a:pt x="100" y="131"/>
                    </a:cubicBezTo>
                    <a:cubicBezTo>
                      <a:pt x="105" y="140"/>
                      <a:pt x="105" y="162"/>
                      <a:pt x="134" y="160"/>
                    </a:cubicBezTo>
                    <a:cubicBezTo>
                      <a:pt x="120" y="142"/>
                      <a:pt x="108" y="126"/>
                      <a:pt x="96" y="110"/>
                    </a:cubicBezTo>
                    <a:cubicBezTo>
                      <a:pt x="97" y="110"/>
                      <a:pt x="98" y="109"/>
                      <a:pt x="99" y="108"/>
                    </a:cubicBezTo>
                    <a:cubicBezTo>
                      <a:pt x="112" y="117"/>
                      <a:pt x="125" y="126"/>
                      <a:pt x="139" y="135"/>
                    </a:cubicBezTo>
                    <a:cubicBezTo>
                      <a:pt x="141" y="133"/>
                      <a:pt x="143" y="131"/>
                      <a:pt x="145" y="129"/>
                    </a:cubicBezTo>
                    <a:cubicBezTo>
                      <a:pt x="139" y="121"/>
                      <a:pt x="132" y="114"/>
                      <a:pt x="122" y="102"/>
                    </a:cubicBezTo>
                    <a:cubicBezTo>
                      <a:pt x="129" y="96"/>
                      <a:pt x="139" y="86"/>
                      <a:pt x="151" y="75"/>
                    </a:cubicBezTo>
                    <a:cubicBezTo>
                      <a:pt x="164" y="94"/>
                      <a:pt x="182" y="108"/>
                      <a:pt x="162" y="129"/>
                    </a:cubicBezTo>
                    <a:cubicBezTo>
                      <a:pt x="171" y="133"/>
                      <a:pt x="178" y="137"/>
                      <a:pt x="188" y="142"/>
                    </a:cubicBezTo>
                    <a:cubicBezTo>
                      <a:pt x="183" y="145"/>
                      <a:pt x="180" y="146"/>
                      <a:pt x="175" y="148"/>
                    </a:cubicBezTo>
                    <a:cubicBezTo>
                      <a:pt x="184" y="156"/>
                      <a:pt x="192" y="163"/>
                      <a:pt x="202" y="173"/>
                    </a:cubicBezTo>
                    <a:cubicBezTo>
                      <a:pt x="202" y="152"/>
                      <a:pt x="202" y="135"/>
                      <a:pt x="202" y="118"/>
                    </a:cubicBezTo>
                    <a:cubicBezTo>
                      <a:pt x="202" y="110"/>
                      <a:pt x="202" y="102"/>
                      <a:pt x="205" y="94"/>
                    </a:cubicBezTo>
                    <a:cubicBezTo>
                      <a:pt x="208" y="81"/>
                      <a:pt x="203" y="76"/>
                      <a:pt x="192" y="72"/>
                    </a:cubicBezTo>
                    <a:cubicBezTo>
                      <a:pt x="176" y="67"/>
                      <a:pt x="161" y="61"/>
                      <a:pt x="145" y="56"/>
                    </a:cubicBezTo>
                    <a:cubicBezTo>
                      <a:pt x="119" y="48"/>
                      <a:pt x="108" y="56"/>
                      <a:pt x="109" y="82"/>
                    </a:cubicBezTo>
                    <a:cubicBezTo>
                      <a:pt x="110" y="88"/>
                      <a:pt x="109" y="93"/>
                      <a:pt x="105" y="100"/>
                    </a:cubicBezTo>
                    <a:cubicBezTo>
                      <a:pt x="100" y="89"/>
                      <a:pt x="95" y="79"/>
                      <a:pt x="90" y="69"/>
                    </a:cubicBezTo>
                    <a:cubicBezTo>
                      <a:pt x="58" y="91"/>
                      <a:pt x="56" y="91"/>
                      <a:pt x="45" y="67"/>
                    </a:cubicBezTo>
                    <a:cubicBezTo>
                      <a:pt x="57" y="64"/>
                      <a:pt x="69" y="60"/>
                      <a:pt x="85" y="56"/>
                    </a:cubicBezTo>
                    <a:cubicBezTo>
                      <a:pt x="72" y="44"/>
                      <a:pt x="46" y="53"/>
                      <a:pt x="50" y="29"/>
                    </a:cubicBezTo>
                    <a:cubicBezTo>
                      <a:pt x="73" y="29"/>
                      <a:pt x="96" y="29"/>
                      <a:pt x="114" y="29"/>
                    </a:cubicBezTo>
                    <a:cubicBezTo>
                      <a:pt x="120" y="16"/>
                      <a:pt x="123" y="8"/>
                      <a:pt x="127" y="0"/>
                    </a:cubicBezTo>
                    <a:cubicBezTo>
                      <a:pt x="129" y="0"/>
                      <a:pt x="130" y="0"/>
                      <a:pt x="132" y="0"/>
                    </a:cubicBezTo>
                    <a:cubicBezTo>
                      <a:pt x="134" y="6"/>
                      <a:pt x="136" y="12"/>
                      <a:pt x="138" y="18"/>
                    </a:cubicBezTo>
                    <a:cubicBezTo>
                      <a:pt x="140" y="23"/>
                      <a:pt x="143" y="31"/>
                      <a:pt x="146" y="31"/>
                    </a:cubicBezTo>
                    <a:cubicBezTo>
                      <a:pt x="164" y="33"/>
                      <a:pt x="182" y="34"/>
                      <a:pt x="199" y="35"/>
                    </a:cubicBezTo>
                    <a:cubicBezTo>
                      <a:pt x="205" y="35"/>
                      <a:pt x="212" y="32"/>
                      <a:pt x="215" y="35"/>
                    </a:cubicBezTo>
                    <a:cubicBezTo>
                      <a:pt x="231" y="51"/>
                      <a:pt x="248" y="41"/>
                      <a:pt x="266" y="40"/>
                    </a:cubicBezTo>
                    <a:cubicBezTo>
                      <a:pt x="286" y="38"/>
                      <a:pt x="305" y="36"/>
                      <a:pt x="320" y="59"/>
                    </a:cubicBezTo>
                    <a:cubicBezTo>
                      <a:pt x="326" y="68"/>
                      <a:pt x="340" y="77"/>
                      <a:pt x="350" y="87"/>
                    </a:cubicBezTo>
                    <a:cubicBezTo>
                      <a:pt x="372" y="111"/>
                      <a:pt x="378" y="141"/>
                      <a:pt x="386" y="170"/>
                    </a:cubicBezTo>
                    <a:cubicBezTo>
                      <a:pt x="390" y="184"/>
                      <a:pt x="396" y="198"/>
                      <a:pt x="402" y="212"/>
                    </a:cubicBezTo>
                    <a:cubicBezTo>
                      <a:pt x="410" y="231"/>
                      <a:pt x="418" y="250"/>
                      <a:pt x="427" y="270"/>
                    </a:cubicBezTo>
                    <a:cubicBezTo>
                      <a:pt x="432" y="278"/>
                      <a:pt x="438" y="285"/>
                      <a:pt x="443" y="293"/>
                    </a:cubicBezTo>
                    <a:cubicBezTo>
                      <a:pt x="444" y="292"/>
                      <a:pt x="446" y="292"/>
                      <a:pt x="447" y="291"/>
                    </a:cubicBezTo>
                    <a:cubicBezTo>
                      <a:pt x="444" y="282"/>
                      <a:pt x="440" y="273"/>
                      <a:pt x="437" y="264"/>
                    </a:cubicBezTo>
                    <a:cubicBezTo>
                      <a:pt x="453" y="252"/>
                      <a:pt x="466" y="260"/>
                      <a:pt x="476" y="270"/>
                    </a:cubicBezTo>
                    <a:cubicBezTo>
                      <a:pt x="486" y="281"/>
                      <a:pt x="478" y="305"/>
                      <a:pt x="465" y="315"/>
                    </a:cubicBezTo>
                    <a:cubicBezTo>
                      <a:pt x="455" y="322"/>
                      <a:pt x="445" y="329"/>
                      <a:pt x="435" y="337"/>
                    </a:cubicBezTo>
                    <a:cubicBezTo>
                      <a:pt x="432" y="339"/>
                      <a:pt x="428" y="343"/>
                      <a:pt x="424" y="344"/>
                    </a:cubicBezTo>
                    <a:cubicBezTo>
                      <a:pt x="423" y="345"/>
                      <a:pt x="418" y="339"/>
                      <a:pt x="419" y="338"/>
                    </a:cubicBezTo>
                    <a:cubicBezTo>
                      <a:pt x="420" y="334"/>
                      <a:pt x="424" y="330"/>
                      <a:pt x="427" y="326"/>
                    </a:cubicBezTo>
                    <a:cubicBezTo>
                      <a:pt x="429" y="324"/>
                      <a:pt x="432" y="323"/>
                      <a:pt x="441" y="318"/>
                    </a:cubicBezTo>
                    <a:cubicBezTo>
                      <a:pt x="418" y="298"/>
                      <a:pt x="398" y="279"/>
                      <a:pt x="380" y="263"/>
                    </a:cubicBezTo>
                    <a:cubicBezTo>
                      <a:pt x="359" y="299"/>
                      <a:pt x="339" y="334"/>
                      <a:pt x="318" y="371"/>
                    </a:cubicBezTo>
                    <a:cubicBezTo>
                      <a:pt x="332" y="377"/>
                      <a:pt x="347" y="383"/>
                      <a:pt x="362" y="388"/>
                    </a:cubicBezTo>
                    <a:cubicBezTo>
                      <a:pt x="367" y="390"/>
                      <a:pt x="373" y="388"/>
                      <a:pt x="379" y="388"/>
                    </a:cubicBezTo>
                    <a:cubicBezTo>
                      <a:pt x="385" y="388"/>
                      <a:pt x="392" y="388"/>
                      <a:pt x="398" y="389"/>
                    </a:cubicBezTo>
                    <a:cubicBezTo>
                      <a:pt x="399" y="389"/>
                      <a:pt x="401" y="396"/>
                      <a:pt x="400" y="397"/>
                    </a:cubicBezTo>
                    <a:cubicBezTo>
                      <a:pt x="395" y="400"/>
                      <a:pt x="389" y="402"/>
                      <a:pt x="383" y="405"/>
                    </a:cubicBezTo>
                    <a:cubicBezTo>
                      <a:pt x="382" y="406"/>
                      <a:pt x="380" y="406"/>
                      <a:pt x="374" y="409"/>
                    </a:cubicBezTo>
                    <a:cubicBezTo>
                      <a:pt x="383" y="416"/>
                      <a:pt x="391" y="420"/>
                      <a:pt x="396" y="427"/>
                    </a:cubicBezTo>
                    <a:cubicBezTo>
                      <a:pt x="401" y="433"/>
                      <a:pt x="402" y="442"/>
                      <a:pt x="405" y="448"/>
                    </a:cubicBezTo>
                    <a:cubicBezTo>
                      <a:pt x="422" y="450"/>
                      <a:pt x="443" y="448"/>
                      <a:pt x="458" y="457"/>
                    </a:cubicBezTo>
                    <a:cubicBezTo>
                      <a:pt x="474" y="465"/>
                      <a:pt x="484" y="484"/>
                      <a:pt x="496" y="498"/>
                    </a:cubicBezTo>
                    <a:cubicBezTo>
                      <a:pt x="499" y="501"/>
                      <a:pt x="501" y="505"/>
                      <a:pt x="504" y="507"/>
                    </a:cubicBezTo>
                    <a:cubicBezTo>
                      <a:pt x="526" y="519"/>
                      <a:pt x="535" y="540"/>
                      <a:pt x="542" y="563"/>
                    </a:cubicBezTo>
                    <a:cubicBezTo>
                      <a:pt x="547" y="578"/>
                      <a:pt x="551" y="595"/>
                      <a:pt x="573" y="605"/>
                    </a:cubicBezTo>
                    <a:cubicBezTo>
                      <a:pt x="568" y="593"/>
                      <a:pt x="564" y="586"/>
                      <a:pt x="557" y="572"/>
                    </a:cubicBezTo>
                    <a:cubicBezTo>
                      <a:pt x="573" y="574"/>
                      <a:pt x="584" y="576"/>
                      <a:pt x="597" y="578"/>
                    </a:cubicBezTo>
                    <a:cubicBezTo>
                      <a:pt x="598" y="584"/>
                      <a:pt x="598" y="589"/>
                      <a:pt x="599" y="601"/>
                    </a:cubicBezTo>
                    <a:cubicBezTo>
                      <a:pt x="603" y="593"/>
                      <a:pt x="606" y="589"/>
                      <a:pt x="606" y="587"/>
                    </a:cubicBezTo>
                    <a:cubicBezTo>
                      <a:pt x="613" y="593"/>
                      <a:pt x="618" y="598"/>
                      <a:pt x="625" y="605"/>
                    </a:cubicBezTo>
                    <a:cubicBezTo>
                      <a:pt x="605" y="623"/>
                      <a:pt x="584" y="643"/>
                      <a:pt x="563" y="661"/>
                    </a:cubicBezTo>
                    <a:cubicBezTo>
                      <a:pt x="560" y="664"/>
                      <a:pt x="552" y="660"/>
                      <a:pt x="546" y="659"/>
                    </a:cubicBezTo>
                    <a:cubicBezTo>
                      <a:pt x="548" y="654"/>
                      <a:pt x="549" y="649"/>
                      <a:pt x="552" y="646"/>
                    </a:cubicBezTo>
                    <a:cubicBezTo>
                      <a:pt x="554" y="644"/>
                      <a:pt x="559" y="644"/>
                      <a:pt x="570" y="641"/>
                    </a:cubicBezTo>
                    <a:cubicBezTo>
                      <a:pt x="558" y="630"/>
                      <a:pt x="551" y="619"/>
                      <a:pt x="541" y="615"/>
                    </a:cubicBezTo>
                    <a:cubicBezTo>
                      <a:pt x="522" y="608"/>
                      <a:pt x="504" y="602"/>
                      <a:pt x="495" y="577"/>
                    </a:cubicBezTo>
                    <a:cubicBezTo>
                      <a:pt x="484" y="616"/>
                      <a:pt x="456" y="631"/>
                      <a:pt x="425" y="645"/>
                    </a:cubicBezTo>
                    <a:cubicBezTo>
                      <a:pt x="410" y="652"/>
                      <a:pt x="402" y="677"/>
                      <a:pt x="412" y="689"/>
                    </a:cubicBezTo>
                    <a:cubicBezTo>
                      <a:pt x="416" y="694"/>
                      <a:pt x="428" y="698"/>
                      <a:pt x="435" y="696"/>
                    </a:cubicBezTo>
                    <a:cubicBezTo>
                      <a:pt x="461" y="690"/>
                      <a:pt x="483" y="693"/>
                      <a:pt x="499" y="717"/>
                    </a:cubicBezTo>
                    <a:cubicBezTo>
                      <a:pt x="503" y="722"/>
                      <a:pt x="516" y="720"/>
                      <a:pt x="520" y="725"/>
                    </a:cubicBezTo>
                    <a:cubicBezTo>
                      <a:pt x="540" y="744"/>
                      <a:pt x="558" y="765"/>
                      <a:pt x="579" y="788"/>
                    </a:cubicBezTo>
                    <a:cubicBezTo>
                      <a:pt x="548" y="789"/>
                      <a:pt x="524" y="796"/>
                      <a:pt x="501" y="811"/>
                    </a:cubicBezTo>
                    <a:cubicBezTo>
                      <a:pt x="494" y="816"/>
                      <a:pt x="478" y="809"/>
                      <a:pt x="467" y="806"/>
                    </a:cubicBezTo>
                    <a:cubicBezTo>
                      <a:pt x="460" y="805"/>
                      <a:pt x="454" y="800"/>
                      <a:pt x="444" y="795"/>
                    </a:cubicBezTo>
                    <a:cubicBezTo>
                      <a:pt x="448" y="804"/>
                      <a:pt x="450" y="809"/>
                      <a:pt x="453" y="817"/>
                    </a:cubicBezTo>
                    <a:cubicBezTo>
                      <a:pt x="436" y="810"/>
                      <a:pt x="424" y="802"/>
                      <a:pt x="421" y="784"/>
                    </a:cubicBezTo>
                    <a:cubicBezTo>
                      <a:pt x="420" y="777"/>
                      <a:pt x="420" y="770"/>
                      <a:pt x="407" y="769"/>
                    </a:cubicBezTo>
                    <a:cubicBezTo>
                      <a:pt x="401" y="769"/>
                      <a:pt x="396" y="752"/>
                      <a:pt x="391" y="742"/>
                    </a:cubicBezTo>
                    <a:cubicBezTo>
                      <a:pt x="387" y="733"/>
                      <a:pt x="382" y="723"/>
                      <a:pt x="378" y="714"/>
                    </a:cubicBezTo>
                    <a:cubicBezTo>
                      <a:pt x="371" y="697"/>
                      <a:pt x="353" y="685"/>
                      <a:pt x="357" y="662"/>
                    </a:cubicBezTo>
                    <a:cubicBezTo>
                      <a:pt x="359" y="654"/>
                      <a:pt x="352" y="644"/>
                      <a:pt x="348" y="633"/>
                    </a:cubicBezTo>
                    <a:cubicBezTo>
                      <a:pt x="357" y="629"/>
                      <a:pt x="365" y="624"/>
                      <a:pt x="376" y="619"/>
                    </a:cubicBezTo>
                    <a:cubicBezTo>
                      <a:pt x="371" y="614"/>
                      <a:pt x="367" y="611"/>
                      <a:pt x="361" y="605"/>
                    </a:cubicBezTo>
                    <a:cubicBezTo>
                      <a:pt x="373" y="603"/>
                      <a:pt x="381" y="601"/>
                      <a:pt x="392" y="599"/>
                    </a:cubicBezTo>
                    <a:cubicBezTo>
                      <a:pt x="389" y="596"/>
                      <a:pt x="387" y="593"/>
                      <a:pt x="383" y="588"/>
                    </a:cubicBezTo>
                    <a:cubicBezTo>
                      <a:pt x="395" y="583"/>
                      <a:pt x="406" y="579"/>
                      <a:pt x="417" y="575"/>
                    </a:cubicBezTo>
                    <a:cubicBezTo>
                      <a:pt x="405" y="553"/>
                      <a:pt x="424" y="553"/>
                      <a:pt x="438" y="547"/>
                    </a:cubicBezTo>
                    <a:cubicBezTo>
                      <a:pt x="432" y="543"/>
                      <a:pt x="428" y="541"/>
                      <a:pt x="423" y="538"/>
                    </a:cubicBezTo>
                    <a:cubicBezTo>
                      <a:pt x="429" y="530"/>
                      <a:pt x="434" y="523"/>
                      <a:pt x="440" y="514"/>
                    </a:cubicBezTo>
                    <a:close/>
                    <a:moveTo>
                      <a:pt x="312" y="372"/>
                    </a:moveTo>
                    <a:cubicBezTo>
                      <a:pt x="291" y="392"/>
                      <a:pt x="272" y="410"/>
                      <a:pt x="253" y="428"/>
                    </a:cubicBezTo>
                    <a:cubicBezTo>
                      <a:pt x="222" y="456"/>
                      <a:pt x="220" y="497"/>
                      <a:pt x="248" y="528"/>
                    </a:cubicBezTo>
                    <a:cubicBezTo>
                      <a:pt x="251" y="531"/>
                      <a:pt x="252" y="536"/>
                      <a:pt x="256" y="546"/>
                    </a:cubicBezTo>
                    <a:cubicBezTo>
                      <a:pt x="276" y="538"/>
                      <a:pt x="296" y="530"/>
                      <a:pt x="317" y="522"/>
                    </a:cubicBezTo>
                    <a:cubicBezTo>
                      <a:pt x="298" y="488"/>
                      <a:pt x="300" y="477"/>
                      <a:pt x="327" y="456"/>
                    </a:cubicBezTo>
                    <a:cubicBezTo>
                      <a:pt x="335" y="450"/>
                      <a:pt x="343" y="444"/>
                      <a:pt x="350" y="436"/>
                    </a:cubicBezTo>
                    <a:cubicBezTo>
                      <a:pt x="361" y="424"/>
                      <a:pt x="358" y="416"/>
                      <a:pt x="341" y="413"/>
                    </a:cubicBezTo>
                    <a:cubicBezTo>
                      <a:pt x="326" y="410"/>
                      <a:pt x="311" y="408"/>
                      <a:pt x="293" y="405"/>
                    </a:cubicBezTo>
                    <a:cubicBezTo>
                      <a:pt x="303" y="396"/>
                      <a:pt x="310" y="390"/>
                      <a:pt x="319" y="383"/>
                    </a:cubicBezTo>
                    <a:cubicBezTo>
                      <a:pt x="318" y="382"/>
                      <a:pt x="315" y="377"/>
                      <a:pt x="312" y="3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32" name="Freeform 22"/>
              <p:cNvSpPr>
                <a:spLocks noEditPoints="1"/>
              </p:cNvSpPr>
              <p:nvPr/>
            </p:nvSpPr>
            <p:spPr bwMode="auto">
              <a:xfrm>
                <a:off x="4053651" y="3547750"/>
                <a:ext cx="336759" cy="469921"/>
              </a:xfrm>
              <a:custGeom>
                <a:avLst/>
                <a:gdLst>
                  <a:gd name="T0" fmla="*/ 569 w 585"/>
                  <a:gd name="T1" fmla="*/ 247 h 817"/>
                  <a:gd name="T2" fmla="*/ 545 w 585"/>
                  <a:gd name="T3" fmla="*/ 270 h 817"/>
                  <a:gd name="T4" fmla="*/ 527 w 585"/>
                  <a:gd name="T5" fmla="*/ 240 h 817"/>
                  <a:gd name="T6" fmla="*/ 444 w 585"/>
                  <a:gd name="T7" fmla="*/ 323 h 817"/>
                  <a:gd name="T8" fmla="*/ 372 w 585"/>
                  <a:gd name="T9" fmla="*/ 269 h 817"/>
                  <a:gd name="T10" fmla="*/ 341 w 585"/>
                  <a:gd name="T11" fmla="*/ 196 h 817"/>
                  <a:gd name="T12" fmla="*/ 351 w 585"/>
                  <a:gd name="T13" fmla="*/ 122 h 817"/>
                  <a:gd name="T14" fmla="*/ 325 w 585"/>
                  <a:gd name="T15" fmla="*/ 218 h 817"/>
                  <a:gd name="T16" fmla="*/ 359 w 585"/>
                  <a:gd name="T17" fmla="*/ 269 h 817"/>
                  <a:gd name="T18" fmla="*/ 364 w 585"/>
                  <a:gd name="T19" fmla="*/ 311 h 817"/>
                  <a:gd name="T20" fmla="*/ 449 w 585"/>
                  <a:gd name="T21" fmla="*/ 354 h 817"/>
                  <a:gd name="T22" fmla="*/ 500 w 585"/>
                  <a:gd name="T23" fmla="*/ 430 h 817"/>
                  <a:gd name="T24" fmla="*/ 489 w 585"/>
                  <a:gd name="T25" fmla="*/ 479 h 817"/>
                  <a:gd name="T26" fmla="*/ 464 w 585"/>
                  <a:gd name="T27" fmla="*/ 528 h 817"/>
                  <a:gd name="T28" fmla="*/ 432 w 585"/>
                  <a:gd name="T29" fmla="*/ 625 h 817"/>
                  <a:gd name="T30" fmla="*/ 381 w 585"/>
                  <a:gd name="T31" fmla="*/ 613 h 817"/>
                  <a:gd name="T32" fmla="*/ 283 w 585"/>
                  <a:gd name="T33" fmla="*/ 590 h 817"/>
                  <a:gd name="T34" fmla="*/ 244 w 585"/>
                  <a:gd name="T35" fmla="*/ 535 h 817"/>
                  <a:gd name="T36" fmla="*/ 189 w 585"/>
                  <a:gd name="T37" fmla="*/ 545 h 817"/>
                  <a:gd name="T38" fmla="*/ 233 w 585"/>
                  <a:gd name="T39" fmla="*/ 599 h 817"/>
                  <a:gd name="T40" fmla="*/ 249 w 585"/>
                  <a:gd name="T41" fmla="*/ 619 h 817"/>
                  <a:gd name="T42" fmla="*/ 239 w 585"/>
                  <a:gd name="T43" fmla="*/ 717 h 817"/>
                  <a:gd name="T44" fmla="*/ 171 w 585"/>
                  <a:gd name="T45" fmla="*/ 816 h 817"/>
                  <a:gd name="T46" fmla="*/ 49 w 585"/>
                  <a:gd name="T47" fmla="*/ 785 h 817"/>
                  <a:gd name="T48" fmla="*/ 214 w 585"/>
                  <a:gd name="T49" fmla="*/ 683 h 817"/>
                  <a:gd name="T50" fmla="*/ 85 w 585"/>
                  <a:gd name="T51" fmla="*/ 614 h 817"/>
                  <a:gd name="T52" fmla="*/ 0 w 585"/>
                  <a:gd name="T53" fmla="*/ 605 h 817"/>
                  <a:gd name="T54" fmla="*/ 29 w 585"/>
                  <a:gd name="T55" fmla="*/ 578 h 817"/>
                  <a:gd name="T56" fmla="*/ 121 w 585"/>
                  <a:gd name="T57" fmla="*/ 505 h 817"/>
                  <a:gd name="T58" fmla="*/ 241 w 585"/>
                  <a:gd name="T59" fmla="*/ 405 h 817"/>
                  <a:gd name="T60" fmla="*/ 289 w 585"/>
                  <a:gd name="T61" fmla="*/ 378 h 817"/>
                  <a:gd name="T62" fmla="*/ 198 w 585"/>
                  <a:gd name="T63" fmla="*/ 345 h 817"/>
                  <a:gd name="T64" fmla="*/ 177 w 585"/>
                  <a:gd name="T65" fmla="*/ 289 h 817"/>
                  <a:gd name="T66" fmla="*/ 255 w 585"/>
                  <a:gd name="T67" fmla="*/ 118 h 817"/>
                  <a:gd name="T68" fmla="*/ 399 w 585"/>
                  <a:gd name="T69" fmla="*/ 40 h 817"/>
                  <a:gd name="T70" fmla="*/ 510 w 585"/>
                  <a:gd name="T71" fmla="*/ 9 h 817"/>
                  <a:gd name="T72" fmla="*/ 578 w 585"/>
                  <a:gd name="T73" fmla="*/ 66 h 817"/>
                  <a:gd name="T74" fmla="*/ 538 w 585"/>
                  <a:gd name="T75" fmla="*/ 93 h 817"/>
                  <a:gd name="T76" fmla="*/ 489 w 585"/>
                  <a:gd name="T77" fmla="*/ 54 h 817"/>
                  <a:gd name="T78" fmla="*/ 423 w 585"/>
                  <a:gd name="T79" fmla="*/ 170 h 817"/>
                  <a:gd name="T80" fmla="*/ 473 w 585"/>
                  <a:gd name="T81" fmla="*/ 75 h 817"/>
                  <a:gd name="T82" fmla="*/ 524 w 585"/>
                  <a:gd name="T83" fmla="*/ 108 h 817"/>
                  <a:gd name="T84" fmla="*/ 552 w 585"/>
                  <a:gd name="T85" fmla="*/ 121 h 817"/>
                  <a:gd name="T86" fmla="*/ 540 w 585"/>
                  <a:gd name="T87" fmla="*/ 155 h 817"/>
                  <a:gd name="T88" fmla="*/ 370 w 585"/>
                  <a:gd name="T89" fmla="*/ 539 h 817"/>
                  <a:gd name="T90" fmla="*/ 307 w 585"/>
                  <a:gd name="T91" fmla="*/ 379 h 817"/>
                  <a:gd name="T92" fmla="*/ 318 w 585"/>
                  <a:gd name="T93" fmla="*/ 429 h 817"/>
                  <a:gd name="T94" fmla="*/ 271 w 585"/>
                  <a:gd name="T95" fmla="*/ 431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85" h="817">
                    <a:moveTo>
                      <a:pt x="563" y="149"/>
                    </a:moveTo>
                    <a:cubicBezTo>
                      <a:pt x="556" y="155"/>
                      <a:pt x="550" y="161"/>
                      <a:pt x="542" y="168"/>
                    </a:cubicBezTo>
                    <a:cubicBezTo>
                      <a:pt x="546" y="172"/>
                      <a:pt x="551" y="176"/>
                      <a:pt x="555" y="179"/>
                    </a:cubicBezTo>
                    <a:cubicBezTo>
                      <a:pt x="580" y="195"/>
                      <a:pt x="585" y="222"/>
                      <a:pt x="569" y="247"/>
                    </a:cubicBezTo>
                    <a:cubicBezTo>
                      <a:pt x="565" y="252"/>
                      <a:pt x="561" y="256"/>
                      <a:pt x="558" y="261"/>
                    </a:cubicBezTo>
                    <a:cubicBezTo>
                      <a:pt x="541" y="289"/>
                      <a:pt x="542" y="296"/>
                      <a:pt x="563" y="321"/>
                    </a:cubicBezTo>
                    <a:cubicBezTo>
                      <a:pt x="565" y="322"/>
                      <a:pt x="566" y="325"/>
                      <a:pt x="568" y="328"/>
                    </a:cubicBezTo>
                    <a:cubicBezTo>
                      <a:pt x="539" y="315"/>
                      <a:pt x="531" y="294"/>
                      <a:pt x="545" y="270"/>
                    </a:cubicBezTo>
                    <a:cubicBezTo>
                      <a:pt x="548" y="263"/>
                      <a:pt x="552" y="257"/>
                      <a:pt x="556" y="251"/>
                    </a:cubicBezTo>
                    <a:cubicBezTo>
                      <a:pt x="579" y="221"/>
                      <a:pt x="574" y="198"/>
                      <a:pt x="538" y="178"/>
                    </a:cubicBezTo>
                    <a:cubicBezTo>
                      <a:pt x="547" y="194"/>
                      <a:pt x="542" y="205"/>
                      <a:pt x="532" y="217"/>
                    </a:cubicBezTo>
                    <a:cubicBezTo>
                      <a:pt x="528" y="223"/>
                      <a:pt x="528" y="232"/>
                      <a:pt x="527" y="240"/>
                    </a:cubicBezTo>
                    <a:cubicBezTo>
                      <a:pt x="523" y="256"/>
                      <a:pt x="520" y="272"/>
                      <a:pt x="516" y="291"/>
                    </a:cubicBezTo>
                    <a:cubicBezTo>
                      <a:pt x="508" y="282"/>
                      <a:pt x="504" y="277"/>
                      <a:pt x="500" y="272"/>
                    </a:cubicBezTo>
                    <a:cubicBezTo>
                      <a:pt x="502" y="274"/>
                      <a:pt x="503" y="276"/>
                      <a:pt x="504" y="278"/>
                    </a:cubicBezTo>
                    <a:cubicBezTo>
                      <a:pt x="484" y="293"/>
                      <a:pt x="464" y="308"/>
                      <a:pt x="444" y="323"/>
                    </a:cubicBezTo>
                    <a:cubicBezTo>
                      <a:pt x="443" y="309"/>
                      <a:pt x="442" y="292"/>
                      <a:pt x="440" y="274"/>
                    </a:cubicBezTo>
                    <a:cubicBezTo>
                      <a:pt x="433" y="276"/>
                      <a:pt x="423" y="279"/>
                      <a:pt x="414" y="282"/>
                    </a:cubicBezTo>
                    <a:cubicBezTo>
                      <a:pt x="414" y="281"/>
                      <a:pt x="414" y="279"/>
                      <a:pt x="414" y="277"/>
                    </a:cubicBezTo>
                    <a:cubicBezTo>
                      <a:pt x="401" y="274"/>
                      <a:pt x="388" y="272"/>
                      <a:pt x="372" y="269"/>
                    </a:cubicBezTo>
                    <a:cubicBezTo>
                      <a:pt x="376" y="264"/>
                      <a:pt x="379" y="260"/>
                      <a:pt x="383" y="255"/>
                    </a:cubicBezTo>
                    <a:cubicBezTo>
                      <a:pt x="372" y="250"/>
                      <a:pt x="362" y="245"/>
                      <a:pt x="351" y="239"/>
                    </a:cubicBezTo>
                    <a:cubicBezTo>
                      <a:pt x="357" y="233"/>
                      <a:pt x="360" y="229"/>
                      <a:pt x="364" y="225"/>
                    </a:cubicBezTo>
                    <a:cubicBezTo>
                      <a:pt x="356" y="216"/>
                      <a:pt x="349" y="207"/>
                      <a:pt x="341" y="196"/>
                    </a:cubicBezTo>
                    <a:cubicBezTo>
                      <a:pt x="351" y="195"/>
                      <a:pt x="356" y="194"/>
                      <a:pt x="364" y="192"/>
                    </a:cubicBezTo>
                    <a:cubicBezTo>
                      <a:pt x="356" y="181"/>
                      <a:pt x="350" y="173"/>
                      <a:pt x="344" y="163"/>
                    </a:cubicBezTo>
                    <a:cubicBezTo>
                      <a:pt x="357" y="157"/>
                      <a:pt x="380" y="154"/>
                      <a:pt x="353" y="139"/>
                    </a:cubicBezTo>
                    <a:cubicBezTo>
                      <a:pt x="351" y="138"/>
                      <a:pt x="354" y="130"/>
                      <a:pt x="351" y="122"/>
                    </a:cubicBezTo>
                    <a:cubicBezTo>
                      <a:pt x="343" y="130"/>
                      <a:pt x="336" y="139"/>
                      <a:pt x="328" y="148"/>
                    </a:cubicBezTo>
                    <a:cubicBezTo>
                      <a:pt x="330" y="155"/>
                      <a:pt x="333" y="164"/>
                      <a:pt x="337" y="175"/>
                    </a:cubicBezTo>
                    <a:cubicBezTo>
                      <a:pt x="330" y="175"/>
                      <a:pt x="326" y="175"/>
                      <a:pt x="321" y="175"/>
                    </a:cubicBezTo>
                    <a:cubicBezTo>
                      <a:pt x="310" y="189"/>
                      <a:pt x="346" y="200"/>
                      <a:pt x="325" y="218"/>
                    </a:cubicBezTo>
                    <a:cubicBezTo>
                      <a:pt x="328" y="222"/>
                      <a:pt x="332" y="228"/>
                      <a:pt x="336" y="233"/>
                    </a:cubicBezTo>
                    <a:cubicBezTo>
                      <a:pt x="332" y="237"/>
                      <a:pt x="327" y="240"/>
                      <a:pt x="323" y="243"/>
                    </a:cubicBezTo>
                    <a:cubicBezTo>
                      <a:pt x="327" y="247"/>
                      <a:pt x="331" y="251"/>
                      <a:pt x="335" y="254"/>
                    </a:cubicBezTo>
                    <a:cubicBezTo>
                      <a:pt x="342" y="259"/>
                      <a:pt x="349" y="263"/>
                      <a:pt x="359" y="269"/>
                    </a:cubicBezTo>
                    <a:cubicBezTo>
                      <a:pt x="350" y="273"/>
                      <a:pt x="345" y="275"/>
                      <a:pt x="334" y="279"/>
                    </a:cubicBezTo>
                    <a:cubicBezTo>
                      <a:pt x="347" y="283"/>
                      <a:pt x="354" y="285"/>
                      <a:pt x="361" y="287"/>
                    </a:cubicBezTo>
                    <a:cubicBezTo>
                      <a:pt x="368" y="290"/>
                      <a:pt x="374" y="293"/>
                      <a:pt x="383" y="296"/>
                    </a:cubicBezTo>
                    <a:cubicBezTo>
                      <a:pt x="375" y="302"/>
                      <a:pt x="370" y="306"/>
                      <a:pt x="364" y="311"/>
                    </a:cubicBezTo>
                    <a:cubicBezTo>
                      <a:pt x="381" y="316"/>
                      <a:pt x="396" y="322"/>
                      <a:pt x="413" y="327"/>
                    </a:cubicBezTo>
                    <a:cubicBezTo>
                      <a:pt x="406" y="334"/>
                      <a:pt x="403" y="337"/>
                      <a:pt x="398" y="342"/>
                    </a:cubicBezTo>
                    <a:cubicBezTo>
                      <a:pt x="416" y="344"/>
                      <a:pt x="432" y="347"/>
                      <a:pt x="449" y="349"/>
                    </a:cubicBezTo>
                    <a:cubicBezTo>
                      <a:pt x="449" y="351"/>
                      <a:pt x="449" y="352"/>
                      <a:pt x="449" y="354"/>
                    </a:cubicBezTo>
                    <a:cubicBezTo>
                      <a:pt x="443" y="359"/>
                      <a:pt x="437" y="365"/>
                      <a:pt x="429" y="370"/>
                    </a:cubicBezTo>
                    <a:cubicBezTo>
                      <a:pt x="448" y="373"/>
                      <a:pt x="464" y="376"/>
                      <a:pt x="480" y="378"/>
                    </a:cubicBezTo>
                    <a:cubicBezTo>
                      <a:pt x="488" y="403"/>
                      <a:pt x="458" y="386"/>
                      <a:pt x="457" y="402"/>
                    </a:cubicBezTo>
                    <a:cubicBezTo>
                      <a:pt x="470" y="410"/>
                      <a:pt x="483" y="419"/>
                      <a:pt x="500" y="430"/>
                    </a:cubicBezTo>
                    <a:cubicBezTo>
                      <a:pt x="485" y="435"/>
                      <a:pt x="475" y="438"/>
                      <a:pt x="467" y="441"/>
                    </a:cubicBezTo>
                    <a:cubicBezTo>
                      <a:pt x="481" y="453"/>
                      <a:pt x="493" y="464"/>
                      <a:pt x="505" y="474"/>
                    </a:cubicBezTo>
                    <a:cubicBezTo>
                      <a:pt x="504" y="476"/>
                      <a:pt x="503" y="478"/>
                      <a:pt x="501" y="480"/>
                    </a:cubicBezTo>
                    <a:cubicBezTo>
                      <a:pt x="497" y="480"/>
                      <a:pt x="493" y="478"/>
                      <a:pt x="489" y="479"/>
                    </a:cubicBezTo>
                    <a:cubicBezTo>
                      <a:pt x="485" y="479"/>
                      <a:pt x="481" y="481"/>
                      <a:pt x="478" y="484"/>
                    </a:cubicBezTo>
                    <a:cubicBezTo>
                      <a:pt x="477" y="486"/>
                      <a:pt x="480" y="492"/>
                      <a:pt x="482" y="494"/>
                    </a:cubicBezTo>
                    <a:cubicBezTo>
                      <a:pt x="495" y="509"/>
                      <a:pt x="499" y="524"/>
                      <a:pt x="486" y="541"/>
                    </a:cubicBezTo>
                    <a:cubicBezTo>
                      <a:pt x="479" y="537"/>
                      <a:pt x="471" y="532"/>
                      <a:pt x="464" y="528"/>
                    </a:cubicBezTo>
                    <a:cubicBezTo>
                      <a:pt x="472" y="551"/>
                      <a:pt x="481" y="572"/>
                      <a:pt x="464" y="594"/>
                    </a:cubicBezTo>
                    <a:cubicBezTo>
                      <a:pt x="458" y="586"/>
                      <a:pt x="453" y="579"/>
                      <a:pt x="447" y="572"/>
                    </a:cubicBezTo>
                    <a:cubicBezTo>
                      <a:pt x="446" y="573"/>
                      <a:pt x="444" y="573"/>
                      <a:pt x="442" y="574"/>
                    </a:cubicBezTo>
                    <a:cubicBezTo>
                      <a:pt x="439" y="591"/>
                      <a:pt x="436" y="608"/>
                      <a:pt x="432" y="625"/>
                    </a:cubicBezTo>
                    <a:cubicBezTo>
                      <a:pt x="431" y="624"/>
                      <a:pt x="429" y="624"/>
                      <a:pt x="427" y="624"/>
                    </a:cubicBezTo>
                    <a:cubicBezTo>
                      <a:pt x="424" y="618"/>
                      <a:pt x="421" y="611"/>
                      <a:pt x="417" y="600"/>
                    </a:cubicBezTo>
                    <a:cubicBezTo>
                      <a:pt x="407" y="616"/>
                      <a:pt x="400" y="629"/>
                      <a:pt x="390" y="646"/>
                    </a:cubicBezTo>
                    <a:cubicBezTo>
                      <a:pt x="387" y="634"/>
                      <a:pt x="384" y="625"/>
                      <a:pt x="381" y="613"/>
                    </a:cubicBezTo>
                    <a:cubicBezTo>
                      <a:pt x="366" y="630"/>
                      <a:pt x="357" y="650"/>
                      <a:pt x="335" y="644"/>
                    </a:cubicBezTo>
                    <a:cubicBezTo>
                      <a:pt x="338" y="635"/>
                      <a:pt x="342" y="626"/>
                      <a:pt x="347" y="615"/>
                    </a:cubicBezTo>
                    <a:cubicBezTo>
                      <a:pt x="326" y="617"/>
                      <a:pt x="310" y="618"/>
                      <a:pt x="292" y="619"/>
                    </a:cubicBezTo>
                    <a:cubicBezTo>
                      <a:pt x="304" y="599"/>
                      <a:pt x="302" y="595"/>
                      <a:pt x="283" y="590"/>
                    </a:cubicBezTo>
                    <a:cubicBezTo>
                      <a:pt x="276" y="588"/>
                      <a:pt x="268" y="585"/>
                      <a:pt x="258" y="582"/>
                    </a:cubicBezTo>
                    <a:cubicBezTo>
                      <a:pt x="265" y="576"/>
                      <a:pt x="269" y="572"/>
                      <a:pt x="274" y="568"/>
                    </a:cubicBezTo>
                    <a:cubicBezTo>
                      <a:pt x="263" y="562"/>
                      <a:pt x="253" y="557"/>
                      <a:pt x="245" y="553"/>
                    </a:cubicBezTo>
                    <a:cubicBezTo>
                      <a:pt x="245" y="546"/>
                      <a:pt x="247" y="538"/>
                      <a:pt x="244" y="535"/>
                    </a:cubicBezTo>
                    <a:cubicBezTo>
                      <a:pt x="236" y="525"/>
                      <a:pt x="218" y="527"/>
                      <a:pt x="213" y="511"/>
                    </a:cubicBezTo>
                    <a:cubicBezTo>
                      <a:pt x="212" y="509"/>
                      <a:pt x="196" y="511"/>
                      <a:pt x="183" y="511"/>
                    </a:cubicBezTo>
                    <a:cubicBezTo>
                      <a:pt x="189" y="521"/>
                      <a:pt x="194" y="528"/>
                      <a:pt x="200" y="537"/>
                    </a:cubicBezTo>
                    <a:cubicBezTo>
                      <a:pt x="197" y="540"/>
                      <a:pt x="193" y="542"/>
                      <a:pt x="189" y="545"/>
                    </a:cubicBezTo>
                    <a:cubicBezTo>
                      <a:pt x="198" y="551"/>
                      <a:pt x="206" y="557"/>
                      <a:pt x="216" y="563"/>
                    </a:cubicBezTo>
                    <a:cubicBezTo>
                      <a:pt x="211" y="566"/>
                      <a:pt x="208" y="568"/>
                      <a:pt x="202" y="572"/>
                    </a:cubicBezTo>
                    <a:cubicBezTo>
                      <a:pt x="216" y="577"/>
                      <a:pt x="227" y="582"/>
                      <a:pt x="240" y="587"/>
                    </a:cubicBezTo>
                    <a:cubicBezTo>
                      <a:pt x="237" y="591"/>
                      <a:pt x="236" y="595"/>
                      <a:pt x="233" y="599"/>
                    </a:cubicBezTo>
                    <a:cubicBezTo>
                      <a:pt x="242" y="601"/>
                      <a:pt x="250" y="602"/>
                      <a:pt x="258" y="604"/>
                    </a:cubicBezTo>
                    <a:cubicBezTo>
                      <a:pt x="260" y="605"/>
                      <a:pt x="261" y="607"/>
                      <a:pt x="263" y="609"/>
                    </a:cubicBezTo>
                    <a:cubicBezTo>
                      <a:pt x="256" y="609"/>
                      <a:pt x="249" y="608"/>
                      <a:pt x="242" y="608"/>
                    </a:cubicBezTo>
                    <a:cubicBezTo>
                      <a:pt x="244" y="611"/>
                      <a:pt x="247" y="615"/>
                      <a:pt x="249" y="619"/>
                    </a:cubicBezTo>
                    <a:cubicBezTo>
                      <a:pt x="258" y="623"/>
                      <a:pt x="266" y="628"/>
                      <a:pt x="273" y="631"/>
                    </a:cubicBezTo>
                    <a:cubicBezTo>
                      <a:pt x="273" y="638"/>
                      <a:pt x="273" y="644"/>
                      <a:pt x="273" y="649"/>
                    </a:cubicBezTo>
                    <a:cubicBezTo>
                      <a:pt x="272" y="659"/>
                      <a:pt x="273" y="670"/>
                      <a:pt x="269" y="678"/>
                    </a:cubicBezTo>
                    <a:cubicBezTo>
                      <a:pt x="260" y="692"/>
                      <a:pt x="248" y="704"/>
                      <a:pt x="239" y="717"/>
                    </a:cubicBezTo>
                    <a:cubicBezTo>
                      <a:pt x="235" y="723"/>
                      <a:pt x="233" y="730"/>
                      <a:pt x="232" y="737"/>
                    </a:cubicBezTo>
                    <a:cubicBezTo>
                      <a:pt x="231" y="753"/>
                      <a:pt x="229" y="767"/>
                      <a:pt x="209" y="770"/>
                    </a:cubicBezTo>
                    <a:cubicBezTo>
                      <a:pt x="207" y="771"/>
                      <a:pt x="204" y="779"/>
                      <a:pt x="203" y="783"/>
                    </a:cubicBezTo>
                    <a:cubicBezTo>
                      <a:pt x="201" y="801"/>
                      <a:pt x="189" y="809"/>
                      <a:pt x="171" y="816"/>
                    </a:cubicBezTo>
                    <a:cubicBezTo>
                      <a:pt x="175" y="808"/>
                      <a:pt x="177" y="803"/>
                      <a:pt x="180" y="795"/>
                    </a:cubicBezTo>
                    <a:cubicBezTo>
                      <a:pt x="167" y="801"/>
                      <a:pt x="157" y="805"/>
                      <a:pt x="147" y="810"/>
                    </a:cubicBezTo>
                    <a:cubicBezTo>
                      <a:pt x="130" y="817"/>
                      <a:pt x="118" y="804"/>
                      <a:pt x="103" y="800"/>
                    </a:cubicBezTo>
                    <a:cubicBezTo>
                      <a:pt x="86" y="796"/>
                      <a:pt x="68" y="790"/>
                      <a:pt x="49" y="785"/>
                    </a:cubicBezTo>
                    <a:cubicBezTo>
                      <a:pt x="53" y="780"/>
                      <a:pt x="57" y="773"/>
                      <a:pt x="63" y="767"/>
                    </a:cubicBezTo>
                    <a:cubicBezTo>
                      <a:pt x="74" y="755"/>
                      <a:pt x="83" y="739"/>
                      <a:pt x="97" y="732"/>
                    </a:cubicBezTo>
                    <a:cubicBezTo>
                      <a:pt x="126" y="717"/>
                      <a:pt x="148" y="680"/>
                      <a:pt x="190" y="696"/>
                    </a:cubicBezTo>
                    <a:cubicBezTo>
                      <a:pt x="198" y="699"/>
                      <a:pt x="211" y="698"/>
                      <a:pt x="214" y="683"/>
                    </a:cubicBezTo>
                    <a:cubicBezTo>
                      <a:pt x="218" y="664"/>
                      <a:pt x="212" y="651"/>
                      <a:pt x="196" y="643"/>
                    </a:cubicBezTo>
                    <a:cubicBezTo>
                      <a:pt x="183" y="635"/>
                      <a:pt x="168" y="630"/>
                      <a:pt x="157" y="620"/>
                    </a:cubicBezTo>
                    <a:cubicBezTo>
                      <a:pt x="145" y="610"/>
                      <a:pt x="137" y="596"/>
                      <a:pt x="127" y="583"/>
                    </a:cubicBezTo>
                    <a:cubicBezTo>
                      <a:pt x="120" y="602"/>
                      <a:pt x="102" y="607"/>
                      <a:pt x="85" y="614"/>
                    </a:cubicBezTo>
                    <a:cubicBezTo>
                      <a:pt x="74" y="619"/>
                      <a:pt x="67" y="628"/>
                      <a:pt x="58" y="635"/>
                    </a:cubicBezTo>
                    <a:cubicBezTo>
                      <a:pt x="67" y="644"/>
                      <a:pt x="73" y="650"/>
                      <a:pt x="79" y="656"/>
                    </a:cubicBezTo>
                    <a:cubicBezTo>
                      <a:pt x="75" y="659"/>
                      <a:pt x="70" y="662"/>
                      <a:pt x="65" y="666"/>
                    </a:cubicBezTo>
                    <a:cubicBezTo>
                      <a:pt x="43" y="645"/>
                      <a:pt x="22" y="625"/>
                      <a:pt x="0" y="605"/>
                    </a:cubicBezTo>
                    <a:cubicBezTo>
                      <a:pt x="6" y="598"/>
                      <a:pt x="11" y="593"/>
                      <a:pt x="16" y="586"/>
                    </a:cubicBezTo>
                    <a:cubicBezTo>
                      <a:pt x="19" y="589"/>
                      <a:pt x="22" y="593"/>
                      <a:pt x="26" y="597"/>
                    </a:cubicBezTo>
                    <a:cubicBezTo>
                      <a:pt x="26" y="591"/>
                      <a:pt x="26" y="586"/>
                      <a:pt x="27" y="579"/>
                    </a:cubicBezTo>
                    <a:cubicBezTo>
                      <a:pt x="27" y="579"/>
                      <a:pt x="28" y="578"/>
                      <a:pt x="29" y="578"/>
                    </a:cubicBezTo>
                    <a:cubicBezTo>
                      <a:pt x="40" y="576"/>
                      <a:pt x="51" y="574"/>
                      <a:pt x="67" y="571"/>
                    </a:cubicBezTo>
                    <a:cubicBezTo>
                      <a:pt x="60" y="585"/>
                      <a:pt x="56" y="593"/>
                      <a:pt x="50" y="604"/>
                    </a:cubicBezTo>
                    <a:cubicBezTo>
                      <a:pt x="73" y="597"/>
                      <a:pt x="77" y="579"/>
                      <a:pt x="82" y="564"/>
                    </a:cubicBezTo>
                    <a:cubicBezTo>
                      <a:pt x="89" y="540"/>
                      <a:pt x="98" y="518"/>
                      <a:pt x="121" y="505"/>
                    </a:cubicBezTo>
                    <a:cubicBezTo>
                      <a:pt x="127" y="502"/>
                      <a:pt x="129" y="492"/>
                      <a:pt x="134" y="486"/>
                    </a:cubicBezTo>
                    <a:cubicBezTo>
                      <a:pt x="154" y="453"/>
                      <a:pt x="183" y="441"/>
                      <a:pt x="223" y="453"/>
                    </a:cubicBezTo>
                    <a:cubicBezTo>
                      <a:pt x="208" y="424"/>
                      <a:pt x="245" y="426"/>
                      <a:pt x="248" y="407"/>
                    </a:cubicBezTo>
                    <a:cubicBezTo>
                      <a:pt x="245" y="406"/>
                      <a:pt x="243" y="406"/>
                      <a:pt x="241" y="405"/>
                    </a:cubicBezTo>
                    <a:cubicBezTo>
                      <a:pt x="236" y="403"/>
                      <a:pt x="229" y="402"/>
                      <a:pt x="225" y="399"/>
                    </a:cubicBezTo>
                    <a:cubicBezTo>
                      <a:pt x="223" y="398"/>
                      <a:pt x="225" y="388"/>
                      <a:pt x="227" y="387"/>
                    </a:cubicBezTo>
                    <a:cubicBezTo>
                      <a:pt x="233" y="386"/>
                      <a:pt x="239" y="386"/>
                      <a:pt x="244" y="388"/>
                    </a:cubicBezTo>
                    <a:cubicBezTo>
                      <a:pt x="261" y="391"/>
                      <a:pt x="276" y="390"/>
                      <a:pt x="289" y="378"/>
                    </a:cubicBezTo>
                    <a:cubicBezTo>
                      <a:pt x="294" y="374"/>
                      <a:pt x="300" y="371"/>
                      <a:pt x="305" y="369"/>
                    </a:cubicBezTo>
                    <a:cubicBezTo>
                      <a:pt x="285" y="334"/>
                      <a:pt x="265" y="298"/>
                      <a:pt x="244" y="263"/>
                    </a:cubicBezTo>
                    <a:cubicBezTo>
                      <a:pt x="227" y="279"/>
                      <a:pt x="206" y="297"/>
                      <a:pt x="187" y="313"/>
                    </a:cubicBezTo>
                    <a:cubicBezTo>
                      <a:pt x="190" y="327"/>
                      <a:pt x="219" y="329"/>
                      <a:pt x="198" y="345"/>
                    </a:cubicBezTo>
                    <a:cubicBezTo>
                      <a:pt x="185" y="334"/>
                      <a:pt x="173" y="324"/>
                      <a:pt x="161" y="315"/>
                    </a:cubicBezTo>
                    <a:cubicBezTo>
                      <a:pt x="143" y="302"/>
                      <a:pt x="138" y="290"/>
                      <a:pt x="148" y="272"/>
                    </a:cubicBezTo>
                    <a:cubicBezTo>
                      <a:pt x="156" y="258"/>
                      <a:pt x="170" y="252"/>
                      <a:pt x="187" y="263"/>
                    </a:cubicBezTo>
                    <a:cubicBezTo>
                      <a:pt x="184" y="271"/>
                      <a:pt x="181" y="280"/>
                      <a:pt x="177" y="289"/>
                    </a:cubicBezTo>
                    <a:cubicBezTo>
                      <a:pt x="179" y="290"/>
                      <a:pt x="181" y="291"/>
                      <a:pt x="183" y="292"/>
                    </a:cubicBezTo>
                    <a:cubicBezTo>
                      <a:pt x="190" y="279"/>
                      <a:pt x="197" y="265"/>
                      <a:pt x="204" y="251"/>
                    </a:cubicBezTo>
                    <a:cubicBezTo>
                      <a:pt x="205" y="248"/>
                      <a:pt x="205" y="243"/>
                      <a:pt x="207" y="240"/>
                    </a:cubicBezTo>
                    <a:cubicBezTo>
                      <a:pt x="234" y="203"/>
                      <a:pt x="237" y="158"/>
                      <a:pt x="255" y="118"/>
                    </a:cubicBezTo>
                    <a:cubicBezTo>
                      <a:pt x="264" y="95"/>
                      <a:pt x="281" y="76"/>
                      <a:pt x="302" y="58"/>
                    </a:cubicBezTo>
                    <a:cubicBezTo>
                      <a:pt x="322" y="42"/>
                      <a:pt x="339" y="38"/>
                      <a:pt x="361" y="39"/>
                    </a:cubicBezTo>
                    <a:cubicBezTo>
                      <a:pt x="367" y="39"/>
                      <a:pt x="373" y="42"/>
                      <a:pt x="378" y="42"/>
                    </a:cubicBezTo>
                    <a:cubicBezTo>
                      <a:pt x="385" y="43"/>
                      <a:pt x="392" y="41"/>
                      <a:pt x="399" y="40"/>
                    </a:cubicBezTo>
                    <a:cubicBezTo>
                      <a:pt x="408" y="38"/>
                      <a:pt x="417" y="35"/>
                      <a:pt x="427" y="35"/>
                    </a:cubicBezTo>
                    <a:cubicBezTo>
                      <a:pt x="446" y="33"/>
                      <a:pt x="466" y="31"/>
                      <a:pt x="484" y="30"/>
                    </a:cubicBezTo>
                    <a:cubicBezTo>
                      <a:pt x="487" y="17"/>
                      <a:pt x="489" y="8"/>
                      <a:pt x="491" y="0"/>
                    </a:cubicBezTo>
                    <a:cubicBezTo>
                      <a:pt x="500" y="4"/>
                      <a:pt x="505" y="7"/>
                      <a:pt x="510" y="9"/>
                    </a:cubicBezTo>
                    <a:cubicBezTo>
                      <a:pt x="508" y="12"/>
                      <a:pt x="505" y="17"/>
                      <a:pt x="500" y="27"/>
                    </a:cubicBezTo>
                    <a:cubicBezTo>
                      <a:pt x="527" y="28"/>
                      <a:pt x="551" y="29"/>
                      <a:pt x="575" y="30"/>
                    </a:cubicBezTo>
                    <a:cubicBezTo>
                      <a:pt x="575" y="51"/>
                      <a:pt x="556" y="47"/>
                      <a:pt x="542" y="56"/>
                    </a:cubicBezTo>
                    <a:cubicBezTo>
                      <a:pt x="554" y="59"/>
                      <a:pt x="566" y="62"/>
                      <a:pt x="578" y="66"/>
                    </a:cubicBezTo>
                    <a:cubicBezTo>
                      <a:pt x="573" y="86"/>
                      <a:pt x="563" y="90"/>
                      <a:pt x="546" y="77"/>
                    </a:cubicBezTo>
                    <a:cubicBezTo>
                      <a:pt x="539" y="71"/>
                      <a:pt x="531" y="66"/>
                      <a:pt x="522" y="63"/>
                    </a:cubicBezTo>
                    <a:cubicBezTo>
                      <a:pt x="530" y="72"/>
                      <a:pt x="537" y="80"/>
                      <a:pt x="522" y="88"/>
                    </a:cubicBezTo>
                    <a:cubicBezTo>
                      <a:pt x="528" y="90"/>
                      <a:pt x="533" y="91"/>
                      <a:pt x="538" y="93"/>
                    </a:cubicBezTo>
                    <a:cubicBezTo>
                      <a:pt x="537" y="94"/>
                      <a:pt x="537" y="96"/>
                      <a:pt x="537" y="97"/>
                    </a:cubicBezTo>
                    <a:cubicBezTo>
                      <a:pt x="530" y="97"/>
                      <a:pt x="523" y="97"/>
                      <a:pt x="515" y="97"/>
                    </a:cubicBezTo>
                    <a:cubicBezTo>
                      <a:pt x="515" y="89"/>
                      <a:pt x="515" y="81"/>
                      <a:pt x="515" y="73"/>
                    </a:cubicBezTo>
                    <a:cubicBezTo>
                      <a:pt x="514" y="57"/>
                      <a:pt x="504" y="49"/>
                      <a:pt x="489" y="54"/>
                    </a:cubicBezTo>
                    <a:cubicBezTo>
                      <a:pt x="469" y="59"/>
                      <a:pt x="449" y="65"/>
                      <a:pt x="430" y="73"/>
                    </a:cubicBezTo>
                    <a:cubicBezTo>
                      <a:pt x="425" y="75"/>
                      <a:pt x="419" y="82"/>
                      <a:pt x="419" y="87"/>
                    </a:cubicBezTo>
                    <a:cubicBezTo>
                      <a:pt x="418" y="113"/>
                      <a:pt x="419" y="139"/>
                      <a:pt x="420" y="165"/>
                    </a:cubicBezTo>
                    <a:cubicBezTo>
                      <a:pt x="420" y="166"/>
                      <a:pt x="421" y="167"/>
                      <a:pt x="423" y="170"/>
                    </a:cubicBezTo>
                    <a:cubicBezTo>
                      <a:pt x="431" y="163"/>
                      <a:pt x="439" y="157"/>
                      <a:pt x="447" y="150"/>
                    </a:cubicBezTo>
                    <a:cubicBezTo>
                      <a:pt x="444" y="147"/>
                      <a:pt x="441" y="145"/>
                      <a:pt x="437" y="141"/>
                    </a:cubicBezTo>
                    <a:cubicBezTo>
                      <a:pt x="446" y="136"/>
                      <a:pt x="453" y="133"/>
                      <a:pt x="461" y="128"/>
                    </a:cubicBezTo>
                    <a:cubicBezTo>
                      <a:pt x="443" y="108"/>
                      <a:pt x="459" y="94"/>
                      <a:pt x="473" y="75"/>
                    </a:cubicBezTo>
                    <a:cubicBezTo>
                      <a:pt x="484" y="85"/>
                      <a:pt x="495" y="94"/>
                      <a:pt x="508" y="107"/>
                    </a:cubicBezTo>
                    <a:cubicBezTo>
                      <a:pt x="496" y="111"/>
                      <a:pt x="490" y="113"/>
                      <a:pt x="483" y="115"/>
                    </a:cubicBezTo>
                    <a:cubicBezTo>
                      <a:pt x="483" y="121"/>
                      <a:pt x="483" y="127"/>
                      <a:pt x="483" y="137"/>
                    </a:cubicBezTo>
                    <a:cubicBezTo>
                      <a:pt x="498" y="126"/>
                      <a:pt x="511" y="117"/>
                      <a:pt x="524" y="108"/>
                    </a:cubicBezTo>
                    <a:cubicBezTo>
                      <a:pt x="525" y="108"/>
                      <a:pt x="526" y="109"/>
                      <a:pt x="527" y="110"/>
                    </a:cubicBezTo>
                    <a:cubicBezTo>
                      <a:pt x="515" y="125"/>
                      <a:pt x="504" y="141"/>
                      <a:pt x="490" y="159"/>
                    </a:cubicBezTo>
                    <a:cubicBezTo>
                      <a:pt x="518" y="162"/>
                      <a:pt x="519" y="140"/>
                      <a:pt x="529" y="130"/>
                    </a:cubicBezTo>
                    <a:cubicBezTo>
                      <a:pt x="537" y="127"/>
                      <a:pt x="544" y="124"/>
                      <a:pt x="552" y="121"/>
                    </a:cubicBezTo>
                    <a:cubicBezTo>
                      <a:pt x="556" y="120"/>
                      <a:pt x="560" y="120"/>
                      <a:pt x="564" y="120"/>
                    </a:cubicBezTo>
                    <a:cubicBezTo>
                      <a:pt x="563" y="125"/>
                      <a:pt x="564" y="132"/>
                      <a:pt x="562" y="133"/>
                    </a:cubicBezTo>
                    <a:cubicBezTo>
                      <a:pt x="553" y="137"/>
                      <a:pt x="543" y="138"/>
                      <a:pt x="532" y="141"/>
                    </a:cubicBezTo>
                    <a:cubicBezTo>
                      <a:pt x="534" y="145"/>
                      <a:pt x="537" y="149"/>
                      <a:pt x="540" y="155"/>
                    </a:cubicBezTo>
                    <a:cubicBezTo>
                      <a:pt x="545" y="138"/>
                      <a:pt x="553" y="136"/>
                      <a:pt x="563" y="150"/>
                    </a:cubicBezTo>
                    <a:lnTo>
                      <a:pt x="563" y="149"/>
                    </a:lnTo>
                    <a:close/>
                    <a:moveTo>
                      <a:pt x="368" y="546"/>
                    </a:moveTo>
                    <a:cubicBezTo>
                      <a:pt x="369" y="544"/>
                      <a:pt x="369" y="541"/>
                      <a:pt x="370" y="539"/>
                    </a:cubicBezTo>
                    <a:cubicBezTo>
                      <a:pt x="373" y="534"/>
                      <a:pt x="376" y="529"/>
                      <a:pt x="380" y="525"/>
                    </a:cubicBezTo>
                    <a:cubicBezTo>
                      <a:pt x="396" y="500"/>
                      <a:pt x="404" y="455"/>
                      <a:pt x="375" y="431"/>
                    </a:cubicBezTo>
                    <a:cubicBezTo>
                      <a:pt x="354" y="413"/>
                      <a:pt x="335" y="392"/>
                      <a:pt x="314" y="372"/>
                    </a:cubicBezTo>
                    <a:cubicBezTo>
                      <a:pt x="312" y="373"/>
                      <a:pt x="309" y="376"/>
                      <a:pt x="307" y="379"/>
                    </a:cubicBezTo>
                    <a:cubicBezTo>
                      <a:pt x="305" y="380"/>
                      <a:pt x="304" y="383"/>
                      <a:pt x="304" y="383"/>
                    </a:cubicBezTo>
                    <a:cubicBezTo>
                      <a:pt x="313" y="390"/>
                      <a:pt x="321" y="396"/>
                      <a:pt x="332" y="405"/>
                    </a:cubicBezTo>
                    <a:cubicBezTo>
                      <a:pt x="321" y="406"/>
                      <a:pt x="315" y="407"/>
                      <a:pt x="311" y="407"/>
                    </a:cubicBezTo>
                    <a:cubicBezTo>
                      <a:pt x="313" y="415"/>
                      <a:pt x="316" y="422"/>
                      <a:pt x="318" y="429"/>
                    </a:cubicBezTo>
                    <a:cubicBezTo>
                      <a:pt x="317" y="431"/>
                      <a:pt x="315" y="432"/>
                      <a:pt x="314" y="434"/>
                    </a:cubicBezTo>
                    <a:cubicBezTo>
                      <a:pt x="306" y="428"/>
                      <a:pt x="298" y="422"/>
                      <a:pt x="289" y="418"/>
                    </a:cubicBezTo>
                    <a:cubicBezTo>
                      <a:pt x="284" y="415"/>
                      <a:pt x="278" y="415"/>
                      <a:pt x="273" y="414"/>
                    </a:cubicBezTo>
                    <a:cubicBezTo>
                      <a:pt x="272" y="420"/>
                      <a:pt x="269" y="428"/>
                      <a:pt x="271" y="431"/>
                    </a:cubicBezTo>
                    <a:cubicBezTo>
                      <a:pt x="278" y="440"/>
                      <a:pt x="287" y="449"/>
                      <a:pt x="297" y="456"/>
                    </a:cubicBezTo>
                    <a:cubicBezTo>
                      <a:pt x="324" y="477"/>
                      <a:pt x="326" y="487"/>
                      <a:pt x="308" y="522"/>
                    </a:cubicBezTo>
                    <a:cubicBezTo>
                      <a:pt x="328" y="530"/>
                      <a:pt x="348" y="538"/>
                      <a:pt x="368" y="5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469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33" name="Freeform 23"/>
              <p:cNvSpPr>
                <a:spLocks noEditPoints="1"/>
              </p:cNvSpPr>
              <p:nvPr/>
            </p:nvSpPr>
            <p:spPr bwMode="auto">
              <a:xfrm>
                <a:off x="4320488" y="3337468"/>
                <a:ext cx="157840" cy="201027"/>
              </a:xfrm>
              <a:custGeom>
                <a:avLst/>
                <a:gdLst>
                  <a:gd name="T0" fmla="*/ 121 w 274"/>
                  <a:gd name="T1" fmla="*/ 313 h 350"/>
                  <a:gd name="T2" fmla="*/ 207 w 274"/>
                  <a:gd name="T3" fmla="*/ 321 h 350"/>
                  <a:gd name="T4" fmla="*/ 100 w 274"/>
                  <a:gd name="T5" fmla="*/ 319 h 350"/>
                  <a:gd name="T6" fmla="*/ 33 w 274"/>
                  <a:gd name="T7" fmla="*/ 259 h 350"/>
                  <a:gd name="T8" fmla="*/ 4 w 274"/>
                  <a:gd name="T9" fmla="*/ 230 h 350"/>
                  <a:gd name="T10" fmla="*/ 5 w 274"/>
                  <a:gd name="T11" fmla="*/ 119 h 350"/>
                  <a:gd name="T12" fmla="*/ 35 w 274"/>
                  <a:gd name="T13" fmla="*/ 88 h 350"/>
                  <a:gd name="T14" fmla="*/ 51 w 274"/>
                  <a:gd name="T15" fmla="*/ 38 h 350"/>
                  <a:gd name="T16" fmla="*/ 153 w 274"/>
                  <a:gd name="T17" fmla="*/ 13 h 350"/>
                  <a:gd name="T18" fmla="*/ 207 w 274"/>
                  <a:gd name="T19" fmla="*/ 24 h 350"/>
                  <a:gd name="T20" fmla="*/ 153 w 274"/>
                  <a:gd name="T21" fmla="*/ 32 h 350"/>
                  <a:gd name="T22" fmla="*/ 137 w 274"/>
                  <a:gd name="T23" fmla="*/ 66 h 350"/>
                  <a:gd name="T24" fmla="*/ 237 w 274"/>
                  <a:gd name="T25" fmla="*/ 61 h 350"/>
                  <a:gd name="T26" fmla="*/ 242 w 274"/>
                  <a:gd name="T27" fmla="*/ 76 h 350"/>
                  <a:gd name="T28" fmla="*/ 207 w 274"/>
                  <a:gd name="T29" fmla="*/ 82 h 350"/>
                  <a:gd name="T30" fmla="*/ 165 w 274"/>
                  <a:gd name="T31" fmla="*/ 128 h 350"/>
                  <a:gd name="T32" fmla="*/ 230 w 274"/>
                  <a:gd name="T33" fmla="*/ 118 h 350"/>
                  <a:gd name="T34" fmla="*/ 178 w 274"/>
                  <a:gd name="T35" fmla="*/ 203 h 350"/>
                  <a:gd name="T36" fmla="*/ 228 w 274"/>
                  <a:gd name="T37" fmla="*/ 233 h 350"/>
                  <a:gd name="T38" fmla="*/ 168 w 274"/>
                  <a:gd name="T39" fmla="*/ 224 h 350"/>
                  <a:gd name="T40" fmla="*/ 207 w 274"/>
                  <a:gd name="T41" fmla="*/ 261 h 350"/>
                  <a:gd name="T42" fmla="*/ 273 w 274"/>
                  <a:gd name="T43" fmla="*/ 292 h 350"/>
                  <a:gd name="T44" fmla="*/ 159 w 274"/>
                  <a:gd name="T45" fmla="*/ 281 h 350"/>
                  <a:gd name="T46" fmla="*/ 112 w 274"/>
                  <a:gd name="T47" fmla="*/ 300 h 350"/>
                  <a:gd name="T48" fmla="*/ 98 w 274"/>
                  <a:gd name="T49" fmla="*/ 61 h 350"/>
                  <a:gd name="T50" fmla="*/ 62 w 274"/>
                  <a:gd name="T51" fmla="*/ 87 h 350"/>
                  <a:gd name="T52" fmla="*/ 80 w 274"/>
                  <a:gd name="T53" fmla="*/ 302 h 350"/>
                  <a:gd name="T54" fmla="*/ 61 w 274"/>
                  <a:gd name="T55" fmla="*/ 262 h 350"/>
                  <a:gd name="T56" fmla="*/ 107 w 274"/>
                  <a:gd name="T57" fmla="*/ 286 h 350"/>
                  <a:gd name="T58" fmla="*/ 169 w 274"/>
                  <a:gd name="T59" fmla="*/ 264 h 350"/>
                  <a:gd name="T60" fmla="*/ 100 w 274"/>
                  <a:gd name="T61" fmla="*/ 271 h 350"/>
                  <a:gd name="T62" fmla="*/ 137 w 274"/>
                  <a:gd name="T63" fmla="*/ 91 h 350"/>
                  <a:gd name="T64" fmla="*/ 172 w 274"/>
                  <a:gd name="T65" fmla="*/ 79 h 350"/>
                  <a:gd name="T66" fmla="*/ 131 w 274"/>
                  <a:gd name="T67" fmla="*/ 84 h 350"/>
                  <a:gd name="T68" fmla="*/ 102 w 274"/>
                  <a:gd name="T69" fmla="*/ 81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4" h="350">
                    <a:moveTo>
                      <a:pt x="112" y="300"/>
                    </a:moveTo>
                    <a:cubicBezTo>
                      <a:pt x="114" y="303"/>
                      <a:pt x="117" y="309"/>
                      <a:pt x="121" y="313"/>
                    </a:cubicBezTo>
                    <a:cubicBezTo>
                      <a:pt x="126" y="316"/>
                      <a:pt x="135" y="321"/>
                      <a:pt x="137" y="320"/>
                    </a:cubicBezTo>
                    <a:cubicBezTo>
                      <a:pt x="160" y="299"/>
                      <a:pt x="182" y="324"/>
                      <a:pt x="207" y="321"/>
                    </a:cubicBezTo>
                    <a:cubicBezTo>
                      <a:pt x="191" y="334"/>
                      <a:pt x="176" y="340"/>
                      <a:pt x="161" y="327"/>
                    </a:cubicBezTo>
                    <a:cubicBezTo>
                      <a:pt x="123" y="350"/>
                      <a:pt x="116" y="349"/>
                      <a:pt x="100" y="319"/>
                    </a:cubicBezTo>
                    <a:cubicBezTo>
                      <a:pt x="52" y="331"/>
                      <a:pt x="39" y="306"/>
                      <a:pt x="50" y="252"/>
                    </a:cubicBezTo>
                    <a:cubicBezTo>
                      <a:pt x="44" y="255"/>
                      <a:pt x="39" y="259"/>
                      <a:pt x="33" y="259"/>
                    </a:cubicBezTo>
                    <a:cubicBezTo>
                      <a:pt x="24" y="260"/>
                      <a:pt x="12" y="261"/>
                      <a:pt x="7" y="256"/>
                    </a:cubicBezTo>
                    <a:cubicBezTo>
                      <a:pt x="2" y="251"/>
                      <a:pt x="0" y="235"/>
                      <a:pt x="4" y="230"/>
                    </a:cubicBezTo>
                    <a:cubicBezTo>
                      <a:pt x="20" y="212"/>
                      <a:pt x="13" y="192"/>
                      <a:pt x="15" y="172"/>
                    </a:cubicBezTo>
                    <a:cubicBezTo>
                      <a:pt x="16" y="153"/>
                      <a:pt x="20" y="135"/>
                      <a:pt x="5" y="119"/>
                    </a:cubicBezTo>
                    <a:cubicBezTo>
                      <a:pt x="1" y="114"/>
                      <a:pt x="3" y="98"/>
                      <a:pt x="9" y="92"/>
                    </a:cubicBezTo>
                    <a:cubicBezTo>
                      <a:pt x="13" y="87"/>
                      <a:pt x="26" y="88"/>
                      <a:pt x="35" y="88"/>
                    </a:cubicBezTo>
                    <a:cubicBezTo>
                      <a:pt x="40" y="88"/>
                      <a:pt x="44" y="92"/>
                      <a:pt x="50" y="94"/>
                    </a:cubicBezTo>
                    <a:cubicBezTo>
                      <a:pt x="50" y="74"/>
                      <a:pt x="44" y="52"/>
                      <a:pt x="51" y="38"/>
                    </a:cubicBezTo>
                    <a:cubicBezTo>
                      <a:pt x="60" y="24"/>
                      <a:pt x="81" y="16"/>
                      <a:pt x="100" y="30"/>
                    </a:cubicBezTo>
                    <a:cubicBezTo>
                      <a:pt x="118" y="0"/>
                      <a:pt x="121" y="0"/>
                      <a:pt x="153" y="13"/>
                    </a:cubicBezTo>
                    <a:cubicBezTo>
                      <a:pt x="158" y="15"/>
                      <a:pt x="166" y="16"/>
                      <a:pt x="172" y="14"/>
                    </a:cubicBezTo>
                    <a:cubicBezTo>
                      <a:pt x="188" y="9"/>
                      <a:pt x="198" y="17"/>
                      <a:pt x="207" y="24"/>
                    </a:cubicBezTo>
                    <a:cubicBezTo>
                      <a:pt x="194" y="28"/>
                      <a:pt x="182" y="32"/>
                      <a:pt x="169" y="35"/>
                    </a:cubicBezTo>
                    <a:cubicBezTo>
                      <a:pt x="164" y="36"/>
                      <a:pt x="157" y="35"/>
                      <a:pt x="153" y="32"/>
                    </a:cubicBezTo>
                    <a:cubicBezTo>
                      <a:pt x="136" y="21"/>
                      <a:pt x="126" y="29"/>
                      <a:pt x="109" y="49"/>
                    </a:cubicBezTo>
                    <a:cubicBezTo>
                      <a:pt x="119" y="55"/>
                      <a:pt x="127" y="61"/>
                      <a:pt x="137" y="66"/>
                    </a:cubicBezTo>
                    <a:cubicBezTo>
                      <a:pt x="143" y="68"/>
                      <a:pt x="152" y="72"/>
                      <a:pt x="155" y="70"/>
                    </a:cubicBezTo>
                    <a:cubicBezTo>
                      <a:pt x="181" y="49"/>
                      <a:pt x="209" y="57"/>
                      <a:pt x="237" y="61"/>
                    </a:cubicBezTo>
                    <a:cubicBezTo>
                      <a:pt x="248" y="62"/>
                      <a:pt x="260" y="60"/>
                      <a:pt x="274" y="62"/>
                    </a:cubicBezTo>
                    <a:cubicBezTo>
                      <a:pt x="263" y="67"/>
                      <a:pt x="253" y="75"/>
                      <a:pt x="242" y="76"/>
                    </a:cubicBezTo>
                    <a:cubicBezTo>
                      <a:pt x="231" y="77"/>
                      <a:pt x="219" y="71"/>
                      <a:pt x="204" y="68"/>
                    </a:cubicBezTo>
                    <a:cubicBezTo>
                      <a:pt x="206" y="75"/>
                      <a:pt x="206" y="79"/>
                      <a:pt x="207" y="82"/>
                    </a:cubicBezTo>
                    <a:cubicBezTo>
                      <a:pt x="192" y="79"/>
                      <a:pt x="193" y="92"/>
                      <a:pt x="188" y="99"/>
                    </a:cubicBezTo>
                    <a:cubicBezTo>
                      <a:pt x="182" y="108"/>
                      <a:pt x="175" y="115"/>
                      <a:pt x="165" y="128"/>
                    </a:cubicBezTo>
                    <a:cubicBezTo>
                      <a:pt x="178" y="127"/>
                      <a:pt x="188" y="126"/>
                      <a:pt x="198" y="124"/>
                    </a:cubicBezTo>
                    <a:cubicBezTo>
                      <a:pt x="208" y="121"/>
                      <a:pt x="218" y="117"/>
                      <a:pt x="230" y="118"/>
                    </a:cubicBezTo>
                    <a:cubicBezTo>
                      <a:pt x="213" y="127"/>
                      <a:pt x="197" y="137"/>
                      <a:pt x="178" y="147"/>
                    </a:cubicBezTo>
                    <a:cubicBezTo>
                      <a:pt x="178" y="164"/>
                      <a:pt x="178" y="183"/>
                      <a:pt x="178" y="203"/>
                    </a:cubicBezTo>
                    <a:cubicBezTo>
                      <a:pt x="194" y="211"/>
                      <a:pt x="211" y="220"/>
                      <a:pt x="229" y="229"/>
                    </a:cubicBezTo>
                    <a:cubicBezTo>
                      <a:pt x="229" y="230"/>
                      <a:pt x="228" y="231"/>
                      <a:pt x="228" y="233"/>
                    </a:cubicBezTo>
                    <a:cubicBezTo>
                      <a:pt x="208" y="228"/>
                      <a:pt x="188" y="223"/>
                      <a:pt x="169" y="218"/>
                    </a:cubicBezTo>
                    <a:cubicBezTo>
                      <a:pt x="168" y="220"/>
                      <a:pt x="168" y="222"/>
                      <a:pt x="168" y="224"/>
                    </a:cubicBezTo>
                    <a:cubicBezTo>
                      <a:pt x="177" y="237"/>
                      <a:pt x="187" y="251"/>
                      <a:pt x="197" y="266"/>
                    </a:cubicBezTo>
                    <a:cubicBezTo>
                      <a:pt x="198" y="265"/>
                      <a:pt x="202" y="264"/>
                      <a:pt x="207" y="261"/>
                    </a:cubicBezTo>
                    <a:cubicBezTo>
                      <a:pt x="205" y="267"/>
                      <a:pt x="203" y="271"/>
                      <a:pt x="201" y="277"/>
                    </a:cubicBezTo>
                    <a:cubicBezTo>
                      <a:pt x="226" y="279"/>
                      <a:pt x="254" y="258"/>
                      <a:pt x="273" y="292"/>
                    </a:cubicBezTo>
                    <a:cubicBezTo>
                      <a:pt x="252" y="280"/>
                      <a:pt x="232" y="288"/>
                      <a:pt x="212" y="290"/>
                    </a:cubicBezTo>
                    <a:cubicBezTo>
                      <a:pt x="195" y="291"/>
                      <a:pt x="175" y="295"/>
                      <a:pt x="159" y="281"/>
                    </a:cubicBezTo>
                    <a:cubicBezTo>
                      <a:pt x="149" y="273"/>
                      <a:pt x="141" y="276"/>
                      <a:pt x="132" y="284"/>
                    </a:cubicBezTo>
                    <a:cubicBezTo>
                      <a:pt x="125" y="290"/>
                      <a:pt x="117" y="295"/>
                      <a:pt x="112" y="300"/>
                    </a:cubicBezTo>
                    <a:close/>
                    <a:moveTo>
                      <a:pt x="62" y="87"/>
                    </a:moveTo>
                    <a:cubicBezTo>
                      <a:pt x="84" y="90"/>
                      <a:pt x="95" y="78"/>
                      <a:pt x="98" y="61"/>
                    </a:cubicBezTo>
                    <a:cubicBezTo>
                      <a:pt x="99" y="53"/>
                      <a:pt x="89" y="44"/>
                      <a:pt x="83" y="35"/>
                    </a:cubicBezTo>
                    <a:cubicBezTo>
                      <a:pt x="69" y="51"/>
                      <a:pt x="52" y="63"/>
                      <a:pt x="62" y="87"/>
                    </a:cubicBezTo>
                    <a:close/>
                    <a:moveTo>
                      <a:pt x="61" y="262"/>
                    </a:moveTo>
                    <a:cubicBezTo>
                      <a:pt x="56" y="284"/>
                      <a:pt x="63" y="300"/>
                      <a:pt x="80" y="302"/>
                    </a:cubicBezTo>
                    <a:cubicBezTo>
                      <a:pt x="86" y="302"/>
                      <a:pt x="96" y="296"/>
                      <a:pt x="97" y="292"/>
                    </a:cubicBezTo>
                    <a:cubicBezTo>
                      <a:pt x="102" y="272"/>
                      <a:pt x="90" y="263"/>
                      <a:pt x="61" y="262"/>
                    </a:cubicBezTo>
                    <a:close/>
                    <a:moveTo>
                      <a:pt x="100" y="271"/>
                    </a:moveTo>
                    <a:cubicBezTo>
                      <a:pt x="102" y="274"/>
                      <a:pt x="105" y="280"/>
                      <a:pt x="107" y="286"/>
                    </a:cubicBezTo>
                    <a:cubicBezTo>
                      <a:pt x="118" y="278"/>
                      <a:pt x="127" y="270"/>
                      <a:pt x="137" y="266"/>
                    </a:cubicBezTo>
                    <a:cubicBezTo>
                      <a:pt x="147" y="262"/>
                      <a:pt x="159" y="264"/>
                      <a:pt x="169" y="264"/>
                    </a:cubicBezTo>
                    <a:cubicBezTo>
                      <a:pt x="167" y="257"/>
                      <a:pt x="165" y="248"/>
                      <a:pt x="162" y="238"/>
                    </a:cubicBezTo>
                    <a:cubicBezTo>
                      <a:pt x="141" y="249"/>
                      <a:pt x="122" y="259"/>
                      <a:pt x="100" y="271"/>
                    </a:cubicBezTo>
                    <a:close/>
                    <a:moveTo>
                      <a:pt x="172" y="79"/>
                    </a:moveTo>
                    <a:cubicBezTo>
                      <a:pt x="159" y="84"/>
                      <a:pt x="150" y="87"/>
                      <a:pt x="137" y="91"/>
                    </a:cubicBezTo>
                    <a:cubicBezTo>
                      <a:pt x="145" y="99"/>
                      <a:pt x="151" y="105"/>
                      <a:pt x="161" y="115"/>
                    </a:cubicBezTo>
                    <a:cubicBezTo>
                      <a:pt x="165" y="101"/>
                      <a:pt x="168" y="91"/>
                      <a:pt x="172" y="79"/>
                    </a:cubicBezTo>
                    <a:close/>
                    <a:moveTo>
                      <a:pt x="129" y="88"/>
                    </a:moveTo>
                    <a:cubicBezTo>
                      <a:pt x="130" y="87"/>
                      <a:pt x="130" y="86"/>
                      <a:pt x="131" y="84"/>
                    </a:cubicBezTo>
                    <a:cubicBezTo>
                      <a:pt x="124" y="76"/>
                      <a:pt x="118" y="67"/>
                      <a:pt x="109" y="56"/>
                    </a:cubicBezTo>
                    <a:cubicBezTo>
                      <a:pt x="106" y="66"/>
                      <a:pt x="105" y="73"/>
                      <a:pt x="102" y="81"/>
                    </a:cubicBezTo>
                    <a:cubicBezTo>
                      <a:pt x="112" y="83"/>
                      <a:pt x="121" y="86"/>
                      <a:pt x="129" y="8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469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34" name="Freeform 24"/>
              <p:cNvSpPr>
                <a:spLocks noEditPoints="1"/>
              </p:cNvSpPr>
              <p:nvPr/>
            </p:nvSpPr>
            <p:spPr bwMode="auto">
              <a:xfrm>
                <a:off x="3337973" y="4335921"/>
                <a:ext cx="200513" cy="153213"/>
              </a:xfrm>
              <a:custGeom>
                <a:avLst/>
                <a:gdLst>
                  <a:gd name="T0" fmla="*/ 57 w 348"/>
                  <a:gd name="T1" fmla="*/ 209 h 266"/>
                  <a:gd name="T2" fmla="*/ 66 w 348"/>
                  <a:gd name="T3" fmla="*/ 134 h 266"/>
                  <a:gd name="T4" fmla="*/ 29 w 348"/>
                  <a:gd name="T5" fmla="*/ 131 h 266"/>
                  <a:gd name="T6" fmla="*/ 33 w 348"/>
                  <a:gd name="T7" fmla="*/ 176 h 266"/>
                  <a:gd name="T8" fmla="*/ 16 w 348"/>
                  <a:gd name="T9" fmla="*/ 173 h 266"/>
                  <a:gd name="T10" fmla="*/ 29 w 348"/>
                  <a:gd name="T11" fmla="*/ 100 h 266"/>
                  <a:gd name="T12" fmla="*/ 89 w 348"/>
                  <a:gd name="T13" fmla="*/ 34 h 266"/>
                  <a:gd name="T14" fmla="*/ 125 w 348"/>
                  <a:gd name="T15" fmla="*/ 6 h 266"/>
                  <a:gd name="T16" fmla="*/ 180 w 348"/>
                  <a:gd name="T17" fmla="*/ 13 h 266"/>
                  <a:gd name="T18" fmla="*/ 256 w 348"/>
                  <a:gd name="T19" fmla="*/ 7 h 266"/>
                  <a:gd name="T20" fmla="*/ 254 w 348"/>
                  <a:gd name="T21" fmla="*/ 48 h 266"/>
                  <a:gd name="T22" fmla="*/ 317 w 348"/>
                  <a:gd name="T23" fmla="*/ 100 h 266"/>
                  <a:gd name="T24" fmla="*/ 333 w 348"/>
                  <a:gd name="T25" fmla="*/ 169 h 266"/>
                  <a:gd name="T26" fmla="*/ 314 w 348"/>
                  <a:gd name="T27" fmla="*/ 169 h 266"/>
                  <a:gd name="T28" fmla="*/ 313 w 348"/>
                  <a:gd name="T29" fmla="*/ 121 h 266"/>
                  <a:gd name="T30" fmla="*/ 281 w 348"/>
                  <a:gd name="T31" fmla="*/ 158 h 266"/>
                  <a:gd name="T32" fmla="*/ 283 w 348"/>
                  <a:gd name="T33" fmla="*/ 257 h 266"/>
                  <a:gd name="T34" fmla="*/ 274 w 348"/>
                  <a:gd name="T35" fmla="*/ 234 h 266"/>
                  <a:gd name="T36" fmla="*/ 217 w 348"/>
                  <a:gd name="T37" fmla="*/ 165 h 266"/>
                  <a:gd name="T38" fmla="*/ 230 w 348"/>
                  <a:gd name="T39" fmla="*/ 228 h 266"/>
                  <a:gd name="T40" fmla="*/ 145 w 348"/>
                  <a:gd name="T41" fmla="*/ 178 h 266"/>
                  <a:gd name="T42" fmla="*/ 115 w 348"/>
                  <a:gd name="T43" fmla="*/ 228 h 266"/>
                  <a:gd name="T44" fmla="*/ 129 w 348"/>
                  <a:gd name="T45" fmla="*/ 177 h 266"/>
                  <a:gd name="T46" fmla="*/ 117 w 348"/>
                  <a:gd name="T47" fmla="*/ 170 h 266"/>
                  <a:gd name="T48" fmla="*/ 80 w 348"/>
                  <a:gd name="T49" fmla="*/ 204 h 266"/>
                  <a:gd name="T50" fmla="*/ 64 w 348"/>
                  <a:gd name="T51" fmla="*/ 265 h 266"/>
                  <a:gd name="T52" fmla="*/ 309 w 348"/>
                  <a:gd name="T53" fmla="*/ 80 h 266"/>
                  <a:gd name="T54" fmla="*/ 275 w 348"/>
                  <a:gd name="T55" fmla="*/ 94 h 266"/>
                  <a:gd name="T56" fmla="*/ 87 w 348"/>
                  <a:gd name="T57" fmla="*/ 59 h 266"/>
                  <a:gd name="T58" fmla="*/ 49 w 348"/>
                  <a:gd name="T59" fmla="*/ 92 h 266"/>
                  <a:gd name="T60" fmla="*/ 87 w 348"/>
                  <a:gd name="T61" fmla="*/ 59 h 266"/>
                  <a:gd name="T62" fmla="*/ 78 w 348"/>
                  <a:gd name="T63" fmla="*/ 100 h 266"/>
                  <a:gd name="T64" fmla="*/ 76 w 348"/>
                  <a:gd name="T65" fmla="*/ 170 h 266"/>
                  <a:gd name="T66" fmla="*/ 257 w 348"/>
                  <a:gd name="T67" fmla="*/ 136 h 266"/>
                  <a:gd name="T68" fmla="*/ 268 w 348"/>
                  <a:gd name="T69" fmla="*/ 171 h 266"/>
                  <a:gd name="T70" fmla="*/ 267 w 348"/>
                  <a:gd name="T71" fmla="*/ 101 h 266"/>
                  <a:gd name="T72" fmla="*/ 265 w 348"/>
                  <a:gd name="T73" fmla="*/ 129 h 266"/>
                  <a:gd name="T74" fmla="*/ 267 w 348"/>
                  <a:gd name="T75" fmla="*/ 101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8" h="266">
                    <a:moveTo>
                      <a:pt x="64" y="266"/>
                    </a:moveTo>
                    <a:cubicBezTo>
                      <a:pt x="61" y="247"/>
                      <a:pt x="57" y="228"/>
                      <a:pt x="57" y="209"/>
                    </a:cubicBezTo>
                    <a:cubicBezTo>
                      <a:pt x="57" y="192"/>
                      <a:pt x="64" y="175"/>
                      <a:pt x="67" y="157"/>
                    </a:cubicBezTo>
                    <a:cubicBezTo>
                      <a:pt x="68" y="149"/>
                      <a:pt x="69" y="140"/>
                      <a:pt x="66" y="134"/>
                    </a:cubicBezTo>
                    <a:cubicBezTo>
                      <a:pt x="61" y="126"/>
                      <a:pt x="52" y="120"/>
                      <a:pt x="43" y="116"/>
                    </a:cubicBezTo>
                    <a:cubicBezTo>
                      <a:pt x="41" y="115"/>
                      <a:pt x="33" y="125"/>
                      <a:pt x="29" y="131"/>
                    </a:cubicBezTo>
                    <a:cubicBezTo>
                      <a:pt x="27" y="134"/>
                      <a:pt x="28" y="142"/>
                      <a:pt x="31" y="145"/>
                    </a:cubicBezTo>
                    <a:cubicBezTo>
                      <a:pt x="41" y="155"/>
                      <a:pt x="38" y="165"/>
                      <a:pt x="33" y="176"/>
                    </a:cubicBezTo>
                    <a:cubicBezTo>
                      <a:pt x="29" y="183"/>
                      <a:pt x="27" y="193"/>
                      <a:pt x="21" y="203"/>
                    </a:cubicBezTo>
                    <a:cubicBezTo>
                      <a:pt x="19" y="193"/>
                      <a:pt x="13" y="181"/>
                      <a:pt x="16" y="173"/>
                    </a:cubicBezTo>
                    <a:cubicBezTo>
                      <a:pt x="21" y="161"/>
                      <a:pt x="17" y="155"/>
                      <a:pt x="13" y="147"/>
                    </a:cubicBezTo>
                    <a:cubicBezTo>
                      <a:pt x="0" y="122"/>
                      <a:pt x="4" y="111"/>
                      <a:pt x="29" y="100"/>
                    </a:cubicBezTo>
                    <a:cubicBezTo>
                      <a:pt x="25" y="46"/>
                      <a:pt x="35" y="39"/>
                      <a:pt x="96" y="49"/>
                    </a:cubicBezTo>
                    <a:cubicBezTo>
                      <a:pt x="93" y="43"/>
                      <a:pt x="89" y="39"/>
                      <a:pt x="89" y="34"/>
                    </a:cubicBezTo>
                    <a:cubicBezTo>
                      <a:pt x="89" y="24"/>
                      <a:pt x="88" y="7"/>
                      <a:pt x="94" y="5"/>
                    </a:cubicBezTo>
                    <a:cubicBezTo>
                      <a:pt x="102" y="0"/>
                      <a:pt x="118" y="1"/>
                      <a:pt x="125" y="6"/>
                    </a:cubicBezTo>
                    <a:cubicBezTo>
                      <a:pt x="136" y="15"/>
                      <a:pt x="145" y="17"/>
                      <a:pt x="158" y="14"/>
                    </a:cubicBezTo>
                    <a:cubicBezTo>
                      <a:pt x="165" y="12"/>
                      <a:pt x="173" y="11"/>
                      <a:pt x="180" y="13"/>
                    </a:cubicBezTo>
                    <a:cubicBezTo>
                      <a:pt x="198" y="17"/>
                      <a:pt x="214" y="17"/>
                      <a:pt x="229" y="4"/>
                    </a:cubicBezTo>
                    <a:cubicBezTo>
                      <a:pt x="234" y="0"/>
                      <a:pt x="250" y="2"/>
                      <a:pt x="256" y="7"/>
                    </a:cubicBezTo>
                    <a:cubicBezTo>
                      <a:pt x="261" y="12"/>
                      <a:pt x="260" y="25"/>
                      <a:pt x="260" y="34"/>
                    </a:cubicBezTo>
                    <a:cubicBezTo>
                      <a:pt x="260" y="39"/>
                      <a:pt x="256" y="44"/>
                      <a:pt x="254" y="48"/>
                    </a:cubicBezTo>
                    <a:cubicBezTo>
                      <a:pt x="273" y="48"/>
                      <a:pt x="295" y="42"/>
                      <a:pt x="309" y="50"/>
                    </a:cubicBezTo>
                    <a:cubicBezTo>
                      <a:pt x="324" y="58"/>
                      <a:pt x="332" y="81"/>
                      <a:pt x="317" y="100"/>
                    </a:cubicBezTo>
                    <a:cubicBezTo>
                      <a:pt x="346" y="113"/>
                      <a:pt x="348" y="121"/>
                      <a:pt x="335" y="150"/>
                    </a:cubicBezTo>
                    <a:cubicBezTo>
                      <a:pt x="333" y="156"/>
                      <a:pt x="331" y="164"/>
                      <a:pt x="333" y="169"/>
                    </a:cubicBezTo>
                    <a:cubicBezTo>
                      <a:pt x="340" y="186"/>
                      <a:pt x="332" y="196"/>
                      <a:pt x="324" y="205"/>
                    </a:cubicBezTo>
                    <a:cubicBezTo>
                      <a:pt x="321" y="193"/>
                      <a:pt x="316" y="181"/>
                      <a:pt x="314" y="169"/>
                    </a:cubicBezTo>
                    <a:cubicBezTo>
                      <a:pt x="313" y="163"/>
                      <a:pt x="313" y="155"/>
                      <a:pt x="316" y="151"/>
                    </a:cubicBezTo>
                    <a:cubicBezTo>
                      <a:pt x="324" y="139"/>
                      <a:pt x="323" y="128"/>
                      <a:pt x="313" y="121"/>
                    </a:cubicBezTo>
                    <a:cubicBezTo>
                      <a:pt x="309" y="118"/>
                      <a:pt x="298" y="121"/>
                      <a:pt x="293" y="124"/>
                    </a:cubicBezTo>
                    <a:cubicBezTo>
                      <a:pt x="282" y="132"/>
                      <a:pt x="273" y="143"/>
                      <a:pt x="281" y="158"/>
                    </a:cubicBezTo>
                    <a:cubicBezTo>
                      <a:pt x="292" y="179"/>
                      <a:pt x="294" y="200"/>
                      <a:pt x="289" y="223"/>
                    </a:cubicBezTo>
                    <a:cubicBezTo>
                      <a:pt x="286" y="234"/>
                      <a:pt x="285" y="246"/>
                      <a:pt x="283" y="257"/>
                    </a:cubicBezTo>
                    <a:cubicBezTo>
                      <a:pt x="281" y="257"/>
                      <a:pt x="279" y="258"/>
                      <a:pt x="276" y="258"/>
                    </a:cubicBezTo>
                    <a:cubicBezTo>
                      <a:pt x="275" y="250"/>
                      <a:pt x="270" y="239"/>
                      <a:pt x="274" y="234"/>
                    </a:cubicBezTo>
                    <a:cubicBezTo>
                      <a:pt x="287" y="211"/>
                      <a:pt x="272" y="201"/>
                      <a:pt x="257" y="190"/>
                    </a:cubicBezTo>
                    <a:cubicBezTo>
                      <a:pt x="246" y="183"/>
                      <a:pt x="234" y="176"/>
                      <a:pt x="217" y="165"/>
                    </a:cubicBezTo>
                    <a:cubicBezTo>
                      <a:pt x="223" y="188"/>
                      <a:pt x="228" y="208"/>
                      <a:pt x="233" y="228"/>
                    </a:cubicBezTo>
                    <a:cubicBezTo>
                      <a:pt x="232" y="228"/>
                      <a:pt x="231" y="228"/>
                      <a:pt x="230" y="228"/>
                    </a:cubicBezTo>
                    <a:cubicBezTo>
                      <a:pt x="221" y="212"/>
                      <a:pt x="211" y="196"/>
                      <a:pt x="201" y="178"/>
                    </a:cubicBezTo>
                    <a:cubicBezTo>
                      <a:pt x="184" y="178"/>
                      <a:pt x="165" y="178"/>
                      <a:pt x="145" y="178"/>
                    </a:cubicBezTo>
                    <a:cubicBezTo>
                      <a:pt x="137" y="194"/>
                      <a:pt x="128" y="211"/>
                      <a:pt x="119" y="228"/>
                    </a:cubicBezTo>
                    <a:cubicBezTo>
                      <a:pt x="118" y="228"/>
                      <a:pt x="117" y="228"/>
                      <a:pt x="115" y="228"/>
                    </a:cubicBezTo>
                    <a:cubicBezTo>
                      <a:pt x="117" y="221"/>
                      <a:pt x="117" y="213"/>
                      <a:pt x="119" y="205"/>
                    </a:cubicBezTo>
                    <a:cubicBezTo>
                      <a:pt x="122" y="196"/>
                      <a:pt x="127" y="187"/>
                      <a:pt x="129" y="177"/>
                    </a:cubicBezTo>
                    <a:cubicBezTo>
                      <a:pt x="130" y="175"/>
                      <a:pt x="127" y="170"/>
                      <a:pt x="125" y="168"/>
                    </a:cubicBezTo>
                    <a:cubicBezTo>
                      <a:pt x="124" y="167"/>
                      <a:pt x="119" y="168"/>
                      <a:pt x="117" y="170"/>
                    </a:cubicBezTo>
                    <a:cubicBezTo>
                      <a:pt x="108" y="176"/>
                      <a:pt x="99" y="184"/>
                      <a:pt x="90" y="191"/>
                    </a:cubicBezTo>
                    <a:cubicBezTo>
                      <a:pt x="87" y="194"/>
                      <a:pt x="84" y="198"/>
                      <a:pt x="80" y="204"/>
                    </a:cubicBezTo>
                    <a:cubicBezTo>
                      <a:pt x="81" y="204"/>
                      <a:pt x="78" y="203"/>
                      <a:pt x="71" y="200"/>
                    </a:cubicBezTo>
                    <a:cubicBezTo>
                      <a:pt x="69" y="222"/>
                      <a:pt x="88" y="247"/>
                      <a:pt x="64" y="265"/>
                    </a:cubicBezTo>
                    <a:cubicBezTo>
                      <a:pt x="64" y="265"/>
                      <a:pt x="64" y="266"/>
                      <a:pt x="64" y="266"/>
                    </a:cubicBezTo>
                    <a:close/>
                    <a:moveTo>
                      <a:pt x="309" y="80"/>
                    </a:moveTo>
                    <a:cubicBezTo>
                      <a:pt x="296" y="66"/>
                      <a:pt x="283" y="52"/>
                      <a:pt x="257" y="64"/>
                    </a:cubicBezTo>
                    <a:cubicBezTo>
                      <a:pt x="263" y="75"/>
                      <a:pt x="266" y="89"/>
                      <a:pt x="275" y="94"/>
                    </a:cubicBezTo>
                    <a:cubicBezTo>
                      <a:pt x="289" y="102"/>
                      <a:pt x="304" y="97"/>
                      <a:pt x="309" y="80"/>
                    </a:cubicBezTo>
                    <a:close/>
                    <a:moveTo>
                      <a:pt x="87" y="59"/>
                    </a:moveTo>
                    <a:cubicBezTo>
                      <a:pt x="69" y="55"/>
                      <a:pt x="55" y="58"/>
                      <a:pt x="48" y="74"/>
                    </a:cubicBezTo>
                    <a:cubicBezTo>
                      <a:pt x="45" y="79"/>
                      <a:pt x="46" y="87"/>
                      <a:pt x="49" y="92"/>
                    </a:cubicBezTo>
                    <a:cubicBezTo>
                      <a:pt x="50" y="95"/>
                      <a:pt x="59" y="95"/>
                      <a:pt x="64" y="95"/>
                    </a:cubicBezTo>
                    <a:cubicBezTo>
                      <a:pt x="86" y="94"/>
                      <a:pt x="86" y="77"/>
                      <a:pt x="87" y="59"/>
                    </a:cubicBezTo>
                    <a:close/>
                    <a:moveTo>
                      <a:pt x="109" y="161"/>
                    </a:moveTo>
                    <a:cubicBezTo>
                      <a:pt x="99" y="140"/>
                      <a:pt x="88" y="121"/>
                      <a:pt x="78" y="100"/>
                    </a:cubicBezTo>
                    <a:cubicBezTo>
                      <a:pt x="74" y="101"/>
                      <a:pt x="67" y="104"/>
                      <a:pt x="59" y="107"/>
                    </a:cubicBezTo>
                    <a:cubicBezTo>
                      <a:pt x="78" y="124"/>
                      <a:pt x="100" y="140"/>
                      <a:pt x="76" y="170"/>
                    </a:cubicBezTo>
                    <a:cubicBezTo>
                      <a:pt x="90" y="166"/>
                      <a:pt x="100" y="164"/>
                      <a:pt x="109" y="161"/>
                    </a:cubicBezTo>
                    <a:close/>
                    <a:moveTo>
                      <a:pt x="257" y="136"/>
                    </a:moveTo>
                    <a:cubicBezTo>
                      <a:pt x="248" y="144"/>
                      <a:pt x="242" y="150"/>
                      <a:pt x="232" y="159"/>
                    </a:cubicBezTo>
                    <a:cubicBezTo>
                      <a:pt x="247" y="164"/>
                      <a:pt x="256" y="167"/>
                      <a:pt x="268" y="171"/>
                    </a:cubicBezTo>
                    <a:cubicBezTo>
                      <a:pt x="264" y="159"/>
                      <a:pt x="261" y="150"/>
                      <a:pt x="257" y="136"/>
                    </a:cubicBezTo>
                    <a:close/>
                    <a:moveTo>
                      <a:pt x="267" y="101"/>
                    </a:moveTo>
                    <a:cubicBezTo>
                      <a:pt x="265" y="110"/>
                      <a:pt x="262" y="119"/>
                      <a:pt x="260" y="127"/>
                    </a:cubicBezTo>
                    <a:cubicBezTo>
                      <a:pt x="262" y="128"/>
                      <a:pt x="264" y="129"/>
                      <a:pt x="265" y="129"/>
                    </a:cubicBezTo>
                    <a:cubicBezTo>
                      <a:pt x="273" y="123"/>
                      <a:pt x="281" y="116"/>
                      <a:pt x="291" y="108"/>
                    </a:cubicBezTo>
                    <a:cubicBezTo>
                      <a:pt x="281" y="105"/>
                      <a:pt x="275" y="103"/>
                      <a:pt x="267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35" name="Freeform 25"/>
              <p:cNvSpPr>
                <a:spLocks noEditPoints="1"/>
              </p:cNvSpPr>
              <p:nvPr/>
            </p:nvSpPr>
            <p:spPr bwMode="auto">
              <a:xfrm>
                <a:off x="3289644" y="2384258"/>
                <a:ext cx="201027" cy="160410"/>
              </a:xfrm>
              <a:custGeom>
                <a:avLst/>
                <a:gdLst>
                  <a:gd name="T0" fmla="*/ 335 w 349"/>
                  <a:gd name="T1" fmla="*/ 100 h 279"/>
                  <a:gd name="T2" fmla="*/ 318 w 349"/>
                  <a:gd name="T3" fmla="*/ 171 h 279"/>
                  <a:gd name="T4" fmla="*/ 254 w 349"/>
                  <a:gd name="T5" fmla="*/ 223 h 279"/>
                  <a:gd name="T6" fmla="*/ 257 w 349"/>
                  <a:gd name="T7" fmla="*/ 264 h 279"/>
                  <a:gd name="T8" fmla="*/ 143 w 349"/>
                  <a:gd name="T9" fmla="*/ 257 h 279"/>
                  <a:gd name="T10" fmla="*/ 93 w 349"/>
                  <a:gd name="T11" fmla="*/ 268 h 279"/>
                  <a:gd name="T12" fmla="*/ 94 w 349"/>
                  <a:gd name="T13" fmla="*/ 227 h 279"/>
                  <a:gd name="T14" fmla="*/ 30 w 349"/>
                  <a:gd name="T15" fmla="*/ 174 h 279"/>
                  <a:gd name="T16" fmla="*/ 17 w 349"/>
                  <a:gd name="T17" fmla="*/ 104 h 279"/>
                  <a:gd name="T18" fmla="*/ 36 w 349"/>
                  <a:gd name="T19" fmla="*/ 104 h 279"/>
                  <a:gd name="T20" fmla="*/ 46 w 349"/>
                  <a:gd name="T21" fmla="*/ 160 h 279"/>
                  <a:gd name="T22" fmla="*/ 70 w 349"/>
                  <a:gd name="T23" fmla="*/ 120 h 279"/>
                  <a:gd name="T24" fmla="*/ 62 w 349"/>
                  <a:gd name="T25" fmla="*/ 0 h 279"/>
                  <a:gd name="T26" fmla="*/ 69 w 349"/>
                  <a:gd name="T27" fmla="*/ 72 h 279"/>
                  <a:gd name="T28" fmla="*/ 82 w 349"/>
                  <a:gd name="T29" fmla="*/ 76 h 279"/>
                  <a:gd name="T30" fmla="*/ 119 w 349"/>
                  <a:gd name="T31" fmla="*/ 43 h 279"/>
                  <a:gd name="T32" fmla="*/ 201 w 349"/>
                  <a:gd name="T33" fmla="*/ 95 h 279"/>
                  <a:gd name="T34" fmla="*/ 233 w 349"/>
                  <a:gd name="T35" fmla="*/ 45 h 279"/>
                  <a:gd name="T36" fmla="*/ 223 w 349"/>
                  <a:gd name="T37" fmla="*/ 105 h 279"/>
                  <a:gd name="T38" fmla="*/ 277 w 349"/>
                  <a:gd name="T39" fmla="*/ 69 h 279"/>
                  <a:gd name="T40" fmla="*/ 287 w 349"/>
                  <a:gd name="T41" fmla="*/ 41 h 279"/>
                  <a:gd name="T42" fmla="*/ 286 w 349"/>
                  <a:gd name="T43" fmla="*/ 108 h 279"/>
                  <a:gd name="T44" fmla="*/ 311 w 349"/>
                  <a:gd name="T45" fmla="*/ 152 h 279"/>
                  <a:gd name="T46" fmla="*/ 315 w 349"/>
                  <a:gd name="T47" fmla="*/ 100 h 279"/>
                  <a:gd name="T48" fmla="*/ 309 w 349"/>
                  <a:gd name="T49" fmla="*/ 193 h 279"/>
                  <a:gd name="T50" fmla="*/ 258 w 349"/>
                  <a:gd name="T51" fmla="*/ 209 h 279"/>
                  <a:gd name="T52" fmla="*/ 87 w 349"/>
                  <a:gd name="T53" fmla="*/ 212 h 279"/>
                  <a:gd name="T54" fmla="*/ 46 w 349"/>
                  <a:gd name="T55" fmla="*/ 193 h 279"/>
                  <a:gd name="T56" fmla="*/ 78 w 349"/>
                  <a:gd name="T57" fmla="*/ 172 h 279"/>
                  <a:gd name="T58" fmla="*/ 77 w 349"/>
                  <a:gd name="T59" fmla="*/ 102 h 279"/>
                  <a:gd name="T60" fmla="*/ 78 w 349"/>
                  <a:gd name="T61" fmla="*/ 172 h 279"/>
                  <a:gd name="T62" fmla="*/ 269 w 349"/>
                  <a:gd name="T63" fmla="*/ 101 h 279"/>
                  <a:gd name="T64" fmla="*/ 257 w 349"/>
                  <a:gd name="T65" fmla="*/ 136 h 279"/>
                  <a:gd name="T66" fmla="*/ 264 w 349"/>
                  <a:gd name="T67" fmla="*/ 143 h 279"/>
                  <a:gd name="T68" fmla="*/ 268 w 349"/>
                  <a:gd name="T69" fmla="*/ 172 h 279"/>
                  <a:gd name="T70" fmla="*/ 106 w 349"/>
                  <a:gd name="T71" fmla="*/ 235 h 279"/>
                  <a:gd name="T72" fmla="*/ 108 w 349"/>
                  <a:gd name="T73" fmla="*/ 253 h 279"/>
                  <a:gd name="T74" fmla="*/ 129 w 349"/>
                  <a:gd name="T75" fmla="*/ 251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9" h="279">
                    <a:moveTo>
                      <a:pt x="324" y="66"/>
                    </a:moveTo>
                    <a:cubicBezTo>
                      <a:pt x="332" y="74"/>
                      <a:pt x="338" y="85"/>
                      <a:pt x="335" y="100"/>
                    </a:cubicBezTo>
                    <a:cubicBezTo>
                      <a:pt x="334" y="108"/>
                      <a:pt x="334" y="117"/>
                      <a:pt x="338" y="124"/>
                    </a:cubicBezTo>
                    <a:cubicBezTo>
                      <a:pt x="349" y="148"/>
                      <a:pt x="345" y="160"/>
                      <a:pt x="318" y="171"/>
                    </a:cubicBezTo>
                    <a:cubicBezTo>
                      <a:pt x="330" y="191"/>
                      <a:pt x="324" y="208"/>
                      <a:pt x="307" y="226"/>
                    </a:cubicBezTo>
                    <a:cubicBezTo>
                      <a:pt x="292" y="225"/>
                      <a:pt x="274" y="224"/>
                      <a:pt x="254" y="223"/>
                    </a:cubicBezTo>
                    <a:cubicBezTo>
                      <a:pt x="256" y="228"/>
                      <a:pt x="260" y="234"/>
                      <a:pt x="260" y="239"/>
                    </a:cubicBezTo>
                    <a:cubicBezTo>
                      <a:pt x="261" y="247"/>
                      <a:pt x="262" y="260"/>
                      <a:pt x="257" y="264"/>
                    </a:cubicBezTo>
                    <a:cubicBezTo>
                      <a:pt x="251" y="269"/>
                      <a:pt x="235" y="272"/>
                      <a:pt x="230" y="268"/>
                    </a:cubicBezTo>
                    <a:cubicBezTo>
                      <a:pt x="203" y="245"/>
                      <a:pt x="171" y="267"/>
                      <a:pt x="143" y="257"/>
                    </a:cubicBezTo>
                    <a:cubicBezTo>
                      <a:pt x="139" y="256"/>
                      <a:pt x="134" y="261"/>
                      <a:pt x="129" y="264"/>
                    </a:cubicBezTo>
                    <a:cubicBezTo>
                      <a:pt x="118" y="272"/>
                      <a:pt x="106" y="279"/>
                      <a:pt x="93" y="268"/>
                    </a:cubicBezTo>
                    <a:cubicBezTo>
                      <a:pt x="80" y="258"/>
                      <a:pt x="85" y="245"/>
                      <a:pt x="91" y="232"/>
                    </a:cubicBezTo>
                    <a:cubicBezTo>
                      <a:pt x="93" y="230"/>
                      <a:pt x="94" y="227"/>
                      <a:pt x="94" y="227"/>
                    </a:cubicBezTo>
                    <a:cubicBezTo>
                      <a:pt x="77" y="225"/>
                      <a:pt x="58" y="226"/>
                      <a:pt x="42" y="222"/>
                    </a:cubicBezTo>
                    <a:cubicBezTo>
                      <a:pt x="26" y="217"/>
                      <a:pt x="23" y="199"/>
                      <a:pt x="30" y="174"/>
                    </a:cubicBezTo>
                    <a:cubicBezTo>
                      <a:pt x="1" y="157"/>
                      <a:pt x="0" y="151"/>
                      <a:pt x="15" y="120"/>
                    </a:cubicBezTo>
                    <a:cubicBezTo>
                      <a:pt x="18" y="116"/>
                      <a:pt x="16" y="109"/>
                      <a:pt x="17" y="104"/>
                    </a:cubicBezTo>
                    <a:cubicBezTo>
                      <a:pt x="17" y="93"/>
                      <a:pt x="18" y="82"/>
                      <a:pt x="24" y="71"/>
                    </a:cubicBezTo>
                    <a:cubicBezTo>
                      <a:pt x="28" y="82"/>
                      <a:pt x="33" y="93"/>
                      <a:pt x="36" y="104"/>
                    </a:cubicBezTo>
                    <a:cubicBezTo>
                      <a:pt x="38" y="110"/>
                      <a:pt x="38" y="118"/>
                      <a:pt x="35" y="122"/>
                    </a:cubicBezTo>
                    <a:cubicBezTo>
                      <a:pt x="21" y="139"/>
                      <a:pt x="31" y="148"/>
                      <a:pt x="46" y="160"/>
                    </a:cubicBezTo>
                    <a:cubicBezTo>
                      <a:pt x="53" y="151"/>
                      <a:pt x="61" y="144"/>
                      <a:pt x="68" y="135"/>
                    </a:cubicBezTo>
                    <a:cubicBezTo>
                      <a:pt x="70" y="131"/>
                      <a:pt x="72" y="123"/>
                      <a:pt x="70" y="120"/>
                    </a:cubicBezTo>
                    <a:cubicBezTo>
                      <a:pt x="52" y="94"/>
                      <a:pt x="58" y="66"/>
                      <a:pt x="62" y="38"/>
                    </a:cubicBezTo>
                    <a:cubicBezTo>
                      <a:pt x="64" y="27"/>
                      <a:pt x="61" y="14"/>
                      <a:pt x="62" y="0"/>
                    </a:cubicBezTo>
                    <a:cubicBezTo>
                      <a:pt x="67" y="11"/>
                      <a:pt x="76" y="21"/>
                      <a:pt x="77" y="33"/>
                    </a:cubicBezTo>
                    <a:cubicBezTo>
                      <a:pt x="79" y="44"/>
                      <a:pt x="72" y="57"/>
                      <a:pt x="69" y="72"/>
                    </a:cubicBezTo>
                    <a:cubicBezTo>
                      <a:pt x="76" y="69"/>
                      <a:pt x="80" y="68"/>
                      <a:pt x="86" y="66"/>
                    </a:cubicBezTo>
                    <a:cubicBezTo>
                      <a:pt x="84" y="70"/>
                      <a:pt x="83" y="73"/>
                      <a:pt x="82" y="76"/>
                    </a:cubicBezTo>
                    <a:cubicBezTo>
                      <a:pt x="96" y="85"/>
                      <a:pt x="110" y="94"/>
                      <a:pt x="125" y="105"/>
                    </a:cubicBezTo>
                    <a:cubicBezTo>
                      <a:pt x="142" y="83"/>
                      <a:pt x="105" y="65"/>
                      <a:pt x="119" y="43"/>
                    </a:cubicBezTo>
                    <a:cubicBezTo>
                      <a:pt x="128" y="61"/>
                      <a:pt x="137" y="79"/>
                      <a:pt x="145" y="95"/>
                    </a:cubicBezTo>
                    <a:cubicBezTo>
                      <a:pt x="164" y="95"/>
                      <a:pt x="183" y="95"/>
                      <a:pt x="201" y="95"/>
                    </a:cubicBezTo>
                    <a:cubicBezTo>
                      <a:pt x="211" y="77"/>
                      <a:pt x="220" y="61"/>
                      <a:pt x="230" y="45"/>
                    </a:cubicBezTo>
                    <a:cubicBezTo>
                      <a:pt x="231" y="45"/>
                      <a:pt x="232" y="45"/>
                      <a:pt x="233" y="45"/>
                    </a:cubicBezTo>
                    <a:cubicBezTo>
                      <a:pt x="230" y="55"/>
                      <a:pt x="227" y="65"/>
                      <a:pt x="225" y="74"/>
                    </a:cubicBezTo>
                    <a:cubicBezTo>
                      <a:pt x="223" y="84"/>
                      <a:pt x="221" y="94"/>
                      <a:pt x="223" y="105"/>
                    </a:cubicBezTo>
                    <a:cubicBezTo>
                      <a:pt x="231" y="84"/>
                      <a:pt x="262" y="90"/>
                      <a:pt x="268" y="66"/>
                    </a:cubicBezTo>
                    <a:cubicBezTo>
                      <a:pt x="268" y="66"/>
                      <a:pt x="272" y="67"/>
                      <a:pt x="277" y="69"/>
                    </a:cubicBezTo>
                    <a:cubicBezTo>
                      <a:pt x="283" y="46"/>
                      <a:pt x="257" y="19"/>
                      <a:pt x="287" y="2"/>
                    </a:cubicBezTo>
                    <a:cubicBezTo>
                      <a:pt x="287" y="15"/>
                      <a:pt x="287" y="28"/>
                      <a:pt x="287" y="41"/>
                    </a:cubicBezTo>
                    <a:cubicBezTo>
                      <a:pt x="288" y="60"/>
                      <a:pt x="289" y="78"/>
                      <a:pt x="290" y="97"/>
                    </a:cubicBezTo>
                    <a:cubicBezTo>
                      <a:pt x="290" y="101"/>
                      <a:pt x="288" y="105"/>
                      <a:pt x="286" y="108"/>
                    </a:cubicBezTo>
                    <a:cubicBezTo>
                      <a:pt x="271" y="122"/>
                      <a:pt x="279" y="135"/>
                      <a:pt x="290" y="145"/>
                    </a:cubicBezTo>
                    <a:cubicBezTo>
                      <a:pt x="296" y="149"/>
                      <a:pt x="308" y="155"/>
                      <a:pt x="311" y="152"/>
                    </a:cubicBezTo>
                    <a:cubicBezTo>
                      <a:pt x="320" y="146"/>
                      <a:pt x="327" y="136"/>
                      <a:pt x="318" y="123"/>
                    </a:cubicBezTo>
                    <a:cubicBezTo>
                      <a:pt x="314" y="117"/>
                      <a:pt x="314" y="107"/>
                      <a:pt x="315" y="100"/>
                    </a:cubicBezTo>
                    <a:cubicBezTo>
                      <a:pt x="317" y="89"/>
                      <a:pt x="320" y="78"/>
                      <a:pt x="324" y="66"/>
                    </a:cubicBezTo>
                    <a:close/>
                    <a:moveTo>
                      <a:pt x="309" y="193"/>
                    </a:moveTo>
                    <a:cubicBezTo>
                      <a:pt x="304" y="168"/>
                      <a:pt x="286" y="173"/>
                      <a:pt x="273" y="179"/>
                    </a:cubicBezTo>
                    <a:cubicBezTo>
                      <a:pt x="265" y="183"/>
                      <a:pt x="263" y="198"/>
                      <a:pt x="258" y="209"/>
                    </a:cubicBezTo>
                    <a:cubicBezTo>
                      <a:pt x="284" y="221"/>
                      <a:pt x="296" y="204"/>
                      <a:pt x="309" y="193"/>
                    </a:cubicBezTo>
                    <a:close/>
                    <a:moveTo>
                      <a:pt x="87" y="212"/>
                    </a:moveTo>
                    <a:cubicBezTo>
                      <a:pt x="84" y="183"/>
                      <a:pt x="76" y="173"/>
                      <a:pt x="57" y="177"/>
                    </a:cubicBezTo>
                    <a:cubicBezTo>
                      <a:pt x="52" y="178"/>
                      <a:pt x="46" y="187"/>
                      <a:pt x="46" y="193"/>
                    </a:cubicBezTo>
                    <a:cubicBezTo>
                      <a:pt x="46" y="209"/>
                      <a:pt x="63" y="217"/>
                      <a:pt x="87" y="212"/>
                    </a:cubicBezTo>
                    <a:close/>
                    <a:moveTo>
                      <a:pt x="78" y="172"/>
                    </a:moveTo>
                    <a:cubicBezTo>
                      <a:pt x="89" y="151"/>
                      <a:pt x="99" y="131"/>
                      <a:pt x="110" y="110"/>
                    </a:cubicBezTo>
                    <a:cubicBezTo>
                      <a:pt x="100" y="108"/>
                      <a:pt x="90" y="105"/>
                      <a:pt x="77" y="102"/>
                    </a:cubicBezTo>
                    <a:cubicBezTo>
                      <a:pt x="100" y="132"/>
                      <a:pt x="77" y="148"/>
                      <a:pt x="60" y="166"/>
                    </a:cubicBezTo>
                    <a:cubicBezTo>
                      <a:pt x="68" y="169"/>
                      <a:pt x="74" y="171"/>
                      <a:pt x="78" y="172"/>
                    </a:cubicBezTo>
                    <a:close/>
                    <a:moveTo>
                      <a:pt x="257" y="136"/>
                    </a:moveTo>
                    <a:cubicBezTo>
                      <a:pt x="261" y="122"/>
                      <a:pt x="265" y="112"/>
                      <a:pt x="269" y="101"/>
                    </a:cubicBezTo>
                    <a:cubicBezTo>
                      <a:pt x="258" y="104"/>
                      <a:pt x="248" y="107"/>
                      <a:pt x="235" y="111"/>
                    </a:cubicBezTo>
                    <a:cubicBezTo>
                      <a:pt x="243" y="120"/>
                      <a:pt x="249" y="127"/>
                      <a:pt x="257" y="136"/>
                    </a:cubicBezTo>
                    <a:close/>
                    <a:moveTo>
                      <a:pt x="293" y="163"/>
                    </a:moveTo>
                    <a:cubicBezTo>
                      <a:pt x="281" y="155"/>
                      <a:pt x="273" y="149"/>
                      <a:pt x="264" y="143"/>
                    </a:cubicBezTo>
                    <a:cubicBezTo>
                      <a:pt x="263" y="144"/>
                      <a:pt x="262" y="145"/>
                      <a:pt x="260" y="146"/>
                    </a:cubicBezTo>
                    <a:cubicBezTo>
                      <a:pt x="263" y="155"/>
                      <a:pt x="265" y="163"/>
                      <a:pt x="268" y="172"/>
                    </a:cubicBezTo>
                    <a:cubicBezTo>
                      <a:pt x="276" y="169"/>
                      <a:pt x="282" y="167"/>
                      <a:pt x="293" y="163"/>
                    </a:cubicBezTo>
                    <a:close/>
                    <a:moveTo>
                      <a:pt x="106" y="235"/>
                    </a:moveTo>
                    <a:cubicBezTo>
                      <a:pt x="105" y="236"/>
                      <a:pt x="104" y="236"/>
                      <a:pt x="102" y="237"/>
                    </a:cubicBezTo>
                    <a:cubicBezTo>
                      <a:pt x="104" y="243"/>
                      <a:pt x="104" y="251"/>
                      <a:pt x="108" y="253"/>
                    </a:cubicBezTo>
                    <a:cubicBezTo>
                      <a:pt x="113" y="257"/>
                      <a:pt x="121" y="256"/>
                      <a:pt x="128" y="256"/>
                    </a:cubicBezTo>
                    <a:cubicBezTo>
                      <a:pt x="128" y="255"/>
                      <a:pt x="129" y="253"/>
                      <a:pt x="129" y="251"/>
                    </a:cubicBezTo>
                    <a:cubicBezTo>
                      <a:pt x="122" y="246"/>
                      <a:pt x="114" y="240"/>
                      <a:pt x="106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36" name="Freeform 26"/>
              <p:cNvSpPr>
                <a:spLocks noEditPoints="1"/>
              </p:cNvSpPr>
              <p:nvPr/>
            </p:nvSpPr>
            <p:spPr bwMode="auto">
              <a:xfrm>
                <a:off x="2383735" y="3328727"/>
                <a:ext cx="160410" cy="200000"/>
              </a:xfrm>
              <a:custGeom>
                <a:avLst/>
                <a:gdLst>
                  <a:gd name="T0" fmla="*/ 96 w 279"/>
                  <a:gd name="T1" fmla="*/ 147 h 348"/>
                  <a:gd name="T2" fmla="*/ 44 w 279"/>
                  <a:gd name="T3" fmla="*/ 115 h 348"/>
                  <a:gd name="T4" fmla="*/ 79 w 279"/>
                  <a:gd name="T5" fmla="*/ 87 h 348"/>
                  <a:gd name="T6" fmla="*/ 4 w 279"/>
                  <a:gd name="T7" fmla="*/ 61 h 348"/>
                  <a:gd name="T8" fmla="*/ 99 w 279"/>
                  <a:gd name="T9" fmla="*/ 59 h 348"/>
                  <a:gd name="T10" fmla="*/ 148 w 279"/>
                  <a:gd name="T11" fmla="*/ 56 h 348"/>
                  <a:gd name="T12" fmla="*/ 127 w 279"/>
                  <a:gd name="T13" fmla="*/ 30 h 348"/>
                  <a:gd name="T14" fmla="*/ 64 w 279"/>
                  <a:gd name="T15" fmla="*/ 27 h 348"/>
                  <a:gd name="T16" fmla="*/ 124 w 279"/>
                  <a:gd name="T17" fmla="*/ 11 h 348"/>
                  <a:gd name="T18" fmla="*/ 223 w 279"/>
                  <a:gd name="T19" fmla="*/ 94 h 348"/>
                  <a:gd name="T20" fmla="*/ 265 w 279"/>
                  <a:gd name="T21" fmla="*/ 93 h 348"/>
                  <a:gd name="T22" fmla="*/ 259 w 279"/>
                  <a:gd name="T23" fmla="*/ 169 h 348"/>
                  <a:gd name="T24" fmla="*/ 264 w 279"/>
                  <a:gd name="T25" fmla="*/ 218 h 348"/>
                  <a:gd name="T26" fmla="*/ 232 w 279"/>
                  <a:gd name="T27" fmla="*/ 256 h 348"/>
                  <a:gd name="T28" fmla="*/ 174 w 279"/>
                  <a:gd name="T29" fmla="*/ 319 h 348"/>
                  <a:gd name="T30" fmla="*/ 107 w 279"/>
                  <a:gd name="T31" fmla="*/ 331 h 348"/>
                  <a:gd name="T32" fmla="*/ 101 w 279"/>
                  <a:gd name="T33" fmla="*/ 314 h 348"/>
                  <a:gd name="T34" fmla="*/ 157 w 279"/>
                  <a:gd name="T35" fmla="*/ 308 h 348"/>
                  <a:gd name="T36" fmla="*/ 143 w 279"/>
                  <a:gd name="T37" fmla="*/ 286 h 348"/>
                  <a:gd name="T38" fmla="*/ 55 w 279"/>
                  <a:gd name="T39" fmla="*/ 290 h 348"/>
                  <a:gd name="T40" fmla="*/ 33 w 279"/>
                  <a:gd name="T41" fmla="*/ 272 h 348"/>
                  <a:gd name="T42" fmla="*/ 67 w 279"/>
                  <a:gd name="T43" fmla="*/ 265 h 348"/>
                  <a:gd name="T44" fmla="*/ 78 w 279"/>
                  <a:gd name="T45" fmla="*/ 224 h 348"/>
                  <a:gd name="T46" fmla="*/ 96 w 279"/>
                  <a:gd name="T47" fmla="*/ 203 h 348"/>
                  <a:gd name="T48" fmla="*/ 178 w 279"/>
                  <a:gd name="T49" fmla="*/ 72 h 348"/>
                  <a:gd name="T50" fmla="*/ 213 w 279"/>
                  <a:gd name="T51" fmla="*/ 69 h 348"/>
                  <a:gd name="T52" fmla="*/ 213 w 279"/>
                  <a:gd name="T53" fmla="*/ 263 h 348"/>
                  <a:gd name="T54" fmla="*/ 192 w 279"/>
                  <a:gd name="T55" fmla="*/ 303 h 348"/>
                  <a:gd name="T56" fmla="*/ 102 w 279"/>
                  <a:gd name="T57" fmla="*/ 271 h 348"/>
                  <a:gd name="T58" fmla="*/ 173 w 279"/>
                  <a:gd name="T59" fmla="*/ 270 h 348"/>
                  <a:gd name="T60" fmla="*/ 102 w 279"/>
                  <a:gd name="T61" fmla="*/ 271 h 348"/>
                  <a:gd name="T62" fmla="*/ 113 w 279"/>
                  <a:gd name="T63" fmla="*/ 116 h 348"/>
                  <a:gd name="T64" fmla="*/ 100 w 279"/>
                  <a:gd name="T65" fmla="*/ 80 h 348"/>
                  <a:gd name="T66" fmla="*/ 145 w 279"/>
                  <a:gd name="T67" fmla="*/ 88 h 348"/>
                  <a:gd name="T68" fmla="*/ 165 w 279"/>
                  <a:gd name="T69" fmla="*/ 56 h 348"/>
                  <a:gd name="T70" fmla="*/ 235 w 279"/>
                  <a:gd name="T71" fmla="*/ 242 h 348"/>
                  <a:gd name="T72" fmla="*/ 254 w 279"/>
                  <a:gd name="T73" fmla="*/ 240 h 348"/>
                  <a:gd name="T74" fmla="*/ 251 w 279"/>
                  <a:gd name="T75" fmla="*/ 219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79" h="348">
                    <a:moveTo>
                      <a:pt x="96" y="203"/>
                    </a:moveTo>
                    <a:cubicBezTo>
                      <a:pt x="96" y="184"/>
                      <a:pt x="96" y="165"/>
                      <a:pt x="96" y="147"/>
                    </a:cubicBezTo>
                    <a:cubicBezTo>
                      <a:pt x="77" y="137"/>
                      <a:pt x="60" y="128"/>
                      <a:pt x="43" y="119"/>
                    </a:cubicBezTo>
                    <a:cubicBezTo>
                      <a:pt x="43" y="118"/>
                      <a:pt x="43" y="117"/>
                      <a:pt x="44" y="115"/>
                    </a:cubicBezTo>
                    <a:cubicBezTo>
                      <a:pt x="64" y="120"/>
                      <a:pt x="84" y="125"/>
                      <a:pt x="107" y="131"/>
                    </a:cubicBezTo>
                    <a:cubicBezTo>
                      <a:pt x="96" y="113"/>
                      <a:pt x="88" y="99"/>
                      <a:pt x="79" y="87"/>
                    </a:cubicBezTo>
                    <a:cubicBezTo>
                      <a:pt x="70" y="75"/>
                      <a:pt x="59" y="65"/>
                      <a:pt x="40" y="74"/>
                    </a:cubicBezTo>
                    <a:cubicBezTo>
                      <a:pt x="25" y="82"/>
                      <a:pt x="11" y="74"/>
                      <a:pt x="4" y="61"/>
                    </a:cubicBezTo>
                    <a:cubicBezTo>
                      <a:pt x="16" y="61"/>
                      <a:pt x="29" y="61"/>
                      <a:pt x="43" y="61"/>
                    </a:cubicBezTo>
                    <a:cubicBezTo>
                      <a:pt x="62" y="60"/>
                      <a:pt x="81" y="59"/>
                      <a:pt x="99" y="59"/>
                    </a:cubicBezTo>
                    <a:cubicBezTo>
                      <a:pt x="102" y="59"/>
                      <a:pt x="106" y="60"/>
                      <a:pt x="108" y="62"/>
                    </a:cubicBezTo>
                    <a:cubicBezTo>
                      <a:pt x="125" y="80"/>
                      <a:pt x="137" y="68"/>
                      <a:pt x="148" y="56"/>
                    </a:cubicBezTo>
                    <a:cubicBezTo>
                      <a:pt x="152" y="51"/>
                      <a:pt x="154" y="37"/>
                      <a:pt x="152" y="37"/>
                    </a:cubicBezTo>
                    <a:cubicBezTo>
                      <a:pt x="144" y="33"/>
                      <a:pt x="132" y="27"/>
                      <a:pt x="127" y="30"/>
                    </a:cubicBezTo>
                    <a:cubicBezTo>
                      <a:pt x="114" y="40"/>
                      <a:pt x="104" y="36"/>
                      <a:pt x="92" y="30"/>
                    </a:cubicBezTo>
                    <a:cubicBezTo>
                      <a:pt x="85" y="27"/>
                      <a:pt x="75" y="28"/>
                      <a:pt x="64" y="27"/>
                    </a:cubicBezTo>
                    <a:cubicBezTo>
                      <a:pt x="75" y="18"/>
                      <a:pt x="84" y="10"/>
                      <a:pt x="100" y="13"/>
                    </a:cubicBezTo>
                    <a:cubicBezTo>
                      <a:pt x="107" y="15"/>
                      <a:pt x="117" y="15"/>
                      <a:pt x="124" y="11"/>
                    </a:cubicBezTo>
                    <a:cubicBezTo>
                      <a:pt x="150" y="0"/>
                      <a:pt x="158" y="3"/>
                      <a:pt x="170" y="29"/>
                    </a:cubicBezTo>
                    <a:cubicBezTo>
                      <a:pt x="221" y="19"/>
                      <a:pt x="231" y="32"/>
                      <a:pt x="223" y="94"/>
                    </a:cubicBezTo>
                    <a:cubicBezTo>
                      <a:pt x="228" y="92"/>
                      <a:pt x="233" y="91"/>
                      <a:pt x="238" y="89"/>
                    </a:cubicBezTo>
                    <a:cubicBezTo>
                      <a:pt x="248" y="84"/>
                      <a:pt x="260" y="81"/>
                      <a:pt x="265" y="93"/>
                    </a:cubicBezTo>
                    <a:cubicBezTo>
                      <a:pt x="269" y="101"/>
                      <a:pt x="272" y="116"/>
                      <a:pt x="267" y="121"/>
                    </a:cubicBezTo>
                    <a:cubicBezTo>
                      <a:pt x="253" y="136"/>
                      <a:pt x="256" y="152"/>
                      <a:pt x="259" y="169"/>
                    </a:cubicBezTo>
                    <a:cubicBezTo>
                      <a:pt x="260" y="178"/>
                      <a:pt x="257" y="187"/>
                      <a:pt x="258" y="196"/>
                    </a:cubicBezTo>
                    <a:cubicBezTo>
                      <a:pt x="258" y="204"/>
                      <a:pt x="260" y="212"/>
                      <a:pt x="264" y="218"/>
                    </a:cubicBezTo>
                    <a:cubicBezTo>
                      <a:pt x="272" y="230"/>
                      <a:pt x="279" y="242"/>
                      <a:pt x="268" y="256"/>
                    </a:cubicBezTo>
                    <a:cubicBezTo>
                      <a:pt x="257" y="269"/>
                      <a:pt x="244" y="263"/>
                      <a:pt x="232" y="256"/>
                    </a:cubicBezTo>
                    <a:cubicBezTo>
                      <a:pt x="230" y="255"/>
                      <a:pt x="227" y="254"/>
                      <a:pt x="223" y="252"/>
                    </a:cubicBezTo>
                    <a:cubicBezTo>
                      <a:pt x="235" y="303"/>
                      <a:pt x="221" y="333"/>
                      <a:pt x="174" y="319"/>
                    </a:cubicBezTo>
                    <a:cubicBezTo>
                      <a:pt x="155" y="348"/>
                      <a:pt x="153" y="348"/>
                      <a:pt x="119" y="332"/>
                    </a:cubicBezTo>
                    <a:cubicBezTo>
                      <a:pt x="115" y="330"/>
                      <a:pt x="110" y="329"/>
                      <a:pt x="107" y="331"/>
                    </a:cubicBezTo>
                    <a:cubicBezTo>
                      <a:pt x="92" y="339"/>
                      <a:pt x="80" y="333"/>
                      <a:pt x="70" y="325"/>
                    </a:cubicBezTo>
                    <a:cubicBezTo>
                      <a:pt x="80" y="321"/>
                      <a:pt x="90" y="317"/>
                      <a:pt x="101" y="314"/>
                    </a:cubicBezTo>
                    <a:cubicBezTo>
                      <a:pt x="107" y="312"/>
                      <a:pt x="117" y="310"/>
                      <a:pt x="121" y="313"/>
                    </a:cubicBezTo>
                    <a:cubicBezTo>
                      <a:pt x="136" y="326"/>
                      <a:pt x="146" y="320"/>
                      <a:pt x="157" y="308"/>
                    </a:cubicBezTo>
                    <a:cubicBezTo>
                      <a:pt x="159" y="306"/>
                      <a:pt x="163" y="303"/>
                      <a:pt x="164" y="302"/>
                    </a:cubicBezTo>
                    <a:cubicBezTo>
                      <a:pt x="157" y="296"/>
                      <a:pt x="151" y="289"/>
                      <a:pt x="143" y="286"/>
                    </a:cubicBezTo>
                    <a:cubicBezTo>
                      <a:pt x="134" y="283"/>
                      <a:pt x="122" y="279"/>
                      <a:pt x="115" y="282"/>
                    </a:cubicBezTo>
                    <a:cubicBezTo>
                      <a:pt x="95" y="292"/>
                      <a:pt x="76" y="292"/>
                      <a:pt x="55" y="290"/>
                    </a:cubicBezTo>
                    <a:cubicBezTo>
                      <a:pt x="38" y="288"/>
                      <a:pt x="21" y="287"/>
                      <a:pt x="0" y="286"/>
                    </a:cubicBezTo>
                    <a:cubicBezTo>
                      <a:pt x="11" y="281"/>
                      <a:pt x="22" y="273"/>
                      <a:pt x="33" y="272"/>
                    </a:cubicBezTo>
                    <a:cubicBezTo>
                      <a:pt x="45" y="271"/>
                      <a:pt x="57" y="277"/>
                      <a:pt x="72" y="280"/>
                    </a:cubicBezTo>
                    <a:cubicBezTo>
                      <a:pt x="69" y="272"/>
                      <a:pt x="68" y="268"/>
                      <a:pt x="67" y="265"/>
                    </a:cubicBezTo>
                    <a:cubicBezTo>
                      <a:pt x="92" y="264"/>
                      <a:pt x="86" y="232"/>
                      <a:pt x="108" y="228"/>
                    </a:cubicBezTo>
                    <a:cubicBezTo>
                      <a:pt x="98" y="212"/>
                      <a:pt x="87" y="221"/>
                      <a:pt x="78" y="224"/>
                    </a:cubicBezTo>
                    <a:cubicBezTo>
                      <a:pt x="67" y="227"/>
                      <a:pt x="57" y="231"/>
                      <a:pt x="45" y="230"/>
                    </a:cubicBezTo>
                    <a:cubicBezTo>
                      <a:pt x="62" y="221"/>
                      <a:pt x="79" y="211"/>
                      <a:pt x="96" y="203"/>
                    </a:cubicBezTo>
                    <a:close/>
                    <a:moveTo>
                      <a:pt x="194" y="38"/>
                    </a:moveTo>
                    <a:cubicBezTo>
                      <a:pt x="177" y="45"/>
                      <a:pt x="173" y="55"/>
                      <a:pt x="178" y="72"/>
                    </a:cubicBezTo>
                    <a:cubicBezTo>
                      <a:pt x="183" y="89"/>
                      <a:pt x="197" y="82"/>
                      <a:pt x="206" y="88"/>
                    </a:cubicBezTo>
                    <a:cubicBezTo>
                      <a:pt x="208" y="81"/>
                      <a:pt x="215" y="73"/>
                      <a:pt x="213" y="69"/>
                    </a:cubicBezTo>
                    <a:cubicBezTo>
                      <a:pt x="208" y="57"/>
                      <a:pt x="200" y="47"/>
                      <a:pt x="194" y="38"/>
                    </a:cubicBezTo>
                    <a:close/>
                    <a:moveTo>
                      <a:pt x="213" y="263"/>
                    </a:moveTo>
                    <a:cubicBezTo>
                      <a:pt x="184" y="263"/>
                      <a:pt x="173" y="271"/>
                      <a:pt x="176" y="291"/>
                    </a:cubicBezTo>
                    <a:cubicBezTo>
                      <a:pt x="177" y="296"/>
                      <a:pt x="186" y="302"/>
                      <a:pt x="192" y="303"/>
                    </a:cubicBezTo>
                    <a:cubicBezTo>
                      <a:pt x="208" y="303"/>
                      <a:pt x="216" y="287"/>
                      <a:pt x="213" y="263"/>
                    </a:cubicBezTo>
                    <a:close/>
                    <a:moveTo>
                      <a:pt x="102" y="271"/>
                    </a:moveTo>
                    <a:cubicBezTo>
                      <a:pt x="133" y="250"/>
                      <a:pt x="148" y="271"/>
                      <a:pt x="166" y="289"/>
                    </a:cubicBezTo>
                    <a:cubicBezTo>
                      <a:pt x="169" y="280"/>
                      <a:pt x="172" y="274"/>
                      <a:pt x="173" y="270"/>
                    </a:cubicBezTo>
                    <a:cubicBezTo>
                      <a:pt x="151" y="259"/>
                      <a:pt x="131" y="249"/>
                      <a:pt x="111" y="240"/>
                    </a:cubicBezTo>
                    <a:cubicBezTo>
                      <a:pt x="109" y="248"/>
                      <a:pt x="106" y="257"/>
                      <a:pt x="102" y="271"/>
                    </a:cubicBezTo>
                    <a:close/>
                    <a:moveTo>
                      <a:pt x="100" y="80"/>
                    </a:moveTo>
                    <a:cubicBezTo>
                      <a:pt x="105" y="93"/>
                      <a:pt x="108" y="102"/>
                      <a:pt x="113" y="116"/>
                    </a:cubicBezTo>
                    <a:cubicBezTo>
                      <a:pt x="123" y="105"/>
                      <a:pt x="129" y="98"/>
                      <a:pt x="135" y="90"/>
                    </a:cubicBezTo>
                    <a:cubicBezTo>
                      <a:pt x="123" y="87"/>
                      <a:pt x="114" y="84"/>
                      <a:pt x="100" y="80"/>
                    </a:cubicBezTo>
                    <a:close/>
                    <a:moveTo>
                      <a:pt x="143" y="84"/>
                    </a:moveTo>
                    <a:cubicBezTo>
                      <a:pt x="144" y="85"/>
                      <a:pt x="144" y="87"/>
                      <a:pt x="145" y="88"/>
                    </a:cubicBezTo>
                    <a:cubicBezTo>
                      <a:pt x="154" y="86"/>
                      <a:pt x="162" y="84"/>
                      <a:pt x="171" y="81"/>
                    </a:cubicBezTo>
                    <a:cubicBezTo>
                      <a:pt x="169" y="74"/>
                      <a:pt x="168" y="67"/>
                      <a:pt x="165" y="56"/>
                    </a:cubicBezTo>
                    <a:cubicBezTo>
                      <a:pt x="155" y="68"/>
                      <a:pt x="149" y="76"/>
                      <a:pt x="143" y="84"/>
                    </a:cubicBezTo>
                    <a:close/>
                    <a:moveTo>
                      <a:pt x="235" y="242"/>
                    </a:moveTo>
                    <a:cubicBezTo>
                      <a:pt x="236" y="243"/>
                      <a:pt x="237" y="245"/>
                      <a:pt x="237" y="246"/>
                    </a:cubicBezTo>
                    <a:cubicBezTo>
                      <a:pt x="243" y="244"/>
                      <a:pt x="252" y="244"/>
                      <a:pt x="254" y="240"/>
                    </a:cubicBezTo>
                    <a:cubicBezTo>
                      <a:pt x="258" y="235"/>
                      <a:pt x="256" y="227"/>
                      <a:pt x="256" y="220"/>
                    </a:cubicBezTo>
                    <a:cubicBezTo>
                      <a:pt x="255" y="219"/>
                      <a:pt x="253" y="219"/>
                      <a:pt x="251" y="219"/>
                    </a:cubicBezTo>
                    <a:cubicBezTo>
                      <a:pt x="246" y="226"/>
                      <a:pt x="240" y="234"/>
                      <a:pt x="235" y="2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37" name="Freeform 27"/>
              <p:cNvSpPr>
                <a:spLocks noEditPoints="1"/>
              </p:cNvSpPr>
              <p:nvPr/>
            </p:nvSpPr>
            <p:spPr bwMode="auto">
              <a:xfrm>
                <a:off x="3350312" y="4155973"/>
                <a:ext cx="178406" cy="101285"/>
              </a:xfrm>
              <a:custGeom>
                <a:avLst/>
                <a:gdLst>
                  <a:gd name="T0" fmla="*/ 310 w 310"/>
                  <a:gd name="T1" fmla="*/ 18 h 176"/>
                  <a:gd name="T2" fmla="*/ 278 w 310"/>
                  <a:gd name="T3" fmla="*/ 37 h 176"/>
                  <a:gd name="T4" fmla="*/ 253 w 310"/>
                  <a:gd name="T5" fmla="*/ 77 h 176"/>
                  <a:gd name="T6" fmla="*/ 212 w 310"/>
                  <a:gd name="T7" fmla="*/ 104 h 176"/>
                  <a:gd name="T8" fmla="*/ 182 w 310"/>
                  <a:gd name="T9" fmla="*/ 162 h 176"/>
                  <a:gd name="T10" fmla="*/ 126 w 310"/>
                  <a:gd name="T11" fmla="*/ 160 h 176"/>
                  <a:gd name="T12" fmla="*/ 96 w 310"/>
                  <a:gd name="T13" fmla="*/ 112 h 176"/>
                  <a:gd name="T14" fmla="*/ 38 w 310"/>
                  <a:gd name="T15" fmla="*/ 61 h 176"/>
                  <a:gd name="T16" fmla="*/ 34 w 310"/>
                  <a:gd name="T17" fmla="*/ 50 h 176"/>
                  <a:gd name="T18" fmla="*/ 17 w 310"/>
                  <a:gd name="T19" fmla="*/ 29 h 176"/>
                  <a:gd name="T20" fmla="*/ 0 w 310"/>
                  <a:gd name="T21" fmla="*/ 16 h 176"/>
                  <a:gd name="T22" fmla="*/ 70 w 310"/>
                  <a:gd name="T23" fmla="*/ 6 h 176"/>
                  <a:gd name="T24" fmla="*/ 129 w 310"/>
                  <a:gd name="T25" fmla="*/ 10 h 176"/>
                  <a:gd name="T26" fmla="*/ 158 w 310"/>
                  <a:gd name="T27" fmla="*/ 32 h 176"/>
                  <a:gd name="T28" fmla="*/ 167 w 310"/>
                  <a:gd name="T29" fmla="*/ 19 h 176"/>
                  <a:gd name="T30" fmla="*/ 188 w 310"/>
                  <a:gd name="T31" fmla="*/ 7 h 176"/>
                  <a:gd name="T32" fmla="*/ 248 w 310"/>
                  <a:gd name="T33" fmla="*/ 6 h 176"/>
                  <a:gd name="T34" fmla="*/ 308 w 310"/>
                  <a:gd name="T35" fmla="*/ 15 h 176"/>
                  <a:gd name="T36" fmla="*/ 310 w 310"/>
                  <a:gd name="T37" fmla="*/ 18 h 176"/>
                  <a:gd name="T38" fmla="*/ 157 w 310"/>
                  <a:gd name="T39" fmla="*/ 53 h 176"/>
                  <a:gd name="T40" fmla="*/ 131 w 310"/>
                  <a:gd name="T41" fmla="*/ 87 h 176"/>
                  <a:gd name="T42" fmla="*/ 188 w 310"/>
                  <a:gd name="T43" fmla="*/ 87 h 176"/>
                  <a:gd name="T44" fmla="*/ 157 w 310"/>
                  <a:gd name="T45" fmla="*/ 53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0" h="176">
                    <a:moveTo>
                      <a:pt x="310" y="18"/>
                    </a:moveTo>
                    <a:cubicBezTo>
                      <a:pt x="301" y="24"/>
                      <a:pt x="291" y="30"/>
                      <a:pt x="278" y="37"/>
                    </a:cubicBezTo>
                    <a:cubicBezTo>
                      <a:pt x="280" y="54"/>
                      <a:pt x="273" y="67"/>
                      <a:pt x="253" y="77"/>
                    </a:cubicBezTo>
                    <a:cubicBezTo>
                      <a:pt x="240" y="84"/>
                      <a:pt x="237" y="108"/>
                      <a:pt x="212" y="104"/>
                    </a:cubicBezTo>
                    <a:cubicBezTo>
                      <a:pt x="230" y="140"/>
                      <a:pt x="197" y="148"/>
                      <a:pt x="182" y="162"/>
                    </a:cubicBezTo>
                    <a:cubicBezTo>
                      <a:pt x="167" y="176"/>
                      <a:pt x="140" y="174"/>
                      <a:pt x="126" y="160"/>
                    </a:cubicBezTo>
                    <a:cubicBezTo>
                      <a:pt x="113" y="147"/>
                      <a:pt x="81" y="139"/>
                      <a:pt x="96" y="112"/>
                    </a:cubicBezTo>
                    <a:cubicBezTo>
                      <a:pt x="76" y="94"/>
                      <a:pt x="56" y="78"/>
                      <a:pt x="38" y="61"/>
                    </a:cubicBezTo>
                    <a:cubicBezTo>
                      <a:pt x="35" y="59"/>
                      <a:pt x="34" y="54"/>
                      <a:pt x="34" y="50"/>
                    </a:cubicBezTo>
                    <a:cubicBezTo>
                      <a:pt x="36" y="36"/>
                      <a:pt x="30" y="31"/>
                      <a:pt x="17" y="29"/>
                    </a:cubicBezTo>
                    <a:cubicBezTo>
                      <a:pt x="11" y="28"/>
                      <a:pt x="6" y="21"/>
                      <a:pt x="0" y="16"/>
                    </a:cubicBezTo>
                    <a:cubicBezTo>
                      <a:pt x="25" y="12"/>
                      <a:pt x="48" y="6"/>
                      <a:pt x="70" y="6"/>
                    </a:cubicBezTo>
                    <a:cubicBezTo>
                      <a:pt x="90" y="5"/>
                      <a:pt x="109" y="12"/>
                      <a:pt x="129" y="10"/>
                    </a:cubicBezTo>
                    <a:cubicBezTo>
                      <a:pt x="137" y="9"/>
                      <a:pt x="148" y="23"/>
                      <a:pt x="158" y="32"/>
                    </a:cubicBezTo>
                    <a:cubicBezTo>
                      <a:pt x="161" y="28"/>
                      <a:pt x="163" y="22"/>
                      <a:pt x="167" y="19"/>
                    </a:cubicBezTo>
                    <a:cubicBezTo>
                      <a:pt x="174" y="14"/>
                      <a:pt x="186" y="5"/>
                      <a:pt x="188" y="7"/>
                    </a:cubicBezTo>
                    <a:cubicBezTo>
                      <a:pt x="209" y="24"/>
                      <a:pt x="228" y="0"/>
                      <a:pt x="248" y="6"/>
                    </a:cubicBezTo>
                    <a:cubicBezTo>
                      <a:pt x="267" y="12"/>
                      <a:pt x="288" y="12"/>
                      <a:pt x="308" y="15"/>
                    </a:cubicBezTo>
                    <a:cubicBezTo>
                      <a:pt x="309" y="16"/>
                      <a:pt x="309" y="17"/>
                      <a:pt x="310" y="18"/>
                    </a:cubicBezTo>
                    <a:close/>
                    <a:moveTo>
                      <a:pt x="157" y="53"/>
                    </a:moveTo>
                    <a:cubicBezTo>
                      <a:pt x="129" y="78"/>
                      <a:pt x="129" y="78"/>
                      <a:pt x="131" y="87"/>
                    </a:cubicBezTo>
                    <a:cubicBezTo>
                      <a:pt x="149" y="87"/>
                      <a:pt x="166" y="87"/>
                      <a:pt x="188" y="87"/>
                    </a:cubicBezTo>
                    <a:cubicBezTo>
                      <a:pt x="177" y="75"/>
                      <a:pt x="167" y="65"/>
                      <a:pt x="157" y="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38" name="Freeform 28"/>
              <p:cNvSpPr>
                <a:spLocks noEditPoints="1"/>
              </p:cNvSpPr>
              <p:nvPr/>
            </p:nvSpPr>
            <p:spPr bwMode="auto">
              <a:xfrm>
                <a:off x="3299412" y="2604823"/>
                <a:ext cx="183547" cy="96658"/>
              </a:xfrm>
              <a:custGeom>
                <a:avLst/>
                <a:gdLst>
                  <a:gd name="T0" fmla="*/ 101 w 319"/>
                  <a:gd name="T1" fmla="*/ 63 h 168"/>
                  <a:gd name="T2" fmla="*/ 130 w 319"/>
                  <a:gd name="T3" fmla="*/ 10 h 168"/>
                  <a:gd name="T4" fmla="*/ 191 w 319"/>
                  <a:gd name="T5" fmla="*/ 11 h 168"/>
                  <a:gd name="T6" fmla="*/ 219 w 319"/>
                  <a:gd name="T7" fmla="*/ 58 h 168"/>
                  <a:gd name="T8" fmla="*/ 257 w 319"/>
                  <a:gd name="T9" fmla="*/ 95 h 168"/>
                  <a:gd name="T10" fmla="*/ 283 w 319"/>
                  <a:gd name="T11" fmla="*/ 134 h 168"/>
                  <a:gd name="T12" fmla="*/ 319 w 319"/>
                  <a:gd name="T13" fmla="*/ 157 h 168"/>
                  <a:gd name="T14" fmla="*/ 249 w 319"/>
                  <a:gd name="T15" fmla="*/ 165 h 168"/>
                  <a:gd name="T16" fmla="*/ 185 w 319"/>
                  <a:gd name="T17" fmla="*/ 161 h 168"/>
                  <a:gd name="T18" fmla="*/ 159 w 319"/>
                  <a:gd name="T19" fmla="*/ 140 h 168"/>
                  <a:gd name="T20" fmla="*/ 151 w 319"/>
                  <a:gd name="T21" fmla="*/ 150 h 168"/>
                  <a:gd name="T22" fmla="*/ 137 w 319"/>
                  <a:gd name="T23" fmla="*/ 162 h 168"/>
                  <a:gd name="T24" fmla="*/ 68 w 319"/>
                  <a:gd name="T25" fmla="*/ 165 h 168"/>
                  <a:gd name="T26" fmla="*/ 0 w 319"/>
                  <a:gd name="T27" fmla="*/ 156 h 168"/>
                  <a:gd name="T28" fmla="*/ 49 w 319"/>
                  <a:gd name="T29" fmla="*/ 104 h 168"/>
                  <a:gd name="T30" fmla="*/ 74 w 319"/>
                  <a:gd name="T31" fmla="*/ 78 h 168"/>
                  <a:gd name="T32" fmla="*/ 101 w 319"/>
                  <a:gd name="T33" fmla="*/ 63 h 168"/>
                  <a:gd name="T34" fmla="*/ 133 w 319"/>
                  <a:gd name="T35" fmla="*/ 84 h 168"/>
                  <a:gd name="T36" fmla="*/ 159 w 319"/>
                  <a:gd name="T37" fmla="*/ 119 h 168"/>
                  <a:gd name="T38" fmla="*/ 186 w 319"/>
                  <a:gd name="T39" fmla="*/ 84 h 168"/>
                  <a:gd name="T40" fmla="*/ 133 w 319"/>
                  <a:gd name="T41" fmla="*/ 8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9" h="168">
                    <a:moveTo>
                      <a:pt x="101" y="63"/>
                    </a:moveTo>
                    <a:cubicBezTo>
                      <a:pt x="97" y="44"/>
                      <a:pt x="106" y="25"/>
                      <a:pt x="130" y="10"/>
                    </a:cubicBezTo>
                    <a:cubicBezTo>
                      <a:pt x="145" y="0"/>
                      <a:pt x="177" y="1"/>
                      <a:pt x="191" y="11"/>
                    </a:cubicBezTo>
                    <a:cubicBezTo>
                      <a:pt x="219" y="32"/>
                      <a:pt x="224" y="41"/>
                      <a:pt x="219" y="58"/>
                    </a:cubicBezTo>
                    <a:cubicBezTo>
                      <a:pt x="233" y="72"/>
                      <a:pt x="243" y="87"/>
                      <a:pt x="257" y="95"/>
                    </a:cubicBezTo>
                    <a:cubicBezTo>
                      <a:pt x="275" y="104"/>
                      <a:pt x="285" y="116"/>
                      <a:pt x="283" y="134"/>
                    </a:cubicBezTo>
                    <a:cubicBezTo>
                      <a:pt x="296" y="142"/>
                      <a:pt x="307" y="149"/>
                      <a:pt x="319" y="157"/>
                    </a:cubicBezTo>
                    <a:cubicBezTo>
                      <a:pt x="294" y="160"/>
                      <a:pt x="271" y="165"/>
                      <a:pt x="249" y="165"/>
                    </a:cubicBezTo>
                    <a:cubicBezTo>
                      <a:pt x="228" y="166"/>
                      <a:pt x="207" y="160"/>
                      <a:pt x="185" y="161"/>
                    </a:cubicBezTo>
                    <a:cubicBezTo>
                      <a:pt x="177" y="162"/>
                      <a:pt x="168" y="148"/>
                      <a:pt x="159" y="140"/>
                    </a:cubicBezTo>
                    <a:cubicBezTo>
                      <a:pt x="157" y="143"/>
                      <a:pt x="155" y="147"/>
                      <a:pt x="151" y="150"/>
                    </a:cubicBezTo>
                    <a:cubicBezTo>
                      <a:pt x="147" y="155"/>
                      <a:pt x="141" y="163"/>
                      <a:pt x="137" y="162"/>
                    </a:cubicBezTo>
                    <a:cubicBezTo>
                      <a:pt x="113" y="157"/>
                      <a:pt x="91" y="168"/>
                      <a:pt x="68" y="165"/>
                    </a:cubicBezTo>
                    <a:cubicBezTo>
                      <a:pt x="48" y="162"/>
                      <a:pt x="27" y="160"/>
                      <a:pt x="0" y="156"/>
                    </a:cubicBezTo>
                    <a:cubicBezTo>
                      <a:pt x="27" y="146"/>
                      <a:pt x="38" y="126"/>
                      <a:pt x="49" y="104"/>
                    </a:cubicBezTo>
                    <a:cubicBezTo>
                      <a:pt x="53" y="94"/>
                      <a:pt x="64" y="86"/>
                      <a:pt x="74" y="78"/>
                    </a:cubicBezTo>
                    <a:cubicBezTo>
                      <a:pt x="82" y="72"/>
                      <a:pt x="92" y="68"/>
                      <a:pt x="101" y="63"/>
                    </a:cubicBezTo>
                    <a:close/>
                    <a:moveTo>
                      <a:pt x="133" y="84"/>
                    </a:moveTo>
                    <a:cubicBezTo>
                      <a:pt x="130" y="105"/>
                      <a:pt x="154" y="104"/>
                      <a:pt x="159" y="119"/>
                    </a:cubicBezTo>
                    <a:cubicBezTo>
                      <a:pt x="186" y="89"/>
                      <a:pt x="186" y="89"/>
                      <a:pt x="186" y="84"/>
                    </a:cubicBezTo>
                    <a:cubicBezTo>
                      <a:pt x="169" y="84"/>
                      <a:pt x="153" y="84"/>
                      <a:pt x="133" y="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39" name="Freeform 29"/>
              <p:cNvSpPr>
                <a:spLocks noEditPoints="1"/>
              </p:cNvSpPr>
              <p:nvPr/>
            </p:nvSpPr>
            <p:spPr bwMode="auto">
              <a:xfrm>
                <a:off x="4157506" y="3346208"/>
                <a:ext cx="99742" cy="182004"/>
              </a:xfrm>
              <a:custGeom>
                <a:avLst/>
                <a:gdLst>
                  <a:gd name="T0" fmla="*/ 17 w 174"/>
                  <a:gd name="T1" fmla="*/ 317 h 317"/>
                  <a:gd name="T2" fmla="*/ 11 w 174"/>
                  <a:gd name="T3" fmla="*/ 268 h 317"/>
                  <a:gd name="T4" fmla="*/ 12 w 174"/>
                  <a:gd name="T5" fmla="*/ 190 h 317"/>
                  <a:gd name="T6" fmla="*/ 30 w 174"/>
                  <a:gd name="T7" fmla="*/ 152 h 317"/>
                  <a:gd name="T8" fmla="*/ 24 w 174"/>
                  <a:gd name="T9" fmla="*/ 148 h 317"/>
                  <a:gd name="T10" fmla="*/ 10 w 174"/>
                  <a:gd name="T11" fmla="*/ 128 h 317"/>
                  <a:gd name="T12" fmla="*/ 8 w 174"/>
                  <a:gd name="T13" fmla="*/ 63 h 317"/>
                  <a:gd name="T14" fmla="*/ 15 w 174"/>
                  <a:gd name="T15" fmla="*/ 0 h 317"/>
                  <a:gd name="T16" fmla="*/ 20 w 174"/>
                  <a:gd name="T17" fmla="*/ 5 h 317"/>
                  <a:gd name="T18" fmla="*/ 63 w 174"/>
                  <a:gd name="T19" fmla="*/ 41 h 317"/>
                  <a:gd name="T20" fmla="*/ 113 w 174"/>
                  <a:gd name="T21" fmla="*/ 97 h 317"/>
                  <a:gd name="T22" fmla="*/ 163 w 174"/>
                  <a:gd name="T23" fmla="*/ 127 h 317"/>
                  <a:gd name="T24" fmla="*/ 161 w 174"/>
                  <a:gd name="T25" fmla="*/ 187 h 317"/>
                  <a:gd name="T26" fmla="*/ 114 w 174"/>
                  <a:gd name="T27" fmla="*/ 216 h 317"/>
                  <a:gd name="T28" fmla="*/ 81 w 174"/>
                  <a:gd name="T29" fmla="*/ 250 h 317"/>
                  <a:gd name="T30" fmla="*/ 72 w 174"/>
                  <a:gd name="T31" fmla="*/ 263 h 317"/>
                  <a:gd name="T32" fmla="*/ 67 w 174"/>
                  <a:gd name="T33" fmla="*/ 271 h 317"/>
                  <a:gd name="T34" fmla="*/ 17 w 174"/>
                  <a:gd name="T35" fmla="*/ 317 h 317"/>
                  <a:gd name="T36" fmla="*/ 52 w 174"/>
                  <a:gd name="T37" fmla="*/ 157 h 317"/>
                  <a:gd name="T38" fmla="*/ 89 w 174"/>
                  <a:gd name="T39" fmla="*/ 183 h 317"/>
                  <a:gd name="T40" fmla="*/ 89 w 174"/>
                  <a:gd name="T41" fmla="*/ 123 h 317"/>
                  <a:gd name="T42" fmla="*/ 52 w 174"/>
                  <a:gd name="T43" fmla="*/ 15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4" h="317">
                    <a:moveTo>
                      <a:pt x="17" y="317"/>
                    </a:moveTo>
                    <a:cubicBezTo>
                      <a:pt x="14" y="295"/>
                      <a:pt x="15" y="281"/>
                      <a:pt x="11" y="268"/>
                    </a:cubicBezTo>
                    <a:cubicBezTo>
                      <a:pt x="0" y="242"/>
                      <a:pt x="16" y="217"/>
                      <a:pt x="12" y="190"/>
                    </a:cubicBezTo>
                    <a:cubicBezTo>
                      <a:pt x="11" y="179"/>
                      <a:pt x="23" y="166"/>
                      <a:pt x="30" y="152"/>
                    </a:cubicBezTo>
                    <a:cubicBezTo>
                      <a:pt x="30" y="153"/>
                      <a:pt x="26" y="151"/>
                      <a:pt x="24" y="148"/>
                    </a:cubicBezTo>
                    <a:cubicBezTo>
                      <a:pt x="19" y="142"/>
                      <a:pt x="8" y="131"/>
                      <a:pt x="10" y="128"/>
                    </a:cubicBezTo>
                    <a:cubicBezTo>
                      <a:pt x="23" y="106"/>
                      <a:pt x="3" y="85"/>
                      <a:pt x="8" y="63"/>
                    </a:cubicBezTo>
                    <a:cubicBezTo>
                      <a:pt x="13" y="42"/>
                      <a:pt x="13" y="20"/>
                      <a:pt x="15" y="0"/>
                    </a:cubicBezTo>
                    <a:cubicBezTo>
                      <a:pt x="15" y="0"/>
                      <a:pt x="19" y="2"/>
                      <a:pt x="20" y="5"/>
                    </a:cubicBezTo>
                    <a:cubicBezTo>
                      <a:pt x="30" y="22"/>
                      <a:pt x="44" y="31"/>
                      <a:pt x="63" y="41"/>
                    </a:cubicBezTo>
                    <a:cubicBezTo>
                      <a:pt x="83" y="50"/>
                      <a:pt x="96" y="76"/>
                      <a:pt x="113" y="97"/>
                    </a:cubicBezTo>
                    <a:cubicBezTo>
                      <a:pt x="129" y="93"/>
                      <a:pt x="148" y="103"/>
                      <a:pt x="163" y="127"/>
                    </a:cubicBezTo>
                    <a:cubicBezTo>
                      <a:pt x="173" y="142"/>
                      <a:pt x="174" y="177"/>
                      <a:pt x="161" y="187"/>
                    </a:cubicBezTo>
                    <a:cubicBezTo>
                      <a:pt x="145" y="199"/>
                      <a:pt x="140" y="232"/>
                      <a:pt x="114" y="216"/>
                    </a:cubicBezTo>
                    <a:cubicBezTo>
                      <a:pt x="102" y="229"/>
                      <a:pt x="91" y="239"/>
                      <a:pt x="81" y="250"/>
                    </a:cubicBezTo>
                    <a:cubicBezTo>
                      <a:pt x="78" y="254"/>
                      <a:pt x="75" y="259"/>
                      <a:pt x="72" y="263"/>
                    </a:cubicBezTo>
                    <a:cubicBezTo>
                      <a:pt x="70" y="266"/>
                      <a:pt x="69" y="271"/>
                      <a:pt x="67" y="271"/>
                    </a:cubicBezTo>
                    <a:cubicBezTo>
                      <a:pt x="42" y="274"/>
                      <a:pt x="29" y="292"/>
                      <a:pt x="17" y="317"/>
                    </a:cubicBezTo>
                    <a:close/>
                    <a:moveTo>
                      <a:pt x="52" y="157"/>
                    </a:moveTo>
                    <a:cubicBezTo>
                      <a:pt x="70" y="161"/>
                      <a:pt x="68" y="188"/>
                      <a:pt x="89" y="183"/>
                    </a:cubicBezTo>
                    <a:cubicBezTo>
                      <a:pt x="89" y="163"/>
                      <a:pt x="89" y="146"/>
                      <a:pt x="89" y="123"/>
                    </a:cubicBezTo>
                    <a:cubicBezTo>
                      <a:pt x="76" y="134"/>
                      <a:pt x="66" y="144"/>
                      <a:pt x="52" y="15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469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40" name="Freeform 30"/>
              <p:cNvSpPr>
                <a:spLocks noEditPoints="1"/>
              </p:cNvSpPr>
              <p:nvPr/>
            </p:nvSpPr>
            <p:spPr bwMode="auto">
              <a:xfrm>
                <a:off x="2606870" y="3351350"/>
                <a:ext cx="96658" cy="164524"/>
              </a:xfrm>
              <a:custGeom>
                <a:avLst/>
                <a:gdLst>
                  <a:gd name="T0" fmla="*/ 74 w 168"/>
                  <a:gd name="T1" fmla="*/ 75 h 286"/>
                  <a:gd name="T2" fmla="*/ 90 w 168"/>
                  <a:gd name="T3" fmla="*/ 46 h 286"/>
                  <a:gd name="T4" fmla="*/ 140 w 168"/>
                  <a:gd name="T5" fmla="*/ 10 h 286"/>
                  <a:gd name="T6" fmla="*/ 168 w 168"/>
                  <a:gd name="T7" fmla="*/ 286 h 286"/>
                  <a:gd name="T8" fmla="*/ 115 w 168"/>
                  <a:gd name="T9" fmla="*/ 244 h 286"/>
                  <a:gd name="T10" fmla="*/ 90 w 168"/>
                  <a:gd name="T11" fmla="*/ 219 h 286"/>
                  <a:gd name="T12" fmla="*/ 77 w 168"/>
                  <a:gd name="T13" fmla="*/ 196 h 286"/>
                  <a:gd name="T14" fmla="*/ 43 w 168"/>
                  <a:gd name="T15" fmla="*/ 185 h 286"/>
                  <a:gd name="T16" fmla="*/ 23 w 168"/>
                  <a:gd name="T17" fmla="*/ 103 h 286"/>
                  <a:gd name="T18" fmla="*/ 74 w 168"/>
                  <a:gd name="T19" fmla="*/ 75 h 286"/>
                  <a:gd name="T20" fmla="*/ 95 w 168"/>
                  <a:gd name="T21" fmla="*/ 100 h 286"/>
                  <a:gd name="T22" fmla="*/ 95 w 168"/>
                  <a:gd name="T23" fmla="*/ 160 h 286"/>
                  <a:gd name="T24" fmla="*/ 131 w 168"/>
                  <a:gd name="T25" fmla="*/ 133 h 286"/>
                  <a:gd name="T26" fmla="*/ 95 w 168"/>
                  <a:gd name="T27" fmla="*/ 10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8" h="286">
                    <a:moveTo>
                      <a:pt x="74" y="75"/>
                    </a:moveTo>
                    <a:cubicBezTo>
                      <a:pt x="80" y="63"/>
                      <a:pt x="84" y="48"/>
                      <a:pt x="90" y="46"/>
                    </a:cubicBezTo>
                    <a:cubicBezTo>
                      <a:pt x="113" y="41"/>
                      <a:pt x="112" y="0"/>
                      <a:pt x="140" y="10"/>
                    </a:cubicBezTo>
                    <a:cubicBezTo>
                      <a:pt x="150" y="103"/>
                      <a:pt x="159" y="195"/>
                      <a:pt x="168" y="286"/>
                    </a:cubicBezTo>
                    <a:cubicBezTo>
                      <a:pt x="158" y="264"/>
                      <a:pt x="136" y="255"/>
                      <a:pt x="115" y="244"/>
                    </a:cubicBezTo>
                    <a:cubicBezTo>
                      <a:pt x="105" y="239"/>
                      <a:pt x="97" y="228"/>
                      <a:pt x="90" y="219"/>
                    </a:cubicBezTo>
                    <a:cubicBezTo>
                      <a:pt x="83" y="211"/>
                      <a:pt x="80" y="201"/>
                      <a:pt x="77" y="196"/>
                    </a:cubicBezTo>
                    <a:cubicBezTo>
                      <a:pt x="64" y="192"/>
                      <a:pt x="51" y="192"/>
                      <a:pt x="43" y="185"/>
                    </a:cubicBezTo>
                    <a:cubicBezTo>
                      <a:pt x="18" y="163"/>
                      <a:pt x="0" y="135"/>
                      <a:pt x="23" y="103"/>
                    </a:cubicBezTo>
                    <a:cubicBezTo>
                      <a:pt x="34" y="89"/>
                      <a:pt x="45" y="59"/>
                      <a:pt x="74" y="75"/>
                    </a:cubicBezTo>
                    <a:close/>
                    <a:moveTo>
                      <a:pt x="95" y="100"/>
                    </a:moveTo>
                    <a:cubicBezTo>
                      <a:pt x="95" y="124"/>
                      <a:pt x="95" y="141"/>
                      <a:pt x="95" y="160"/>
                    </a:cubicBezTo>
                    <a:cubicBezTo>
                      <a:pt x="116" y="164"/>
                      <a:pt x="114" y="138"/>
                      <a:pt x="131" y="133"/>
                    </a:cubicBezTo>
                    <a:cubicBezTo>
                      <a:pt x="118" y="121"/>
                      <a:pt x="107" y="111"/>
                      <a:pt x="95" y="1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41" name="Freeform 31"/>
              <p:cNvSpPr>
                <a:spLocks/>
              </p:cNvSpPr>
              <p:nvPr/>
            </p:nvSpPr>
            <p:spPr bwMode="auto">
              <a:xfrm>
                <a:off x="2547231" y="3939522"/>
                <a:ext cx="108997" cy="81233"/>
              </a:xfrm>
              <a:custGeom>
                <a:avLst/>
                <a:gdLst>
                  <a:gd name="T0" fmla="*/ 89 w 190"/>
                  <a:gd name="T1" fmla="*/ 106 h 141"/>
                  <a:gd name="T2" fmla="*/ 77 w 190"/>
                  <a:gd name="T3" fmla="*/ 128 h 141"/>
                  <a:gd name="T4" fmla="*/ 39 w 190"/>
                  <a:gd name="T5" fmla="*/ 128 h 141"/>
                  <a:gd name="T6" fmla="*/ 10 w 190"/>
                  <a:gd name="T7" fmla="*/ 101 h 141"/>
                  <a:gd name="T8" fmla="*/ 6 w 190"/>
                  <a:gd name="T9" fmla="*/ 94 h 141"/>
                  <a:gd name="T10" fmla="*/ 25 w 190"/>
                  <a:gd name="T11" fmla="*/ 26 h 141"/>
                  <a:gd name="T12" fmla="*/ 63 w 190"/>
                  <a:gd name="T13" fmla="*/ 49 h 141"/>
                  <a:gd name="T14" fmla="*/ 64 w 190"/>
                  <a:gd name="T15" fmla="*/ 60 h 141"/>
                  <a:gd name="T16" fmla="*/ 135 w 190"/>
                  <a:gd name="T17" fmla="*/ 60 h 141"/>
                  <a:gd name="T18" fmla="*/ 135 w 190"/>
                  <a:gd name="T19" fmla="*/ 28 h 141"/>
                  <a:gd name="T20" fmla="*/ 150 w 190"/>
                  <a:gd name="T21" fmla="*/ 4 h 141"/>
                  <a:gd name="T22" fmla="*/ 177 w 190"/>
                  <a:gd name="T23" fmla="*/ 5 h 141"/>
                  <a:gd name="T24" fmla="*/ 189 w 190"/>
                  <a:gd name="T25" fmla="*/ 32 h 141"/>
                  <a:gd name="T26" fmla="*/ 189 w 190"/>
                  <a:gd name="T27" fmla="*/ 58 h 141"/>
                  <a:gd name="T28" fmla="*/ 181 w 190"/>
                  <a:gd name="T29" fmla="*/ 118 h 141"/>
                  <a:gd name="T30" fmla="*/ 140 w 190"/>
                  <a:gd name="T31" fmla="*/ 133 h 141"/>
                  <a:gd name="T32" fmla="*/ 115 w 190"/>
                  <a:gd name="T33" fmla="*/ 128 h 141"/>
                  <a:gd name="T34" fmla="*/ 89 w 190"/>
                  <a:gd name="T35" fmla="*/ 10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0" h="141">
                    <a:moveTo>
                      <a:pt x="89" y="106"/>
                    </a:moveTo>
                    <a:cubicBezTo>
                      <a:pt x="85" y="113"/>
                      <a:pt x="82" y="122"/>
                      <a:pt x="77" y="128"/>
                    </a:cubicBezTo>
                    <a:cubicBezTo>
                      <a:pt x="65" y="141"/>
                      <a:pt x="50" y="134"/>
                      <a:pt x="39" y="128"/>
                    </a:cubicBezTo>
                    <a:cubicBezTo>
                      <a:pt x="28" y="121"/>
                      <a:pt x="19" y="110"/>
                      <a:pt x="10" y="101"/>
                    </a:cubicBezTo>
                    <a:cubicBezTo>
                      <a:pt x="8" y="99"/>
                      <a:pt x="7" y="96"/>
                      <a:pt x="6" y="94"/>
                    </a:cubicBezTo>
                    <a:cubicBezTo>
                      <a:pt x="0" y="80"/>
                      <a:pt x="12" y="33"/>
                      <a:pt x="25" y="26"/>
                    </a:cubicBezTo>
                    <a:cubicBezTo>
                      <a:pt x="48" y="14"/>
                      <a:pt x="63" y="23"/>
                      <a:pt x="63" y="49"/>
                    </a:cubicBezTo>
                    <a:cubicBezTo>
                      <a:pt x="62" y="51"/>
                      <a:pt x="63" y="54"/>
                      <a:pt x="64" y="60"/>
                    </a:cubicBezTo>
                    <a:cubicBezTo>
                      <a:pt x="87" y="32"/>
                      <a:pt x="109" y="44"/>
                      <a:pt x="135" y="60"/>
                    </a:cubicBezTo>
                    <a:cubicBezTo>
                      <a:pt x="135" y="48"/>
                      <a:pt x="133" y="37"/>
                      <a:pt x="135" y="28"/>
                    </a:cubicBezTo>
                    <a:cubicBezTo>
                      <a:pt x="138" y="19"/>
                      <a:pt x="143" y="8"/>
                      <a:pt x="150" y="4"/>
                    </a:cubicBezTo>
                    <a:cubicBezTo>
                      <a:pt x="157" y="0"/>
                      <a:pt x="171" y="0"/>
                      <a:pt x="177" y="5"/>
                    </a:cubicBezTo>
                    <a:cubicBezTo>
                      <a:pt x="184" y="10"/>
                      <a:pt x="186" y="22"/>
                      <a:pt x="189" y="32"/>
                    </a:cubicBezTo>
                    <a:cubicBezTo>
                      <a:pt x="190" y="40"/>
                      <a:pt x="190" y="49"/>
                      <a:pt x="189" y="58"/>
                    </a:cubicBezTo>
                    <a:cubicBezTo>
                      <a:pt x="187" y="78"/>
                      <a:pt x="187" y="99"/>
                      <a:pt x="181" y="118"/>
                    </a:cubicBezTo>
                    <a:cubicBezTo>
                      <a:pt x="176" y="135"/>
                      <a:pt x="157" y="140"/>
                      <a:pt x="140" y="133"/>
                    </a:cubicBezTo>
                    <a:cubicBezTo>
                      <a:pt x="132" y="130"/>
                      <a:pt x="122" y="132"/>
                      <a:pt x="115" y="128"/>
                    </a:cubicBezTo>
                    <a:cubicBezTo>
                      <a:pt x="106" y="123"/>
                      <a:pt x="98" y="114"/>
                      <a:pt x="89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42" name="Freeform 32"/>
              <p:cNvSpPr>
                <a:spLocks/>
              </p:cNvSpPr>
              <p:nvPr/>
            </p:nvSpPr>
            <p:spPr bwMode="auto">
              <a:xfrm>
                <a:off x="2846458" y="4211500"/>
                <a:ext cx="82262" cy="106426"/>
              </a:xfrm>
              <a:custGeom>
                <a:avLst/>
                <a:gdLst>
                  <a:gd name="T0" fmla="*/ 42 w 143"/>
                  <a:gd name="T1" fmla="*/ 97 h 185"/>
                  <a:gd name="T2" fmla="*/ 7 w 143"/>
                  <a:gd name="T3" fmla="*/ 41 h 185"/>
                  <a:gd name="T4" fmla="*/ 33 w 143"/>
                  <a:gd name="T5" fmla="*/ 4 h 185"/>
                  <a:gd name="T6" fmla="*/ 116 w 143"/>
                  <a:gd name="T7" fmla="*/ 1 h 185"/>
                  <a:gd name="T8" fmla="*/ 141 w 143"/>
                  <a:gd name="T9" fmla="*/ 27 h 185"/>
                  <a:gd name="T10" fmla="*/ 109 w 143"/>
                  <a:gd name="T11" fmla="*/ 53 h 185"/>
                  <a:gd name="T12" fmla="*/ 82 w 143"/>
                  <a:gd name="T13" fmla="*/ 56 h 185"/>
                  <a:gd name="T14" fmla="*/ 84 w 143"/>
                  <a:gd name="T15" fmla="*/ 122 h 185"/>
                  <a:gd name="T16" fmla="*/ 91 w 143"/>
                  <a:gd name="T17" fmla="*/ 126 h 185"/>
                  <a:gd name="T18" fmla="*/ 121 w 143"/>
                  <a:gd name="T19" fmla="*/ 150 h 185"/>
                  <a:gd name="T20" fmla="*/ 84 w 143"/>
                  <a:gd name="T21" fmla="*/ 180 h 185"/>
                  <a:gd name="T22" fmla="*/ 69 w 143"/>
                  <a:gd name="T23" fmla="*/ 182 h 185"/>
                  <a:gd name="T24" fmla="*/ 45 w 143"/>
                  <a:gd name="T25" fmla="*/ 181 h 185"/>
                  <a:gd name="T26" fmla="*/ 8 w 143"/>
                  <a:gd name="T27" fmla="*/ 136 h 185"/>
                  <a:gd name="T28" fmla="*/ 42 w 143"/>
                  <a:gd name="T29" fmla="*/ 97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3" h="185">
                    <a:moveTo>
                      <a:pt x="42" y="97"/>
                    </a:moveTo>
                    <a:cubicBezTo>
                      <a:pt x="4" y="92"/>
                      <a:pt x="16" y="61"/>
                      <a:pt x="7" y="41"/>
                    </a:cubicBezTo>
                    <a:cubicBezTo>
                      <a:pt x="0" y="25"/>
                      <a:pt x="15" y="6"/>
                      <a:pt x="33" y="4"/>
                    </a:cubicBezTo>
                    <a:cubicBezTo>
                      <a:pt x="60" y="2"/>
                      <a:pt x="88" y="1"/>
                      <a:pt x="116" y="1"/>
                    </a:cubicBezTo>
                    <a:cubicBezTo>
                      <a:pt x="132" y="0"/>
                      <a:pt x="143" y="13"/>
                      <a:pt x="141" y="27"/>
                    </a:cubicBezTo>
                    <a:cubicBezTo>
                      <a:pt x="139" y="45"/>
                      <a:pt x="127" y="55"/>
                      <a:pt x="109" y="53"/>
                    </a:cubicBezTo>
                    <a:cubicBezTo>
                      <a:pt x="101" y="52"/>
                      <a:pt x="92" y="55"/>
                      <a:pt x="82" y="56"/>
                    </a:cubicBezTo>
                    <a:cubicBezTo>
                      <a:pt x="102" y="85"/>
                      <a:pt x="102" y="103"/>
                      <a:pt x="84" y="122"/>
                    </a:cubicBezTo>
                    <a:cubicBezTo>
                      <a:pt x="86" y="124"/>
                      <a:pt x="88" y="126"/>
                      <a:pt x="91" y="126"/>
                    </a:cubicBezTo>
                    <a:cubicBezTo>
                      <a:pt x="114" y="127"/>
                      <a:pt x="122" y="134"/>
                      <a:pt x="121" y="150"/>
                    </a:cubicBezTo>
                    <a:cubicBezTo>
                      <a:pt x="118" y="171"/>
                      <a:pt x="105" y="182"/>
                      <a:pt x="84" y="180"/>
                    </a:cubicBezTo>
                    <a:cubicBezTo>
                      <a:pt x="80" y="179"/>
                      <a:pt x="74" y="182"/>
                      <a:pt x="69" y="182"/>
                    </a:cubicBezTo>
                    <a:cubicBezTo>
                      <a:pt x="61" y="182"/>
                      <a:pt x="49" y="185"/>
                      <a:pt x="45" y="181"/>
                    </a:cubicBezTo>
                    <a:cubicBezTo>
                      <a:pt x="31" y="167"/>
                      <a:pt x="18" y="152"/>
                      <a:pt x="8" y="136"/>
                    </a:cubicBezTo>
                    <a:cubicBezTo>
                      <a:pt x="0" y="123"/>
                      <a:pt x="13" y="108"/>
                      <a:pt x="42" y="9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43" name="Freeform 33"/>
              <p:cNvSpPr>
                <a:spLocks/>
              </p:cNvSpPr>
              <p:nvPr/>
            </p:nvSpPr>
            <p:spPr bwMode="auto">
              <a:xfrm>
                <a:off x="4214576" y="3947748"/>
                <a:ext cx="105398" cy="81233"/>
              </a:xfrm>
              <a:custGeom>
                <a:avLst/>
                <a:gdLst>
                  <a:gd name="T0" fmla="*/ 55 w 183"/>
                  <a:gd name="T1" fmla="*/ 60 h 141"/>
                  <a:gd name="T2" fmla="*/ 121 w 183"/>
                  <a:gd name="T3" fmla="*/ 59 h 141"/>
                  <a:gd name="T4" fmla="*/ 125 w 183"/>
                  <a:gd name="T5" fmla="*/ 49 h 141"/>
                  <a:gd name="T6" fmla="*/ 146 w 183"/>
                  <a:gd name="T7" fmla="*/ 22 h 141"/>
                  <a:gd name="T8" fmla="*/ 179 w 183"/>
                  <a:gd name="T9" fmla="*/ 51 h 141"/>
                  <a:gd name="T10" fmla="*/ 183 w 183"/>
                  <a:gd name="T11" fmla="*/ 78 h 141"/>
                  <a:gd name="T12" fmla="*/ 179 w 183"/>
                  <a:gd name="T13" fmla="*/ 98 h 141"/>
                  <a:gd name="T14" fmla="*/ 146 w 183"/>
                  <a:gd name="T15" fmla="*/ 129 h 141"/>
                  <a:gd name="T16" fmla="*/ 98 w 183"/>
                  <a:gd name="T17" fmla="*/ 103 h 141"/>
                  <a:gd name="T18" fmla="*/ 88 w 183"/>
                  <a:gd name="T19" fmla="*/ 119 h 141"/>
                  <a:gd name="T20" fmla="*/ 12 w 183"/>
                  <a:gd name="T21" fmla="*/ 128 h 141"/>
                  <a:gd name="T22" fmla="*/ 6 w 183"/>
                  <a:gd name="T23" fmla="*/ 118 h 141"/>
                  <a:gd name="T24" fmla="*/ 2 w 183"/>
                  <a:gd name="T25" fmla="*/ 52 h 141"/>
                  <a:gd name="T26" fmla="*/ 1 w 183"/>
                  <a:gd name="T27" fmla="*/ 37 h 141"/>
                  <a:gd name="T28" fmla="*/ 11 w 183"/>
                  <a:gd name="T29" fmla="*/ 5 h 141"/>
                  <a:gd name="T30" fmla="*/ 38 w 183"/>
                  <a:gd name="T31" fmla="*/ 4 h 141"/>
                  <a:gd name="T32" fmla="*/ 51 w 183"/>
                  <a:gd name="T33" fmla="*/ 34 h 141"/>
                  <a:gd name="T34" fmla="*/ 55 w 183"/>
                  <a:gd name="T35" fmla="*/ 6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3" h="141">
                    <a:moveTo>
                      <a:pt x="55" y="60"/>
                    </a:moveTo>
                    <a:cubicBezTo>
                      <a:pt x="85" y="39"/>
                      <a:pt x="104" y="39"/>
                      <a:pt x="121" y="59"/>
                    </a:cubicBezTo>
                    <a:cubicBezTo>
                      <a:pt x="122" y="55"/>
                      <a:pt x="125" y="52"/>
                      <a:pt x="125" y="49"/>
                    </a:cubicBezTo>
                    <a:cubicBezTo>
                      <a:pt x="123" y="33"/>
                      <a:pt x="128" y="22"/>
                      <a:pt x="146" y="22"/>
                    </a:cubicBezTo>
                    <a:cubicBezTo>
                      <a:pt x="165" y="21"/>
                      <a:pt x="178" y="34"/>
                      <a:pt x="179" y="51"/>
                    </a:cubicBezTo>
                    <a:cubicBezTo>
                      <a:pt x="179" y="60"/>
                      <a:pt x="183" y="69"/>
                      <a:pt x="183" y="78"/>
                    </a:cubicBezTo>
                    <a:cubicBezTo>
                      <a:pt x="183" y="85"/>
                      <a:pt x="183" y="93"/>
                      <a:pt x="179" y="98"/>
                    </a:cubicBezTo>
                    <a:cubicBezTo>
                      <a:pt x="169" y="109"/>
                      <a:pt x="159" y="122"/>
                      <a:pt x="146" y="129"/>
                    </a:cubicBezTo>
                    <a:cubicBezTo>
                      <a:pt x="125" y="141"/>
                      <a:pt x="107" y="138"/>
                      <a:pt x="98" y="103"/>
                    </a:cubicBezTo>
                    <a:cubicBezTo>
                      <a:pt x="94" y="109"/>
                      <a:pt x="91" y="114"/>
                      <a:pt x="88" y="119"/>
                    </a:cubicBezTo>
                    <a:cubicBezTo>
                      <a:pt x="78" y="134"/>
                      <a:pt x="25" y="141"/>
                      <a:pt x="12" y="128"/>
                    </a:cubicBezTo>
                    <a:cubicBezTo>
                      <a:pt x="9" y="125"/>
                      <a:pt x="6" y="121"/>
                      <a:pt x="6" y="118"/>
                    </a:cubicBezTo>
                    <a:cubicBezTo>
                      <a:pt x="4" y="96"/>
                      <a:pt x="3" y="74"/>
                      <a:pt x="2" y="52"/>
                    </a:cubicBezTo>
                    <a:cubicBezTo>
                      <a:pt x="2" y="47"/>
                      <a:pt x="0" y="42"/>
                      <a:pt x="1" y="37"/>
                    </a:cubicBezTo>
                    <a:cubicBezTo>
                      <a:pt x="3" y="26"/>
                      <a:pt x="4" y="13"/>
                      <a:pt x="11" y="5"/>
                    </a:cubicBezTo>
                    <a:cubicBezTo>
                      <a:pt x="15" y="0"/>
                      <a:pt x="30" y="1"/>
                      <a:pt x="38" y="4"/>
                    </a:cubicBezTo>
                    <a:cubicBezTo>
                      <a:pt x="48" y="9"/>
                      <a:pt x="56" y="19"/>
                      <a:pt x="51" y="34"/>
                    </a:cubicBezTo>
                    <a:cubicBezTo>
                      <a:pt x="49" y="41"/>
                      <a:pt x="54" y="50"/>
                      <a:pt x="55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469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44" name="Freeform 34"/>
              <p:cNvSpPr>
                <a:spLocks/>
              </p:cNvSpPr>
              <p:nvPr/>
            </p:nvSpPr>
            <p:spPr bwMode="auto">
              <a:xfrm>
                <a:off x="4219203" y="2821275"/>
                <a:ext cx="102827" cy="80206"/>
              </a:xfrm>
              <a:custGeom>
                <a:avLst/>
                <a:gdLst>
                  <a:gd name="T0" fmla="*/ 96 w 178"/>
                  <a:gd name="T1" fmla="*/ 37 h 139"/>
                  <a:gd name="T2" fmla="*/ 123 w 178"/>
                  <a:gd name="T3" fmla="*/ 5 h 139"/>
                  <a:gd name="T4" fmla="*/ 177 w 178"/>
                  <a:gd name="T5" fmla="*/ 57 h 139"/>
                  <a:gd name="T6" fmla="*/ 172 w 178"/>
                  <a:gd name="T7" fmla="*/ 98 h 139"/>
                  <a:gd name="T8" fmla="*/ 145 w 178"/>
                  <a:gd name="T9" fmla="*/ 116 h 139"/>
                  <a:gd name="T10" fmla="*/ 124 w 178"/>
                  <a:gd name="T11" fmla="*/ 98 h 139"/>
                  <a:gd name="T12" fmla="*/ 122 w 178"/>
                  <a:gd name="T13" fmla="*/ 80 h 139"/>
                  <a:gd name="T14" fmla="*/ 53 w 178"/>
                  <a:gd name="T15" fmla="*/ 75 h 139"/>
                  <a:gd name="T16" fmla="*/ 50 w 178"/>
                  <a:gd name="T17" fmla="*/ 109 h 139"/>
                  <a:gd name="T18" fmla="*/ 27 w 178"/>
                  <a:gd name="T19" fmla="*/ 139 h 139"/>
                  <a:gd name="T20" fmla="*/ 3 w 178"/>
                  <a:gd name="T21" fmla="*/ 113 h 139"/>
                  <a:gd name="T22" fmla="*/ 0 w 178"/>
                  <a:gd name="T23" fmla="*/ 32 h 139"/>
                  <a:gd name="T24" fmla="*/ 41 w 178"/>
                  <a:gd name="T25" fmla="*/ 6 h 139"/>
                  <a:gd name="T26" fmla="*/ 69 w 178"/>
                  <a:gd name="T27" fmla="*/ 13 h 139"/>
                  <a:gd name="T28" fmla="*/ 96 w 178"/>
                  <a:gd name="T29" fmla="*/ 3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8" h="139">
                    <a:moveTo>
                      <a:pt x="96" y="37"/>
                    </a:moveTo>
                    <a:cubicBezTo>
                      <a:pt x="98" y="20"/>
                      <a:pt x="102" y="5"/>
                      <a:pt x="123" y="5"/>
                    </a:cubicBezTo>
                    <a:cubicBezTo>
                      <a:pt x="137" y="5"/>
                      <a:pt x="178" y="43"/>
                      <a:pt x="177" y="57"/>
                    </a:cubicBezTo>
                    <a:cubicBezTo>
                      <a:pt x="177" y="71"/>
                      <a:pt x="178" y="86"/>
                      <a:pt x="172" y="98"/>
                    </a:cubicBezTo>
                    <a:cubicBezTo>
                      <a:pt x="168" y="107"/>
                      <a:pt x="155" y="115"/>
                      <a:pt x="145" y="116"/>
                    </a:cubicBezTo>
                    <a:cubicBezTo>
                      <a:pt x="139" y="117"/>
                      <a:pt x="130" y="105"/>
                      <a:pt x="124" y="98"/>
                    </a:cubicBezTo>
                    <a:cubicBezTo>
                      <a:pt x="121" y="95"/>
                      <a:pt x="123" y="88"/>
                      <a:pt x="122" y="80"/>
                    </a:cubicBezTo>
                    <a:cubicBezTo>
                      <a:pt x="98" y="103"/>
                      <a:pt x="76" y="97"/>
                      <a:pt x="53" y="75"/>
                    </a:cubicBezTo>
                    <a:cubicBezTo>
                      <a:pt x="51" y="88"/>
                      <a:pt x="49" y="98"/>
                      <a:pt x="50" y="109"/>
                    </a:cubicBezTo>
                    <a:cubicBezTo>
                      <a:pt x="51" y="126"/>
                      <a:pt x="44" y="138"/>
                      <a:pt x="27" y="139"/>
                    </a:cubicBezTo>
                    <a:cubicBezTo>
                      <a:pt x="10" y="139"/>
                      <a:pt x="3" y="127"/>
                      <a:pt x="3" y="113"/>
                    </a:cubicBezTo>
                    <a:cubicBezTo>
                      <a:pt x="1" y="86"/>
                      <a:pt x="0" y="59"/>
                      <a:pt x="0" y="32"/>
                    </a:cubicBezTo>
                    <a:cubicBezTo>
                      <a:pt x="0" y="14"/>
                      <a:pt x="22" y="0"/>
                      <a:pt x="41" y="6"/>
                    </a:cubicBezTo>
                    <a:cubicBezTo>
                      <a:pt x="50" y="9"/>
                      <a:pt x="61" y="8"/>
                      <a:pt x="69" y="13"/>
                    </a:cubicBezTo>
                    <a:cubicBezTo>
                      <a:pt x="78" y="18"/>
                      <a:pt x="85" y="27"/>
                      <a:pt x="96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45" name="Freeform 35"/>
              <p:cNvSpPr>
                <a:spLocks/>
              </p:cNvSpPr>
              <p:nvPr/>
            </p:nvSpPr>
            <p:spPr bwMode="auto">
              <a:xfrm>
                <a:off x="3923574" y="2534901"/>
                <a:ext cx="84319" cy="108483"/>
              </a:xfrm>
              <a:custGeom>
                <a:avLst/>
                <a:gdLst>
                  <a:gd name="T0" fmla="*/ 107 w 146"/>
                  <a:gd name="T1" fmla="*/ 92 h 189"/>
                  <a:gd name="T2" fmla="*/ 138 w 146"/>
                  <a:gd name="T3" fmla="*/ 150 h 189"/>
                  <a:gd name="T4" fmla="*/ 103 w 146"/>
                  <a:gd name="T5" fmla="*/ 186 h 189"/>
                  <a:gd name="T6" fmla="*/ 82 w 146"/>
                  <a:gd name="T7" fmla="*/ 185 h 189"/>
                  <a:gd name="T8" fmla="*/ 21 w 146"/>
                  <a:gd name="T9" fmla="*/ 182 h 189"/>
                  <a:gd name="T10" fmla="*/ 5 w 146"/>
                  <a:gd name="T11" fmla="*/ 154 h 189"/>
                  <a:gd name="T12" fmla="*/ 34 w 146"/>
                  <a:gd name="T13" fmla="*/ 136 h 189"/>
                  <a:gd name="T14" fmla="*/ 71 w 146"/>
                  <a:gd name="T15" fmla="*/ 135 h 189"/>
                  <a:gd name="T16" fmla="*/ 51 w 146"/>
                  <a:gd name="T17" fmla="*/ 102 h 189"/>
                  <a:gd name="T18" fmla="*/ 58 w 146"/>
                  <a:gd name="T19" fmla="*/ 64 h 189"/>
                  <a:gd name="T20" fmla="*/ 53 w 146"/>
                  <a:gd name="T21" fmla="*/ 63 h 189"/>
                  <a:gd name="T22" fmla="*/ 26 w 146"/>
                  <a:gd name="T23" fmla="*/ 37 h 189"/>
                  <a:gd name="T24" fmla="*/ 59 w 146"/>
                  <a:gd name="T25" fmla="*/ 14 h 189"/>
                  <a:gd name="T26" fmla="*/ 68 w 146"/>
                  <a:gd name="T27" fmla="*/ 16 h 189"/>
                  <a:gd name="T28" fmla="*/ 116 w 146"/>
                  <a:gd name="T29" fmla="*/ 35 h 189"/>
                  <a:gd name="T30" fmla="*/ 124 w 146"/>
                  <a:gd name="T31" fmla="*/ 40 h 189"/>
                  <a:gd name="T32" fmla="*/ 138 w 146"/>
                  <a:gd name="T33" fmla="*/ 68 h 189"/>
                  <a:gd name="T34" fmla="*/ 115 w 146"/>
                  <a:gd name="T35" fmla="*/ 88 h 189"/>
                  <a:gd name="T36" fmla="*/ 107 w 146"/>
                  <a:gd name="T37" fmla="*/ 9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189">
                    <a:moveTo>
                      <a:pt x="107" y="92"/>
                    </a:moveTo>
                    <a:cubicBezTo>
                      <a:pt x="141" y="99"/>
                      <a:pt x="129" y="131"/>
                      <a:pt x="138" y="150"/>
                    </a:cubicBezTo>
                    <a:cubicBezTo>
                      <a:pt x="146" y="169"/>
                      <a:pt x="123" y="189"/>
                      <a:pt x="103" y="186"/>
                    </a:cubicBezTo>
                    <a:cubicBezTo>
                      <a:pt x="96" y="184"/>
                      <a:pt x="89" y="186"/>
                      <a:pt x="82" y="185"/>
                    </a:cubicBezTo>
                    <a:cubicBezTo>
                      <a:pt x="62" y="185"/>
                      <a:pt x="41" y="185"/>
                      <a:pt x="21" y="182"/>
                    </a:cubicBezTo>
                    <a:cubicBezTo>
                      <a:pt x="8" y="179"/>
                      <a:pt x="0" y="169"/>
                      <a:pt x="5" y="154"/>
                    </a:cubicBezTo>
                    <a:cubicBezTo>
                      <a:pt x="10" y="141"/>
                      <a:pt x="18" y="134"/>
                      <a:pt x="34" y="136"/>
                    </a:cubicBezTo>
                    <a:cubicBezTo>
                      <a:pt x="47" y="138"/>
                      <a:pt x="61" y="135"/>
                      <a:pt x="71" y="135"/>
                    </a:cubicBezTo>
                    <a:cubicBezTo>
                      <a:pt x="64" y="125"/>
                      <a:pt x="54" y="114"/>
                      <a:pt x="51" y="102"/>
                    </a:cubicBezTo>
                    <a:cubicBezTo>
                      <a:pt x="49" y="91"/>
                      <a:pt x="55" y="78"/>
                      <a:pt x="58" y="64"/>
                    </a:cubicBezTo>
                    <a:cubicBezTo>
                      <a:pt x="58" y="64"/>
                      <a:pt x="56" y="63"/>
                      <a:pt x="53" y="63"/>
                    </a:cubicBezTo>
                    <a:cubicBezTo>
                      <a:pt x="33" y="62"/>
                      <a:pt x="24" y="53"/>
                      <a:pt x="26" y="37"/>
                    </a:cubicBezTo>
                    <a:cubicBezTo>
                      <a:pt x="28" y="20"/>
                      <a:pt x="42" y="11"/>
                      <a:pt x="59" y="14"/>
                    </a:cubicBezTo>
                    <a:cubicBezTo>
                      <a:pt x="62" y="15"/>
                      <a:pt x="66" y="17"/>
                      <a:pt x="68" y="16"/>
                    </a:cubicBezTo>
                    <a:cubicBezTo>
                      <a:pt x="93" y="0"/>
                      <a:pt x="107" y="11"/>
                      <a:pt x="116" y="35"/>
                    </a:cubicBezTo>
                    <a:cubicBezTo>
                      <a:pt x="117" y="37"/>
                      <a:pt x="122" y="38"/>
                      <a:pt x="124" y="40"/>
                    </a:cubicBezTo>
                    <a:cubicBezTo>
                      <a:pt x="134" y="46"/>
                      <a:pt x="141" y="54"/>
                      <a:pt x="138" y="68"/>
                    </a:cubicBezTo>
                    <a:cubicBezTo>
                      <a:pt x="135" y="80"/>
                      <a:pt x="128" y="87"/>
                      <a:pt x="115" y="88"/>
                    </a:cubicBezTo>
                    <a:cubicBezTo>
                      <a:pt x="112" y="89"/>
                      <a:pt x="109" y="90"/>
                      <a:pt x="107" y="9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46" name="Freeform 36"/>
              <p:cNvSpPr>
                <a:spLocks/>
              </p:cNvSpPr>
              <p:nvPr/>
            </p:nvSpPr>
            <p:spPr bwMode="auto">
              <a:xfrm>
                <a:off x="2550315" y="2812534"/>
                <a:ext cx="100771" cy="80720"/>
              </a:xfrm>
              <a:custGeom>
                <a:avLst/>
                <a:gdLst>
                  <a:gd name="T0" fmla="*/ 7 w 175"/>
                  <a:gd name="T1" fmla="*/ 45 h 140"/>
                  <a:gd name="T2" fmla="*/ 29 w 175"/>
                  <a:gd name="T3" fmla="*/ 20 h 140"/>
                  <a:gd name="T4" fmla="*/ 56 w 175"/>
                  <a:gd name="T5" fmla="*/ 7 h 140"/>
                  <a:gd name="T6" fmla="*/ 76 w 175"/>
                  <a:gd name="T7" fmla="*/ 30 h 140"/>
                  <a:gd name="T8" fmla="*/ 79 w 175"/>
                  <a:gd name="T9" fmla="*/ 38 h 140"/>
                  <a:gd name="T10" fmla="*/ 86 w 175"/>
                  <a:gd name="T11" fmla="*/ 33 h 140"/>
                  <a:gd name="T12" fmla="*/ 89 w 175"/>
                  <a:gd name="T13" fmla="*/ 23 h 140"/>
                  <a:gd name="T14" fmla="*/ 165 w 175"/>
                  <a:gd name="T15" fmla="*/ 15 h 140"/>
                  <a:gd name="T16" fmla="*/ 172 w 175"/>
                  <a:gd name="T17" fmla="*/ 26 h 140"/>
                  <a:gd name="T18" fmla="*/ 175 w 175"/>
                  <a:gd name="T19" fmla="*/ 80 h 140"/>
                  <a:gd name="T20" fmla="*/ 172 w 175"/>
                  <a:gd name="T21" fmla="*/ 110 h 140"/>
                  <a:gd name="T22" fmla="*/ 157 w 175"/>
                  <a:gd name="T23" fmla="*/ 136 h 140"/>
                  <a:gd name="T24" fmla="*/ 134 w 175"/>
                  <a:gd name="T25" fmla="*/ 133 h 140"/>
                  <a:gd name="T26" fmla="*/ 125 w 175"/>
                  <a:gd name="T27" fmla="*/ 108 h 140"/>
                  <a:gd name="T28" fmla="*/ 122 w 175"/>
                  <a:gd name="T29" fmla="*/ 73 h 140"/>
                  <a:gd name="T30" fmla="*/ 91 w 175"/>
                  <a:gd name="T31" fmla="*/ 91 h 140"/>
                  <a:gd name="T32" fmla="*/ 51 w 175"/>
                  <a:gd name="T33" fmla="*/ 87 h 140"/>
                  <a:gd name="T34" fmla="*/ 49 w 175"/>
                  <a:gd name="T35" fmla="*/ 101 h 140"/>
                  <a:gd name="T36" fmla="*/ 26 w 175"/>
                  <a:gd name="T37" fmla="*/ 117 h 140"/>
                  <a:gd name="T38" fmla="*/ 2 w 175"/>
                  <a:gd name="T39" fmla="*/ 96 h 140"/>
                  <a:gd name="T40" fmla="*/ 8 w 175"/>
                  <a:gd name="T41" fmla="*/ 45 h 140"/>
                  <a:gd name="T42" fmla="*/ 7 w 175"/>
                  <a:gd name="T43" fmla="*/ 45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5" h="140">
                    <a:moveTo>
                      <a:pt x="7" y="45"/>
                    </a:moveTo>
                    <a:cubicBezTo>
                      <a:pt x="14" y="37"/>
                      <a:pt x="20" y="27"/>
                      <a:pt x="29" y="20"/>
                    </a:cubicBezTo>
                    <a:cubicBezTo>
                      <a:pt x="37" y="14"/>
                      <a:pt x="47" y="7"/>
                      <a:pt x="56" y="7"/>
                    </a:cubicBezTo>
                    <a:cubicBezTo>
                      <a:pt x="69" y="7"/>
                      <a:pt x="76" y="17"/>
                      <a:pt x="76" y="30"/>
                    </a:cubicBezTo>
                    <a:cubicBezTo>
                      <a:pt x="76" y="32"/>
                      <a:pt x="78" y="35"/>
                      <a:pt x="79" y="38"/>
                    </a:cubicBezTo>
                    <a:cubicBezTo>
                      <a:pt x="82" y="36"/>
                      <a:pt x="85" y="35"/>
                      <a:pt x="86" y="33"/>
                    </a:cubicBezTo>
                    <a:cubicBezTo>
                      <a:pt x="88" y="30"/>
                      <a:pt x="88" y="26"/>
                      <a:pt x="89" y="23"/>
                    </a:cubicBezTo>
                    <a:cubicBezTo>
                      <a:pt x="100" y="6"/>
                      <a:pt x="151" y="0"/>
                      <a:pt x="165" y="15"/>
                    </a:cubicBezTo>
                    <a:cubicBezTo>
                      <a:pt x="168" y="18"/>
                      <a:pt x="172" y="22"/>
                      <a:pt x="172" y="26"/>
                    </a:cubicBezTo>
                    <a:cubicBezTo>
                      <a:pt x="174" y="44"/>
                      <a:pt x="175" y="62"/>
                      <a:pt x="175" y="80"/>
                    </a:cubicBezTo>
                    <a:cubicBezTo>
                      <a:pt x="175" y="90"/>
                      <a:pt x="174" y="100"/>
                      <a:pt x="172" y="110"/>
                    </a:cubicBezTo>
                    <a:cubicBezTo>
                      <a:pt x="169" y="120"/>
                      <a:pt x="164" y="130"/>
                      <a:pt x="157" y="136"/>
                    </a:cubicBezTo>
                    <a:cubicBezTo>
                      <a:pt x="153" y="140"/>
                      <a:pt x="139" y="138"/>
                      <a:pt x="134" y="133"/>
                    </a:cubicBezTo>
                    <a:cubicBezTo>
                      <a:pt x="128" y="128"/>
                      <a:pt x="126" y="117"/>
                      <a:pt x="125" y="108"/>
                    </a:cubicBezTo>
                    <a:cubicBezTo>
                      <a:pt x="123" y="96"/>
                      <a:pt x="123" y="83"/>
                      <a:pt x="122" y="73"/>
                    </a:cubicBezTo>
                    <a:cubicBezTo>
                      <a:pt x="113" y="79"/>
                      <a:pt x="103" y="89"/>
                      <a:pt x="91" y="91"/>
                    </a:cubicBezTo>
                    <a:cubicBezTo>
                      <a:pt x="79" y="94"/>
                      <a:pt x="65" y="89"/>
                      <a:pt x="51" y="87"/>
                    </a:cubicBezTo>
                    <a:cubicBezTo>
                      <a:pt x="51" y="89"/>
                      <a:pt x="52" y="98"/>
                      <a:pt x="49" y="101"/>
                    </a:cubicBezTo>
                    <a:cubicBezTo>
                      <a:pt x="43" y="108"/>
                      <a:pt x="32" y="118"/>
                      <a:pt x="26" y="117"/>
                    </a:cubicBezTo>
                    <a:cubicBezTo>
                      <a:pt x="16" y="114"/>
                      <a:pt x="3" y="104"/>
                      <a:pt x="2" y="96"/>
                    </a:cubicBezTo>
                    <a:cubicBezTo>
                      <a:pt x="0" y="79"/>
                      <a:pt x="5" y="62"/>
                      <a:pt x="8" y="45"/>
                    </a:cubicBezTo>
                    <a:cubicBezTo>
                      <a:pt x="8" y="45"/>
                      <a:pt x="7" y="45"/>
                      <a:pt x="7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47" name="Freeform 37"/>
              <p:cNvSpPr>
                <a:spLocks/>
              </p:cNvSpPr>
              <p:nvPr/>
            </p:nvSpPr>
            <p:spPr bwMode="auto">
              <a:xfrm>
                <a:off x="3031033" y="4068056"/>
                <a:ext cx="101799" cy="67866"/>
              </a:xfrm>
              <a:custGeom>
                <a:avLst/>
                <a:gdLst>
                  <a:gd name="T0" fmla="*/ 177 w 177"/>
                  <a:gd name="T1" fmla="*/ 94 h 118"/>
                  <a:gd name="T2" fmla="*/ 174 w 177"/>
                  <a:gd name="T3" fmla="*/ 101 h 118"/>
                  <a:gd name="T4" fmla="*/ 134 w 177"/>
                  <a:gd name="T5" fmla="*/ 114 h 118"/>
                  <a:gd name="T6" fmla="*/ 89 w 177"/>
                  <a:gd name="T7" fmla="*/ 80 h 118"/>
                  <a:gd name="T8" fmla="*/ 41 w 177"/>
                  <a:gd name="T9" fmla="*/ 57 h 118"/>
                  <a:gd name="T10" fmla="*/ 1 w 177"/>
                  <a:gd name="T11" fmla="*/ 17 h 118"/>
                  <a:gd name="T12" fmla="*/ 16 w 177"/>
                  <a:gd name="T13" fmla="*/ 1 h 118"/>
                  <a:gd name="T14" fmla="*/ 53 w 177"/>
                  <a:gd name="T15" fmla="*/ 13 h 118"/>
                  <a:gd name="T16" fmla="*/ 58 w 177"/>
                  <a:gd name="T17" fmla="*/ 16 h 118"/>
                  <a:gd name="T18" fmla="*/ 122 w 177"/>
                  <a:gd name="T19" fmla="*/ 49 h 118"/>
                  <a:gd name="T20" fmla="*/ 174 w 177"/>
                  <a:gd name="T21" fmla="*/ 85 h 118"/>
                  <a:gd name="T22" fmla="*/ 177 w 177"/>
                  <a:gd name="T23" fmla="*/ 9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7" h="118">
                    <a:moveTo>
                      <a:pt x="177" y="94"/>
                    </a:moveTo>
                    <a:cubicBezTo>
                      <a:pt x="176" y="97"/>
                      <a:pt x="176" y="101"/>
                      <a:pt x="174" y="101"/>
                    </a:cubicBezTo>
                    <a:cubicBezTo>
                      <a:pt x="161" y="106"/>
                      <a:pt x="144" y="118"/>
                      <a:pt x="134" y="114"/>
                    </a:cubicBezTo>
                    <a:cubicBezTo>
                      <a:pt x="117" y="108"/>
                      <a:pt x="105" y="90"/>
                      <a:pt x="89" y="80"/>
                    </a:cubicBezTo>
                    <a:cubicBezTo>
                      <a:pt x="74" y="70"/>
                      <a:pt x="58" y="63"/>
                      <a:pt x="41" y="57"/>
                    </a:cubicBezTo>
                    <a:cubicBezTo>
                      <a:pt x="25" y="52"/>
                      <a:pt x="0" y="31"/>
                      <a:pt x="1" y="17"/>
                    </a:cubicBezTo>
                    <a:cubicBezTo>
                      <a:pt x="1" y="11"/>
                      <a:pt x="11" y="0"/>
                      <a:pt x="16" y="1"/>
                    </a:cubicBezTo>
                    <a:cubicBezTo>
                      <a:pt x="29" y="3"/>
                      <a:pt x="41" y="9"/>
                      <a:pt x="53" y="13"/>
                    </a:cubicBezTo>
                    <a:cubicBezTo>
                      <a:pt x="55" y="14"/>
                      <a:pt x="58" y="15"/>
                      <a:pt x="58" y="16"/>
                    </a:cubicBezTo>
                    <a:cubicBezTo>
                      <a:pt x="65" y="57"/>
                      <a:pt x="103" y="34"/>
                      <a:pt x="122" y="49"/>
                    </a:cubicBezTo>
                    <a:cubicBezTo>
                      <a:pt x="139" y="61"/>
                      <a:pt x="157" y="73"/>
                      <a:pt x="174" y="85"/>
                    </a:cubicBezTo>
                    <a:cubicBezTo>
                      <a:pt x="176" y="87"/>
                      <a:pt x="176" y="91"/>
                      <a:pt x="177" y="9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48" name="Freeform 38"/>
              <p:cNvSpPr>
                <a:spLocks/>
              </p:cNvSpPr>
              <p:nvPr/>
            </p:nvSpPr>
            <p:spPr bwMode="auto">
              <a:xfrm>
                <a:off x="2982704" y="2725645"/>
                <a:ext cx="100771" cy="65295"/>
              </a:xfrm>
              <a:custGeom>
                <a:avLst/>
                <a:gdLst>
                  <a:gd name="T0" fmla="*/ 90 w 175"/>
                  <a:gd name="T1" fmla="*/ 76 h 113"/>
                  <a:gd name="T2" fmla="*/ 63 w 175"/>
                  <a:gd name="T3" fmla="*/ 90 h 113"/>
                  <a:gd name="T4" fmla="*/ 11 w 175"/>
                  <a:gd name="T5" fmla="*/ 113 h 113"/>
                  <a:gd name="T6" fmla="*/ 2 w 175"/>
                  <a:gd name="T7" fmla="*/ 97 h 113"/>
                  <a:gd name="T8" fmla="*/ 41 w 175"/>
                  <a:gd name="T9" fmla="*/ 57 h 113"/>
                  <a:gd name="T10" fmla="*/ 95 w 175"/>
                  <a:gd name="T11" fmla="*/ 27 h 113"/>
                  <a:gd name="T12" fmla="*/ 130 w 175"/>
                  <a:gd name="T13" fmla="*/ 2 h 113"/>
                  <a:gd name="T14" fmla="*/ 173 w 175"/>
                  <a:gd name="T15" fmla="*/ 13 h 113"/>
                  <a:gd name="T16" fmla="*/ 169 w 175"/>
                  <a:gd name="T17" fmla="*/ 34 h 113"/>
                  <a:gd name="T18" fmla="*/ 102 w 175"/>
                  <a:gd name="T19" fmla="*/ 74 h 113"/>
                  <a:gd name="T20" fmla="*/ 90 w 175"/>
                  <a:gd name="T21" fmla="*/ 7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5" h="113">
                    <a:moveTo>
                      <a:pt x="90" y="76"/>
                    </a:moveTo>
                    <a:cubicBezTo>
                      <a:pt x="73" y="64"/>
                      <a:pt x="72" y="77"/>
                      <a:pt x="63" y="90"/>
                    </a:cubicBezTo>
                    <a:cubicBezTo>
                      <a:pt x="54" y="104"/>
                      <a:pt x="29" y="107"/>
                      <a:pt x="11" y="113"/>
                    </a:cubicBezTo>
                    <a:cubicBezTo>
                      <a:pt x="10" y="113"/>
                      <a:pt x="0" y="99"/>
                      <a:pt x="2" y="97"/>
                    </a:cubicBezTo>
                    <a:cubicBezTo>
                      <a:pt x="13" y="82"/>
                      <a:pt x="17" y="62"/>
                      <a:pt x="41" y="57"/>
                    </a:cubicBezTo>
                    <a:cubicBezTo>
                      <a:pt x="60" y="53"/>
                      <a:pt x="84" y="53"/>
                      <a:pt x="95" y="27"/>
                    </a:cubicBezTo>
                    <a:cubicBezTo>
                      <a:pt x="100" y="15"/>
                      <a:pt x="117" y="4"/>
                      <a:pt x="130" y="2"/>
                    </a:cubicBezTo>
                    <a:cubicBezTo>
                      <a:pt x="144" y="0"/>
                      <a:pt x="159" y="8"/>
                      <a:pt x="173" y="13"/>
                    </a:cubicBezTo>
                    <a:cubicBezTo>
                      <a:pt x="175" y="13"/>
                      <a:pt x="173" y="30"/>
                      <a:pt x="169" y="34"/>
                    </a:cubicBezTo>
                    <a:cubicBezTo>
                      <a:pt x="148" y="50"/>
                      <a:pt x="129" y="69"/>
                      <a:pt x="102" y="74"/>
                    </a:cubicBezTo>
                    <a:cubicBezTo>
                      <a:pt x="98" y="74"/>
                      <a:pt x="95" y="75"/>
                      <a:pt x="90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49" name="Freeform 39"/>
              <p:cNvSpPr>
                <a:spLocks/>
              </p:cNvSpPr>
              <p:nvPr/>
            </p:nvSpPr>
            <p:spPr bwMode="auto">
              <a:xfrm>
                <a:off x="4070618" y="3743636"/>
                <a:ext cx="66324" cy="100257"/>
              </a:xfrm>
              <a:custGeom>
                <a:avLst/>
                <a:gdLst>
                  <a:gd name="T0" fmla="*/ 116 w 116"/>
                  <a:gd name="T1" fmla="*/ 38 h 175"/>
                  <a:gd name="T2" fmla="*/ 111 w 116"/>
                  <a:gd name="T3" fmla="*/ 50 h 175"/>
                  <a:gd name="T4" fmla="*/ 75 w 116"/>
                  <a:gd name="T5" fmla="*/ 89 h 175"/>
                  <a:gd name="T6" fmla="*/ 56 w 116"/>
                  <a:gd name="T7" fmla="*/ 136 h 175"/>
                  <a:gd name="T8" fmla="*/ 16 w 116"/>
                  <a:gd name="T9" fmla="*/ 174 h 175"/>
                  <a:gd name="T10" fmla="*/ 1 w 116"/>
                  <a:gd name="T11" fmla="*/ 162 h 175"/>
                  <a:gd name="T12" fmla="*/ 16 w 116"/>
                  <a:gd name="T13" fmla="*/ 120 h 175"/>
                  <a:gd name="T14" fmla="*/ 43 w 116"/>
                  <a:gd name="T15" fmla="*/ 72 h 175"/>
                  <a:gd name="T16" fmla="*/ 78 w 116"/>
                  <a:gd name="T17" fmla="*/ 8 h 175"/>
                  <a:gd name="T18" fmla="*/ 96 w 116"/>
                  <a:gd name="T19" fmla="*/ 0 h 175"/>
                  <a:gd name="T20" fmla="*/ 109 w 116"/>
                  <a:gd name="T21" fmla="*/ 14 h 175"/>
                  <a:gd name="T22" fmla="*/ 116 w 116"/>
                  <a:gd name="T23" fmla="*/ 38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6" h="175">
                    <a:moveTo>
                      <a:pt x="116" y="38"/>
                    </a:moveTo>
                    <a:cubicBezTo>
                      <a:pt x="115" y="42"/>
                      <a:pt x="114" y="47"/>
                      <a:pt x="111" y="50"/>
                    </a:cubicBezTo>
                    <a:cubicBezTo>
                      <a:pt x="99" y="64"/>
                      <a:pt x="84" y="75"/>
                      <a:pt x="75" y="89"/>
                    </a:cubicBezTo>
                    <a:cubicBezTo>
                      <a:pt x="66" y="103"/>
                      <a:pt x="61" y="120"/>
                      <a:pt x="56" y="136"/>
                    </a:cubicBezTo>
                    <a:cubicBezTo>
                      <a:pt x="52" y="152"/>
                      <a:pt x="32" y="174"/>
                      <a:pt x="16" y="174"/>
                    </a:cubicBezTo>
                    <a:cubicBezTo>
                      <a:pt x="11" y="175"/>
                      <a:pt x="0" y="165"/>
                      <a:pt x="1" y="162"/>
                    </a:cubicBezTo>
                    <a:cubicBezTo>
                      <a:pt x="4" y="147"/>
                      <a:pt x="6" y="124"/>
                      <a:pt x="16" y="120"/>
                    </a:cubicBezTo>
                    <a:cubicBezTo>
                      <a:pt x="40" y="110"/>
                      <a:pt x="37" y="91"/>
                      <a:pt x="43" y="72"/>
                    </a:cubicBezTo>
                    <a:cubicBezTo>
                      <a:pt x="50" y="49"/>
                      <a:pt x="65" y="29"/>
                      <a:pt x="78" y="8"/>
                    </a:cubicBezTo>
                    <a:cubicBezTo>
                      <a:pt x="82" y="4"/>
                      <a:pt x="91" y="0"/>
                      <a:pt x="96" y="0"/>
                    </a:cubicBezTo>
                    <a:cubicBezTo>
                      <a:pt x="101" y="1"/>
                      <a:pt x="106" y="8"/>
                      <a:pt x="109" y="14"/>
                    </a:cubicBezTo>
                    <a:cubicBezTo>
                      <a:pt x="112" y="21"/>
                      <a:pt x="114" y="30"/>
                      <a:pt x="116" y="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50" name="Freeform 40"/>
              <p:cNvSpPr>
                <a:spLocks/>
              </p:cNvSpPr>
              <p:nvPr/>
            </p:nvSpPr>
            <p:spPr bwMode="auto">
              <a:xfrm>
                <a:off x="2731292" y="3731811"/>
                <a:ext cx="70951" cy="103855"/>
              </a:xfrm>
              <a:custGeom>
                <a:avLst/>
                <a:gdLst>
                  <a:gd name="T0" fmla="*/ 80 w 124"/>
                  <a:gd name="T1" fmla="*/ 90 h 180"/>
                  <a:gd name="T2" fmla="*/ 77 w 124"/>
                  <a:gd name="T3" fmla="*/ 100 h 180"/>
                  <a:gd name="T4" fmla="*/ 85 w 124"/>
                  <a:gd name="T5" fmla="*/ 115 h 180"/>
                  <a:gd name="T6" fmla="*/ 117 w 124"/>
                  <a:gd name="T7" fmla="*/ 171 h 180"/>
                  <a:gd name="T8" fmla="*/ 98 w 124"/>
                  <a:gd name="T9" fmla="*/ 178 h 180"/>
                  <a:gd name="T10" fmla="*/ 52 w 124"/>
                  <a:gd name="T11" fmla="*/ 110 h 180"/>
                  <a:gd name="T12" fmla="*/ 39 w 124"/>
                  <a:gd name="T13" fmla="*/ 92 h 180"/>
                  <a:gd name="T14" fmla="*/ 11 w 124"/>
                  <a:gd name="T15" fmla="*/ 16 h 180"/>
                  <a:gd name="T16" fmla="*/ 38 w 124"/>
                  <a:gd name="T17" fmla="*/ 11 h 180"/>
                  <a:gd name="T18" fmla="*/ 78 w 124"/>
                  <a:gd name="T19" fmla="*/ 81 h 180"/>
                  <a:gd name="T20" fmla="*/ 80 w 124"/>
                  <a:gd name="T21" fmla="*/ 9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4" h="180">
                    <a:moveTo>
                      <a:pt x="80" y="90"/>
                    </a:moveTo>
                    <a:cubicBezTo>
                      <a:pt x="79" y="93"/>
                      <a:pt x="76" y="97"/>
                      <a:pt x="77" y="100"/>
                    </a:cubicBezTo>
                    <a:cubicBezTo>
                      <a:pt x="78" y="105"/>
                      <a:pt x="81" y="113"/>
                      <a:pt x="85" y="115"/>
                    </a:cubicBezTo>
                    <a:cubicBezTo>
                      <a:pt x="102" y="121"/>
                      <a:pt x="124" y="155"/>
                      <a:pt x="117" y="171"/>
                    </a:cubicBezTo>
                    <a:cubicBezTo>
                      <a:pt x="115" y="176"/>
                      <a:pt x="103" y="180"/>
                      <a:pt x="98" y="178"/>
                    </a:cubicBezTo>
                    <a:cubicBezTo>
                      <a:pt x="66" y="167"/>
                      <a:pt x="60" y="138"/>
                      <a:pt x="52" y="110"/>
                    </a:cubicBezTo>
                    <a:cubicBezTo>
                      <a:pt x="50" y="103"/>
                      <a:pt x="45" y="96"/>
                      <a:pt x="39" y="92"/>
                    </a:cubicBezTo>
                    <a:cubicBezTo>
                      <a:pt x="12" y="77"/>
                      <a:pt x="0" y="43"/>
                      <a:pt x="11" y="16"/>
                    </a:cubicBezTo>
                    <a:cubicBezTo>
                      <a:pt x="17" y="3"/>
                      <a:pt x="30" y="0"/>
                      <a:pt x="38" y="11"/>
                    </a:cubicBezTo>
                    <a:cubicBezTo>
                      <a:pt x="54" y="33"/>
                      <a:pt x="74" y="53"/>
                      <a:pt x="78" y="81"/>
                    </a:cubicBezTo>
                    <a:cubicBezTo>
                      <a:pt x="79" y="84"/>
                      <a:pt x="79" y="86"/>
                      <a:pt x="80" y="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51" name="Freeform 41"/>
              <p:cNvSpPr>
                <a:spLocks/>
              </p:cNvSpPr>
              <p:nvPr/>
            </p:nvSpPr>
            <p:spPr bwMode="auto">
              <a:xfrm>
                <a:off x="3715349" y="2715876"/>
                <a:ext cx="102313" cy="67352"/>
              </a:xfrm>
              <a:custGeom>
                <a:avLst/>
                <a:gdLst>
                  <a:gd name="T0" fmla="*/ 177 w 178"/>
                  <a:gd name="T1" fmla="*/ 107 h 117"/>
                  <a:gd name="T2" fmla="*/ 158 w 178"/>
                  <a:gd name="T3" fmla="*/ 115 h 117"/>
                  <a:gd name="T4" fmla="*/ 108 w 178"/>
                  <a:gd name="T5" fmla="*/ 78 h 117"/>
                  <a:gd name="T6" fmla="*/ 97 w 178"/>
                  <a:gd name="T7" fmla="*/ 72 h 117"/>
                  <a:gd name="T8" fmla="*/ 30 w 178"/>
                  <a:gd name="T9" fmla="*/ 49 h 117"/>
                  <a:gd name="T10" fmla="*/ 9 w 178"/>
                  <a:gd name="T11" fmla="*/ 34 h 117"/>
                  <a:gd name="T12" fmla="*/ 1 w 178"/>
                  <a:gd name="T13" fmla="*/ 18 h 117"/>
                  <a:gd name="T14" fmla="*/ 15 w 178"/>
                  <a:gd name="T15" fmla="*/ 7 h 117"/>
                  <a:gd name="T16" fmla="*/ 88 w 178"/>
                  <a:gd name="T17" fmla="*/ 39 h 117"/>
                  <a:gd name="T18" fmla="*/ 135 w 178"/>
                  <a:gd name="T19" fmla="*/ 63 h 117"/>
                  <a:gd name="T20" fmla="*/ 178 w 178"/>
                  <a:gd name="T21" fmla="*/ 99 h 117"/>
                  <a:gd name="T22" fmla="*/ 177 w 178"/>
                  <a:gd name="T23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17">
                    <a:moveTo>
                      <a:pt x="177" y="107"/>
                    </a:moveTo>
                    <a:cubicBezTo>
                      <a:pt x="170" y="110"/>
                      <a:pt x="162" y="117"/>
                      <a:pt x="158" y="115"/>
                    </a:cubicBezTo>
                    <a:cubicBezTo>
                      <a:pt x="139" y="107"/>
                      <a:pt x="111" y="110"/>
                      <a:pt x="108" y="78"/>
                    </a:cubicBezTo>
                    <a:cubicBezTo>
                      <a:pt x="108" y="76"/>
                      <a:pt x="100" y="72"/>
                      <a:pt x="97" y="72"/>
                    </a:cubicBezTo>
                    <a:cubicBezTo>
                      <a:pt x="69" y="77"/>
                      <a:pt x="49" y="67"/>
                      <a:pt x="30" y="49"/>
                    </a:cubicBezTo>
                    <a:cubicBezTo>
                      <a:pt x="24" y="43"/>
                      <a:pt x="15" y="40"/>
                      <a:pt x="9" y="34"/>
                    </a:cubicBezTo>
                    <a:cubicBezTo>
                      <a:pt x="5" y="30"/>
                      <a:pt x="0" y="23"/>
                      <a:pt x="1" y="18"/>
                    </a:cubicBezTo>
                    <a:cubicBezTo>
                      <a:pt x="3" y="14"/>
                      <a:pt x="10" y="8"/>
                      <a:pt x="15" y="7"/>
                    </a:cubicBezTo>
                    <a:cubicBezTo>
                      <a:pt x="44" y="0"/>
                      <a:pt x="68" y="15"/>
                      <a:pt x="88" y="39"/>
                    </a:cubicBezTo>
                    <a:cubicBezTo>
                      <a:pt x="98" y="51"/>
                      <a:pt x="121" y="53"/>
                      <a:pt x="135" y="63"/>
                    </a:cubicBezTo>
                    <a:cubicBezTo>
                      <a:pt x="151" y="73"/>
                      <a:pt x="164" y="87"/>
                      <a:pt x="178" y="99"/>
                    </a:cubicBezTo>
                    <a:cubicBezTo>
                      <a:pt x="178" y="102"/>
                      <a:pt x="177" y="105"/>
                      <a:pt x="17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52" name="Freeform 42"/>
              <p:cNvSpPr>
                <a:spLocks/>
              </p:cNvSpPr>
              <p:nvPr/>
            </p:nvSpPr>
            <p:spPr bwMode="auto">
              <a:xfrm>
                <a:off x="3764706" y="4077824"/>
                <a:ext cx="99229" cy="65295"/>
              </a:xfrm>
              <a:custGeom>
                <a:avLst/>
                <a:gdLst>
                  <a:gd name="T0" fmla="*/ 83 w 172"/>
                  <a:gd name="T1" fmla="*/ 39 h 114"/>
                  <a:gd name="T2" fmla="*/ 112 w 172"/>
                  <a:gd name="T3" fmla="*/ 22 h 114"/>
                  <a:gd name="T4" fmla="*/ 162 w 172"/>
                  <a:gd name="T5" fmla="*/ 0 h 114"/>
                  <a:gd name="T6" fmla="*/ 171 w 172"/>
                  <a:gd name="T7" fmla="*/ 15 h 114"/>
                  <a:gd name="T8" fmla="*/ 128 w 172"/>
                  <a:gd name="T9" fmla="*/ 55 h 114"/>
                  <a:gd name="T10" fmla="*/ 78 w 172"/>
                  <a:gd name="T11" fmla="*/ 84 h 114"/>
                  <a:gd name="T12" fmla="*/ 44 w 172"/>
                  <a:gd name="T13" fmla="*/ 111 h 114"/>
                  <a:gd name="T14" fmla="*/ 4 w 172"/>
                  <a:gd name="T15" fmla="*/ 103 h 114"/>
                  <a:gd name="T16" fmla="*/ 3 w 172"/>
                  <a:gd name="T17" fmla="*/ 84 h 114"/>
                  <a:gd name="T18" fmla="*/ 76 w 172"/>
                  <a:gd name="T19" fmla="*/ 41 h 114"/>
                  <a:gd name="T20" fmla="*/ 83 w 172"/>
                  <a:gd name="T21" fmla="*/ 3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2" h="114">
                    <a:moveTo>
                      <a:pt x="83" y="39"/>
                    </a:moveTo>
                    <a:cubicBezTo>
                      <a:pt x="103" y="52"/>
                      <a:pt x="102" y="34"/>
                      <a:pt x="112" y="22"/>
                    </a:cubicBezTo>
                    <a:cubicBezTo>
                      <a:pt x="122" y="9"/>
                      <a:pt x="144" y="6"/>
                      <a:pt x="162" y="0"/>
                    </a:cubicBezTo>
                    <a:cubicBezTo>
                      <a:pt x="163" y="0"/>
                      <a:pt x="172" y="14"/>
                      <a:pt x="171" y="15"/>
                    </a:cubicBezTo>
                    <a:cubicBezTo>
                      <a:pt x="158" y="30"/>
                      <a:pt x="153" y="50"/>
                      <a:pt x="128" y="55"/>
                    </a:cubicBezTo>
                    <a:cubicBezTo>
                      <a:pt x="111" y="58"/>
                      <a:pt x="89" y="61"/>
                      <a:pt x="78" y="84"/>
                    </a:cubicBezTo>
                    <a:cubicBezTo>
                      <a:pt x="73" y="96"/>
                      <a:pt x="57" y="107"/>
                      <a:pt x="44" y="111"/>
                    </a:cubicBezTo>
                    <a:cubicBezTo>
                      <a:pt x="32" y="114"/>
                      <a:pt x="17" y="108"/>
                      <a:pt x="4" y="103"/>
                    </a:cubicBezTo>
                    <a:cubicBezTo>
                      <a:pt x="1" y="103"/>
                      <a:pt x="0" y="87"/>
                      <a:pt x="3" y="84"/>
                    </a:cubicBezTo>
                    <a:cubicBezTo>
                      <a:pt x="26" y="67"/>
                      <a:pt x="46" y="46"/>
                      <a:pt x="76" y="41"/>
                    </a:cubicBezTo>
                    <a:cubicBezTo>
                      <a:pt x="78" y="40"/>
                      <a:pt x="80" y="40"/>
                      <a:pt x="83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53" name="Freeform 43"/>
              <p:cNvSpPr>
                <a:spLocks/>
              </p:cNvSpPr>
              <p:nvPr/>
            </p:nvSpPr>
            <p:spPr bwMode="auto">
              <a:xfrm>
                <a:off x="4076273" y="3008934"/>
                <a:ext cx="69923" cy="105912"/>
              </a:xfrm>
              <a:custGeom>
                <a:avLst/>
                <a:gdLst>
                  <a:gd name="T0" fmla="*/ 19 w 122"/>
                  <a:gd name="T1" fmla="*/ 0 h 184"/>
                  <a:gd name="T2" fmla="*/ 57 w 122"/>
                  <a:gd name="T3" fmla="*/ 41 h 184"/>
                  <a:gd name="T4" fmla="*/ 91 w 122"/>
                  <a:gd name="T5" fmla="*/ 99 h 184"/>
                  <a:gd name="T6" fmla="*/ 116 w 122"/>
                  <a:gd name="T7" fmla="*/ 129 h 184"/>
                  <a:gd name="T8" fmla="*/ 109 w 122"/>
                  <a:gd name="T9" fmla="*/ 175 h 184"/>
                  <a:gd name="T10" fmla="*/ 84 w 122"/>
                  <a:gd name="T11" fmla="*/ 169 h 184"/>
                  <a:gd name="T12" fmla="*/ 49 w 122"/>
                  <a:gd name="T13" fmla="*/ 109 h 184"/>
                  <a:gd name="T14" fmla="*/ 46 w 122"/>
                  <a:gd name="T15" fmla="*/ 89 h 184"/>
                  <a:gd name="T16" fmla="*/ 33 w 122"/>
                  <a:gd name="T17" fmla="*/ 68 h 184"/>
                  <a:gd name="T18" fmla="*/ 6 w 122"/>
                  <a:gd name="T19" fmla="*/ 12 h 184"/>
                  <a:gd name="T20" fmla="*/ 19 w 122"/>
                  <a:gd name="T2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184">
                    <a:moveTo>
                      <a:pt x="19" y="0"/>
                    </a:moveTo>
                    <a:cubicBezTo>
                      <a:pt x="32" y="14"/>
                      <a:pt x="49" y="25"/>
                      <a:pt x="57" y="41"/>
                    </a:cubicBezTo>
                    <a:cubicBezTo>
                      <a:pt x="68" y="61"/>
                      <a:pt x="67" y="86"/>
                      <a:pt x="91" y="99"/>
                    </a:cubicBezTo>
                    <a:cubicBezTo>
                      <a:pt x="102" y="105"/>
                      <a:pt x="108" y="119"/>
                      <a:pt x="116" y="129"/>
                    </a:cubicBezTo>
                    <a:cubicBezTo>
                      <a:pt x="122" y="137"/>
                      <a:pt x="117" y="167"/>
                      <a:pt x="109" y="175"/>
                    </a:cubicBezTo>
                    <a:cubicBezTo>
                      <a:pt x="98" y="184"/>
                      <a:pt x="90" y="178"/>
                      <a:pt x="84" y="169"/>
                    </a:cubicBezTo>
                    <a:cubicBezTo>
                      <a:pt x="72" y="150"/>
                      <a:pt x="60" y="130"/>
                      <a:pt x="49" y="109"/>
                    </a:cubicBezTo>
                    <a:cubicBezTo>
                      <a:pt x="46" y="103"/>
                      <a:pt x="44" y="94"/>
                      <a:pt x="46" y="89"/>
                    </a:cubicBezTo>
                    <a:cubicBezTo>
                      <a:pt x="54" y="73"/>
                      <a:pt x="46" y="71"/>
                      <a:pt x="33" y="68"/>
                    </a:cubicBezTo>
                    <a:cubicBezTo>
                      <a:pt x="20" y="66"/>
                      <a:pt x="0" y="25"/>
                      <a:pt x="6" y="12"/>
                    </a:cubicBezTo>
                    <a:cubicBezTo>
                      <a:pt x="7" y="8"/>
                      <a:pt x="12" y="6"/>
                      <a:pt x="1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54" name="Freeform 44"/>
              <p:cNvSpPr>
                <a:spLocks/>
              </p:cNvSpPr>
              <p:nvPr/>
            </p:nvSpPr>
            <p:spPr bwMode="auto">
              <a:xfrm>
                <a:off x="2724094" y="3002765"/>
                <a:ext cx="69409" cy="99742"/>
              </a:xfrm>
              <a:custGeom>
                <a:avLst/>
                <a:gdLst>
                  <a:gd name="T0" fmla="*/ 120 w 120"/>
                  <a:gd name="T1" fmla="*/ 12 h 174"/>
                  <a:gd name="T2" fmla="*/ 79 w 120"/>
                  <a:gd name="T3" fmla="*/ 67 h 174"/>
                  <a:gd name="T4" fmla="*/ 73 w 120"/>
                  <a:gd name="T5" fmla="*/ 81 h 174"/>
                  <a:gd name="T6" fmla="*/ 49 w 120"/>
                  <a:gd name="T7" fmla="*/ 146 h 174"/>
                  <a:gd name="T8" fmla="*/ 36 w 120"/>
                  <a:gd name="T9" fmla="*/ 165 h 174"/>
                  <a:gd name="T10" fmla="*/ 18 w 120"/>
                  <a:gd name="T11" fmla="*/ 173 h 174"/>
                  <a:gd name="T12" fmla="*/ 7 w 120"/>
                  <a:gd name="T13" fmla="*/ 159 h 174"/>
                  <a:gd name="T14" fmla="*/ 39 w 120"/>
                  <a:gd name="T15" fmla="*/ 88 h 174"/>
                  <a:gd name="T16" fmla="*/ 62 w 120"/>
                  <a:gd name="T17" fmla="*/ 43 h 174"/>
                  <a:gd name="T18" fmla="*/ 101 w 120"/>
                  <a:gd name="T19" fmla="*/ 2 h 174"/>
                  <a:gd name="T20" fmla="*/ 120 w 120"/>
                  <a:gd name="T21" fmla="*/ 1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0" h="174">
                    <a:moveTo>
                      <a:pt x="120" y="12"/>
                    </a:moveTo>
                    <a:cubicBezTo>
                      <a:pt x="105" y="33"/>
                      <a:pt x="113" y="65"/>
                      <a:pt x="79" y="67"/>
                    </a:cubicBezTo>
                    <a:cubicBezTo>
                      <a:pt x="77" y="67"/>
                      <a:pt x="73" y="76"/>
                      <a:pt x="73" y="81"/>
                    </a:cubicBezTo>
                    <a:cubicBezTo>
                      <a:pt x="76" y="107"/>
                      <a:pt x="66" y="127"/>
                      <a:pt x="49" y="146"/>
                    </a:cubicBezTo>
                    <a:cubicBezTo>
                      <a:pt x="44" y="151"/>
                      <a:pt x="41" y="160"/>
                      <a:pt x="36" y="165"/>
                    </a:cubicBezTo>
                    <a:cubicBezTo>
                      <a:pt x="31" y="170"/>
                      <a:pt x="24" y="174"/>
                      <a:pt x="18" y="173"/>
                    </a:cubicBezTo>
                    <a:cubicBezTo>
                      <a:pt x="14" y="173"/>
                      <a:pt x="8" y="165"/>
                      <a:pt x="7" y="159"/>
                    </a:cubicBezTo>
                    <a:cubicBezTo>
                      <a:pt x="0" y="132"/>
                      <a:pt x="15" y="107"/>
                      <a:pt x="39" y="88"/>
                    </a:cubicBezTo>
                    <a:cubicBezTo>
                      <a:pt x="51" y="79"/>
                      <a:pt x="59" y="59"/>
                      <a:pt x="62" y="43"/>
                    </a:cubicBezTo>
                    <a:cubicBezTo>
                      <a:pt x="65" y="18"/>
                      <a:pt x="87" y="14"/>
                      <a:pt x="101" y="2"/>
                    </a:cubicBezTo>
                    <a:cubicBezTo>
                      <a:pt x="103" y="0"/>
                      <a:pt x="113" y="8"/>
                      <a:pt x="120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55" name="Freeform 45"/>
              <p:cNvSpPr>
                <a:spLocks/>
              </p:cNvSpPr>
              <p:nvPr/>
            </p:nvSpPr>
            <p:spPr bwMode="auto">
              <a:xfrm>
                <a:off x="3747740" y="2445441"/>
                <a:ext cx="63753" cy="50900"/>
              </a:xfrm>
              <a:custGeom>
                <a:avLst/>
                <a:gdLst>
                  <a:gd name="T0" fmla="*/ 111 w 111"/>
                  <a:gd name="T1" fmla="*/ 55 h 88"/>
                  <a:gd name="T2" fmla="*/ 101 w 111"/>
                  <a:gd name="T3" fmla="*/ 68 h 88"/>
                  <a:gd name="T4" fmla="*/ 37 w 111"/>
                  <a:gd name="T5" fmla="*/ 69 h 88"/>
                  <a:gd name="T6" fmla="*/ 20 w 111"/>
                  <a:gd name="T7" fmla="*/ 66 h 88"/>
                  <a:gd name="T8" fmla="*/ 1 w 111"/>
                  <a:gd name="T9" fmla="*/ 44 h 88"/>
                  <a:gd name="T10" fmla="*/ 17 w 111"/>
                  <a:gd name="T11" fmla="*/ 22 h 88"/>
                  <a:gd name="T12" fmla="*/ 38 w 111"/>
                  <a:gd name="T13" fmla="*/ 10 h 88"/>
                  <a:gd name="T14" fmla="*/ 40 w 111"/>
                  <a:gd name="T15" fmla="*/ 9 h 88"/>
                  <a:gd name="T16" fmla="*/ 111 w 111"/>
                  <a:gd name="T17" fmla="*/ 5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88">
                    <a:moveTo>
                      <a:pt x="111" y="55"/>
                    </a:moveTo>
                    <a:cubicBezTo>
                      <a:pt x="109" y="58"/>
                      <a:pt x="104" y="68"/>
                      <a:pt x="101" y="68"/>
                    </a:cubicBezTo>
                    <a:cubicBezTo>
                      <a:pt x="80" y="63"/>
                      <a:pt x="59" y="88"/>
                      <a:pt x="37" y="69"/>
                    </a:cubicBezTo>
                    <a:cubicBezTo>
                      <a:pt x="33" y="66"/>
                      <a:pt x="24" y="69"/>
                      <a:pt x="20" y="66"/>
                    </a:cubicBezTo>
                    <a:cubicBezTo>
                      <a:pt x="12" y="60"/>
                      <a:pt x="3" y="52"/>
                      <a:pt x="1" y="44"/>
                    </a:cubicBezTo>
                    <a:cubicBezTo>
                      <a:pt x="0" y="37"/>
                      <a:pt x="10" y="28"/>
                      <a:pt x="17" y="22"/>
                    </a:cubicBezTo>
                    <a:cubicBezTo>
                      <a:pt x="23" y="17"/>
                      <a:pt x="31" y="14"/>
                      <a:pt x="38" y="10"/>
                    </a:cubicBezTo>
                    <a:cubicBezTo>
                      <a:pt x="39" y="10"/>
                      <a:pt x="39" y="9"/>
                      <a:pt x="40" y="9"/>
                    </a:cubicBezTo>
                    <a:cubicBezTo>
                      <a:pt x="56" y="0"/>
                      <a:pt x="111" y="32"/>
                      <a:pt x="111" y="5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56" name="Freeform 46"/>
              <p:cNvSpPr>
                <a:spLocks/>
              </p:cNvSpPr>
              <p:nvPr/>
            </p:nvSpPr>
            <p:spPr bwMode="auto">
              <a:xfrm>
                <a:off x="4371902" y="3015104"/>
                <a:ext cx="40617" cy="67866"/>
              </a:xfrm>
              <a:custGeom>
                <a:avLst/>
                <a:gdLst>
                  <a:gd name="T0" fmla="*/ 71 w 71"/>
                  <a:gd name="T1" fmla="*/ 63 h 118"/>
                  <a:gd name="T2" fmla="*/ 45 w 71"/>
                  <a:gd name="T3" fmla="*/ 108 h 118"/>
                  <a:gd name="T4" fmla="*/ 12 w 71"/>
                  <a:gd name="T5" fmla="*/ 96 h 118"/>
                  <a:gd name="T6" fmla="*/ 2 w 71"/>
                  <a:gd name="T7" fmla="*/ 63 h 118"/>
                  <a:gd name="T8" fmla="*/ 3 w 71"/>
                  <a:gd name="T9" fmla="*/ 43 h 118"/>
                  <a:gd name="T10" fmla="*/ 6 w 71"/>
                  <a:gd name="T11" fmla="*/ 25 h 118"/>
                  <a:gd name="T12" fmla="*/ 19 w 71"/>
                  <a:gd name="T13" fmla="*/ 3 h 118"/>
                  <a:gd name="T14" fmla="*/ 43 w 71"/>
                  <a:gd name="T15" fmla="*/ 10 h 118"/>
                  <a:gd name="T16" fmla="*/ 67 w 71"/>
                  <a:gd name="T17" fmla="*/ 50 h 118"/>
                  <a:gd name="T18" fmla="*/ 71 w 71"/>
                  <a:gd name="T19" fmla="*/ 6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118">
                    <a:moveTo>
                      <a:pt x="71" y="63"/>
                    </a:moveTo>
                    <a:cubicBezTo>
                      <a:pt x="63" y="78"/>
                      <a:pt x="56" y="94"/>
                      <a:pt x="45" y="108"/>
                    </a:cubicBezTo>
                    <a:cubicBezTo>
                      <a:pt x="37" y="118"/>
                      <a:pt x="16" y="110"/>
                      <a:pt x="12" y="96"/>
                    </a:cubicBezTo>
                    <a:cubicBezTo>
                      <a:pt x="8" y="85"/>
                      <a:pt x="4" y="74"/>
                      <a:pt x="2" y="63"/>
                    </a:cubicBezTo>
                    <a:cubicBezTo>
                      <a:pt x="0" y="57"/>
                      <a:pt x="2" y="50"/>
                      <a:pt x="3" y="43"/>
                    </a:cubicBezTo>
                    <a:cubicBezTo>
                      <a:pt x="4" y="37"/>
                      <a:pt x="4" y="30"/>
                      <a:pt x="6" y="25"/>
                    </a:cubicBezTo>
                    <a:cubicBezTo>
                      <a:pt x="9" y="17"/>
                      <a:pt x="13" y="5"/>
                      <a:pt x="19" y="3"/>
                    </a:cubicBezTo>
                    <a:cubicBezTo>
                      <a:pt x="25" y="0"/>
                      <a:pt x="38" y="4"/>
                      <a:pt x="43" y="10"/>
                    </a:cubicBezTo>
                    <a:cubicBezTo>
                      <a:pt x="53" y="22"/>
                      <a:pt x="59" y="36"/>
                      <a:pt x="67" y="50"/>
                    </a:cubicBezTo>
                    <a:cubicBezTo>
                      <a:pt x="68" y="53"/>
                      <a:pt x="69" y="57"/>
                      <a:pt x="7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57" name="Freeform 47"/>
              <p:cNvSpPr>
                <a:spLocks/>
              </p:cNvSpPr>
              <p:nvPr/>
            </p:nvSpPr>
            <p:spPr bwMode="auto">
              <a:xfrm>
                <a:off x="3796068" y="4370882"/>
                <a:ext cx="63753" cy="42674"/>
              </a:xfrm>
              <a:custGeom>
                <a:avLst/>
                <a:gdLst>
                  <a:gd name="T0" fmla="*/ 52 w 111"/>
                  <a:gd name="T1" fmla="*/ 0 h 74"/>
                  <a:gd name="T2" fmla="*/ 97 w 111"/>
                  <a:gd name="T3" fmla="*/ 6 h 74"/>
                  <a:gd name="T4" fmla="*/ 110 w 111"/>
                  <a:gd name="T5" fmla="*/ 20 h 74"/>
                  <a:gd name="T6" fmla="*/ 97 w 111"/>
                  <a:gd name="T7" fmla="*/ 44 h 74"/>
                  <a:gd name="T8" fmla="*/ 69 w 111"/>
                  <a:gd name="T9" fmla="*/ 61 h 74"/>
                  <a:gd name="T10" fmla="*/ 33 w 111"/>
                  <a:gd name="T11" fmla="*/ 60 h 74"/>
                  <a:gd name="T12" fmla="*/ 16 w 111"/>
                  <a:gd name="T13" fmla="*/ 53 h 74"/>
                  <a:gd name="T14" fmla="*/ 1 w 111"/>
                  <a:gd name="T15" fmla="*/ 34 h 74"/>
                  <a:gd name="T16" fmla="*/ 11 w 111"/>
                  <a:gd name="T17" fmla="*/ 13 h 74"/>
                  <a:gd name="T18" fmla="*/ 52 w 111"/>
                  <a:gd name="T1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74">
                    <a:moveTo>
                      <a:pt x="52" y="0"/>
                    </a:moveTo>
                    <a:cubicBezTo>
                      <a:pt x="69" y="2"/>
                      <a:pt x="84" y="2"/>
                      <a:pt x="97" y="6"/>
                    </a:cubicBezTo>
                    <a:cubicBezTo>
                      <a:pt x="103" y="7"/>
                      <a:pt x="111" y="16"/>
                      <a:pt x="110" y="20"/>
                    </a:cubicBezTo>
                    <a:cubicBezTo>
                      <a:pt x="108" y="29"/>
                      <a:pt x="103" y="38"/>
                      <a:pt x="97" y="44"/>
                    </a:cubicBezTo>
                    <a:cubicBezTo>
                      <a:pt x="89" y="52"/>
                      <a:pt x="79" y="57"/>
                      <a:pt x="69" y="61"/>
                    </a:cubicBezTo>
                    <a:cubicBezTo>
                      <a:pt x="57" y="67"/>
                      <a:pt x="46" y="74"/>
                      <a:pt x="33" y="60"/>
                    </a:cubicBezTo>
                    <a:cubicBezTo>
                      <a:pt x="30" y="56"/>
                      <a:pt x="21" y="56"/>
                      <a:pt x="16" y="53"/>
                    </a:cubicBezTo>
                    <a:cubicBezTo>
                      <a:pt x="9" y="48"/>
                      <a:pt x="1" y="41"/>
                      <a:pt x="1" y="34"/>
                    </a:cubicBezTo>
                    <a:cubicBezTo>
                      <a:pt x="0" y="27"/>
                      <a:pt x="5" y="16"/>
                      <a:pt x="11" y="13"/>
                    </a:cubicBezTo>
                    <a:cubicBezTo>
                      <a:pt x="25" y="6"/>
                      <a:pt x="40" y="3"/>
                      <a:pt x="5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58" name="Freeform 48"/>
              <p:cNvSpPr>
                <a:spLocks/>
              </p:cNvSpPr>
              <p:nvPr/>
            </p:nvSpPr>
            <p:spPr bwMode="auto">
              <a:xfrm>
                <a:off x="2456743" y="3005335"/>
                <a:ext cx="46787" cy="65810"/>
              </a:xfrm>
              <a:custGeom>
                <a:avLst/>
                <a:gdLst>
                  <a:gd name="T0" fmla="*/ 38 w 81"/>
                  <a:gd name="T1" fmla="*/ 114 h 114"/>
                  <a:gd name="T2" fmla="*/ 30 w 81"/>
                  <a:gd name="T3" fmla="*/ 113 h 114"/>
                  <a:gd name="T4" fmla="*/ 11 w 81"/>
                  <a:gd name="T5" fmla="*/ 42 h 114"/>
                  <a:gd name="T6" fmla="*/ 24 w 81"/>
                  <a:gd name="T7" fmla="*/ 19 h 114"/>
                  <a:gd name="T8" fmla="*/ 53 w 81"/>
                  <a:gd name="T9" fmla="*/ 5 h 114"/>
                  <a:gd name="T10" fmla="*/ 65 w 81"/>
                  <a:gd name="T11" fmla="*/ 30 h 114"/>
                  <a:gd name="T12" fmla="*/ 63 w 81"/>
                  <a:gd name="T13" fmla="*/ 35 h 114"/>
                  <a:gd name="T14" fmla="*/ 62 w 81"/>
                  <a:gd name="T15" fmla="*/ 90 h 114"/>
                  <a:gd name="T16" fmla="*/ 38 w 81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114">
                    <a:moveTo>
                      <a:pt x="38" y="114"/>
                    </a:moveTo>
                    <a:cubicBezTo>
                      <a:pt x="35" y="114"/>
                      <a:pt x="32" y="114"/>
                      <a:pt x="30" y="113"/>
                    </a:cubicBezTo>
                    <a:cubicBezTo>
                      <a:pt x="12" y="106"/>
                      <a:pt x="0" y="57"/>
                      <a:pt x="11" y="42"/>
                    </a:cubicBezTo>
                    <a:cubicBezTo>
                      <a:pt x="17" y="35"/>
                      <a:pt x="21" y="27"/>
                      <a:pt x="24" y="19"/>
                    </a:cubicBezTo>
                    <a:cubicBezTo>
                      <a:pt x="30" y="6"/>
                      <a:pt x="40" y="0"/>
                      <a:pt x="53" y="5"/>
                    </a:cubicBezTo>
                    <a:cubicBezTo>
                      <a:pt x="66" y="8"/>
                      <a:pt x="68" y="18"/>
                      <a:pt x="65" y="30"/>
                    </a:cubicBezTo>
                    <a:cubicBezTo>
                      <a:pt x="64" y="32"/>
                      <a:pt x="62" y="35"/>
                      <a:pt x="63" y="35"/>
                    </a:cubicBezTo>
                    <a:cubicBezTo>
                      <a:pt x="81" y="54"/>
                      <a:pt x="64" y="72"/>
                      <a:pt x="62" y="90"/>
                    </a:cubicBezTo>
                    <a:cubicBezTo>
                      <a:pt x="60" y="105"/>
                      <a:pt x="52" y="113"/>
                      <a:pt x="38" y="1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59" name="Freeform 49"/>
              <p:cNvSpPr>
                <a:spLocks/>
              </p:cNvSpPr>
              <p:nvPr/>
            </p:nvSpPr>
            <p:spPr bwMode="auto">
              <a:xfrm>
                <a:off x="4358019" y="3777055"/>
                <a:ext cx="48843" cy="63753"/>
              </a:xfrm>
              <a:custGeom>
                <a:avLst/>
                <a:gdLst>
                  <a:gd name="T0" fmla="*/ 19 w 85"/>
                  <a:gd name="T1" fmla="*/ 79 h 111"/>
                  <a:gd name="T2" fmla="*/ 18 w 85"/>
                  <a:gd name="T3" fmla="*/ 71 h 111"/>
                  <a:gd name="T4" fmla="*/ 21 w 85"/>
                  <a:gd name="T5" fmla="*/ 13 h 111"/>
                  <a:gd name="T6" fmla="*/ 43 w 85"/>
                  <a:gd name="T7" fmla="*/ 1 h 111"/>
                  <a:gd name="T8" fmla="*/ 64 w 85"/>
                  <a:gd name="T9" fmla="*/ 18 h 111"/>
                  <a:gd name="T10" fmla="*/ 75 w 85"/>
                  <a:gd name="T11" fmla="*/ 35 h 111"/>
                  <a:gd name="T12" fmla="*/ 70 w 85"/>
                  <a:gd name="T13" fmla="*/ 71 h 111"/>
                  <a:gd name="T14" fmla="*/ 59 w 85"/>
                  <a:gd name="T15" fmla="*/ 88 h 111"/>
                  <a:gd name="T16" fmla="*/ 39 w 85"/>
                  <a:gd name="T17" fmla="*/ 107 h 111"/>
                  <a:gd name="T18" fmla="*/ 19 w 85"/>
                  <a:gd name="T19" fmla="*/ 79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" h="111">
                    <a:moveTo>
                      <a:pt x="19" y="79"/>
                    </a:moveTo>
                    <a:cubicBezTo>
                      <a:pt x="19" y="77"/>
                      <a:pt x="20" y="72"/>
                      <a:pt x="18" y="71"/>
                    </a:cubicBezTo>
                    <a:cubicBezTo>
                      <a:pt x="0" y="51"/>
                      <a:pt x="21" y="32"/>
                      <a:pt x="21" y="13"/>
                    </a:cubicBezTo>
                    <a:cubicBezTo>
                      <a:pt x="21" y="9"/>
                      <a:pt x="36" y="0"/>
                      <a:pt x="43" y="1"/>
                    </a:cubicBezTo>
                    <a:cubicBezTo>
                      <a:pt x="51" y="2"/>
                      <a:pt x="58" y="11"/>
                      <a:pt x="64" y="18"/>
                    </a:cubicBezTo>
                    <a:cubicBezTo>
                      <a:pt x="69" y="23"/>
                      <a:pt x="70" y="30"/>
                      <a:pt x="75" y="35"/>
                    </a:cubicBezTo>
                    <a:cubicBezTo>
                      <a:pt x="85" y="49"/>
                      <a:pt x="79" y="59"/>
                      <a:pt x="70" y="71"/>
                    </a:cubicBezTo>
                    <a:cubicBezTo>
                      <a:pt x="66" y="76"/>
                      <a:pt x="62" y="82"/>
                      <a:pt x="59" y="88"/>
                    </a:cubicBezTo>
                    <a:cubicBezTo>
                      <a:pt x="55" y="98"/>
                      <a:pt x="55" y="111"/>
                      <a:pt x="39" y="107"/>
                    </a:cubicBezTo>
                    <a:cubicBezTo>
                      <a:pt x="25" y="105"/>
                      <a:pt x="15" y="98"/>
                      <a:pt x="19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469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60" name="Freeform 50"/>
              <p:cNvSpPr>
                <a:spLocks/>
              </p:cNvSpPr>
              <p:nvPr/>
            </p:nvSpPr>
            <p:spPr bwMode="auto">
              <a:xfrm>
                <a:off x="3037203" y="4358543"/>
                <a:ext cx="62211" cy="50385"/>
              </a:xfrm>
              <a:custGeom>
                <a:avLst/>
                <a:gdLst>
                  <a:gd name="T0" fmla="*/ 107 w 108"/>
                  <a:gd name="T1" fmla="*/ 41 h 88"/>
                  <a:gd name="T2" fmla="*/ 107 w 108"/>
                  <a:gd name="T3" fmla="*/ 40 h 88"/>
                  <a:gd name="T4" fmla="*/ 89 w 108"/>
                  <a:gd name="T5" fmla="*/ 59 h 88"/>
                  <a:gd name="T6" fmla="*/ 39 w 108"/>
                  <a:gd name="T7" fmla="*/ 68 h 88"/>
                  <a:gd name="T8" fmla="*/ 14 w 108"/>
                  <a:gd name="T9" fmla="*/ 53 h 88"/>
                  <a:gd name="T10" fmla="*/ 1 w 108"/>
                  <a:gd name="T11" fmla="*/ 34 h 88"/>
                  <a:gd name="T12" fmla="*/ 22 w 108"/>
                  <a:gd name="T13" fmla="*/ 13 h 88"/>
                  <a:gd name="T14" fmla="*/ 44 w 108"/>
                  <a:gd name="T15" fmla="*/ 9 h 88"/>
                  <a:gd name="T16" fmla="*/ 107 w 108"/>
                  <a:gd name="T17" fmla="*/ 4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" h="88">
                    <a:moveTo>
                      <a:pt x="107" y="41"/>
                    </a:moveTo>
                    <a:cubicBezTo>
                      <a:pt x="107" y="39"/>
                      <a:pt x="107" y="40"/>
                      <a:pt x="107" y="40"/>
                    </a:cubicBezTo>
                    <a:cubicBezTo>
                      <a:pt x="101" y="47"/>
                      <a:pt x="96" y="56"/>
                      <a:pt x="89" y="59"/>
                    </a:cubicBezTo>
                    <a:cubicBezTo>
                      <a:pt x="73" y="64"/>
                      <a:pt x="60" y="88"/>
                      <a:pt x="39" y="68"/>
                    </a:cubicBezTo>
                    <a:cubicBezTo>
                      <a:pt x="32" y="62"/>
                      <a:pt x="21" y="59"/>
                      <a:pt x="14" y="53"/>
                    </a:cubicBezTo>
                    <a:cubicBezTo>
                      <a:pt x="8" y="48"/>
                      <a:pt x="0" y="40"/>
                      <a:pt x="1" y="34"/>
                    </a:cubicBezTo>
                    <a:cubicBezTo>
                      <a:pt x="1" y="22"/>
                      <a:pt x="8" y="13"/>
                      <a:pt x="22" y="13"/>
                    </a:cubicBezTo>
                    <a:cubicBezTo>
                      <a:pt x="29" y="13"/>
                      <a:pt x="37" y="11"/>
                      <a:pt x="44" y="9"/>
                    </a:cubicBezTo>
                    <a:cubicBezTo>
                      <a:pt x="66" y="0"/>
                      <a:pt x="108" y="18"/>
                      <a:pt x="107" y="4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61" name="Freeform 51"/>
              <p:cNvSpPr>
                <a:spLocks/>
              </p:cNvSpPr>
              <p:nvPr/>
            </p:nvSpPr>
            <p:spPr bwMode="auto">
              <a:xfrm>
                <a:off x="2462912" y="3768828"/>
                <a:ext cx="42159" cy="61697"/>
              </a:xfrm>
              <a:custGeom>
                <a:avLst/>
                <a:gdLst>
                  <a:gd name="T0" fmla="*/ 73 w 73"/>
                  <a:gd name="T1" fmla="*/ 47 h 107"/>
                  <a:gd name="T2" fmla="*/ 65 w 73"/>
                  <a:gd name="T3" fmla="*/ 93 h 107"/>
                  <a:gd name="T4" fmla="*/ 43 w 73"/>
                  <a:gd name="T5" fmla="*/ 107 h 107"/>
                  <a:gd name="T6" fmla="*/ 27 w 73"/>
                  <a:gd name="T7" fmla="*/ 93 h 107"/>
                  <a:gd name="T8" fmla="*/ 13 w 73"/>
                  <a:gd name="T9" fmla="*/ 68 h 107"/>
                  <a:gd name="T10" fmla="*/ 14 w 73"/>
                  <a:gd name="T11" fmla="*/ 31 h 107"/>
                  <a:gd name="T12" fmla="*/ 21 w 73"/>
                  <a:gd name="T13" fmla="*/ 16 h 107"/>
                  <a:gd name="T14" fmla="*/ 45 w 73"/>
                  <a:gd name="T15" fmla="*/ 0 h 107"/>
                  <a:gd name="T16" fmla="*/ 65 w 73"/>
                  <a:gd name="T17" fmla="*/ 20 h 107"/>
                  <a:gd name="T18" fmla="*/ 73 w 73"/>
                  <a:gd name="T19" fmla="*/ 4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107">
                    <a:moveTo>
                      <a:pt x="73" y="47"/>
                    </a:moveTo>
                    <a:cubicBezTo>
                      <a:pt x="70" y="64"/>
                      <a:pt x="70" y="80"/>
                      <a:pt x="65" y="93"/>
                    </a:cubicBezTo>
                    <a:cubicBezTo>
                      <a:pt x="62" y="100"/>
                      <a:pt x="51" y="105"/>
                      <a:pt x="43" y="107"/>
                    </a:cubicBezTo>
                    <a:cubicBezTo>
                      <a:pt x="38" y="107"/>
                      <a:pt x="31" y="99"/>
                      <a:pt x="27" y="93"/>
                    </a:cubicBezTo>
                    <a:cubicBezTo>
                      <a:pt x="21" y="85"/>
                      <a:pt x="18" y="76"/>
                      <a:pt x="13" y="68"/>
                    </a:cubicBezTo>
                    <a:cubicBezTo>
                      <a:pt x="5" y="55"/>
                      <a:pt x="0" y="44"/>
                      <a:pt x="14" y="31"/>
                    </a:cubicBezTo>
                    <a:cubicBezTo>
                      <a:pt x="18" y="28"/>
                      <a:pt x="18" y="20"/>
                      <a:pt x="21" y="16"/>
                    </a:cubicBezTo>
                    <a:cubicBezTo>
                      <a:pt x="28" y="9"/>
                      <a:pt x="38" y="0"/>
                      <a:pt x="45" y="0"/>
                    </a:cubicBezTo>
                    <a:cubicBezTo>
                      <a:pt x="53" y="1"/>
                      <a:pt x="61" y="12"/>
                      <a:pt x="65" y="20"/>
                    </a:cubicBezTo>
                    <a:cubicBezTo>
                      <a:pt x="70" y="29"/>
                      <a:pt x="71" y="40"/>
                      <a:pt x="73" y="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62" name="Freeform 52"/>
              <p:cNvSpPr>
                <a:spLocks/>
              </p:cNvSpPr>
              <p:nvPr/>
            </p:nvSpPr>
            <p:spPr bwMode="auto">
              <a:xfrm>
                <a:off x="2988360" y="2456237"/>
                <a:ext cx="62725" cy="40617"/>
              </a:xfrm>
              <a:custGeom>
                <a:avLst/>
                <a:gdLst>
                  <a:gd name="T0" fmla="*/ 61 w 109"/>
                  <a:gd name="T1" fmla="*/ 71 h 71"/>
                  <a:gd name="T2" fmla="*/ 15 w 109"/>
                  <a:gd name="T3" fmla="*/ 64 h 71"/>
                  <a:gd name="T4" fmla="*/ 1 w 109"/>
                  <a:gd name="T5" fmla="*/ 41 h 71"/>
                  <a:gd name="T6" fmla="*/ 14 w 109"/>
                  <a:gd name="T7" fmla="*/ 26 h 71"/>
                  <a:gd name="T8" fmla="*/ 41 w 109"/>
                  <a:gd name="T9" fmla="*/ 11 h 71"/>
                  <a:gd name="T10" fmla="*/ 76 w 109"/>
                  <a:gd name="T11" fmla="*/ 13 h 71"/>
                  <a:gd name="T12" fmla="*/ 89 w 109"/>
                  <a:gd name="T13" fmla="*/ 19 h 71"/>
                  <a:gd name="T14" fmla="*/ 107 w 109"/>
                  <a:gd name="T15" fmla="*/ 44 h 71"/>
                  <a:gd name="T16" fmla="*/ 86 w 109"/>
                  <a:gd name="T17" fmla="*/ 65 h 71"/>
                  <a:gd name="T18" fmla="*/ 61 w 109"/>
                  <a:gd name="T19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71">
                    <a:moveTo>
                      <a:pt x="61" y="71"/>
                    </a:moveTo>
                    <a:cubicBezTo>
                      <a:pt x="43" y="69"/>
                      <a:pt x="28" y="69"/>
                      <a:pt x="15" y="64"/>
                    </a:cubicBezTo>
                    <a:cubicBezTo>
                      <a:pt x="8" y="61"/>
                      <a:pt x="3" y="49"/>
                      <a:pt x="1" y="41"/>
                    </a:cubicBezTo>
                    <a:cubicBezTo>
                      <a:pt x="0" y="37"/>
                      <a:pt x="9" y="30"/>
                      <a:pt x="14" y="26"/>
                    </a:cubicBezTo>
                    <a:cubicBezTo>
                      <a:pt x="23" y="20"/>
                      <a:pt x="32" y="17"/>
                      <a:pt x="41" y="11"/>
                    </a:cubicBezTo>
                    <a:cubicBezTo>
                      <a:pt x="53" y="3"/>
                      <a:pt x="65" y="0"/>
                      <a:pt x="76" y="13"/>
                    </a:cubicBezTo>
                    <a:cubicBezTo>
                      <a:pt x="79" y="16"/>
                      <a:pt x="86" y="16"/>
                      <a:pt x="89" y="19"/>
                    </a:cubicBezTo>
                    <a:cubicBezTo>
                      <a:pt x="96" y="27"/>
                      <a:pt x="105" y="35"/>
                      <a:pt x="107" y="44"/>
                    </a:cubicBezTo>
                    <a:cubicBezTo>
                      <a:pt x="109" y="56"/>
                      <a:pt x="100" y="64"/>
                      <a:pt x="86" y="65"/>
                    </a:cubicBezTo>
                    <a:cubicBezTo>
                      <a:pt x="76" y="66"/>
                      <a:pt x="67" y="70"/>
                      <a:pt x="61" y="7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63" name="Freeform 53"/>
              <p:cNvSpPr>
                <a:spLocks/>
              </p:cNvSpPr>
              <p:nvPr/>
            </p:nvSpPr>
            <p:spPr bwMode="auto">
              <a:xfrm>
                <a:off x="4377557" y="3632068"/>
                <a:ext cx="31362" cy="58098"/>
              </a:xfrm>
              <a:custGeom>
                <a:avLst/>
                <a:gdLst>
                  <a:gd name="T0" fmla="*/ 0 w 54"/>
                  <a:gd name="T1" fmla="*/ 4 h 101"/>
                  <a:gd name="T2" fmla="*/ 12 w 54"/>
                  <a:gd name="T3" fmla="*/ 1 h 101"/>
                  <a:gd name="T4" fmla="*/ 44 w 54"/>
                  <a:gd name="T5" fmla="*/ 66 h 101"/>
                  <a:gd name="T6" fmla="*/ 29 w 54"/>
                  <a:gd name="T7" fmla="*/ 101 h 101"/>
                  <a:gd name="T8" fmla="*/ 39 w 54"/>
                  <a:gd name="T9" fmla="*/ 41 h 101"/>
                  <a:gd name="T10" fmla="*/ 0 w 54"/>
                  <a:gd name="T11" fmla="*/ 3 h 101"/>
                  <a:gd name="T12" fmla="*/ 0 w 54"/>
                  <a:gd name="T13" fmla="*/ 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101">
                    <a:moveTo>
                      <a:pt x="0" y="4"/>
                    </a:moveTo>
                    <a:cubicBezTo>
                      <a:pt x="4" y="3"/>
                      <a:pt x="9" y="0"/>
                      <a:pt x="12" y="1"/>
                    </a:cubicBezTo>
                    <a:cubicBezTo>
                      <a:pt x="41" y="12"/>
                      <a:pt x="54" y="37"/>
                      <a:pt x="44" y="66"/>
                    </a:cubicBezTo>
                    <a:cubicBezTo>
                      <a:pt x="41" y="77"/>
                      <a:pt x="35" y="86"/>
                      <a:pt x="29" y="101"/>
                    </a:cubicBezTo>
                    <a:cubicBezTo>
                      <a:pt x="33" y="78"/>
                      <a:pt x="40" y="59"/>
                      <a:pt x="39" y="41"/>
                    </a:cubicBezTo>
                    <a:cubicBezTo>
                      <a:pt x="37" y="19"/>
                      <a:pt x="18" y="1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469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64" name="Freeform 54"/>
              <p:cNvSpPr>
                <a:spLocks noEditPoints="1"/>
              </p:cNvSpPr>
              <p:nvPr/>
            </p:nvSpPr>
            <p:spPr bwMode="auto">
              <a:xfrm>
                <a:off x="2739004" y="2744668"/>
                <a:ext cx="1397937" cy="1398452"/>
              </a:xfrm>
              <a:custGeom>
                <a:avLst/>
                <a:gdLst>
                  <a:gd name="T0" fmla="*/ 1220 w 2430"/>
                  <a:gd name="T1" fmla="*/ 0 h 2431"/>
                  <a:gd name="T2" fmla="*/ 2429 w 2430"/>
                  <a:gd name="T3" fmla="*/ 1212 h 2431"/>
                  <a:gd name="T4" fmla="*/ 1245 w 2430"/>
                  <a:gd name="T5" fmla="*/ 2418 h 2431"/>
                  <a:gd name="T6" fmla="*/ 11 w 2430"/>
                  <a:gd name="T7" fmla="*/ 1231 h 2431"/>
                  <a:gd name="T8" fmla="*/ 1220 w 2430"/>
                  <a:gd name="T9" fmla="*/ 0 h 2431"/>
                  <a:gd name="T10" fmla="*/ 1242 w 2430"/>
                  <a:gd name="T11" fmla="*/ 2358 h 2431"/>
                  <a:gd name="T12" fmla="*/ 2370 w 2430"/>
                  <a:gd name="T13" fmla="*/ 1202 h 2431"/>
                  <a:gd name="T14" fmla="*/ 1209 w 2430"/>
                  <a:gd name="T15" fmla="*/ 59 h 2431"/>
                  <a:gd name="T16" fmla="*/ 71 w 2430"/>
                  <a:gd name="T17" fmla="*/ 1220 h 2431"/>
                  <a:gd name="T18" fmla="*/ 1242 w 2430"/>
                  <a:gd name="T19" fmla="*/ 2358 h 2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30" h="2431">
                    <a:moveTo>
                      <a:pt x="1220" y="0"/>
                    </a:moveTo>
                    <a:cubicBezTo>
                      <a:pt x="1890" y="0"/>
                      <a:pt x="2430" y="540"/>
                      <a:pt x="2429" y="1212"/>
                    </a:cubicBezTo>
                    <a:cubicBezTo>
                      <a:pt x="2429" y="1873"/>
                      <a:pt x="1898" y="2406"/>
                      <a:pt x="1245" y="2418"/>
                    </a:cubicBezTo>
                    <a:cubicBezTo>
                      <a:pt x="556" y="2431"/>
                      <a:pt x="22" y="1880"/>
                      <a:pt x="11" y="1231"/>
                    </a:cubicBezTo>
                    <a:cubicBezTo>
                      <a:pt x="0" y="548"/>
                      <a:pt x="550" y="0"/>
                      <a:pt x="1220" y="0"/>
                    </a:cubicBezTo>
                    <a:close/>
                    <a:moveTo>
                      <a:pt x="1242" y="2358"/>
                    </a:moveTo>
                    <a:cubicBezTo>
                      <a:pt x="1864" y="2346"/>
                      <a:pt x="2374" y="1842"/>
                      <a:pt x="2370" y="1202"/>
                    </a:cubicBezTo>
                    <a:cubicBezTo>
                      <a:pt x="2366" y="557"/>
                      <a:pt x="1845" y="54"/>
                      <a:pt x="1209" y="59"/>
                    </a:cubicBezTo>
                    <a:cubicBezTo>
                      <a:pt x="573" y="65"/>
                      <a:pt x="63" y="588"/>
                      <a:pt x="71" y="1220"/>
                    </a:cubicBezTo>
                    <a:cubicBezTo>
                      <a:pt x="79" y="1861"/>
                      <a:pt x="599" y="2367"/>
                      <a:pt x="1242" y="2358"/>
                    </a:cubicBezTo>
                    <a:close/>
                  </a:path>
                </a:pathLst>
              </a:custGeom>
              <a:solidFill>
                <a:srgbClr val="00469B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65" name="Freeform 55"/>
              <p:cNvSpPr>
                <a:spLocks/>
              </p:cNvSpPr>
              <p:nvPr/>
            </p:nvSpPr>
            <p:spPr bwMode="auto">
              <a:xfrm>
                <a:off x="3779102" y="4216127"/>
                <a:ext cx="103855" cy="73007"/>
              </a:xfrm>
              <a:custGeom>
                <a:avLst/>
                <a:gdLst>
                  <a:gd name="T0" fmla="*/ 17 w 180"/>
                  <a:gd name="T1" fmla="*/ 37 h 127"/>
                  <a:gd name="T2" fmla="*/ 14 w 180"/>
                  <a:gd name="T3" fmla="*/ 48 h 127"/>
                  <a:gd name="T4" fmla="*/ 35 w 180"/>
                  <a:gd name="T5" fmla="*/ 60 h 127"/>
                  <a:gd name="T6" fmla="*/ 37 w 180"/>
                  <a:gd name="T7" fmla="*/ 38 h 127"/>
                  <a:gd name="T8" fmla="*/ 58 w 180"/>
                  <a:gd name="T9" fmla="*/ 50 h 127"/>
                  <a:gd name="T10" fmla="*/ 63 w 180"/>
                  <a:gd name="T11" fmla="*/ 45 h 127"/>
                  <a:gd name="T12" fmla="*/ 48 w 180"/>
                  <a:gd name="T13" fmla="*/ 21 h 127"/>
                  <a:gd name="T14" fmla="*/ 44 w 180"/>
                  <a:gd name="T15" fmla="*/ 4 h 127"/>
                  <a:gd name="T16" fmla="*/ 61 w 180"/>
                  <a:gd name="T17" fmla="*/ 2 h 127"/>
                  <a:gd name="T18" fmla="*/ 88 w 180"/>
                  <a:gd name="T19" fmla="*/ 28 h 127"/>
                  <a:gd name="T20" fmla="*/ 147 w 180"/>
                  <a:gd name="T21" fmla="*/ 38 h 127"/>
                  <a:gd name="T22" fmla="*/ 169 w 180"/>
                  <a:gd name="T23" fmla="*/ 103 h 127"/>
                  <a:gd name="T24" fmla="*/ 155 w 180"/>
                  <a:gd name="T25" fmla="*/ 111 h 127"/>
                  <a:gd name="T26" fmla="*/ 102 w 180"/>
                  <a:gd name="T27" fmla="*/ 124 h 127"/>
                  <a:gd name="T28" fmla="*/ 58 w 180"/>
                  <a:gd name="T29" fmla="*/ 104 h 127"/>
                  <a:gd name="T30" fmla="*/ 0 w 180"/>
                  <a:gd name="T31" fmla="*/ 49 h 127"/>
                  <a:gd name="T32" fmla="*/ 13 w 180"/>
                  <a:gd name="T33" fmla="*/ 35 h 127"/>
                  <a:gd name="T34" fmla="*/ 17 w 180"/>
                  <a:gd name="T35" fmla="*/ 3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0" h="127">
                    <a:moveTo>
                      <a:pt x="17" y="37"/>
                    </a:moveTo>
                    <a:cubicBezTo>
                      <a:pt x="16" y="41"/>
                      <a:pt x="15" y="45"/>
                      <a:pt x="14" y="48"/>
                    </a:cubicBezTo>
                    <a:cubicBezTo>
                      <a:pt x="20" y="52"/>
                      <a:pt x="27" y="55"/>
                      <a:pt x="35" y="60"/>
                    </a:cubicBezTo>
                    <a:cubicBezTo>
                      <a:pt x="36" y="53"/>
                      <a:pt x="36" y="45"/>
                      <a:pt x="37" y="38"/>
                    </a:cubicBezTo>
                    <a:cubicBezTo>
                      <a:pt x="44" y="42"/>
                      <a:pt x="51" y="46"/>
                      <a:pt x="58" y="50"/>
                    </a:cubicBezTo>
                    <a:cubicBezTo>
                      <a:pt x="59" y="48"/>
                      <a:pt x="61" y="47"/>
                      <a:pt x="63" y="45"/>
                    </a:cubicBezTo>
                    <a:cubicBezTo>
                      <a:pt x="58" y="37"/>
                      <a:pt x="52" y="30"/>
                      <a:pt x="48" y="21"/>
                    </a:cubicBezTo>
                    <a:cubicBezTo>
                      <a:pt x="46" y="16"/>
                      <a:pt x="45" y="10"/>
                      <a:pt x="44" y="4"/>
                    </a:cubicBezTo>
                    <a:cubicBezTo>
                      <a:pt x="50" y="3"/>
                      <a:pt x="57" y="0"/>
                      <a:pt x="61" y="2"/>
                    </a:cubicBezTo>
                    <a:cubicBezTo>
                      <a:pt x="71" y="10"/>
                      <a:pt x="80" y="18"/>
                      <a:pt x="88" y="28"/>
                    </a:cubicBezTo>
                    <a:cubicBezTo>
                      <a:pt x="109" y="54"/>
                      <a:pt x="120" y="56"/>
                      <a:pt x="147" y="38"/>
                    </a:cubicBezTo>
                    <a:cubicBezTo>
                      <a:pt x="170" y="53"/>
                      <a:pt x="180" y="83"/>
                      <a:pt x="169" y="103"/>
                    </a:cubicBezTo>
                    <a:cubicBezTo>
                      <a:pt x="167" y="107"/>
                      <a:pt x="160" y="110"/>
                      <a:pt x="155" y="111"/>
                    </a:cubicBezTo>
                    <a:cubicBezTo>
                      <a:pt x="138" y="116"/>
                      <a:pt x="120" y="122"/>
                      <a:pt x="102" y="124"/>
                    </a:cubicBezTo>
                    <a:cubicBezTo>
                      <a:pt x="84" y="127"/>
                      <a:pt x="70" y="119"/>
                      <a:pt x="58" y="104"/>
                    </a:cubicBezTo>
                    <a:cubicBezTo>
                      <a:pt x="41" y="84"/>
                      <a:pt x="21" y="68"/>
                      <a:pt x="0" y="49"/>
                    </a:cubicBezTo>
                    <a:cubicBezTo>
                      <a:pt x="4" y="44"/>
                      <a:pt x="9" y="40"/>
                      <a:pt x="13" y="35"/>
                    </a:cubicBezTo>
                    <a:cubicBezTo>
                      <a:pt x="14" y="36"/>
                      <a:pt x="16" y="37"/>
                      <a:pt x="17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66" name="Freeform 56"/>
              <p:cNvSpPr>
                <a:spLocks/>
              </p:cNvSpPr>
              <p:nvPr/>
            </p:nvSpPr>
            <p:spPr bwMode="auto">
              <a:xfrm>
                <a:off x="3730259" y="2569862"/>
                <a:ext cx="105912" cy="76607"/>
              </a:xfrm>
              <a:custGeom>
                <a:avLst/>
                <a:gdLst>
                  <a:gd name="T0" fmla="*/ 149 w 184"/>
                  <a:gd name="T1" fmla="*/ 91 h 133"/>
                  <a:gd name="T2" fmla="*/ 88 w 184"/>
                  <a:gd name="T3" fmla="*/ 101 h 133"/>
                  <a:gd name="T4" fmla="*/ 54 w 184"/>
                  <a:gd name="T5" fmla="*/ 133 h 133"/>
                  <a:gd name="T6" fmla="*/ 50 w 184"/>
                  <a:gd name="T7" fmla="*/ 106 h 133"/>
                  <a:gd name="T8" fmla="*/ 64 w 184"/>
                  <a:gd name="T9" fmla="*/ 83 h 133"/>
                  <a:gd name="T10" fmla="*/ 60 w 184"/>
                  <a:gd name="T11" fmla="*/ 78 h 133"/>
                  <a:gd name="T12" fmla="*/ 39 w 184"/>
                  <a:gd name="T13" fmla="*/ 89 h 133"/>
                  <a:gd name="T14" fmla="*/ 36 w 184"/>
                  <a:gd name="T15" fmla="*/ 63 h 133"/>
                  <a:gd name="T16" fmla="*/ 12 w 184"/>
                  <a:gd name="T17" fmla="*/ 90 h 133"/>
                  <a:gd name="T18" fmla="*/ 0 w 184"/>
                  <a:gd name="T19" fmla="*/ 80 h 133"/>
                  <a:gd name="T20" fmla="*/ 67 w 184"/>
                  <a:gd name="T21" fmla="*/ 14 h 133"/>
                  <a:gd name="T22" fmla="*/ 110 w 184"/>
                  <a:gd name="T23" fmla="*/ 3 h 133"/>
                  <a:gd name="T24" fmla="*/ 153 w 184"/>
                  <a:gd name="T25" fmla="*/ 15 h 133"/>
                  <a:gd name="T26" fmla="*/ 149 w 184"/>
                  <a:gd name="T27" fmla="*/ 9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4" h="133">
                    <a:moveTo>
                      <a:pt x="149" y="91"/>
                    </a:moveTo>
                    <a:cubicBezTo>
                      <a:pt x="120" y="71"/>
                      <a:pt x="112" y="73"/>
                      <a:pt x="88" y="101"/>
                    </a:cubicBezTo>
                    <a:cubicBezTo>
                      <a:pt x="78" y="112"/>
                      <a:pt x="66" y="122"/>
                      <a:pt x="54" y="133"/>
                    </a:cubicBezTo>
                    <a:cubicBezTo>
                      <a:pt x="43" y="122"/>
                      <a:pt x="39" y="116"/>
                      <a:pt x="50" y="106"/>
                    </a:cubicBezTo>
                    <a:cubicBezTo>
                      <a:pt x="56" y="100"/>
                      <a:pt x="59" y="91"/>
                      <a:pt x="64" y="83"/>
                    </a:cubicBezTo>
                    <a:cubicBezTo>
                      <a:pt x="63" y="81"/>
                      <a:pt x="61" y="80"/>
                      <a:pt x="60" y="78"/>
                    </a:cubicBezTo>
                    <a:cubicBezTo>
                      <a:pt x="53" y="82"/>
                      <a:pt x="46" y="85"/>
                      <a:pt x="39" y="89"/>
                    </a:cubicBezTo>
                    <a:cubicBezTo>
                      <a:pt x="38" y="82"/>
                      <a:pt x="37" y="75"/>
                      <a:pt x="36" y="63"/>
                    </a:cubicBezTo>
                    <a:cubicBezTo>
                      <a:pt x="27" y="74"/>
                      <a:pt x="20" y="80"/>
                      <a:pt x="12" y="90"/>
                    </a:cubicBezTo>
                    <a:cubicBezTo>
                      <a:pt x="11" y="89"/>
                      <a:pt x="6" y="85"/>
                      <a:pt x="0" y="80"/>
                    </a:cubicBezTo>
                    <a:cubicBezTo>
                      <a:pt x="24" y="57"/>
                      <a:pt x="46" y="37"/>
                      <a:pt x="67" y="14"/>
                    </a:cubicBezTo>
                    <a:cubicBezTo>
                      <a:pt x="79" y="0"/>
                      <a:pt x="96" y="3"/>
                      <a:pt x="110" y="3"/>
                    </a:cubicBezTo>
                    <a:cubicBezTo>
                      <a:pt x="124" y="2"/>
                      <a:pt x="141" y="7"/>
                      <a:pt x="153" y="15"/>
                    </a:cubicBezTo>
                    <a:cubicBezTo>
                      <a:pt x="184" y="33"/>
                      <a:pt x="181" y="66"/>
                      <a:pt x="149" y="9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67" name="Freeform 57"/>
              <p:cNvSpPr>
                <a:spLocks/>
              </p:cNvSpPr>
              <p:nvPr/>
            </p:nvSpPr>
            <p:spPr bwMode="auto">
              <a:xfrm>
                <a:off x="4218174" y="2991968"/>
                <a:ext cx="70951" cy="103342"/>
              </a:xfrm>
              <a:custGeom>
                <a:avLst/>
                <a:gdLst>
                  <a:gd name="T0" fmla="*/ 45 w 123"/>
                  <a:gd name="T1" fmla="*/ 179 h 179"/>
                  <a:gd name="T2" fmla="*/ 37 w 123"/>
                  <a:gd name="T3" fmla="*/ 170 h 179"/>
                  <a:gd name="T4" fmla="*/ 64 w 123"/>
                  <a:gd name="T5" fmla="*/ 146 h 179"/>
                  <a:gd name="T6" fmla="*/ 39 w 123"/>
                  <a:gd name="T7" fmla="*/ 144 h 179"/>
                  <a:gd name="T8" fmla="*/ 50 w 123"/>
                  <a:gd name="T9" fmla="*/ 123 h 179"/>
                  <a:gd name="T10" fmla="*/ 46 w 123"/>
                  <a:gd name="T11" fmla="*/ 117 h 179"/>
                  <a:gd name="T12" fmla="*/ 21 w 123"/>
                  <a:gd name="T13" fmla="*/ 132 h 179"/>
                  <a:gd name="T14" fmla="*/ 3 w 123"/>
                  <a:gd name="T15" fmla="*/ 137 h 179"/>
                  <a:gd name="T16" fmla="*/ 3 w 123"/>
                  <a:gd name="T17" fmla="*/ 118 h 179"/>
                  <a:gd name="T18" fmla="*/ 26 w 123"/>
                  <a:gd name="T19" fmla="*/ 94 h 179"/>
                  <a:gd name="T20" fmla="*/ 36 w 123"/>
                  <a:gd name="T21" fmla="*/ 32 h 179"/>
                  <a:gd name="T22" fmla="*/ 101 w 123"/>
                  <a:gd name="T23" fmla="*/ 11 h 179"/>
                  <a:gd name="T24" fmla="*/ 117 w 123"/>
                  <a:gd name="T25" fmla="*/ 37 h 179"/>
                  <a:gd name="T26" fmla="*/ 123 w 123"/>
                  <a:gd name="T27" fmla="*/ 99 h 179"/>
                  <a:gd name="T28" fmla="*/ 108 w 123"/>
                  <a:gd name="T29" fmla="*/ 119 h 179"/>
                  <a:gd name="T30" fmla="*/ 45 w 123"/>
                  <a:gd name="T3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3" h="179">
                    <a:moveTo>
                      <a:pt x="45" y="179"/>
                    </a:moveTo>
                    <a:cubicBezTo>
                      <a:pt x="43" y="176"/>
                      <a:pt x="39" y="172"/>
                      <a:pt x="37" y="170"/>
                    </a:cubicBezTo>
                    <a:cubicBezTo>
                      <a:pt x="46" y="162"/>
                      <a:pt x="53" y="156"/>
                      <a:pt x="64" y="146"/>
                    </a:cubicBezTo>
                    <a:cubicBezTo>
                      <a:pt x="53" y="145"/>
                      <a:pt x="46" y="144"/>
                      <a:pt x="39" y="144"/>
                    </a:cubicBezTo>
                    <a:cubicBezTo>
                      <a:pt x="43" y="137"/>
                      <a:pt x="46" y="130"/>
                      <a:pt x="50" y="123"/>
                    </a:cubicBezTo>
                    <a:cubicBezTo>
                      <a:pt x="49" y="121"/>
                      <a:pt x="47" y="119"/>
                      <a:pt x="46" y="117"/>
                    </a:cubicBezTo>
                    <a:cubicBezTo>
                      <a:pt x="38" y="122"/>
                      <a:pt x="30" y="128"/>
                      <a:pt x="21" y="132"/>
                    </a:cubicBezTo>
                    <a:cubicBezTo>
                      <a:pt x="16" y="135"/>
                      <a:pt x="9" y="135"/>
                      <a:pt x="3" y="137"/>
                    </a:cubicBezTo>
                    <a:cubicBezTo>
                      <a:pt x="3" y="130"/>
                      <a:pt x="0" y="122"/>
                      <a:pt x="3" y="118"/>
                    </a:cubicBezTo>
                    <a:cubicBezTo>
                      <a:pt x="9" y="109"/>
                      <a:pt x="18" y="101"/>
                      <a:pt x="26" y="94"/>
                    </a:cubicBezTo>
                    <a:cubicBezTo>
                      <a:pt x="53" y="74"/>
                      <a:pt x="55" y="61"/>
                      <a:pt x="36" y="32"/>
                    </a:cubicBezTo>
                    <a:cubicBezTo>
                      <a:pt x="54" y="15"/>
                      <a:pt x="75" y="0"/>
                      <a:pt x="101" y="11"/>
                    </a:cubicBezTo>
                    <a:cubicBezTo>
                      <a:pt x="109" y="14"/>
                      <a:pt x="115" y="28"/>
                      <a:pt x="117" y="37"/>
                    </a:cubicBezTo>
                    <a:cubicBezTo>
                      <a:pt x="121" y="58"/>
                      <a:pt x="123" y="79"/>
                      <a:pt x="123" y="99"/>
                    </a:cubicBezTo>
                    <a:cubicBezTo>
                      <a:pt x="123" y="106"/>
                      <a:pt x="114" y="113"/>
                      <a:pt x="108" y="119"/>
                    </a:cubicBezTo>
                    <a:cubicBezTo>
                      <a:pt x="88" y="138"/>
                      <a:pt x="68" y="158"/>
                      <a:pt x="45" y="1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68" name="Freeform 58"/>
              <p:cNvSpPr>
                <a:spLocks/>
              </p:cNvSpPr>
              <p:nvPr/>
            </p:nvSpPr>
            <p:spPr bwMode="auto">
              <a:xfrm>
                <a:off x="2578593" y="2986827"/>
                <a:ext cx="72494" cy="100257"/>
              </a:xfrm>
              <a:custGeom>
                <a:avLst/>
                <a:gdLst>
                  <a:gd name="T0" fmla="*/ 77 w 126"/>
                  <a:gd name="T1" fmla="*/ 117 h 174"/>
                  <a:gd name="T2" fmla="*/ 88 w 126"/>
                  <a:gd name="T3" fmla="*/ 138 h 174"/>
                  <a:gd name="T4" fmla="*/ 62 w 126"/>
                  <a:gd name="T5" fmla="*/ 141 h 174"/>
                  <a:gd name="T6" fmla="*/ 89 w 126"/>
                  <a:gd name="T7" fmla="*/ 164 h 174"/>
                  <a:gd name="T8" fmla="*/ 82 w 126"/>
                  <a:gd name="T9" fmla="*/ 174 h 174"/>
                  <a:gd name="T10" fmla="*/ 8 w 126"/>
                  <a:gd name="T11" fmla="*/ 101 h 174"/>
                  <a:gd name="T12" fmla="*/ 2 w 126"/>
                  <a:gd name="T13" fmla="*/ 59 h 174"/>
                  <a:gd name="T14" fmla="*/ 22 w 126"/>
                  <a:gd name="T15" fmla="*/ 9 h 174"/>
                  <a:gd name="T16" fmla="*/ 53 w 126"/>
                  <a:gd name="T17" fmla="*/ 3 h 174"/>
                  <a:gd name="T18" fmla="*/ 92 w 126"/>
                  <a:gd name="T19" fmla="*/ 25 h 174"/>
                  <a:gd name="T20" fmla="*/ 100 w 126"/>
                  <a:gd name="T21" fmla="*/ 88 h 174"/>
                  <a:gd name="T22" fmla="*/ 122 w 126"/>
                  <a:gd name="T23" fmla="*/ 110 h 174"/>
                  <a:gd name="T24" fmla="*/ 124 w 126"/>
                  <a:gd name="T25" fmla="*/ 131 h 174"/>
                  <a:gd name="T26" fmla="*/ 104 w 126"/>
                  <a:gd name="T27" fmla="*/ 125 h 174"/>
                  <a:gd name="T28" fmla="*/ 81 w 126"/>
                  <a:gd name="T29" fmla="*/ 112 h 174"/>
                  <a:gd name="T30" fmla="*/ 77 w 126"/>
                  <a:gd name="T31" fmla="*/ 11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6" h="174">
                    <a:moveTo>
                      <a:pt x="77" y="117"/>
                    </a:moveTo>
                    <a:cubicBezTo>
                      <a:pt x="80" y="124"/>
                      <a:pt x="84" y="131"/>
                      <a:pt x="88" y="138"/>
                    </a:cubicBezTo>
                    <a:cubicBezTo>
                      <a:pt x="81" y="139"/>
                      <a:pt x="74" y="140"/>
                      <a:pt x="62" y="141"/>
                    </a:cubicBezTo>
                    <a:cubicBezTo>
                      <a:pt x="73" y="150"/>
                      <a:pt x="80" y="157"/>
                      <a:pt x="89" y="164"/>
                    </a:cubicBezTo>
                    <a:cubicBezTo>
                      <a:pt x="88" y="166"/>
                      <a:pt x="85" y="170"/>
                      <a:pt x="82" y="174"/>
                    </a:cubicBezTo>
                    <a:cubicBezTo>
                      <a:pt x="56" y="149"/>
                      <a:pt x="30" y="127"/>
                      <a:pt x="8" y="101"/>
                    </a:cubicBezTo>
                    <a:cubicBezTo>
                      <a:pt x="0" y="92"/>
                      <a:pt x="0" y="73"/>
                      <a:pt x="2" y="59"/>
                    </a:cubicBezTo>
                    <a:cubicBezTo>
                      <a:pt x="5" y="42"/>
                      <a:pt x="12" y="23"/>
                      <a:pt x="22" y="9"/>
                    </a:cubicBezTo>
                    <a:cubicBezTo>
                      <a:pt x="26" y="2"/>
                      <a:pt x="44" y="0"/>
                      <a:pt x="53" y="3"/>
                    </a:cubicBezTo>
                    <a:cubicBezTo>
                      <a:pt x="67" y="7"/>
                      <a:pt x="79" y="17"/>
                      <a:pt x="92" y="25"/>
                    </a:cubicBezTo>
                    <a:cubicBezTo>
                      <a:pt x="71" y="56"/>
                      <a:pt x="73" y="67"/>
                      <a:pt x="100" y="88"/>
                    </a:cubicBezTo>
                    <a:cubicBezTo>
                      <a:pt x="108" y="95"/>
                      <a:pt x="117" y="101"/>
                      <a:pt x="122" y="110"/>
                    </a:cubicBezTo>
                    <a:cubicBezTo>
                      <a:pt x="126" y="115"/>
                      <a:pt x="124" y="123"/>
                      <a:pt x="124" y="131"/>
                    </a:cubicBezTo>
                    <a:cubicBezTo>
                      <a:pt x="118" y="129"/>
                      <a:pt x="111" y="128"/>
                      <a:pt x="104" y="125"/>
                    </a:cubicBezTo>
                    <a:cubicBezTo>
                      <a:pt x="96" y="122"/>
                      <a:pt x="89" y="116"/>
                      <a:pt x="81" y="112"/>
                    </a:cubicBezTo>
                    <a:cubicBezTo>
                      <a:pt x="80" y="113"/>
                      <a:pt x="78" y="115"/>
                      <a:pt x="77" y="1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69" name="Freeform 59"/>
              <p:cNvSpPr>
                <a:spLocks/>
              </p:cNvSpPr>
              <p:nvPr/>
            </p:nvSpPr>
            <p:spPr bwMode="auto">
              <a:xfrm>
                <a:off x="3014067" y="4206359"/>
                <a:ext cx="99742" cy="76607"/>
              </a:xfrm>
              <a:custGeom>
                <a:avLst/>
                <a:gdLst>
                  <a:gd name="T0" fmla="*/ 0 w 173"/>
                  <a:gd name="T1" fmla="*/ 97 h 133"/>
                  <a:gd name="T2" fmla="*/ 23 w 173"/>
                  <a:gd name="T3" fmla="*/ 38 h 133"/>
                  <a:gd name="T4" fmla="*/ 88 w 173"/>
                  <a:gd name="T5" fmla="*/ 29 h 133"/>
                  <a:gd name="T6" fmla="*/ 110 w 173"/>
                  <a:gd name="T7" fmla="*/ 3 h 133"/>
                  <a:gd name="T8" fmla="*/ 131 w 173"/>
                  <a:gd name="T9" fmla="*/ 3 h 133"/>
                  <a:gd name="T10" fmla="*/ 125 w 173"/>
                  <a:gd name="T11" fmla="*/ 20 h 133"/>
                  <a:gd name="T12" fmla="*/ 112 w 173"/>
                  <a:gd name="T13" fmla="*/ 46 h 133"/>
                  <a:gd name="T14" fmla="*/ 116 w 173"/>
                  <a:gd name="T15" fmla="*/ 49 h 133"/>
                  <a:gd name="T16" fmla="*/ 133 w 173"/>
                  <a:gd name="T17" fmla="*/ 43 h 133"/>
                  <a:gd name="T18" fmla="*/ 131 w 173"/>
                  <a:gd name="T19" fmla="*/ 22 h 133"/>
                  <a:gd name="T20" fmla="*/ 136 w 173"/>
                  <a:gd name="T21" fmla="*/ 22 h 133"/>
                  <a:gd name="T22" fmla="*/ 139 w 173"/>
                  <a:gd name="T23" fmla="*/ 63 h 133"/>
                  <a:gd name="T24" fmla="*/ 162 w 173"/>
                  <a:gd name="T25" fmla="*/ 35 h 133"/>
                  <a:gd name="T26" fmla="*/ 173 w 173"/>
                  <a:gd name="T27" fmla="*/ 44 h 133"/>
                  <a:gd name="T28" fmla="*/ 111 w 173"/>
                  <a:gd name="T29" fmla="*/ 109 h 133"/>
                  <a:gd name="T30" fmla="*/ 20 w 173"/>
                  <a:gd name="T31" fmla="*/ 110 h 133"/>
                  <a:gd name="T32" fmla="*/ 0 w 173"/>
                  <a:gd name="T33" fmla="*/ 9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3" h="133">
                    <a:moveTo>
                      <a:pt x="0" y="97"/>
                    </a:moveTo>
                    <a:cubicBezTo>
                      <a:pt x="7" y="79"/>
                      <a:pt x="15" y="59"/>
                      <a:pt x="23" y="38"/>
                    </a:cubicBezTo>
                    <a:cubicBezTo>
                      <a:pt x="57" y="57"/>
                      <a:pt x="68" y="55"/>
                      <a:pt x="88" y="29"/>
                    </a:cubicBezTo>
                    <a:cubicBezTo>
                      <a:pt x="95" y="20"/>
                      <a:pt x="101" y="10"/>
                      <a:pt x="110" y="3"/>
                    </a:cubicBezTo>
                    <a:cubicBezTo>
                      <a:pt x="114" y="0"/>
                      <a:pt x="124" y="3"/>
                      <a:pt x="131" y="3"/>
                    </a:cubicBezTo>
                    <a:cubicBezTo>
                      <a:pt x="129" y="9"/>
                      <a:pt x="128" y="15"/>
                      <a:pt x="125" y="20"/>
                    </a:cubicBezTo>
                    <a:cubicBezTo>
                      <a:pt x="121" y="29"/>
                      <a:pt x="116" y="37"/>
                      <a:pt x="112" y="46"/>
                    </a:cubicBezTo>
                    <a:cubicBezTo>
                      <a:pt x="113" y="47"/>
                      <a:pt x="115" y="48"/>
                      <a:pt x="116" y="49"/>
                    </a:cubicBezTo>
                    <a:cubicBezTo>
                      <a:pt x="122" y="47"/>
                      <a:pt x="127" y="45"/>
                      <a:pt x="133" y="43"/>
                    </a:cubicBezTo>
                    <a:cubicBezTo>
                      <a:pt x="132" y="36"/>
                      <a:pt x="132" y="29"/>
                      <a:pt x="131" y="22"/>
                    </a:cubicBezTo>
                    <a:cubicBezTo>
                      <a:pt x="133" y="22"/>
                      <a:pt x="135" y="22"/>
                      <a:pt x="136" y="22"/>
                    </a:cubicBezTo>
                    <a:cubicBezTo>
                      <a:pt x="137" y="34"/>
                      <a:pt x="138" y="45"/>
                      <a:pt x="139" y="63"/>
                    </a:cubicBezTo>
                    <a:cubicBezTo>
                      <a:pt x="149" y="51"/>
                      <a:pt x="155" y="44"/>
                      <a:pt x="162" y="35"/>
                    </a:cubicBezTo>
                    <a:cubicBezTo>
                      <a:pt x="164" y="37"/>
                      <a:pt x="169" y="40"/>
                      <a:pt x="173" y="44"/>
                    </a:cubicBezTo>
                    <a:cubicBezTo>
                      <a:pt x="152" y="67"/>
                      <a:pt x="132" y="88"/>
                      <a:pt x="111" y="109"/>
                    </a:cubicBezTo>
                    <a:cubicBezTo>
                      <a:pt x="88" y="133"/>
                      <a:pt x="44" y="128"/>
                      <a:pt x="20" y="110"/>
                    </a:cubicBezTo>
                    <a:cubicBezTo>
                      <a:pt x="15" y="106"/>
                      <a:pt x="10" y="103"/>
                      <a:pt x="0" y="9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70" name="Freeform 60"/>
              <p:cNvSpPr>
                <a:spLocks/>
              </p:cNvSpPr>
              <p:nvPr/>
            </p:nvSpPr>
            <p:spPr bwMode="auto">
              <a:xfrm>
                <a:off x="2964709" y="2579116"/>
                <a:ext cx="101799" cy="75578"/>
              </a:xfrm>
              <a:custGeom>
                <a:avLst/>
                <a:gdLst>
                  <a:gd name="T0" fmla="*/ 136 w 177"/>
                  <a:gd name="T1" fmla="*/ 110 h 131"/>
                  <a:gd name="T2" fmla="*/ 126 w 177"/>
                  <a:gd name="T3" fmla="*/ 129 h 131"/>
                  <a:gd name="T4" fmla="*/ 108 w 177"/>
                  <a:gd name="T5" fmla="*/ 121 h 131"/>
                  <a:gd name="T6" fmla="*/ 90 w 177"/>
                  <a:gd name="T7" fmla="*/ 100 h 131"/>
                  <a:gd name="T8" fmla="*/ 26 w 177"/>
                  <a:gd name="T9" fmla="*/ 91 h 131"/>
                  <a:gd name="T10" fmla="*/ 0 w 177"/>
                  <a:gd name="T11" fmla="*/ 28 h 131"/>
                  <a:gd name="T12" fmla="*/ 59 w 177"/>
                  <a:gd name="T13" fmla="*/ 6 h 131"/>
                  <a:gd name="T14" fmla="*/ 116 w 177"/>
                  <a:gd name="T15" fmla="*/ 23 h 131"/>
                  <a:gd name="T16" fmla="*/ 177 w 177"/>
                  <a:gd name="T17" fmla="*/ 84 h 131"/>
                  <a:gd name="T18" fmla="*/ 163 w 177"/>
                  <a:gd name="T19" fmla="*/ 94 h 131"/>
                  <a:gd name="T20" fmla="*/ 143 w 177"/>
                  <a:gd name="T21" fmla="*/ 67 h 131"/>
                  <a:gd name="T22" fmla="*/ 136 w 177"/>
                  <a:gd name="T23" fmla="*/ 110 h 131"/>
                  <a:gd name="T24" fmla="*/ 134 w 177"/>
                  <a:gd name="T25" fmla="*/ 85 h 131"/>
                  <a:gd name="T26" fmla="*/ 117 w 177"/>
                  <a:gd name="T27" fmla="*/ 79 h 131"/>
                  <a:gd name="T28" fmla="*/ 136 w 177"/>
                  <a:gd name="T29" fmla="*/ 11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7" h="131">
                    <a:moveTo>
                      <a:pt x="136" y="110"/>
                    </a:moveTo>
                    <a:cubicBezTo>
                      <a:pt x="133" y="117"/>
                      <a:pt x="132" y="126"/>
                      <a:pt x="126" y="129"/>
                    </a:cubicBezTo>
                    <a:cubicBezTo>
                      <a:pt x="123" y="131"/>
                      <a:pt x="113" y="126"/>
                      <a:pt x="108" y="121"/>
                    </a:cubicBezTo>
                    <a:cubicBezTo>
                      <a:pt x="101" y="115"/>
                      <a:pt x="96" y="108"/>
                      <a:pt x="90" y="100"/>
                    </a:cubicBezTo>
                    <a:cubicBezTo>
                      <a:pt x="70" y="74"/>
                      <a:pt x="59" y="72"/>
                      <a:pt x="26" y="91"/>
                    </a:cubicBezTo>
                    <a:cubicBezTo>
                      <a:pt x="17" y="70"/>
                      <a:pt x="9" y="50"/>
                      <a:pt x="0" y="28"/>
                    </a:cubicBezTo>
                    <a:cubicBezTo>
                      <a:pt x="23" y="20"/>
                      <a:pt x="41" y="11"/>
                      <a:pt x="59" y="6"/>
                    </a:cubicBezTo>
                    <a:cubicBezTo>
                      <a:pt x="81" y="0"/>
                      <a:pt x="100" y="6"/>
                      <a:pt x="116" y="23"/>
                    </a:cubicBezTo>
                    <a:cubicBezTo>
                      <a:pt x="135" y="44"/>
                      <a:pt x="156" y="63"/>
                      <a:pt x="177" y="84"/>
                    </a:cubicBezTo>
                    <a:cubicBezTo>
                      <a:pt x="171" y="88"/>
                      <a:pt x="166" y="92"/>
                      <a:pt x="163" y="94"/>
                    </a:cubicBezTo>
                    <a:cubicBezTo>
                      <a:pt x="157" y="85"/>
                      <a:pt x="151" y="78"/>
                      <a:pt x="143" y="67"/>
                    </a:cubicBezTo>
                    <a:cubicBezTo>
                      <a:pt x="140" y="84"/>
                      <a:pt x="138" y="97"/>
                      <a:pt x="136" y="110"/>
                    </a:cubicBezTo>
                    <a:cubicBezTo>
                      <a:pt x="135" y="102"/>
                      <a:pt x="135" y="93"/>
                      <a:pt x="134" y="85"/>
                    </a:cubicBezTo>
                    <a:cubicBezTo>
                      <a:pt x="129" y="83"/>
                      <a:pt x="123" y="81"/>
                      <a:pt x="117" y="79"/>
                    </a:cubicBezTo>
                    <a:cubicBezTo>
                      <a:pt x="114" y="96"/>
                      <a:pt x="121" y="106"/>
                      <a:pt x="136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71" name="Freeform 61"/>
              <p:cNvSpPr>
                <a:spLocks/>
              </p:cNvSpPr>
              <p:nvPr/>
            </p:nvSpPr>
            <p:spPr bwMode="auto">
              <a:xfrm>
                <a:off x="2583734" y="3753405"/>
                <a:ext cx="81233" cy="99742"/>
              </a:xfrm>
              <a:custGeom>
                <a:avLst/>
                <a:gdLst>
                  <a:gd name="T0" fmla="*/ 92 w 141"/>
                  <a:gd name="T1" fmla="*/ 0 h 174"/>
                  <a:gd name="T2" fmla="*/ 99 w 141"/>
                  <a:gd name="T3" fmla="*/ 11 h 174"/>
                  <a:gd name="T4" fmla="*/ 73 w 141"/>
                  <a:gd name="T5" fmla="*/ 33 h 174"/>
                  <a:gd name="T6" fmla="*/ 121 w 141"/>
                  <a:gd name="T7" fmla="*/ 41 h 174"/>
                  <a:gd name="T8" fmla="*/ 130 w 141"/>
                  <a:gd name="T9" fmla="*/ 64 h 174"/>
                  <a:gd name="T10" fmla="*/ 107 w 141"/>
                  <a:gd name="T11" fmla="*/ 84 h 174"/>
                  <a:gd name="T12" fmla="*/ 97 w 141"/>
                  <a:gd name="T13" fmla="*/ 150 h 174"/>
                  <a:gd name="T14" fmla="*/ 36 w 141"/>
                  <a:gd name="T15" fmla="*/ 174 h 174"/>
                  <a:gd name="T16" fmla="*/ 28 w 141"/>
                  <a:gd name="T17" fmla="*/ 156 h 174"/>
                  <a:gd name="T18" fmla="*/ 33 w 141"/>
                  <a:gd name="T19" fmla="*/ 56 h 174"/>
                  <a:gd name="T20" fmla="*/ 92 w 141"/>
                  <a:gd name="T21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1" h="174">
                    <a:moveTo>
                      <a:pt x="92" y="0"/>
                    </a:moveTo>
                    <a:cubicBezTo>
                      <a:pt x="95" y="5"/>
                      <a:pt x="98" y="10"/>
                      <a:pt x="99" y="11"/>
                    </a:cubicBezTo>
                    <a:cubicBezTo>
                      <a:pt x="90" y="18"/>
                      <a:pt x="83" y="24"/>
                      <a:pt x="73" y="33"/>
                    </a:cubicBezTo>
                    <a:cubicBezTo>
                      <a:pt x="91" y="36"/>
                      <a:pt x="106" y="38"/>
                      <a:pt x="121" y="41"/>
                    </a:cubicBezTo>
                    <a:cubicBezTo>
                      <a:pt x="138" y="44"/>
                      <a:pt x="141" y="52"/>
                      <a:pt x="130" y="64"/>
                    </a:cubicBezTo>
                    <a:cubicBezTo>
                      <a:pt x="123" y="72"/>
                      <a:pt x="115" y="78"/>
                      <a:pt x="107" y="84"/>
                    </a:cubicBezTo>
                    <a:cubicBezTo>
                      <a:pt x="80" y="105"/>
                      <a:pt x="78" y="116"/>
                      <a:pt x="97" y="150"/>
                    </a:cubicBezTo>
                    <a:cubicBezTo>
                      <a:pt x="76" y="158"/>
                      <a:pt x="56" y="166"/>
                      <a:pt x="36" y="174"/>
                    </a:cubicBezTo>
                    <a:cubicBezTo>
                      <a:pt x="32" y="164"/>
                      <a:pt x="31" y="159"/>
                      <a:pt x="28" y="156"/>
                    </a:cubicBezTo>
                    <a:cubicBezTo>
                      <a:pt x="0" y="125"/>
                      <a:pt x="2" y="84"/>
                      <a:pt x="33" y="56"/>
                    </a:cubicBezTo>
                    <a:cubicBezTo>
                      <a:pt x="52" y="38"/>
                      <a:pt x="71" y="20"/>
                      <a:pt x="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72" name="Freeform 62"/>
              <p:cNvSpPr>
                <a:spLocks/>
              </p:cNvSpPr>
              <p:nvPr/>
            </p:nvSpPr>
            <p:spPr bwMode="auto">
              <a:xfrm>
                <a:off x="4208406" y="3761631"/>
                <a:ext cx="77635" cy="100257"/>
              </a:xfrm>
              <a:custGeom>
                <a:avLst/>
                <a:gdLst>
                  <a:gd name="T0" fmla="*/ 99 w 135"/>
                  <a:gd name="T1" fmla="*/ 174 h 174"/>
                  <a:gd name="T2" fmla="*/ 39 w 135"/>
                  <a:gd name="T3" fmla="*/ 150 h 174"/>
                  <a:gd name="T4" fmla="*/ 28 w 135"/>
                  <a:gd name="T5" fmla="*/ 84 h 174"/>
                  <a:gd name="T6" fmla="*/ 2 w 135"/>
                  <a:gd name="T7" fmla="*/ 59 h 174"/>
                  <a:gd name="T8" fmla="*/ 4 w 135"/>
                  <a:gd name="T9" fmla="*/ 42 h 174"/>
                  <a:gd name="T10" fmla="*/ 20 w 135"/>
                  <a:gd name="T11" fmla="*/ 46 h 174"/>
                  <a:gd name="T12" fmla="*/ 45 w 135"/>
                  <a:gd name="T13" fmla="*/ 62 h 174"/>
                  <a:gd name="T14" fmla="*/ 49 w 135"/>
                  <a:gd name="T15" fmla="*/ 57 h 174"/>
                  <a:gd name="T16" fmla="*/ 42 w 135"/>
                  <a:gd name="T17" fmla="*/ 35 h 174"/>
                  <a:gd name="T18" fmla="*/ 63 w 135"/>
                  <a:gd name="T19" fmla="*/ 33 h 174"/>
                  <a:gd name="T20" fmla="*/ 35 w 135"/>
                  <a:gd name="T21" fmla="*/ 11 h 174"/>
                  <a:gd name="T22" fmla="*/ 38 w 135"/>
                  <a:gd name="T23" fmla="*/ 7 h 174"/>
                  <a:gd name="T24" fmla="*/ 45 w 135"/>
                  <a:gd name="T25" fmla="*/ 0 h 174"/>
                  <a:gd name="T26" fmla="*/ 106 w 135"/>
                  <a:gd name="T27" fmla="*/ 59 h 174"/>
                  <a:gd name="T28" fmla="*/ 111 w 135"/>
                  <a:gd name="T29" fmla="*/ 153 h 174"/>
                  <a:gd name="T30" fmla="*/ 101 w 135"/>
                  <a:gd name="T31" fmla="*/ 167 h 174"/>
                  <a:gd name="T32" fmla="*/ 99 w 135"/>
                  <a:gd name="T33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5" h="174">
                    <a:moveTo>
                      <a:pt x="99" y="174"/>
                    </a:moveTo>
                    <a:cubicBezTo>
                      <a:pt x="79" y="166"/>
                      <a:pt x="59" y="158"/>
                      <a:pt x="39" y="150"/>
                    </a:cubicBezTo>
                    <a:cubicBezTo>
                      <a:pt x="57" y="115"/>
                      <a:pt x="55" y="105"/>
                      <a:pt x="28" y="84"/>
                    </a:cubicBezTo>
                    <a:cubicBezTo>
                      <a:pt x="18" y="77"/>
                      <a:pt x="9" y="68"/>
                      <a:pt x="2" y="59"/>
                    </a:cubicBezTo>
                    <a:cubicBezTo>
                      <a:pt x="0" y="56"/>
                      <a:pt x="3" y="48"/>
                      <a:pt x="4" y="42"/>
                    </a:cubicBezTo>
                    <a:cubicBezTo>
                      <a:pt x="9" y="43"/>
                      <a:pt x="15" y="43"/>
                      <a:pt x="20" y="46"/>
                    </a:cubicBezTo>
                    <a:cubicBezTo>
                      <a:pt x="29" y="50"/>
                      <a:pt x="37" y="56"/>
                      <a:pt x="45" y="62"/>
                    </a:cubicBezTo>
                    <a:cubicBezTo>
                      <a:pt x="46" y="60"/>
                      <a:pt x="48" y="59"/>
                      <a:pt x="49" y="57"/>
                    </a:cubicBezTo>
                    <a:cubicBezTo>
                      <a:pt x="47" y="50"/>
                      <a:pt x="44" y="43"/>
                      <a:pt x="42" y="35"/>
                    </a:cubicBezTo>
                    <a:cubicBezTo>
                      <a:pt x="46" y="35"/>
                      <a:pt x="52" y="34"/>
                      <a:pt x="63" y="33"/>
                    </a:cubicBezTo>
                    <a:cubicBezTo>
                      <a:pt x="52" y="24"/>
                      <a:pt x="44" y="18"/>
                      <a:pt x="35" y="11"/>
                    </a:cubicBezTo>
                    <a:cubicBezTo>
                      <a:pt x="35" y="11"/>
                      <a:pt x="36" y="8"/>
                      <a:pt x="38" y="7"/>
                    </a:cubicBezTo>
                    <a:cubicBezTo>
                      <a:pt x="40" y="4"/>
                      <a:pt x="43" y="1"/>
                      <a:pt x="45" y="0"/>
                    </a:cubicBezTo>
                    <a:cubicBezTo>
                      <a:pt x="66" y="20"/>
                      <a:pt x="85" y="41"/>
                      <a:pt x="106" y="59"/>
                    </a:cubicBezTo>
                    <a:cubicBezTo>
                      <a:pt x="135" y="83"/>
                      <a:pt x="127" y="128"/>
                      <a:pt x="111" y="153"/>
                    </a:cubicBezTo>
                    <a:cubicBezTo>
                      <a:pt x="107" y="157"/>
                      <a:pt x="104" y="162"/>
                      <a:pt x="101" y="167"/>
                    </a:cubicBezTo>
                    <a:cubicBezTo>
                      <a:pt x="100" y="169"/>
                      <a:pt x="100" y="172"/>
                      <a:pt x="99" y="17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469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73" name="Freeform 63"/>
              <p:cNvSpPr>
                <a:spLocks/>
              </p:cNvSpPr>
              <p:nvPr/>
            </p:nvSpPr>
            <p:spPr bwMode="auto">
              <a:xfrm>
                <a:off x="4350822" y="3357519"/>
                <a:ext cx="26735" cy="31362"/>
              </a:xfrm>
              <a:custGeom>
                <a:avLst/>
                <a:gdLst>
                  <a:gd name="T0" fmla="*/ 10 w 47"/>
                  <a:gd name="T1" fmla="*/ 52 h 55"/>
                  <a:gd name="T2" fmla="*/ 31 w 47"/>
                  <a:gd name="T3" fmla="*/ 0 h 55"/>
                  <a:gd name="T4" fmla="*/ 46 w 47"/>
                  <a:gd name="T5" fmla="*/ 26 h 55"/>
                  <a:gd name="T6" fmla="*/ 10 w 47"/>
                  <a:gd name="T7" fmla="*/ 5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55">
                    <a:moveTo>
                      <a:pt x="10" y="52"/>
                    </a:moveTo>
                    <a:cubicBezTo>
                      <a:pt x="0" y="28"/>
                      <a:pt x="17" y="16"/>
                      <a:pt x="31" y="0"/>
                    </a:cubicBezTo>
                    <a:cubicBezTo>
                      <a:pt x="37" y="9"/>
                      <a:pt x="47" y="18"/>
                      <a:pt x="46" y="26"/>
                    </a:cubicBezTo>
                    <a:cubicBezTo>
                      <a:pt x="43" y="43"/>
                      <a:pt x="32" y="55"/>
                      <a:pt x="10" y="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74" name="Freeform 64"/>
              <p:cNvSpPr>
                <a:spLocks/>
              </p:cNvSpPr>
              <p:nvPr/>
            </p:nvSpPr>
            <p:spPr bwMode="auto">
              <a:xfrm>
                <a:off x="4352878" y="3488110"/>
                <a:ext cx="26221" cy="23136"/>
              </a:xfrm>
              <a:custGeom>
                <a:avLst/>
                <a:gdLst>
                  <a:gd name="T0" fmla="*/ 5 w 46"/>
                  <a:gd name="T1" fmla="*/ 0 h 40"/>
                  <a:gd name="T2" fmla="*/ 41 w 46"/>
                  <a:gd name="T3" fmla="*/ 30 h 40"/>
                  <a:gd name="T4" fmla="*/ 24 w 46"/>
                  <a:gd name="T5" fmla="*/ 40 h 40"/>
                  <a:gd name="T6" fmla="*/ 5 w 46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0">
                    <a:moveTo>
                      <a:pt x="5" y="0"/>
                    </a:moveTo>
                    <a:cubicBezTo>
                      <a:pt x="34" y="1"/>
                      <a:pt x="46" y="10"/>
                      <a:pt x="41" y="30"/>
                    </a:cubicBezTo>
                    <a:cubicBezTo>
                      <a:pt x="40" y="34"/>
                      <a:pt x="30" y="40"/>
                      <a:pt x="24" y="40"/>
                    </a:cubicBezTo>
                    <a:cubicBezTo>
                      <a:pt x="7" y="38"/>
                      <a:pt x="0" y="22"/>
                      <a:pt x="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75" name="Freeform 65"/>
              <p:cNvSpPr>
                <a:spLocks/>
              </p:cNvSpPr>
              <p:nvPr/>
            </p:nvSpPr>
            <p:spPr bwMode="auto">
              <a:xfrm>
                <a:off x="4378071" y="3474228"/>
                <a:ext cx="39588" cy="27764"/>
              </a:xfrm>
              <a:custGeom>
                <a:avLst/>
                <a:gdLst>
                  <a:gd name="T0" fmla="*/ 0 w 69"/>
                  <a:gd name="T1" fmla="*/ 33 h 48"/>
                  <a:gd name="T2" fmla="*/ 62 w 69"/>
                  <a:gd name="T3" fmla="*/ 0 h 48"/>
                  <a:gd name="T4" fmla="*/ 69 w 69"/>
                  <a:gd name="T5" fmla="*/ 26 h 48"/>
                  <a:gd name="T6" fmla="*/ 37 w 69"/>
                  <a:gd name="T7" fmla="*/ 28 h 48"/>
                  <a:gd name="T8" fmla="*/ 7 w 69"/>
                  <a:gd name="T9" fmla="*/ 48 h 48"/>
                  <a:gd name="T10" fmla="*/ 0 w 69"/>
                  <a:gd name="T11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48">
                    <a:moveTo>
                      <a:pt x="0" y="33"/>
                    </a:moveTo>
                    <a:cubicBezTo>
                      <a:pt x="22" y="21"/>
                      <a:pt x="41" y="11"/>
                      <a:pt x="62" y="0"/>
                    </a:cubicBezTo>
                    <a:cubicBezTo>
                      <a:pt x="65" y="10"/>
                      <a:pt x="67" y="19"/>
                      <a:pt x="69" y="26"/>
                    </a:cubicBezTo>
                    <a:cubicBezTo>
                      <a:pt x="59" y="26"/>
                      <a:pt x="47" y="24"/>
                      <a:pt x="37" y="28"/>
                    </a:cubicBezTo>
                    <a:cubicBezTo>
                      <a:pt x="27" y="32"/>
                      <a:pt x="18" y="40"/>
                      <a:pt x="7" y="48"/>
                    </a:cubicBezTo>
                    <a:cubicBezTo>
                      <a:pt x="5" y="42"/>
                      <a:pt x="2" y="36"/>
                      <a:pt x="0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76" name="Freeform 66"/>
              <p:cNvSpPr>
                <a:spLocks/>
              </p:cNvSpPr>
              <p:nvPr/>
            </p:nvSpPr>
            <p:spPr bwMode="auto">
              <a:xfrm>
                <a:off x="4399664" y="3382711"/>
                <a:ext cx="20052" cy="20565"/>
              </a:xfrm>
              <a:custGeom>
                <a:avLst/>
                <a:gdLst>
                  <a:gd name="T0" fmla="*/ 35 w 35"/>
                  <a:gd name="T1" fmla="*/ 0 h 36"/>
                  <a:gd name="T2" fmla="*/ 24 w 35"/>
                  <a:gd name="T3" fmla="*/ 36 h 36"/>
                  <a:gd name="T4" fmla="*/ 0 w 35"/>
                  <a:gd name="T5" fmla="*/ 12 h 36"/>
                  <a:gd name="T6" fmla="*/ 35 w 35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6">
                    <a:moveTo>
                      <a:pt x="35" y="0"/>
                    </a:moveTo>
                    <a:cubicBezTo>
                      <a:pt x="31" y="12"/>
                      <a:pt x="28" y="22"/>
                      <a:pt x="24" y="36"/>
                    </a:cubicBezTo>
                    <a:cubicBezTo>
                      <a:pt x="14" y="26"/>
                      <a:pt x="8" y="20"/>
                      <a:pt x="0" y="12"/>
                    </a:cubicBezTo>
                    <a:cubicBezTo>
                      <a:pt x="13" y="8"/>
                      <a:pt x="22" y="5"/>
                      <a:pt x="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77" name="Freeform 67"/>
              <p:cNvSpPr>
                <a:spLocks/>
              </p:cNvSpPr>
              <p:nvPr/>
            </p:nvSpPr>
            <p:spPr bwMode="auto">
              <a:xfrm>
                <a:off x="4379099" y="3369344"/>
                <a:ext cx="16967" cy="18509"/>
              </a:xfrm>
              <a:custGeom>
                <a:avLst/>
                <a:gdLst>
                  <a:gd name="T0" fmla="*/ 27 w 29"/>
                  <a:gd name="T1" fmla="*/ 32 h 32"/>
                  <a:gd name="T2" fmla="*/ 0 w 29"/>
                  <a:gd name="T3" fmla="*/ 25 h 32"/>
                  <a:gd name="T4" fmla="*/ 7 w 29"/>
                  <a:gd name="T5" fmla="*/ 0 h 32"/>
                  <a:gd name="T6" fmla="*/ 29 w 29"/>
                  <a:gd name="T7" fmla="*/ 28 h 32"/>
                  <a:gd name="T8" fmla="*/ 27 w 29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2">
                    <a:moveTo>
                      <a:pt x="27" y="32"/>
                    </a:moveTo>
                    <a:cubicBezTo>
                      <a:pt x="19" y="30"/>
                      <a:pt x="10" y="27"/>
                      <a:pt x="0" y="25"/>
                    </a:cubicBezTo>
                    <a:cubicBezTo>
                      <a:pt x="3" y="17"/>
                      <a:pt x="4" y="10"/>
                      <a:pt x="7" y="0"/>
                    </a:cubicBezTo>
                    <a:cubicBezTo>
                      <a:pt x="16" y="11"/>
                      <a:pt x="22" y="20"/>
                      <a:pt x="29" y="28"/>
                    </a:cubicBezTo>
                    <a:cubicBezTo>
                      <a:pt x="28" y="30"/>
                      <a:pt x="28" y="31"/>
                      <a:pt x="27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78" name="Freeform 68"/>
              <p:cNvSpPr>
                <a:spLocks/>
              </p:cNvSpPr>
              <p:nvPr/>
            </p:nvSpPr>
            <p:spPr bwMode="auto">
              <a:xfrm>
                <a:off x="3486044" y="4365741"/>
                <a:ext cx="29820" cy="28792"/>
              </a:xfrm>
              <a:custGeom>
                <a:avLst/>
                <a:gdLst>
                  <a:gd name="T0" fmla="*/ 52 w 52"/>
                  <a:gd name="T1" fmla="*/ 28 h 50"/>
                  <a:gd name="T2" fmla="*/ 18 w 52"/>
                  <a:gd name="T3" fmla="*/ 42 h 50"/>
                  <a:gd name="T4" fmla="*/ 0 w 52"/>
                  <a:gd name="T5" fmla="*/ 12 h 50"/>
                  <a:gd name="T6" fmla="*/ 52 w 52"/>
                  <a:gd name="T7" fmla="*/ 2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52" y="28"/>
                    </a:moveTo>
                    <a:cubicBezTo>
                      <a:pt x="47" y="45"/>
                      <a:pt x="32" y="50"/>
                      <a:pt x="18" y="42"/>
                    </a:cubicBezTo>
                    <a:cubicBezTo>
                      <a:pt x="9" y="37"/>
                      <a:pt x="6" y="23"/>
                      <a:pt x="0" y="12"/>
                    </a:cubicBezTo>
                    <a:cubicBezTo>
                      <a:pt x="26" y="0"/>
                      <a:pt x="39" y="14"/>
                      <a:pt x="52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79" name="Freeform 69"/>
              <p:cNvSpPr>
                <a:spLocks/>
              </p:cNvSpPr>
              <p:nvPr/>
            </p:nvSpPr>
            <p:spPr bwMode="auto">
              <a:xfrm>
                <a:off x="3364194" y="4367798"/>
                <a:ext cx="24165" cy="22622"/>
              </a:xfrm>
              <a:custGeom>
                <a:avLst/>
                <a:gdLst>
                  <a:gd name="T0" fmla="*/ 42 w 42"/>
                  <a:gd name="T1" fmla="*/ 4 h 40"/>
                  <a:gd name="T2" fmla="*/ 19 w 42"/>
                  <a:gd name="T3" fmla="*/ 40 h 40"/>
                  <a:gd name="T4" fmla="*/ 4 w 42"/>
                  <a:gd name="T5" fmla="*/ 37 h 40"/>
                  <a:gd name="T6" fmla="*/ 3 w 42"/>
                  <a:gd name="T7" fmla="*/ 19 h 40"/>
                  <a:gd name="T8" fmla="*/ 42 w 42"/>
                  <a:gd name="T9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0">
                    <a:moveTo>
                      <a:pt x="42" y="4"/>
                    </a:moveTo>
                    <a:cubicBezTo>
                      <a:pt x="41" y="22"/>
                      <a:pt x="41" y="39"/>
                      <a:pt x="19" y="40"/>
                    </a:cubicBezTo>
                    <a:cubicBezTo>
                      <a:pt x="14" y="40"/>
                      <a:pt x="5" y="40"/>
                      <a:pt x="4" y="37"/>
                    </a:cubicBezTo>
                    <a:cubicBezTo>
                      <a:pt x="1" y="32"/>
                      <a:pt x="0" y="24"/>
                      <a:pt x="3" y="19"/>
                    </a:cubicBezTo>
                    <a:cubicBezTo>
                      <a:pt x="10" y="3"/>
                      <a:pt x="24" y="0"/>
                      <a:pt x="4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80" name="Freeform 70"/>
              <p:cNvSpPr>
                <a:spLocks/>
              </p:cNvSpPr>
              <p:nvPr/>
            </p:nvSpPr>
            <p:spPr bwMode="auto">
              <a:xfrm>
                <a:off x="3371906" y="4393504"/>
                <a:ext cx="28792" cy="40103"/>
              </a:xfrm>
              <a:custGeom>
                <a:avLst/>
                <a:gdLst>
                  <a:gd name="T0" fmla="*/ 50 w 50"/>
                  <a:gd name="T1" fmla="*/ 61 h 70"/>
                  <a:gd name="T2" fmla="*/ 17 w 50"/>
                  <a:gd name="T3" fmla="*/ 70 h 70"/>
                  <a:gd name="T4" fmla="*/ 0 w 50"/>
                  <a:gd name="T5" fmla="*/ 7 h 70"/>
                  <a:gd name="T6" fmla="*/ 19 w 50"/>
                  <a:gd name="T7" fmla="*/ 0 h 70"/>
                  <a:gd name="T8" fmla="*/ 50 w 50"/>
                  <a:gd name="T9" fmla="*/ 6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70">
                    <a:moveTo>
                      <a:pt x="50" y="61"/>
                    </a:moveTo>
                    <a:cubicBezTo>
                      <a:pt x="41" y="64"/>
                      <a:pt x="31" y="66"/>
                      <a:pt x="17" y="70"/>
                    </a:cubicBezTo>
                    <a:cubicBezTo>
                      <a:pt x="41" y="40"/>
                      <a:pt x="19" y="24"/>
                      <a:pt x="0" y="7"/>
                    </a:cubicBezTo>
                    <a:cubicBezTo>
                      <a:pt x="8" y="4"/>
                      <a:pt x="15" y="1"/>
                      <a:pt x="19" y="0"/>
                    </a:cubicBezTo>
                    <a:cubicBezTo>
                      <a:pt x="29" y="21"/>
                      <a:pt x="40" y="40"/>
                      <a:pt x="50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81" name="Freeform 71"/>
              <p:cNvSpPr>
                <a:spLocks/>
              </p:cNvSpPr>
              <p:nvPr/>
            </p:nvSpPr>
            <p:spPr bwMode="auto">
              <a:xfrm>
                <a:off x="3471648" y="4414070"/>
                <a:ext cx="20565" cy="20052"/>
              </a:xfrm>
              <a:custGeom>
                <a:avLst/>
                <a:gdLst>
                  <a:gd name="T0" fmla="*/ 25 w 36"/>
                  <a:gd name="T1" fmla="*/ 0 h 35"/>
                  <a:gd name="T2" fmla="*/ 36 w 36"/>
                  <a:gd name="T3" fmla="*/ 35 h 35"/>
                  <a:gd name="T4" fmla="*/ 0 w 36"/>
                  <a:gd name="T5" fmla="*/ 23 h 35"/>
                  <a:gd name="T6" fmla="*/ 25 w 36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5">
                    <a:moveTo>
                      <a:pt x="25" y="0"/>
                    </a:moveTo>
                    <a:cubicBezTo>
                      <a:pt x="29" y="14"/>
                      <a:pt x="32" y="23"/>
                      <a:pt x="36" y="35"/>
                    </a:cubicBezTo>
                    <a:cubicBezTo>
                      <a:pt x="24" y="31"/>
                      <a:pt x="15" y="28"/>
                      <a:pt x="0" y="23"/>
                    </a:cubicBezTo>
                    <a:cubicBezTo>
                      <a:pt x="10" y="14"/>
                      <a:pt x="16" y="8"/>
                      <a:pt x="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82" name="Freeform 72"/>
              <p:cNvSpPr>
                <a:spLocks/>
              </p:cNvSpPr>
              <p:nvPr/>
            </p:nvSpPr>
            <p:spPr bwMode="auto">
              <a:xfrm>
                <a:off x="3487586" y="4394018"/>
                <a:ext cx="17995" cy="15939"/>
              </a:xfrm>
              <a:custGeom>
                <a:avLst/>
                <a:gdLst>
                  <a:gd name="T0" fmla="*/ 7 w 31"/>
                  <a:gd name="T1" fmla="*/ 0 h 28"/>
                  <a:gd name="T2" fmla="*/ 31 w 31"/>
                  <a:gd name="T3" fmla="*/ 7 h 28"/>
                  <a:gd name="T4" fmla="*/ 5 w 31"/>
                  <a:gd name="T5" fmla="*/ 28 h 28"/>
                  <a:gd name="T6" fmla="*/ 0 w 31"/>
                  <a:gd name="T7" fmla="*/ 26 h 28"/>
                  <a:gd name="T8" fmla="*/ 7 w 3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7" y="0"/>
                    </a:moveTo>
                    <a:cubicBezTo>
                      <a:pt x="15" y="2"/>
                      <a:pt x="21" y="4"/>
                      <a:pt x="31" y="7"/>
                    </a:cubicBezTo>
                    <a:cubicBezTo>
                      <a:pt x="21" y="15"/>
                      <a:pt x="13" y="22"/>
                      <a:pt x="5" y="28"/>
                    </a:cubicBezTo>
                    <a:cubicBezTo>
                      <a:pt x="4" y="28"/>
                      <a:pt x="2" y="27"/>
                      <a:pt x="0" y="26"/>
                    </a:cubicBezTo>
                    <a:cubicBezTo>
                      <a:pt x="2" y="18"/>
                      <a:pt x="5" y="9"/>
                      <a:pt x="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83" name="Freeform 73"/>
              <p:cNvSpPr>
                <a:spLocks/>
              </p:cNvSpPr>
              <p:nvPr/>
            </p:nvSpPr>
            <p:spPr bwMode="auto">
              <a:xfrm>
                <a:off x="3438229" y="2480916"/>
                <a:ext cx="29306" cy="30334"/>
              </a:xfrm>
              <a:custGeom>
                <a:avLst/>
                <a:gdLst>
                  <a:gd name="T0" fmla="*/ 51 w 51"/>
                  <a:gd name="T1" fmla="*/ 25 h 53"/>
                  <a:gd name="T2" fmla="*/ 0 w 51"/>
                  <a:gd name="T3" fmla="*/ 41 h 53"/>
                  <a:gd name="T4" fmla="*/ 15 w 51"/>
                  <a:gd name="T5" fmla="*/ 11 h 53"/>
                  <a:gd name="T6" fmla="*/ 51 w 51"/>
                  <a:gd name="T7" fmla="*/ 2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3">
                    <a:moveTo>
                      <a:pt x="51" y="25"/>
                    </a:moveTo>
                    <a:cubicBezTo>
                      <a:pt x="38" y="36"/>
                      <a:pt x="26" y="53"/>
                      <a:pt x="0" y="41"/>
                    </a:cubicBezTo>
                    <a:cubicBezTo>
                      <a:pt x="5" y="30"/>
                      <a:pt x="7" y="15"/>
                      <a:pt x="15" y="11"/>
                    </a:cubicBezTo>
                    <a:cubicBezTo>
                      <a:pt x="28" y="5"/>
                      <a:pt x="46" y="0"/>
                      <a:pt x="51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84" name="Freeform 74"/>
              <p:cNvSpPr>
                <a:spLocks/>
              </p:cNvSpPr>
              <p:nvPr/>
            </p:nvSpPr>
            <p:spPr bwMode="auto">
              <a:xfrm>
                <a:off x="3316379" y="2483487"/>
                <a:ext cx="23650" cy="25707"/>
              </a:xfrm>
              <a:custGeom>
                <a:avLst/>
                <a:gdLst>
                  <a:gd name="T0" fmla="*/ 41 w 41"/>
                  <a:gd name="T1" fmla="*/ 39 h 44"/>
                  <a:gd name="T2" fmla="*/ 0 w 41"/>
                  <a:gd name="T3" fmla="*/ 20 h 44"/>
                  <a:gd name="T4" fmla="*/ 11 w 41"/>
                  <a:gd name="T5" fmla="*/ 4 h 44"/>
                  <a:gd name="T6" fmla="*/ 41 w 41"/>
                  <a:gd name="T7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4">
                    <a:moveTo>
                      <a:pt x="41" y="39"/>
                    </a:moveTo>
                    <a:cubicBezTo>
                      <a:pt x="17" y="44"/>
                      <a:pt x="0" y="36"/>
                      <a:pt x="0" y="20"/>
                    </a:cubicBezTo>
                    <a:cubicBezTo>
                      <a:pt x="0" y="14"/>
                      <a:pt x="6" y="5"/>
                      <a:pt x="11" y="4"/>
                    </a:cubicBezTo>
                    <a:cubicBezTo>
                      <a:pt x="30" y="0"/>
                      <a:pt x="38" y="10"/>
                      <a:pt x="41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85" name="Freeform 75"/>
              <p:cNvSpPr>
                <a:spLocks/>
              </p:cNvSpPr>
              <p:nvPr/>
            </p:nvSpPr>
            <p:spPr bwMode="auto">
              <a:xfrm>
                <a:off x="3324091" y="2442870"/>
                <a:ext cx="28792" cy="40103"/>
              </a:xfrm>
              <a:custGeom>
                <a:avLst/>
                <a:gdLst>
                  <a:gd name="T0" fmla="*/ 18 w 50"/>
                  <a:gd name="T1" fmla="*/ 70 h 70"/>
                  <a:gd name="T2" fmla="*/ 0 w 50"/>
                  <a:gd name="T3" fmla="*/ 64 h 70"/>
                  <a:gd name="T4" fmla="*/ 17 w 50"/>
                  <a:gd name="T5" fmla="*/ 0 h 70"/>
                  <a:gd name="T6" fmla="*/ 50 w 50"/>
                  <a:gd name="T7" fmla="*/ 8 h 70"/>
                  <a:gd name="T8" fmla="*/ 18 w 50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70">
                    <a:moveTo>
                      <a:pt x="18" y="70"/>
                    </a:moveTo>
                    <a:cubicBezTo>
                      <a:pt x="14" y="69"/>
                      <a:pt x="8" y="67"/>
                      <a:pt x="0" y="64"/>
                    </a:cubicBezTo>
                    <a:cubicBezTo>
                      <a:pt x="17" y="46"/>
                      <a:pt x="40" y="30"/>
                      <a:pt x="17" y="0"/>
                    </a:cubicBezTo>
                    <a:cubicBezTo>
                      <a:pt x="30" y="3"/>
                      <a:pt x="40" y="6"/>
                      <a:pt x="50" y="8"/>
                    </a:cubicBezTo>
                    <a:cubicBezTo>
                      <a:pt x="39" y="29"/>
                      <a:pt x="29" y="49"/>
                      <a:pt x="18" y="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86" name="Freeform 76"/>
              <p:cNvSpPr>
                <a:spLocks/>
              </p:cNvSpPr>
              <p:nvPr/>
            </p:nvSpPr>
            <p:spPr bwMode="auto">
              <a:xfrm>
                <a:off x="3424862" y="2442356"/>
                <a:ext cx="19537" cy="20052"/>
              </a:xfrm>
              <a:custGeom>
                <a:avLst/>
                <a:gdLst>
                  <a:gd name="T0" fmla="*/ 22 w 34"/>
                  <a:gd name="T1" fmla="*/ 35 h 35"/>
                  <a:gd name="T2" fmla="*/ 0 w 34"/>
                  <a:gd name="T3" fmla="*/ 10 h 35"/>
                  <a:gd name="T4" fmla="*/ 34 w 34"/>
                  <a:gd name="T5" fmla="*/ 0 h 35"/>
                  <a:gd name="T6" fmla="*/ 22 w 34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5">
                    <a:moveTo>
                      <a:pt x="22" y="35"/>
                    </a:moveTo>
                    <a:cubicBezTo>
                      <a:pt x="14" y="26"/>
                      <a:pt x="8" y="19"/>
                      <a:pt x="0" y="10"/>
                    </a:cubicBezTo>
                    <a:cubicBezTo>
                      <a:pt x="13" y="6"/>
                      <a:pt x="23" y="3"/>
                      <a:pt x="34" y="0"/>
                    </a:cubicBezTo>
                    <a:cubicBezTo>
                      <a:pt x="30" y="11"/>
                      <a:pt x="26" y="21"/>
                      <a:pt x="22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87" name="Freeform 77"/>
              <p:cNvSpPr>
                <a:spLocks/>
              </p:cNvSpPr>
              <p:nvPr/>
            </p:nvSpPr>
            <p:spPr bwMode="auto">
              <a:xfrm>
                <a:off x="3439257" y="2466520"/>
                <a:ext cx="19023" cy="16452"/>
              </a:xfrm>
              <a:custGeom>
                <a:avLst/>
                <a:gdLst>
                  <a:gd name="T0" fmla="*/ 33 w 33"/>
                  <a:gd name="T1" fmla="*/ 20 h 29"/>
                  <a:gd name="T2" fmla="*/ 8 w 33"/>
                  <a:gd name="T3" fmla="*/ 29 h 29"/>
                  <a:gd name="T4" fmla="*/ 0 w 33"/>
                  <a:gd name="T5" fmla="*/ 3 h 29"/>
                  <a:gd name="T6" fmla="*/ 4 w 33"/>
                  <a:gd name="T7" fmla="*/ 0 h 29"/>
                  <a:gd name="T8" fmla="*/ 33 w 33"/>
                  <a:gd name="T9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9">
                    <a:moveTo>
                      <a:pt x="33" y="20"/>
                    </a:moveTo>
                    <a:cubicBezTo>
                      <a:pt x="22" y="24"/>
                      <a:pt x="16" y="26"/>
                      <a:pt x="8" y="29"/>
                    </a:cubicBezTo>
                    <a:cubicBezTo>
                      <a:pt x="5" y="20"/>
                      <a:pt x="3" y="12"/>
                      <a:pt x="0" y="3"/>
                    </a:cubicBezTo>
                    <a:cubicBezTo>
                      <a:pt x="2" y="2"/>
                      <a:pt x="3" y="1"/>
                      <a:pt x="4" y="0"/>
                    </a:cubicBezTo>
                    <a:cubicBezTo>
                      <a:pt x="13" y="6"/>
                      <a:pt x="21" y="12"/>
                      <a:pt x="33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88" name="Freeform 78"/>
              <p:cNvSpPr>
                <a:spLocks/>
              </p:cNvSpPr>
              <p:nvPr/>
            </p:nvSpPr>
            <p:spPr bwMode="auto">
              <a:xfrm>
                <a:off x="3348256" y="2519476"/>
                <a:ext cx="15939" cy="12339"/>
              </a:xfrm>
              <a:custGeom>
                <a:avLst/>
                <a:gdLst>
                  <a:gd name="T0" fmla="*/ 4 w 27"/>
                  <a:gd name="T1" fmla="*/ 0 h 22"/>
                  <a:gd name="T2" fmla="*/ 27 w 27"/>
                  <a:gd name="T3" fmla="*/ 16 h 22"/>
                  <a:gd name="T4" fmla="*/ 26 w 27"/>
                  <a:gd name="T5" fmla="*/ 21 h 22"/>
                  <a:gd name="T6" fmla="*/ 6 w 27"/>
                  <a:gd name="T7" fmla="*/ 18 h 22"/>
                  <a:gd name="T8" fmla="*/ 0 w 27"/>
                  <a:gd name="T9" fmla="*/ 2 h 22"/>
                  <a:gd name="T10" fmla="*/ 4 w 27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2">
                    <a:moveTo>
                      <a:pt x="4" y="0"/>
                    </a:moveTo>
                    <a:cubicBezTo>
                      <a:pt x="12" y="5"/>
                      <a:pt x="20" y="11"/>
                      <a:pt x="27" y="16"/>
                    </a:cubicBezTo>
                    <a:cubicBezTo>
                      <a:pt x="27" y="18"/>
                      <a:pt x="26" y="20"/>
                      <a:pt x="26" y="21"/>
                    </a:cubicBezTo>
                    <a:cubicBezTo>
                      <a:pt x="19" y="21"/>
                      <a:pt x="11" y="22"/>
                      <a:pt x="6" y="18"/>
                    </a:cubicBezTo>
                    <a:cubicBezTo>
                      <a:pt x="2" y="16"/>
                      <a:pt x="2" y="8"/>
                      <a:pt x="0" y="2"/>
                    </a:cubicBezTo>
                    <a:cubicBezTo>
                      <a:pt x="2" y="1"/>
                      <a:pt x="3" y="1"/>
                      <a:pt x="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89" name="Freeform 79"/>
              <p:cNvSpPr>
                <a:spLocks/>
              </p:cNvSpPr>
              <p:nvPr/>
            </p:nvSpPr>
            <p:spPr bwMode="auto">
              <a:xfrm>
                <a:off x="2482963" y="3350321"/>
                <a:ext cx="24165" cy="29820"/>
              </a:xfrm>
              <a:custGeom>
                <a:avLst/>
                <a:gdLst>
                  <a:gd name="T0" fmla="*/ 21 w 42"/>
                  <a:gd name="T1" fmla="*/ 0 h 51"/>
                  <a:gd name="T2" fmla="*/ 40 w 42"/>
                  <a:gd name="T3" fmla="*/ 31 h 51"/>
                  <a:gd name="T4" fmla="*/ 33 w 42"/>
                  <a:gd name="T5" fmla="*/ 50 h 51"/>
                  <a:gd name="T6" fmla="*/ 5 w 42"/>
                  <a:gd name="T7" fmla="*/ 34 h 51"/>
                  <a:gd name="T8" fmla="*/ 21 w 42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1">
                    <a:moveTo>
                      <a:pt x="21" y="0"/>
                    </a:moveTo>
                    <a:cubicBezTo>
                      <a:pt x="27" y="9"/>
                      <a:pt x="35" y="19"/>
                      <a:pt x="40" y="31"/>
                    </a:cubicBezTo>
                    <a:cubicBezTo>
                      <a:pt x="42" y="35"/>
                      <a:pt x="35" y="43"/>
                      <a:pt x="33" y="50"/>
                    </a:cubicBezTo>
                    <a:cubicBezTo>
                      <a:pt x="24" y="44"/>
                      <a:pt x="10" y="51"/>
                      <a:pt x="5" y="34"/>
                    </a:cubicBezTo>
                    <a:cubicBezTo>
                      <a:pt x="0" y="17"/>
                      <a:pt x="4" y="7"/>
                      <a:pt x="2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90" name="Freeform 80"/>
              <p:cNvSpPr>
                <a:spLocks/>
              </p:cNvSpPr>
              <p:nvPr/>
            </p:nvSpPr>
            <p:spPr bwMode="auto">
              <a:xfrm>
                <a:off x="2482963" y="3479884"/>
                <a:ext cx="25193" cy="23136"/>
              </a:xfrm>
              <a:custGeom>
                <a:avLst/>
                <a:gdLst>
                  <a:gd name="T0" fmla="*/ 40 w 43"/>
                  <a:gd name="T1" fmla="*/ 0 h 40"/>
                  <a:gd name="T2" fmla="*/ 19 w 43"/>
                  <a:gd name="T3" fmla="*/ 40 h 40"/>
                  <a:gd name="T4" fmla="*/ 3 w 43"/>
                  <a:gd name="T5" fmla="*/ 28 h 40"/>
                  <a:gd name="T6" fmla="*/ 40 w 43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0">
                    <a:moveTo>
                      <a:pt x="40" y="0"/>
                    </a:moveTo>
                    <a:cubicBezTo>
                      <a:pt x="43" y="24"/>
                      <a:pt x="35" y="40"/>
                      <a:pt x="19" y="40"/>
                    </a:cubicBezTo>
                    <a:cubicBezTo>
                      <a:pt x="13" y="39"/>
                      <a:pt x="4" y="33"/>
                      <a:pt x="3" y="28"/>
                    </a:cubicBezTo>
                    <a:cubicBezTo>
                      <a:pt x="0" y="8"/>
                      <a:pt x="11" y="0"/>
                      <a:pt x="4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91" name="Freeform 81"/>
              <p:cNvSpPr>
                <a:spLocks/>
              </p:cNvSpPr>
              <p:nvPr/>
            </p:nvSpPr>
            <p:spPr bwMode="auto">
              <a:xfrm>
                <a:off x="2442347" y="3466516"/>
                <a:ext cx="40617" cy="28278"/>
              </a:xfrm>
              <a:custGeom>
                <a:avLst/>
                <a:gdLst>
                  <a:gd name="T0" fmla="*/ 0 w 71"/>
                  <a:gd name="T1" fmla="*/ 31 h 49"/>
                  <a:gd name="T2" fmla="*/ 9 w 71"/>
                  <a:gd name="T3" fmla="*/ 0 h 49"/>
                  <a:gd name="T4" fmla="*/ 71 w 71"/>
                  <a:gd name="T5" fmla="*/ 30 h 49"/>
                  <a:gd name="T6" fmla="*/ 64 w 71"/>
                  <a:gd name="T7" fmla="*/ 49 h 49"/>
                  <a:gd name="T8" fmla="*/ 0 w 71"/>
                  <a:gd name="T9" fmla="*/ 3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9">
                    <a:moveTo>
                      <a:pt x="0" y="31"/>
                    </a:moveTo>
                    <a:cubicBezTo>
                      <a:pt x="4" y="17"/>
                      <a:pt x="7" y="8"/>
                      <a:pt x="9" y="0"/>
                    </a:cubicBezTo>
                    <a:cubicBezTo>
                      <a:pt x="29" y="9"/>
                      <a:pt x="49" y="19"/>
                      <a:pt x="71" y="30"/>
                    </a:cubicBezTo>
                    <a:cubicBezTo>
                      <a:pt x="70" y="34"/>
                      <a:pt x="67" y="40"/>
                      <a:pt x="64" y="49"/>
                    </a:cubicBezTo>
                    <a:cubicBezTo>
                      <a:pt x="46" y="31"/>
                      <a:pt x="31" y="10"/>
                      <a:pt x="0" y="3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92" name="Freeform 82"/>
              <p:cNvSpPr>
                <a:spLocks/>
              </p:cNvSpPr>
              <p:nvPr/>
            </p:nvSpPr>
            <p:spPr bwMode="auto">
              <a:xfrm>
                <a:off x="2441318" y="3374485"/>
                <a:ext cx="20052" cy="21080"/>
              </a:xfrm>
              <a:custGeom>
                <a:avLst/>
                <a:gdLst>
                  <a:gd name="T0" fmla="*/ 0 w 35"/>
                  <a:gd name="T1" fmla="*/ 0 h 36"/>
                  <a:gd name="T2" fmla="*/ 35 w 35"/>
                  <a:gd name="T3" fmla="*/ 10 h 36"/>
                  <a:gd name="T4" fmla="*/ 13 w 35"/>
                  <a:gd name="T5" fmla="*/ 36 h 36"/>
                  <a:gd name="T6" fmla="*/ 0 w 35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6">
                    <a:moveTo>
                      <a:pt x="0" y="0"/>
                    </a:moveTo>
                    <a:cubicBezTo>
                      <a:pt x="14" y="4"/>
                      <a:pt x="23" y="7"/>
                      <a:pt x="35" y="10"/>
                    </a:cubicBezTo>
                    <a:cubicBezTo>
                      <a:pt x="29" y="18"/>
                      <a:pt x="23" y="25"/>
                      <a:pt x="13" y="36"/>
                    </a:cubicBezTo>
                    <a:cubicBezTo>
                      <a:pt x="8" y="22"/>
                      <a:pt x="5" y="13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93" name="Freeform 83"/>
              <p:cNvSpPr>
                <a:spLocks/>
              </p:cNvSpPr>
              <p:nvPr/>
            </p:nvSpPr>
            <p:spPr bwMode="auto">
              <a:xfrm>
                <a:off x="2465997" y="3361118"/>
                <a:ext cx="15939" cy="17995"/>
              </a:xfrm>
              <a:custGeom>
                <a:avLst/>
                <a:gdLst>
                  <a:gd name="T0" fmla="*/ 0 w 28"/>
                  <a:gd name="T1" fmla="*/ 28 h 32"/>
                  <a:gd name="T2" fmla="*/ 22 w 28"/>
                  <a:gd name="T3" fmla="*/ 0 h 32"/>
                  <a:gd name="T4" fmla="*/ 28 w 28"/>
                  <a:gd name="T5" fmla="*/ 25 h 32"/>
                  <a:gd name="T6" fmla="*/ 2 w 28"/>
                  <a:gd name="T7" fmla="*/ 32 h 32"/>
                  <a:gd name="T8" fmla="*/ 0 w 28"/>
                  <a:gd name="T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2">
                    <a:moveTo>
                      <a:pt x="0" y="28"/>
                    </a:moveTo>
                    <a:cubicBezTo>
                      <a:pt x="6" y="20"/>
                      <a:pt x="12" y="12"/>
                      <a:pt x="22" y="0"/>
                    </a:cubicBezTo>
                    <a:cubicBezTo>
                      <a:pt x="25" y="11"/>
                      <a:pt x="26" y="18"/>
                      <a:pt x="28" y="25"/>
                    </a:cubicBezTo>
                    <a:cubicBezTo>
                      <a:pt x="19" y="28"/>
                      <a:pt x="11" y="30"/>
                      <a:pt x="2" y="32"/>
                    </a:cubicBezTo>
                    <a:cubicBezTo>
                      <a:pt x="1" y="31"/>
                      <a:pt x="1" y="29"/>
                      <a:pt x="0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94" name="Freeform 84"/>
              <p:cNvSpPr>
                <a:spLocks/>
              </p:cNvSpPr>
              <p:nvPr/>
            </p:nvSpPr>
            <p:spPr bwMode="auto">
              <a:xfrm>
                <a:off x="2518953" y="3454691"/>
                <a:ext cx="13368" cy="15424"/>
              </a:xfrm>
              <a:custGeom>
                <a:avLst/>
                <a:gdLst>
                  <a:gd name="T0" fmla="*/ 0 w 23"/>
                  <a:gd name="T1" fmla="*/ 23 h 27"/>
                  <a:gd name="T2" fmla="*/ 16 w 23"/>
                  <a:gd name="T3" fmla="*/ 0 h 27"/>
                  <a:gd name="T4" fmla="*/ 21 w 23"/>
                  <a:gd name="T5" fmla="*/ 1 h 27"/>
                  <a:gd name="T6" fmla="*/ 19 w 23"/>
                  <a:gd name="T7" fmla="*/ 21 h 27"/>
                  <a:gd name="T8" fmla="*/ 2 w 23"/>
                  <a:gd name="T9" fmla="*/ 27 h 27"/>
                  <a:gd name="T10" fmla="*/ 0 w 23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7">
                    <a:moveTo>
                      <a:pt x="0" y="23"/>
                    </a:moveTo>
                    <a:cubicBezTo>
                      <a:pt x="5" y="15"/>
                      <a:pt x="11" y="7"/>
                      <a:pt x="16" y="0"/>
                    </a:cubicBezTo>
                    <a:cubicBezTo>
                      <a:pt x="18" y="0"/>
                      <a:pt x="20" y="0"/>
                      <a:pt x="21" y="1"/>
                    </a:cubicBezTo>
                    <a:cubicBezTo>
                      <a:pt x="21" y="8"/>
                      <a:pt x="23" y="16"/>
                      <a:pt x="19" y="21"/>
                    </a:cubicBezTo>
                    <a:cubicBezTo>
                      <a:pt x="17" y="25"/>
                      <a:pt x="8" y="25"/>
                      <a:pt x="2" y="27"/>
                    </a:cubicBezTo>
                    <a:cubicBezTo>
                      <a:pt x="2" y="26"/>
                      <a:pt x="1" y="24"/>
                      <a:pt x="0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95" name="Freeform 85"/>
              <p:cNvSpPr>
                <a:spLocks/>
              </p:cNvSpPr>
              <p:nvPr/>
            </p:nvSpPr>
            <p:spPr bwMode="auto">
              <a:xfrm>
                <a:off x="3424348" y="4186308"/>
                <a:ext cx="33933" cy="19537"/>
              </a:xfrm>
              <a:custGeom>
                <a:avLst/>
                <a:gdLst>
                  <a:gd name="T0" fmla="*/ 28 w 59"/>
                  <a:gd name="T1" fmla="*/ 0 h 34"/>
                  <a:gd name="T2" fmla="*/ 59 w 59"/>
                  <a:gd name="T3" fmla="*/ 34 h 34"/>
                  <a:gd name="T4" fmla="*/ 2 w 59"/>
                  <a:gd name="T5" fmla="*/ 34 h 34"/>
                  <a:gd name="T6" fmla="*/ 28 w 59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34">
                    <a:moveTo>
                      <a:pt x="28" y="0"/>
                    </a:moveTo>
                    <a:cubicBezTo>
                      <a:pt x="38" y="12"/>
                      <a:pt x="48" y="22"/>
                      <a:pt x="59" y="34"/>
                    </a:cubicBezTo>
                    <a:cubicBezTo>
                      <a:pt x="37" y="34"/>
                      <a:pt x="20" y="34"/>
                      <a:pt x="2" y="34"/>
                    </a:cubicBezTo>
                    <a:cubicBezTo>
                      <a:pt x="0" y="25"/>
                      <a:pt x="0" y="25"/>
                      <a:pt x="2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96" name="Freeform 86"/>
              <p:cNvSpPr>
                <a:spLocks/>
              </p:cNvSpPr>
              <p:nvPr/>
            </p:nvSpPr>
            <p:spPr bwMode="auto">
              <a:xfrm>
                <a:off x="3374476" y="2653152"/>
                <a:ext cx="31877" cy="20565"/>
              </a:xfrm>
              <a:custGeom>
                <a:avLst/>
                <a:gdLst>
                  <a:gd name="T0" fmla="*/ 3 w 56"/>
                  <a:gd name="T1" fmla="*/ 0 h 35"/>
                  <a:gd name="T2" fmla="*/ 56 w 56"/>
                  <a:gd name="T3" fmla="*/ 0 h 35"/>
                  <a:gd name="T4" fmla="*/ 29 w 56"/>
                  <a:gd name="T5" fmla="*/ 35 h 35"/>
                  <a:gd name="T6" fmla="*/ 3 w 56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35">
                    <a:moveTo>
                      <a:pt x="3" y="0"/>
                    </a:moveTo>
                    <a:cubicBezTo>
                      <a:pt x="23" y="0"/>
                      <a:pt x="39" y="0"/>
                      <a:pt x="56" y="0"/>
                    </a:cubicBezTo>
                    <a:cubicBezTo>
                      <a:pt x="56" y="5"/>
                      <a:pt x="56" y="5"/>
                      <a:pt x="29" y="35"/>
                    </a:cubicBezTo>
                    <a:cubicBezTo>
                      <a:pt x="24" y="20"/>
                      <a:pt x="0" y="21"/>
                      <a:pt x="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97" name="Freeform 87"/>
              <p:cNvSpPr>
                <a:spLocks/>
              </p:cNvSpPr>
              <p:nvPr/>
            </p:nvSpPr>
            <p:spPr bwMode="auto">
              <a:xfrm>
                <a:off x="4187326" y="3416645"/>
                <a:ext cx="21080" cy="37532"/>
              </a:xfrm>
              <a:custGeom>
                <a:avLst/>
                <a:gdLst>
                  <a:gd name="T0" fmla="*/ 0 w 37"/>
                  <a:gd name="T1" fmla="*/ 34 h 65"/>
                  <a:gd name="T2" fmla="*/ 37 w 37"/>
                  <a:gd name="T3" fmla="*/ 0 h 65"/>
                  <a:gd name="T4" fmla="*/ 37 w 37"/>
                  <a:gd name="T5" fmla="*/ 60 h 65"/>
                  <a:gd name="T6" fmla="*/ 0 w 37"/>
                  <a:gd name="T7" fmla="*/ 3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65">
                    <a:moveTo>
                      <a:pt x="0" y="34"/>
                    </a:moveTo>
                    <a:cubicBezTo>
                      <a:pt x="14" y="21"/>
                      <a:pt x="24" y="11"/>
                      <a:pt x="37" y="0"/>
                    </a:cubicBezTo>
                    <a:cubicBezTo>
                      <a:pt x="37" y="23"/>
                      <a:pt x="37" y="40"/>
                      <a:pt x="37" y="60"/>
                    </a:cubicBezTo>
                    <a:cubicBezTo>
                      <a:pt x="16" y="65"/>
                      <a:pt x="18" y="38"/>
                      <a:pt x="0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98" name="Freeform 88"/>
              <p:cNvSpPr>
                <a:spLocks/>
              </p:cNvSpPr>
              <p:nvPr/>
            </p:nvSpPr>
            <p:spPr bwMode="auto">
              <a:xfrm>
                <a:off x="2661369" y="3408418"/>
                <a:ext cx="21080" cy="37018"/>
              </a:xfrm>
              <a:custGeom>
                <a:avLst/>
                <a:gdLst>
                  <a:gd name="T0" fmla="*/ 0 w 36"/>
                  <a:gd name="T1" fmla="*/ 0 h 64"/>
                  <a:gd name="T2" fmla="*/ 36 w 36"/>
                  <a:gd name="T3" fmla="*/ 33 h 64"/>
                  <a:gd name="T4" fmla="*/ 0 w 36"/>
                  <a:gd name="T5" fmla="*/ 60 h 64"/>
                  <a:gd name="T6" fmla="*/ 0 w 36"/>
                  <a:gd name="T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64">
                    <a:moveTo>
                      <a:pt x="0" y="0"/>
                    </a:moveTo>
                    <a:cubicBezTo>
                      <a:pt x="12" y="11"/>
                      <a:pt x="23" y="21"/>
                      <a:pt x="36" y="33"/>
                    </a:cubicBezTo>
                    <a:cubicBezTo>
                      <a:pt x="19" y="38"/>
                      <a:pt x="21" y="64"/>
                      <a:pt x="0" y="60"/>
                    </a:cubicBezTo>
                    <a:cubicBezTo>
                      <a:pt x="0" y="41"/>
                      <a:pt x="0" y="2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199" name="Freeform 89"/>
              <p:cNvSpPr>
                <a:spLocks noEditPoints="1"/>
              </p:cNvSpPr>
              <p:nvPr/>
            </p:nvSpPr>
            <p:spPr bwMode="auto">
              <a:xfrm>
                <a:off x="2775508" y="2776030"/>
                <a:ext cx="1330585" cy="1330586"/>
              </a:xfrm>
              <a:custGeom>
                <a:avLst/>
                <a:gdLst>
                  <a:gd name="T0" fmla="*/ 1179 w 2313"/>
                  <a:gd name="T1" fmla="*/ 2304 h 2313"/>
                  <a:gd name="T2" fmla="*/ 8 w 2313"/>
                  <a:gd name="T3" fmla="*/ 1166 h 2313"/>
                  <a:gd name="T4" fmla="*/ 1146 w 2313"/>
                  <a:gd name="T5" fmla="*/ 5 h 2313"/>
                  <a:gd name="T6" fmla="*/ 2307 w 2313"/>
                  <a:gd name="T7" fmla="*/ 1148 h 2313"/>
                  <a:gd name="T8" fmla="*/ 1179 w 2313"/>
                  <a:gd name="T9" fmla="*/ 2304 h 2313"/>
                  <a:gd name="T10" fmla="*/ 1162 w 2313"/>
                  <a:gd name="T11" fmla="*/ 19 h 2313"/>
                  <a:gd name="T12" fmla="*/ 29 w 2313"/>
                  <a:gd name="T13" fmla="*/ 1110 h 2313"/>
                  <a:gd name="T14" fmla="*/ 1135 w 2313"/>
                  <a:gd name="T15" fmla="*/ 2284 h 2313"/>
                  <a:gd name="T16" fmla="*/ 2293 w 2313"/>
                  <a:gd name="T17" fmla="*/ 1188 h 2313"/>
                  <a:gd name="T18" fmla="*/ 1162 w 2313"/>
                  <a:gd name="T19" fmla="*/ 19 h 2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13" h="2313">
                    <a:moveTo>
                      <a:pt x="1179" y="2304"/>
                    </a:moveTo>
                    <a:cubicBezTo>
                      <a:pt x="536" y="2313"/>
                      <a:pt x="16" y="1807"/>
                      <a:pt x="8" y="1166"/>
                    </a:cubicBezTo>
                    <a:cubicBezTo>
                      <a:pt x="0" y="534"/>
                      <a:pt x="510" y="11"/>
                      <a:pt x="1146" y="5"/>
                    </a:cubicBezTo>
                    <a:cubicBezTo>
                      <a:pt x="1782" y="0"/>
                      <a:pt x="2303" y="503"/>
                      <a:pt x="2307" y="1148"/>
                    </a:cubicBezTo>
                    <a:cubicBezTo>
                      <a:pt x="2311" y="1788"/>
                      <a:pt x="1801" y="2292"/>
                      <a:pt x="1179" y="2304"/>
                    </a:cubicBezTo>
                    <a:close/>
                    <a:moveTo>
                      <a:pt x="1162" y="19"/>
                    </a:moveTo>
                    <a:cubicBezTo>
                      <a:pt x="547" y="17"/>
                      <a:pt x="49" y="506"/>
                      <a:pt x="29" y="1110"/>
                    </a:cubicBezTo>
                    <a:cubicBezTo>
                      <a:pt x="7" y="1766"/>
                      <a:pt x="526" y="2272"/>
                      <a:pt x="1135" y="2284"/>
                    </a:cubicBezTo>
                    <a:cubicBezTo>
                      <a:pt x="1778" y="2297"/>
                      <a:pt x="2275" y="1790"/>
                      <a:pt x="2293" y="1188"/>
                    </a:cubicBezTo>
                    <a:cubicBezTo>
                      <a:pt x="2313" y="534"/>
                      <a:pt x="1786" y="17"/>
                      <a:pt x="1162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  <p:sp>
            <p:nvSpPr>
              <p:cNvPr id="200" name="Freeform 90"/>
              <p:cNvSpPr>
                <a:spLocks/>
              </p:cNvSpPr>
              <p:nvPr/>
            </p:nvSpPr>
            <p:spPr bwMode="auto">
              <a:xfrm>
                <a:off x="3030519" y="2624360"/>
                <a:ext cx="12339" cy="17995"/>
              </a:xfrm>
              <a:custGeom>
                <a:avLst/>
                <a:gdLst>
                  <a:gd name="T0" fmla="*/ 22 w 22"/>
                  <a:gd name="T1" fmla="*/ 31 h 31"/>
                  <a:gd name="T2" fmla="*/ 3 w 22"/>
                  <a:gd name="T3" fmla="*/ 0 h 31"/>
                  <a:gd name="T4" fmla="*/ 20 w 22"/>
                  <a:gd name="T5" fmla="*/ 6 h 31"/>
                  <a:gd name="T6" fmla="*/ 22 w 22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31">
                    <a:moveTo>
                      <a:pt x="22" y="31"/>
                    </a:moveTo>
                    <a:cubicBezTo>
                      <a:pt x="7" y="27"/>
                      <a:pt x="0" y="17"/>
                      <a:pt x="3" y="0"/>
                    </a:cubicBezTo>
                    <a:cubicBezTo>
                      <a:pt x="9" y="2"/>
                      <a:pt x="15" y="4"/>
                      <a:pt x="20" y="6"/>
                    </a:cubicBezTo>
                    <a:cubicBezTo>
                      <a:pt x="21" y="14"/>
                      <a:pt x="21" y="23"/>
                      <a:pt x="22" y="3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469B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469B"/>
                  </a:solidFill>
                </a:endParaRPr>
              </a:p>
            </p:txBody>
          </p:sp>
        </p:grpSp>
        <p:sp>
          <p:nvSpPr>
            <p:cNvPr id="205" name="文本框 204"/>
            <p:cNvSpPr txBox="1"/>
            <p:nvPr/>
          </p:nvSpPr>
          <p:spPr>
            <a:xfrm>
              <a:off x="3058922" y="3011687"/>
              <a:ext cx="40005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dirty="0" smtClean="0">
                  <a:solidFill>
                    <a:srgbClr val="00469B"/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过渡页</a:t>
              </a:r>
              <a:endParaRPr lang="zh-CN" altLang="en-US" sz="4800" dirty="0">
                <a:solidFill>
                  <a:srgbClr val="00469B"/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4233997" y="2662639"/>
            <a:ext cx="4259075" cy="1532727"/>
            <a:chOff x="4233996" y="2524137"/>
            <a:chExt cx="4259075" cy="1532727"/>
          </a:xfrm>
        </p:grpSpPr>
        <p:sp>
          <p:nvSpPr>
            <p:cNvPr id="235" name="文本框 234"/>
            <p:cNvSpPr txBox="1"/>
            <p:nvPr/>
          </p:nvSpPr>
          <p:spPr>
            <a:xfrm>
              <a:off x="4233996" y="2524137"/>
              <a:ext cx="4259075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 smtClean="0">
                  <a:solidFill>
                    <a:srgbClr val="00469B"/>
                  </a:solidFill>
                  <a:latin typeface="方正悬针篆变简体" panose="02000000000000000000" pitchFamily="2" charset="-122"/>
                  <a:ea typeface="方正悬针篆变简体" panose="02000000000000000000" pitchFamily="2" charset="-122"/>
                </a:rPr>
                <a:t>请输入文字</a:t>
              </a:r>
              <a:endParaRPr lang="en-US" altLang="zh-CN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dirty="0" smtClean="0">
                  <a:solidFill>
                    <a:srgbClr val="00469B"/>
                  </a:solidFill>
                  <a:latin typeface="方正悬针篆变简体" panose="02000000000000000000" pitchFamily="2" charset="-122"/>
                  <a:ea typeface="方正悬针篆变简体" panose="02000000000000000000" pitchFamily="2" charset="-122"/>
                </a:rPr>
                <a:t>请输入文字</a:t>
              </a:r>
              <a:endParaRPr lang="en-US" altLang="zh-CN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dirty="0" smtClean="0">
                  <a:solidFill>
                    <a:srgbClr val="00469B"/>
                  </a:solidFill>
                  <a:latin typeface="方正悬针篆变简体" panose="02000000000000000000" pitchFamily="2" charset="-122"/>
                  <a:ea typeface="方正悬针篆变简体" panose="02000000000000000000" pitchFamily="2" charset="-122"/>
                </a:rPr>
                <a:t>请输入文字 请输入文字</a:t>
              </a:r>
            </a:p>
            <a:p>
              <a:pPr>
                <a:lnSpc>
                  <a:spcPct val="130000"/>
                </a:lnSpc>
              </a:pPr>
              <a:r>
                <a:rPr lang="zh-CN" altLang="en-US" dirty="0" smtClean="0">
                  <a:solidFill>
                    <a:srgbClr val="00469B"/>
                  </a:solidFill>
                  <a:latin typeface="方正悬针篆变简体" panose="02000000000000000000" pitchFamily="2" charset="-122"/>
                  <a:ea typeface="方正悬针篆变简体" panose="02000000000000000000" pitchFamily="2" charset="-122"/>
                </a:rPr>
                <a:t>请输入文字 请输入文字</a:t>
              </a:r>
            </a:p>
          </p:txBody>
        </p:sp>
        <p:cxnSp>
          <p:nvCxnSpPr>
            <p:cNvPr id="237" name="直接连接符 236"/>
            <p:cNvCxnSpPr/>
            <p:nvPr/>
          </p:nvCxnSpPr>
          <p:spPr>
            <a:xfrm>
              <a:off x="4233996" y="2942379"/>
              <a:ext cx="136670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/>
            <p:nvPr/>
          </p:nvCxnSpPr>
          <p:spPr>
            <a:xfrm>
              <a:off x="4233996" y="3248370"/>
              <a:ext cx="136670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连接符 240"/>
            <p:cNvCxnSpPr/>
            <p:nvPr/>
          </p:nvCxnSpPr>
          <p:spPr>
            <a:xfrm>
              <a:off x="4233996" y="3616839"/>
              <a:ext cx="249065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>
              <a:off x="4233996" y="3974093"/>
              <a:ext cx="249065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8026606" y="0"/>
            <a:ext cx="4742663" cy="6858000"/>
            <a:chOff x="7550354" y="0"/>
            <a:chExt cx="4742663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49444" y="0"/>
              <a:ext cx="3579627" cy="6858000"/>
            </a:xfrm>
            <a:prstGeom prst="rect">
              <a:avLst/>
            </a:prstGeom>
            <a:ln>
              <a:noFill/>
            </a:ln>
            <a:effectLst/>
          </p:spPr>
        </p:pic>
        <p:grpSp>
          <p:nvGrpSpPr>
            <p:cNvPr id="2" name="组合 1"/>
            <p:cNvGrpSpPr/>
            <p:nvPr/>
          </p:nvGrpSpPr>
          <p:grpSpPr>
            <a:xfrm>
              <a:off x="11309914" y="7590"/>
              <a:ext cx="983103" cy="6850410"/>
              <a:chOff x="10775070" y="7590"/>
              <a:chExt cx="1296751" cy="7117288"/>
            </a:xfrm>
          </p:grpSpPr>
          <p:sp>
            <p:nvSpPr>
              <p:cNvPr id="95" name="Freeform 8"/>
              <p:cNvSpPr>
                <a:spLocks/>
              </p:cNvSpPr>
              <p:nvPr/>
            </p:nvSpPr>
            <p:spPr bwMode="auto">
              <a:xfrm>
                <a:off x="11203859" y="709378"/>
                <a:ext cx="498522" cy="403565"/>
              </a:xfrm>
              <a:custGeom>
                <a:avLst/>
                <a:gdLst>
                  <a:gd name="T0" fmla="*/ 142 w 142"/>
                  <a:gd name="T1" fmla="*/ 6 h 115"/>
                  <a:gd name="T2" fmla="*/ 79 w 142"/>
                  <a:gd name="T3" fmla="*/ 91 h 115"/>
                  <a:gd name="T4" fmla="*/ 29 w 142"/>
                  <a:gd name="T5" fmla="*/ 98 h 115"/>
                  <a:gd name="T6" fmla="*/ 0 w 142"/>
                  <a:gd name="T7" fmla="*/ 78 h 115"/>
                  <a:gd name="T8" fmla="*/ 39 w 142"/>
                  <a:gd name="T9" fmla="*/ 16 h 115"/>
                  <a:gd name="T10" fmla="*/ 63 w 142"/>
                  <a:gd name="T11" fmla="*/ 1 h 115"/>
                  <a:gd name="T12" fmla="*/ 142 w 142"/>
                  <a:gd name="T13" fmla="*/ 6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15">
                    <a:moveTo>
                      <a:pt x="142" y="6"/>
                    </a:moveTo>
                    <a:cubicBezTo>
                      <a:pt x="128" y="43"/>
                      <a:pt x="104" y="67"/>
                      <a:pt x="79" y="91"/>
                    </a:cubicBezTo>
                    <a:cubicBezTo>
                      <a:pt x="56" y="115"/>
                      <a:pt x="56" y="115"/>
                      <a:pt x="29" y="98"/>
                    </a:cubicBezTo>
                    <a:cubicBezTo>
                      <a:pt x="18" y="91"/>
                      <a:pt x="8" y="83"/>
                      <a:pt x="0" y="78"/>
                    </a:cubicBezTo>
                    <a:cubicBezTo>
                      <a:pt x="14" y="57"/>
                      <a:pt x="28" y="37"/>
                      <a:pt x="39" y="16"/>
                    </a:cubicBezTo>
                    <a:cubicBezTo>
                      <a:pt x="45" y="5"/>
                      <a:pt x="51" y="0"/>
                      <a:pt x="63" y="1"/>
                    </a:cubicBezTo>
                    <a:cubicBezTo>
                      <a:pt x="88" y="3"/>
                      <a:pt x="114" y="4"/>
                      <a:pt x="142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9"/>
              <p:cNvSpPr>
                <a:spLocks/>
              </p:cNvSpPr>
              <p:nvPr/>
            </p:nvSpPr>
            <p:spPr bwMode="auto">
              <a:xfrm>
                <a:off x="10803261" y="4151551"/>
                <a:ext cx="520778" cy="298223"/>
              </a:xfrm>
              <a:custGeom>
                <a:avLst/>
                <a:gdLst>
                  <a:gd name="T0" fmla="*/ 93 w 148"/>
                  <a:gd name="T1" fmla="*/ 0 h 85"/>
                  <a:gd name="T2" fmla="*/ 148 w 148"/>
                  <a:gd name="T3" fmla="*/ 67 h 85"/>
                  <a:gd name="T4" fmla="*/ 55 w 148"/>
                  <a:gd name="T5" fmla="*/ 84 h 85"/>
                  <a:gd name="T6" fmla="*/ 8 w 148"/>
                  <a:gd name="T7" fmla="*/ 55 h 85"/>
                  <a:gd name="T8" fmla="*/ 0 w 148"/>
                  <a:gd name="T9" fmla="*/ 16 h 85"/>
                  <a:gd name="T10" fmla="*/ 93 w 148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8" h="85">
                    <a:moveTo>
                      <a:pt x="93" y="0"/>
                    </a:moveTo>
                    <a:cubicBezTo>
                      <a:pt x="107" y="18"/>
                      <a:pt x="126" y="41"/>
                      <a:pt x="148" y="67"/>
                    </a:cubicBezTo>
                    <a:cubicBezTo>
                      <a:pt x="113" y="74"/>
                      <a:pt x="84" y="85"/>
                      <a:pt x="55" y="84"/>
                    </a:cubicBezTo>
                    <a:cubicBezTo>
                      <a:pt x="39" y="84"/>
                      <a:pt x="20" y="69"/>
                      <a:pt x="8" y="55"/>
                    </a:cubicBezTo>
                    <a:cubicBezTo>
                      <a:pt x="0" y="45"/>
                      <a:pt x="2" y="27"/>
                      <a:pt x="0" y="16"/>
                    </a:cubicBezTo>
                    <a:cubicBezTo>
                      <a:pt x="31" y="10"/>
                      <a:pt x="58" y="6"/>
                      <a:pt x="9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10"/>
              <p:cNvSpPr>
                <a:spLocks/>
              </p:cNvSpPr>
              <p:nvPr/>
            </p:nvSpPr>
            <p:spPr bwMode="auto">
              <a:xfrm>
                <a:off x="10923440" y="5253937"/>
                <a:ext cx="523745" cy="357571"/>
              </a:xfrm>
              <a:custGeom>
                <a:avLst/>
                <a:gdLst>
                  <a:gd name="T0" fmla="*/ 140 w 149"/>
                  <a:gd name="T1" fmla="*/ 47 h 102"/>
                  <a:gd name="T2" fmla="*/ 149 w 149"/>
                  <a:gd name="T3" fmla="*/ 100 h 102"/>
                  <a:gd name="T4" fmla="*/ 23 w 149"/>
                  <a:gd name="T5" fmla="*/ 75 h 102"/>
                  <a:gd name="T6" fmla="*/ 17 w 149"/>
                  <a:gd name="T7" fmla="*/ 68 h 102"/>
                  <a:gd name="T8" fmla="*/ 0 w 149"/>
                  <a:gd name="T9" fmla="*/ 0 h 102"/>
                  <a:gd name="T10" fmla="*/ 140 w 149"/>
                  <a:gd name="T11" fmla="*/ 4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9" h="102">
                    <a:moveTo>
                      <a:pt x="140" y="47"/>
                    </a:moveTo>
                    <a:cubicBezTo>
                      <a:pt x="143" y="65"/>
                      <a:pt x="146" y="81"/>
                      <a:pt x="149" y="100"/>
                    </a:cubicBezTo>
                    <a:cubicBezTo>
                      <a:pt x="103" y="102"/>
                      <a:pt x="63" y="90"/>
                      <a:pt x="23" y="75"/>
                    </a:cubicBezTo>
                    <a:cubicBezTo>
                      <a:pt x="20" y="74"/>
                      <a:pt x="17" y="71"/>
                      <a:pt x="17" y="68"/>
                    </a:cubicBezTo>
                    <a:cubicBezTo>
                      <a:pt x="11" y="47"/>
                      <a:pt x="6" y="25"/>
                      <a:pt x="0" y="0"/>
                    </a:cubicBezTo>
                    <a:cubicBezTo>
                      <a:pt x="46" y="24"/>
                      <a:pt x="88" y="46"/>
                      <a:pt x="140" y="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11"/>
              <p:cNvSpPr>
                <a:spLocks/>
              </p:cNvSpPr>
              <p:nvPr/>
            </p:nvSpPr>
            <p:spPr bwMode="auto">
              <a:xfrm>
                <a:off x="10944211" y="1719774"/>
                <a:ext cx="516326" cy="344217"/>
              </a:xfrm>
              <a:custGeom>
                <a:avLst/>
                <a:gdLst>
                  <a:gd name="T0" fmla="*/ 146 w 147"/>
                  <a:gd name="T1" fmla="*/ 97 h 98"/>
                  <a:gd name="T2" fmla="*/ 24 w 147"/>
                  <a:gd name="T3" fmla="*/ 73 h 98"/>
                  <a:gd name="T4" fmla="*/ 16 w 147"/>
                  <a:gd name="T5" fmla="*/ 63 h 98"/>
                  <a:gd name="T6" fmla="*/ 0 w 147"/>
                  <a:gd name="T7" fmla="*/ 0 h 98"/>
                  <a:gd name="T8" fmla="*/ 86 w 147"/>
                  <a:gd name="T9" fmla="*/ 35 h 98"/>
                  <a:gd name="T10" fmla="*/ 104 w 147"/>
                  <a:gd name="T11" fmla="*/ 40 h 98"/>
                  <a:gd name="T12" fmla="*/ 146 w 147"/>
                  <a:gd name="T13" fmla="*/ 9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98">
                    <a:moveTo>
                      <a:pt x="146" y="97"/>
                    </a:moveTo>
                    <a:cubicBezTo>
                      <a:pt x="103" y="98"/>
                      <a:pt x="63" y="88"/>
                      <a:pt x="24" y="73"/>
                    </a:cubicBezTo>
                    <a:cubicBezTo>
                      <a:pt x="20" y="71"/>
                      <a:pt x="17" y="67"/>
                      <a:pt x="16" y="63"/>
                    </a:cubicBezTo>
                    <a:cubicBezTo>
                      <a:pt x="10" y="42"/>
                      <a:pt x="6" y="22"/>
                      <a:pt x="0" y="0"/>
                    </a:cubicBezTo>
                    <a:cubicBezTo>
                      <a:pt x="31" y="12"/>
                      <a:pt x="59" y="24"/>
                      <a:pt x="86" y="35"/>
                    </a:cubicBezTo>
                    <a:cubicBezTo>
                      <a:pt x="92" y="38"/>
                      <a:pt x="98" y="39"/>
                      <a:pt x="104" y="40"/>
                    </a:cubicBezTo>
                    <a:cubicBezTo>
                      <a:pt x="146" y="49"/>
                      <a:pt x="147" y="50"/>
                      <a:pt x="146" y="9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12"/>
              <p:cNvSpPr>
                <a:spLocks/>
              </p:cNvSpPr>
              <p:nvPr/>
            </p:nvSpPr>
            <p:spPr bwMode="auto">
              <a:xfrm>
                <a:off x="11252820" y="403737"/>
                <a:ext cx="562321" cy="287837"/>
              </a:xfrm>
              <a:custGeom>
                <a:avLst/>
                <a:gdLst>
                  <a:gd name="T0" fmla="*/ 0 w 160"/>
                  <a:gd name="T1" fmla="*/ 38 h 82"/>
                  <a:gd name="T2" fmla="*/ 79 w 160"/>
                  <a:gd name="T3" fmla="*/ 1 h 82"/>
                  <a:gd name="T4" fmla="*/ 88 w 160"/>
                  <a:gd name="T5" fmla="*/ 2 h 82"/>
                  <a:gd name="T6" fmla="*/ 160 w 160"/>
                  <a:gd name="T7" fmla="*/ 74 h 82"/>
                  <a:gd name="T8" fmla="*/ 0 w 160"/>
                  <a:gd name="T9" fmla="*/ 3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82">
                    <a:moveTo>
                      <a:pt x="0" y="38"/>
                    </a:moveTo>
                    <a:cubicBezTo>
                      <a:pt x="26" y="25"/>
                      <a:pt x="52" y="13"/>
                      <a:pt x="79" y="1"/>
                    </a:cubicBezTo>
                    <a:cubicBezTo>
                      <a:pt x="81" y="0"/>
                      <a:pt x="86" y="0"/>
                      <a:pt x="88" y="2"/>
                    </a:cubicBezTo>
                    <a:cubicBezTo>
                      <a:pt x="118" y="19"/>
                      <a:pt x="144" y="41"/>
                      <a:pt x="160" y="74"/>
                    </a:cubicBezTo>
                    <a:cubicBezTo>
                      <a:pt x="102" y="82"/>
                      <a:pt x="50" y="70"/>
                      <a:pt x="0" y="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13"/>
              <p:cNvSpPr>
                <a:spLocks/>
              </p:cNvSpPr>
              <p:nvPr/>
            </p:nvSpPr>
            <p:spPr bwMode="auto">
              <a:xfrm>
                <a:off x="11021364" y="2028383"/>
                <a:ext cx="452528" cy="442141"/>
              </a:xfrm>
              <a:custGeom>
                <a:avLst/>
                <a:gdLst>
                  <a:gd name="T0" fmla="*/ 0 w 129"/>
                  <a:gd name="T1" fmla="*/ 0 h 126"/>
                  <a:gd name="T2" fmla="*/ 129 w 129"/>
                  <a:gd name="T3" fmla="*/ 41 h 126"/>
                  <a:gd name="T4" fmla="*/ 124 w 129"/>
                  <a:gd name="T5" fmla="*/ 125 h 126"/>
                  <a:gd name="T6" fmla="*/ 119 w 129"/>
                  <a:gd name="T7" fmla="*/ 125 h 126"/>
                  <a:gd name="T8" fmla="*/ 20 w 129"/>
                  <a:gd name="T9" fmla="*/ 40 h 126"/>
                  <a:gd name="T10" fmla="*/ 0 w 129"/>
                  <a:gd name="T11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126">
                    <a:moveTo>
                      <a:pt x="0" y="0"/>
                    </a:moveTo>
                    <a:cubicBezTo>
                      <a:pt x="42" y="14"/>
                      <a:pt x="84" y="27"/>
                      <a:pt x="129" y="41"/>
                    </a:cubicBezTo>
                    <a:cubicBezTo>
                      <a:pt x="127" y="67"/>
                      <a:pt x="126" y="96"/>
                      <a:pt x="124" y="125"/>
                    </a:cubicBezTo>
                    <a:cubicBezTo>
                      <a:pt x="122" y="125"/>
                      <a:pt x="120" y="126"/>
                      <a:pt x="119" y="125"/>
                    </a:cubicBezTo>
                    <a:cubicBezTo>
                      <a:pt x="86" y="97"/>
                      <a:pt x="51" y="70"/>
                      <a:pt x="20" y="40"/>
                    </a:cubicBezTo>
                    <a:cubicBezTo>
                      <a:pt x="9" y="30"/>
                      <a:pt x="5" y="12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14"/>
              <p:cNvSpPr>
                <a:spLocks/>
              </p:cNvSpPr>
              <p:nvPr/>
            </p:nvSpPr>
            <p:spPr bwMode="auto">
              <a:xfrm>
                <a:off x="10800293" y="2758361"/>
                <a:ext cx="473299" cy="313060"/>
              </a:xfrm>
              <a:custGeom>
                <a:avLst/>
                <a:gdLst>
                  <a:gd name="T0" fmla="*/ 135 w 135"/>
                  <a:gd name="T1" fmla="*/ 71 h 89"/>
                  <a:gd name="T2" fmla="*/ 20 w 135"/>
                  <a:gd name="T3" fmla="*/ 74 h 89"/>
                  <a:gd name="T4" fmla="*/ 2 w 135"/>
                  <a:gd name="T5" fmla="*/ 47 h 89"/>
                  <a:gd name="T6" fmla="*/ 2 w 135"/>
                  <a:gd name="T7" fmla="*/ 0 h 89"/>
                  <a:gd name="T8" fmla="*/ 97 w 135"/>
                  <a:gd name="T9" fmla="*/ 24 h 89"/>
                  <a:gd name="T10" fmla="*/ 108 w 135"/>
                  <a:gd name="T11" fmla="*/ 29 h 89"/>
                  <a:gd name="T12" fmla="*/ 135 w 135"/>
                  <a:gd name="T13" fmla="*/ 7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89">
                    <a:moveTo>
                      <a:pt x="135" y="71"/>
                    </a:moveTo>
                    <a:cubicBezTo>
                      <a:pt x="94" y="82"/>
                      <a:pt x="57" y="89"/>
                      <a:pt x="20" y="74"/>
                    </a:cubicBezTo>
                    <a:cubicBezTo>
                      <a:pt x="7" y="68"/>
                      <a:pt x="0" y="62"/>
                      <a:pt x="2" y="47"/>
                    </a:cubicBezTo>
                    <a:cubicBezTo>
                      <a:pt x="3" y="33"/>
                      <a:pt x="2" y="18"/>
                      <a:pt x="2" y="0"/>
                    </a:cubicBezTo>
                    <a:cubicBezTo>
                      <a:pt x="33" y="23"/>
                      <a:pt x="63" y="29"/>
                      <a:pt x="97" y="24"/>
                    </a:cubicBezTo>
                    <a:cubicBezTo>
                      <a:pt x="100" y="23"/>
                      <a:pt x="106" y="26"/>
                      <a:pt x="108" y="29"/>
                    </a:cubicBezTo>
                    <a:cubicBezTo>
                      <a:pt x="117" y="42"/>
                      <a:pt x="125" y="55"/>
                      <a:pt x="135" y="7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15"/>
              <p:cNvSpPr>
                <a:spLocks/>
              </p:cNvSpPr>
              <p:nvPr/>
            </p:nvSpPr>
            <p:spPr bwMode="auto">
              <a:xfrm>
                <a:off x="11435315" y="747954"/>
                <a:ext cx="500006" cy="476267"/>
              </a:xfrm>
              <a:custGeom>
                <a:avLst/>
                <a:gdLst>
                  <a:gd name="T0" fmla="*/ 142 w 142"/>
                  <a:gd name="T1" fmla="*/ 13 h 136"/>
                  <a:gd name="T2" fmla="*/ 73 w 142"/>
                  <a:gd name="T3" fmla="*/ 121 h 136"/>
                  <a:gd name="T4" fmla="*/ 41 w 142"/>
                  <a:gd name="T5" fmla="*/ 129 h 136"/>
                  <a:gd name="T6" fmla="*/ 0 w 142"/>
                  <a:gd name="T7" fmla="*/ 108 h 136"/>
                  <a:gd name="T8" fmla="*/ 62 w 142"/>
                  <a:gd name="T9" fmla="*/ 62 h 136"/>
                  <a:gd name="T10" fmla="*/ 94 w 142"/>
                  <a:gd name="T11" fmla="*/ 24 h 136"/>
                  <a:gd name="T12" fmla="*/ 142 w 142"/>
                  <a:gd name="T13" fmla="*/ 1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36">
                    <a:moveTo>
                      <a:pt x="142" y="13"/>
                    </a:moveTo>
                    <a:cubicBezTo>
                      <a:pt x="119" y="50"/>
                      <a:pt x="96" y="86"/>
                      <a:pt x="73" y="121"/>
                    </a:cubicBezTo>
                    <a:cubicBezTo>
                      <a:pt x="65" y="134"/>
                      <a:pt x="54" y="136"/>
                      <a:pt x="41" y="129"/>
                    </a:cubicBezTo>
                    <a:cubicBezTo>
                      <a:pt x="28" y="121"/>
                      <a:pt x="14" y="115"/>
                      <a:pt x="0" y="108"/>
                    </a:cubicBezTo>
                    <a:cubicBezTo>
                      <a:pt x="21" y="93"/>
                      <a:pt x="42" y="78"/>
                      <a:pt x="62" y="62"/>
                    </a:cubicBezTo>
                    <a:cubicBezTo>
                      <a:pt x="74" y="51"/>
                      <a:pt x="84" y="37"/>
                      <a:pt x="94" y="24"/>
                    </a:cubicBezTo>
                    <a:cubicBezTo>
                      <a:pt x="109" y="1"/>
                      <a:pt x="108" y="0"/>
                      <a:pt x="142" y="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16"/>
              <p:cNvSpPr>
                <a:spLocks/>
              </p:cNvSpPr>
              <p:nvPr/>
            </p:nvSpPr>
            <p:spPr bwMode="auto">
              <a:xfrm>
                <a:off x="10803261" y="6317747"/>
                <a:ext cx="449560" cy="295256"/>
              </a:xfrm>
              <a:custGeom>
                <a:avLst/>
                <a:gdLst>
                  <a:gd name="T0" fmla="*/ 128 w 128"/>
                  <a:gd name="T1" fmla="*/ 66 h 84"/>
                  <a:gd name="T2" fmla="*/ 16 w 128"/>
                  <a:gd name="T3" fmla="*/ 71 h 84"/>
                  <a:gd name="T4" fmla="*/ 1 w 128"/>
                  <a:gd name="T5" fmla="*/ 49 h 84"/>
                  <a:gd name="T6" fmla="*/ 1 w 128"/>
                  <a:gd name="T7" fmla="*/ 0 h 84"/>
                  <a:gd name="T8" fmla="*/ 91 w 128"/>
                  <a:gd name="T9" fmla="*/ 19 h 84"/>
                  <a:gd name="T10" fmla="*/ 105 w 128"/>
                  <a:gd name="T11" fmla="*/ 28 h 84"/>
                  <a:gd name="T12" fmla="*/ 128 w 128"/>
                  <a:gd name="T13" fmla="*/ 6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84">
                    <a:moveTo>
                      <a:pt x="128" y="66"/>
                    </a:moveTo>
                    <a:cubicBezTo>
                      <a:pt x="89" y="79"/>
                      <a:pt x="53" y="84"/>
                      <a:pt x="16" y="71"/>
                    </a:cubicBezTo>
                    <a:cubicBezTo>
                      <a:pt x="6" y="67"/>
                      <a:pt x="0" y="62"/>
                      <a:pt x="1" y="49"/>
                    </a:cubicBezTo>
                    <a:cubicBezTo>
                      <a:pt x="2" y="34"/>
                      <a:pt x="1" y="19"/>
                      <a:pt x="1" y="0"/>
                    </a:cubicBezTo>
                    <a:cubicBezTo>
                      <a:pt x="31" y="19"/>
                      <a:pt x="60" y="25"/>
                      <a:pt x="91" y="19"/>
                    </a:cubicBezTo>
                    <a:cubicBezTo>
                      <a:pt x="95" y="19"/>
                      <a:pt x="101" y="24"/>
                      <a:pt x="105" y="28"/>
                    </a:cubicBezTo>
                    <a:cubicBezTo>
                      <a:pt x="112" y="40"/>
                      <a:pt x="119" y="52"/>
                      <a:pt x="128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7"/>
              <p:cNvSpPr>
                <a:spLocks/>
              </p:cNvSpPr>
              <p:nvPr/>
            </p:nvSpPr>
            <p:spPr bwMode="auto">
              <a:xfrm>
                <a:off x="11000592" y="5569964"/>
                <a:ext cx="452528" cy="431756"/>
              </a:xfrm>
              <a:custGeom>
                <a:avLst/>
                <a:gdLst>
                  <a:gd name="T0" fmla="*/ 0 w 129"/>
                  <a:gd name="T1" fmla="*/ 0 h 123"/>
                  <a:gd name="T2" fmla="*/ 113 w 129"/>
                  <a:gd name="T3" fmla="*/ 35 h 123"/>
                  <a:gd name="T4" fmla="*/ 128 w 129"/>
                  <a:gd name="T5" fmla="*/ 53 h 123"/>
                  <a:gd name="T6" fmla="*/ 123 w 129"/>
                  <a:gd name="T7" fmla="*/ 123 h 123"/>
                  <a:gd name="T8" fmla="*/ 20 w 129"/>
                  <a:gd name="T9" fmla="*/ 40 h 123"/>
                  <a:gd name="T10" fmla="*/ 0 w 129"/>
                  <a:gd name="T1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123">
                    <a:moveTo>
                      <a:pt x="0" y="0"/>
                    </a:moveTo>
                    <a:cubicBezTo>
                      <a:pt x="36" y="20"/>
                      <a:pt x="74" y="29"/>
                      <a:pt x="113" y="35"/>
                    </a:cubicBezTo>
                    <a:cubicBezTo>
                      <a:pt x="125" y="37"/>
                      <a:pt x="129" y="40"/>
                      <a:pt x="128" y="53"/>
                    </a:cubicBezTo>
                    <a:cubicBezTo>
                      <a:pt x="126" y="77"/>
                      <a:pt x="125" y="101"/>
                      <a:pt x="123" y="123"/>
                    </a:cubicBezTo>
                    <a:cubicBezTo>
                      <a:pt x="88" y="95"/>
                      <a:pt x="53" y="69"/>
                      <a:pt x="20" y="40"/>
                    </a:cubicBezTo>
                    <a:cubicBezTo>
                      <a:pt x="10" y="31"/>
                      <a:pt x="7" y="1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8"/>
              <p:cNvSpPr>
                <a:spLocks/>
              </p:cNvSpPr>
              <p:nvPr/>
            </p:nvSpPr>
            <p:spPr bwMode="auto">
              <a:xfrm>
                <a:off x="11601489" y="5994301"/>
                <a:ext cx="416919" cy="320478"/>
              </a:xfrm>
              <a:custGeom>
                <a:avLst/>
                <a:gdLst>
                  <a:gd name="T0" fmla="*/ 57 w 119"/>
                  <a:gd name="T1" fmla="*/ 0 h 91"/>
                  <a:gd name="T2" fmla="*/ 107 w 119"/>
                  <a:gd name="T3" fmla="*/ 15 h 91"/>
                  <a:gd name="T4" fmla="*/ 119 w 119"/>
                  <a:gd name="T5" fmla="*/ 28 h 91"/>
                  <a:gd name="T6" fmla="*/ 112 w 119"/>
                  <a:gd name="T7" fmla="*/ 54 h 91"/>
                  <a:gd name="T8" fmla="*/ 13 w 119"/>
                  <a:gd name="T9" fmla="*/ 90 h 91"/>
                  <a:gd name="T10" fmla="*/ 2 w 119"/>
                  <a:gd name="T11" fmla="*/ 85 h 91"/>
                  <a:gd name="T12" fmla="*/ 3 w 119"/>
                  <a:gd name="T13" fmla="*/ 71 h 91"/>
                  <a:gd name="T14" fmla="*/ 57 w 119"/>
                  <a:gd name="T1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91">
                    <a:moveTo>
                      <a:pt x="57" y="0"/>
                    </a:moveTo>
                    <a:cubicBezTo>
                      <a:pt x="75" y="5"/>
                      <a:pt x="91" y="9"/>
                      <a:pt x="107" y="15"/>
                    </a:cubicBezTo>
                    <a:cubicBezTo>
                      <a:pt x="112" y="17"/>
                      <a:pt x="119" y="24"/>
                      <a:pt x="119" y="28"/>
                    </a:cubicBezTo>
                    <a:cubicBezTo>
                      <a:pt x="119" y="37"/>
                      <a:pt x="117" y="52"/>
                      <a:pt x="112" y="54"/>
                    </a:cubicBezTo>
                    <a:cubicBezTo>
                      <a:pt x="80" y="67"/>
                      <a:pt x="46" y="78"/>
                      <a:pt x="13" y="90"/>
                    </a:cubicBezTo>
                    <a:cubicBezTo>
                      <a:pt x="10" y="91"/>
                      <a:pt x="3" y="88"/>
                      <a:pt x="2" y="85"/>
                    </a:cubicBezTo>
                    <a:cubicBezTo>
                      <a:pt x="0" y="81"/>
                      <a:pt x="0" y="75"/>
                      <a:pt x="3" y="71"/>
                    </a:cubicBezTo>
                    <a:cubicBezTo>
                      <a:pt x="21" y="47"/>
                      <a:pt x="39" y="23"/>
                      <a:pt x="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9"/>
              <p:cNvSpPr>
                <a:spLocks/>
              </p:cNvSpPr>
              <p:nvPr/>
            </p:nvSpPr>
            <p:spPr bwMode="auto">
              <a:xfrm>
                <a:off x="10933826" y="1133715"/>
                <a:ext cx="379826" cy="434723"/>
              </a:xfrm>
              <a:custGeom>
                <a:avLst/>
                <a:gdLst>
                  <a:gd name="T0" fmla="*/ 25 w 108"/>
                  <a:gd name="T1" fmla="*/ 0 h 124"/>
                  <a:gd name="T2" fmla="*/ 108 w 108"/>
                  <a:gd name="T3" fmla="*/ 116 h 124"/>
                  <a:gd name="T4" fmla="*/ 101 w 108"/>
                  <a:gd name="T5" fmla="*/ 124 h 124"/>
                  <a:gd name="T6" fmla="*/ 7 w 108"/>
                  <a:gd name="T7" fmla="*/ 86 h 124"/>
                  <a:gd name="T8" fmla="*/ 1 w 108"/>
                  <a:gd name="T9" fmla="*/ 71 h 124"/>
                  <a:gd name="T10" fmla="*/ 16 w 108"/>
                  <a:gd name="T11" fmla="*/ 2 h 124"/>
                  <a:gd name="T12" fmla="*/ 25 w 108"/>
                  <a:gd name="T13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24">
                    <a:moveTo>
                      <a:pt x="25" y="0"/>
                    </a:moveTo>
                    <a:cubicBezTo>
                      <a:pt x="52" y="38"/>
                      <a:pt x="80" y="77"/>
                      <a:pt x="108" y="116"/>
                    </a:cubicBezTo>
                    <a:cubicBezTo>
                      <a:pt x="106" y="119"/>
                      <a:pt x="103" y="121"/>
                      <a:pt x="101" y="124"/>
                    </a:cubicBezTo>
                    <a:cubicBezTo>
                      <a:pt x="70" y="112"/>
                      <a:pt x="38" y="99"/>
                      <a:pt x="7" y="86"/>
                    </a:cubicBezTo>
                    <a:cubicBezTo>
                      <a:pt x="3" y="84"/>
                      <a:pt x="0" y="76"/>
                      <a:pt x="1" y="71"/>
                    </a:cubicBezTo>
                    <a:cubicBezTo>
                      <a:pt x="5" y="48"/>
                      <a:pt x="11" y="25"/>
                      <a:pt x="16" y="2"/>
                    </a:cubicBezTo>
                    <a:cubicBezTo>
                      <a:pt x="19" y="1"/>
                      <a:pt x="22" y="0"/>
                      <a:pt x="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20"/>
              <p:cNvSpPr>
                <a:spLocks/>
              </p:cNvSpPr>
              <p:nvPr/>
            </p:nvSpPr>
            <p:spPr bwMode="auto">
              <a:xfrm>
                <a:off x="11622261" y="2460139"/>
                <a:ext cx="410984" cy="302674"/>
              </a:xfrm>
              <a:custGeom>
                <a:avLst/>
                <a:gdLst>
                  <a:gd name="T0" fmla="*/ 114 w 117"/>
                  <a:gd name="T1" fmla="*/ 36 h 86"/>
                  <a:gd name="T2" fmla="*/ 97 w 117"/>
                  <a:gd name="T3" fmla="*/ 60 h 86"/>
                  <a:gd name="T4" fmla="*/ 19 w 117"/>
                  <a:gd name="T5" fmla="*/ 85 h 86"/>
                  <a:gd name="T6" fmla="*/ 0 w 117"/>
                  <a:gd name="T7" fmla="*/ 81 h 86"/>
                  <a:gd name="T8" fmla="*/ 5 w 117"/>
                  <a:gd name="T9" fmla="*/ 64 h 86"/>
                  <a:gd name="T10" fmla="*/ 51 w 117"/>
                  <a:gd name="T11" fmla="*/ 6 h 86"/>
                  <a:gd name="T12" fmla="*/ 70 w 117"/>
                  <a:gd name="T13" fmla="*/ 1 h 86"/>
                  <a:gd name="T14" fmla="*/ 96 w 117"/>
                  <a:gd name="T15" fmla="*/ 10 h 86"/>
                  <a:gd name="T16" fmla="*/ 114 w 117"/>
                  <a:gd name="T17" fmla="*/ 3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86">
                    <a:moveTo>
                      <a:pt x="114" y="36"/>
                    </a:moveTo>
                    <a:cubicBezTo>
                      <a:pt x="117" y="48"/>
                      <a:pt x="111" y="56"/>
                      <a:pt x="97" y="60"/>
                    </a:cubicBezTo>
                    <a:cubicBezTo>
                      <a:pt x="71" y="67"/>
                      <a:pt x="45" y="77"/>
                      <a:pt x="19" y="85"/>
                    </a:cubicBezTo>
                    <a:cubicBezTo>
                      <a:pt x="14" y="86"/>
                      <a:pt x="7" y="82"/>
                      <a:pt x="0" y="81"/>
                    </a:cubicBezTo>
                    <a:cubicBezTo>
                      <a:pt x="2" y="75"/>
                      <a:pt x="2" y="69"/>
                      <a:pt x="5" y="64"/>
                    </a:cubicBezTo>
                    <a:cubicBezTo>
                      <a:pt x="20" y="44"/>
                      <a:pt x="34" y="25"/>
                      <a:pt x="51" y="6"/>
                    </a:cubicBezTo>
                    <a:cubicBezTo>
                      <a:pt x="54" y="2"/>
                      <a:pt x="64" y="0"/>
                      <a:pt x="70" y="1"/>
                    </a:cubicBezTo>
                    <a:cubicBezTo>
                      <a:pt x="79" y="2"/>
                      <a:pt x="88" y="7"/>
                      <a:pt x="96" y="10"/>
                    </a:cubicBezTo>
                    <a:cubicBezTo>
                      <a:pt x="114" y="15"/>
                      <a:pt x="114" y="15"/>
                      <a:pt x="114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21"/>
              <p:cNvSpPr>
                <a:spLocks/>
              </p:cNvSpPr>
              <p:nvPr/>
            </p:nvSpPr>
            <p:spPr bwMode="auto">
              <a:xfrm>
                <a:off x="10913054" y="4667877"/>
                <a:ext cx="367957" cy="446593"/>
              </a:xfrm>
              <a:custGeom>
                <a:avLst/>
                <a:gdLst>
                  <a:gd name="T0" fmla="*/ 101 w 105"/>
                  <a:gd name="T1" fmla="*/ 127 h 127"/>
                  <a:gd name="T2" fmla="*/ 8 w 105"/>
                  <a:gd name="T3" fmla="*/ 89 h 127"/>
                  <a:gd name="T4" fmla="*/ 1 w 105"/>
                  <a:gd name="T5" fmla="*/ 76 h 127"/>
                  <a:gd name="T6" fmla="*/ 18 w 105"/>
                  <a:gd name="T7" fmla="*/ 0 h 127"/>
                  <a:gd name="T8" fmla="*/ 105 w 105"/>
                  <a:gd name="T9" fmla="*/ 121 h 127"/>
                  <a:gd name="T10" fmla="*/ 101 w 105"/>
                  <a:gd name="T11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127">
                    <a:moveTo>
                      <a:pt x="101" y="127"/>
                    </a:moveTo>
                    <a:cubicBezTo>
                      <a:pt x="70" y="115"/>
                      <a:pt x="39" y="102"/>
                      <a:pt x="8" y="89"/>
                    </a:cubicBezTo>
                    <a:cubicBezTo>
                      <a:pt x="4" y="88"/>
                      <a:pt x="0" y="80"/>
                      <a:pt x="1" y="76"/>
                    </a:cubicBezTo>
                    <a:cubicBezTo>
                      <a:pt x="5" y="52"/>
                      <a:pt x="11" y="28"/>
                      <a:pt x="18" y="0"/>
                    </a:cubicBezTo>
                    <a:cubicBezTo>
                      <a:pt x="55" y="39"/>
                      <a:pt x="84" y="77"/>
                      <a:pt x="105" y="121"/>
                    </a:cubicBezTo>
                    <a:cubicBezTo>
                      <a:pt x="104" y="123"/>
                      <a:pt x="102" y="125"/>
                      <a:pt x="101" y="1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22"/>
              <p:cNvSpPr>
                <a:spLocks/>
              </p:cNvSpPr>
              <p:nvPr/>
            </p:nvSpPr>
            <p:spPr bwMode="auto">
              <a:xfrm>
                <a:off x="11709798" y="859231"/>
                <a:ext cx="316028" cy="464397"/>
              </a:xfrm>
              <a:custGeom>
                <a:avLst/>
                <a:gdLst>
                  <a:gd name="T0" fmla="*/ 0 w 90"/>
                  <a:gd name="T1" fmla="*/ 111 h 132"/>
                  <a:gd name="T2" fmla="*/ 46 w 90"/>
                  <a:gd name="T3" fmla="*/ 57 h 132"/>
                  <a:gd name="T4" fmla="*/ 89 w 90"/>
                  <a:gd name="T5" fmla="*/ 0 h 132"/>
                  <a:gd name="T6" fmla="*/ 88 w 90"/>
                  <a:gd name="T7" fmla="*/ 99 h 132"/>
                  <a:gd name="T8" fmla="*/ 43 w 90"/>
                  <a:gd name="T9" fmla="*/ 126 h 132"/>
                  <a:gd name="T10" fmla="*/ 22 w 90"/>
                  <a:gd name="T11" fmla="*/ 120 h 132"/>
                  <a:gd name="T12" fmla="*/ 0 w 90"/>
                  <a:gd name="T13" fmla="*/ 11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32">
                    <a:moveTo>
                      <a:pt x="0" y="111"/>
                    </a:moveTo>
                    <a:cubicBezTo>
                      <a:pt x="15" y="93"/>
                      <a:pt x="31" y="76"/>
                      <a:pt x="46" y="57"/>
                    </a:cubicBezTo>
                    <a:cubicBezTo>
                      <a:pt x="60" y="39"/>
                      <a:pt x="73" y="20"/>
                      <a:pt x="89" y="0"/>
                    </a:cubicBezTo>
                    <a:cubicBezTo>
                      <a:pt x="89" y="34"/>
                      <a:pt x="90" y="67"/>
                      <a:pt x="88" y="99"/>
                    </a:cubicBezTo>
                    <a:cubicBezTo>
                      <a:pt x="87" y="120"/>
                      <a:pt x="62" y="132"/>
                      <a:pt x="43" y="126"/>
                    </a:cubicBezTo>
                    <a:cubicBezTo>
                      <a:pt x="36" y="124"/>
                      <a:pt x="29" y="122"/>
                      <a:pt x="22" y="120"/>
                    </a:cubicBezTo>
                    <a:cubicBezTo>
                      <a:pt x="13" y="116"/>
                      <a:pt x="4" y="112"/>
                      <a:pt x="0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23"/>
              <p:cNvSpPr>
                <a:spLocks/>
              </p:cNvSpPr>
              <p:nvPr/>
            </p:nvSpPr>
            <p:spPr bwMode="auto">
              <a:xfrm>
                <a:off x="11555494" y="3878551"/>
                <a:ext cx="470332" cy="228489"/>
              </a:xfrm>
              <a:custGeom>
                <a:avLst/>
                <a:gdLst>
                  <a:gd name="T0" fmla="*/ 133 w 134"/>
                  <a:gd name="T1" fmla="*/ 0 h 65"/>
                  <a:gd name="T2" fmla="*/ 133 w 134"/>
                  <a:gd name="T3" fmla="*/ 35 h 65"/>
                  <a:gd name="T4" fmla="*/ 94 w 134"/>
                  <a:gd name="T5" fmla="*/ 62 h 65"/>
                  <a:gd name="T6" fmla="*/ 21 w 134"/>
                  <a:gd name="T7" fmla="*/ 54 h 65"/>
                  <a:gd name="T8" fmla="*/ 0 w 134"/>
                  <a:gd name="T9" fmla="*/ 52 h 65"/>
                  <a:gd name="T10" fmla="*/ 54 w 134"/>
                  <a:gd name="T11" fmla="*/ 13 h 65"/>
                  <a:gd name="T12" fmla="*/ 133 w 134"/>
                  <a:gd name="T1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" h="65">
                    <a:moveTo>
                      <a:pt x="133" y="0"/>
                    </a:moveTo>
                    <a:cubicBezTo>
                      <a:pt x="133" y="11"/>
                      <a:pt x="134" y="23"/>
                      <a:pt x="133" y="35"/>
                    </a:cubicBezTo>
                    <a:cubicBezTo>
                      <a:pt x="131" y="53"/>
                      <a:pt x="113" y="65"/>
                      <a:pt x="94" y="62"/>
                    </a:cubicBezTo>
                    <a:cubicBezTo>
                      <a:pt x="70" y="58"/>
                      <a:pt x="46" y="56"/>
                      <a:pt x="21" y="54"/>
                    </a:cubicBezTo>
                    <a:cubicBezTo>
                      <a:pt x="15" y="53"/>
                      <a:pt x="8" y="52"/>
                      <a:pt x="0" y="52"/>
                    </a:cubicBezTo>
                    <a:cubicBezTo>
                      <a:pt x="12" y="24"/>
                      <a:pt x="28" y="15"/>
                      <a:pt x="54" y="13"/>
                    </a:cubicBezTo>
                    <a:cubicBezTo>
                      <a:pt x="80" y="11"/>
                      <a:pt x="105" y="5"/>
                      <a:pt x="13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24"/>
              <p:cNvSpPr>
                <a:spLocks/>
              </p:cNvSpPr>
              <p:nvPr/>
            </p:nvSpPr>
            <p:spPr bwMode="auto">
              <a:xfrm>
                <a:off x="10782489" y="912644"/>
                <a:ext cx="436207" cy="284870"/>
              </a:xfrm>
              <a:custGeom>
                <a:avLst/>
                <a:gdLst>
                  <a:gd name="T0" fmla="*/ 9 w 124"/>
                  <a:gd name="T1" fmla="*/ 0 h 81"/>
                  <a:gd name="T2" fmla="*/ 78 w 124"/>
                  <a:gd name="T3" fmla="*/ 6 h 81"/>
                  <a:gd name="T4" fmla="*/ 96 w 124"/>
                  <a:gd name="T5" fmla="*/ 16 h 81"/>
                  <a:gd name="T6" fmla="*/ 124 w 124"/>
                  <a:gd name="T7" fmla="*/ 46 h 81"/>
                  <a:gd name="T8" fmla="*/ 47 w 124"/>
                  <a:gd name="T9" fmla="*/ 81 h 81"/>
                  <a:gd name="T10" fmla="*/ 9 w 124"/>
                  <a:gd name="T11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4" h="81">
                    <a:moveTo>
                      <a:pt x="9" y="0"/>
                    </a:moveTo>
                    <a:cubicBezTo>
                      <a:pt x="32" y="2"/>
                      <a:pt x="55" y="3"/>
                      <a:pt x="78" y="6"/>
                    </a:cubicBezTo>
                    <a:cubicBezTo>
                      <a:pt x="85" y="7"/>
                      <a:pt x="91" y="11"/>
                      <a:pt x="96" y="16"/>
                    </a:cubicBezTo>
                    <a:cubicBezTo>
                      <a:pt x="106" y="26"/>
                      <a:pt x="115" y="36"/>
                      <a:pt x="124" y="46"/>
                    </a:cubicBezTo>
                    <a:cubicBezTo>
                      <a:pt x="96" y="52"/>
                      <a:pt x="59" y="38"/>
                      <a:pt x="47" y="81"/>
                    </a:cubicBezTo>
                    <a:cubicBezTo>
                      <a:pt x="3" y="55"/>
                      <a:pt x="0" y="49"/>
                      <a:pt x="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25"/>
              <p:cNvSpPr>
                <a:spLocks/>
              </p:cNvSpPr>
              <p:nvPr/>
            </p:nvSpPr>
            <p:spPr bwMode="auto">
              <a:xfrm>
                <a:off x="10905635" y="4998742"/>
                <a:ext cx="470332" cy="332348"/>
              </a:xfrm>
              <a:custGeom>
                <a:avLst/>
                <a:gdLst>
                  <a:gd name="T0" fmla="*/ 134 w 134"/>
                  <a:gd name="T1" fmla="*/ 95 h 95"/>
                  <a:gd name="T2" fmla="*/ 20 w 134"/>
                  <a:gd name="T3" fmla="*/ 69 h 95"/>
                  <a:gd name="T4" fmla="*/ 4 w 134"/>
                  <a:gd name="T5" fmla="*/ 48 h 95"/>
                  <a:gd name="T6" fmla="*/ 0 w 134"/>
                  <a:gd name="T7" fmla="*/ 0 h 95"/>
                  <a:gd name="T8" fmla="*/ 31 w 134"/>
                  <a:gd name="T9" fmla="*/ 21 h 95"/>
                  <a:gd name="T10" fmla="*/ 102 w 134"/>
                  <a:gd name="T11" fmla="*/ 53 h 95"/>
                  <a:gd name="T12" fmla="*/ 134 w 134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" h="95">
                    <a:moveTo>
                      <a:pt x="134" y="95"/>
                    </a:moveTo>
                    <a:cubicBezTo>
                      <a:pt x="94" y="86"/>
                      <a:pt x="57" y="79"/>
                      <a:pt x="20" y="69"/>
                    </a:cubicBezTo>
                    <a:cubicBezTo>
                      <a:pt x="13" y="67"/>
                      <a:pt x="6" y="56"/>
                      <a:pt x="4" y="48"/>
                    </a:cubicBezTo>
                    <a:cubicBezTo>
                      <a:pt x="1" y="34"/>
                      <a:pt x="1" y="19"/>
                      <a:pt x="0" y="0"/>
                    </a:cubicBezTo>
                    <a:cubicBezTo>
                      <a:pt x="13" y="9"/>
                      <a:pt x="21" y="16"/>
                      <a:pt x="31" y="21"/>
                    </a:cubicBezTo>
                    <a:cubicBezTo>
                      <a:pt x="54" y="33"/>
                      <a:pt x="77" y="47"/>
                      <a:pt x="102" y="53"/>
                    </a:cubicBezTo>
                    <a:cubicBezTo>
                      <a:pt x="125" y="59"/>
                      <a:pt x="131" y="70"/>
                      <a:pt x="134" y="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6"/>
              <p:cNvSpPr>
                <a:spLocks/>
              </p:cNvSpPr>
              <p:nvPr/>
            </p:nvSpPr>
            <p:spPr bwMode="auto">
              <a:xfrm>
                <a:off x="11252820" y="2372600"/>
                <a:ext cx="172109" cy="627604"/>
              </a:xfrm>
              <a:custGeom>
                <a:avLst/>
                <a:gdLst>
                  <a:gd name="T0" fmla="*/ 0 w 49"/>
                  <a:gd name="T1" fmla="*/ 0 h 179"/>
                  <a:gd name="T2" fmla="*/ 39 w 49"/>
                  <a:gd name="T3" fmla="*/ 40 h 179"/>
                  <a:gd name="T4" fmla="*/ 49 w 49"/>
                  <a:gd name="T5" fmla="*/ 71 h 179"/>
                  <a:gd name="T6" fmla="*/ 41 w 49"/>
                  <a:gd name="T7" fmla="*/ 179 h 179"/>
                  <a:gd name="T8" fmla="*/ 12 w 49"/>
                  <a:gd name="T9" fmla="*/ 126 h 179"/>
                  <a:gd name="T10" fmla="*/ 0 w 49"/>
                  <a:gd name="T11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79">
                    <a:moveTo>
                      <a:pt x="0" y="0"/>
                    </a:moveTo>
                    <a:cubicBezTo>
                      <a:pt x="12" y="13"/>
                      <a:pt x="27" y="25"/>
                      <a:pt x="39" y="40"/>
                    </a:cubicBezTo>
                    <a:cubicBezTo>
                      <a:pt x="45" y="48"/>
                      <a:pt x="49" y="60"/>
                      <a:pt x="49" y="71"/>
                    </a:cubicBezTo>
                    <a:cubicBezTo>
                      <a:pt x="49" y="107"/>
                      <a:pt x="46" y="143"/>
                      <a:pt x="41" y="179"/>
                    </a:cubicBezTo>
                    <a:cubicBezTo>
                      <a:pt x="24" y="164"/>
                      <a:pt x="13" y="150"/>
                      <a:pt x="12" y="126"/>
                    </a:cubicBezTo>
                    <a:cubicBezTo>
                      <a:pt x="12" y="84"/>
                      <a:pt x="4" y="42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7"/>
              <p:cNvSpPr>
                <a:spLocks/>
              </p:cNvSpPr>
              <p:nvPr/>
            </p:nvSpPr>
            <p:spPr bwMode="auto">
              <a:xfrm>
                <a:off x="11232048" y="5921600"/>
                <a:ext cx="200299" cy="648375"/>
              </a:xfrm>
              <a:custGeom>
                <a:avLst/>
                <a:gdLst>
                  <a:gd name="T0" fmla="*/ 42 w 57"/>
                  <a:gd name="T1" fmla="*/ 185 h 185"/>
                  <a:gd name="T2" fmla="*/ 12 w 57"/>
                  <a:gd name="T3" fmla="*/ 117 h 185"/>
                  <a:gd name="T4" fmla="*/ 0 w 57"/>
                  <a:gd name="T5" fmla="*/ 0 h 185"/>
                  <a:gd name="T6" fmla="*/ 50 w 57"/>
                  <a:gd name="T7" fmla="*/ 95 h 185"/>
                  <a:gd name="T8" fmla="*/ 42 w 57"/>
                  <a:gd name="T9" fmla="*/ 18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85">
                    <a:moveTo>
                      <a:pt x="42" y="185"/>
                    </a:moveTo>
                    <a:cubicBezTo>
                      <a:pt x="22" y="162"/>
                      <a:pt x="12" y="144"/>
                      <a:pt x="12" y="117"/>
                    </a:cubicBezTo>
                    <a:cubicBezTo>
                      <a:pt x="12" y="78"/>
                      <a:pt x="4" y="38"/>
                      <a:pt x="0" y="0"/>
                    </a:cubicBezTo>
                    <a:cubicBezTo>
                      <a:pt x="30" y="23"/>
                      <a:pt x="57" y="49"/>
                      <a:pt x="50" y="95"/>
                    </a:cubicBezTo>
                    <a:cubicBezTo>
                      <a:pt x="46" y="123"/>
                      <a:pt x="45" y="152"/>
                      <a:pt x="42" y="18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8"/>
              <p:cNvSpPr>
                <a:spLocks/>
              </p:cNvSpPr>
              <p:nvPr/>
            </p:nvSpPr>
            <p:spPr bwMode="auto">
              <a:xfrm>
                <a:off x="10926407" y="1467546"/>
                <a:ext cx="467365" cy="301191"/>
              </a:xfrm>
              <a:custGeom>
                <a:avLst/>
                <a:gdLst>
                  <a:gd name="T0" fmla="*/ 0 w 133"/>
                  <a:gd name="T1" fmla="*/ 0 h 86"/>
                  <a:gd name="T2" fmla="*/ 80 w 133"/>
                  <a:gd name="T3" fmla="*/ 44 h 86"/>
                  <a:gd name="T4" fmla="*/ 101 w 133"/>
                  <a:gd name="T5" fmla="*/ 50 h 86"/>
                  <a:gd name="T6" fmla="*/ 133 w 133"/>
                  <a:gd name="T7" fmla="*/ 86 h 86"/>
                  <a:gd name="T8" fmla="*/ 17 w 133"/>
                  <a:gd name="T9" fmla="*/ 63 h 86"/>
                  <a:gd name="T10" fmla="*/ 3 w 133"/>
                  <a:gd name="T11" fmla="*/ 43 h 86"/>
                  <a:gd name="T12" fmla="*/ 0 w 133"/>
                  <a:gd name="T1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3" h="86">
                    <a:moveTo>
                      <a:pt x="0" y="0"/>
                    </a:moveTo>
                    <a:cubicBezTo>
                      <a:pt x="28" y="15"/>
                      <a:pt x="54" y="30"/>
                      <a:pt x="80" y="44"/>
                    </a:cubicBezTo>
                    <a:cubicBezTo>
                      <a:pt x="86" y="47"/>
                      <a:pt x="94" y="50"/>
                      <a:pt x="101" y="50"/>
                    </a:cubicBezTo>
                    <a:cubicBezTo>
                      <a:pt x="124" y="50"/>
                      <a:pt x="130" y="65"/>
                      <a:pt x="133" y="86"/>
                    </a:cubicBezTo>
                    <a:cubicBezTo>
                      <a:pt x="93" y="85"/>
                      <a:pt x="53" y="80"/>
                      <a:pt x="17" y="63"/>
                    </a:cubicBezTo>
                    <a:cubicBezTo>
                      <a:pt x="10" y="60"/>
                      <a:pt x="5" y="50"/>
                      <a:pt x="3" y="43"/>
                    </a:cubicBezTo>
                    <a:cubicBezTo>
                      <a:pt x="0" y="29"/>
                      <a:pt x="1" y="15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9"/>
              <p:cNvSpPr>
                <a:spLocks/>
              </p:cNvSpPr>
              <p:nvPr/>
            </p:nvSpPr>
            <p:spPr bwMode="auto">
              <a:xfrm>
                <a:off x="11319587" y="1190095"/>
                <a:ext cx="215136" cy="498522"/>
              </a:xfrm>
              <a:custGeom>
                <a:avLst/>
                <a:gdLst>
                  <a:gd name="T0" fmla="*/ 38 w 61"/>
                  <a:gd name="T1" fmla="*/ 142 h 142"/>
                  <a:gd name="T2" fmla="*/ 3 w 61"/>
                  <a:gd name="T3" fmla="*/ 78 h 142"/>
                  <a:gd name="T4" fmla="*/ 1 w 61"/>
                  <a:gd name="T5" fmla="*/ 65 h 142"/>
                  <a:gd name="T6" fmla="*/ 10 w 61"/>
                  <a:gd name="T7" fmla="*/ 0 h 142"/>
                  <a:gd name="T8" fmla="*/ 52 w 61"/>
                  <a:gd name="T9" fmla="*/ 30 h 142"/>
                  <a:gd name="T10" fmla="*/ 58 w 61"/>
                  <a:gd name="T11" fmla="*/ 39 h 142"/>
                  <a:gd name="T12" fmla="*/ 38 w 61"/>
                  <a:gd name="T13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142">
                    <a:moveTo>
                      <a:pt x="38" y="142"/>
                    </a:moveTo>
                    <a:cubicBezTo>
                      <a:pt x="25" y="119"/>
                      <a:pt x="14" y="98"/>
                      <a:pt x="3" y="78"/>
                    </a:cubicBezTo>
                    <a:cubicBezTo>
                      <a:pt x="1" y="74"/>
                      <a:pt x="0" y="69"/>
                      <a:pt x="1" y="65"/>
                    </a:cubicBezTo>
                    <a:cubicBezTo>
                      <a:pt x="4" y="44"/>
                      <a:pt x="7" y="23"/>
                      <a:pt x="10" y="0"/>
                    </a:cubicBezTo>
                    <a:cubicBezTo>
                      <a:pt x="23" y="10"/>
                      <a:pt x="38" y="19"/>
                      <a:pt x="52" y="30"/>
                    </a:cubicBezTo>
                    <a:cubicBezTo>
                      <a:pt x="55" y="32"/>
                      <a:pt x="58" y="36"/>
                      <a:pt x="58" y="39"/>
                    </a:cubicBezTo>
                    <a:cubicBezTo>
                      <a:pt x="61" y="74"/>
                      <a:pt x="58" y="108"/>
                      <a:pt x="38" y="1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30"/>
              <p:cNvSpPr>
                <a:spLocks/>
              </p:cNvSpPr>
              <p:nvPr/>
            </p:nvSpPr>
            <p:spPr bwMode="auto">
              <a:xfrm>
                <a:off x="11696446" y="3151541"/>
                <a:ext cx="175076" cy="565288"/>
              </a:xfrm>
              <a:custGeom>
                <a:avLst/>
                <a:gdLst>
                  <a:gd name="T0" fmla="*/ 7 w 50"/>
                  <a:gd name="T1" fmla="*/ 160 h 161"/>
                  <a:gd name="T2" fmla="*/ 1 w 50"/>
                  <a:gd name="T3" fmla="*/ 58 h 161"/>
                  <a:gd name="T4" fmla="*/ 46 w 50"/>
                  <a:gd name="T5" fmla="*/ 0 h 161"/>
                  <a:gd name="T6" fmla="*/ 45 w 50"/>
                  <a:gd name="T7" fmla="*/ 115 h 161"/>
                  <a:gd name="T8" fmla="*/ 13 w 50"/>
                  <a:gd name="T9" fmla="*/ 161 h 161"/>
                  <a:gd name="T10" fmla="*/ 7 w 50"/>
                  <a:gd name="T11" fmla="*/ 16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61">
                    <a:moveTo>
                      <a:pt x="7" y="160"/>
                    </a:moveTo>
                    <a:cubicBezTo>
                      <a:pt x="5" y="126"/>
                      <a:pt x="2" y="92"/>
                      <a:pt x="1" y="58"/>
                    </a:cubicBezTo>
                    <a:cubicBezTo>
                      <a:pt x="0" y="27"/>
                      <a:pt x="27" y="18"/>
                      <a:pt x="46" y="0"/>
                    </a:cubicBezTo>
                    <a:cubicBezTo>
                      <a:pt x="46" y="40"/>
                      <a:pt x="50" y="78"/>
                      <a:pt x="45" y="115"/>
                    </a:cubicBezTo>
                    <a:cubicBezTo>
                      <a:pt x="43" y="131"/>
                      <a:pt x="24" y="146"/>
                      <a:pt x="13" y="161"/>
                    </a:cubicBezTo>
                    <a:cubicBezTo>
                      <a:pt x="11" y="161"/>
                      <a:pt x="9" y="161"/>
                      <a:pt x="7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31"/>
              <p:cNvSpPr>
                <a:spLocks/>
              </p:cNvSpPr>
              <p:nvPr/>
            </p:nvSpPr>
            <p:spPr bwMode="auto">
              <a:xfrm>
                <a:off x="11298815" y="4742062"/>
                <a:ext cx="274484" cy="483685"/>
              </a:xfrm>
              <a:custGeom>
                <a:avLst/>
                <a:gdLst>
                  <a:gd name="T0" fmla="*/ 10 w 78"/>
                  <a:gd name="T1" fmla="*/ 0 h 138"/>
                  <a:gd name="T2" fmla="*/ 38 w 78"/>
                  <a:gd name="T3" fmla="*/ 138 h 138"/>
                  <a:gd name="T4" fmla="*/ 1 w 78"/>
                  <a:gd name="T5" fmla="*/ 73 h 138"/>
                  <a:gd name="T6" fmla="*/ 2 w 78"/>
                  <a:gd name="T7" fmla="*/ 61 h 138"/>
                  <a:gd name="T8" fmla="*/ 10 w 78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138">
                    <a:moveTo>
                      <a:pt x="10" y="0"/>
                    </a:moveTo>
                    <a:cubicBezTo>
                      <a:pt x="78" y="21"/>
                      <a:pt x="67" y="82"/>
                      <a:pt x="38" y="138"/>
                    </a:cubicBezTo>
                    <a:cubicBezTo>
                      <a:pt x="26" y="116"/>
                      <a:pt x="13" y="94"/>
                      <a:pt x="1" y="73"/>
                    </a:cubicBezTo>
                    <a:cubicBezTo>
                      <a:pt x="0" y="70"/>
                      <a:pt x="1" y="65"/>
                      <a:pt x="2" y="61"/>
                    </a:cubicBezTo>
                    <a:cubicBezTo>
                      <a:pt x="4" y="41"/>
                      <a:pt x="7" y="21"/>
                      <a:pt x="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32"/>
              <p:cNvSpPr>
                <a:spLocks/>
              </p:cNvSpPr>
              <p:nvPr/>
            </p:nvSpPr>
            <p:spPr bwMode="auto">
              <a:xfrm>
                <a:off x="11140059" y="3804367"/>
                <a:ext cx="250745" cy="477750"/>
              </a:xfrm>
              <a:custGeom>
                <a:avLst/>
                <a:gdLst>
                  <a:gd name="T0" fmla="*/ 57 w 71"/>
                  <a:gd name="T1" fmla="*/ 136 h 136"/>
                  <a:gd name="T2" fmla="*/ 17 w 71"/>
                  <a:gd name="T3" fmla="*/ 63 h 136"/>
                  <a:gd name="T4" fmla="*/ 0 w 71"/>
                  <a:gd name="T5" fmla="*/ 0 h 136"/>
                  <a:gd name="T6" fmla="*/ 68 w 71"/>
                  <a:gd name="T7" fmla="*/ 74 h 136"/>
                  <a:gd name="T8" fmla="*/ 62 w 71"/>
                  <a:gd name="T9" fmla="*/ 127 h 136"/>
                  <a:gd name="T10" fmla="*/ 57 w 71"/>
                  <a:gd name="T11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136">
                    <a:moveTo>
                      <a:pt x="57" y="136"/>
                    </a:moveTo>
                    <a:cubicBezTo>
                      <a:pt x="40" y="112"/>
                      <a:pt x="16" y="97"/>
                      <a:pt x="17" y="63"/>
                    </a:cubicBezTo>
                    <a:cubicBezTo>
                      <a:pt x="17" y="42"/>
                      <a:pt x="6" y="21"/>
                      <a:pt x="0" y="0"/>
                    </a:cubicBezTo>
                    <a:cubicBezTo>
                      <a:pt x="36" y="1"/>
                      <a:pt x="71" y="38"/>
                      <a:pt x="68" y="74"/>
                    </a:cubicBezTo>
                    <a:cubicBezTo>
                      <a:pt x="67" y="92"/>
                      <a:pt x="64" y="109"/>
                      <a:pt x="62" y="127"/>
                    </a:cubicBezTo>
                    <a:cubicBezTo>
                      <a:pt x="61" y="130"/>
                      <a:pt x="59" y="132"/>
                      <a:pt x="57" y="1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33"/>
              <p:cNvSpPr>
                <a:spLocks/>
              </p:cNvSpPr>
              <p:nvPr/>
            </p:nvSpPr>
            <p:spPr bwMode="auto">
              <a:xfrm>
                <a:off x="10807711" y="5850383"/>
                <a:ext cx="280419" cy="454011"/>
              </a:xfrm>
              <a:custGeom>
                <a:avLst/>
                <a:gdLst>
                  <a:gd name="T0" fmla="*/ 80 w 80"/>
                  <a:gd name="T1" fmla="*/ 123 h 129"/>
                  <a:gd name="T2" fmla="*/ 49 w 80"/>
                  <a:gd name="T3" fmla="*/ 128 h 129"/>
                  <a:gd name="T4" fmla="*/ 0 w 80"/>
                  <a:gd name="T5" fmla="*/ 82 h 129"/>
                  <a:gd name="T6" fmla="*/ 4 w 80"/>
                  <a:gd name="T7" fmla="*/ 0 h 129"/>
                  <a:gd name="T8" fmla="*/ 80 w 80"/>
                  <a:gd name="T9" fmla="*/ 12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29">
                    <a:moveTo>
                      <a:pt x="80" y="123"/>
                    </a:moveTo>
                    <a:cubicBezTo>
                      <a:pt x="67" y="125"/>
                      <a:pt x="58" y="128"/>
                      <a:pt x="49" y="128"/>
                    </a:cubicBezTo>
                    <a:cubicBezTo>
                      <a:pt x="8" y="129"/>
                      <a:pt x="0" y="122"/>
                      <a:pt x="0" y="82"/>
                    </a:cubicBezTo>
                    <a:cubicBezTo>
                      <a:pt x="0" y="55"/>
                      <a:pt x="0" y="28"/>
                      <a:pt x="4" y="0"/>
                    </a:cubicBezTo>
                    <a:cubicBezTo>
                      <a:pt x="29" y="40"/>
                      <a:pt x="53" y="80"/>
                      <a:pt x="80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34"/>
              <p:cNvSpPr>
                <a:spLocks/>
              </p:cNvSpPr>
              <p:nvPr/>
            </p:nvSpPr>
            <p:spPr bwMode="auto">
              <a:xfrm>
                <a:off x="10795842" y="2414144"/>
                <a:ext cx="317511" cy="338283"/>
              </a:xfrm>
              <a:custGeom>
                <a:avLst/>
                <a:gdLst>
                  <a:gd name="T0" fmla="*/ 90 w 90"/>
                  <a:gd name="T1" fmla="*/ 95 h 96"/>
                  <a:gd name="T2" fmla="*/ 31 w 90"/>
                  <a:gd name="T3" fmla="*/ 94 h 96"/>
                  <a:gd name="T4" fmla="*/ 3 w 90"/>
                  <a:gd name="T5" fmla="*/ 60 h 96"/>
                  <a:gd name="T6" fmla="*/ 3 w 90"/>
                  <a:gd name="T7" fmla="*/ 1 h 96"/>
                  <a:gd name="T8" fmla="*/ 51 w 90"/>
                  <a:gd name="T9" fmla="*/ 30 h 96"/>
                  <a:gd name="T10" fmla="*/ 90 w 90"/>
                  <a:gd name="T11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96">
                    <a:moveTo>
                      <a:pt x="90" y="95"/>
                    </a:moveTo>
                    <a:cubicBezTo>
                      <a:pt x="66" y="95"/>
                      <a:pt x="48" y="96"/>
                      <a:pt x="31" y="94"/>
                    </a:cubicBezTo>
                    <a:cubicBezTo>
                      <a:pt x="12" y="92"/>
                      <a:pt x="0" y="83"/>
                      <a:pt x="3" y="60"/>
                    </a:cubicBezTo>
                    <a:cubicBezTo>
                      <a:pt x="5" y="41"/>
                      <a:pt x="3" y="21"/>
                      <a:pt x="3" y="1"/>
                    </a:cubicBezTo>
                    <a:cubicBezTo>
                      <a:pt x="27" y="0"/>
                      <a:pt x="41" y="10"/>
                      <a:pt x="51" y="30"/>
                    </a:cubicBezTo>
                    <a:cubicBezTo>
                      <a:pt x="61" y="51"/>
                      <a:pt x="74" y="70"/>
                      <a:pt x="90" y="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35"/>
              <p:cNvSpPr>
                <a:spLocks/>
              </p:cNvSpPr>
              <p:nvPr/>
            </p:nvSpPr>
            <p:spPr bwMode="auto">
              <a:xfrm>
                <a:off x="11042135" y="2225715"/>
                <a:ext cx="192880" cy="540065"/>
              </a:xfrm>
              <a:custGeom>
                <a:avLst/>
                <a:gdLst>
                  <a:gd name="T0" fmla="*/ 48 w 55"/>
                  <a:gd name="T1" fmla="*/ 154 h 154"/>
                  <a:gd name="T2" fmla="*/ 11 w 55"/>
                  <a:gd name="T3" fmla="*/ 76 h 154"/>
                  <a:gd name="T4" fmla="*/ 0 w 55"/>
                  <a:gd name="T5" fmla="*/ 0 h 154"/>
                  <a:gd name="T6" fmla="*/ 50 w 55"/>
                  <a:gd name="T7" fmla="*/ 61 h 154"/>
                  <a:gd name="T8" fmla="*/ 55 w 55"/>
                  <a:gd name="T9" fmla="*/ 153 h 154"/>
                  <a:gd name="T10" fmla="*/ 48 w 55"/>
                  <a:gd name="T11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54">
                    <a:moveTo>
                      <a:pt x="48" y="154"/>
                    </a:moveTo>
                    <a:cubicBezTo>
                      <a:pt x="34" y="129"/>
                      <a:pt x="7" y="112"/>
                      <a:pt x="11" y="76"/>
                    </a:cubicBezTo>
                    <a:cubicBezTo>
                      <a:pt x="13" y="51"/>
                      <a:pt x="4" y="25"/>
                      <a:pt x="0" y="0"/>
                    </a:cubicBezTo>
                    <a:cubicBezTo>
                      <a:pt x="32" y="9"/>
                      <a:pt x="48" y="27"/>
                      <a:pt x="50" y="61"/>
                    </a:cubicBezTo>
                    <a:cubicBezTo>
                      <a:pt x="52" y="91"/>
                      <a:pt x="53" y="122"/>
                      <a:pt x="55" y="153"/>
                    </a:cubicBezTo>
                    <a:cubicBezTo>
                      <a:pt x="52" y="153"/>
                      <a:pt x="50" y="154"/>
                      <a:pt x="48" y="1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36"/>
              <p:cNvSpPr>
                <a:spLocks/>
              </p:cNvSpPr>
              <p:nvPr/>
            </p:nvSpPr>
            <p:spPr bwMode="auto">
              <a:xfrm>
                <a:off x="11018396" y="5755426"/>
                <a:ext cx="200299" cy="554902"/>
              </a:xfrm>
              <a:custGeom>
                <a:avLst/>
                <a:gdLst>
                  <a:gd name="T0" fmla="*/ 1 w 57"/>
                  <a:gd name="T1" fmla="*/ 0 h 158"/>
                  <a:gd name="T2" fmla="*/ 1 w 57"/>
                  <a:gd name="T3" fmla="*/ 1 h 158"/>
                  <a:gd name="T4" fmla="*/ 54 w 57"/>
                  <a:gd name="T5" fmla="*/ 91 h 158"/>
                  <a:gd name="T6" fmla="*/ 52 w 57"/>
                  <a:gd name="T7" fmla="*/ 158 h 158"/>
                  <a:gd name="T8" fmla="*/ 12 w 57"/>
                  <a:gd name="T9" fmla="*/ 77 h 158"/>
                  <a:gd name="T10" fmla="*/ 1 w 57"/>
                  <a:gd name="T1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58">
                    <a:moveTo>
                      <a:pt x="1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42" y="17"/>
                      <a:pt x="57" y="48"/>
                      <a:pt x="54" y="91"/>
                    </a:cubicBezTo>
                    <a:cubicBezTo>
                      <a:pt x="53" y="113"/>
                      <a:pt x="54" y="135"/>
                      <a:pt x="52" y="158"/>
                    </a:cubicBezTo>
                    <a:cubicBezTo>
                      <a:pt x="33" y="133"/>
                      <a:pt x="9" y="114"/>
                      <a:pt x="12" y="77"/>
                    </a:cubicBezTo>
                    <a:cubicBezTo>
                      <a:pt x="14" y="52"/>
                      <a:pt x="5" y="26"/>
                      <a:pt x="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37"/>
              <p:cNvSpPr>
                <a:spLocks/>
              </p:cNvSpPr>
              <p:nvPr/>
            </p:nvSpPr>
            <p:spPr bwMode="auto">
              <a:xfrm>
                <a:off x="10807711" y="388900"/>
                <a:ext cx="396147" cy="249261"/>
              </a:xfrm>
              <a:custGeom>
                <a:avLst/>
                <a:gdLst>
                  <a:gd name="T0" fmla="*/ 0 w 113"/>
                  <a:gd name="T1" fmla="*/ 3 h 71"/>
                  <a:gd name="T2" fmla="*/ 72 w 113"/>
                  <a:gd name="T3" fmla="*/ 4 h 71"/>
                  <a:gd name="T4" fmla="*/ 113 w 113"/>
                  <a:gd name="T5" fmla="*/ 34 h 71"/>
                  <a:gd name="T6" fmla="*/ 76 w 113"/>
                  <a:gd name="T7" fmla="*/ 67 h 71"/>
                  <a:gd name="T8" fmla="*/ 64 w 113"/>
                  <a:gd name="T9" fmla="*/ 69 h 71"/>
                  <a:gd name="T10" fmla="*/ 3 w 113"/>
                  <a:gd name="T11" fmla="*/ 18 h 71"/>
                  <a:gd name="T12" fmla="*/ 0 w 113"/>
                  <a:gd name="T13" fmla="*/ 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71">
                    <a:moveTo>
                      <a:pt x="0" y="3"/>
                    </a:moveTo>
                    <a:cubicBezTo>
                      <a:pt x="26" y="3"/>
                      <a:pt x="50" y="0"/>
                      <a:pt x="72" y="4"/>
                    </a:cubicBezTo>
                    <a:cubicBezTo>
                      <a:pt x="86" y="7"/>
                      <a:pt x="97" y="22"/>
                      <a:pt x="113" y="34"/>
                    </a:cubicBezTo>
                    <a:cubicBezTo>
                      <a:pt x="99" y="47"/>
                      <a:pt x="88" y="57"/>
                      <a:pt x="76" y="67"/>
                    </a:cubicBezTo>
                    <a:cubicBezTo>
                      <a:pt x="73" y="70"/>
                      <a:pt x="66" y="71"/>
                      <a:pt x="64" y="69"/>
                    </a:cubicBezTo>
                    <a:cubicBezTo>
                      <a:pt x="43" y="53"/>
                      <a:pt x="23" y="36"/>
                      <a:pt x="3" y="18"/>
                    </a:cubicBezTo>
                    <a:cubicBezTo>
                      <a:pt x="0" y="15"/>
                      <a:pt x="1" y="8"/>
                      <a:pt x="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38"/>
              <p:cNvSpPr>
                <a:spLocks/>
              </p:cNvSpPr>
              <p:nvPr/>
            </p:nvSpPr>
            <p:spPr bwMode="auto">
              <a:xfrm>
                <a:off x="10800293" y="3731666"/>
                <a:ext cx="333832" cy="311576"/>
              </a:xfrm>
              <a:custGeom>
                <a:avLst/>
                <a:gdLst>
                  <a:gd name="T0" fmla="*/ 4 w 95"/>
                  <a:gd name="T1" fmla="*/ 0 h 89"/>
                  <a:gd name="T2" fmla="*/ 13 w 95"/>
                  <a:gd name="T3" fmla="*/ 0 h 89"/>
                  <a:gd name="T4" fmla="*/ 94 w 95"/>
                  <a:gd name="T5" fmla="*/ 89 h 89"/>
                  <a:gd name="T6" fmla="*/ 62 w 95"/>
                  <a:gd name="T7" fmla="*/ 65 h 89"/>
                  <a:gd name="T8" fmla="*/ 23 w 95"/>
                  <a:gd name="T9" fmla="*/ 41 h 89"/>
                  <a:gd name="T10" fmla="*/ 4 w 95"/>
                  <a:gd name="T1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5" h="89">
                    <a:moveTo>
                      <a:pt x="4" y="0"/>
                    </a:moveTo>
                    <a:cubicBezTo>
                      <a:pt x="8" y="0"/>
                      <a:pt x="11" y="0"/>
                      <a:pt x="13" y="0"/>
                    </a:cubicBezTo>
                    <a:cubicBezTo>
                      <a:pt x="95" y="8"/>
                      <a:pt x="91" y="3"/>
                      <a:pt x="94" y="89"/>
                    </a:cubicBezTo>
                    <a:cubicBezTo>
                      <a:pt x="82" y="80"/>
                      <a:pt x="72" y="72"/>
                      <a:pt x="62" y="65"/>
                    </a:cubicBezTo>
                    <a:cubicBezTo>
                      <a:pt x="50" y="56"/>
                      <a:pt x="37" y="45"/>
                      <a:pt x="23" y="41"/>
                    </a:cubicBezTo>
                    <a:cubicBezTo>
                      <a:pt x="0" y="34"/>
                      <a:pt x="0" y="20"/>
                      <a:pt x="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39"/>
              <p:cNvSpPr>
                <a:spLocks/>
              </p:cNvSpPr>
              <p:nvPr/>
            </p:nvSpPr>
            <p:spPr bwMode="auto">
              <a:xfrm>
                <a:off x="11668255" y="1347367"/>
                <a:ext cx="375376" cy="308609"/>
              </a:xfrm>
              <a:custGeom>
                <a:avLst/>
                <a:gdLst>
                  <a:gd name="T0" fmla="*/ 37 w 107"/>
                  <a:gd name="T1" fmla="*/ 88 h 88"/>
                  <a:gd name="T2" fmla="*/ 0 w 107"/>
                  <a:gd name="T3" fmla="*/ 0 h 88"/>
                  <a:gd name="T4" fmla="*/ 36 w 107"/>
                  <a:gd name="T5" fmla="*/ 12 h 88"/>
                  <a:gd name="T6" fmla="*/ 88 w 107"/>
                  <a:gd name="T7" fmla="*/ 26 h 88"/>
                  <a:gd name="T8" fmla="*/ 95 w 107"/>
                  <a:gd name="T9" fmla="*/ 51 h 88"/>
                  <a:gd name="T10" fmla="*/ 37 w 107"/>
                  <a:gd name="T11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88">
                    <a:moveTo>
                      <a:pt x="37" y="88"/>
                    </a:moveTo>
                    <a:cubicBezTo>
                      <a:pt x="24" y="57"/>
                      <a:pt x="13" y="29"/>
                      <a:pt x="0" y="0"/>
                    </a:cubicBezTo>
                    <a:cubicBezTo>
                      <a:pt x="13" y="4"/>
                      <a:pt x="24" y="8"/>
                      <a:pt x="36" y="12"/>
                    </a:cubicBezTo>
                    <a:cubicBezTo>
                      <a:pt x="54" y="17"/>
                      <a:pt x="71" y="21"/>
                      <a:pt x="88" y="26"/>
                    </a:cubicBezTo>
                    <a:cubicBezTo>
                      <a:pt x="103" y="30"/>
                      <a:pt x="107" y="42"/>
                      <a:pt x="95" y="51"/>
                    </a:cubicBezTo>
                    <a:cubicBezTo>
                      <a:pt x="77" y="65"/>
                      <a:pt x="57" y="76"/>
                      <a:pt x="37" y="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40"/>
              <p:cNvSpPr>
                <a:spLocks/>
              </p:cNvSpPr>
              <p:nvPr/>
            </p:nvSpPr>
            <p:spPr bwMode="auto">
              <a:xfrm>
                <a:off x="11034717" y="4449775"/>
                <a:ext cx="485169" cy="292288"/>
              </a:xfrm>
              <a:custGeom>
                <a:avLst/>
                <a:gdLst>
                  <a:gd name="T0" fmla="*/ 138 w 138"/>
                  <a:gd name="T1" fmla="*/ 83 h 83"/>
                  <a:gd name="T2" fmla="*/ 0 w 138"/>
                  <a:gd name="T3" fmla="*/ 19 h 83"/>
                  <a:gd name="T4" fmla="*/ 2 w 138"/>
                  <a:gd name="T5" fmla="*/ 14 h 83"/>
                  <a:gd name="T6" fmla="*/ 85 w 138"/>
                  <a:gd name="T7" fmla="*/ 1 h 83"/>
                  <a:gd name="T8" fmla="*/ 98 w 138"/>
                  <a:gd name="T9" fmla="*/ 10 h 83"/>
                  <a:gd name="T10" fmla="*/ 138 w 138"/>
                  <a:gd name="T11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83">
                    <a:moveTo>
                      <a:pt x="138" y="83"/>
                    </a:moveTo>
                    <a:cubicBezTo>
                      <a:pt x="89" y="60"/>
                      <a:pt x="45" y="39"/>
                      <a:pt x="0" y="19"/>
                    </a:cubicBezTo>
                    <a:cubicBezTo>
                      <a:pt x="1" y="17"/>
                      <a:pt x="2" y="16"/>
                      <a:pt x="2" y="14"/>
                    </a:cubicBezTo>
                    <a:cubicBezTo>
                      <a:pt x="30" y="10"/>
                      <a:pt x="58" y="4"/>
                      <a:pt x="85" y="1"/>
                    </a:cubicBezTo>
                    <a:cubicBezTo>
                      <a:pt x="89" y="0"/>
                      <a:pt x="96" y="6"/>
                      <a:pt x="98" y="10"/>
                    </a:cubicBezTo>
                    <a:cubicBezTo>
                      <a:pt x="111" y="33"/>
                      <a:pt x="123" y="57"/>
                      <a:pt x="138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41"/>
              <p:cNvSpPr>
                <a:spLocks/>
              </p:cNvSpPr>
              <p:nvPr/>
            </p:nvSpPr>
            <p:spPr bwMode="auto">
              <a:xfrm>
                <a:off x="11635614" y="357742"/>
                <a:ext cx="394663" cy="354604"/>
              </a:xfrm>
              <a:custGeom>
                <a:avLst/>
                <a:gdLst>
                  <a:gd name="T0" fmla="*/ 108 w 112"/>
                  <a:gd name="T1" fmla="*/ 101 h 101"/>
                  <a:gd name="T2" fmla="*/ 71 w 112"/>
                  <a:gd name="T3" fmla="*/ 81 h 101"/>
                  <a:gd name="T4" fmla="*/ 0 w 112"/>
                  <a:gd name="T5" fmla="*/ 7 h 101"/>
                  <a:gd name="T6" fmla="*/ 57 w 112"/>
                  <a:gd name="T7" fmla="*/ 9 h 101"/>
                  <a:gd name="T8" fmla="*/ 108 w 112"/>
                  <a:gd name="T9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101">
                    <a:moveTo>
                      <a:pt x="108" y="101"/>
                    </a:moveTo>
                    <a:cubicBezTo>
                      <a:pt x="91" y="101"/>
                      <a:pt x="82" y="93"/>
                      <a:pt x="71" y="81"/>
                    </a:cubicBezTo>
                    <a:cubicBezTo>
                      <a:pt x="50" y="54"/>
                      <a:pt x="24" y="32"/>
                      <a:pt x="0" y="7"/>
                    </a:cubicBezTo>
                    <a:cubicBezTo>
                      <a:pt x="17" y="7"/>
                      <a:pt x="41" y="0"/>
                      <a:pt x="57" y="9"/>
                    </a:cubicBezTo>
                    <a:cubicBezTo>
                      <a:pt x="91" y="27"/>
                      <a:pt x="112" y="72"/>
                      <a:pt x="108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42"/>
              <p:cNvSpPr>
                <a:spLocks/>
              </p:cNvSpPr>
              <p:nvPr/>
            </p:nvSpPr>
            <p:spPr bwMode="auto">
              <a:xfrm>
                <a:off x="11668255" y="6685703"/>
                <a:ext cx="172109" cy="415435"/>
              </a:xfrm>
              <a:custGeom>
                <a:avLst/>
                <a:gdLst>
                  <a:gd name="T0" fmla="*/ 49 w 49"/>
                  <a:gd name="T1" fmla="*/ 118 h 118"/>
                  <a:gd name="T2" fmla="*/ 5 w 49"/>
                  <a:gd name="T3" fmla="*/ 118 h 118"/>
                  <a:gd name="T4" fmla="*/ 7 w 49"/>
                  <a:gd name="T5" fmla="*/ 44 h 118"/>
                  <a:gd name="T6" fmla="*/ 49 w 49"/>
                  <a:gd name="T7" fmla="*/ 0 h 118"/>
                  <a:gd name="T8" fmla="*/ 49 w 49"/>
                  <a:gd name="T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18">
                    <a:moveTo>
                      <a:pt x="49" y="118"/>
                    </a:moveTo>
                    <a:cubicBezTo>
                      <a:pt x="33" y="118"/>
                      <a:pt x="20" y="118"/>
                      <a:pt x="5" y="118"/>
                    </a:cubicBezTo>
                    <a:cubicBezTo>
                      <a:pt x="5" y="92"/>
                      <a:pt x="0" y="66"/>
                      <a:pt x="7" y="44"/>
                    </a:cubicBezTo>
                    <a:cubicBezTo>
                      <a:pt x="12" y="28"/>
                      <a:pt x="33" y="16"/>
                      <a:pt x="49" y="0"/>
                    </a:cubicBezTo>
                    <a:cubicBezTo>
                      <a:pt x="49" y="42"/>
                      <a:pt x="49" y="79"/>
                      <a:pt x="49" y="1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43"/>
              <p:cNvSpPr>
                <a:spLocks/>
              </p:cNvSpPr>
              <p:nvPr/>
            </p:nvSpPr>
            <p:spPr bwMode="auto">
              <a:xfrm>
                <a:off x="10964983" y="3112965"/>
                <a:ext cx="459946" cy="207717"/>
              </a:xfrm>
              <a:custGeom>
                <a:avLst/>
                <a:gdLst>
                  <a:gd name="T0" fmla="*/ 131 w 131"/>
                  <a:gd name="T1" fmla="*/ 36 h 59"/>
                  <a:gd name="T2" fmla="*/ 0 w 131"/>
                  <a:gd name="T3" fmla="*/ 5 h 59"/>
                  <a:gd name="T4" fmla="*/ 99 w 131"/>
                  <a:gd name="T5" fmla="*/ 0 h 59"/>
                  <a:gd name="T6" fmla="*/ 112 w 131"/>
                  <a:gd name="T7" fmla="*/ 8 h 59"/>
                  <a:gd name="T8" fmla="*/ 131 w 131"/>
                  <a:gd name="T9" fmla="*/ 3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59">
                    <a:moveTo>
                      <a:pt x="131" y="36"/>
                    </a:moveTo>
                    <a:cubicBezTo>
                      <a:pt x="78" y="59"/>
                      <a:pt x="33" y="47"/>
                      <a:pt x="0" y="5"/>
                    </a:cubicBezTo>
                    <a:cubicBezTo>
                      <a:pt x="31" y="3"/>
                      <a:pt x="65" y="1"/>
                      <a:pt x="99" y="0"/>
                    </a:cubicBezTo>
                    <a:cubicBezTo>
                      <a:pt x="103" y="0"/>
                      <a:pt x="109" y="4"/>
                      <a:pt x="112" y="8"/>
                    </a:cubicBezTo>
                    <a:cubicBezTo>
                      <a:pt x="119" y="17"/>
                      <a:pt x="125" y="27"/>
                      <a:pt x="131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44"/>
              <p:cNvSpPr>
                <a:spLocks/>
              </p:cNvSpPr>
              <p:nvPr/>
            </p:nvSpPr>
            <p:spPr bwMode="auto">
              <a:xfrm>
                <a:off x="11450152" y="2618893"/>
                <a:ext cx="175076" cy="581609"/>
              </a:xfrm>
              <a:custGeom>
                <a:avLst/>
                <a:gdLst>
                  <a:gd name="T0" fmla="*/ 21 w 50"/>
                  <a:gd name="T1" fmla="*/ 166 h 166"/>
                  <a:gd name="T2" fmla="*/ 3 w 50"/>
                  <a:gd name="T3" fmla="*/ 109 h 166"/>
                  <a:gd name="T4" fmla="*/ 4 w 50"/>
                  <a:gd name="T5" fmla="*/ 0 h 166"/>
                  <a:gd name="T6" fmla="*/ 21 w 50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166">
                    <a:moveTo>
                      <a:pt x="21" y="166"/>
                    </a:moveTo>
                    <a:cubicBezTo>
                      <a:pt x="2" y="150"/>
                      <a:pt x="0" y="132"/>
                      <a:pt x="3" y="109"/>
                    </a:cubicBezTo>
                    <a:cubicBezTo>
                      <a:pt x="7" y="72"/>
                      <a:pt x="4" y="34"/>
                      <a:pt x="4" y="0"/>
                    </a:cubicBezTo>
                    <a:cubicBezTo>
                      <a:pt x="42" y="36"/>
                      <a:pt x="50" y="101"/>
                      <a:pt x="21" y="1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45"/>
              <p:cNvSpPr>
                <a:spLocks/>
              </p:cNvSpPr>
              <p:nvPr/>
            </p:nvSpPr>
            <p:spPr bwMode="auto">
              <a:xfrm>
                <a:off x="10923440" y="6647127"/>
                <a:ext cx="477750" cy="228489"/>
              </a:xfrm>
              <a:custGeom>
                <a:avLst/>
                <a:gdLst>
                  <a:gd name="T0" fmla="*/ 0 w 136"/>
                  <a:gd name="T1" fmla="*/ 0 h 65"/>
                  <a:gd name="T2" fmla="*/ 106 w 136"/>
                  <a:gd name="T3" fmla="*/ 2 h 65"/>
                  <a:gd name="T4" fmla="*/ 117 w 136"/>
                  <a:gd name="T5" fmla="*/ 8 h 65"/>
                  <a:gd name="T6" fmla="*/ 136 w 136"/>
                  <a:gd name="T7" fmla="*/ 38 h 65"/>
                  <a:gd name="T8" fmla="*/ 0 w 136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5">
                    <a:moveTo>
                      <a:pt x="0" y="0"/>
                    </a:moveTo>
                    <a:cubicBezTo>
                      <a:pt x="36" y="12"/>
                      <a:pt x="71" y="11"/>
                      <a:pt x="106" y="2"/>
                    </a:cubicBezTo>
                    <a:cubicBezTo>
                      <a:pt x="109" y="2"/>
                      <a:pt x="114" y="5"/>
                      <a:pt x="117" y="8"/>
                    </a:cubicBezTo>
                    <a:cubicBezTo>
                      <a:pt x="124" y="17"/>
                      <a:pt x="130" y="28"/>
                      <a:pt x="136" y="38"/>
                    </a:cubicBezTo>
                    <a:cubicBezTo>
                      <a:pt x="93" y="65"/>
                      <a:pt x="36" y="50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46"/>
              <p:cNvSpPr>
                <a:spLocks/>
              </p:cNvSpPr>
              <p:nvPr/>
            </p:nvSpPr>
            <p:spPr bwMode="auto">
              <a:xfrm>
                <a:off x="10807711" y="4369655"/>
                <a:ext cx="305641" cy="347185"/>
              </a:xfrm>
              <a:custGeom>
                <a:avLst/>
                <a:gdLst>
                  <a:gd name="T0" fmla="*/ 0 w 87"/>
                  <a:gd name="T1" fmla="*/ 0 h 99"/>
                  <a:gd name="T2" fmla="*/ 44 w 87"/>
                  <a:gd name="T3" fmla="*/ 39 h 99"/>
                  <a:gd name="T4" fmla="*/ 87 w 87"/>
                  <a:gd name="T5" fmla="*/ 72 h 99"/>
                  <a:gd name="T6" fmla="*/ 37 w 87"/>
                  <a:gd name="T7" fmla="*/ 93 h 99"/>
                  <a:gd name="T8" fmla="*/ 5 w 87"/>
                  <a:gd name="T9" fmla="*/ 96 h 99"/>
                  <a:gd name="T10" fmla="*/ 1 w 87"/>
                  <a:gd name="T11" fmla="*/ 75 h 99"/>
                  <a:gd name="T12" fmla="*/ 0 w 87"/>
                  <a:gd name="T13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99">
                    <a:moveTo>
                      <a:pt x="0" y="0"/>
                    </a:moveTo>
                    <a:cubicBezTo>
                      <a:pt x="17" y="15"/>
                      <a:pt x="30" y="28"/>
                      <a:pt x="44" y="39"/>
                    </a:cubicBezTo>
                    <a:cubicBezTo>
                      <a:pt x="57" y="50"/>
                      <a:pt x="71" y="60"/>
                      <a:pt x="87" y="72"/>
                    </a:cubicBezTo>
                    <a:cubicBezTo>
                      <a:pt x="67" y="75"/>
                      <a:pt x="50" y="75"/>
                      <a:pt x="37" y="93"/>
                    </a:cubicBezTo>
                    <a:cubicBezTo>
                      <a:pt x="33" y="99"/>
                      <a:pt x="16" y="97"/>
                      <a:pt x="5" y="96"/>
                    </a:cubicBezTo>
                    <a:cubicBezTo>
                      <a:pt x="3" y="95"/>
                      <a:pt x="1" y="82"/>
                      <a:pt x="1" y="75"/>
                    </a:cubicBezTo>
                    <a:cubicBezTo>
                      <a:pt x="0" y="51"/>
                      <a:pt x="0" y="28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47"/>
              <p:cNvSpPr>
                <a:spLocks/>
              </p:cNvSpPr>
              <p:nvPr/>
            </p:nvSpPr>
            <p:spPr bwMode="auto">
              <a:xfrm>
                <a:off x="11432348" y="6148605"/>
                <a:ext cx="172109" cy="597930"/>
              </a:xfrm>
              <a:custGeom>
                <a:avLst/>
                <a:gdLst>
                  <a:gd name="T0" fmla="*/ 20 w 49"/>
                  <a:gd name="T1" fmla="*/ 170 h 170"/>
                  <a:gd name="T2" fmla="*/ 2 w 49"/>
                  <a:gd name="T3" fmla="*/ 115 h 170"/>
                  <a:gd name="T4" fmla="*/ 0 w 49"/>
                  <a:gd name="T5" fmla="*/ 10 h 170"/>
                  <a:gd name="T6" fmla="*/ 0 w 49"/>
                  <a:gd name="T7" fmla="*/ 0 h 170"/>
                  <a:gd name="T8" fmla="*/ 20 w 49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70">
                    <a:moveTo>
                      <a:pt x="20" y="170"/>
                    </a:moveTo>
                    <a:cubicBezTo>
                      <a:pt x="3" y="154"/>
                      <a:pt x="0" y="137"/>
                      <a:pt x="2" y="115"/>
                    </a:cubicBezTo>
                    <a:cubicBezTo>
                      <a:pt x="5" y="81"/>
                      <a:pt x="1" y="45"/>
                      <a:pt x="0" y="10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42" y="43"/>
                      <a:pt x="49" y="105"/>
                      <a:pt x="20" y="1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48"/>
              <p:cNvSpPr>
                <a:spLocks/>
              </p:cNvSpPr>
              <p:nvPr/>
            </p:nvSpPr>
            <p:spPr bwMode="auto">
              <a:xfrm>
                <a:off x="11534722" y="3331067"/>
                <a:ext cx="129082" cy="557869"/>
              </a:xfrm>
              <a:custGeom>
                <a:avLst/>
                <a:gdLst>
                  <a:gd name="T0" fmla="*/ 9 w 37"/>
                  <a:gd name="T1" fmla="*/ 159 h 159"/>
                  <a:gd name="T2" fmla="*/ 2 w 37"/>
                  <a:gd name="T3" fmla="*/ 52 h 159"/>
                  <a:gd name="T4" fmla="*/ 31 w 37"/>
                  <a:gd name="T5" fmla="*/ 0 h 159"/>
                  <a:gd name="T6" fmla="*/ 37 w 37"/>
                  <a:gd name="T7" fmla="*/ 2 h 159"/>
                  <a:gd name="T8" fmla="*/ 37 w 37"/>
                  <a:gd name="T9" fmla="*/ 18 h 159"/>
                  <a:gd name="T10" fmla="*/ 35 w 37"/>
                  <a:gd name="T11" fmla="*/ 115 h 159"/>
                  <a:gd name="T12" fmla="*/ 9 w 37"/>
                  <a:gd name="T13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59">
                    <a:moveTo>
                      <a:pt x="9" y="159"/>
                    </a:moveTo>
                    <a:cubicBezTo>
                      <a:pt x="6" y="123"/>
                      <a:pt x="0" y="87"/>
                      <a:pt x="2" y="52"/>
                    </a:cubicBezTo>
                    <a:cubicBezTo>
                      <a:pt x="3" y="34"/>
                      <a:pt x="21" y="17"/>
                      <a:pt x="31" y="0"/>
                    </a:cubicBezTo>
                    <a:cubicBezTo>
                      <a:pt x="33" y="1"/>
                      <a:pt x="35" y="1"/>
                      <a:pt x="37" y="2"/>
                    </a:cubicBezTo>
                    <a:cubicBezTo>
                      <a:pt x="37" y="7"/>
                      <a:pt x="37" y="13"/>
                      <a:pt x="37" y="18"/>
                    </a:cubicBezTo>
                    <a:cubicBezTo>
                      <a:pt x="36" y="50"/>
                      <a:pt x="34" y="83"/>
                      <a:pt x="35" y="115"/>
                    </a:cubicBezTo>
                    <a:cubicBezTo>
                      <a:pt x="35" y="140"/>
                      <a:pt x="37" y="140"/>
                      <a:pt x="9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49"/>
              <p:cNvSpPr>
                <a:spLocks/>
              </p:cNvSpPr>
              <p:nvPr/>
            </p:nvSpPr>
            <p:spPr bwMode="auto">
              <a:xfrm>
                <a:off x="11460537" y="4893399"/>
                <a:ext cx="221071" cy="553419"/>
              </a:xfrm>
              <a:custGeom>
                <a:avLst/>
                <a:gdLst>
                  <a:gd name="T0" fmla="*/ 13 w 63"/>
                  <a:gd name="T1" fmla="*/ 158 h 158"/>
                  <a:gd name="T2" fmla="*/ 12 w 63"/>
                  <a:gd name="T3" fmla="*/ 106 h 158"/>
                  <a:gd name="T4" fmla="*/ 19 w 63"/>
                  <a:gd name="T5" fmla="*/ 3 h 158"/>
                  <a:gd name="T6" fmla="*/ 25 w 63"/>
                  <a:gd name="T7" fmla="*/ 0 h 158"/>
                  <a:gd name="T8" fmla="*/ 62 w 63"/>
                  <a:gd name="T9" fmla="*/ 70 h 158"/>
                  <a:gd name="T10" fmla="*/ 62 w 63"/>
                  <a:gd name="T11" fmla="*/ 76 h 158"/>
                  <a:gd name="T12" fmla="*/ 13 w 63"/>
                  <a:gd name="T13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58">
                    <a:moveTo>
                      <a:pt x="13" y="158"/>
                    </a:moveTo>
                    <a:cubicBezTo>
                      <a:pt x="0" y="135"/>
                      <a:pt x="5" y="121"/>
                      <a:pt x="12" y="106"/>
                    </a:cubicBezTo>
                    <a:cubicBezTo>
                      <a:pt x="29" y="73"/>
                      <a:pt x="28" y="38"/>
                      <a:pt x="19" y="3"/>
                    </a:cubicBezTo>
                    <a:cubicBezTo>
                      <a:pt x="21" y="2"/>
                      <a:pt x="23" y="1"/>
                      <a:pt x="25" y="0"/>
                    </a:cubicBezTo>
                    <a:cubicBezTo>
                      <a:pt x="38" y="23"/>
                      <a:pt x="50" y="47"/>
                      <a:pt x="62" y="70"/>
                    </a:cubicBezTo>
                    <a:cubicBezTo>
                      <a:pt x="63" y="72"/>
                      <a:pt x="63" y="74"/>
                      <a:pt x="62" y="76"/>
                    </a:cubicBezTo>
                    <a:cubicBezTo>
                      <a:pt x="46" y="102"/>
                      <a:pt x="31" y="128"/>
                      <a:pt x="13" y="15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50"/>
              <p:cNvSpPr>
                <a:spLocks/>
              </p:cNvSpPr>
              <p:nvPr/>
            </p:nvSpPr>
            <p:spPr bwMode="auto">
              <a:xfrm>
                <a:off x="11481309" y="1357752"/>
                <a:ext cx="218104" cy="544517"/>
              </a:xfrm>
              <a:custGeom>
                <a:avLst/>
                <a:gdLst>
                  <a:gd name="T0" fmla="*/ 27 w 62"/>
                  <a:gd name="T1" fmla="*/ 0 h 155"/>
                  <a:gd name="T2" fmla="*/ 60 w 62"/>
                  <a:gd name="T3" fmla="*/ 64 h 155"/>
                  <a:gd name="T4" fmla="*/ 59 w 62"/>
                  <a:gd name="T5" fmla="*/ 79 h 155"/>
                  <a:gd name="T6" fmla="*/ 13 w 62"/>
                  <a:gd name="T7" fmla="*/ 155 h 155"/>
                  <a:gd name="T8" fmla="*/ 8 w 62"/>
                  <a:gd name="T9" fmla="*/ 111 h 155"/>
                  <a:gd name="T10" fmla="*/ 21 w 62"/>
                  <a:gd name="T11" fmla="*/ 3 h 155"/>
                  <a:gd name="T12" fmla="*/ 27 w 62"/>
                  <a:gd name="T1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155">
                    <a:moveTo>
                      <a:pt x="27" y="0"/>
                    </a:moveTo>
                    <a:cubicBezTo>
                      <a:pt x="38" y="21"/>
                      <a:pt x="50" y="42"/>
                      <a:pt x="60" y="64"/>
                    </a:cubicBezTo>
                    <a:cubicBezTo>
                      <a:pt x="62" y="68"/>
                      <a:pt x="61" y="75"/>
                      <a:pt x="59" y="79"/>
                    </a:cubicBezTo>
                    <a:cubicBezTo>
                      <a:pt x="44" y="103"/>
                      <a:pt x="29" y="127"/>
                      <a:pt x="13" y="155"/>
                    </a:cubicBezTo>
                    <a:cubicBezTo>
                      <a:pt x="3" y="137"/>
                      <a:pt x="0" y="126"/>
                      <a:pt x="8" y="111"/>
                    </a:cubicBezTo>
                    <a:cubicBezTo>
                      <a:pt x="25" y="82"/>
                      <a:pt x="27" y="63"/>
                      <a:pt x="21" y="3"/>
                    </a:cubicBezTo>
                    <a:cubicBezTo>
                      <a:pt x="23" y="2"/>
                      <a:pt x="25" y="1"/>
                      <a:pt x="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51"/>
              <p:cNvSpPr>
                <a:spLocks/>
              </p:cNvSpPr>
              <p:nvPr/>
            </p:nvSpPr>
            <p:spPr bwMode="auto">
              <a:xfrm>
                <a:off x="11858168" y="6595198"/>
                <a:ext cx="182495" cy="416919"/>
              </a:xfrm>
              <a:custGeom>
                <a:avLst/>
                <a:gdLst>
                  <a:gd name="T0" fmla="*/ 12 w 52"/>
                  <a:gd name="T1" fmla="*/ 119 h 119"/>
                  <a:gd name="T2" fmla="*/ 4 w 52"/>
                  <a:gd name="T3" fmla="*/ 61 h 119"/>
                  <a:gd name="T4" fmla="*/ 45 w 52"/>
                  <a:gd name="T5" fmla="*/ 0 h 119"/>
                  <a:gd name="T6" fmla="*/ 12 w 52"/>
                  <a:gd name="T7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9">
                    <a:moveTo>
                      <a:pt x="12" y="119"/>
                    </a:moveTo>
                    <a:cubicBezTo>
                      <a:pt x="9" y="98"/>
                      <a:pt x="5" y="79"/>
                      <a:pt x="4" y="61"/>
                    </a:cubicBezTo>
                    <a:cubicBezTo>
                      <a:pt x="0" y="23"/>
                      <a:pt x="6" y="14"/>
                      <a:pt x="45" y="0"/>
                    </a:cubicBezTo>
                    <a:cubicBezTo>
                      <a:pt x="50" y="43"/>
                      <a:pt x="52" y="85"/>
                      <a:pt x="12" y="1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52"/>
              <p:cNvSpPr>
                <a:spLocks/>
              </p:cNvSpPr>
              <p:nvPr/>
            </p:nvSpPr>
            <p:spPr bwMode="auto">
              <a:xfrm>
                <a:off x="11267657" y="28361"/>
                <a:ext cx="262615" cy="301191"/>
              </a:xfrm>
              <a:custGeom>
                <a:avLst/>
                <a:gdLst>
                  <a:gd name="T0" fmla="*/ 75 w 75"/>
                  <a:gd name="T1" fmla="*/ 0 h 86"/>
                  <a:gd name="T2" fmla="*/ 75 w 75"/>
                  <a:gd name="T3" fmla="*/ 80 h 86"/>
                  <a:gd name="T4" fmla="*/ 63 w 75"/>
                  <a:gd name="T5" fmla="*/ 86 h 86"/>
                  <a:gd name="T6" fmla="*/ 0 w 75"/>
                  <a:gd name="T7" fmla="*/ 0 h 86"/>
                  <a:gd name="T8" fmla="*/ 75 w 75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86">
                    <a:moveTo>
                      <a:pt x="75" y="0"/>
                    </a:moveTo>
                    <a:cubicBezTo>
                      <a:pt x="75" y="27"/>
                      <a:pt x="75" y="53"/>
                      <a:pt x="75" y="80"/>
                    </a:cubicBezTo>
                    <a:cubicBezTo>
                      <a:pt x="72" y="82"/>
                      <a:pt x="66" y="84"/>
                      <a:pt x="63" y="86"/>
                    </a:cubicBezTo>
                    <a:cubicBezTo>
                      <a:pt x="42" y="56"/>
                      <a:pt x="21" y="28"/>
                      <a:pt x="0" y="0"/>
                    </a:cubicBezTo>
                    <a:cubicBezTo>
                      <a:pt x="23" y="0"/>
                      <a:pt x="49" y="0"/>
                      <a:pt x="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53"/>
              <p:cNvSpPr>
                <a:spLocks/>
              </p:cNvSpPr>
              <p:nvPr/>
            </p:nvSpPr>
            <p:spPr bwMode="auto">
              <a:xfrm>
                <a:off x="11509500" y="5236133"/>
                <a:ext cx="253712" cy="456978"/>
              </a:xfrm>
              <a:custGeom>
                <a:avLst/>
                <a:gdLst>
                  <a:gd name="T0" fmla="*/ 54 w 72"/>
                  <a:gd name="T1" fmla="*/ 0 h 130"/>
                  <a:gd name="T2" fmla="*/ 4 w 72"/>
                  <a:gd name="T3" fmla="*/ 130 h 130"/>
                  <a:gd name="T4" fmla="*/ 14 w 72"/>
                  <a:gd name="T5" fmla="*/ 75 h 130"/>
                  <a:gd name="T6" fmla="*/ 54 w 72"/>
                  <a:gd name="T7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130">
                    <a:moveTo>
                      <a:pt x="54" y="0"/>
                    </a:moveTo>
                    <a:cubicBezTo>
                      <a:pt x="72" y="63"/>
                      <a:pt x="63" y="89"/>
                      <a:pt x="4" y="130"/>
                    </a:cubicBezTo>
                    <a:cubicBezTo>
                      <a:pt x="1" y="109"/>
                      <a:pt x="0" y="93"/>
                      <a:pt x="14" y="75"/>
                    </a:cubicBezTo>
                    <a:cubicBezTo>
                      <a:pt x="31" y="52"/>
                      <a:pt x="42" y="24"/>
                      <a:pt x="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54"/>
              <p:cNvSpPr>
                <a:spLocks/>
              </p:cNvSpPr>
              <p:nvPr/>
            </p:nvSpPr>
            <p:spPr bwMode="auto">
              <a:xfrm>
                <a:off x="11386353" y="4004666"/>
                <a:ext cx="207717" cy="501489"/>
              </a:xfrm>
              <a:custGeom>
                <a:avLst/>
                <a:gdLst>
                  <a:gd name="T0" fmla="*/ 8 w 59"/>
                  <a:gd name="T1" fmla="*/ 0 h 143"/>
                  <a:gd name="T2" fmla="*/ 30 w 59"/>
                  <a:gd name="T3" fmla="*/ 143 h 143"/>
                  <a:gd name="T4" fmla="*/ 7 w 59"/>
                  <a:gd name="T5" fmla="*/ 79 h 143"/>
                  <a:gd name="T6" fmla="*/ 8 w 59"/>
                  <a:gd name="T7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43">
                    <a:moveTo>
                      <a:pt x="8" y="0"/>
                    </a:moveTo>
                    <a:cubicBezTo>
                      <a:pt x="59" y="41"/>
                      <a:pt x="43" y="91"/>
                      <a:pt x="30" y="143"/>
                    </a:cubicBezTo>
                    <a:cubicBezTo>
                      <a:pt x="17" y="122"/>
                      <a:pt x="0" y="107"/>
                      <a:pt x="7" y="79"/>
                    </a:cubicBezTo>
                    <a:cubicBezTo>
                      <a:pt x="12" y="54"/>
                      <a:pt x="8" y="28"/>
                      <a:pt x="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55"/>
              <p:cNvSpPr>
                <a:spLocks/>
              </p:cNvSpPr>
              <p:nvPr/>
            </p:nvSpPr>
            <p:spPr bwMode="auto">
              <a:xfrm>
                <a:off x="11527304" y="1678231"/>
                <a:ext cx="207717" cy="470332"/>
              </a:xfrm>
              <a:custGeom>
                <a:avLst/>
                <a:gdLst>
                  <a:gd name="T0" fmla="*/ 6 w 59"/>
                  <a:gd name="T1" fmla="*/ 134 h 134"/>
                  <a:gd name="T2" fmla="*/ 19 w 59"/>
                  <a:gd name="T3" fmla="*/ 73 h 134"/>
                  <a:gd name="T4" fmla="*/ 59 w 59"/>
                  <a:gd name="T5" fmla="*/ 0 h 134"/>
                  <a:gd name="T6" fmla="*/ 58 w 59"/>
                  <a:gd name="T7" fmla="*/ 85 h 134"/>
                  <a:gd name="T8" fmla="*/ 46 w 59"/>
                  <a:gd name="T9" fmla="*/ 102 h 134"/>
                  <a:gd name="T10" fmla="*/ 6 w 59"/>
                  <a:gd name="T1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134">
                    <a:moveTo>
                      <a:pt x="6" y="134"/>
                    </a:moveTo>
                    <a:cubicBezTo>
                      <a:pt x="0" y="109"/>
                      <a:pt x="5" y="92"/>
                      <a:pt x="19" y="73"/>
                    </a:cubicBezTo>
                    <a:cubicBezTo>
                      <a:pt x="35" y="52"/>
                      <a:pt x="44" y="25"/>
                      <a:pt x="59" y="0"/>
                    </a:cubicBezTo>
                    <a:cubicBezTo>
                      <a:pt x="59" y="29"/>
                      <a:pt x="59" y="57"/>
                      <a:pt x="58" y="85"/>
                    </a:cubicBezTo>
                    <a:cubicBezTo>
                      <a:pt x="58" y="91"/>
                      <a:pt x="51" y="97"/>
                      <a:pt x="46" y="102"/>
                    </a:cubicBezTo>
                    <a:cubicBezTo>
                      <a:pt x="33" y="112"/>
                      <a:pt x="20" y="122"/>
                      <a:pt x="6" y="1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56"/>
              <p:cNvSpPr>
                <a:spLocks/>
              </p:cNvSpPr>
              <p:nvPr/>
            </p:nvSpPr>
            <p:spPr bwMode="auto">
              <a:xfrm>
                <a:off x="10792874" y="2095149"/>
                <a:ext cx="259647" cy="396147"/>
              </a:xfrm>
              <a:custGeom>
                <a:avLst/>
                <a:gdLst>
                  <a:gd name="T0" fmla="*/ 4 w 74"/>
                  <a:gd name="T1" fmla="*/ 0 h 113"/>
                  <a:gd name="T2" fmla="*/ 61 w 74"/>
                  <a:gd name="T3" fmla="*/ 113 h 113"/>
                  <a:gd name="T4" fmla="*/ 4 w 74"/>
                  <a:gd name="T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3">
                    <a:moveTo>
                      <a:pt x="4" y="0"/>
                    </a:moveTo>
                    <a:cubicBezTo>
                      <a:pt x="60" y="16"/>
                      <a:pt x="74" y="42"/>
                      <a:pt x="61" y="113"/>
                    </a:cubicBezTo>
                    <a:cubicBezTo>
                      <a:pt x="42" y="72"/>
                      <a:pt x="0" y="49"/>
                      <a:pt x="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57"/>
              <p:cNvSpPr>
                <a:spLocks/>
              </p:cNvSpPr>
              <p:nvPr/>
            </p:nvSpPr>
            <p:spPr bwMode="auto">
              <a:xfrm>
                <a:off x="11786951" y="5475008"/>
                <a:ext cx="154304" cy="431756"/>
              </a:xfrm>
              <a:custGeom>
                <a:avLst/>
                <a:gdLst>
                  <a:gd name="T0" fmla="*/ 35 w 44"/>
                  <a:gd name="T1" fmla="*/ 0 h 123"/>
                  <a:gd name="T2" fmla="*/ 42 w 44"/>
                  <a:gd name="T3" fmla="*/ 75 h 123"/>
                  <a:gd name="T4" fmla="*/ 12 w 44"/>
                  <a:gd name="T5" fmla="*/ 123 h 123"/>
                  <a:gd name="T6" fmla="*/ 6 w 44"/>
                  <a:gd name="T7" fmla="*/ 122 h 123"/>
                  <a:gd name="T8" fmla="*/ 4 w 44"/>
                  <a:gd name="T9" fmla="*/ 32 h 123"/>
                  <a:gd name="T10" fmla="*/ 35 w 44"/>
                  <a:gd name="T1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123">
                    <a:moveTo>
                      <a:pt x="35" y="0"/>
                    </a:moveTo>
                    <a:cubicBezTo>
                      <a:pt x="38" y="28"/>
                      <a:pt x="40" y="52"/>
                      <a:pt x="42" y="75"/>
                    </a:cubicBezTo>
                    <a:cubicBezTo>
                      <a:pt x="44" y="100"/>
                      <a:pt x="21" y="106"/>
                      <a:pt x="12" y="123"/>
                    </a:cubicBezTo>
                    <a:cubicBezTo>
                      <a:pt x="10" y="122"/>
                      <a:pt x="8" y="122"/>
                      <a:pt x="6" y="122"/>
                    </a:cubicBezTo>
                    <a:cubicBezTo>
                      <a:pt x="5" y="92"/>
                      <a:pt x="0" y="61"/>
                      <a:pt x="4" y="32"/>
                    </a:cubicBezTo>
                    <a:cubicBezTo>
                      <a:pt x="5" y="21"/>
                      <a:pt x="23" y="11"/>
                      <a:pt x="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58"/>
              <p:cNvSpPr>
                <a:spLocks/>
              </p:cNvSpPr>
              <p:nvPr/>
            </p:nvSpPr>
            <p:spPr bwMode="auto">
              <a:xfrm>
                <a:off x="11611874" y="5608540"/>
                <a:ext cx="143919" cy="459946"/>
              </a:xfrm>
              <a:custGeom>
                <a:avLst/>
                <a:gdLst>
                  <a:gd name="T0" fmla="*/ 21 w 41"/>
                  <a:gd name="T1" fmla="*/ 131 h 131"/>
                  <a:gd name="T2" fmla="*/ 1 w 41"/>
                  <a:gd name="T3" fmla="*/ 45 h 131"/>
                  <a:gd name="T4" fmla="*/ 6 w 41"/>
                  <a:gd name="T5" fmla="*/ 30 h 131"/>
                  <a:gd name="T6" fmla="*/ 40 w 41"/>
                  <a:gd name="T7" fmla="*/ 0 h 131"/>
                  <a:gd name="T8" fmla="*/ 39 w 41"/>
                  <a:gd name="T9" fmla="*/ 100 h 131"/>
                  <a:gd name="T10" fmla="*/ 21 w 41"/>
                  <a:gd name="T11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131">
                    <a:moveTo>
                      <a:pt x="21" y="131"/>
                    </a:moveTo>
                    <a:cubicBezTo>
                      <a:pt x="13" y="98"/>
                      <a:pt x="6" y="72"/>
                      <a:pt x="1" y="45"/>
                    </a:cubicBezTo>
                    <a:cubicBezTo>
                      <a:pt x="0" y="41"/>
                      <a:pt x="2" y="33"/>
                      <a:pt x="6" y="30"/>
                    </a:cubicBezTo>
                    <a:cubicBezTo>
                      <a:pt x="17" y="19"/>
                      <a:pt x="29" y="10"/>
                      <a:pt x="40" y="0"/>
                    </a:cubicBezTo>
                    <a:cubicBezTo>
                      <a:pt x="40" y="34"/>
                      <a:pt x="41" y="67"/>
                      <a:pt x="39" y="100"/>
                    </a:cubicBezTo>
                    <a:cubicBezTo>
                      <a:pt x="39" y="109"/>
                      <a:pt x="29" y="117"/>
                      <a:pt x="21" y="13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59"/>
              <p:cNvSpPr>
                <a:spLocks/>
              </p:cNvSpPr>
              <p:nvPr/>
            </p:nvSpPr>
            <p:spPr bwMode="auto">
              <a:xfrm>
                <a:off x="11653418" y="6212405"/>
                <a:ext cx="382794" cy="295256"/>
              </a:xfrm>
              <a:custGeom>
                <a:avLst/>
                <a:gdLst>
                  <a:gd name="T0" fmla="*/ 0 w 109"/>
                  <a:gd name="T1" fmla="*/ 53 h 84"/>
                  <a:gd name="T2" fmla="*/ 102 w 109"/>
                  <a:gd name="T3" fmla="*/ 0 h 84"/>
                  <a:gd name="T4" fmla="*/ 89 w 109"/>
                  <a:gd name="T5" fmla="*/ 38 h 84"/>
                  <a:gd name="T6" fmla="*/ 12 w 109"/>
                  <a:gd name="T7" fmla="*/ 84 h 84"/>
                  <a:gd name="T8" fmla="*/ 0 w 109"/>
                  <a:gd name="T9" fmla="*/ 5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84">
                    <a:moveTo>
                      <a:pt x="0" y="53"/>
                    </a:moveTo>
                    <a:cubicBezTo>
                      <a:pt x="35" y="35"/>
                      <a:pt x="68" y="17"/>
                      <a:pt x="102" y="0"/>
                    </a:cubicBezTo>
                    <a:cubicBezTo>
                      <a:pt x="109" y="17"/>
                      <a:pt x="104" y="29"/>
                      <a:pt x="89" y="38"/>
                    </a:cubicBezTo>
                    <a:cubicBezTo>
                      <a:pt x="64" y="53"/>
                      <a:pt x="39" y="68"/>
                      <a:pt x="12" y="84"/>
                    </a:cubicBezTo>
                    <a:cubicBezTo>
                      <a:pt x="7" y="70"/>
                      <a:pt x="3" y="62"/>
                      <a:pt x="0" y="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60"/>
              <p:cNvSpPr>
                <a:spLocks/>
              </p:cNvSpPr>
              <p:nvPr/>
            </p:nvSpPr>
            <p:spPr bwMode="auto">
              <a:xfrm>
                <a:off x="11706831" y="4461644"/>
                <a:ext cx="206234" cy="375375"/>
              </a:xfrm>
              <a:custGeom>
                <a:avLst/>
                <a:gdLst>
                  <a:gd name="T0" fmla="*/ 36 w 59"/>
                  <a:gd name="T1" fmla="*/ 107 h 107"/>
                  <a:gd name="T2" fmla="*/ 2 w 59"/>
                  <a:gd name="T3" fmla="*/ 50 h 107"/>
                  <a:gd name="T4" fmla="*/ 4 w 59"/>
                  <a:gd name="T5" fmla="*/ 38 h 107"/>
                  <a:gd name="T6" fmla="*/ 39 w 59"/>
                  <a:gd name="T7" fmla="*/ 0 h 107"/>
                  <a:gd name="T8" fmla="*/ 58 w 59"/>
                  <a:gd name="T9" fmla="*/ 82 h 107"/>
                  <a:gd name="T10" fmla="*/ 45 w 59"/>
                  <a:gd name="T11" fmla="*/ 106 h 107"/>
                  <a:gd name="T12" fmla="*/ 36 w 59"/>
                  <a:gd name="T13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107">
                    <a:moveTo>
                      <a:pt x="36" y="107"/>
                    </a:moveTo>
                    <a:cubicBezTo>
                      <a:pt x="25" y="88"/>
                      <a:pt x="13" y="69"/>
                      <a:pt x="2" y="50"/>
                    </a:cubicBezTo>
                    <a:cubicBezTo>
                      <a:pt x="0" y="47"/>
                      <a:pt x="1" y="40"/>
                      <a:pt x="4" y="38"/>
                    </a:cubicBezTo>
                    <a:cubicBezTo>
                      <a:pt x="15" y="24"/>
                      <a:pt x="28" y="12"/>
                      <a:pt x="39" y="0"/>
                    </a:cubicBezTo>
                    <a:cubicBezTo>
                      <a:pt x="46" y="29"/>
                      <a:pt x="54" y="55"/>
                      <a:pt x="58" y="82"/>
                    </a:cubicBezTo>
                    <a:cubicBezTo>
                      <a:pt x="59" y="90"/>
                      <a:pt x="50" y="98"/>
                      <a:pt x="45" y="106"/>
                    </a:cubicBezTo>
                    <a:cubicBezTo>
                      <a:pt x="42" y="106"/>
                      <a:pt x="39" y="107"/>
                      <a:pt x="36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61"/>
              <p:cNvSpPr>
                <a:spLocks/>
              </p:cNvSpPr>
              <p:nvPr/>
            </p:nvSpPr>
            <p:spPr bwMode="auto">
              <a:xfrm>
                <a:off x="11807722" y="1930459"/>
                <a:ext cx="148370" cy="434723"/>
              </a:xfrm>
              <a:custGeom>
                <a:avLst/>
                <a:gdLst>
                  <a:gd name="T0" fmla="*/ 5 w 42"/>
                  <a:gd name="T1" fmla="*/ 121 h 124"/>
                  <a:gd name="T2" fmla="*/ 4 w 42"/>
                  <a:gd name="T3" fmla="*/ 33 h 124"/>
                  <a:gd name="T4" fmla="*/ 34 w 42"/>
                  <a:gd name="T5" fmla="*/ 0 h 124"/>
                  <a:gd name="T6" fmla="*/ 42 w 42"/>
                  <a:gd name="T7" fmla="*/ 82 h 124"/>
                  <a:gd name="T8" fmla="*/ 28 w 42"/>
                  <a:gd name="T9" fmla="*/ 104 h 124"/>
                  <a:gd name="T10" fmla="*/ 12 w 42"/>
                  <a:gd name="T11" fmla="*/ 124 h 124"/>
                  <a:gd name="T12" fmla="*/ 5 w 42"/>
                  <a:gd name="T13" fmla="*/ 121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124">
                    <a:moveTo>
                      <a:pt x="5" y="121"/>
                    </a:moveTo>
                    <a:cubicBezTo>
                      <a:pt x="4" y="91"/>
                      <a:pt x="0" y="62"/>
                      <a:pt x="4" y="33"/>
                    </a:cubicBezTo>
                    <a:cubicBezTo>
                      <a:pt x="5" y="21"/>
                      <a:pt x="23" y="12"/>
                      <a:pt x="34" y="0"/>
                    </a:cubicBezTo>
                    <a:cubicBezTo>
                      <a:pt x="37" y="30"/>
                      <a:pt x="41" y="56"/>
                      <a:pt x="42" y="82"/>
                    </a:cubicBezTo>
                    <a:cubicBezTo>
                      <a:pt x="42" y="89"/>
                      <a:pt x="33" y="97"/>
                      <a:pt x="28" y="104"/>
                    </a:cubicBezTo>
                    <a:cubicBezTo>
                      <a:pt x="23" y="111"/>
                      <a:pt x="17" y="118"/>
                      <a:pt x="12" y="124"/>
                    </a:cubicBezTo>
                    <a:cubicBezTo>
                      <a:pt x="10" y="123"/>
                      <a:pt x="8" y="122"/>
                      <a:pt x="5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62"/>
              <p:cNvSpPr>
                <a:spLocks/>
              </p:cNvSpPr>
              <p:nvPr/>
            </p:nvSpPr>
            <p:spPr bwMode="auto">
              <a:xfrm>
                <a:off x="11779533" y="5156014"/>
                <a:ext cx="264098" cy="316028"/>
              </a:xfrm>
              <a:custGeom>
                <a:avLst/>
                <a:gdLst>
                  <a:gd name="T0" fmla="*/ 67 w 75"/>
                  <a:gd name="T1" fmla="*/ 0 h 90"/>
                  <a:gd name="T2" fmla="*/ 6 w 75"/>
                  <a:gd name="T3" fmla="*/ 90 h 90"/>
                  <a:gd name="T4" fmla="*/ 67 w 75"/>
                  <a:gd name="T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90">
                    <a:moveTo>
                      <a:pt x="67" y="0"/>
                    </a:moveTo>
                    <a:cubicBezTo>
                      <a:pt x="75" y="49"/>
                      <a:pt x="65" y="63"/>
                      <a:pt x="6" y="90"/>
                    </a:cubicBezTo>
                    <a:cubicBezTo>
                      <a:pt x="0" y="50"/>
                      <a:pt x="25" y="13"/>
                      <a:pt x="6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63"/>
              <p:cNvSpPr>
                <a:spLocks/>
              </p:cNvSpPr>
              <p:nvPr/>
            </p:nvSpPr>
            <p:spPr bwMode="auto">
              <a:xfrm>
                <a:off x="11632646" y="2063991"/>
                <a:ext cx="143919" cy="442141"/>
              </a:xfrm>
              <a:custGeom>
                <a:avLst/>
                <a:gdLst>
                  <a:gd name="T0" fmla="*/ 40 w 41"/>
                  <a:gd name="T1" fmla="*/ 0 h 126"/>
                  <a:gd name="T2" fmla="*/ 39 w 41"/>
                  <a:gd name="T3" fmla="*/ 95 h 126"/>
                  <a:gd name="T4" fmla="*/ 26 w 41"/>
                  <a:gd name="T5" fmla="*/ 126 h 126"/>
                  <a:gd name="T6" fmla="*/ 18 w 41"/>
                  <a:gd name="T7" fmla="*/ 125 h 126"/>
                  <a:gd name="T8" fmla="*/ 1 w 41"/>
                  <a:gd name="T9" fmla="*/ 43 h 126"/>
                  <a:gd name="T10" fmla="*/ 8 w 41"/>
                  <a:gd name="T11" fmla="*/ 28 h 126"/>
                  <a:gd name="T12" fmla="*/ 40 w 41"/>
                  <a:gd name="T13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26">
                    <a:moveTo>
                      <a:pt x="40" y="0"/>
                    </a:moveTo>
                    <a:cubicBezTo>
                      <a:pt x="40" y="33"/>
                      <a:pt x="41" y="64"/>
                      <a:pt x="39" y="95"/>
                    </a:cubicBezTo>
                    <a:cubicBezTo>
                      <a:pt x="38" y="106"/>
                      <a:pt x="31" y="116"/>
                      <a:pt x="26" y="126"/>
                    </a:cubicBezTo>
                    <a:cubicBezTo>
                      <a:pt x="24" y="126"/>
                      <a:pt x="21" y="125"/>
                      <a:pt x="18" y="125"/>
                    </a:cubicBezTo>
                    <a:cubicBezTo>
                      <a:pt x="12" y="98"/>
                      <a:pt x="6" y="71"/>
                      <a:pt x="1" y="43"/>
                    </a:cubicBezTo>
                    <a:cubicBezTo>
                      <a:pt x="0" y="39"/>
                      <a:pt x="4" y="32"/>
                      <a:pt x="8" y="28"/>
                    </a:cubicBezTo>
                    <a:cubicBezTo>
                      <a:pt x="17" y="19"/>
                      <a:pt x="28" y="10"/>
                      <a:pt x="4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64"/>
              <p:cNvSpPr>
                <a:spLocks/>
              </p:cNvSpPr>
              <p:nvPr/>
            </p:nvSpPr>
            <p:spPr bwMode="auto">
              <a:xfrm>
                <a:off x="10775070" y="5654535"/>
                <a:ext cx="264098" cy="378343"/>
              </a:xfrm>
              <a:custGeom>
                <a:avLst/>
                <a:gdLst>
                  <a:gd name="T0" fmla="*/ 60 w 75"/>
                  <a:gd name="T1" fmla="*/ 108 h 108"/>
                  <a:gd name="T2" fmla="*/ 10 w 75"/>
                  <a:gd name="T3" fmla="*/ 0 h 108"/>
                  <a:gd name="T4" fmla="*/ 60 w 75"/>
                  <a:gd name="T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108">
                    <a:moveTo>
                      <a:pt x="60" y="108"/>
                    </a:moveTo>
                    <a:cubicBezTo>
                      <a:pt x="42" y="69"/>
                      <a:pt x="0" y="47"/>
                      <a:pt x="10" y="0"/>
                    </a:cubicBezTo>
                    <a:cubicBezTo>
                      <a:pt x="57" y="7"/>
                      <a:pt x="75" y="42"/>
                      <a:pt x="60" y="10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65"/>
              <p:cNvSpPr>
                <a:spLocks/>
              </p:cNvSpPr>
              <p:nvPr/>
            </p:nvSpPr>
            <p:spPr bwMode="auto">
              <a:xfrm>
                <a:off x="11221663" y="3405252"/>
                <a:ext cx="218104" cy="350152"/>
              </a:xfrm>
              <a:custGeom>
                <a:avLst/>
                <a:gdLst>
                  <a:gd name="T0" fmla="*/ 62 w 62"/>
                  <a:gd name="T1" fmla="*/ 16 h 100"/>
                  <a:gd name="T2" fmla="*/ 14 w 62"/>
                  <a:gd name="T3" fmla="*/ 95 h 100"/>
                  <a:gd name="T4" fmla="*/ 3 w 62"/>
                  <a:gd name="T5" fmla="*/ 100 h 100"/>
                  <a:gd name="T6" fmla="*/ 0 w 62"/>
                  <a:gd name="T7" fmla="*/ 88 h 100"/>
                  <a:gd name="T8" fmla="*/ 7 w 62"/>
                  <a:gd name="T9" fmla="*/ 0 h 100"/>
                  <a:gd name="T10" fmla="*/ 62 w 62"/>
                  <a:gd name="T11" fmla="*/ 1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100">
                    <a:moveTo>
                      <a:pt x="62" y="16"/>
                    </a:moveTo>
                    <a:cubicBezTo>
                      <a:pt x="46" y="43"/>
                      <a:pt x="30" y="69"/>
                      <a:pt x="14" y="95"/>
                    </a:cubicBezTo>
                    <a:cubicBezTo>
                      <a:pt x="12" y="98"/>
                      <a:pt x="7" y="98"/>
                      <a:pt x="3" y="100"/>
                    </a:cubicBezTo>
                    <a:cubicBezTo>
                      <a:pt x="2" y="96"/>
                      <a:pt x="0" y="92"/>
                      <a:pt x="0" y="88"/>
                    </a:cubicBezTo>
                    <a:cubicBezTo>
                      <a:pt x="2" y="59"/>
                      <a:pt x="5" y="31"/>
                      <a:pt x="7" y="0"/>
                    </a:cubicBezTo>
                    <a:cubicBezTo>
                      <a:pt x="23" y="5"/>
                      <a:pt x="42" y="10"/>
                      <a:pt x="62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66"/>
              <p:cNvSpPr>
                <a:spLocks/>
              </p:cNvSpPr>
              <p:nvPr/>
            </p:nvSpPr>
            <p:spPr bwMode="auto">
              <a:xfrm>
                <a:off x="11889326" y="3056584"/>
                <a:ext cx="175076" cy="413951"/>
              </a:xfrm>
              <a:custGeom>
                <a:avLst/>
                <a:gdLst>
                  <a:gd name="T0" fmla="*/ 6 w 50"/>
                  <a:gd name="T1" fmla="*/ 118 h 118"/>
                  <a:gd name="T2" fmla="*/ 3 w 50"/>
                  <a:gd name="T3" fmla="*/ 27 h 118"/>
                  <a:gd name="T4" fmla="*/ 35 w 50"/>
                  <a:gd name="T5" fmla="*/ 0 h 118"/>
                  <a:gd name="T6" fmla="*/ 6 w 50"/>
                  <a:gd name="T7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118">
                    <a:moveTo>
                      <a:pt x="6" y="118"/>
                    </a:moveTo>
                    <a:cubicBezTo>
                      <a:pt x="4" y="86"/>
                      <a:pt x="0" y="56"/>
                      <a:pt x="3" y="27"/>
                    </a:cubicBezTo>
                    <a:cubicBezTo>
                      <a:pt x="4" y="16"/>
                      <a:pt x="22" y="8"/>
                      <a:pt x="35" y="0"/>
                    </a:cubicBezTo>
                    <a:cubicBezTo>
                      <a:pt x="35" y="42"/>
                      <a:pt x="50" y="84"/>
                      <a:pt x="6" y="1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67"/>
              <p:cNvSpPr>
                <a:spLocks/>
              </p:cNvSpPr>
              <p:nvPr/>
            </p:nvSpPr>
            <p:spPr bwMode="auto">
              <a:xfrm>
                <a:off x="11674190" y="2678241"/>
                <a:ext cx="362022" cy="283386"/>
              </a:xfrm>
              <a:custGeom>
                <a:avLst/>
                <a:gdLst>
                  <a:gd name="T0" fmla="*/ 96 w 103"/>
                  <a:gd name="T1" fmla="*/ 0 h 81"/>
                  <a:gd name="T2" fmla="*/ 83 w 103"/>
                  <a:gd name="T3" fmla="*/ 40 h 81"/>
                  <a:gd name="T4" fmla="*/ 12 w 103"/>
                  <a:gd name="T5" fmla="*/ 81 h 81"/>
                  <a:gd name="T6" fmla="*/ 0 w 103"/>
                  <a:gd name="T7" fmla="*/ 50 h 81"/>
                  <a:gd name="T8" fmla="*/ 96 w 103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81">
                    <a:moveTo>
                      <a:pt x="96" y="0"/>
                    </a:moveTo>
                    <a:cubicBezTo>
                      <a:pt x="103" y="18"/>
                      <a:pt x="99" y="31"/>
                      <a:pt x="83" y="40"/>
                    </a:cubicBezTo>
                    <a:cubicBezTo>
                      <a:pt x="60" y="53"/>
                      <a:pt x="37" y="66"/>
                      <a:pt x="12" y="81"/>
                    </a:cubicBezTo>
                    <a:cubicBezTo>
                      <a:pt x="7" y="68"/>
                      <a:pt x="4" y="59"/>
                      <a:pt x="0" y="50"/>
                    </a:cubicBezTo>
                    <a:cubicBezTo>
                      <a:pt x="33" y="33"/>
                      <a:pt x="64" y="16"/>
                      <a:pt x="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68"/>
              <p:cNvSpPr>
                <a:spLocks/>
              </p:cNvSpPr>
              <p:nvPr/>
            </p:nvSpPr>
            <p:spPr bwMode="auto">
              <a:xfrm>
                <a:off x="11691994" y="4184193"/>
                <a:ext cx="330865" cy="311576"/>
              </a:xfrm>
              <a:custGeom>
                <a:avLst/>
                <a:gdLst>
                  <a:gd name="T0" fmla="*/ 11 w 94"/>
                  <a:gd name="T1" fmla="*/ 89 h 89"/>
                  <a:gd name="T2" fmla="*/ 25 w 94"/>
                  <a:gd name="T3" fmla="*/ 43 h 89"/>
                  <a:gd name="T4" fmla="*/ 66 w 94"/>
                  <a:gd name="T5" fmla="*/ 10 h 89"/>
                  <a:gd name="T6" fmla="*/ 91 w 94"/>
                  <a:gd name="T7" fmla="*/ 9 h 89"/>
                  <a:gd name="T8" fmla="*/ 86 w 94"/>
                  <a:gd name="T9" fmla="*/ 36 h 89"/>
                  <a:gd name="T10" fmla="*/ 11 w 94"/>
                  <a:gd name="T1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" h="89">
                    <a:moveTo>
                      <a:pt x="11" y="89"/>
                    </a:moveTo>
                    <a:cubicBezTo>
                      <a:pt x="0" y="69"/>
                      <a:pt x="2" y="55"/>
                      <a:pt x="25" y="43"/>
                    </a:cubicBezTo>
                    <a:cubicBezTo>
                      <a:pt x="40" y="35"/>
                      <a:pt x="54" y="23"/>
                      <a:pt x="66" y="10"/>
                    </a:cubicBezTo>
                    <a:cubicBezTo>
                      <a:pt x="76" y="1"/>
                      <a:pt x="86" y="0"/>
                      <a:pt x="91" y="9"/>
                    </a:cubicBezTo>
                    <a:cubicBezTo>
                      <a:pt x="94" y="15"/>
                      <a:pt x="92" y="31"/>
                      <a:pt x="86" y="36"/>
                    </a:cubicBezTo>
                    <a:cubicBezTo>
                      <a:pt x="62" y="55"/>
                      <a:pt x="37" y="71"/>
                      <a:pt x="11" y="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69"/>
              <p:cNvSpPr>
                <a:spLocks/>
              </p:cNvSpPr>
              <p:nvPr/>
            </p:nvSpPr>
            <p:spPr bwMode="auto">
              <a:xfrm>
                <a:off x="11812174" y="1617400"/>
                <a:ext cx="231457" cy="313060"/>
              </a:xfrm>
              <a:custGeom>
                <a:avLst/>
                <a:gdLst>
                  <a:gd name="T0" fmla="*/ 58 w 66"/>
                  <a:gd name="T1" fmla="*/ 0 h 89"/>
                  <a:gd name="T2" fmla="*/ 0 w 66"/>
                  <a:gd name="T3" fmla="*/ 89 h 89"/>
                  <a:gd name="T4" fmla="*/ 0 w 66"/>
                  <a:gd name="T5" fmla="*/ 41 h 89"/>
                  <a:gd name="T6" fmla="*/ 58 w 66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89">
                    <a:moveTo>
                      <a:pt x="58" y="0"/>
                    </a:moveTo>
                    <a:cubicBezTo>
                      <a:pt x="66" y="52"/>
                      <a:pt x="58" y="64"/>
                      <a:pt x="0" y="89"/>
                    </a:cubicBezTo>
                    <a:cubicBezTo>
                      <a:pt x="0" y="72"/>
                      <a:pt x="0" y="56"/>
                      <a:pt x="0" y="41"/>
                    </a:cubicBezTo>
                    <a:cubicBezTo>
                      <a:pt x="20" y="27"/>
                      <a:pt x="38" y="14"/>
                      <a:pt x="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70"/>
              <p:cNvSpPr>
                <a:spLocks/>
              </p:cNvSpPr>
              <p:nvPr/>
            </p:nvSpPr>
            <p:spPr bwMode="auto">
              <a:xfrm>
                <a:off x="11709798" y="5015062"/>
                <a:ext cx="326413" cy="207717"/>
              </a:xfrm>
              <a:custGeom>
                <a:avLst/>
                <a:gdLst>
                  <a:gd name="T0" fmla="*/ 88 w 93"/>
                  <a:gd name="T1" fmla="*/ 7 h 59"/>
                  <a:gd name="T2" fmla="*/ 73 w 93"/>
                  <a:gd name="T3" fmla="*/ 31 h 59"/>
                  <a:gd name="T4" fmla="*/ 19 w 93"/>
                  <a:gd name="T5" fmla="*/ 59 h 59"/>
                  <a:gd name="T6" fmla="*/ 0 w 93"/>
                  <a:gd name="T7" fmla="*/ 0 h 59"/>
                  <a:gd name="T8" fmla="*/ 88 w 93"/>
                  <a:gd name="T9" fmla="*/ 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59">
                    <a:moveTo>
                      <a:pt x="88" y="7"/>
                    </a:moveTo>
                    <a:cubicBezTo>
                      <a:pt x="93" y="18"/>
                      <a:pt x="88" y="25"/>
                      <a:pt x="73" y="31"/>
                    </a:cubicBezTo>
                    <a:cubicBezTo>
                      <a:pt x="54" y="38"/>
                      <a:pt x="37" y="49"/>
                      <a:pt x="19" y="59"/>
                    </a:cubicBezTo>
                    <a:cubicBezTo>
                      <a:pt x="12" y="38"/>
                      <a:pt x="6" y="18"/>
                      <a:pt x="0" y="0"/>
                    </a:cubicBezTo>
                    <a:cubicBezTo>
                      <a:pt x="28" y="2"/>
                      <a:pt x="56" y="4"/>
                      <a:pt x="88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71"/>
              <p:cNvSpPr>
                <a:spLocks/>
              </p:cNvSpPr>
              <p:nvPr/>
            </p:nvSpPr>
            <p:spPr bwMode="auto">
              <a:xfrm>
                <a:off x="10993174" y="715313"/>
                <a:ext cx="316028" cy="246293"/>
              </a:xfrm>
              <a:custGeom>
                <a:avLst/>
                <a:gdLst>
                  <a:gd name="T0" fmla="*/ 1 w 90"/>
                  <a:gd name="T1" fmla="*/ 17 h 70"/>
                  <a:gd name="T2" fmla="*/ 86 w 90"/>
                  <a:gd name="T3" fmla="*/ 0 h 70"/>
                  <a:gd name="T4" fmla="*/ 90 w 90"/>
                  <a:gd name="T5" fmla="*/ 5 h 70"/>
                  <a:gd name="T6" fmla="*/ 51 w 90"/>
                  <a:gd name="T7" fmla="*/ 70 h 70"/>
                  <a:gd name="T8" fmla="*/ 0 w 90"/>
                  <a:gd name="T9" fmla="*/ 23 h 70"/>
                  <a:gd name="T10" fmla="*/ 1 w 90"/>
                  <a:gd name="T11" fmla="*/ 1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0">
                    <a:moveTo>
                      <a:pt x="1" y="17"/>
                    </a:moveTo>
                    <a:cubicBezTo>
                      <a:pt x="30" y="11"/>
                      <a:pt x="58" y="6"/>
                      <a:pt x="86" y="0"/>
                    </a:cubicBezTo>
                    <a:cubicBezTo>
                      <a:pt x="87" y="2"/>
                      <a:pt x="89" y="4"/>
                      <a:pt x="90" y="5"/>
                    </a:cubicBezTo>
                    <a:cubicBezTo>
                      <a:pt x="77" y="26"/>
                      <a:pt x="65" y="46"/>
                      <a:pt x="51" y="70"/>
                    </a:cubicBezTo>
                    <a:cubicBezTo>
                      <a:pt x="32" y="53"/>
                      <a:pt x="16" y="38"/>
                      <a:pt x="0" y="23"/>
                    </a:cubicBezTo>
                    <a:cubicBezTo>
                      <a:pt x="0" y="21"/>
                      <a:pt x="1" y="19"/>
                      <a:pt x="1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72"/>
              <p:cNvSpPr>
                <a:spLocks/>
              </p:cNvSpPr>
              <p:nvPr/>
            </p:nvSpPr>
            <p:spPr bwMode="auto">
              <a:xfrm>
                <a:off x="11874489" y="4331079"/>
                <a:ext cx="197332" cy="385761"/>
              </a:xfrm>
              <a:custGeom>
                <a:avLst/>
                <a:gdLst>
                  <a:gd name="T0" fmla="*/ 43 w 56"/>
                  <a:gd name="T1" fmla="*/ 4 h 110"/>
                  <a:gd name="T2" fmla="*/ 23 w 56"/>
                  <a:gd name="T3" fmla="*/ 110 h 110"/>
                  <a:gd name="T4" fmla="*/ 5 w 56"/>
                  <a:gd name="T5" fmla="*/ 35 h 110"/>
                  <a:gd name="T6" fmla="*/ 36 w 56"/>
                  <a:gd name="T7" fmla="*/ 0 h 110"/>
                  <a:gd name="T8" fmla="*/ 43 w 56"/>
                  <a:gd name="T9" fmla="*/ 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110">
                    <a:moveTo>
                      <a:pt x="43" y="4"/>
                    </a:moveTo>
                    <a:cubicBezTo>
                      <a:pt x="36" y="38"/>
                      <a:pt x="56" y="77"/>
                      <a:pt x="23" y="110"/>
                    </a:cubicBezTo>
                    <a:cubicBezTo>
                      <a:pt x="5" y="87"/>
                      <a:pt x="0" y="60"/>
                      <a:pt x="5" y="35"/>
                    </a:cubicBezTo>
                    <a:cubicBezTo>
                      <a:pt x="7" y="22"/>
                      <a:pt x="25" y="12"/>
                      <a:pt x="36" y="0"/>
                    </a:cubicBezTo>
                    <a:cubicBezTo>
                      <a:pt x="38" y="1"/>
                      <a:pt x="40" y="2"/>
                      <a:pt x="43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73"/>
              <p:cNvSpPr>
                <a:spLocks/>
              </p:cNvSpPr>
              <p:nvPr/>
            </p:nvSpPr>
            <p:spPr bwMode="auto">
              <a:xfrm>
                <a:off x="11327005" y="3549171"/>
                <a:ext cx="186946" cy="424337"/>
              </a:xfrm>
              <a:custGeom>
                <a:avLst/>
                <a:gdLst>
                  <a:gd name="T0" fmla="*/ 53 w 53"/>
                  <a:gd name="T1" fmla="*/ 121 h 121"/>
                  <a:gd name="T2" fmla="*/ 0 w 53"/>
                  <a:gd name="T3" fmla="*/ 71 h 121"/>
                  <a:gd name="T4" fmla="*/ 43 w 53"/>
                  <a:gd name="T5" fmla="*/ 0 h 121"/>
                  <a:gd name="T6" fmla="*/ 53 w 53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21">
                    <a:moveTo>
                      <a:pt x="53" y="121"/>
                    </a:moveTo>
                    <a:cubicBezTo>
                      <a:pt x="34" y="103"/>
                      <a:pt x="18" y="88"/>
                      <a:pt x="0" y="71"/>
                    </a:cubicBezTo>
                    <a:cubicBezTo>
                      <a:pt x="13" y="50"/>
                      <a:pt x="27" y="27"/>
                      <a:pt x="43" y="0"/>
                    </a:cubicBezTo>
                    <a:cubicBezTo>
                      <a:pt x="47" y="44"/>
                      <a:pt x="50" y="81"/>
                      <a:pt x="53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74"/>
              <p:cNvSpPr>
                <a:spLocks/>
              </p:cNvSpPr>
              <p:nvPr/>
            </p:nvSpPr>
            <p:spPr bwMode="auto">
              <a:xfrm>
                <a:off x="11755793" y="3647095"/>
                <a:ext cx="262615" cy="192880"/>
              </a:xfrm>
              <a:custGeom>
                <a:avLst/>
                <a:gdLst>
                  <a:gd name="T0" fmla="*/ 0 w 75"/>
                  <a:gd name="T1" fmla="*/ 49 h 55"/>
                  <a:gd name="T2" fmla="*/ 75 w 75"/>
                  <a:gd name="T3" fmla="*/ 6 h 55"/>
                  <a:gd name="T4" fmla="*/ 75 w 75"/>
                  <a:gd name="T5" fmla="*/ 55 h 55"/>
                  <a:gd name="T6" fmla="*/ 0 w 75"/>
                  <a:gd name="T7" fmla="*/ 4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" h="55">
                    <a:moveTo>
                      <a:pt x="0" y="49"/>
                    </a:moveTo>
                    <a:cubicBezTo>
                      <a:pt x="34" y="0"/>
                      <a:pt x="34" y="0"/>
                      <a:pt x="75" y="6"/>
                    </a:cubicBezTo>
                    <a:cubicBezTo>
                      <a:pt x="75" y="21"/>
                      <a:pt x="75" y="36"/>
                      <a:pt x="75" y="55"/>
                    </a:cubicBezTo>
                    <a:cubicBezTo>
                      <a:pt x="50" y="53"/>
                      <a:pt x="27" y="51"/>
                      <a:pt x="0" y="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75"/>
              <p:cNvSpPr>
                <a:spLocks/>
              </p:cNvSpPr>
              <p:nvPr/>
            </p:nvSpPr>
            <p:spPr bwMode="auto">
              <a:xfrm>
                <a:off x="11021364" y="7590"/>
                <a:ext cx="185462" cy="336799"/>
              </a:xfrm>
              <a:custGeom>
                <a:avLst/>
                <a:gdLst>
                  <a:gd name="T0" fmla="*/ 44 w 53"/>
                  <a:gd name="T1" fmla="*/ 96 h 96"/>
                  <a:gd name="T2" fmla="*/ 13 w 53"/>
                  <a:gd name="T3" fmla="*/ 7 h 96"/>
                  <a:gd name="T4" fmla="*/ 51 w 53"/>
                  <a:gd name="T5" fmla="*/ 38 h 96"/>
                  <a:gd name="T6" fmla="*/ 44 w 53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96">
                    <a:moveTo>
                      <a:pt x="44" y="96"/>
                    </a:moveTo>
                    <a:cubicBezTo>
                      <a:pt x="0" y="75"/>
                      <a:pt x="10" y="40"/>
                      <a:pt x="13" y="7"/>
                    </a:cubicBezTo>
                    <a:cubicBezTo>
                      <a:pt x="46" y="0"/>
                      <a:pt x="53" y="5"/>
                      <a:pt x="51" y="38"/>
                    </a:cubicBezTo>
                    <a:cubicBezTo>
                      <a:pt x="49" y="57"/>
                      <a:pt x="46" y="76"/>
                      <a:pt x="44" y="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76"/>
              <p:cNvSpPr>
                <a:spLocks/>
              </p:cNvSpPr>
              <p:nvPr/>
            </p:nvSpPr>
            <p:spPr bwMode="auto">
              <a:xfrm>
                <a:off x="10810679" y="3249464"/>
                <a:ext cx="200299" cy="362022"/>
              </a:xfrm>
              <a:custGeom>
                <a:avLst/>
                <a:gdLst>
                  <a:gd name="T0" fmla="*/ 0 w 57"/>
                  <a:gd name="T1" fmla="*/ 103 h 103"/>
                  <a:gd name="T2" fmla="*/ 0 w 57"/>
                  <a:gd name="T3" fmla="*/ 0 h 103"/>
                  <a:gd name="T4" fmla="*/ 57 w 57"/>
                  <a:gd name="T5" fmla="*/ 64 h 103"/>
                  <a:gd name="T6" fmla="*/ 0 w 57"/>
                  <a:gd name="T7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03">
                    <a:moveTo>
                      <a:pt x="0" y="103"/>
                    </a:moveTo>
                    <a:cubicBezTo>
                      <a:pt x="0" y="67"/>
                      <a:pt x="0" y="37"/>
                      <a:pt x="0" y="0"/>
                    </a:cubicBezTo>
                    <a:cubicBezTo>
                      <a:pt x="21" y="23"/>
                      <a:pt x="38" y="42"/>
                      <a:pt x="57" y="64"/>
                    </a:cubicBezTo>
                    <a:cubicBezTo>
                      <a:pt x="37" y="78"/>
                      <a:pt x="20" y="89"/>
                      <a:pt x="0" y="10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77"/>
              <p:cNvSpPr>
                <a:spLocks/>
              </p:cNvSpPr>
              <p:nvPr/>
            </p:nvSpPr>
            <p:spPr bwMode="auto">
              <a:xfrm>
                <a:off x="10810679" y="604035"/>
                <a:ext cx="197332" cy="267065"/>
              </a:xfrm>
              <a:custGeom>
                <a:avLst/>
                <a:gdLst>
                  <a:gd name="T0" fmla="*/ 43 w 56"/>
                  <a:gd name="T1" fmla="*/ 34 h 76"/>
                  <a:gd name="T2" fmla="*/ 56 w 56"/>
                  <a:gd name="T3" fmla="*/ 76 h 76"/>
                  <a:gd name="T4" fmla="*/ 0 w 56"/>
                  <a:gd name="T5" fmla="*/ 76 h 76"/>
                  <a:gd name="T6" fmla="*/ 0 w 56"/>
                  <a:gd name="T7" fmla="*/ 0 h 76"/>
                  <a:gd name="T8" fmla="*/ 43 w 56"/>
                  <a:gd name="T9" fmla="*/ 3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6">
                    <a:moveTo>
                      <a:pt x="43" y="34"/>
                    </a:moveTo>
                    <a:cubicBezTo>
                      <a:pt x="48" y="50"/>
                      <a:pt x="51" y="61"/>
                      <a:pt x="56" y="76"/>
                    </a:cubicBezTo>
                    <a:cubicBezTo>
                      <a:pt x="37" y="76"/>
                      <a:pt x="19" y="76"/>
                      <a:pt x="0" y="76"/>
                    </a:cubicBezTo>
                    <a:cubicBezTo>
                      <a:pt x="0" y="50"/>
                      <a:pt x="0" y="26"/>
                      <a:pt x="0" y="0"/>
                    </a:cubicBezTo>
                    <a:cubicBezTo>
                      <a:pt x="17" y="13"/>
                      <a:pt x="32" y="25"/>
                      <a:pt x="43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78"/>
              <p:cNvSpPr>
                <a:spLocks/>
              </p:cNvSpPr>
              <p:nvPr/>
            </p:nvSpPr>
            <p:spPr bwMode="auto">
              <a:xfrm>
                <a:off x="10818098" y="3891905"/>
                <a:ext cx="249261" cy="267065"/>
              </a:xfrm>
              <a:custGeom>
                <a:avLst/>
                <a:gdLst>
                  <a:gd name="T0" fmla="*/ 0 w 71"/>
                  <a:gd name="T1" fmla="*/ 0 h 76"/>
                  <a:gd name="T2" fmla="*/ 71 w 71"/>
                  <a:gd name="T3" fmla="*/ 54 h 76"/>
                  <a:gd name="T4" fmla="*/ 0 w 71"/>
                  <a:gd name="T5" fmla="*/ 76 h 76"/>
                  <a:gd name="T6" fmla="*/ 0 w 71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6">
                    <a:moveTo>
                      <a:pt x="0" y="0"/>
                    </a:moveTo>
                    <a:cubicBezTo>
                      <a:pt x="23" y="18"/>
                      <a:pt x="44" y="34"/>
                      <a:pt x="71" y="54"/>
                    </a:cubicBezTo>
                    <a:cubicBezTo>
                      <a:pt x="44" y="62"/>
                      <a:pt x="24" y="69"/>
                      <a:pt x="0" y="76"/>
                    </a:cubicBezTo>
                    <a:cubicBezTo>
                      <a:pt x="0" y="50"/>
                      <a:pt x="0" y="27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79"/>
              <p:cNvSpPr>
                <a:spLocks/>
              </p:cNvSpPr>
              <p:nvPr/>
            </p:nvSpPr>
            <p:spPr bwMode="auto">
              <a:xfrm>
                <a:off x="11021364" y="4650073"/>
                <a:ext cx="267065" cy="277452"/>
              </a:xfrm>
              <a:custGeom>
                <a:avLst/>
                <a:gdLst>
                  <a:gd name="T0" fmla="*/ 69 w 76"/>
                  <a:gd name="T1" fmla="*/ 79 h 79"/>
                  <a:gd name="T2" fmla="*/ 0 w 76"/>
                  <a:gd name="T3" fmla="*/ 6 h 79"/>
                  <a:gd name="T4" fmla="*/ 1 w 76"/>
                  <a:gd name="T5" fmla="*/ 0 h 79"/>
                  <a:gd name="T6" fmla="*/ 71 w 76"/>
                  <a:gd name="T7" fmla="*/ 17 h 79"/>
                  <a:gd name="T8" fmla="*/ 76 w 76"/>
                  <a:gd name="T9" fmla="*/ 30 h 79"/>
                  <a:gd name="T10" fmla="*/ 69 w 76"/>
                  <a:gd name="T11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79">
                    <a:moveTo>
                      <a:pt x="69" y="79"/>
                    </a:moveTo>
                    <a:cubicBezTo>
                      <a:pt x="43" y="52"/>
                      <a:pt x="22" y="29"/>
                      <a:pt x="0" y="6"/>
                    </a:cubicBezTo>
                    <a:cubicBezTo>
                      <a:pt x="0" y="4"/>
                      <a:pt x="1" y="2"/>
                      <a:pt x="1" y="0"/>
                    </a:cubicBezTo>
                    <a:cubicBezTo>
                      <a:pt x="24" y="6"/>
                      <a:pt x="48" y="11"/>
                      <a:pt x="71" y="17"/>
                    </a:cubicBezTo>
                    <a:cubicBezTo>
                      <a:pt x="73" y="18"/>
                      <a:pt x="76" y="26"/>
                      <a:pt x="76" y="30"/>
                    </a:cubicBezTo>
                    <a:cubicBezTo>
                      <a:pt x="75" y="45"/>
                      <a:pt x="72" y="60"/>
                      <a:pt x="69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80"/>
              <p:cNvSpPr>
                <a:spLocks/>
              </p:cNvSpPr>
              <p:nvPr/>
            </p:nvSpPr>
            <p:spPr bwMode="auto">
              <a:xfrm>
                <a:off x="11229081" y="95128"/>
                <a:ext cx="157272" cy="347185"/>
              </a:xfrm>
              <a:custGeom>
                <a:avLst/>
                <a:gdLst>
                  <a:gd name="T0" fmla="*/ 1 w 45"/>
                  <a:gd name="T1" fmla="*/ 0 h 99"/>
                  <a:gd name="T2" fmla="*/ 44 w 45"/>
                  <a:gd name="T3" fmla="*/ 70 h 99"/>
                  <a:gd name="T4" fmla="*/ 38 w 45"/>
                  <a:gd name="T5" fmla="*/ 85 h 99"/>
                  <a:gd name="T6" fmla="*/ 9 w 45"/>
                  <a:gd name="T7" fmla="*/ 99 h 99"/>
                  <a:gd name="T8" fmla="*/ 1 w 45"/>
                  <a:gd name="T9" fmla="*/ 76 h 99"/>
                  <a:gd name="T10" fmla="*/ 1 w 45"/>
                  <a:gd name="T11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9">
                    <a:moveTo>
                      <a:pt x="1" y="0"/>
                    </a:moveTo>
                    <a:cubicBezTo>
                      <a:pt x="22" y="20"/>
                      <a:pt x="36" y="43"/>
                      <a:pt x="44" y="70"/>
                    </a:cubicBezTo>
                    <a:cubicBezTo>
                      <a:pt x="45" y="74"/>
                      <a:pt x="42" y="82"/>
                      <a:pt x="38" y="85"/>
                    </a:cubicBezTo>
                    <a:cubicBezTo>
                      <a:pt x="29" y="91"/>
                      <a:pt x="19" y="94"/>
                      <a:pt x="9" y="99"/>
                    </a:cubicBezTo>
                    <a:cubicBezTo>
                      <a:pt x="6" y="91"/>
                      <a:pt x="1" y="84"/>
                      <a:pt x="1" y="76"/>
                    </a:cubicBezTo>
                    <a:cubicBezTo>
                      <a:pt x="0" y="52"/>
                      <a:pt x="1" y="27"/>
                      <a:pt x="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81"/>
              <p:cNvSpPr>
                <a:spLocks/>
              </p:cNvSpPr>
              <p:nvPr/>
            </p:nvSpPr>
            <p:spPr bwMode="auto">
              <a:xfrm>
                <a:off x="11039168" y="1108492"/>
                <a:ext cx="270033" cy="271517"/>
              </a:xfrm>
              <a:custGeom>
                <a:avLst/>
                <a:gdLst>
                  <a:gd name="T0" fmla="*/ 69 w 77"/>
                  <a:gd name="T1" fmla="*/ 77 h 77"/>
                  <a:gd name="T2" fmla="*/ 0 w 77"/>
                  <a:gd name="T3" fmla="*/ 4 h 77"/>
                  <a:gd name="T4" fmla="*/ 72 w 77"/>
                  <a:gd name="T5" fmla="*/ 16 h 77"/>
                  <a:gd name="T6" fmla="*/ 77 w 77"/>
                  <a:gd name="T7" fmla="*/ 26 h 77"/>
                  <a:gd name="T8" fmla="*/ 69 w 77"/>
                  <a:gd name="T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7">
                    <a:moveTo>
                      <a:pt x="69" y="77"/>
                    </a:moveTo>
                    <a:cubicBezTo>
                      <a:pt x="44" y="50"/>
                      <a:pt x="22" y="28"/>
                      <a:pt x="0" y="4"/>
                    </a:cubicBezTo>
                    <a:cubicBezTo>
                      <a:pt x="26" y="0"/>
                      <a:pt x="49" y="8"/>
                      <a:pt x="72" y="16"/>
                    </a:cubicBezTo>
                    <a:cubicBezTo>
                      <a:pt x="75" y="17"/>
                      <a:pt x="77" y="23"/>
                      <a:pt x="77" y="26"/>
                    </a:cubicBezTo>
                    <a:cubicBezTo>
                      <a:pt x="75" y="42"/>
                      <a:pt x="72" y="58"/>
                      <a:pt x="69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82"/>
              <p:cNvSpPr>
                <a:spLocks/>
              </p:cNvSpPr>
              <p:nvPr/>
            </p:nvSpPr>
            <p:spPr bwMode="auto">
              <a:xfrm>
                <a:off x="11491696" y="5773231"/>
                <a:ext cx="120180" cy="431756"/>
              </a:xfrm>
              <a:custGeom>
                <a:avLst/>
                <a:gdLst>
                  <a:gd name="T0" fmla="*/ 21 w 34"/>
                  <a:gd name="T1" fmla="*/ 123 h 123"/>
                  <a:gd name="T2" fmla="*/ 3 w 34"/>
                  <a:gd name="T3" fmla="*/ 73 h 123"/>
                  <a:gd name="T4" fmla="*/ 7 w 34"/>
                  <a:gd name="T5" fmla="*/ 26 h 123"/>
                  <a:gd name="T6" fmla="*/ 18 w 34"/>
                  <a:gd name="T7" fmla="*/ 0 h 123"/>
                  <a:gd name="T8" fmla="*/ 23 w 34"/>
                  <a:gd name="T9" fmla="*/ 2 h 123"/>
                  <a:gd name="T10" fmla="*/ 33 w 34"/>
                  <a:gd name="T11" fmla="*/ 98 h 123"/>
                  <a:gd name="T12" fmla="*/ 21 w 34"/>
                  <a:gd name="T13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23">
                    <a:moveTo>
                      <a:pt x="21" y="123"/>
                    </a:moveTo>
                    <a:cubicBezTo>
                      <a:pt x="4" y="107"/>
                      <a:pt x="0" y="92"/>
                      <a:pt x="3" y="73"/>
                    </a:cubicBezTo>
                    <a:cubicBezTo>
                      <a:pt x="6" y="58"/>
                      <a:pt x="4" y="41"/>
                      <a:pt x="7" y="26"/>
                    </a:cubicBezTo>
                    <a:cubicBezTo>
                      <a:pt x="8" y="17"/>
                      <a:pt x="14" y="8"/>
                      <a:pt x="18" y="0"/>
                    </a:cubicBezTo>
                    <a:cubicBezTo>
                      <a:pt x="20" y="1"/>
                      <a:pt x="22" y="1"/>
                      <a:pt x="23" y="2"/>
                    </a:cubicBezTo>
                    <a:cubicBezTo>
                      <a:pt x="27" y="34"/>
                      <a:pt x="31" y="66"/>
                      <a:pt x="33" y="98"/>
                    </a:cubicBezTo>
                    <a:cubicBezTo>
                      <a:pt x="34" y="106"/>
                      <a:pt x="26" y="114"/>
                      <a:pt x="21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83"/>
              <p:cNvSpPr>
                <a:spLocks/>
              </p:cNvSpPr>
              <p:nvPr/>
            </p:nvSpPr>
            <p:spPr bwMode="auto">
              <a:xfrm>
                <a:off x="11509500" y="2231649"/>
                <a:ext cx="120180" cy="428788"/>
              </a:xfrm>
              <a:custGeom>
                <a:avLst/>
                <a:gdLst>
                  <a:gd name="T0" fmla="*/ 24 w 34"/>
                  <a:gd name="T1" fmla="*/ 2 h 122"/>
                  <a:gd name="T2" fmla="*/ 33 w 34"/>
                  <a:gd name="T3" fmla="*/ 95 h 122"/>
                  <a:gd name="T4" fmla="*/ 22 w 34"/>
                  <a:gd name="T5" fmla="*/ 122 h 122"/>
                  <a:gd name="T6" fmla="*/ 4 w 34"/>
                  <a:gd name="T7" fmla="*/ 74 h 122"/>
                  <a:gd name="T8" fmla="*/ 8 w 34"/>
                  <a:gd name="T9" fmla="*/ 26 h 122"/>
                  <a:gd name="T10" fmla="*/ 19 w 34"/>
                  <a:gd name="T11" fmla="*/ 0 h 122"/>
                  <a:gd name="T12" fmla="*/ 24 w 34"/>
                  <a:gd name="T13" fmla="*/ 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22">
                    <a:moveTo>
                      <a:pt x="24" y="2"/>
                    </a:moveTo>
                    <a:cubicBezTo>
                      <a:pt x="27" y="33"/>
                      <a:pt x="32" y="64"/>
                      <a:pt x="33" y="95"/>
                    </a:cubicBezTo>
                    <a:cubicBezTo>
                      <a:pt x="34" y="103"/>
                      <a:pt x="27" y="112"/>
                      <a:pt x="22" y="122"/>
                    </a:cubicBezTo>
                    <a:cubicBezTo>
                      <a:pt x="6" y="107"/>
                      <a:pt x="0" y="93"/>
                      <a:pt x="4" y="74"/>
                    </a:cubicBezTo>
                    <a:cubicBezTo>
                      <a:pt x="7" y="58"/>
                      <a:pt x="6" y="42"/>
                      <a:pt x="8" y="26"/>
                    </a:cubicBezTo>
                    <a:cubicBezTo>
                      <a:pt x="10" y="17"/>
                      <a:pt x="15" y="8"/>
                      <a:pt x="19" y="0"/>
                    </a:cubicBezTo>
                    <a:cubicBezTo>
                      <a:pt x="20" y="0"/>
                      <a:pt x="22" y="1"/>
                      <a:pt x="24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84"/>
              <p:cNvSpPr>
                <a:spLocks/>
              </p:cNvSpPr>
              <p:nvPr/>
            </p:nvSpPr>
            <p:spPr bwMode="auto">
              <a:xfrm>
                <a:off x="11052522" y="3310296"/>
                <a:ext cx="179528" cy="336799"/>
              </a:xfrm>
              <a:custGeom>
                <a:avLst/>
                <a:gdLst>
                  <a:gd name="T0" fmla="*/ 37 w 51"/>
                  <a:gd name="T1" fmla="*/ 96 h 96"/>
                  <a:gd name="T2" fmla="*/ 1 w 51"/>
                  <a:gd name="T3" fmla="*/ 0 h 96"/>
                  <a:gd name="T4" fmla="*/ 37 w 51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96">
                    <a:moveTo>
                      <a:pt x="37" y="96"/>
                    </a:moveTo>
                    <a:cubicBezTo>
                      <a:pt x="13" y="66"/>
                      <a:pt x="0" y="35"/>
                      <a:pt x="1" y="0"/>
                    </a:cubicBezTo>
                    <a:cubicBezTo>
                      <a:pt x="40" y="2"/>
                      <a:pt x="51" y="28"/>
                      <a:pt x="37" y="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85"/>
              <p:cNvSpPr>
                <a:spLocks/>
              </p:cNvSpPr>
              <p:nvPr/>
            </p:nvSpPr>
            <p:spPr bwMode="auto">
              <a:xfrm>
                <a:off x="10810679" y="6823687"/>
                <a:ext cx="185462" cy="301191"/>
              </a:xfrm>
              <a:custGeom>
                <a:avLst/>
                <a:gdLst>
                  <a:gd name="T0" fmla="*/ 53 w 53"/>
                  <a:gd name="T1" fmla="*/ 55 h 86"/>
                  <a:gd name="T2" fmla="*/ 0 w 53"/>
                  <a:gd name="T3" fmla="*/ 78 h 86"/>
                  <a:gd name="T4" fmla="*/ 0 w 53"/>
                  <a:gd name="T5" fmla="*/ 2 h 86"/>
                  <a:gd name="T6" fmla="*/ 4 w 53"/>
                  <a:gd name="T7" fmla="*/ 0 h 86"/>
                  <a:gd name="T8" fmla="*/ 53 w 53"/>
                  <a:gd name="T9" fmla="*/ 5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86">
                    <a:moveTo>
                      <a:pt x="53" y="55"/>
                    </a:moveTo>
                    <a:cubicBezTo>
                      <a:pt x="37" y="70"/>
                      <a:pt x="24" y="86"/>
                      <a:pt x="0" y="78"/>
                    </a:cubicBezTo>
                    <a:cubicBezTo>
                      <a:pt x="0" y="53"/>
                      <a:pt x="0" y="28"/>
                      <a:pt x="0" y="2"/>
                    </a:cubicBezTo>
                    <a:cubicBezTo>
                      <a:pt x="2" y="2"/>
                      <a:pt x="3" y="1"/>
                      <a:pt x="4" y="0"/>
                    </a:cubicBezTo>
                    <a:cubicBezTo>
                      <a:pt x="21" y="18"/>
                      <a:pt x="37" y="37"/>
                      <a:pt x="53" y="5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86"/>
              <p:cNvSpPr>
                <a:spLocks/>
              </p:cNvSpPr>
              <p:nvPr/>
            </p:nvSpPr>
            <p:spPr bwMode="auto">
              <a:xfrm>
                <a:off x="10810679" y="3549171"/>
                <a:ext cx="323446" cy="157272"/>
              </a:xfrm>
              <a:custGeom>
                <a:avLst/>
                <a:gdLst>
                  <a:gd name="T0" fmla="*/ 0 w 92"/>
                  <a:gd name="T1" fmla="*/ 39 h 45"/>
                  <a:gd name="T2" fmla="*/ 0 w 92"/>
                  <a:gd name="T3" fmla="*/ 24 h 45"/>
                  <a:gd name="T4" fmla="*/ 69 w 92"/>
                  <a:gd name="T5" fmla="*/ 0 h 45"/>
                  <a:gd name="T6" fmla="*/ 92 w 92"/>
                  <a:gd name="T7" fmla="*/ 45 h 45"/>
                  <a:gd name="T8" fmla="*/ 0 w 92"/>
                  <a:gd name="T9" fmla="*/ 3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45">
                    <a:moveTo>
                      <a:pt x="0" y="39"/>
                    </a:moveTo>
                    <a:cubicBezTo>
                      <a:pt x="0" y="33"/>
                      <a:pt x="0" y="27"/>
                      <a:pt x="0" y="24"/>
                    </a:cubicBezTo>
                    <a:cubicBezTo>
                      <a:pt x="23" y="16"/>
                      <a:pt x="44" y="9"/>
                      <a:pt x="69" y="0"/>
                    </a:cubicBezTo>
                    <a:cubicBezTo>
                      <a:pt x="75" y="13"/>
                      <a:pt x="84" y="29"/>
                      <a:pt x="92" y="45"/>
                    </a:cubicBezTo>
                    <a:cubicBezTo>
                      <a:pt x="61" y="43"/>
                      <a:pt x="32" y="41"/>
                      <a:pt x="0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87"/>
              <p:cNvSpPr>
                <a:spLocks/>
              </p:cNvSpPr>
              <p:nvPr/>
            </p:nvSpPr>
            <p:spPr bwMode="auto">
              <a:xfrm>
                <a:off x="11583685" y="4660459"/>
                <a:ext cx="213652" cy="271517"/>
              </a:xfrm>
              <a:custGeom>
                <a:avLst/>
                <a:gdLst>
                  <a:gd name="T0" fmla="*/ 61 w 61"/>
                  <a:gd name="T1" fmla="*/ 61 h 77"/>
                  <a:gd name="T2" fmla="*/ 15 w 61"/>
                  <a:gd name="T3" fmla="*/ 65 h 77"/>
                  <a:gd name="T4" fmla="*/ 27 w 61"/>
                  <a:gd name="T5" fmla="*/ 0 h 77"/>
                  <a:gd name="T6" fmla="*/ 61 w 61"/>
                  <a:gd name="T7" fmla="*/ 6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77">
                    <a:moveTo>
                      <a:pt x="61" y="61"/>
                    </a:moveTo>
                    <a:cubicBezTo>
                      <a:pt x="45" y="75"/>
                      <a:pt x="27" y="77"/>
                      <a:pt x="15" y="65"/>
                    </a:cubicBezTo>
                    <a:cubicBezTo>
                      <a:pt x="0" y="51"/>
                      <a:pt x="4" y="29"/>
                      <a:pt x="27" y="0"/>
                    </a:cubicBezTo>
                    <a:cubicBezTo>
                      <a:pt x="38" y="20"/>
                      <a:pt x="49" y="41"/>
                      <a:pt x="61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88"/>
              <p:cNvSpPr>
                <a:spLocks/>
              </p:cNvSpPr>
              <p:nvPr/>
            </p:nvSpPr>
            <p:spPr bwMode="auto">
              <a:xfrm>
                <a:off x="10800293" y="3078839"/>
                <a:ext cx="228489" cy="301191"/>
              </a:xfrm>
              <a:custGeom>
                <a:avLst/>
                <a:gdLst>
                  <a:gd name="T0" fmla="*/ 59 w 65"/>
                  <a:gd name="T1" fmla="*/ 86 h 86"/>
                  <a:gd name="T2" fmla="*/ 8 w 65"/>
                  <a:gd name="T3" fmla="*/ 40 h 86"/>
                  <a:gd name="T4" fmla="*/ 1 w 65"/>
                  <a:gd name="T5" fmla="*/ 0 h 86"/>
                  <a:gd name="T6" fmla="*/ 57 w 65"/>
                  <a:gd name="T7" fmla="*/ 50 h 86"/>
                  <a:gd name="T8" fmla="*/ 65 w 65"/>
                  <a:gd name="T9" fmla="*/ 85 h 86"/>
                  <a:gd name="T10" fmla="*/ 59 w 65"/>
                  <a:gd name="T1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86">
                    <a:moveTo>
                      <a:pt x="59" y="86"/>
                    </a:moveTo>
                    <a:cubicBezTo>
                      <a:pt x="42" y="71"/>
                      <a:pt x="21" y="58"/>
                      <a:pt x="8" y="40"/>
                    </a:cubicBezTo>
                    <a:cubicBezTo>
                      <a:pt x="0" y="29"/>
                      <a:pt x="3" y="10"/>
                      <a:pt x="1" y="0"/>
                    </a:cubicBezTo>
                    <a:cubicBezTo>
                      <a:pt x="19" y="15"/>
                      <a:pt x="40" y="31"/>
                      <a:pt x="57" y="50"/>
                    </a:cubicBezTo>
                    <a:cubicBezTo>
                      <a:pt x="64" y="57"/>
                      <a:pt x="62" y="73"/>
                      <a:pt x="65" y="85"/>
                    </a:cubicBezTo>
                    <a:cubicBezTo>
                      <a:pt x="63" y="85"/>
                      <a:pt x="61" y="86"/>
                      <a:pt x="59" y="8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89"/>
              <p:cNvSpPr>
                <a:spLocks/>
              </p:cNvSpPr>
              <p:nvPr/>
            </p:nvSpPr>
            <p:spPr bwMode="auto">
              <a:xfrm>
                <a:off x="11024331" y="6840007"/>
                <a:ext cx="197332" cy="264098"/>
              </a:xfrm>
              <a:custGeom>
                <a:avLst/>
                <a:gdLst>
                  <a:gd name="T0" fmla="*/ 43 w 56"/>
                  <a:gd name="T1" fmla="*/ 72 h 75"/>
                  <a:gd name="T2" fmla="*/ 7 w 56"/>
                  <a:gd name="T3" fmla="*/ 43 h 75"/>
                  <a:gd name="T4" fmla="*/ 0 w 56"/>
                  <a:gd name="T5" fmla="*/ 0 h 75"/>
                  <a:gd name="T6" fmla="*/ 43 w 56"/>
                  <a:gd name="T7" fmla="*/ 7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75">
                    <a:moveTo>
                      <a:pt x="43" y="72"/>
                    </a:moveTo>
                    <a:cubicBezTo>
                      <a:pt x="23" y="75"/>
                      <a:pt x="13" y="68"/>
                      <a:pt x="7" y="43"/>
                    </a:cubicBezTo>
                    <a:cubicBezTo>
                      <a:pt x="3" y="29"/>
                      <a:pt x="2" y="15"/>
                      <a:pt x="0" y="0"/>
                    </a:cubicBezTo>
                    <a:cubicBezTo>
                      <a:pt x="56" y="32"/>
                      <a:pt x="48" y="13"/>
                      <a:pt x="43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90"/>
              <p:cNvSpPr>
                <a:spLocks/>
              </p:cNvSpPr>
              <p:nvPr/>
            </p:nvSpPr>
            <p:spPr bwMode="auto">
              <a:xfrm>
                <a:off x="11478342" y="4292503"/>
                <a:ext cx="195848" cy="379826"/>
              </a:xfrm>
              <a:custGeom>
                <a:avLst/>
                <a:gdLst>
                  <a:gd name="T0" fmla="*/ 30 w 56"/>
                  <a:gd name="T1" fmla="*/ 108 h 108"/>
                  <a:gd name="T2" fmla="*/ 24 w 56"/>
                  <a:gd name="T3" fmla="*/ 2 h 108"/>
                  <a:gd name="T4" fmla="*/ 32 w 56"/>
                  <a:gd name="T5" fmla="*/ 0 h 108"/>
                  <a:gd name="T6" fmla="*/ 48 w 56"/>
                  <a:gd name="T7" fmla="*/ 55 h 108"/>
                  <a:gd name="T8" fmla="*/ 30 w 56"/>
                  <a:gd name="T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108">
                    <a:moveTo>
                      <a:pt x="30" y="108"/>
                    </a:moveTo>
                    <a:cubicBezTo>
                      <a:pt x="0" y="73"/>
                      <a:pt x="35" y="37"/>
                      <a:pt x="24" y="2"/>
                    </a:cubicBezTo>
                    <a:cubicBezTo>
                      <a:pt x="27" y="1"/>
                      <a:pt x="29" y="1"/>
                      <a:pt x="32" y="0"/>
                    </a:cubicBezTo>
                    <a:cubicBezTo>
                      <a:pt x="37" y="19"/>
                      <a:pt x="41" y="37"/>
                      <a:pt x="48" y="55"/>
                    </a:cubicBezTo>
                    <a:cubicBezTo>
                      <a:pt x="56" y="78"/>
                      <a:pt x="47" y="93"/>
                      <a:pt x="30" y="10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91"/>
              <p:cNvSpPr>
                <a:spLocks/>
              </p:cNvSpPr>
              <p:nvPr/>
            </p:nvSpPr>
            <p:spPr bwMode="auto">
              <a:xfrm>
                <a:off x="11013946" y="575845"/>
                <a:ext cx="369441" cy="167658"/>
              </a:xfrm>
              <a:custGeom>
                <a:avLst/>
                <a:gdLst>
                  <a:gd name="T0" fmla="*/ 105 w 105"/>
                  <a:gd name="T1" fmla="*/ 26 h 48"/>
                  <a:gd name="T2" fmla="*/ 3 w 105"/>
                  <a:gd name="T3" fmla="*/ 48 h 48"/>
                  <a:gd name="T4" fmla="*/ 0 w 105"/>
                  <a:gd name="T5" fmla="*/ 45 h 48"/>
                  <a:gd name="T6" fmla="*/ 51 w 105"/>
                  <a:gd name="T7" fmla="*/ 3 h 48"/>
                  <a:gd name="T8" fmla="*/ 69 w 105"/>
                  <a:gd name="T9" fmla="*/ 5 h 48"/>
                  <a:gd name="T10" fmla="*/ 105 w 105"/>
                  <a:gd name="T11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48">
                    <a:moveTo>
                      <a:pt x="105" y="26"/>
                    </a:moveTo>
                    <a:cubicBezTo>
                      <a:pt x="67" y="34"/>
                      <a:pt x="35" y="41"/>
                      <a:pt x="3" y="48"/>
                    </a:cubicBezTo>
                    <a:cubicBezTo>
                      <a:pt x="2" y="47"/>
                      <a:pt x="1" y="46"/>
                      <a:pt x="0" y="45"/>
                    </a:cubicBezTo>
                    <a:cubicBezTo>
                      <a:pt x="17" y="31"/>
                      <a:pt x="33" y="16"/>
                      <a:pt x="51" y="3"/>
                    </a:cubicBezTo>
                    <a:cubicBezTo>
                      <a:pt x="54" y="0"/>
                      <a:pt x="63" y="2"/>
                      <a:pt x="69" y="5"/>
                    </a:cubicBezTo>
                    <a:cubicBezTo>
                      <a:pt x="80" y="10"/>
                      <a:pt x="90" y="17"/>
                      <a:pt x="105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92"/>
              <p:cNvSpPr>
                <a:spLocks/>
              </p:cNvSpPr>
              <p:nvPr/>
            </p:nvSpPr>
            <p:spPr bwMode="auto">
              <a:xfrm>
                <a:off x="11724635" y="6420122"/>
                <a:ext cx="311576" cy="262615"/>
              </a:xfrm>
              <a:custGeom>
                <a:avLst/>
                <a:gdLst>
                  <a:gd name="T0" fmla="*/ 6 w 89"/>
                  <a:gd name="T1" fmla="*/ 75 h 75"/>
                  <a:gd name="T2" fmla="*/ 13 w 89"/>
                  <a:gd name="T3" fmla="*/ 50 h 75"/>
                  <a:gd name="T4" fmla="*/ 82 w 89"/>
                  <a:gd name="T5" fmla="*/ 0 h 75"/>
                  <a:gd name="T6" fmla="*/ 61 w 89"/>
                  <a:gd name="T7" fmla="*/ 46 h 75"/>
                  <a:gd name="T8" fmla="*/ 6 w 89"/>
                  <a:gd name="T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75">
                    <a:moveTo>
                      <a:pt x="6" y="75"/>
                    </a:moveTo>
                    <a:cubicBezTo>
                      <a:pt x="0" y="64"/>
                      <a:pt x="1" y="58"/>
                      <a:pt x="13" y="50"/>
                    </a:cubicBezTo>
                    <a:cubicBezTo>
                      <a:pt x="37" y="35"/>
                      <a:pt x="59" y="17"/>
                      <a:pt x="82" y="0"/>
                    </a:cubicBezTo>
                    <a:cubicBezTo>
                      <a:pt x="89" y="31"/>
                      <a:pt x="88" y="33"/>
                      <a:pt x="61" y="46"/>
                    </a:cubicBezTo>
                    <a:cubicBezTo>
                      <a:pt x="42" y="55"/>
                      <a:pt x="25" y="65"/>
                      <a:pt x="6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93"/>
              <p:cNvSpPr>
                <a:spLocks/>
              </p:cNvSpPr>
              <p:nvPr/>
            </p:nvSpPr>
            <p:spPr bwMode="auto">
              <a:xfrm>
                <a:off x="10810679" y="77324"/>
                <a:ext cx="192880" cy="244810"/>
              </a:xfrm>
              <a:custGeom>
                <a:avLst/>
                <a:gdLst>
                  <a:gd name="T0" fmla="*/ 0 w 55"/>
                  <a:gd name="T1" fmla="*/ 0 h 70"/>
                  <a:gd name="T2" fmla="*/ 55 w 55"/>
                  <a:gd name="T3" fmla="*/ 70 h 70"/>
                  <a:gd name="T4" fmla="*/ 0 w 55"/>
                  <a:gd name="T5" fmla="*/ 70 h 70"/>
                  <a:gd name="T6" fmla="*/ 0 w 55"/>
                  <a:gd name="T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70">
                    <a:moveTo>
                      <a:pt x="0" y="0"/>
                    </a:moveTo>
                    <a:cubicBezTo>
                      <a:pt x="19" y="24"/>
                      <a:pt x="36" y="45"/>
                      <a:pt x="55" y="70"/>
                    </a:cubicBezTo>
                    <a:cubicBezTo>
                      <a:pt x="35" y="70"/>
                      <a:pt x="18" y="70"/>
                      <a:pt x="0" y="70"/>
                    </a:cubicBezTo>
                    <a:cubicBezTo>
                      <a:pt x="0" y="47"/>
                      <a:pt x="0" y="26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94"/>
              <p:cNvSpPr>
                <a:spLocks/>
              </p:cNvSpPr>
              <p:nvPr/>
            </p:nvSpPr>
            <p:spPr bwMode="auto">
              <a:xfrm>
                <a:off x="11752826" y="2891893"/>
                <a:ext cx="283386" cy="246293"/>
              </a:xfrm>
              <a:custGeom>
                <a:avLst/>
                <a:gdLst>
                  <a:gd name="T0" fmla="*/ 0 w 81"/>
                  <a:gd name="T1" fmla="*/ 68 h 70"/>
                  <a:gd name="T2" fmla="*/ 7 w 81"/>
                  <a:gd name="T3" fmla="*/ 49 h 70"/>
                  <a:gd name="T4" fmla="*/ 74 w 81"/>
                  <a:gd name="T5" fmla="*/ 0 h 70"/>
                  <a:gd name="T6" fmla="*/ 55 w 81"/>
                  <a:gd name="T7" fmla="*/ 43 h 70"/>
                  <a:gd name="T8" fmla="*/ 5 w 81"/>
                  <a:gd name="T9" fmla="*/ 70 h 70"/>
                  <a:gd name="T10" fmla="*/ 0 w 81"/>
                  <a:gd name="T11" fmla="*/ 6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70">
                    <a:moveTo>
                      <a:pt x="0" y="68"/>
                    </a:moveTo>
                    <a:cubicBezTo>
                      <a:pt x="2" y="62"/>
                      <a:pt x="2" y="52"/>
                      <a:pt x="7" y="49"/>
                    </a:cubicBezTo>
                    <a:cubicBezTo>
                      <a:pt x="28" y="32"/>
                      <a:pt x="51" y="16"/>
                      <a:pt x="74" y="0"/>
                    </a:cubicBezTo>
                    <a:cubicBezTo>
                      <a:pt x="81" y="29"/>
                      <a:pt x="80" y="30"/>
                      <a:pt x="55" y="43"/>
                    </a:cubicBezTo>
                    <a:cubicBezTo>
                      <a:pt x="38" y="51"/>
                      <a:pt x="21" y="61"/>
                      <a:pt x="5" y="70"/>
                    </a:cubicBezTo>
                    <a:cubicBezTo>
                      <a:pt x="3" y="70"/>
                      <a:pt x="1" y="69"/>
                      <a:pt x="0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95"/>
              <p:cNvSpPr>
                <a:spLocks/>
              </p:cNvSpPr>
              <p:nvPr/>
            </p:nvSpPr>
            <p:spPr bwMode="auto">
              <a:xfrm>
                <a:off x="10800293" y="6615970"/>
                <a:ext cx="218104" cy="323446"/>
              </a:xfrm>
              <a:custGeom>
                <a:avLst/>
                <a:gdLst>
                  <a:gd name="T0" fmla="*/ 0 w 62"/>
                  <a:gd name="T1" fmla="*/ 0 h 92"/>
                  <a:gd name="T2" fmla="*/ 51 w 62"/>
                  <a:gd name="T3" fmla="*/ 51 h 92"/>
                  <a:gd name="T4" fmla="*/ 62 w 62"/>
                  <a:gd name="T5" fmla="*/ 92 h 92"/>
                  <a:gd name="T6" fmla="*/ 8 w 62"/>
                  <a:gd name="T7" fmla="*/ 46 h 92"/>
                  <a:gd name="T8" fmla="*/ 0 w 62"/>
                  <a:gd name="T9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2">
                    <a:moveTo>
                      <a:pt x="0" y="0"/>
                    </a:moveTo>
                    <a:cubicBezTo>
                      <a:pt x="20" y="20"/>
                      <a:pt x="38" y="34"/>
                      <a:pt x="51" y="51"/>
                    </a:cubicBezTo>
                    <a:cubicBezTo>
                      <a:pt x="58" y="60"/>
                      <a:pt x="58" y="75"/>
                      <a:pt x="62" y="92"/>
                    </a:cubicBezTo>
                    <a:cubicBezTo>
                      <a:pt x="40" y="75"/>
                      <a:pt x="21" y="63"/>
                      <a:pt x="8" y="46"/>
                    </a:cubicBezTo>
                    <a:cubicBezTo>
                      <a:pt x="1" y="36"/>
                      <a:pt x="3" y="19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96"/>
              <p:cNvSpPr>
                <a:spLocks/>
              </p:cNvSpPr>
              <p:nvPr/>
            </p:nvSpPr>
            <p:spPr bwMode="auto">
              <a:xfrm>
                <a:off x="10785456" y="1842921"/>
                <a:ext cx="194365" cy="262615"/>
              </a:xfrm>
              <a:custGeom>
                <a:avLst/>
                <a:gdLst>
                  <a:gd name="T0" fmla="*/ 55 w 55"/>
                  <a:gd name="T1" fmla="*/ 75 h 75"/>
                  <a:gd name="T2" fmla="*/ 21 w 55"/>
                  <a:gd name="T3" fmla="*/ 61 h 75"/>
                  <a:gd name="T4" fmla="*/ 12 w 55"/>
                  <a:gd name="T5" fmla="*/ 24 h 75"/>
                  <a:gd name="T6" fmla="*/ 23 w 55"/>
                  <a:gd name="T7" fmla="*/ 12 h 75"/>
                  <a:gd name="T8" fmla="*/ 33 w 55"/>
                  <a:gd name="T9" fmla="*/ 0 h 75"/>
                  <a:gd name="T10" fmla="*/ 55 w 55"/>
                  <a:gd name="T1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75">
                    <a:moveTo>
                      <a:pt x="55" y="75"/>
                    </a:moveTo>
                    <a:cubicBezTo>
                      <a:pt x="42" y="70"/>
                      <a:pt x="32" y="65"/>
                      <a:pt x="21" y="61"/>
                    </a:cubicBezTo>
                    <a:cubicBezTo>
                      <a:pt x="5" y="54"/>
                      <a:pt x="0" y="38"/>
                      <a:pt x="12" y="24"/>
                    </a:cubicBezTo>
                    <a:cubicBezTo>
                      <a:pt x="15" y="20"/>
                      <a:pt x="19" y="16"/>
                      <a:pt x="23" y="12"/>
                    </a:cubicBezTo>
                    <a:cubicBezTo>
                      <a:pt x="26" y="9"/>
                      <a:pt x="29" y="5"/>
                      <a:pt x="33" y="0"/>
                    </a:cubicBezTo>
                    <a:cubicBezTo>
                      <a:pt x="41" y="25"/>
                      <a:pt x="47" y="49"/>
                      <a:pt x="55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97"/>
              <p:cNvSpPr>
                <a:spLocks/>
              </p:cNvSpPr>
              <p:nvPr/>
            </p:nvSpPr>
            <p:spPr bwMode="auto">
              <a:xfrm>
                <a:off x="11843331" y="5755426"/>
                <a:ext cx="175076" cy="264098"/>
              </a:xfrm>
              <a:custGeom>
                <a:avLst/>
                <a:gdLst>
                  <a:gd name="T0" fmla="*/ 50 w 50"/>
                  <a:gd name="T1" fmla="*/ 75 h 75"/>
                  <a:gd name="T2" fmla="*/ 0 w 50"/>
                  <a:gd name="T3" fmla="*/ 54 h 75"/>
                  <a:gd name="T4" fmla="*/ 50 w 50"/>
                  <a:gd name="T5" fmla="*/ 0 h 75"/>
                  <a:gd name="T6" fmla="*/ 50 w 50"/>
                  <a:gd name="T7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75">
                    <a:moveTo>
                      <a:pt x="50" y="75"/>
                    </a:moveTo>
                    <a:cubicBezTo>
                      <a:pt x="32" y="68"/>
                      <a:pt x="18" y="61"/>
                      <a:pt x="0" y="54"/>
                    </a:cubicBezTo>
                    <a:cubicBezTo>
                      <a:pt x="18" y="35"/>
                      <a:pt x="32" y="19"/>
                      <a:pt x="50" y="0"/>
                    </a:cubicBezTo>
                    <a:cubicBezTo>
                      <a:pt x="50" y="26"/>
                      <a:pt x="50" y="48"/>
                      <a:pt x="50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98"/>
              <p:cNvSpPr>
                <a:spLocks/>
              </p:cNvSpPr>
              <p:nvPr/>
            </p:nvSpPr>
            <p:spPr bwMode="auto">
              <a:xfrm>
                <a:off x="11214244" y="6945350"/>
                <a:ext cx="207717" cy="166174"/>
              </a:xfrm>
              <a:custGeom>
                <a:avLst/>
                <a:gdLst>
                  <a:gd name="T0" fmla="*/ 59 w 59"/>
                  <a:gd name="T1" fmla="*/ 18 h 47"/>
                  <a:gd name="T2" fmla="*/ 5 w 59"/>
                  <a:gd name="T3" fmla="*/ 43 h 47"/>
                  <a:gd name="T4" fmla="*/ 0 w 59"/>
                  <a:gd name="T5" fmla="*/ 0 h 47"/>
                  <a:gd name="T6" fmla="*/ 59 w 59"/>
                  <a:gd name="T7" fmla="*/ 1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47">
                    <a:moveTo>
                      <a:pt x="59" y="18"/>
                    </a:moveTo>
                    <a:cubicBezTo>
                      <a:pt x="45" y="47"/>
                      <a:pt x="45" y="47"/>
                      <a:pt x="5" y="43"/>
                    </a:cubicBezTo>
                    <a:cubicBezTo>
                      <a:pt x="4" y="30"/>
                      <a:pt x="2" y="16"/>
                      <a:pt x="0" y="0"/>
                    </a:cubicBezTo>
                    <a:cubicBezTo>
                      <a:pt x="21" y="6"/>
                      <a:pt x="40" y="12"/>
                      <a:pt x="59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99"/>
              <p:cNvSpPr>
                <a:spLocks/>
              </p:cNvSpPr>
              <p:nvPr/>
            </p:nvSpPr>
            <p:spPr bwMode="auto">
              <a:xfrm>
                <a:off x="10782489" y="5394888"/>
                <a:ext cx="172109" cy="252228"/>
              </a:xfrm>
              <a:custGeom>
                <a:avLst/>
                <a:gdLst>
                  <a:gd name="T0" fmla="*/ 29 w 49"/>
                  <a:gd name="T1" fmla="*/ 0 h 72"/>
                  <a:gd name="T2" fmla="*/ 49 w 49"/>
                  <a:gd name="T3" fmla="*/ 68 h 72"/>
                  <a:gd name="T4" fmla="*/ 46 w 49"/>
                  <a:gd name="T5" fmla="*/ 72 h 72"/>
                  <a:gd name="T6" fmla="*/ 9 w 49"/>
                  <a:gd name="T7" fmla="*/ 50 h 72"/>
                  <a:gd name="T8" fmla="*/ 29 w 49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72">
                    <a:moveTo>
                      <a:pt x="29" y="0"/>
                    </a:moveTo>
                    <a:cubicBezTo>
                      <a:pt x="36" y="24"/>
                      <a:pt x="43" y="46"/>
                      <a:pt x="49" y="68"/>
                    </a:cubicBezTo>
                    <a:cubicBezTo>
                      <a:pt x="48" y="69"/>
                      <a:pt x="47" y="71"/>
                      <a:pt x="46" y="72"/>
                    </a:cubicBezTo>
                    <a:cubicBezTo>
                      <a:pt x="33" y="65"/>
                      <a:pt x="14" y="61"/>
                      <a:pt x="9" y="50"/>
                    </a:cubicBezTo>
                    <a:cubicBezTo>
                      <a:pt x="0" y="32"/>
                      <a:pt x="10" y="13"/>
                      <a:pt x="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100"/>
              <p:cNvSpPr>
                <a:spLocks/>
              </p:cNvSpPr>
              <p:nvPr/>
            </p:nvSpPr>
            <p:spPr bwMode="auto">
              <a:xfrm>
                <a:off x="11591103" y="2937888"/>
                <a:ext cx="97924" cy="347185"/>
              </a:xfrm>
              <a:custGeom>
                <a:avLst/>
                <a:gdLst>
                  <a:gd name="T0" fmla="*/ 12 w 28"/>
                  <a:gd name="T1" fmla="*/ 0 h 99"/>
                  <a:gd name="T2" fmla="*/ 28 w 28"/>
                  <a:gd name="T3" fmla="*/ 68 h 99"/>
                  <a:gd name="T4" fmla="*/ 0 w 28"/>
                  <a:gd name="T5" fmla="*/ 99 h 99"/>
                  <a:gd name="T6" fmla="*/ 9 w 28"/>
                  <a:gd name="T7" fmla="*/ 1 h 99"/>
                  <a:gd name="T8" fmla="*/ 12 w 28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99">
                    <a:moveTo>
                      <a:pt x="12" y="0"/>
                    </a:moveTo>
                    <a:cubicBezTo>
                      <a:pt x="18" y="23"/>
                      <a:pt x="27" y="45"/>
                      <a:pt x="28" y="68"/>
                    </a:cubicBezTo>
                    <a:cubicBezTo>
                      <a:pt x="28" y="79"/>
                      <a:pt x="12" y="91"/>
                      <a:pt x="0" y="99"/>
                    </a:cubicBezTo>
                    <a:cubicBezTo>
                      <a:pt x="3" y="66"/>
                      <a:pt x="6" y="33"/>
                      <a:pt x="9" y="1"/>
                    </a:cubicBezTo>
                    <a:cubicBezTo>
                      <a:pt x="10" y="0"/>
                      <a:pt x="11" y="0"/>
                      <a:pt x="1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101"/>
              <p:cNvSpPr>
                <a:spLocks/>
              </p:cNvSpPr>
              <p:nvPr/>
            </p:nvSpPr>
            <p:spPr bwMode="auto">
              <a:xfrm>
                <a:off x="11853717" y="4731677"/>
                <a:ext cx="161723" cy="241843"/>
              </a:xfrm>
              <a:custGeom>
                <a:avLst/>
                <a:gdLst>
                  <a:gd name="T0" fmla="*/ 46 w 46"/>
                  <a:gd name="T1" fmla="*/ 69 h 69"/>
                  <a:gd name="T2" fmla="*/ 0 w 46"/>
                  <a:gd name="T3" fmla="*/ 65 h 69"/>
                  <a:gd name="T4" fmla="*/ 46 w 46"/>
                  <a:gd name="T5" fmla="*/ 0 h 69"/>
                  <a:gd name="T6" fmla="*/ 46 w 46"/>
                  <a:gd name="T7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69">
                    <a:moveTo>
                      <a:pt x="46" y="69"/>
                    </a:moveTo>
                    <a:cubicBezTo>
                      <a:pt x="30" y="68"/>
                      <a:pt x="15" y="66"/>
                      <a:pt x="0" y="65"/>
                    </a:cubicBezTo>
                    <a:cubicBezTo>
                      <a:pt x="16" y="42"/>
                      <a:pt x="31" y="22"/>
                      <a:pt x="46" y="0"/>
                    </a:cubicBezTo>
                    <a:cubicBezTo>
                      <a:pt x="46" y="23"/>
                      <a:pt x="46" y="45"/>
                      <a:pt x="46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102"/>
              <p:cNvSpPr>
                <a:spLocks/>
              </p:cNvSpPr>
              <p:nvPr/>
            </p:nvSpPr>
            <p:spPr bwMode="auto">
              <a:xfrm>
                <a:off x="11460537" y="6878583"/>
                <a:ext cx="185462" cy="222554"/>
              </a:xfrm>
              <a:custGeom>
                <a:avLst/>
                <a:gdLst>
                  <a:gd name="T0" fmla="*/ 47 w 53"/>
                  <a:gd name="T1" fmla="*/ 63 h 63"/>
                  <a:gd name="T2" fmla="*/ 0 w 53"/>
                  <a:gd name="T3" fmla="*/ 63 h 63"/>
                  <a:gd name="T4" fmla="*/ 48 w 53"/>
                  <a:gd name="T5" fmla="*/ 0 h 63"/>
                  <a:gd name="T6" fmla="*/ 53 w 53"/>
                  <a:gd name="T7" fmla="*/ 2 h 63"/>
                  <a:gd name="T8" fmla="*/ 47 w 53"/>
                  <a:gd name="T9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3">
                    <a:moveTo>
                      <a:pt x="47" y="63"/>
                    </a:moveTo>
                    <a:cubicBezTo>
                      <a:pt x="32" y="63"/>
                      <a:pt x="19" y="63"/>
                      <a:pt x="0" y="63"/>
                    </a:cubicBezTo>
                    <a:cubicBezTo>
                      <a:pt x="18" y="39"/>
                      <a:pt x="33" y="19"/>
                      <a:pt x="48" y="0"/>
                    </a:cubicBezTo>
                    <a:cubicBezTo>
                      <a:pt x="50" y="0"/>
                      <a:pt x="51" y="1"/>
                      <a:pt x="53" y="2"/>
                    </a:cubicBezTo>
                    <a:cubicBezTo>
                      <a:pt x="51" y="21"/>
                      <a:pt x="49" y="41"/>
                      <a:pt x="47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103"/>
              <p:cNvSpPr>
                <a:spLocks/>
              </p:cNvSpPr>
              <p:nvPr/>
            </p:nvSpPr>
            <p:spPr bwMode="auto">
              <a:xfrm>
                <a:off x="11622261" y="4166388"/>
                <a:ext cx="249261" cy="136500"/>
              </a:xfrm>
              <a:custGeom>
                <a:avLst/>
                <a:gdLst>
                  <a:gd name="T0" fmla="*/ 16 w 71"/>
                  <a:gd name="T1" fmla="*/ 39 h 39"/>
                  <a:gd name="T2" fmla="*/ 0 w 71"/>
                  <a:gd name="T3" fmla="*/ 0 h 39"/>
                  <a:gd name="T4" fmla="*/ 69 w 71"/>
                  <a:gd name="T5" fmla="*/ 0 h 39"/>
                  <a:gd name="T6" fmla="*/ 71 w 71"/>
                  <a:gd name="T7" fmla="*/ 5 h 39"/>
                  <a:gd name="T8" fmla="*/ 16 w 71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9">
                    <a:moveTo>
                      <a:pt x="16" y="39"/>
                    </a:moveTo>
                    <a:cubicBezTo>
                      <a:pt x="10" y="25"/>
                      <a:pt x="5" y="13"/>
                      <a:pt x="0" y="0"/>
                    </a:cubicBezTo>
                    <a:cubicBezTo>
                      <a:pt x="24" y="0"/>
                      <a:pt x="47" y="0"/>
                      <a:pt x="69" y="0"/>
                    </a:cubicBezTo>
                    <a:cubicBezTo>
                      <a:pt x="70" y="2"/>
                      <a:pt x="70" y="3"/>
                      <a:pt x="71" y="5"/>
                    </a:cubicBezTo>
                    <a:cubicBezTo>
                      <a:pt x="53" y="16"/>
                      <a:pt x="35" y="27"/>
                      <a:pt x="16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104"/>
              <p:cNvSpPr>
                <a:spLocks/>
              </p:cNvSpPr>
              <p:nvPr/>
            </p:nvSpPr>
            <p:spPr bwMode="auto">
              <a:xfrm>
                <a:off x="11583685" y="80291"/>
                <a:ext cx="126115" cy="218104"/>
              </a:xfrm>
              <a:custGeom>
                <a:avLst/>
                <a:gdLst>
                  <a:gd name="T0" fmla="*/ 5 w 36"/>
                  <a:gd name="T1" fmla="*/ 60 h 62"/>
                  <a:gd name="T2" fmla="*/ 0 w 36"/>
                  <a:gd name="T3" fmla="*/ 0 h 62"/>
                  <a:gd name="T4" fmla="*/ 34 w 36"/>
                  <a:gd name="T5" fmla="*/ 44 h 62"/>
                  <a:gd name="T6" fmla="*/ 5 w 36"/>
                  <a:gd name="T7" fmla="*/ 6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62">
                    <a:moveTo>
                      <a:pt x="5" y="60"/>
                    </a:moveTo>
                    <a:cubicBezTo>
                      <a:pt x="3" y="39"/>
                      <a:pt x="1" y="20"/>
                      <a:pt x="0" y="0"/>
                    </a:cubicBezTo>
                    <a:cubicBezTo>
                      <a:pt x="32" y="13"/>
                      <a:pt x="36" y="20"/>
                      <a:pt x="34" y="44"/>
                    </a:cubicBezTo>
                    <a:cubicBezTo>
                      <a:pt x="32" y="62"/>
                      <a:pt x="20" y="60"/>
                      <a:pt x="5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105"/>
              <p:cNvSpPr>
                <a:spLocks/>
              </p:cNvSpPr>
              <p:nvPr/>
            </p:nvSpPr>
            <p:spPr bwMode="auto">
              <a:xfrm>
                <a:off x="11568848" y="6482437"/>
                <a:ext cx="102375" cy="351636"/>
              </a:xfrm>
              <a:custGeom>
                <a:avLst/>
                <a:gdLst>
                  <a:gd name="T0" fmla="*/ 0 w 29"/>
                  <a:gd name="T1" fmla="*/ 98 h 100"/>
                  <a:gd name="T2" fmla="*/ 10 w 29"/>
                  <a:gd name="T3" fmla="*/ 2 h 100"/>
                  <a:gd name="T4" fmla="*/ 13 w 29"/>
                  <a:gd name="T5" fmla="*/ 0 h 100"/>
                  <a:gd name="T6" fmla="*/ 28 w 29"/>
                  <a:gd name="T7" fmla="*/ 71 h 100"/>
                  <a:gd name="T8" fmla="*/ 4 w 29"/>
                  <a:gd name="T9" fmla="*/ 100 h 100"/>
                  <a:gd name="T10" fmla="*/ 0 w 29"/>
                  <a:gd name="T11" fmla="*/ 9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00">
                    <a:moveTo>
                      <a:pt x="0" y="98"/>
                    </a:moveTo>
                    <a:cubicBezTo>
                      <a:pt x="3" y="66"/>
                      <a:pt x="6" y="34"/>
                      <a:pt x="10" y="2"/>
                    </a:cubicBezTo>
                    <a:cubicBezTo>
                      <a:pt x="11" y="1"/>
                      <a:pt x="12" y="1"/>
                      <a:pt x="13" y="0"/>
                    </a:cubicBezTo>
                    <a:cubicBezTo>
                      <a:pt x="18" y="24"/>
                      <a:pt x="27" y="47"/>
                      <a:pt x="28" y="71"/>
                    </a:cubicBezTo>
                    <a:cubicBezTo>
                      <a:pt x="29" y="80"/>
                      <a:pt x="12" y="90"/>
                      <a:pt x="4" y="100"/>
                    </a:cubicBezTo>
                    <a:cubicBezTo>
                      <a:pt x="3" y="99"/>
                      <a:pt x="1" y="99"/>
                      <a:pt x="0" y="9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106"/>
              <p:cNvSpPr>
                <a:spLocks/>
              </p:cNvSpPr>
              <p:nvPr/>
            </p:nvSpPr>
            <p:spPr bwMode="auto">
              <a:xfrm>
                <a:off x="11737989" y="74356"/>
                <a:ext cx="241843" cy="203267"/>
              </a:xfrm>
              <a:custGeom>
                <a:avLst/>
                <a:gdLst>
                  <a:gd name="T0" fmla="*/ 48 w 69"/>
                  <a:gd name="T1" fmla="*/ 58 h 58"/>
                  <a:gd name="T2" fmla="*/ 0 w 69"/>
                  <a:gd name="T3" fmla="*/ 58 h 58"/>
                  <a:gd name="T4" fmla="*/ 66 w 69"/>
                  <a:gd name="T5" fmla="*/ 0 h 58"/>
                  <a:gd name="T6" fmla="*/ 69 w 69"/>
                  <a:gd name="T7" fmla="*/ 1 h 58"/>
                  <a:gd name="T8" fmla="*/ 48 w 69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58">
                    <a:moveTo>
                      <a:pt x="48" y="58"/>
                    </a:moveTo>
                    <a:cubicBezTo>
                      <a:pt x="34" y="58"/>
                      <a:pt x="20" y="58"/>
                      <a:pt x="0" y="58"/>
                    </a:cubicBezTo>
                    <a:cubicBezTo>
                      <a:pt x="25" y="36"/>
                      <a:pt x="46" y="18"/>
                      <a:pt x="66" y="0"/>
                    </a:cubicBezTo>
                    <a:cubicBezTo>
                      <a:pt x="67" y="0"/>
                      <a:pt x="68" y="0"/>
                      <a:pt x="69" y="1"/>
                    </a:cubicBezTo>
                    <a:cubicBezTo>
                      <a:pt x="62" y="20"/>
                      <a:pt x="55" y="39"/>
                      <a:pt x="48" y="5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107"/>
              <p:cNvSpPr>
                <a:spLocks/>
              </p:cNvSpPr>
              <p:nvPr/>
            </p:nvSpPr>
            <p:spPr bwMode="auto">
              <a:xfrm>
                <a:off x="10813646" y="1193063"/>
                <a:ext cx="94957" cy="264098"/>
              </a:xfrm>
              <a:custGeom>
                <a:avLst/>
                <a:gdLst>
                  <a:gd name="T0" fmla="*/ 4 w 27"/>
                  <a:gd name="T1" fmla="*/ 0 h 75"/>
                  <a:gd name="T2" fmla="*/ 26 w 27"/>
                  <a:gd name="T3" fmla="*/ 32 h 75"/>
                  <a:gd name="T4" fmla="*/ 0 w 27"/>
                  <a:gd name="T5" fmla="*/ 75 h 75"/>
                  <a:gd name="T6" fmla="*/ 0 w 27"/>
                  <a:gd name="T7" fmla="*/ 3 h 75"/>
                  <a:gd name="T8" fmla="*/ 4 w 27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5">
                    <a:moveTo>
                      <a:pt x="4" y="0"/>
                    </a:moveTo>
                    <a:cubicBezTo>
                      <a:pt x="12" y="11"/>
                      <a:pt x="25" y="21"/>
                      <a:pt x="26" y="32"/>
                    </a:cubicBezTo>
                    <a:cubicBezTo>
                      <a:pt x="27" y="49"/>
                      <a:pt x="22" y="68"/>
                      <a:pt x="0" y="75"/>
                    </a:cubicBezTo>
                    <a:cubicBezTo>
                      <a:pt x="0" y="50"/>
                      <a:pt x="0" y="27"/>
                      <a:pt x="0" y="3"/>
                    </a:cubicBezTo>
                    <a:cubicBezTo>
                      <a:pt x="1" y="2"/>
                      <a:pt x="3" y="1"/>
                      <a:pt x="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108"/>
              <p:cNvSpPr>
                <a:spLocks/>
              </p:cNvSpPr>
              <p:nvPr/>
            </p:nvSpPr>
            <p:spPr bwMode="auto">
              <a:xfrm>
                <a:off x="11868554" y="2236100"/>
                <a:ext cx="146886" cy="231456"/>
              </a:xfrm>
              <a:custGeom>
                <a:avLst/>
                <a:gdLst>
                  <a:gd name="T0" fmla="*/ 42 w 42"/>
                  <a:gd name="T1" fmla="*/ 66 h 66"/>
                  <a:gd name="T2" fmla="*/ 0 w 42"/>
                  <a:gd name="T3" fmla="*/ 47 h 66"/>
                  <a:gd name="T4" fmla="*/ 42 w 42"/>
                  <a:gd name="T5" fmla="*/ 0 h 66"/>
                  <a:gd name="T6" fmla="*/ 42 w 42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66">
                    <a:moveTo>
                      <a:pt x="42" y="66"/>
                    </a:moveTo>
                    <a:cubicBezTo>
                      <a:pt x="28" y="60"/>
                      <a:pt x="15" y="54"/>
                      <a:pt x="0" y="47"/>
                    </a:cubicBezTo>
                    <a:cubicBezTo>
                      <a:pt x="15" y="31"/>
                      <a:pt x="27" y="17"/>
                      <a:pt x="42" y="0"/>
                    </a:cubicBezTo>
                    <a:cubicBezTo>
                      <a:pt x="42" y="24"/>
                      <a:pt x="42" y="43"/>
                      <a:pt x="42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109"/>
              <p:cNvSpPr>
                <a:spLocks/>
              </p:cNvSpPr>
              <p:nvPr/>
            </p:nvSpPr>
            <p:spPr bwMode="auto">
              <a:xfrm>
                <a:off x="10807711" y="1506122"/>
                <a:ext cx="83087" cy="316028"/>
              </a:xfrm>
              <a:custGeom>
                <a:avLst/>
                <a:gdLst>
                  <a:gd name="T0" fmla="*/ 24 w 24"/>
                  <a:gd name="T1" fmla="*/ 5 h 90"/>
                  <a:gd name="T2" fmla="*/ 10 w 24"/>
                  <a:gd name="T3" fmla="*/ 90 h 90"/>
                  <a:gd name="T4" fmla="*/ 0 w 24"/>
                  <a:gd name="T5" fmla="*/ 89 h 90"/>
                  <a:gd name="T6" fmla="*/ 1 w 24"/>
                  <a:gd name="T7" fmla="*/ 11 h 90"/>
                  <a:gd name="T8" fmla="*/ 16 w 24"/>
                  <a:gd name="T9" fmla="*/ 0 h 90"/>
                  <a:gd name="T10" fmla="*/ 24 w 24"/>
                  <a:gd name="T11" fmla="*/ 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90">
                    <a:moveTo>
                      <a:pt x="24" y="5"/>
                    </a:moveTo>
                    <a:cubicBezTo>
                      <a:pt x="19" y="33"/>
                      <a:pt x="15" y="62"/>
                      <a:pt x="10" y="90"/>
                    </a:cubicBezTo>
                    <a:cubicBezTo>
                      <a:pt x="7" y="90"/>
                      <a:pt x="4" y="89"/>
                      <a:pt x="0" y="89"/>
                    </a:cubicBezTo>
                    <a:cubicBezTo>
                      <a:pt x="0" y="63"/>
                      <a:pt x="0" y="37"/>
                      <a:pt x="1" y="11"/>
                    </a:cubicBezTo>
                    <a:cubicBezTo>
                      <a:pt x="1" y="7"/>
                      <a:pt x="11" y="4"/>
                      <a:pt x="16" y="0"/>
                    </a:cubicBezTo>
                    <a:cubicBezTo>
                      <a:pt x="19" y="2"/>
                      <a:pt x="22" y="3"/>
                      <a:pt x="24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110"/>
              <p:cNvSpPr>
                <a:spLocks/>
              </p:cNvSpPr>
              <p:nvPr/>
            </p:nvSpPr>
            <p:spPr bwMode="auto">
              <a:xfrm>
                <a:off x="11948674" y="5402307"/>
                <a:ext cx="66767" cy="314543"/>
              </a:xfrm>
              <a:custGeom>
                <a:avLst/>
                <a:gdLst>
                  <a:gd name="T0" fmla="*/ 9 w 19"/>
                  <a:gd name="T1" fmla="*/ 90 h 90"/>
                  <a:gd name="T2" fmla="*/ 0 w 19"/>
                  <a:gd name="T3" fmla="*/ 19 h 90"/>
                  <a:gd name="T4" fmla="*/ 19 w 19"/>
                  <a:gd name="T5" fmla="*/ 0 h 90"/>
                  <a:gd name="T6" fmla="*/ 19 w 19"/>
                  <a:gd name="T7" fmla="*/ 89 h 90"/>
                  <a:gd name="T8" fmla="*/ 9 w 19"/>
                  <a:gd name="T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0">
                    <a:moveTo>
                      <a:pt x="9" y="90"/>
                    </a:moveTo>
                    <a:cubicBezTo>
                      <a:pt x="6" y="66"/>
                      <a:pt x="1" y="43"/>
                      <a:pt x="0" y="19"/>
                    </a:cubicBezTo>
                    <a:cubicBezTo>
                      <a:pt x="0" y="14"/>
                      <a:pt x="11" y="8"/>
                      <a:pt x="19" y="0"/>
                    </a:cubicBezTo>
                    <a:cubicBezTo>
                      <a:pt x="19" y="33"/>
                      <a:pt x="19" y="61"/>
                      <a:pt x="19" y="89"/>
                    </a:cubicBezTo>
                    <a:cubicBezTo>
                      <a:pt x="15" y="89"/>
                      <a:pt x="12" y="90"/>
                      <a:pt x="9" y="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111"/>
              <p:cNvSpPr>
                <a:spLocks/>
              </p:cNvSpPr>
              <p:nvPr/>
            </p:nvSpPr>
            <p:spPr bwMode="auto">
              <a:xfrm>
                <a:off x="11758761" y="23911"/>
                <a:ext cx="189913" cy="161723"/>
              </a:xfrm>
              <a:custGeom>
                <a:avLst/>
                <a:gdLst>
                  <a:gd name="T0" fmla="*/ 2 w 54"/>
                  <a:gd name="T1" fmla="*/ 0 h 46"/>
                  <a:gd name="T2" fmla="*/ 52 w 54"/>
                  <a:gd name="T3" fmla="*/ 0 h 46"/>
                  <a:gd name="T4" fmla="*/ 54 w 54"/>
                  <a:gd name="T5" fmla="*/ 4 h 46"/>
                  <a:gd name="T6" fmla="*/ 0 w 54"/>
                  <a:gd name="T7" fmla="*/ 46 h 46"/>
                  <a:gd name="T8" fmla="*/ 2 w 54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46">
                    <a:moveTo>
                      <a:pt x="2" y="0"/>
                    </a:moveTo>
                    <a:cubicBezTo>
                      <a:pt x="20" y="0"/>
                      <a:pt x="36" y="0"/>
                      <a:pt x="52" y="0"/>
                    </a:cubicBezTo>
                    <a:cubicBezTo>
                      <a:pt x="53" y="2"/>
                      <a:pt x="54" y="3"/>
                      <a:pt x="54" y="4"/>
                    </a:cubicBezTo>
                    <a:cubicBezTo>
                      <a:pt x="37" y="17"/>
                      <a:pt x="21" y="30"/>
                      <a:pt x="0" y="46"/>
                    </a:cubicBezTo>
                    <a:cubicBezTo>
                      <a:pt x="1" y="28"/>
                      <a:pt x="2" y="15"/>
                      <a:pt x="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112"/>
              <p:cNvSpPr>
                <a:spLocks/>
              </p:cNvSpPr>
              <p:nvPr/>
            </p:nvSpPr>
            <p:spPr bwMode="auto">
              <a:xfrm>
                <a:off x="10813646" y="4759866"/>
                <a:ext cx="99408" cy="231456"/>
              </a:xfrm>
              <a:custGeom>
                <a:avLst/>
                <a:gdLst>
                  <a:gd name="T0" fmla="*/ 0 w 28"/>
                  <a:gd name="T1" fmla="*/ 0 h 66"/>
                  <a:gd name="T2" fmla="*/ 28 w 28"/>
                  <a:gd name="T3" fmla="*/ 10 h 66"/>
                  <a:gd name="T4" fmla="*/ 7 w 28"/>
                  <a:gd name="T5" fmla="*/ 66 h 66"/>
                  <a:gd name="T6" fmla="*/ 0 w 28"/>
                  <a:gd name="T7" fmla="*/ 64 h 66"/>
                  <a:gd name="T8" fmla="*/ 0 w 28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6">
                    <a:moveTo>
                      <a:pt x="0" y="0"/>
                    </a:moveTo>
                    <a:cubicBezTo>
                      <a:pt x="8" y="3"/>
                      <a:pt x="16" y="6"/>
                      <a:pt x="28" y="10"/>
                    </a:cubicBezTo>
                    <a:cubicBezTo>
                      <a:pt x="21" y="29"/>
                      <a:pt x="14" y="47"/>
                      <a:pt x="7" y="66"/>
                    </a:cubicBezTo>
                    <a:cubicBezTo>
                      <a:pt x="5" y="65"/>
                      <a:pt x="2" y="65"/>
                      <a:pt x="0" y="64"/>
                    </a:cubicBezTo>
                    <a:cubicBezTo>
                      <a:pt x="0" y="43"/>
                      <a:pt x="0" y="22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113"/>
              <p:cNvSpPr>
                <a:spLocks/>
              </p:cNvSpPr>
              <p:nvPr/>
            </p:nvSpPr>
            <p:spPr bwMode="auto">
              <a:xfrm>
                <a:off x="10862609" y="28361"/>
                <a:ext cx="158756" cy="146886"/>
              </a:xfrm>
              <a:custGeom>
                <a:avLst/>
                <a:gdLst>
                  <a:gd name="T0" fmla="*/ 45 w 45"/>
                  <a:gd name="T1" fmla="*/ 0 h 42"/>
                  <a:gd name="T2" fmla="*/ 39 w 45"/>
                  <a:gd name="T3" fmla="*/ 42 h 42"/>
                  <a:gd name="T4" fmla="*/ 0 w 45"/>
                  <a:gd name="T5" fmla="*/ 0 h 42"/>
                  <a:gd name="T6" fmla="*/ 45 w 45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2">
                    <a:moveTo>
                      <a:pt x="45" y="0"/>
                    </a:moveTo>
                    <a:cubicBezTo>
                      <a:pt x="43" y="13"/>
                      <a:pt x="42" y="25"/>
                      <a:pt x="39" y="42"/>
                    </a:cubicBezTo>
                    <a:cubicBezTo>
                      <a:pt x="26" y="27"/>
                      <a:pt x="14" y="15"/>
                      <a:pt x="0" y="0"/>
                    </a:cubicBezTo>
                    <a:cubicBezTo>
                      <a:pt x="17" y="0"/>
                      <a:pt x="30" y="0"/>
                      <a:pt x="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114"/>
              <p:cNvSpPr>
                <a:spLocks/>
              </p:cNvSpPr>
              <p:nvPr/>
            </p:nvSpPr>
            <p:spPr bwMode="auto">
              <a:xfrm>
                <a:off x="11966478" y="1874078"/>
                <a:ext cx="51930" cy="287837"/>
              </a:xfrm>
              <a:custGeom>
                <a:avLst/>
                <a:gdLst>
                  <a:gd name="T0" fmla="*/ 15 w 15"/>
                  <a:gd name="T1" fmla="*/ 0 h 82"/>
                  <a:gd name="T2" fmla="*/ 15 w 15"/>
                  <a:gd name="T3" fmla="*/ 81 h 82"/>
                  <a:gd name="T4" fmla="*/ 9 w 15"/>
                  <a:gd name="T5" fmla="*/ 82 h 82"/>
                  <a:gd name="T6" fmla="*/ 0 w 15"/>
                  <a:gd name="T7" fmla="*/ 14 h 82"/>
                  <a:gd name="T8" fmla="*/ 15 w 15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82">
                    <a:moveTo>
                      <a:pt x="15" y="0"/>
                    </a:moveTo>
                    <a:cubicBezTo>
                      <a:pt x="15" y="30"/>
                      <a:pt x="15" y="56"/>
                      <a:pt x="15" y="81"/>
                    </a:cubicBezTo>
                    <a:cubicBezTo>
                      <a:pt x="13" y="81"/>
                      <a:pt x="11" y="82"/>
                      <a:pt x="9" y="82"/>
                    </a:cubicBezTo>
                    <a:cubicBezTo>
                      <a:pt x="6" y="59"/>
                      <a:pt x="2" y="37"/>
                      <a:pt x="0" y="14"/>
                    </a:cubicBezTo>
                    <a:cubicBezTo>
                      <a:pt x="0" y="10"/>
                      <a:pt x="8" y="6"/>
                      <a:pt x="1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115"/>
              <p:cNvSpPr>
                <a:spLocks/>
              </p:cNvSpPr>
              <p:nvPr/>
            </p:nvSpPr>
            <p:spPr bwMode="auto">
              <a:xfrm>
                <a:off x="10782489" y="5053638"/>
                <a:ext cx="102375" cy="264098"/>
              </a:xfrm>
              <a:custGeom>
                <a:avLst/>
                <a:gdLst>
                  <a:gd name="T0" fmla="*/ 9 w 29"/>
                  <a:gd name="T1" fmla="*/ 75 h 75"/>
                  <a:gd name="T2" fmla="*/ 16 w 29"/>
                  <a:gd name="T3" fmla="*/ 0 h 75"/>
                  <a:gd name="T4" fmla="*/ 9 w 29"/>
                  <a:gd name="T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75">
                    <a:moveTo>
                      <a:pt x="9" y="75"/>
                    </a:moveTo>
                    <a:cubicBezTo>
                      <a:pt x="11" y="50"/>
                      <a:pt x="0" y="23"/>
                      <a:pt x="16" y="0"/>
                    </a:cubicBezTo>
                    <a:cubicBezTo>
                      <a:pt x="21" y="26"/>
                      <a:pt x="29" y="52"/>
                      <a:pt x="9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116"/>
              <p:cNvSpPr>
                <a:spLocks/>
              </p:cNvSpPr>
              <p:nvPr/>
            </p:nvSpPr>
            <p:spPr bwMode="auto">
              <a:xfrm>
                <a:off x="11935320" y="3443828"/>
                <a:ext cx="83087" cy="143919"/>
              </a:xfrm>
              <a:custGeom>
                <a:avLst/>
                <a:gdLst>
                  <a:gd name="T0" fmla="*/ 24 w 24"/>
                  <a:gd name="T1" fmla="*/ 1 h 41"/>
                  <a:gd name="T2" fmla="*/ 24 w 24"/>
                  <a:gd name="T3" fmla="*/ 41 h 41"/>
                  <a:gd name="T4" fmla="*/ 0 w 24"/>
                  <a:gd name="T5" fmla="*/ 35 h 41"/>
                  <a:gd name="T6" fmla="*/ 21 w 24"/>
                  <a:gd name="T7" fmla="*/ 0 h 41"/>
                  <a:gd name="T8" fmla="*/ 24 w 24"/>
                  <a:gd name="T9" fmla="*/ 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1">
                    <a:moveTo>
                      <a:pt x="24" y="1"/>
                    </a:moveTo>
                    <a:cubicBezTo>
                      <a:pt x="24" y="13"/>
                      <a:pt x="24" y="26"/>
                      <a:pt x="24" y="41"/>
                    </a:cubicBezTo>
                    <a:cubicBezTo>
                      <a:pt x="16" y="39"/>
                      <a:pt x="9" y="37"/>
                      <a:pt x="0" y="35"/>
                    </a:cubicBezTo>
                    <a:cubicBezTo>
                      <a:pt x="8" y="22"/>
                      <a:pt x="14" y="11"/>
                      <a:pt x="21" y="0"/>
                    </a:cubicBezTo>
                    <a:cubicBezTo>
                      <a:pt x="22" y="0"/>
                      <a:pt x="23" y="0"/>
                      <a:pt x="24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117"/>
              <p:cNvSpPr>
                <a:spLocks/>
              </p:cNvSpPr>
              <p:nvPr/>
            </p:nvSpPr>
            <p:spPr bwMode="auto">
              <a:xfrm>
                <a:off x="11956092" y="101063"/>
                <a:ext cx="59348" cy="194365"/>
              </a:xfrm>
              <a:custGeom>
                <a:avLst/>
                <a:gdLst>
                  <a:gd name="T0" fmla="*/ 17 w 17"/>
                  <a:gd name="T1" fmla="*/ 55 h 55"/>
                  <a:gd name="T2" fmla="*/ 0 w 17"/>
                  <a:gd name="T3" fmla="*/ 52 h 55"/>
                  <a:gd name="T4" fmla="*/ 17 w 17"/>
                  <a:gd name="T5" fmla="*/ 0 h 55"/>
                  <a:gd name="T6" fmla="*/ 17 w 17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55">
                    <a:moveTo>
                      <a:pt x="17" y="55"/>
                    </a:moveTo>
                    <a:cubicBezTo>
                      <a:pt x="12" y="54"/>
                      <a:pt x="7" y="53"/>
                      <a:pt x="0" y="52"/>
                    </a:cubicBezTo>
                    <a:cubicBezTo>
                      <a:pt x="6" y="36"/>
                      <a:pt x="10" y="21"/>
                      <a:pt x="17" y="0"/>
                    </a:cubicBezTo>
                    <a:cubicBezTo>
                      <a:pt x="17" y="21"/>
                      <a:pt x="17" y="37"/>
                      <a:pt x="17" y="5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118"/>
              <p:cNvSpPr>
                <a:spLocks/>
              </p:cNvSpPr>
              <p:nvPr/>
            </p:nvSpPr>
            <p:spPr bwMode="auto">
              <a:xfrm>
                <a:off x="11334424" y="6823687"/>
                <a:ext cx="157272" cy="97924"/>
              </a:xfrm>
              <a:custGeom>
                <a:avLst/>
                <a:gdLst>
                  <a:gd name="T0" fmla="*/ 0 w 45"/>
                  <a:gd name="T1" fmla="*/ 19 h 28"/>
                  <a:gd name="T2" fmla="*/ 45 w 45"/>
                  <a:gd name="T3" fmla="*/ 28 h 28"/>
                  <a:gd name="T4" fmla="*/ 0 w 45"/>
                  <a:gd name="T5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8">
                    <a:moveTo>
                      <a:pt x="0" y="19"/>
                    </a:moveTo>
                    <a:cubicBezTo>
                      <a:pt x="15" y="16"/>
                      <a:pt x="34" y="0"/>
                      <a:pt x="45" y="28"/>
                    </a:cubicBezTo>
                    <a:cubicBezTo>
                      <a:pt x="28" y="25"/>
                      <a:pt x="14" y="22"/>
                      <a:pt x="0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119"/>
              <p:cNvSpPr>
                <a:spLocks/>
              </p:cNvSpPr>
              <p:nvPr/>
            </p:nvSpPr>
            <p:spPr bwMode="auto">
              <a:xfrm>
                <a:off x="11352228" y="3277654"/>
                <a:ext cx="157272" cy="94957"/>
              </a:xfrm>
              <a:custGeom>
                <a:avLst/>
                <a:gdLst>
                  <a:gd name="T0" fmla="*/ 2 w 45"/>
                  <a:gd name="T1" fmla="*/ 13 h 27"/>
                  <a:gd name="T2" fmla="*/ 45 w 45"/>
                  <a:gd name="T3" fmla="*/ 27 h 27"/>
                  <a:gd name="T4" fmla="*/ 0 w 45"/>
                  <a:gd name="T5" fmla="*/ 19 h 27"/>
                  <a:gd name="T6" fmla="*/ 2 w 45"/>
                  <a:gd name="T7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7">
                    <a:moveTo>
                      <a:pt x="2" y="13"/>
                    </a:moveTo>
                    <a:cubicBezTo>
                      <a:pt x="15" y="18"/>
                      <a:pt x="33" y="0"/>
                      <a:pt x="45" y="27"/>
                    </a:cubicBezTo>
                    <a:cubicBezTo>
                      <a:pt x="28" y="24"/>
                      <a:pt x="14" y="22"/>
                      <a:pt x="0" y="19"/>
                    </a:cubicBezTo>
                    <a:cubicBezTo>
                      <a:pt x="1" y="17"/>
                      <a:pt x="1" y="15"/>
                      <a:pt x="2" y="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120"/>
              <p:cNvSpPr>
                <a:spLocks/>
              </p:cNvSpPr>
              <p:nvPr/>
            </p:nvSpPr>
            <p:spPr bwMode="auto">
              <a:xfrm>
                <a:off x="10803261" y="2256872"/>
                <a:ext cx="84571" cy="136500"/>
              </a:xfrm>
              <a:custGeom>
                <a:avLst/>
                <a:gdLst>
                  <a:gd name="T0" fmla="*/ 3 w 24"/>
                  <a:gd name="T1" fmla="*/ 0 h 39"/>
                  <a:gd name="T2" fmla="*/ 24 w 24"/>
                  <a:gd name="T3" fmla="*/ 36 h 39"/>
                  <a:gd name="T4" fmla="*/ 3 w 24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9">
                    <a:moveTo>
                      <a:pt x="3" y="0"/>
                    </a:moveTo>
                    <a:cubicBezTo>
                      <a:pt x="12" y="15"/>
                      <a:pt x="18" y="25"/>
                      <a:pt x="24" y="36"/>
                    </a:cubicBezTo>
                    <a:cubicBezTo>
                      <a:pt x="0" y="39"/>
                      <a:pt x="0" y="39"/>
                      <a:pt x="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121"/>
              <p:cNvSpPr>
                <a:spLocks/>
              </p:cNvSpPr>
              <p:nvPr/>
            </p:nvSpPr>
            <p:spPr bwMode="auto">
              <a:xfrm>
                <a:off x="11924935" y="388900"/>
                <a:ext cx="100891" cy="105343"/>
              </a:xfrm>
              <a:custGeom>
                <a:avLst/>
                <a:gdLst>
                  <a:gd name="T0" fmla="*/ 26 w 29"/>
                  <a:gd name="T1" fmla="*/ 30 h 30"/>
                  <a:gd name="T2" fmla="*/ 0 w 29"/>
                  <a:gd name="T3" fmla="*/ 0 h 30"/>
                  <a:gd name="T4" fmla="*/ 26 w 29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30">
                    <a:moveTo>
                      <a:pt x="26" y="30"/>
                    </a:moveTo>
                    <a:cubicBezTo>
                      <a:pt x="16" y="18"/>
                      <a:pt x="7" y="8"/>
                      <a:pt x="0" y="0"/>
                    </a:cubicBezTo>
                    <a:cubicBezTo>
                      <a:pt x="27" y="0"/>
                      <a:pt x="29" y="2"/>
                      <a:pt x="26" y="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30" name="组合 529"/>
            <p:cNvGrpSpPr/>
            <p:nvPr/>
          </p:nvGrpSpPr>
          <p:grpSpPr>
            <a:xfrm>
              <a:off x="7550354" y="7590"/>
              <a:ext cx="1018246" cy="6850410"/>
              <a:chOff x="10775070" y="7590"/>
              <a:chExt cx="1296751" cy="7117288"/>
            </a:xfrm>
          </p:grpSpPr>
          <p:sp>
            <p:nvSpPr>
              <p:cNvPr id="531" name="Freeform 8"/>
              <p:cNvSpPr>
                <a:spLocks/>
              </p:cNvSpPr>
              <p:nvPr/>
            </p:nvSpPr>
            <p:spPr bwMode="auto">
              <a:xfrm>
                <a:off x="11203859" y="709378"/>
                <a:ext cx="498522" cy="403565"/>
              </a:xfrm>
              <a:custGeom>
                <a:avLst/>
                <a:gdLst>
                  <a:gd name="T0" fmla="*/ 142 w 142"/>
                  <a:gd name="T1" fmla="*/ 6 h 115"/>
                  <a:gd name="T2" fmla="*/ 79 w 142"/>
                  <a:gd name="T3" fmla="*/ 91 h 115"/>
                  <a:gd name="T4" fmla="*/ 29 w 142"/>
                  <a:gd name="T5" fmla="*/ 98 h 115"/>
                  <a:gd name="T6" fmla="*/ 0 w 142"/>
                  <a:gd name="T7" fmla="*/ 78 h 115"/>
                  <a:gd name="T8" fmla="*/ 39 w 142"/>
                  <a:gd name="T9" fmla="*/ 16 h 115"/>
                  <a:gd name="T10" fmla="*/ 63 w 142"/>
                  <a:gd name="T11" fmla="*/ 1 h 115"/>
                  <a:gd name="T12" fmla="*/ 142 w 142"/>
                  <a:gd name="T13" fmla="*/ 6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15">
                    <a:moveTo>
                      <a:pt x="142" y="6"/>
                    </a:moveTo>
                    <a:cubicBezTo>
                      <a:pt x="128" y="43"/>
                      <a:pt x="104" y="67"/>
                      <a:pt x="79" y="91"/>
                    </a:cubicBezTo>
                    <a:cubicBezTo>
                      <a:pt x="56" y="115"/>
                      <a:pt x="56" y="115"/>
                      <a:pt x="29" y="98"/>
                    </a:cubicBezTo>
                    <a:cubicBezTo>
                      <a:pt x="18" y="91"/>
                      <a:pt x="8" y="83"/>
                      <a:pt x="0" y="78"/>
                    </a:cubicBezTo>
                    <a:cubicBezTo>
                      <a:pt x="14" y="57"/>
                      <a:pt x="28" y="37"/>
                      <a:pt x="39" y="16"/>
                    </a:cubicBezTo>
                    <a:cubicBezTo>
                      <a:pt x="45" y="5"/>
                      <a:pt x="51" y="0"/>
                      <a:pt x="63" y="1"/>
                    </a:cubicBezTo>
                    <a:cubicBezTo>
                      <a:pt x="88" y="3"/>
                      <a:pt x="114" y="4"/>
                      <a:pt x="142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2" name="Freeform 9"/>
              <p:cNvSpPr>
                <a:spLocks/>
              </p:cNvSpPr>
              <p:nvPr/>
            </p:nvSpPr>
            <p:spPr bwMode="auto">
              <a:xfrm>
                <a:off x="10803261" y="4151551"/>
                <a:ext cx="520778" cy="298223"/>
              </a:xfrm>
              <a:custGeom>
                <a:avLst/>
                <a:gdLst>
                  <a:gd name="T0" fmla="*/ 93 w 148"/>
                  <a:gd name="T1" fmla="*/ 0 h 85"/>
                  <a:gd name="T2" fmla="*/ 148 w 148"/>
                  <a:gd name="T3" fmla="*/ 67 h 85"/>
                  <a:gd name="T4" fmla="*/ 55 w 148"/>
                  <a:gd name="T5" fmla="*/ 84 h 85"/>
                  <a:gd name="T6" fmla="*/ 8 w 148"/>
                  <a:gd name="T7" fmla="*/ 55 h 85"/>
                  <a:gd name="T8" fmla="*/ 0 w 148"/>
                  <a:gd name="T9" fmla="*/ 16 h 85"/>
                  <a:gd name="T10" fmla="*/ 93 w 148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8" h="85">
                    <a:moveTo>
                      <a:pt x="93" y="0"/>
                    </a:moveTo>
                    <a:cubicBezTo>
                      <a:pt x="107" y="18"/>
                      <a:pt x="126" y="41"/>
                      <a:pt x="148" y="67"/>
                    </a:cubicBezTo>
                    <a:cubicBezTo>
                      <a:pt x="113" y="74"/>
                      <a:pt x="84" y="85"/>
                      <a:pt x="55" y="84"/>
                    </a:cubicBezTo>
                    <a:cubicBezTo>
                      <a:pt x="39" y="84"/>
                      <a:pt x="20" y="69"/>
                      <a:pt x="8" y="55"/>
                    </a:cubicBezTo>
                    <a:cubicBezTo>
                      <a:pt x="0" y="45"/>
                      <a:pt x="2" y="27"/>
                      <a:pt x="0" y="16"/>
                    </a:cubicBezTo>
                    <a:cubicBezTo>
                      <a:pt x="31" y="10"/>
                      <a:pt x="58" y="6"/>
                      <a:pt x="9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3" name="Freeform 10"/>
              <p:cNvSpPr>
                <a:spLocks/>
              </p:cNvSpPr>
              <p:nvPr/>
            </p:nvSpPr>
            <p:spPr bwMode="auto">
              <a:xfrm>
                <a:off x="10923440" y="5253937"/>
                <a:ext cx="523745" cy="357571"/>
              </a:xfrm>
              <a:custGeom>
                <a:avLst/>
                <a:gdLst>
                  <a:gd name="T0" fmla="*/ 140 w 149"/>
                  <a:gd name="T1" fmla="*/ 47 h 102"/>
                  <a:gd name="T2" fmla="*/ 149 w 149"/>
                  <a:gd name="T3" fmla="*/ 100 h 102"/>
                  <a:gd name="T4" fmla="*/ 23 w 149"/>
                  <a:gd name="T5" fmla="*/ 75 h 102"/>
                  <a:gd name="T6" fmla="*/ 17 w 149"/>
                  <a:gd name="T7" fmla="*/ 68 h 102"/>
                  <a:gd name="T8" fmla="*/ 0 w 149"/>
                  <a:gd name="T9" fmla="*/ 0 h 102"/>
                  <a:gd name="T10" fmla="*/ 140 w 149"/>
                  <a:gd name="T11" fmla="*/ 4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9" h="102">
                    <a:moveTo>
                      <a:pt x="140" y="47"/>
                    </a:moveTo>
                    <a:cubicBezTo>
                      <a:pt x="143" y="65"/>
                      <a:pt x="146" y="81"/>
                      <a:pt x="149" y="100"/>
                    </a:cubicBezTo>
                    <a:cubicBezTo>
                      <a:pt x="103" y="102"/>
                      <a:pt x="63" y="90"/>
                      <a:pt x="23" y="75"/>
                    </a:cubicBezTo>
                    <a:cubicBezTo>
                      <a:pt x="20" y="74"/>
                      <a:pt x="17" y="71"/>
                      <a:pt x="17" y="68"/>
                    </a:cubicBezTo>
                    <a:cubicBezTo>
                      <a:pt x="11" y="47"/>
                      <a:pt x="6" y="25"/>
                      <a:pt x="0" y="0"/>
                    </a:cubicBezTo>
                    <a:cubicBezTo>
                      <a:pt x="46" y="24"/>
                      <a:pt x="88" y="46"/>
                      <a:pt x="140" y="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4" name="Freeform 11"/>
              <p:cNvSpPr>
                <a:spLocks/>
              </p:cNvSpPr>
              <p:nvPr/>
            </p:nvSpPr>
            <p:spPr bwMode="auto">
              <a:xfrm>
                <a:off x="10944211" y="1719774"/>
                <a:ext cx="516326" cy="344217"/>
              </a:xfrm>
              <a:custGeom>
                <a:avLst/>
                <a:gdLst>
                  <a:gd name="T0" fmla="*/ 146 w 147"/>
                  <a:gd name="T1" fmla="*/ 97 h 98"/>
                  <a:gd name="T2" fmla="*/ 24 w 147"/>
                  <a:gd name="T3" fmla="*/ 73 h 98"/>
                  <a:gd name="T4" fmla="*/ 16 w 147"/>
                  <a:gd name="T5" fmla="*/ 63 h 98"/>
                  <a:gd name="T6" fmla="*/ 0 w 147"/>
                  <a:gd name="T7" fmla="*/ 0 h 98"/>
                  <a:gd name="T8" fmla="*/ 86 w 147"/>
                  <a:gd name="T9" fmla="*/ 35 h 98"/>
                  <a:gd name="T10" fmla="*/ 104 w 147"/>
                  <a:gd name="T11" fmla="*/ 40 h 98"/>
                  <a:gd name="T12" fmla="*/ 146 w 147"/>
                  <a:gd name="T13" fmla="*/ 9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98">
                    <a:moveTo>
                      <a:pt x="146" y="97"/>
                    </a:moveTo>
                    <a:cubicBezTo>
                      <a:pt x="103" y="98"/>
                      <a:pt x="63" y="88"/>
                      <a:pt x="24" y="73"/>
                    </a:cubicBezTo>
                    <a:cubicBezTo>
                      <a:pt x="20" y="71"/>
                      <a:pt x="17" y="67"/>
                      <a:pt x="16" y="63"/>
                    </a:cubicBezTo>
                    <a:cubicBezTo>
                      <a:pt x="10" y="42"/>
                      <a:pt x="6" y="22"/>
                      <a:pt x="0" y="0"/>
                    </a:cubicBezTo>
                    <a:cubicBezTo>
                      <a:pt x="31" y="12"/>
                      <a:pt x="59" y="24"/>
                      <a:pt x="86" y="35"/>
                    </a:cubicBezTo>
                    <a:cubicBezTo>
                      <a:pt x="92" y="38"/>
                      <a:pt x="98" y="39"/>
                      <a:pt x="104" y="40"/>
                    </a:cubicBezTo>
                    <a:cubicBezTo>
                      <a:pt x="146" y="49"/>
                      <a:pt x="147" y="50"/>
                      <a:pt x="146" y="9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5" name="Freeform 12"/>
              <p:cNvSpPr>
                <a:spLocks/>
              </p:cNvSpPr>
              <p:nvPr/>
            </p:nvSpPr>
            <p:spPr bwMode="auto">
              <a:xfrm>
                <a:off x="11252820" y="403737"/>
                <a:ext cx="562321" cy="287837"/>
              </a:xfrm>
              <a:custGeom>
                <a:avLst/>
                <a:gdLst>
                  <a:gd name="T0" fmla="*/ 0 w 160"/>
                  <a:gd name="T1" fmla="*/ 38 h 82"/>
                  <a:gd name="T2" fmla="*/ 79 w 160"/>
                  <a:gd name="T3" fmla="*/ 1 h 82"/>
                  <a:gd name="T4" fmla="*/ 88 w 160"/>
                  <a:gd name="T5" fmla="*/ 2 h 82"/>
                  <a:gd name="T6" fmla="*/ 160 w 160"/>
                  <a:gd name="T7" fmla="*/ 74 h 82"/>
                  <a:gd name="T8" fmla="*/ 0 w 160"/>
                  <a:gd name="T9" fmla="*/ 3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82">
                    <a:moveTo>
                      <a:pt x="0" y="38"/>
                    </a:moveTo>
                    <a:cubicBezTo>
                      <a:pt x="26" y="25"/>
                      <a:pt x="52" y="13"/>
                      <a:pt x="79" y="1"/>
                    </a:cubicBezTo>
                    <a:cubicBezTo>
                      <a:pt x="81" y="0"/>
                      <a:pt x="86" y="0"/>
                      <a:pt x="88" y="2"/>
                    </a:cubicBezTo>
                    <a:cubicBezTo>
                      <a:pt x="118" y="19"/>
                      <a:pt x="144" y="41"/>
                      <a:pt x="160" y="74"/>
                    </a:cubicBezTo>
                    <a:cubicBezTo>
                      <a:pt x="102" y="82"/>
                      <a:pt x="50" y="70"/>
                      <a:pt x="0" y="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6" name="Freeform 13"/>
              <p:cNvSpPr>
                <a:spLocks/>
              </p:cNvSpPr>
              <p:nvPr/>
            </p:nvSpPr>
            <p:spPr bwMode="auto">
              <a:xfrm>
                <a:off x="11021364" y="2028383"/>
                <a:ext cx="452528" cy="442141"/>
              </a:xfrm>
              <a:custGeom>
                <a:avLst/>
                <a:gdLst>
                  <a:gd name="T0" fmla="*/ 0 w 129"/>
                  <a:gd name="T1" fmla="*/ 0 h 126"/>
                  <a:gd name="T2" fmla="*/ 129 w 129"/>
                  <a:gd name="T3" fmla="*/ 41 h 126"/>
                  <a:gd name="T4" fmla="*/ 124 w 129"/>
                  <a:gd name="T5" fmla="*/ 125 h 126"/>
                  <a:gd name="T6" fmla="*/ 119 w 129"/>
                  <a:gd name="T7" fmla="*/ 125 h 126"/>
                  <a:gd name="T8" fmla="*/ 20 w 129"/>
                  <a:gd name="T9" fmla="*/ 40 h 126"/>
                  <a:gd name="T10" fmla="*/ 0 w 129"/>
                  <a:gd name="T11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126">
                    <a:moveTo>
                      <a:pt x="0" y="0"/>
                    </a:moveTo>
                    <a:cubicBezTo>
                      <a:pt x="42" y="14"/>
                      <a:pt x="84" y="27"/>
                      <a:pt x="129" y="41"/>
                    </a:cubicBezTo>
                    <a:cubicBezTo>
                      <a:pt x="127" y="67"/>
                      <a:pt x="126" y="96"/>
                      <a:pt x="124" y="125"/>
                    </a:cubicBezTo>
                    <a:cubicBezTo>
                      <a:pt x="122" y="125"/>
                      <a:pt x="120" y="126"/>
                      <a:pt x="119" y="125"/>
                    </a:cubicBezTo>
                    <a:cubicBezTo>
                      <a:pt x="86" y="97"/>
                      <a:pt x="51" y="70"/>
                      <a:pt x="20" y="40"/>
                    </a:cubicBezTo>
                    <a:cubicBezTo>
                      <a:pt x="9" y="30"/>
                      <a:pt x="5" y="12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7" name="Freeform 14"/>
              <p:cNvSpPr>
                <a:spLocks/>
              </p:cNvSpPr>
              <p:nvPr/>
            </p:nvSpPr>
            <p:spPr bwMode="auto">
              <a:xfrm>
                <a:off x="10800293" y="2758361"/>
                <a:ext cx="473299" cy="313060"/>
              </a:xfrm>
              <a:custGeom>
                <a:avLst/>
                <a:gdLst>
                  <a:gd name="T0" fmla="*/ 135 w 135"/>
                  <a:gd name="T1" fmla="*/ 71 h 89"/>
                  <a:gd name="T2" fmla="*/ 20 w 135"/>
                  <a:gd name="T3" fmla="*/ 74 h 89"/>
                  <a:gd name="T4" fmla="*/ 2 w 135"/>
                  <a:gd name="T5" fmla="*/ 47 h 89"/>
                  <a:gd name="T6" fmla="*/ 2 w 135"/>
                  <a:gd name="T7" fmla="*/ 0 h 89"/>
                  <a:gd name="T8" fmla="*/ 97 w 135"/>
                  <a:gd name="T9" fmla="*/ 24 h 89"/>
                  <a:gd name="T10" fmla="*/ 108 w 135"/>
                  <a:gd name="T11" fmla="*/ 29 h 89"/>
                  <a:gd name="T12" fmla="*/ 135 w 135"/>
                  <a:gd name="T13" fmla="*/ 7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89">
                    <a:moveTo>
                      <a:pt x="135" y="71"/>
                    </a:moveTo>
                    <a:cubicBezTo>
                      <a:pt x="94" y="82"/>
                      <a:pt x="57" y="89"/>
                      <a:pt x="20" y="74"/>
                    </a:cubicBezTo>
                    <a:cubicBezTo>
                      <a:pt x="7" y="68"/>
                      <a:pt x="0" y="62"/>
                      <a:pt x="2" y="47"/>
                    </a:cubicBezTo>
                    <a:cubicBezTo>
                      <a:pt x="3" y="33"/>
                      <a:pt x="2" y="18"/>
                      <a:pt x="2" y="0"/>
                    </a:cubicBezTo>
                    <a:cubicBezTo>
                      <a:pt x="33" y="23"/>
                      <a:pt x="63" y="29"/>
                      <a:pt x="97" y="24"/>
                    </a:cubicBezTo>
                    <a:cubicBezTo>
                      <a:pt x="100" y="23"/>
                      <a:pt x="106" y="26"/>
                      <a:pt x="108" y="29"/>
                    </a:cubicBezTo>
                    <a:cubicBezTo>
                      <a:pt x="117" y="42"/>
                      <a:pt x="125" y="55"/>
                      <a:pt x="135" y="7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8" name="Freeform 15"/>
              <p:cNvSpPr>
                <a:spLocks/>
              </p:cNvSpPr>
              <p:nvPr/>
            </p:nvSpPr>
            <p:spPr bwMode="auto">
              <a:xfrm>
                <a:off x="11435315" y="747954"/>
                <a:ext cx="500006" cy="476267"/>
              </a:xfrm>
              <a:custGeom>
                <a:avLst/>
                <a:gdLst>
                  <a:gd name="T0" fmla="*/ 142 w 142"/>
                  <a:gd name="T1" fmla="*/ 13 h 136"/>
                  <a:gd name="T2" fmla="*/ 73 w 142"/>
                  <a:gd name="T3" fmla="*/ 121 h 136"/>
                  <a:gd name="T4" fmla="*/ 41 w 142"/>
                  <a:gd name="T5" fmla="*/ 129 h 136"/>
                  <a:gd name="T6" fmla="*/ 0 w 142"/>
                  <a:gd name="T7" fmla="*/ 108 h 136"/>
                  <a:gd name="T8" fmla="*/ 62 w 142"/>
                  <a:gd name="T9" fmla="*/ 62 h 136"/>
                  <a:gd name="T10" fmla="*/ 94 w 142"/>
                  <a:gd name="T11" fmla="*/ 24 h 136"/>
                  <a:gd name="T12" fmla="*/ 142 w 142"/>
                  <a:gd name="T13" fmla="*/ 1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36">
                    <a:moveTo>
                      <a:pt x="142" y="13"/>
                    </a:moveTo>
                    <a:cubicBezTo>
                      <a:pt x="119" y="50"/>
                      <a:pt x="96" y="86"/>
                      <a:pt x="73" y="121"/>
                    </a:cubicBezTo>
                    <a:cubicBezTo>
                      <a:pt x="65" y="134"/>
                      <a:pt x="54" y="136"/>
                      <a:pt x="41" y="129"/>
                    </a:cubicBezTo>
                    <a:cubicBezTo>
                      <a:pt x="28" y="121"/>
                      <a:pt x="14" y="115"/>
                      <a:pt x="0" y="108"/>
                    </a:cubicBezTo>
                    <a:cubicBezTo>
                      <a:pt x="21" y="93"/>
                      <a:pt x="42" y="78"/>
                      <a:pt x="62" y="62"/>
                    </a:cubicBezTo>
                    <a:cubicBezTo>
                      <a:pt x="74" y="51"/>
                      <a:pt x="84" y="37"/>
                      <a:pt x="94" y="24"/>
                    </a:cubicBezTo>
                    <a:cubicBezTo>
                      <a:pt x="109" y="1"/>
                      <a:pt x="108" y="0"/>
                      <a:pt x="142" y="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9" name="Freeform 16"/>
              <p:cNvSpPr>
                <a:spLocks/>
              </p:cNvSpPr>
              <p:nvPr/>
            </p:nvSpPr>
            <p:spPr bwMode="auto">
              <a:xfrm>
                <a:off x="10803261" y="6317747"/>
                <a:ext cx="449560" cy="295256"/>
              </a:xfrm>
              <a:custGeom>
                <a:avLst/>
                <a:gdLst>
                  <a:gd name="T0" fmla="*/ 128 w 128"/>
                  <a:gd name="T1" fmla="*/ 66 h 84"/>
                  <a:gd name="T2" fmla="*/ 16 w 128"/>
                  <a:gd name="T3" fmla="*/ 71 h 84"/>
                  <a:gd name="T4" fmla="*/ 1 w 128"/>
                  <a:gd name="T5" fmla="*/ 49 h 84"/>
                  <a:gd name="T6" fmla="*/ 1 w 128"/>
                  <a:gd name="T7" fmla="*/ 0 h 84"/>
                  <a:gd name="T8" fmla="*/ 91 w 128"/>
                  <a:gd name="T9" fmla="*/ 19 h 84"/>
                  <a:gd name="T10" fmla="*/ 105 w 128"/>
                  <a:gd name="T11" fmla="*/ 28 h 84"/>
                  <a:gd name="T12" fmla="*/ 128 w 128"/>
                  <a:gd name="T13" fmla="*/ 6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84">
                    <a:moveTo>
                      <a:pt x="128" y="66"/>
                    </a:moveTo>
                    <a:cubicBezTo>
                      <a:pt x="89" y="79"/>
                      <a:pt x="53" y="84"/>
                      <a:pt x="16" y="71"/>
                    </a:cubicBezTo>
                    <a:cubicBezTo>
                      <a:pt x="6" y="67"/>
                      <a:pt x="0" y="62"/>
                      <a:pt x="1" y="49"/>
                    </a:cubicBezTo>
                    <a:cubicBezTo>
                      <a:pt x="2" y="34"/>
                      <a:pt x="1" y="19"/>
                      <a:pt x="1" y="0"/>
                    </a:cubicBezTo>
                    <a:cubicBezTo>
                      <a:pt x="31" y="19"/>
                      <a:pt x="60" y="25"/>
                      <a:pt x="91" y="19"/>
                    </a:cubicBezTo>
                    <a:cubicBezTo>
                      <a:pt x="95" y="19"/>
                      <a:pt x="101" y="24"/>
                      <a:pt x="105" y="28"/>
                    </a:cubicBezTo>
                    <a:cubicBezTo>
                      <a:pt x="112" y="40"/>
                      <a:pt x="119" y="52"/>
                      <a:pt x="128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0" name="Freeform 17"/>
              <p:cNvSpPr>
                <a:spLocks/>
              </p:cNvSpPr>
              <p:nvPr/>
            </p:nvSpPr>
            <p:spPr bwMode="auto">
              <a:xfrm>
                <a:off x="11000592" y="5569964"/>
                <a:ext cx="452528" cy="431756"/>
              </a:xfrm>
              <a:custGeom>
                <a:avLst/>
                <a:gdLst>
                  <a:gd name="T0" fmla="*/ 0 w 129"/>
                  <a:gd name="T1" fmla="*/ 0 h 123"/>
                  <a:gd name="T2" fmla="*/ 113 w 129"/>
                  <a:gd name="T3" fmla="*/ 35 h 123"/>
                  <a:gd name="T4" fmla="*/ 128 w 129"/>
                  <a:gd name="T5" fmla="*/ 53 h 123"/>
                  <a:gd name="T6" fmla="*/ 123 w 129"/>
                  <a:gd name="T7" fmla="*/ 123 h 123"/>
                  <a:gd name="T8" fmla="*/ 20 w 129"/>
                  <a:gd name="T9" fmla="*/ 40 h 123"/>
                  <a:gd name="T10" fmla="*/ 0 w 129"/>
                  <a:gd name="T1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123">
                    <a:moveTo>
                      <a:pt x="0" y="0"/>
                    </a:moveTo>
                    <a:cubicBezTo>
                      <a:pt x="36" y="20"/>
                      <a:pt x="74" y="29"/>
                      <a:pt x="113" y="35"/>
                    </a:cubicBezTo>
                    <a:cubicBezTo>
                      <a:pt x="125" y="37"/>
                      <a:pt x="129" y="40"/>
                      <a:pt x="128" y="53"/>
                    </a:cubicBezTo>
                    <a:cubicBezTo>
                      <a:pt x="126" y="77"/>
                      <a:pt x="125" y="101"/>
                      <a:pt x="123" y="123"/>
                    </a:cubicBezTo>
                    <a:cubicBezTo>
                      <a:pt x="88" y="95"/>
                      <a:pt x="53" y="69"/>
                      <a:pt x="20" y="40"/>
                    </a:cubicBezTo>
                    <a:cubicBezTo>
                      <a:pt x="10" y="31"/>
                      <a:pt x="7" y="1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1" name="Freeform 18"/>
              <p:cNvSpPr>
                <a:spLocks/>
              </p:cNvSpPr>
              <p:nvPr/>
            </p:nvSpPr>
            <p:spPr bwMode="auto">
              <a:xfrm>
                <a:off x="11601489" y="5994301"/>
                <a:ext cx="416919" cy="320478"/>
              </a:xfrm>
              <a:custGeom>
                <a:avLst/>
                <a:gdLst>
                  <a:gd name="T0" fmla="*/ 57 w 119"/>
                  <a:gd name="T1" fmla="*/ 0 h 91"/>
                  <a:gd name="T2" fmla="*/ 107 w 119"/>
                  <a:gd name="T3" fmla="*/ 15 h 91"/>
                  <a:gd name="T4" fmla="*/ 119 w 119"/>
                  <a:gd name="T5" fmla="*/ 28 h 91"/>
                  <a:gd name="T6" fmla="*/ 112 w 119"/>
                  <a:gd name="T7" fmla="*/ 54 h 91"/>
                  <a:gd name="T8" fmla="*/ 13 w 119"/>
                  <a:gd name="T9" fmla="*/ 90 h 91"/>
                  <a:gd name="T10" fmla="*/ 2 w 119"/>
                  <a:gd name="T11" fmla="*/ 85 h 91"/>
                  <a:gd name="T12" fmla="*/ 3 w 119"/>
                  <a:gd name="T13" fmla="*/ 71 h 91"/>
                  <a:gd name="T14" fmla="*/ 57 w 119"/>
                  <a:gd name="T1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91">
                    <a:moveTo>
                      <a:pt x="57" y="0"/>
                    </a:moveTo>
                    <a:cubicBezTo>
                      <a:pt x="75" y="5"/>
                      <a:pt x="91" y="9"/>
                      <a:pt x="107" y="15"/>
                    </a:cubicBezTo>
                    <a:cubicBezTo>
                      <a:pt x="112" y="17"/>
                      <a:pt x="119" y="24"/>
                      <a:pt x="119" y="28"/>
                    </a:cubicBezTo>
                    <a:cubicBezTo>
                      <a:pt x="119" y="37"/>
                      <a:pt x="117" y="52"/>
                      <a:pt x="112" y="54"/>
                    </a:cubicBezTo>
                    <a:cubicBezTo>
                      <a:pt x="80" y="67"/>
                      <a:pt x="46" y="78"/>
                      <a:pt x="13" y="90"/>
                    </a:cubicBezTo>
                    <a:cubicBezTo>
                      <a:pt x="10" y="91"/>
                      <a:pt x="3" y="88"/>
                      <a:pt x="2" y="85"/>
                    </a:cubicBezTo>
                    <a:cubicBezTo>
                      <a:pt x="0" y="81"/>
                      <a:pt x="0" y="75"/>
                      <a:pt x="3" y="71"/>
                    </a:cubicBezTo>
                    <a:cubicBezTo>
                      <a:pt x="21" y="47"/>
                      <a:pt x="39" y="23"/>
                      <a:pt x="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2" name="Freeform 19"/>
              <p:cNvSpPr>
                <a:spLocks/>
              </p:cNvSpPr>
              <p:nvPr/>
            </p:nvSpPr>
            <p:spPr bwMode="auto">
              <a:xfrm>
                <a:off x="10933826" y="1133715"/>
                <a:ext cx="379826" cy="434723"/>
              </a:xfrm>
              <a:custGeom>
                <a:avLst/>
                <a:gdLst>
                  <a:gd name="T0" fmla="*/ 25 w 108"/>
                  <a:gd name="T1" fmla="*/ 0 h 124"/>
                  <a:gd name="T2" fmla="*/ 108 w 108"/>
                  <a:gd name="T3" fmla="*/ 116 h 124"/>
                  <a:gd name="T4" fmla="*/ 101 w 108"/>
                  <a:gd name="T5" fmla="*/ 124 h 124"/>
                  <a:gd name="T6" fmla="*/ 7 w 108"/>
                  <a:gd name="T7" fmla="*/ 86 h 124"/>
                  <a:gd name="T8" fmla="*/ 1 w 108"/>
                  <a:gd name="T9" fmla="*/ 71 h 124"/>
                  <a:gd name="T10" fmla="*/ 16 w 108"/>
                  <a:gd name="T11" fmla="*/ 2 h 124"/>
                  <a:gd name="T12" fmla="*/ 25 w 108"/>
                  <a:gd name="T13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24">
                    <a:moveTo>
                      <a:pt x="25" y="0"/>
                    </a:moveTo>
                    <a:cubicBezTo>
                      <a:pt x="52" y="38"/>
                      <a:pt x="80" y="77"/>
                      <a:pt x="108" y="116"/>
                    </a:cubicBezTo>
                    <a:cubicBezTo>
                      <a:pt x="106" y="119"/>
                      <a:pt x="103" y="121"/>
                      <a:pt x="101" y="124"/>
                    </a:cubicBezTo>
                    <a:cubicBezTo>
                      <a:pt x="70" y="112"/>
                      <a:pt x="38" y="99"/>
                      <a:pt x="7" y="86"/>
                    </a:cubicBezTo>
                    <a:cubicBezTo>
                      <a:pt x="3" y="84"/>
                      <a:pt x="0" y="76"/>
                      <a:pt x="1" y="71"/>
                    </a:cubicBezTo>
                    <a:cubicBezTo>
                      <a:pt x="5" y="48"/>
                      <a:pt x="11" y="25"/>
                      <a:pt x="16" y="2"/>
                    </a:cubicBezTo>
                    <a:cubicBezTo>
                      <a:pt x="19" y="1"/>
                      <a:pt x="22" y="0"/>
                      <a:pt x="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3" name="Freeform 20"/>
              <p:cNvSpPr>
                <a:spLocks/>
              </p:cNvSpPr>
              <p:nvPr/>
            </p:nvSpPr>
            <p:spPr bwMode="auto">
              <a:xfrm>
                <a:off x="11622261" y="2460139"/>
                <a:ext cx="410984" cy="302674"/>
              </a:xfrm>
              <a:custGeom>
                <a:avLst/>
                <a:gdLst>
                  <a:gd name="T0" fmla="*/ 114 w 117"/>
                  <a:gd name="T1" fmla="*/ 36 h 86"/>
                  <a:gd name="T2" fmla="*/ 97 w 117"/>
                  <a:gd name="T3" fmla="*/ 60 h 86"/>
                  <a:gd name="T4" fmla="*/ 19 w 117"/>
                  <a:gd name="T5" fmla="*/ 85 h 86"/>
                  <a:gd name="T6" fmla="*/ 0 w 117"/>
                  <a:gd name="T7" fmla="*/ 81 h 86"/>
                  <a:gd name="T8" fmla="*/ 5 w 117"/>
                  <a:gd name="T9" fmla="*/ 64 h 86"/>
                  <a:gd name="T10" fmla="*/ 51 w 117"/>
                  <a:gd name="T11" fmla="*/ 6 h 86"/>
                  <a:gd name="T12" fmla="*/ 70 w 117"/>
                  <a:gd name="T13" fmla="*/ 1 h 86"/>
                  <a:gd name="T14" fmla="*/ 96 w 117"/>
                  <a:gd name="T15" fmla="*/ 10 h 86"/>
                  <a:gd name="T16" fmla="*/ 114 w 117"/>
                  <a:gd name="T17" fmla="*/ 3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86">
                    <a:moveTo>
                      <a:pt x="114" y="36"/>
                    </a:moveTo>
                    <a:cubicBezTo>
                      <a:pt x="117" y="48"/>
                      <a:pt x="111" y="56"/>
                      <a:pt x="97" y="60"/>
                    </a:cubicBezTo>
                    <a:cubicBezTo>
                      <a:pt x="71" y="67"/>
                      <a:pt x="45" y="77"/>
                      <a:pt x="19" y="85"/>
                    </a:cubicBezTo>
                    <a:cubicBezTo>
                      <a:pt x="14" y="86"/>
                      <a:pt x="7" y="82"/>
                      <a:pt x="0" y="81"/>
                    </a:cubicBezTo>
                    <a:cubicBezTo>
                      <a:pt x="2" y="75"/>
                      <a:pt x="2" y="69"/>
                      <a:pt x="5" y="64"/>
                    </a:cubicBezTo>
                    <a:cubicBezTo>
                      <a:pt x="20" y="44"/>
                      <a:pt x="34" y="25"/>
                      <a:pt x="51" y="6"/>
                    </a:cubicBezTo>
                    <a:cubicBezTo>
                      <a:pt x="54" y="2"/>
                      <a:pt x="64" y="0"/>
                      <a:pt x="70" y="1"/>
                    </a:cubicBezTo>
                    <a:cubicBezTo>
                      <a:pt x="79" y="2"/>
                      <a:pt x="88" y="7"/>
                      <a:pt x="96" y="10"/>
                    </a:cubicBezTo>
                    <a:cubicBezTo>
                      <a:pt x="114" y="15"/>
                      <a:pt x="114" y="15"/>
                      <a:pt x="114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4" name="Freeform 21"/>
              <p:cNvSpPr>
                <a:spLocks/>
              </p:cNvSpPr>
              <p:nvPr/>
            </p:nvSpPr>
            <p:spPr bwMode="auto">
              <a:xfrm>
                <a:off x="10913054" y="4667877"/>
                <a:ext cx="367957" cy="446593"/>
              </a:xfrm>
              <a:custGeom>
                <a:avLst/>
                <a:gdLst>
                  <a:gd name="T0" fmla="*/ 101 w 105"/>
                  <a:gd name="T1" fmla="*/ 127 h 127"/>
                  <a:gd name="T2" fmla="*/ 8 w 105"/>
                  <a:gd name="T3" fmla="*/ 89 h 127"/>
                  <a:gd name="T4" fmla="*/ 1 w 105"/>
                  <a:gd name="T5" fmla="*/ 76 h 127"/>
                  <a:gd name="T6" fmla="*/ 18 w 105"/>
                  <a:gd name="T7" fmla="*/ 0 h 127"/>
                  <a:gd name="T8" fmla="*/ 105 w 105"/>
                  <a:gd name="T9" fmla="*/ 121 h 127"/>
                  <a:gd name="T10" fmla="*/ 101 w 105"/>
                  <a:gd name="T11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127">
                    <a:moveTo>
                      <a:pt x="101" y="127"/>
                    </a:moveTo>
                    <a:cubicBezTo>
                      <a:pt x="70" y="115"/>
                      <a:pt x="39" y="102"/>
                      <a:pt x="8" y="89"/>
                    </a:cubicBezTo>
                    <a:cubicBezTo>
                      <a:pt x="4" y="88"/>
                      <a:pt x="0" y="80"/>
                      <a:pt x="1" y="76"/>
                    </a:cubicBezTo>
                    <a:cubicBezTo>
                      <a:pt x="5" y="52"/>
                      <a:pt x="11" y="28"/>
                      <a:pt x="18" y="0"/>
                    </a:cubicBezTo>
                    <a:cubicBezTo>
                      <a:pt x="55" y="39"/>
                      <a:pt x="84" y="77"/>
                      <a:pt x="105" y="121"/>
                    </a:cubicBezTo>
                    <a:cubicBezTo>
                      <a:pt x="104" y="123"/>
                      <a:pt x="102" y="125"/>
                      <a:pt x="101" y="1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5" name="Freeform 22"/>
              <p:cNvSpPr>
                <a:spLocks/>
              </p:cNvSpPr>
              <p:nvPr/>
            </p:nvSpPr>
            <p:spPr bwMode="auto">
              <a:xfrm>
                <a:off x="11709798" y="859231"/>
                <a:ext cx="316028" cy="464397"/>
              </a:xfrm>
              <a:custGeom>
                <a:avLst/>
                <a:gdLst>
                  <a:gd name="T0" fmla="*/ 0 w 90"/>
                  <a:gd name="T1" fmla="*/ 111 h 132"/>
                  <a:gd name="T2" fmla="*/ 46 w 90"/>
                  <a:gd name="T3" fmla="*/ 57 h 132"/>
                  <a:gd name="T4" fmla="*/ 89 w 90"/>
                  <a:gd name="T5" fmla="*/ 0 h 132"/>
                  <a:gd name="T6" fmla="*/ 88 w 90"/>
                  <a:gd name="T7" fmla="*/ 99 h 132"/>
                  <a:gd name="T8" fmla="*/ 43 w 90"/>
                  <a:gd name="T9" fmla="*/ 126 h 132"/>
                  <a:gd name="T10" fmla="*/ 22 w 90"/>
                  <a:gd name="T11" fmla="*/ 120 h 132"/>
                  <a:gd name="T12" fmla="*/ 0 w 90"/>
                  <a:gd name="T13" fmla="*/ 11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32">
                    <a:moveTo>
                      <a:pt x="0" y="111"/>
                    </a:moveTo>
                    <a:cubicBezTo>
                      <a:pt x="15" y="93"/>
                      <a:pt x="31" y="76"/>
                      <a:pt x="46" y="57"/>
                    </a:cubicBezTo>
                    <a:cubicBezTo>
                      <a:pt x="60" y="39"/>
                      <a:pt x="73" y="20"/>
                      <a:pt x="89" y="0"/>
                    </a:cubicBezTo>
                    <a:cubicBezTo>
                      <a:pt x="89" y="34"/>
                      <a:pt x="90" y="67"/>
                      <a:pt x="88" y="99"/>
                    </a:cubicBezTo>
                    <a:cubicBezTo>
                      <a:pt x="87" y="120"/>
                      <a:pt x="62" y="132"/>
                      <a:pt x="43" y="126"/>
                    </a:cubicBezTo>
                    <a:cubicBezTo>
                      <a:pt x="36" y="124"/>
                      <a:pt x="29" y="122"/>
                      <a:pt x="22" y="120"/>
                    </a:cubicBezTo>
                    <a:cubicBezTo>
                      <a:pt x="13" y="116"/>
                      <a:pt x="4" y="112"/>
                      <a:pt x="0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6" name="Freeform 23"/>
              <p:cNvSpPr>
                <a:spLocks/>
              </p:cNvSpPr>
              <p:nvPr/>
            </p:nvSpPr>
            <p:spPr bwMode="auto">
              <a:xfrm>
                <a:off x="11555494" y="3878551"/>
                <a:ext cx="470332" cy="228489"/>
              </a:xfrm>
              <a:custGeom>
                <a:avLst/>
                <a:gdLst>
                  <a:gd name="T0" fmla="*/ 133 w 134"/>
                  <a:gd name="T1" fmla="*/ 0 h 65"/>
                  <a:gd name="T2" fmla="*/ 133 w 134"/>
                  <a:gd name="T3" fmla="*/ 35 h 65"/>
                  <a:gd name="T4" fmla="*/ 94 w 134"/>
                  <a:gd name="T5" fmla="*/ 62 h 65"/>
                  <a:gd name="T6" fmla="*/ 21 w 134"/>
                  <a:gd name="T7" fmla="*/ 54 h 65"/>
                  <a:gd name="T8" fmla="*/ 0 w 134"/>
                  <a:gd name="T9" fmla="*/ 52 h 65"/>
                  <a:gd name="T10" fmla="*/ 54 w 134"/>
                  <a:gd name="T11" fmla="*/ 13 h 65"/>
                  <a:gd name="T12" fmla="*/ 133 w 134"/>
                  <a:gd name="T1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" h="65">
                    <a:moveTo>
                      <a:pt x="133" y="0"/>
                    </a:moveTo>
                    <a:cubicBezTo>
                      <a:pt x="133" y="11"/>
                      <a:pt x="134" y="23"/>
                      <a:pt x="133" y="35"/>
                    </a:cubicBezTo>
                    <a:cubicBezTo>
                      <a:pt x="131" y="53"/>
                      <a:pt x="113" y="65"/>
                      <a:pt x="94" y="62"/>
                    </a:cubicBezTo>
                    <a:cubicBezTo>
                      <a:pt x="70" y="58"/>
                      <a:pt x="46" y="56"/>
                      <a:pt x="21" y="54"/>
                    </a:cubicBezTo>
                    <a:cubicBezTo>
                      <a:pt x="15" y="53"/>
                      <a:pt x="8" y="52"/>
                      <a:pt x="0" y="52"/>
                    </a:cubicBezTo>
                    <a:cubicBezTo>
                      <a:pt x="12" y="24"/>
                      <a:pt x="28" y="15"/>
                      <a:pt x="54" y="13"/>
                    </a:cubicBezTo>
                    <a:cubicBezTo>
                      <a:pt x="80" y="11"/>
                      <a:pt x="105" y="5"/>
                      <a:pt x="13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7" name="Freeform 24"/>
              <p:cNvSpPr>
                <a:spLocks/>
              </p:cNvSpPr>
              <p:nvPr/>
            </p:nvSpPr>
            <p:spPr bwMode="auto">
              <a:xfrm>
                <a:off x="10782489" y="912644"/>
                <a:ext cx="436207" cy="284870"/>
              </a:xfrm>
              <a:custGeom>
                <a:avLst/>
                <a:gdLst>
                  <a:gd name="T0" fmla="*/ 9 w 124"/>
                  <a:gd name="T1" fmla="*/ 0 h 81"/>
                  <a:gd name="T2" fmla="*/ 78 w 124"/>
                  <a:gd name="T3" fmla="*/ 6 h 81"/>
                  <a:gd name="T4" fmla="*/ 96 w 124"/>
                  <a:gd name="T5" fmla="*/ 16 h 81"/>
                  <a:gd name="T6" fmla="*/ 124 w 124"/>
                  <a:gd name="T7" fmla="*/ 46 h 81"/>
                  <a:gd name="T8" fmla="*/ 47 w 124"/>
                  <a:gd name="T9" fmla="*/ 81 h 81"/>
                  <a:gd name="T10" fmla="*/ 9 w 124"/>
                  <a:gd name="T11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4" h="81">
                    <a:moveTo>
                      <a:pt x="9" y="0"/>
                    </a:moveTo>
                    <a:cubicBezTo>
                      <a:pt x="32" y="2"/>
                      <a:pt x="55" y="3"/>
                      <a:pt x="78" y="6"/>
                    </a:cubicBezTo>
                    <a:cubicBezTo>
                      <a:pt x="85" y="7"/>
                      <a:pt x="91" y="11"/>
                      <a:pt x="96" y="16"/>
                    </a:cubicBezTo>
                    <a:cubicBezTo>
                      <a:pt x="106" y="26"/>
                      <a:pt x="115" y="36"/>
                      <a:pt x="124" y="46"/>
                    </a:cubicBezTo>
                    <a:cubicBezTo>
                      <a:pt x="96" y="52"/>
                      <a:pt x="59" y="38"/>
                      <a:pt x="47" y="81"/>
                    </a:cubicBezTo>
                    <a:cubicBezTo>
                      <a:pt x="3" y="55"/>
                      <a:pt x="0" y="49"/>
                      <a:pt x="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8" name="Freeform 25"/>
              <p:cNvSpPr>
                <a:spLocks/>
              </p:cNvSpPr>
              <p:nvPr/>
            </p:nvSpPr>
            <p:spPr bwMode="auto">
              <a:xfrm>
                <a:off x="10905635" y="4998742"/>
                <a:ext cx="470332" cy="332348"/>
              </a:xfrm>
              <a:custGeom>
                <a:avLst/>
                <a:gdLst>
                  <a:gd name="T0" fmla="*/ 134 w 134"/>
                  <a:gd name="T1" fmla="*/ 95 h 95"/>
                  <a:gd name="T2" fmla="*/ 20 w 134"/>
                  <a:gd name="T3" fmla="*/ 69 h 95"/>
                  <a:gd name="T4" fmla="*/ 4 w 134"/>
                  <a:gd name="T5" fmla="*/ 48 h 95"/>
                  <a:gd name="T6" fmla="*/ 0 w 134"/>
                  <a:gd name="T7" fmla="*/ 0 h 95"/>
                  <a:gd name="T8" fmla="*/ 31 w 134"/>
                  <a:gd name="T9" fmla="*/ 21 h 95"/>
                  <a:gd name="T10" fmla="*/ 102 w 134"/>
                  <a:gd name="T11" fmla="*/ 53 h 95"/>
                  <a:gd name="T12" fmla="*/ 134 w 134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" h="95">
                    <a:moveTo>
                      <a:pt x="134" y="95"/>
                    </a:moveTo>
                    <a:cubicBezTo>
                      <a:pt x="94" y="86"/>
                      <a:pt x="57" y="79"/>
                      <a:pt x="20" y="69"/>
                    </a:cubicBezTo>
                    <a:cubicBezTo>
                      <a:pt x="13" y="67"/>
                      <a:pt x="6" y="56"/>
                      <a:pt x="4" y="48"/>
                    </a:cubicBezTo>
                    <a:cubicBezTo>
                      <a:pt x="1" y="34"/>
                      <a:pt x="1" y="19"/>
                      <a:pt x="0" y="0"/>
                    </a:cubicBezTo>
                    <a:cubicBezTo>
                      <a:pt x="13" y="9"/>
                      <a:pt x="21" y="16"/>
                      <a:pt x="31" y="21"/>
                    </a:cubicBezTo>
                    <a:cubicBezTo>
                      <a:pt x="54" y="33"/>
                      <a:pt x="77" y="47"/>
                      <a:pt x="102" y="53"/>
                    </a:cubicBezTo>
                    <a:cubicBezTo>
                      <a:pt x="125" y="59"/>
                      <a:pt x="131" y="70"/>
                      <a:pt x="134" y="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9" name="Freeform 26"/>
              <p:cNvSpPr>
                <a:spLocks/>
              </p:cNvSpPr>
              <p:nvPr/>
            </p:nvSpPr>
            <p:spPr bwMode="auto">
              <a:xfrm>
                <a:off x="11252820" y="2372600"/>
                <a:ext cx="172109" cy="627604"/>
              </a:xfrm>
              <a:custGeom>
                <a:avLst/>
                <a:gdLst>
                  <a:gd name="T0" fmla="*/ 0 w 49"/>
                  <a:gd name="T1" fmla="*/ 0 h 179"/>
                  <a:gd name="T2" fmla="*/ 39 w 49"/>
                  <a:gd name="T3" fmla="*/ 40 h 179"/>
                  <a:gd name="T4" fmla="*/ 49 w 49"/>
                  <a:gd name="T5" fmla="*/ 71 h 179"/>
                  <a:gd name="T6" fmla="*/ 41 w 49"/>
                  <a:gd name="T7" fmla="*/ 179 h 179"/>
                  <a:gd name="T8" fmla="*/ 12 w 49"/>
                  <a:gd name="T9" fmla="*/ 126 h 179"/>
                  <a:gd name="T10" fmla="*/ 0 w 49"/>
                  <a:gd name="T11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79">
                    <a:moveTo>
                      <a:pt x="0" y="0"/>
                    </a:moveTo>
                    <a:cubicBezTo>
                      <a:pt x="12" y="13"/>
                      <a:pt x="27" y="25"/>
                      <a:pt x="39" y="40"/>
                    </a:cubicBezTo>
                    <a:cubicBezTo>
                      <a:pt x="45" y="48"/>
                      <a:pt x="49" y="60"/>
                      <a:pt x="49" y="71"/>
                    </a:cubicBezTo>
                    <a:cubicBezTo>
                      <a:pt x="49" y="107"/>
                      <a:pt x="46" y="143"/>
                      <a:pt x="41" y="179"/>
                    </a:cubicBezTo>
                    <a:cubicBezTo>
                      <a:pt x="24" y="164"/>
                      <a:pt x="13" y="150"/>
                      <a:pt x="12" y="126"/>
                    </a:cubicBezTo>
                    <a:cubicBezTo>
                      <a:pt x="12" y="84"/>
                      <a:pt x="4" y="42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0" name="Freeform 27"/>
              <p:cNvSpPr>
                <a:spLocks/>
              </p:cNvSpPr>
              <p:nvPr/>
            </p:nvSpPr>
            <p:spPr bwMode="auto">
              <a:xfrm>
                <a:off x="11232048" y="5921600"/>
                <a:ext cx="200299" cy="648375"/>
              </a:xfrm>
              <a:custGeom>
                <a:avLst/>
                <a:gdLst>
                  <a:gd name="T0" fmla="*/ 42 w 57"/>
                  <a:gd name="T1" fmla="*/ 185 h 185"/>
                  <a:gd name="T2" fmla="*/ 12 w 57"/>
                  <a:gd name="T3" fmla="*/ 117 h 185"/>
                  <a:gd name="T4" fmla="*/ 0 w 57"/>
                  <a:gd name="T5" fmla="*/ 0 h 185"/>
                  <a:gd name="T6" fmla="*/ 50 w 57"/>
                  <a:gd name="T7" fmla="*/ 95 h 185"/>
                  <a:gd name="T8" fmla="*/ 42 w 57"/>
                  <a:gd name="T9" fmla="*/ 18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85">
                    <a:moveTo>
                      <a:pt x="42" y="185"/>
                    </a:moveTo>
                    <a:cubicBezTo>
                      <a:pt x="22" y="162"/>
                      <a:pt x="12" y="144"/>
                      <a:pt x="12" y="117"/>
                    </a:cubicBezTo>
                    <a:cubicBezTo>
                      <a:pt x="12" y="78"/>
                      <a:pt x="4" y="38"/>
                      <a:pt x="0" y="0"/>
                    </a:cubicBezTo>
                    <a:cubicBezTo>
                      <a:pt x="30" y="23"/>
                      <a:pt x="57" y="49"/>
                      <a:pt x="50" y="95"/>
                    </a:cubicBezTo>
                    <a:cubicBezTo>
                      <a:pt x="46" y="123"/>
                      <a:pt x="45" y="152"/>
                      <a:pt x="42" y="18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1" name="Freeform 28"/>
              <p:cNvSpPr>
                <a:spLocks/>
              </p:cNvSpPr>
              <p:nvPr/>
            </p:nvSpPr>
            <p:spPr bwMode="auto">
              <a:xfrm>
                <a:off x="10926407" y="1467546"/>
                <a:ext cx="467365" cy="301191"/>
              </a:xfrm>
              <a:custGeom>
                <a:avLst/>
                <a:gdLst>
                  <a:gd name="T0" fmla="*/ 0 w 133"/>
                  <a:gd name="T1" fmla="*/ 0 h 86"/>
                  <a:gd name="T2" fmla="*/ 80 w 133"/>
                  <a:gd name="T3" fmla="*/ 44 h 86"/>
                  <a:gd name="T4" fmla="*/ 101 w 133"/>
                  <a:gd name="T5" fmla="*/ 50 h 86"/>
                  <a:gd name="T6" fmla="*/ 133 w 133"/>
                  <a:gd name="T7" fmla="*/ 86 h 86"/>
                  <a:gd name="T8" fmla="*/ 17 w 133"/>
                  <a:gd name="T9" fmla="*/ 63 h 86"/>
                  <a:gd name="T10" fmla="*/ 3 w 133"/>
                  <a:gd name="T11" fmla="*/ 43 h 86"/>
                  <a:gd name="T12" fmla="*/ 0 w 133"/>
                  <a:gd name="T1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3" h="86">
                    <a:moveTo>
                      <a:pt x="0" y="0"/>
                    </a:moveTo>
                    <a:cubicBezTo>
                      <a:pt x="28" y="15"/>
                      <a:pt x="54" y="30"/>
                      <a:pt x="80" y="44"/>
                    </a:cubicBezTo>
                    <a:cubicBezTo>
                      <a:pt x="86" y="47"/>
                      <a:pt x="94" y="50"/>
                      <a:pt x="101" y="50"/>
                    </a:cubicBezTo>
                    <a:cubicBezTo>
                      <a:pt x="124" y="50"/>
                      <a:pt x="130" y="65"/>
                      <a:pt x="133" y="86"/>
                    </a:cubicBezTo>
                    <a:cubicBezTo>
                      <a:pt x="93" y="85"/>
                      <a:pt x="53" y="80"/>
                      <a:pt x="17" y="63"/>
                    </a:cubicBezTo>
                    <a:cubicBezTo>
                      <a:pt x="10" y="60"/>
                      <a:pt x="5" y="50"/>
                      <a:pt x="3" y="43"/>
                    </a:cubicBezTo>
                    <a:cubicBezTo>
                      <a:pt x="0" y="29"/>
                      <a:pt x="1" y="15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2" name="Freeform 29"/>
              <p:cNvSpPr>
                <a:spLocks/>
              </p:cNvSpPr>
              <p:nvPr/>
            </p:nvSpPr>
            <p:spPr bwMode="auto">
              <a:xfrm>
                <a:off x="11319587" y="1190095"/>
                <a:ext cx="215136" cy="498522"/>
              </a:xfrm>
              <a:custGeom>
                <a:avLst/>
                <a:gdLst>
                  <a:gd name="T0" fmla="*/ 38 w 61"/>
                  <a:gd name="T1" fmla="*/ 142 h 142"/>
                  <a:gd name="T2" fmla="*/ 3 w 61"/>
                  <a:gd name="T3" fmla="*/ 78 h 142"/>
                  <a:gd name="T4" fmla="*/ 1 w 61"/>
                  <a:gd name="T5" fmla="*/ 65 h 142"/>
                  <a:gd name="T6" fmla="*/ 10 w 61"/>
                  <a:gd name="T7" fmla="*/ 0 h 142"/>
                  <a:gd name="T8" fmla="*/ 52 w 61"/>
                  <a:gd name="T9" fmla="*/ 30 h 142"/>
                  <a:gd name="T10" fmla="*/ 58 w 61"/>
                  <a:gd name="T11" fmla="*/ 39 h 142"/>
                  <a:gd name="T12" fmla="*/ 38 w 61"/>
                  <a:gd name="T13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142">
                    <a:moveTo>
                      <a:pt x="38" y="142"/>
                    </a:moveTo>
                    <a:cubicBezTo>
                      <a:pt x="25" y="119"/>
                      <a:pt x="14" y="98"/>
                      <a:pt x="3" y="78"/>
                    </a:cubicBezTo>
                    <a:cubicBezTo>
                      <a:pt x="1" y="74"/>
                      <a:pt x="0" y="69"/>
                      <a:pt x="1" y="65"/>
                    </a:cubicBezTo>
                    <a:cubicBezTo>
                      <a:pt x="4" y="44"/>
                      <a:pt x="7" y="23"/>
                      <a:pt x="10" y="0"/>
                    </a:cubicBezTo>
                    <a:cubicBezTo>
                      <a:pt x="23" y="10"/>
                      <a:pt x="38" y="19"/>
                      <a:pt x="52" y="30"/>
                    </a:cubicBezTo>
                    <a:cubicBezTo>
                      <a:pt x="55" y="32"/>
                      <a:pt x="58" y="36"/>
                      <a:pt x="58" y="39"/>
                    </a:cubicBezTo>
                    <a:cubicBezTo>
                      <a:pt x="61" y="74"/>
                      <a:pt x="58" y="108"/>
                      <a:pt x="38" y="1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3" name="Freeform 30"/>
              <p:cNvSpPr>
                <a:spLocks/>
              </p:cNvSpPr>
              <p:nvPr/>
            </p:nvSpPr>
            <p:spPr bwMode="auto">
              <a:xfrm>
                <a:off x="11696446" y="3151541"/>
                <a:ext cx="175076" cy="565288"/>
              </a:xfrm>
              <a:custGeom>
                <a:avLst/>
                <a:gdLst>
                  <a:gd name="T0" fmla="*/ 7 w 50"/>
                  <a:gd name="T1" fmla="*/ 160 h 161"/>
                  <a:gd name="T2" fmla="*/ 1 w 50"/>
                  <a:gd name="T3" fmla="*/ 58 h 161"/>
                  <a:gd name="T4" fmla="*/ 46 w 50"/>
                  <a:gd name="T5" fmla="*/ 0 h 161"/>
                  <a:gd name="T6" fmla="*/ 45 w 50"/>
                  <a:gd name="T7" fmla="*/ 115 h 161"/>
                  <a:gd name="T8" fmla="*/ 13 w 50"/>
                  <a:gd name="T9" fmla="*/ 161 h 161"/>
                  <a:gd name="T10" fmla="*/ 7 w 50"/>
                  <a:gd name="T11" fmla="*/ 16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61">
                    <a:moveTo>
                      <a:pt x="7" y="160"/>
                    </a:moveTo>
                    <a:cubicBezTo>
                      <a:pt x="5" y="126"/>
                      <a:pt x="2" y="92"/>
                      <a:pt x="1" y="58"/>
                    </a:cubicBezTo>
                    <a:cubicBezTo>
                      <a:pt x="0" y="27"/>
                      <a:pt x="27" y="18"/>
                      <a:pt x="46" y="0"/>
                    </a:cubicBezTo>
                    <a:cubicBezTo>
                      <a:pt x="46" y="40"/>
                      <a:pt x="50" y="78"/>
                      <a:pt x="45" y="115"/>
                    </a:cubicBezTo>
                    <a:cubicBezTo>
                      <a:pt x="43" y="131"/>
                      <a:pt x="24" y="146"/>
                      <a:pt x="13" y="161"/>
                    </a:cubicBezTo>
                    <a:cubicBezTo>
                      <a:pt x="11" y="161"/>
                      <a:pt x="9" y="161"/>
                      <a:pt x="7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4" name="Freeform 31"/>
              <p:cNvSpPr>
                <a:spLocks/>
              </p:cNvSpPr>
              <p:nvPr/>
            </p:nvSpPr>
            <p:spPr bwMode="auto">
              <a:xfrm>
                <a:off x="11298815" y="4742062"/>
                <a:ext cx="274484" cy="483685"/>
              </a:xfrm>
              <a:custGeom>
                <a:avLst/>
                <a:gdLst>
                  <a:gd name="T0" fmla="*/ 10 w 78"/>
                  <a:gd name="T1" fmla="*/ 0 h 138"/>
                  <a:gd name="T2" fmla="*/ 38 w 78"/>
                  <a:gd name="T3" fmla="*/ 138 h 138"/>
                  <a:gd name="T4" fmla="*/ 1 w 78"/>
                  <a:gd name="T5" fmla="*/ 73 h 138"/>
                  <a:gd name="T6" fmla="*/ 2 w 78"/>
                  <a:gd name="T7" fmla="*/ 61 h 138"/>
                  <a:gd name="T8" fmla="*/ 10 w 78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138">
                    <a:moveTo>
                      <a:pt x="10" y="0"/>
                    </a:moveTo>
                    <a:cubicBezTo>
                      <a:pt x="78" y="21"/>
                      <a:pt x="67" y="82"/>
                      <a:pt x="38" y="138"/>
                    </a:cubicBezTo>
                    <a:cubicBezTo>
                      <a:pt x="26" y="116"/>
                      <a:pt x="13" y="94"/>
                      <a:pt x="1" y="73"/>
                    </a:cubicBezTo>
                    <a:cubicBezTo>
                      <a:pt x="0" y="70"/>
                      <a:pt x="1" y="65"/>
                      <a:pt x="2" y="61"/>
                    </a:cubicBezTo>
                    <a:cubicBezTo>
                      <a:pt x="4" y="41"/>
                      <a:pt x="7" y="21"/>
                      <a:pt x="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5" name="Freeform 32"/>
              <p:cNvSpPr>
                <a:spLocks/>
              </p:cNvSpPr>
              <p:nvPr/>
            </p:nvSpPr>
            <p:spPr bwMode="auto">
              <a:xfrm>
                <a:off x="11140059" y="3804367"/>
                <a:ext cx="250745" cy="477750"/>
              </a:xfrm>
              <a:custGeom>
                <a:avLst/>
                <a:gdLst>
                  <a:gd name="T0" fmla="*/ 57 w 71"/>
                  <a:gd name="T1" fmla="*/ 136 h 136"/>
                  <a:gd name="T2" fmla="*/ 17 w 71"/>
                  <a:gd name="T3" fmla="*/ 63 h 136"/>
                  <a:gd name="T4" fmla="*/ 0 w 71"/>
                  <a:gd name="T5" fmla="*/ 0 h 136"/>
                  <a:gd name="T6" fmla="*/ 68 w 71"/>
                  <a:gd name="T7" fmla="*/ 74 h 136"/>
                  <a:gd name="T8" fmla="*/ 62 w 71"/>
                  <a:gd name="T9" fmla="*/ 127 h 136"/>
                  <a:gd name="T10" fmla="*/ 57 w 71"/>
                  <a:gd name="T11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136">
                    <a:moveTo>
                      <a:pt x="57" y="136"/>
                    </a:moveTo>
                    <a:cubicBezTo>
                      <a:pt x="40" y="112"/>
                      <a:pt x="16" y="97"/>
                      <a:pt x="17" y="63"/>
                    </a:cubicBezTo>
                    <a:cubicBezTo>
                      <a:pt x="17" y="42"/>
                      <a:pt x="6" y="21"/>
                      <a:pt x="0" y="0"/>
                    </a:cubicBezTo>
                    <a:cubicBezTo>
                      <a:pt x="36" y="1"/>
                      <a:pt x="71" y="38"/>
                      <a:pt x="68" y="74"/>
                    </a:cubicBezTo>
                    <a:cubicBezTo>
                      <a:pt x="67" y="92"/>
                      <a:pt x="64" y="109"/>
                      <a:pt x="62" y="127"/>
                    </a:cubicBezTo>
                    <a:cubicBezTo>
                      <a:pt x="61" y="130"/>
                      <a:pt x="59" y="132"/>
                      <a:pt x="57" y="1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6" name="Freeform 33"/>
              <p:cNvSpPr>
                <a:spLocks/>
              </p:cNvSpPr>
              <p:nvPr/>
            </p:nvSpPr>
            <p:spPr bwMode="auto">
              <a:xfrm>
                <a:off x="10807711" y="5850383"/>
                <a:ext cx="280419" cy="454011"/>
              </a:xfrm>
              <a:custGeom>
                <a:avLst/>
                <a:gdLst>
                  <a:gd name="T0" fmla="*/ 80 w 80"/>
                  <a:gd name="T1" fmla="*/ 123 h 129"/>
                  <a:gd name="T2" fmla="*/ 49 w 80"/>
                  <a:gd name="T3" fmla="*/ 128 h 129"/>
                  <a:gd name="T4" fmla="*/ 0 w 80"/>
                  <a:gd name="T5" fmla="*/ 82 h 129"/>
                  <a:gd name="T6" fmla="*/ 4 w 80"/>
                  <a:gd name="T7" fmla="*/ 0 h 129"/>
                  <a:gd name="T8" fmla="*/ 80 w 80"/>
                  <a:gd name="T9" fmla="*/ 12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29">
                    <a:moveTo>
                      <a:pt x="80" y="123"/>
                    </a:moveTo>
                    <a:cubicBezTo>
                      <a:pt x="67" y="125"/>
                      <a:pt x="58" y="128"/>
                      <a:pt x="49" y="128"/>
                    </a:cubicBezTo>
                    <a:cubicBezTo>
                      <a:pt x="8" y="129"/>
                      <a:pt x="0" y="122"/>
                      <a:pt x="0" y="82"/>
                    </a:cubicBezTo>
                    <a:cubicBezTo>
                      <a:pt x="0" y="55"/>
                      <a:pt x="0" y="28"/>
                      <a:pt x="4" y="0"/>
                    </a:cubicBezTo>
                    <a:cubicBezTo>
                      <a:pt x="29" y="40"/>
                      <a:pt x="53" y="80"/>
                      <a:pt x="80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7" name="Freeform 34"/>
              <p:cNvSpPr>
                <a:spLocks/>
              </p:cNvSpPr>
              <p:nvPr/>
            </p:nvSpPr>
            <p:spPr bwMode="auto">
              <a:xfrm>
                <a:off x="10795842" y="2414144"/>
                <a:ext cx="317511" cy="338283"/>
              </a:xfrm>
              <a:custGeom>
                <a:avLst/>
                <a:gdLst>
                  <a:gd name="T0" fmla="*/ 90 w 90"/>
                  <a:gd name="T1" fmla="*/ 95 h 96"/>
                  <a:gd name="T2" fmla="*/ 31 w 90"/>
                  <a:gd name="T3" fmla="*/ 94 h 96"/>
                  <a:gd name="T4" fmla="*/ 3 w 90"/>
                  <a:gd name="T5" fmla="*/ 60 h 96"/>
                  <a:gd name="T6" fmla="*/ 3 w 90"/>
                  <a:gd name="T7" fmla="*/ 1 h 96"/>
                  <a:gd name="T8" fmla="*/ 51 w 90"/>
                  <a:gd name="T9" fmla="*/ 30 h 96"/>
                  <a:gd name="T10" fmla="*/ 90 w 90"/>
                  <a:gd name="T11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96">
                    <a:moveTo>
                      <a:pt x="90" y="95"/>
                    </a:moveTo>
                    <a:cubicBezTo>
                      <a:pt x="66" y="95"/>
                      <a:pt x="48" y="96"/>
                      <a:pt x="31" y="94"/>
                    </a:cubicBezTo>
                    <a:cubicBezTo>
                      <a:pt x="12" y="92"/>
                      <a:pt x="0" y="83"/>
                      <a:pt x="3" y="60"/>
                    </a:cubicBezTo>
                    <a:cubicBezTo>
                      <a:pt x="5" y="41"/>
                      <a:pt x="3" y="21"/>
                      <a:pt x="3" y="1"/>
                    </a:cubicBezTo>
                    <a:cubicBezTo>
                      <a:pt x="27" y="0"/>
                      <a:pt x="41" y="10"/>
                      <a:pt x="51" y="30"/>
                    </a:cubicBezTo>
                    <a:cubicBezTo>
                      <a:pt x="61" y="51"/>
                      <a:pt x="74" y="70"/>
                      <a:pt x="90" y="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8" name="Freeform 35"/>
              <p:cNvSpPr>
                <a:spLocks/>
              </p:cNvSpPr>
              <p:nvPr/>
            </p:nvSpPr>
            <p:spPr bwMode="auto">
              <a:xfrm>
                <a:off x="11042135" y="2225715"/>
                <a:ext cx="192880" cy="540065"/>
              </a:xfrm>
              <a:custGeom>
                <a:avLst/>
                <a:gdLst>
                  <a:gd name="T0" fmla="*/ 48 w 55"/>
                  <a:gd name="T1" fmla="*/ 154 h 154"/>
                  <a:gd name="T2" fmla="*/ 11 w 55"/>
                  <a:gd name="T3" fmla="*/ 76 h 154"/>
                  <a:gd name="T4" fmla="*/ 0 w 55"/>
                  <a:gd name="T5" fmla="*/ 0 h 154"/>
                  <a:gd name="T6" fmla="*/ 50 w 55"/>
                  <a:gd name="T7" fmla="*/ 61 h 154"/>
                  <a:gd name="T8" fmla="*/ 55 w 55"/>
                  <a:gd name="T9" fmla="*/ 153 h 154"/>
                  <a:gd name="T10" fmla="*/ 48 w 55"/>
                  <a:gd name="T11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54">
                    <a:moveTo>
                      <a:pt x="48" y="154"/>
                    </a:moveTo>
                    <a:cubicBezTo>
                      <a:pt x="34" y="129"/>
                      <a:pt x="7" y="112"/>
                      <a:pt x="11" y="76"/>
                    </a:cubicBezTo>
                    <a:cubicBezTo>
                      <a:pt x="13" y="51"/>
                      <a:pt x="4" y="25"/>
                      <a:pt x="0" y="0"/>
                    </a:cubicBezTo>
                    <a:cubicBezTo>
                      <a:pt x="32" y="9"/>
                      <a:pt x="48" y="27"/>
                      <a:pt x="50" y="61"/>
                    </a:cubicBezTo>
                    <a:cubicBezTo>
                      <a:pt x="52" y="91"/>
                      <a:pt x="53" y="122"/>
                      <a:pt x="55" y="153"/>
                    </a:cubicBezTo>
                    <a:cubicBezTo>
                      <a:pt x="52" y="153"/>
                      <a:pt x="50" y="154"/>
                      <a:pt x="48" y="1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9" name="Freeform 36"/>
              <p:cNvSpPr>
                <a:spLocks/>
              </p:cNvSpPr>
              <p:nvPr/>
            </p:nvSpPr>
            <p:spPr bwMode="auto">
              <a:xfrm>
                <a:off x="11018396" y="5755426"/>
                <a:ext cx="200299" cy="554902"/>
              </a:xfrm>
              <a:custGeom>
                <a:avLst/>
                <a:gdLst>
                  <a:gd name="T0" fmla="*/ 1 w 57"/>
                  <a:gd name="T1" fmla="*/ 0 h 158"/>
                  <a:gd name="T2" fmla="*/ 1 w 57"/>
                  <a:gd name="T3" fmla="*/ 1 h 158"/>
                  <a:gd name="T4" fmla="*/ 54 w 57"/>
                  <a:gd name="T5" fmla="*/ 91 h 158"/>
                  <a:gd name="T6" fmla="*/ 52 w 57"/>
                  <a:gd name="T7" fmla="*/ 158 h 158"/>
                  <a:gd name="T8" fmla="*/ 12 w 57"/>
                  <a:gd name="T9" fmla="*/ 77 h 158"/>
                  <a:gd name="T10" fmla="*/ 1 w 57"/>
                  <a:gd name="T1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58">
                    <a:moveTo>
                      <a:pt x="1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42" y="17"/>
                      <a:pt x="57" y="48"/>
                      <a:pt x="54" y="91"/>
                    </a:cubicBezTo>
                    <a:cubicBezTo>
                      <a:pt x="53" y="113"/>
                      <a:pt x="54" y="135"/>
                      <a:pt x="52" y="158"/>
                    </a:cubicBezTo>
                    <a:cubicBezTo>
                      <a:pt x="33" y="133"/>
                      <a:pt x="9" y="114"/>
                      <a:pt x="12" y="77"/>
                    </a:cubicBezTo>
                    <a:cubicBezTo>
                      <a:pt x="14" y="52"/>
                      <a:pt x="5" y="26"/>
                      <a:pt x="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0" name="Freeform 37"/>
              <p:cNvSpPr>
                <a:spLocks/>
              </p:cNvSpPr>
              <p:nvPr/>
            </p:nvSpPr>
            <p:spPr bwMode="auto">
              <a:xfrm>
                <a:off x="10807711" y="388900"/>
                <a:ext cx="396147" cy="249261"/>
              </a:xfrm>
              <a:custGeom>
                <a:avLst/>
                <a:gdLst>
                  <a:gd name="T0" fmla="*/ 0 w 113"/>
                  <a:gd name="T1" fmla="*/ 3 h 71"/>
                  <a:gd name="T2" fmla="*/ 72 w 113"/>
                  <a:gd name="T3" fmla="*/ 4 h 71"/>
                  <a:gd name="T4" fmla="*/ 113 w 113"/>
                  <a:gd name="T5" fmla="*/ 34 h 71"/>
                  <a:gd name="T6" fmla="*/ 76 w 113"/>
                  <a:gd name="T7" fmla="*/ 67 h 71"/>
                  <a:gd name="T8" fmla="*/ 64 w 113"/>
                  <a:gd name="T9" fmla="*/ 69 h 71"/>
                  <a:gd name="T10" fmla="*/ 3 w 113"/>
                  <a:gd name="T11" fmla="*/ 18 h 71"/>
                  <a:gd name="T12" fmla="*/ 0 w 113"/>
                  <a:gd name="T13" fmla="*/ 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71">
                    <a:moveTo>
                      <a:pt x="0" y="3"/>
                    </a:moveTo>
                    <a:cubicBezTo>
                      <a:pt x="26" y="3"/>
                      <a:pt x="50" y="0"/>
                      <a:pt x="72" y="4"/>
                    </a:cubicBezTo>
                    <a:cubicBezTo>
                      <a:pt x="86" y="7"/>
                      <a:pt x="97" y="22"/>
                      <a:pt x="113" y="34"/>
                    </a:cubicBezTo>
                    <a:cubicBezTo>
                      <a:pt x="99" y="47"/>
                      <a:pt x="88" y="57"/>
                      <a:pt x="76" y="67"/>
                    </a:cubicBezTo>
                    <a:cubicBezTo>
                      <a:pt x="73" y="70"/>
                      <a:pt x="66" y="71"/>
                      <a:pt x="64" y="69"/>
                    </a:cubicBezTo>
                    <a:cubicBezTo>
                      <a:pt x="43" y="53"/>
                      <a:pt x="23" y="36"/>
                      <a:pt x="3" y="18"/>
                    </a:cubicBezTo>
                    <a:cubicBezTo>
                      <a:pt x="0" y="15"/>
                      <a:pt x="1" y="8"/>
                      <a:pt x="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1" name="Freeform 38"/>
              <p:cNvSpPr>
                <a:spLocks/>
              </p:cNvSpPr>
              <p:nvPr/>
            </p:nvSpPr>
            <p:spPr bwMode="auto">
              <a:xfrm>
                <a:off x="10800293" y="3731666"/>
                <a:ext cx="333832" cy="311576"/>
              </a:xfrm>
              <a:custGeom>
                <a:avLst/>
                <a:gdLst>
                  <a:gd name="T0" fmla="*/ 4 w 95"/>
                  <a:gd name="T1" fmla="*/ 0 h 89"/>
                  <a:gd name="T2" fmla="*/ 13 w 95"/>
                  <a:gd name="T3" fmla="*/ 0 h 89"/>
                  <a:gd name="T4" fmla="*/ 94 w 95"/>
                  <a:gd name="T5" fmla="*/ 89 h 89"/>
                  <a:gd name="T6" fmla="*/ 62 w 95"/>
                  <a:gd name="T7" fmla="*/ 65 h 89"/>
                  <a:gd name="T8" fmla="*/ 23 w 95"/>
                  <a:gd name="T9" fmla="*/ 41 h 89"/>
                  <a:gd name="T10" fmla="*/ 4 w 95"/>
                  <a:gd name="T1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5" h="89">
                    <a:moveTo>
                      <a:pt x="4" y="0"/>
                    </a:moveTo>
                    <a:cubicBezTo>
                      <a:pt x="8" y="0"/>
                      <a:pt x="11" y="0"/>
                      <a:pt x="13" y="0"/>
                    </a:cubicBezTo>
                    <a:cubicBezTo>
                      <a:pt x="95" y="8"/>
                      <a:pt x="91" y="3"/>
                      <a:pt x="94" y="89"/>
                    </a:cubicBezTo>
                    <a:cubicBezTo>
                      <a:pt x="82" y="80"/>
                      <a:pt x="72" y="72"/>
                      <a:pt x="62" y="65"/>
                    </a:cubicBezTo>
                    <a:cubicBezTo>
                      <a:pt x="50" y="56"/>
                      <a:pt x="37" y="45"/>
                      <a:pt x="23" y="41"/>
                    </a:cubicBezTo>
                    <a:cubicBezTo>
                      <a:pt x="0" y="34"/>
                      <a:pt x="0" y="20"/>
                      <a:pt x="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2" name="Freeform 39"/>
              <p:cNvSpPr>
                <a:spLocks/>
              </p:cNvSpPr>
              <p:nvPr/>
            </p:nvSpPr>
            <p:spPr bwMode="auto">
              <a:xfrm>
                <a:off x="11668255" y="1347367"/>
                <a:ext cx="375376" cy="308609"/>
              </a:xfrm>
              <a:custGeom>
                <a:avLst/>
                <a:gdLst>
                  <a:gd name="T0" fmla="*/ 37 w 107"/>
                  <a:gd name="T1" fmla="*/ 88 h 88"/>
                  <a:gd name="T2" fmla="*/ 0 w 107"/>
                  <a:gd name="T3" fmla="*/ 0 h 88"/>
                  <a:gd name="T4" fmla="*/ 36 w 107"/>
                  <a:gd name="T5" fmla="*/ 12 h 88"/>
                  <a:gd name="T6" fmla="*/ 88 w 107"/>
                  <a:gd name="T7" fmla="*/ 26 h 88"/>
                  <a:gd name="T8" fmla="*/ 95 w 107"/>
                  <a:gd name="T9" fmla="*/ 51 h 88"/>
                  <a:gd name="T10" fmla="*/ 37 w 107"/>
                  <a:gd name="T11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88">
                    <a:moveTo>
                      <a:pt x="37" y="88"/>
                    </a:moveTo>
                    <a:cubicBezTo>
                      <a:pt x="24" y="57"/>
                      <a:pt x="13" y="29"/>
                      <a:pt x="0" y="0"/>
                    </a:cubicBezTo>
                    <a:cubicBezTo>
                      <a:pt x="13" y="4"/>
                      <a:pt x="24" y="8"/>
                      <a:pt x="36" y="12"/>
                    </a:cubicBezTo>
                    <a:cubicBezTo>
                      <a:pt x="54" y="17"/>
                      <a:pt x="71" y="21"/>
                      <a:pt x="88" y="26"/>
                    </a:cubicBezTo>
                    <a:cubicBezTo>
                      <a:pt x="103" y="30"/>
                      <a:pt x="107" y="42"/>
                      <a:pt x="95" y="51"/>
                    </a:cubicBezTo>
                    <a:cubicBezTo>
                      <a:pt x="77" y="65"/>
                      <a:pt x="57" y="76"/>
                      <a:pt x="37" y="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3" name="Freeform 40"/>
              <p:cNvSpPr>
                <a:spLocks/>
              </p:cNvSpPr>
              <p:nvPr/>
            </p:nvSpPr>
            <p:spPr bwMode="auto">
              <a:xfrm>
                <a:off x="11034717" y="4449775"/>
                <a:ext cx="485169" cy="292288"/>
              </a:xfrm>
              <a:custGeom>
                <a:avLst/>
                <a:gdLst>
                  <a:gd name="T0" fmla="*/ 138 w 138"/>
                  <a:gd name="T1" fmla="*/ 83 h 83"/>
                  <a:gd name="T2" fmla="*/ 0 w 138"/>
                  <a:gd name="T3" fmla="*/ 19 h 83"/>
                  <a:gd name="T4" fmla="*/ 2 w 138"/>
                  <a:gd name="T5" fmla="*/ 14 h 83"/>
                  <a:gd name="T6" fmla="*/ 85 w 138"/>
                  <a:gd name="T7" fmla="*/ 1 h 83"/>
                  <a:gd name="T8" fmla="*/ 98 w 138"/>
                  <a:gd name="T9" fmla="*/ 10 h 83"/>
                  <a:gd name="T10" fmla="*/ 138 w 138"/>
                  <a:gd name="T11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83">
                    <a:moveTo>
                      <a:pt x="138" y="83"/>
                    </a:moveTo>
                    <a:cubicBezTo>
                      <a:pt x="89" y="60"/>
                      <a:pt x="45" y="39"/>
                      <a:pt x="0" y="19"/>
                    </a:cubicBezTo>
                    <a:cubicBezTo>
                      <a:pt x="1" y="17"/>
                      <a:pt x="2" y="16"/>
                      <a:pt x="2" y="14"/>
                    </a:cubicBezTo>
                    <a:cubicBezTo>
                      <a:pt x="30" y="10"/>
                      <a:pt x="58" y="4"/>
                      <a:pt x="85" y="1"/>
                    </a:cubicBezTo>
                    <a:cubicBezTo>
                      <a:pt x="89" y="0"/>
                      <a:pt x="96" y="6"/>
                      <a:pt x="98" y="10"/>
                    </a:cubicBezTo>
                    <a:cubicBezTo>
                      <a:pt x="111" y="33"/>
                      <a:pt x="123" y="57"/>
                      <a:pt x="138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4" name="Freeform 41"/>
              <p:cNvSpPr>
                <a:spLocks/>
              </p:cNvSpPr>
              <p:nvPr/>
            </p:nvSpPr>
            <p:spPr bwMode="auto">
              <a:xfrm>
                <a:off x="11635614" y="357742"/>
                <a:ext cx="394663" cy="354604"/>
              </a:xfrm>
              <a:custGeom>
                <a:avLst/>
                <a:gdLst>
                  <a:gd name="T0" fmla="*/ 108 w 112"/>
                  <a:gd name="T1" fmla="*/ 101 h 101"/>
                  <a:gd name="T2" fmla="*/ 71 w 112"/>
                  <a:gd name="T3" fmla="*/ 81 h 101"/>
                  <a:gd name="T4" fmla="*/ 0 w 112"/>
                  <a:gd name="T5" fmla="*/ 7 h 101"/>
                  <a:gd name="T6" fmla="*/ 57 w 112"/>
                  <a:gd name="T7" fmla="*/ 9 h 101"/>
                  <a:gd name="T8" fmla="*/ 108 w 112"/>
                  <a:gd name="T9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101">
                    <a:moveTo>
                      <a:pt x="108" y="101"/>
                    </a:moveTo>
                    <a:cubicBezTo>
                      <a:pt x="91" y="101"/>
                      <a:pt x="82" y="93"/>
                      <a:pt x="71" y="81"/>
                    </a:cubicBezTo>
                    <a:cubicBezTo>
                      <a:pt x="50" y="54"/>
                      <a:pt x="24" y="32"/>
                      <a:pt x="0" y="7"/>
                    </a:cubicBezTo>
                    <a:cubicBezTo>
                      <a:pt x="17" y="7"/>
                      <a:pt x="41" y="0"/>
                      <a:pt x="57" y="9"/>
                    </a:cubicBezTo>
                    <a:cubicBezTo>
                      <a:pt x="91" y="27"/>
                      <a:pt x="112" y="72"/>
                      <a:pt x="108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5" name="Freeform 42"/>
              <p:cNvSpPr>
                <a:spLocks/>
              </p:cNvSpPr>
              <p:nvPr/>
            </p:nvSpPr>
            <p:spPr bwMode="auto">
              <a:xfrm>
                <a:off x="11668255" y="6685703"/>
                <a:ext cx="172109" cy="415435"/>
              </a:xfrm>
              <a:custGeom>
                <a:avLst/>
                <a:gdLst>
                  <a:gd name="T0" fmla="*/ 49 w 49"/>
                  <a:gd name="T1" fmla="*/ 118 h 118"/>
                  <a:gd name="T2" fmla="*/ 5 w 49"/>
                  <a:gd name="T3" fmla="*/ 118 h 118"/>
                  <a:gd name="T4" fmla="*/ 7 w 49"/>
                  <a:gd name="T5" fmla="*/ 44 h 118"/>
                  <a:gd name="T6" fmla="*/ 49 w 49"/>
                  <a:gd name="T7" fmla="*/ 0 h 118"/>
                  <a:gd name="T8" fmla="*/ 49 w 49"/>
                  <a:gd name="T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18">
                    <a:moveTo>
                      <a:pt x="49" y="118"/>
                    </a:moveTo>
                    <a:cubicBezTo>
                      <a:pt x="33" y="118"/>
                      <a:pt x="20" y="118"/>
                      <a:pt x="5" y="118"/>
                    </a:cubicBezTo>
                    <a:cubicBezTo>
                      <a:pt x="5" y="92"/>
                      <a:pt x="0" y="66"/>
                      <a:pt x="7" y="44"/>
                    </a:cubicBezTo>
                    <a:cubicBezTo>
                      <a:pt x="12" y="28"/>
                      <a:pt x="33" y="16"/>
                      <a:pt x="49" y="0"/>
                    </a:cubicBezTo>
                    <a:cubicBezTo>
                      <a:pt x="49" y="42"/>
                      <a:pt x="49" y="79"/>
                      <a:pt x="49" y="1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6" name="Freeform 43"/>
              <p:cNvSpPr>
                <a:spLocks/>
              </p:cNvSpPr>
              <p:nvPr/>
            </p:nvSpPr>
            <p:spPr bwMode="auto">
              <a:xfrm>
                <a:off x="10964983" y="3112965"/>
                <a:ext cx="459946" cy="207717"/>
              </a:xfrm>
              <a:custGeom>
                <a:avLst/>
                <a:gdLst>
                  <a:gd name="T0" fmla="*/ 131 w 131"/>
                  <a:gd name="T1" fmla="*/ 36 h 59"/>
                  <a:gd name="T2" fmla="*/ 0 w 131"/>
                  <a:gd name="T3" fmla="*/ 5 h 59"/>
                  <a:gd name="T4" fmla="*/ 99 w 131"/>
                  <a:gd name="T5" fmla="*/ 0 h 59"/>
                  <a:gd name="T6" fmla="*/ 112 w 131"/>
                  <a:gd name="T7" fmla="*/ 8 h 59"/>
                  <a:gd name="T8" fmla="*/ 131 w 131"/>
                  <a:gd name="T9" fmla="*/ 3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59">
                    <a:moveTo>
                      <a:pt x="131" y="36"/>
                    </a:moveTo>
                    <a:cubicBezTo>
                      <a:pt x="78" y="59"/>
                      <a:pt x="33" y="47"/>
                      <a:pt x="0" y="5"/>
                    </a:cubicBezTo>
                    <a:cubicBezTo>
                      <a:pt x="31" y="3"/>
                      <a:pt x="65" y="1"/>
                      <a:pt x="99" y="0"/>
                    </a:cubicBezTo>
                    <a:cubicBezTo>
                      <a:pt x="103" y="0"/>
                      <a:pt x="109" y="4"/>
                      <a:pt x="112" y="8"/>
                    </a:cubicBezTo>
                    <a:cubicBezTo>
                      <a:pt x="119" y="17"/>
                      <a:pt x="125" y="27"/>
                      <a:pt x="131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7" name="Freeform 44"/>
              <p:cNvSpPr>
                <a:spLocks/>
              </p:cNvSpPr>
              <p:nvPr/>
            </p:nvSpPr>
            <p:spPr bwMode="auto">
              <a:xfrm>
                <a:off x="11450152" y="2618893"/>
                <a:ext cx="175076" cy="581609"/>
              </a:xfrm>
              <a:custGeom>
                <a:avLst/>
                <a:gdLst>
                  <a:gd name="T0" fmla="*/ 21 w 50"/>
                  <a:gd name="T1" fmla="*/ 166 h 166"/>
                  <a:gd name="T2" fmla="*/ 3 w 50"/>
                  <a:gd name="T3" fmla="*/ 109 h 166"/>
                  <a:gd name="T4" fmla="*/ 4 w 50"/>
                  <a:gd name="T5" fmla="*/ 0 h 166"/>
                  <a:gd name="T6" fmla="*/ 21 w 50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166">
                    <a:moveTo>
                      <a:pt x="21" y="166"/>
                    </a:moveTo>
                    <a:cubicBezTo>
                      <a:pt x="2" y="150"/>
                      <a:pt x="0" y="132"/>
                      <a:pt x="3" y="109"/>
                    </a:cubicBezTo>
                    <a:cubicBezTo>
                      <a:pt x="7" y="72"/>
                      <a:pt x="4" y="34"/>
                      <a:pt x="4" y="0"/>
                    </a:cubicBezTo>
                    <a:cubicBezTo>
                      <a:pt x="42" y="36"/>
                      <a:pt x="50" y="101"/>
                      <a:pt x="21" y="1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8" name="Freeform 45"/>
              <p:cNvSpPr>
                <a:spLocks/>
              </p:cNvSpPr>
              <p:nvPr/>
            </p:nvSpPr>
            <p:spPr bwMode="auto">
              <a:xfrm>
                <a:off x="10923440" y="6647127"/>
                <a:ext cx="477750" cy="228489"/>
              </a:xfrm>
              <a:custGeom>
                <a:avLst/>
                <a:gdLst>
                  <a:gd name="T0" fmla="*/ 0 w 136"/>
                  <a:gd name="T1" fmla="*/ 0 h 65"/>
                  <a:gd name="T2" fmla="*/ 106 w 136"/>
                  <a:gd name="T3" fmla="*/ 2 h 65"/>
                  <a:gd name="T4" fmla="*/ 117 w 136"/>
                  <a:gd name="T5" fmla="*/ 8 h 65"/>
                  <a:gd name="T6" fmla="*/ 136 w 136"/>
                  <a:gd name="T7" fmla="*/ 38 h 65"/>
                  <a:gd name="T8" fmla="*/ 0 w 136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5">
                    <a:moveTo>
                      <a:pt x="0" y="0"/>
                    </a:moveTo>
                    <a:cubicBezTo>
                      <a:pt x="36" y="12"/>
                      <a:pt x="71" y="11"/>
                      <a:pt x="106" y="2"/>
                    </a:cubicBezTo>
                    <a:cubicBezTo>
                      <a:pt x="109" y="2"/>
                      <a:pt x="114" y="5"/>
                      <a:pt x="117" y="8"/>
                    </a:cubicBezTo>
                    <a:cubicBezTo>
                      <a:pt x="124" y="17"/>
                      <a:pt x="130" y="28"/>
                      <a:pt x="136" y="38"/>
                    </a:cubicBezTo>
                    <a:cubicBezTo>
                      <a:pt x="93" y="65"/>
                      <a:pt x="36" y="50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9" name="Freeform 46"/>
              <p:cNvSpPr>
                <a:spLocks/>
              </p:cNvSpPr>
              <p:nvPr/>
            </p:nvSpPr>
            <p:spPr bwMode="auto">
              <a:xfrm>
                <a:off x="10807711" y="4369655"/>
                <a:ext cx="305641" cy="347185"/>
              </a:xfrm>
              <a:custGeom>
                <a:avLst/>
                <a:gdLst>
                  <a:gd name="T0" fmla="*/ 0 w 87"/>
                  <a:gd name="T1" fmla="*/ 0 h 99"/>
                  <a:gd name="T2" fmla="*/ 44 w 87"/>
                  <a:gd name="T3" fmla="*/ 39 h 99"/>
                  <a:gd name="T4" fmla="*/ 87 w 87"/>
                  <a:gd name="T5" fmla="*/ 72 h 99"/>
                  <a:gd name="T6" fmla="*/ 37 w 87"/>
                  <a:gd name="T7" fmla="*/ 93 h 99"/>
                  <a:gd name="T8" fmla="*/ 5 w 87"/>
                  <a:gd name="T9" fmla="*/ 96 h 99"/>
                  <a:gd name="T10" fmla="*/ 1 w 87"/>
                  <a:gd name="T11" fmla="*/ 75 h 99"/>
                  <a:gd name="T12" fmla="*/ 0 w 87"/>
                  <a:gd name="T13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99">
                    <a:moveTo>
                      <a:pt x="0" y="0"/>
                    </a:moveTo>
                    <a:cubicBezTo>
                      <a:pt x="17" y="15"/>
                      <a:pt x="30" y="28"/>
                      <a:pt x="44" y="39"/>
                    </a:cubicBezTo>
                    <a:cubicBezTo>
                      <a:pt x="57" y="50"/>
                      <a:pt x="71" y="60"/>
                      <a:pt x="87" y="72"/>
                    </a:cubicBezTo>
                    <a:cubicBezTo>
                      <a:pt x="67" y="75"/>
                      <a:pt x="50" y="75"/>
                      <a:pt x="37" y="93"/>
                    </a:cubicBezTo>
                    <a:cubicBezTo>
                      <a:pt x="33" y="99"/>
                      <a:pt x="16" y="97"/>
                      <a:pt x="5" y="96"/>
                    </a:cubicBezTo>
                    <a:cubicBezTo>
                      <a:pt x="3" y="95"/>
                      <a:pt x="1" y="82"/>
                      <a:pt x="1" y="75"/>
                    </a:cubicBezTo>
                    <a:cubicBezTo>
                      <a:pt x="0" y="51"/>
                      <a:pt x="0" y="28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0" name="Freeform 47"/>
              <p:cNvSpPr>
                <a:spLocks/>
              </p:cNvSpPr>
              <p:nvPr/>
            </p:nvSpPr>
            <p:spPr bwMode="auto">
              <a:xfrm>
                <a:off x="11432348" y="6148605"/>
                <a:ext cx="172109" cy="597930"/>
              </a:xfrm>
              <a:custGeom>
                <a:avLst/>
                <a:gdLst>
                  <a:gd name="T0" fmla="*/ 20 w 49"/>
                  <a:gd name="T1" fmla="*/ 170 h 170"/>
                  <a:gd name="T2" fmla="*/ 2 w 49"/>
                  <a:gd name="T3" fmla="*/ 115 h 170"/>
                  <a:gd name="T4" fmla="*/ 0 w 49"/>
                  <a:gd name="T5" fmla="*/ 10 h 170"/>
                  <a:gd name="T6" fmla="*/ 0 w 49"/>
                  <a:gd name="T7" fmla="*/ 0 h 170"/>
                  <a:gd name="T8" fmla="*/ 20 w 49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70">
                    <a:moveTo>
                      <a:pt x="20" y="170"/>
                    </a:moveTo>
                    <a:cubicBezTo>
                      <a:pt x="3" y="154"/>
                      <a:pt x="0" y="137"/>
                      <a:pt x="2" y="115"/>
                    </a:cubicBezTo>
                    <a:cubicBezTo>
                      <a:pt x="5" y="81"/>
                      <a:pt x="1" y="45"/>
                      <a:pt x="0" y="10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42" y="43"/>
                      <a:pt x="49" y="105"/>
                      <a:pt x="20" y="1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1" name="Freeform 48"/>
              <p:cNvSpPr>
                <a:spLocks/>
              </p:cNvSpPr>
              <p:nvPr/>
            </p:nvSpPr>
            <p:spPr bwMode="auto">
              <a:xfrm>
                <a:off x="11534722" y="3331067"/>
                <a:ext cx="129082" cy="557869"/>
              </a:xfrm>
              <a:custGeom>
                <a:avLst/>
                <a:gdLst>
                  <a:gd name="T0" fmla="*/ 9 w 37"/>
                  <a:gd name="T1" fmla="*/ 159 h 159"/>
                  <a:gd name="T2" fmla="*/ 2 w 37"/>
                  <a:gd name="T3" fmla="*/ 52 h 159"/>
                  <a:gd name="T4" fmla="*/ 31 w 37"/>
                  <a:gd name="T5" fmla="*/ 0 h 159"/>
                  <a:gd name="T6" fmla="*/ 37 w 37"/>
                  <a:gd name="T7" fmla="*/ 2 h 159"/>
                  <a:gd name="T8" fmla="*/ 37 w 37"/>
                  <a:gd name="T9" fmla="*/ 18 h 159"/>
                  <a:gd name="T10" fmla="*/ 35 w 37"/>
                  <a:gd name="T11" fmla="*/ 115 h 159"/>
                  <a:gd name="T12" fmla="*/ 9 w 37"/>
                  <a:gd name="T13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59">
                    <a:moveTo>
                      <a:pt x="9" y="159"/>
                    </a:moveTo>
                    <a:cubicBezTo>
                      <a:pt x="6" y="123"/>
                      <a:pt x="0" y="87"/>
                      <a:pt x="2" y="52"/>
                    </a:cubicBezTo>
                    <a:cubicBezTo>
                      <a:pt x="3" y="34"/>
                      <a:pt x="21" y="17"/>
                      <a:pt x="31" y="0"/>
                    </a:cubicBezTo>
                    <a:cubicBezTo>
                      <a:pt x="33" y="1"/>
                      <a:pt x="35" y="1"/>
                      <a:pt x="37" y="2"/>
                    </a:cubicBezTo>
                    <a:cubicBezTo>
                      <a:pt x="37" y="7"/>
                      <a:pt x="37" y="13"/>
                      <a:pt x="37" y="18"/>
                    </a:cubicBezTo>
                    <a:cubicBezTo>
                      <a:pt x="36" y="50"/>
                      <a:pt x="34" y="83"/>
                      <a:pt x="35" y="115"/>
                    </a:cubicBezTo>
                    <a:cubicBezTo>
                      <a:pt x="35" y="140"/>
                      <a:pt x="37" y="140"/>
                      <a:pt x="9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2" name="Freeform 49"/>
              <p:cNvSpPr>
                <a:spLocks/>
              </p:cNvSpPr>
              <p:nvPr/>
            </p:nvSpPr>
            <p:spPr bwMode="auto">
              <a:xfrm>
                <a:off x="11460537" y="4893399"/>
                <a:ext cx="221071" cy="553419"/>
              </a:xfrm>
              <a:custGeom>
                <a:avLst/>
                <a:gdLst>
                  <a:gd name="T0" fmla="*/ 13 w 63"/>
                  <a:gd name="T1" fmla="*/ 158 h 158"/>
                  <a:gd name="T2" fmla="*/ 12 w 63"/>
                  <a:gd name="T3" fmla="*/ 106 h 158"/>
                  <a:gd name="T4" fmla="*/ 19 w 63"/>
                  <a:gd name="T5" fmla="*/ 3 h 158"/>
                  <a:gd name="T6" fmla="*/ 25 w 63"/>
                  <a:gd name="T7" fmla="*/ 0 h 158"/>
                  <a:gd name="T8" fmla="*/ 62 w 63"/>
                  <a:gd name="T9" fmla="*/ 70 h 158"/>
                  <a:gd name="T10" fmla="*/ 62 w 63"/>
                  <a:gd name="T11" fmla="*/ 76 h 158"/>
                  <a:gd name="T12" fmla="*/ 13 w 63"/>
                  <a:gd name="T13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58">
                    <a:moveTo>
                      <a:pt x="13" y="158"/>
                    </a:moveTo>
                    <a:cubicBezTo>
                      <a:pt x="0" y="135"/>
                      <a:pt x="5" y="121"/>
                      <a:pt x="12" y="106"/>
                    </a:cubicBezTo>
                    <a:cubicBezTo>
                      <a:pt x="29" y="73"/>
                      <a:pt x="28" y="38"/>
                      <a:pt x="19" y="3"/>
                    </a:cubicBezTo>
                    <a:cubicBezTo>
                      <a:pt x="21" y="2"/>
                      <a:pt x="23" y="1"/>
                      <a:pt x="25" y="0"/>
                    </a:cubicBezTo>
                    <a:cubicBezTo>
                      <a:pt x="38" y="23"/>
                      <a:pt x="50" y="47"/>
                      <a:pt x="62" y="70"/>
                    </a:cubicBezTo>
                    <a:cubicBezTo>
                      <a:pt x="63" y="72"/>
                      <a:pt x="63" y="74"/>
                      <a:pt x="62" y="76"/>
                    </a:cubicBezTo>
                    <a:cubicBezTo>
                      <a:pt x="46" y="102"/>
                      <a:pt x="31" y="128"/>
                      <a:pt x="13" y="15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3" name="Freeform 50"/>
              <p:cNvSpPr>
                <a:spLocks/>
              </p:cNvSpPr>
              <p:nvPr/>
            </p:nvSpPr>
            <p:spPr bwMode="auto">
              <a:xfrm>
                <a:off x="11481309" y="1357752"/>
                <a:ext cx="218104" cy="544517"/>
              </a:xfrm>
              <a:custGeom>
                <a:avLst/>
                <a:gdLst>
                  <a:gd name="T0" fmla="*/ 27 w 62"/>
                  <a:gd name="T1" fmla="*/ 0 h 155"/>
                  <a:gd name="T2" fmla="*/ 60 w 62"/>
                  <a:gd name="T3" fmla="*/ 64 h 155"/>
                  <a:gd name="T4" fmla="*/ 59 w 62"/>
                  <a:gd name="T5" fmla="*/ 79 h 155"/>
                  <a:gd name="T6" fmla="*/ 13 w 62"/>
                  <a:gd name="T7" fmla="*/ 155 h 155"/>
                  <a:gd name="T8" fmla="*/ 8 w 62"/>
                  <a:gd name="T9" fmla="*/ 111 h 155"/>
                  <a:gd name="T10" fmla="*/ 21 w 62"/>
                  <a:gd name="T11" fmla="*/ 3 h 155"/>
                  <a:gd name="T12" fmla="*/ 27 w 62"/>
                  <a:gd name="T1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155">
                    <a:moveTo>
                      <a:pt x="27" y="0"/>
                    </a:moveTo>
                    <a:cubicBezTo>
                      <a:pt x="38" y="21"/>
                      <a:pt x="50" y="42"/>
                      <a:pt x="60" y="64"/>
                    </a:cubicBezTo>
                    <a:cubicBezTo>
                      <a:pt x="62" y="68"/>
                      <a:pt x="61" y="75"/>
                      <a:pt x="59" y="79"/>
                    </a:cubicBezTo>
                    <a:cubicBezTo>
                      <a:pt x="44" y="103"/>
                      <a:pt x="29" y="127"/>
                      <a:pt x="13" y="155"/>
                    </a:cubicBezTo>
                    <a:cubicBezTo>
                      <a:pt x="3" y="137"/>
                      <a:pt x="0" y="126"/>
                      <a:pt x="8" y="111"/>
                    </a:cubicBezTo>
                    <a:cubicBezTo>
                      <a:pt x="25" y="82"/>
                      <a:pt x="27" y="63"/>
                      <a:pt x="21" y="3"/>
                    </a:cubicBezTo>
                    <a:cubicBezTo>
                      <a:pt x="23" y="2"/>
                      <a:pt x="25" y="1"/>
                      <a:pt x="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4" name="Freeform 51"/>
              <p:cNvSpPr>
                <a:spLocks/>
              </p:cNvSpPr>
              <p:nvPr/>
            </p:nvSpPr>
            <p:spPr bwMode="auto">
              <a:xfrm>
                <a:off x="11858168" y="6595198"/>
                <a:ext cx="182495" cy="416919"/>
              </a:xfrm>
              <a:custGeom>
                <a:avLst/>
                <a:gdLst>
                  <a:gd name="T0" fmla="*/ 12 w 52"/>
                  <a:gd name="T1" fmla="*/ 119 h 119"/>
                  <a:gd name="T2" fmla="*/ 4 w 52"/>
                  <a:gd name="T3" fmla="*/ 61 h 119"/>
                  <a:gd name="T4" fmla="*/ 45 w 52"/>
                  <a:gd name="T5" fmla="*/ 0 h 119"/>
                  <a:gd name="T6" fmla="*/ 12 w 52"/>
                  <a:gd name="T7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9">
                    <a:moveTo>
                      <a:pt x="12" y="119"/>
                    </a:moveTo>
                    <a:cubicBezTo>
                      <a:pt x="9" y="98"/>
                      <a:pt x="5" y="79"/>
                      <a:pt x="4" y="61"/>
                    </a:cubicBezTo>
                    <a:cubicBezTo>
                      <a:pt x="0" y="23"/>
                      <a:pt x="6" y="14"/>
                      <a:pt x="45" y="0"/>
                    </a:cubicBezTo>
                    <a:cubicBezTo>
                      <a:pt x="50" y="43"/>
                      <a:pt x="52" y="85"/>
                      <a:pt x="12" y="1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5" name="Freeform 52"/>
              <p:cNvSpPr>
                <a:spLocks/>
              </p:cNvSpPr>
              <p:nvPr/>
            </p:nvSpPr>
            <p:spPr bwMode="auto">
              <a:xfrm>
                <a:off x="11267657" y="28361"/>
                <a:ext cx="262615" cy="301191"/>
              </a:xfrm>
              <a:custGeom>
                <a:avLst/>
                <a:gdLst>
                  <a:gd name="T0" fmla="*/ 75 w 75"/>
                  <a:gd name="T1" fmla="*/ 0 h 86"/>
                  <a:gd name="T2" fmla="*/ 75 w 75"/>
                  <a:gd name="T3" fmla="*/ 80 h 86"/>
                  <a:gd name="T4" fmla="*/ 63 w 75"/>
                  <a:gd name="T5" fmla="*/ 86 h 86"/>
                  <a:gd name="T6" fmla="*/ 0 w 75"/>
                  <a:gd name="T7" fmla="*/ 0 h 86"/>
                  <a:gd name="T8" fmla="*/ 75 w 75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86">
                    <a:moveTo>
                      <a:pt x="75" y="0"/>
                    </a:moveTo>
                    <a:cubicBezTo>
                      <a:pt x="75" y="27"/>
                      <a:pt x="75" y="53"/>
                      <a:pt x="75" y="80"/>
                    </a:cubicBezTo>
                    <a:cubicBezTo>
                      <a:pt x="72" y="82"/>
                      <a:pt x="66" y="84"/>
                      <a:pt x="63" y="86"/>
                    </a:cubicBezTo>
                    <a:cubicBezTo>
                      <a:pt x="42" y="56"/>
                      <a:pt x="21" y="28"/>
                      <a:pt x="0" y="0"/>
                    </a:cubicBezTo>
                    <a:cubicBezTo>
                      <a:pt x="23" y="0"/>
                      <a:pt x="49" y="0"/>
                      <a:pt x="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6" name="Freeform 53"/>
              <p:cNvSpPr>
                <a:spLocks/>
              </p:cNvSpPr>
              <p:nvPr/>
            </p:nvSpPr>
            <p:spPr bwMode="auto">
              <a:xfrm>
                <a:off x="11509500" y="5236133"/>
                <a:ext cx="253712" cy="456978"/>
              </a:xfrm>
              <a:custGeom>
                <a:avLst/>
                <a:gdLst>
                  <a:gd name="T0" fmla="*/ 54 w 72"/>
                  <a:gd name="T1" fmla="*/ 0 h 130"/>
                  <a:gd name="T2" fmla="*/ 4 w 72"/>
                  <a:gd name="T3" fmla="*/ 130 h 130"/>
                  <a:gd name="T4" fmla="*/ 14 w 72"/>
                  <a:gd name="T5" fmla="*/ 75 h 130"/>
                  <a:gd name="T6" fmla="*/ 54 w 72"/>
                  <a:gd name="T7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130">
                    <a:moveTo>
                      <a:pt x="54" y="0"/>
                    </a:moveTo>
                    <a:cubicBezTo>
                      <a:pt x="72" y="63"/>
                      <a:pt x="63" y="89"/>
                      <a:pt x="4" y="130"/>
                    </a:cubicBezTo>
                    <a:cubicBezTo>
                      <a:pt x="1" y="109"/>
                      <a:pt x="0" y="93"/>
                      <a:pt x="14" y="75"/>
                    </a:cubicBezTo>
                    <a:cubicBezTo>
                      <a:pt x="31" y="52"/>
                      <a:pt x="42" y="24"/>
                      <a:pt x="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7" name="Freeform 54"/>
              <p:cNvSpPr>
                <a:spLocks/>
              </p:cNvSpPr>
              <p:nvPr/>
            </p:nvSpPr>
            <p:spPr bwMode="auto">
              <a:xfrm>
                <a:off x="11386353" y="4004666"/>
                <a:ext cx="207717" cy="501489"/>
              </a:xfrm>
              <a:custGeom>
                <a:avLst/>
                <a:gdLst>
                  <a:gd name="T0" fmla="*/ 8 w 59"/>
                  <a:gd name="T1" fmla="*/ 0 h 143"/>
                  <a:gd name="T2" fmla="*/ 30 w 59"/>
                  <a:gd name="T3" fmla="*/ 143 h 143"/>
                  <a:gd name="T4" fmla="*/ 7 w 59"/>
                  <a:gd name="T5" fmla="*/ 79 h 143"/>
                  <a:gd name="T6" fmla="*/ 8 w 59"/>
                  <a:gd name="T7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43">
                    <a:moveTo>
                      <a:pt x="8" y="0"/>
                    </a:moveTo>
                    <a:cubicBezTo>
                      <a:pt x="59" y="41"/>
                      <a:pt x="43" y="91"/>
                      <a:pt x="30" y="143"/>
                    </a:cubicBezTo>
                    <a:cubicBezTo>
                      <a:pt x="17" y="122"/>
                      <a:pt x="0" y="107"/>
                      <a:pt x="7" y="79"/>
                    </a:cubicBezTo>
                    <a:cubicBezTo>
                      <a:pt x="12" y="54"/>
                      <a:pt x="8" y="28"/>
                      <a:pt x="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8" name="Freeform 55"/>
              <p:cNvSpPr>
                <a:spLocks/>
              </p:cNvSpPr>
              <p:nvPr/>
            </p:nvSpPr>
            <p:spPr bwMode="auto">
              <a:xfrm>
                <a:off x="11527304" y="1678231"/>
                <a:ext cx="207717" cy="470332"/>
              </a:xfrm>
              <a:custGeom>
                <a:avLst/>
                <a:gdLst>
                  <a:gd name="T0" fmla="*/ 6 w 59"/>
                  <a:gd name="T1" fmla="*/ 134 h 134"/>
                  <a:gd name="T2" fmla="*/ 19 w 59"/>
                  <a:gd name="T3" fmla="*/ 73 h 134"/>
                  <a:gd name="T4" fmla="*/ 59 w 59"/>
                  <a:gd name="T5" fmla="*/ 0 h 134"/>
                  <a:gd name="T6" fmla="*/ 58 w 59"/>
                  <a:gd name="T7" fmla="*/ 85 h 134"/>
                  <a:gd name="T8" fmla="*/ 46 w 59"/>
                  <a:gd name="T9" fmla="*/ 102 h 134"/>
                  <a:gd name="T10" fmla="*/ 6 w 59"/>
                  <a:gd name="T1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134">
                    <a:moveTo>
                      <a:pt x="6" y="134"/>
                    </a:moveTo>
                    <a:cubicBezTo>
                      <a:pt x="0" y="109"/>
                      <a:pt x="5" y="92"/>
                      <a:pt x="19" y="73"/>
                    </a:cubicBezTo>
                    <a:cubicBezTo>
                      <a:pt x="35" y="52"/>
                      <a:pt x="44" y="25"/>
                      <a:pt x="59" y="0"/>
                    </a:cubicBezTo>
                    <a:cubicBezTo>
                      <a:pt x="59" y="29"/>
                      <a:pt x="59" y="57"/>
                      <a:pt x="58" y="85"/>
                    </a:cubicBezTo>
                    <a:cubicBezTo>
                      <a:pt x="58" y="91"/>
                      <a:pt x="51" y="97"/>
                      <a:pt x="46" y="102"/>
                    </a:cubicBezTo>
                    <a:cubicBezTo>
                      <a:pt x="33" y="112"/>
                      <a:pt x="20" y="122"/>
                      <a:pt x="6" y="1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9" name="Freeform 56"/>
              <p:cNvSpPr>
                <a:spLocks/>
              </p:cNvSpPr>
              <p:nvPr/>
            </p:nvSpPr>
            <p:spPr bwMode="auto">
              <a:xfrm>
                <a:off x="10792874" y="2095149"/>
                <a:ext cx="259647" cy="396147"/>
              </a:xfrm>
              <a:custGeom>
                <a:avLst/>
                <a:gdLst>
                  <a:gd name="T0" fmla="*/ 4 w 74"/>
                  <a:gd name="T1" fmla="*/ 0 h 113"/>
                  <a:gd name="T2" fmla="*/ 61 w 74"/>
                  <a:gd name="T3" fmla="*/ 113 h 113"/>
                  <a:gd name="T4" fmla="*/ 4 w 74"/>
                  <a:gd name="T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3">
                    <a:moveTo>
                      <a:pt x="4" y="0"/>
                    </a:moveTo>
                    <a:cubicBezTo>
                      <a:pt x="60" y="16"/>
                      <a:pt x="74" y="42"/>
                      <a:pt x="61" y="113"/>
                    </a:cubicBezTo>
                    <a:cubicBezTo>
                      <a:pt x="42" y="72"/>
                      <a:pt x="0" y="49"/>
                      <a:pt x="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0" name="Freeform 57"/>
              <p:cNvSpPr>
                <a:spLocks/>
              </p:cNvSpPr>
              <p:nvPr/>
            </p:nvSpPr>
            <p:spPr bwMode="auto">
              <a:xfrm>
                <a:off x="11786951" y="5475008"/>
                <a:ext cx="154304" cy="431756"/>
              </a:xfrm>
              <a:custGeom>
                <a:avLst/>
                <a:gdLst>
                  <a:gd name="T0" fmla="*/ 35 w 44"/>
                  <a:gd name="T1" fmla="*/ 0 h 123"/>
                  <a:gd name="T2" fmla="*/ 42 w 44"/>
                  <a:gd name="T3" fmla="*/ 75 h 123"/>
                  <a:gd name="T4" fmla="*/ 12 w 44"/>
                  <a:gd name="T5" fmla="*/ 123 h 123"/>
                  <a:gd name="T6" fmla="*/ 6 w 44"/>
                  <a:gd name="T7" fmla="*/ 122 h 123"/>
                  <a:gd name="T8" fmla="*/ 4 w 44"/>
                  <a:gd name="T9" fmla="*/ 32 h 123"/>
                  <a:gd name="T10" fmla="*/ 35 w 44"/>
                  <a:gd name="T1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123">
                    <a:moveTo>
                      <a:pt x="35" y="0"/>
                    </a:moveTo>
                    <a:cubicBezTo>
                      <a:pt x="38" y="28"/>
                      <a:pt x="40" y="52"/>
                      <a:pt x="42" y="75"/>
                    </a:cubicBezTo>
                    <a:cubicBezTo>
                      <a:pt x="44" y="100"/>
                      <a:pt x="21" y="106"/>
                      <a:pt x="12" y="123"/>
                    </a:cubicBezTo>
                    <a:cubicBezTo>
                      <a:pt x="10" y="122"/>
                      <a:pt x="8" y="122"/>
                      <a:pt x="6" y="122"/>
                    </a:cubicBezTo>
                    <a:cubicBezTo>
                      <a:pt x="5" y="92"/>
                      <a:pt x="0" y="61"/>
                      <a:pt x="4" y="32"/>
                    </a:cubicBezTo>
                    <a:cubicBezTo>
                      <a:pt x="5" y="21"/>
                      <a:pt x="23" y="11"/>
                      <a:pt x="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1" name="Freeform 58"/>
              <p:cNvSpPr>
                <a:spLocks/>
              </p:cNvSpPr>
              <p:nvPr/>
            </p:nvSpPr>
            <p:spPr bwMode="auto">
              <a:xfrm>
                <a:off x="11611874" y="5608540"/>
                <a:ext cx="143919" cy="459946"/>
              </a:xfrm>
              <a:custGeom>
                <a:avLst/>
                <a:gdLst>
                  <a:gd name="T0" fmla="*/ 21 w 41"/>
                  <a:gd name="T1" fmla="*/ 131 h 131"/>
                  <a:gd name="T2" fmla="*/ 1 w 41"/>
                  <a:gd name="T3" fmla="*/ 45 h 131"/>
                  <a:gd name="T4" fmla="*/ 6 w 41"/>
                  <a:gd name="T5" fmla="*/ 30 h 131"/>
                  <a:gd name="T6" fmla="*/ 40 w 41"/>
                  <a:gd name="T7" fmla="*/ 0 h 131"/>
                  <a:gd name="T8" fmla="*/ 39 w 41"/>
                  <a:gd name="T9" fmla="*/ 100 h 131"/>
                  <a:gd name="T10" fmla="*/ 21 w 41"/>
                  <a:gd name="T11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131">
                    <a:moveTo>
                      <a:pt x="21" y="131"/>
                    </a:moveTo>
                    <a:cubicBezTo>
                      <a:pt x="13" y="98"/>
                      <a:pt x="6" y="72"/>
                      <a:pt x="1" y="45"/>
                    </a:cubicBezTo>
                    <a:cubicBezTo>
                      <a:pt x="0" y="41"/>
                      <a:pt x="2" y="33"/>
                      <a:pt x="6" y="30"/>
                    </a:cubicBezTo>
                    <a:cubicBezTo>
                      <a:pt x="17" y="19"/>
                      <a:pt x="29" y="10"/>
                      <a:pt x="40" y="0"/>
                    </a:cubicBezTo>
                    <a:cubicBezTo>
                      <a:pt x="40" y="34"/>
                      <a:pt x="41" y="67"/>
                      <a:pt x="39" y="100"/>
                    </a:cubicBezTo>
                    <a:cubicBezTo>
                      <a:pt x="39" y="109"/>
                      <a:pt x="29" y="117"/>
                      <a:pt x="21" y="13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2" name="Freeform 59"/>
              <p:cNvSpPr>
                <a:spLocks/>
              </p:cNvSpPr>
              <p:nvPr/>
            </p:nvSpPr>
            <p:spPr bwMode="auto">
              <a:xfrm>
                <a:off x="11653418" y="6212405"/>
                <a:ext cx="382794" cy="295256"/>
              </a:xfrm>
              <a:custGeom>
                <a:avLst/>
                <a:gdLst>
                  <a:gd name="T0" fmla="*/ 0 w 109"/>
                  <a:gd name="T1" fmla="*/ 53 h 84"/>
                  <a:gd name="T2" fmla="*/ 102 w 109"/>
                  <a:gd name="T3" fmla="*/ 0 h 84"/>
                  <a:gd name="T4" fmla="*/ 89 w 109"/>
                  <a:gd name="T5" fmla="*/ 38 h 84"/>
                  <a:gd name="T6" fmla="*/ 12 w 109"/>
                  <a:gd name="T7" fmla="*/ 84 h 84"/>
                  <a:gd name="T8" fmla="*/ 0 w 109"/>
                  <a:gd name="T9" fmla="*/ 5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84">
                    <a:moveTo>
                      <a:pt x="0" y="53"/>
                    </a:moveTo>
                    <a:cubicBezTo>
                      <a:pt x="35" y="35"/>
                      <a:pt x="68" y="17"/>
                      <a:pt x="102" y="0"/>
                    </a:cubicBezTo>
                    <a:cubicBezTo>
                      <a:pt x="109" y="17"/>
                      <a:pt x="104" y="29"/>
                      <a:pt x="89" y="38"/>
                    </a:cubicBezTo>
                    <a:cubicBezTo>
                      <a:pt x="64" y="53"/>
                      <a:pt x="39" y="68"/>
                      <a:pt x="12" y="84"/>
                    </a:cubicBezTo>
                    <a:cubicBezTo>
                      <a:pt x="7" y="70"/>
                      <a:pt x="3" y="62"/>
                      <a:pt x="0" y="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3" name="Freeform 60"/>
              <p:cNvSpPr>
                <a:spLocks/>
              </p:cNvSpPr>
              <p:nvPr/>
            </p:nvSpPr>
            <p:spPr bwMode="auto">
              <a:xfrm>
                <a:off x="11706831" y="4461644"/>
                <a:ext cx="206234" cy="375375"/>
              </a:xfrm>
              <a:custGeom>
                <a:avLst/>
                <a:gdLst>
                  <a:gd name="T0" fmla="*/ 36 w 59"/>
                  <a:gd name="T1" fmla="*/ 107 h 107"/>
                  <a:gd name="T2" fmla="*/ 2 w 59"/>
                  <a:gd name="T3" fmla="*/ 50 h 107"/>
                  <a:gd name="T4" fmla="*/ 4 w 59"/>
                  <a:gd name="T5" fmla="*/ 38 h 107"/>
                  <a:gd name="T6" fmla="*/ 39 w 59"/>
                  <a:gd name="T7" fmla="*/ 0 h 107"/>
                  <a:gd name="T8" fmla="*/ 58 w 59"/>
                  <a:gd name="T9" fmla="*/ 82 h 107"/>
                  <a:gd name="T10" fmla="*/ 45 w 59"/>
                  <a:gd name="T11" fmla="*/ 106 h 107"/>
                  <a:gd name="T12" fmla="*/ 36 w 59"/>
                  <a:gd name="T13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107">
                    <a:moveTo>
                      <a:pt x="36" y="107"/>
                    </a:moveTo>
                    <a:cubicBezTo>
                      <a:pt x="25" y="88"/>
                      <a:pt x="13" y="69"/>
                      <a:pt x="2" y="50"/>
                    </a:cubicBezTo>
                    <a:cubicBezTo>
                      <a:pt x="0" y="47"/>
                      <a:pt x="1" y="40"/>
                      <a:pt x="4" y="38"/>
                    </a:cubicBezTo>
                    <a:cubicBezTo>
                      <a:pt x="15" y="24"/>
                      <a:pt x="28" y="12"/>
                      <a:pt x="39" y="0"/>
                    </a:cubicBezTo>
                    <a:cubicBezTo>
                      <a:pt x="46" y="29"/>
                      <a:pt x="54" y="55"/>
                      <a:pt x="58" y="82"/>
                    </a:cubicBezTo>
                    <a:cubicBezTo>
                      <a:pt x="59" y="90"/>
                      <a:pt x="50" y="98"/>
                      <a:pt x="45" y="106"/>
                    </a:cubicBezTo>
                    <a:cubicBezTo>
                      <a:pt x="42" y="106"/>
                      <a:pt x="39" y="107"/>
                      <a:pt x="36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4" name="Freeform 61"/>
              <p:cNvSpPr>
                <a:spLocks/>
              </p:cNvSpPr>
              <p:nvPr/>
            </p:nvSpPr>
            <p:spPr bwMode="auto">
              <a:xfrm>
                <a:off x="11807722" y="1930459"/>
                <a:ext cx="148370" cy="434723"/>
              </a:xfrm>
              <a:custGeom>
                <a:avLst/>
                <a:gdLst>
                  <a:gd name="T0" fmla="*/ 5 w 42"/>
                  <a:gd name="T1" fmla="*/ 121 h 124"/>
                  <a:gd name="T2" fmla="*/ 4 w 42"/>
                  <a:gd name="T3" fmla="*/ 33 h 124"/>
                  <a:gd name="T4" fmla="*/ 34 w 42"/>
                  <a:gd name="T5" fmla="*/ 0 h 124"/>
                  <a:gd name="T6" fmla="*/ 42 w 42"/>
                  <a:gd name="T7" fmla="*/ 82 h 124"/>
                  <a:gd name="T8" fmla="*/ 28 w 42"/>
                  <a:gd name="T9" fmla="*/ 104 h 124"/>
                  <a:gd name="T10" fmla="*/ 12 w 42"/>
                  <a:gd name="T11" fmla="*/ 124 h 124"/>
                  <a:gd name="T12" fmla="*/ 5 w 42"/>
                  <a:gd name="T13" fmla="*/ 121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124">
                    <a:moveTo>
                      <a:pt x="5" y="121"/>
                    </a:moveTo>
                    <a:cubicBezTo>
                      <a:pt x="4" y="91"/>
                      <a:pt x="0" y="62"/>
                      <a:pt x="4" y="33"/>
                    </a:cubicBezTo>
                    <a:cubicBezTo>
                      <a:pt x="5" y="21"/>
                      <a:pt x="23" y="12"/>
                      <a:pt x="34" y="0"/>
                    </a:cubicBezTo>
                    <a:cubicBezTo>
                      <a:pt x="37" y="30"/>
                      <a:pt x="41" y="56"/>
                      <a:pt x="42" y="82"/>
                    </a:cubicBezTo>
                    <a:cubicBezTo>
                      <a:pt x="42" y="89"/>
                      <a:pt x="33" y="97"/>
                      <a:pt x="28" y="104"/>
                    </a:cubicBezTo>
                    <a:cubicBezTo>
                      <a:pt x="23" y="111"/>
                      <a:pt x="17" y="118"/>
                      <a:pt x="12" y="124"/>
                    </a:cubicBezTo>
                    <a:cubicBezTo>
                      <a:pt x="10" y="123"/>
                      <a:pt x="8" y="122"/>
                      <a:pt x="5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5" name="Freeform 62"/>
              <p:cNvSpPr>
                <a:spLocks/>
              </p:cNvSpPr>
              <p:nvPr/>
            </p:nvSpPr>
            <p:spPr bwMode="auto">
              <a:xfrm>
                <a:off x="11779533" y="5156014"/>
                <a:ext cx="264098" cy="316028"/>
              </a:xfrm>
              <a:custGeom>
                <a:avLst/>
                <a:gdLst>
                  <a:gd name="T0" fmla="*/ 67 w 75"/>
                  <a:gd name="T1" fmla="*/ 0 h 90"/>
                  <a:gd name="T2" fmla="*/ 6 w 75"/>
                  <a:gd name="T3" fmla="*/ 90 h 90"/>
                  <a:gd name="T4" fmla="*/ 67 w 75"/>
                  <a:gd name="T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90">
                    <a:moveTo>
                      <a:pt x="67" y="0"/>
                    </a:moveTo>
                    <a:cubicBezTo>
                      <a:pt x="75" y="49"/>
                      <a:pt x="65" y="63"/>
                      <a:pt x="6" y="90"/>
                    </a:cubicBezTo>
                    <a:cubicBezTo>
                      <a:pt x="0" y="50"/>
                      <a:pt x="25" y="13"/>
                      <a:pt x="6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6" name="Freeform 63"/>
              <p:cNvSpPr>
                <a:spLocks/>
              </p:cNvSpPr>
              <p:nvPr/>
            </p:nvSpPr>
            <p:spPr bwMode="auto">
              <a:xfrm>
                <a:off x="11632646" y="2063991"/>
                <a:ext cx="143919" cy="442141"/>
              </a:xfrm>
              <a:custGeom>
                <a:avLst/>
                <a:gdLst>
                  <a:gd name="T0" fmla="*/ 40 w 41"/>
                  <a:gd name="T1" fmla="*/ 0 h 126"/>
                  <a:gd name="T2" fmla="*/ 39 w 41"/>
                  <a:gd name="T3" fmla="*/ 95 h 126"/>
                  <a:gd name="T4" fmla="*/ 26 w 41"/>
                  <a:gd name="T5" fmla="*/ 126 h 126"/>
                  <a:gd name="T6" fmla="*/ 18 w 41"/>
                  <a:gd name="T7" fmla="*/ 125 h 126"/>
                  <a:gd name="T8" fmla="*/ 1 w 41"/>
                  <a:gd name="T9" fmla="*/ 43 h 126"/>
                  <a:gd name="T10" fmla="*/ 8 w 41"/>
                  <a:gd name="T11" fmla="*/ 28 h 126"/>
                  <a:gd name="T12" fmla="*/ 40 w 41"/>
                  <a:gd name="T13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26">
                    <a:moveTo>
                      <a:pt x="40" y="0"/>
                    </a:moveTo>
                    <a:cubicBezTo>
                      <a:pt x="40" y="33"/>
                      <a:pt x="41" y="64"/>
                      <a:pt x="39" y="95"/>
                    </a:cubicBezTo>
                    <a:cubicBezTo>
                      <a:pt x="38" y="106"/>
                      <a:pt x="31" y="116"/>
                      <a:pt x="26" y="126"/>
                    </a:cubicBezTo>
                    <a:cubicBezTo>
                      <a:pt x="24" y="126"/>
                      <a:pt x="21" y="125"/>
                      <a:pt x="18" y="125"/>
                    </a:cubicBezTo>
                    <a:cubicBezTo>
                      <a:pt x="12" y="98"/>
                      <a:pt x="6" y="71"/>
                      <a:pt x="1" y="43"/>
                    </a:cubicBezTo>
                    <a:cubicBezTo>
                      <a:pt x="0" y="39"/>
                      <a:pt x="4" y="32"/>
                      <a:pt x="8" y="28"/>
                    </a:cubicBezTo>
                    <a:cubicBezTo>
                      <a:pt x="17" y="19"/>
                      <a:pt x="28" y="10"/>
                      <a:pt x="4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7" name="Freeform 64"/>
              <p:cNvSpPr>
                <a:spLocks/>
              </p:cNvSpPr>
              <p:nvPr/>
            </p:nvSpPr>
            <p:spPr bwMode="auto">
              <a:xfrm>
                <a:off x="10775070" y="5654535"/>
                <a:ext cx="264098" cy="378343"/>
              </a:xfrm>
              <a:custGeom>
                <a:avLst/>
                <a:gdLst>
                  <a:gd name="T0" fmla="*/ 60 w 75"/>
                  <a:gd name="T1" fmla="*/ 108 h 108"/>
                  <a:gd name="T2" fmla="*/ 10 w 75"/>
                  <a:gd name="T3" fmla="*/ 0 h 108"/>
                  <a:gd name="T4" fmla="*/ 60 w 75"/>
                  <a:gd name="T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108">
                    <a:moveTo>
                      <a:pt x="60" y="108"/>
                    </a:moveTo>
                    <a:cubicBezTo>
                      <a:pt x="42" y="69"/>
                      <a:pt x="0" y="47"/>
                      <a:pt x="10" y="0"/>
                    </a:cubicBezTo>
                    <a:cubicBezTo>
                      <a:pt x="57" y="7"/>
                      <a:pt x="75" y="42"/>
                      <a:pt x="60" y="10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8" name="Freeform 65"/>
              <p:cNvSpPr>
                <a:spLocks/>
              </p:cNvSpPr>
              <p:nvPr/>
            </p:nvSpPr>
            <p:spPr bwMode="auto">
              <a:xfrm>
                <a:off x="11221663" y="3405252"/>
                <a:ext cx="218104" cy="350152"/>
              </a:xfrm>
              <a:custGeom>
                <a:avLst/>
                <a:gdLst>
                  <a:gd name="T0" fmla="*/ 62 w 62"/>
                  <a:gd name="T1" fmla="*/ 16 h 100"/>
                  <a:gd name="T2" fmla="*/ 14 w 62"/>
                  <a:gd name="T3" fmla="*/ 95 h 100"/>
                  <a:gd name="T4" fmla="*/ 3 w 62"/>
                  <a:gd name="T5" fmla="*/ 100 h 100"/>
                  <a:gd name="T6" fmla="*/ 0 w 62"/>
                  <a:gd name="T7" fmla="*/ 88 h 100"/>
                  <a:gd name="T8" fmla="*/ 7 w 62"/>
                  <a:gd name="T9" fmla="*/ 0 h 100"/>
                  <a:gd name="T10" fmla="*/ 62 w 62"/>
                  <a:gd name="T11" fmla="*/ 1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100">
                    <a:moveTo>
                      <a:pt x="62" y="16"/>
                    </a:moveTo>
                    <a:cubicBezTo>
                      <a:pt x="46" y="43"/>
                      <a:pt x="30" y="69"/>
                      <a:pt x="14" y="95"/>
                    </a:cubicBezTo>
                    <a:cubicBezTo>
                      <a:pt x="12" y="98"/>
                      <a:pt x="7" y="98"/>
                      <a:pt x="3" y="100"/>
                    </a:cubicBezTo>
                    <a:cubicBezTo>
                      <a:pt x="2" y="96"/>
                      <a:pt x="0" y="92"/>
                      <a:pt x="0" y="88"/>
                    </a:cubicBezTo>
                    <a:cubicBezTo>
                      <a:pt x="2" y="59"/>
                      <a:pt x="5" y="31"/>
                      <a:pt x="7" y="0"/>
                    </a:cubicBezTo>
                    <a:cubicBezTo>
                      <a:pt x="23" y="5"/>
                      <a:pt x="42" y="10"/>
                      <a:pt x="62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9" name="Freeform 66"/>
              <p:cNvSpPr>
                <a:spLocks/>
              </p:cNvSpPr>
              <p:nvPr/>
            </p:nvSpPr>
            <p:spPr bwMode="auto">
              <a:xfrm>
                <a:off x="11889326" y="3056584"/>
                <a:ext cx="175076" cy="413951"/>
              </a:xfrm>
              <a:custGeom>
                <a:avLst/>
                <a:gdLst>
                  <a:gd name="T0" fmla="*/ 6 w 50"/>
                  <a:gd name="T1" fmla="*/ 118 h 118"/>
                  <a:gd name="T2" fmla="*/ 3 w 50"/>
                  <a:gd name="T3" fmla="*/ 27 h 118"/>
                  <a:gd name="T4" fmla="*/ 35 w 50"/>
                  <a:gd name="T5" fmla="*/ 0 h 118"/>
                  <a:gd name="T6" fmla="*/ 6 w 50"/>
                  <a:gd name="T7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118">
                    <a:moveTo>
                      <a:pt x="6" y="118"/>
                    </a:moveTo>
                    <a:cubicBezTo>
                      <a:pt x="4" y="86"/>
                      <a:pt x="0" y="56"/>
                      <a:pt x="3" y="27"/>
                    </a:cubicBezTo>
                    <a:cubicBezTo>
                      <a:pt x="4" y="16"/>
                      <a:pt x="22" y="8"/>
                      <a:pt x="35" y="0"/>
                    </a:cubicBezTo>
                    <a:cubicBezTo>
                      <a:pt x="35" y="42"/>
                      <a:pt x="50" y="84"/>
                      <a:pt x="6" y="1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0" name="Freeform 67"/>
              <p:cNvSpPr>
                <a:spLocks/>
              </p:cNvSpPr>
              <p:nvPr/>
            </p:nvSpPr>
            <p:spPr bwMode="auto">
              <a:xfrm>
                <a:off x="11674190" y="2678241"/>
                <a:ext cx="362022" cy="283386"/>
              </a:xfrm>
              <a:custGeom>
                <a:avLst/>
                <a:gdLst>
                  <a:gd name="T0" fmla="*/ 96 w 103"/>
                  <a:gd name="T1" fmla="*/ 0 h 81"/>
                  <a:gd name="T2" fmla="*/ 83 w 103"/>
                  <a:gd name="T3" fmla="*/ 40 h 81"/>
                  <a:gd name="T4" fmla="*/ 12 w 103"/>
                  <a:gd name="T5" fmla="*/ 81 h 81"/>
                  <a:gd name="T6" fmla="*/ 0 w 103"/>
                  <a:gd name="T7" fmla="*/ 50 h 81"/>
                  <a:gd name="T8" fmla="*/ 96 w 103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81">
                    <a:moveTo>
                      <a:pt x="96" y="0"/>
                    </a:moveTo>
                    <a:cubicBezTo>
                      <a:pt x="103" y="18"/>
                      <a:pt x="99" y="31"/>
                      <a:pt x="83" y="40"/>
                    </a:cubicBezTo>
                    <a:cubicBezTo>
                      <a:pt x="60" y="53"/>
                      <a:pt x="37" y="66"/>
                      <a:pt x="12" y="81"/>
                    </a:cubicBezTo>
                    <a:cubicBezTo>
                      <a:pt x="7" y="68"/>
                      <a:pt x="4" y="59"/>
                      <a:pt x="0" y="50"/>
                    </a:cubicBezTo>
                    <a:cubicBezTo>
                      <a:pt x="33" y="33"/>
                      <a:pt x="64" y="16"/>
                      <a:pt x="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1" name="Freeform 68"/>
              <p:cNvSpPr>
                <a:spLocks/>
              </p:cNvSpPr>
              <p:nvPr/>
            </p:nvSpPr>
            <p:spPr bwMode="auto">
              <a:xfrm>
                <a:off x="11691994" y="4184193"/>
                <a:ext cx="330865" cy="311576"/>
              </a:xfrm>
              <a:custGeom>
                <a:avLst/>
                <a:gdLst>
                  <a:gd name="T0" fmla="*/ 11 w 94"/>
                  <a:gd name="T1" fmla="*/ 89 h 89"/>
                  <a:gd name="T2" fmla="*/ 25 w 94"/>
                  <a:gd name="T3" fmla="*/ 43 h 89"/>
                  <a:gd name="T4" fmla="*/ 66 w 94"/>
                  <a:gd name="T5" fmla="*/ 10 h 89"/>
                  <a:gd name="T6" fmla="*/ 91 w 94"/>
                  <a:gd name="T7" fmla="*/ 9 h 89"/>
                  <a:gd name="T8" fmla="*/ 86 w 94"/>
                  <a:gd name="T9" fmla="*/ 36 h 89"/>
                  <a:gd name="T10" fmla="*/ 11 w 94"/>
                  <a:gd name="T1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" h="89">
                    <a:moveTo>
                      <a:pt x="11" y="89"/>
                    </a:moveTo>
                    <a:cubicBezTo>
                      <a:pt x="0" y="69"/>
                      <a:pt x="2" y="55"/>
                      <a:pt x="25" y="43"/>
                    </a:cubicBezTo>
                    <a:cubicBezTo>
                      <a:pt x="40" y="35"/>
                      <a:pt x="54" y="23"/>
                      <a:pt x="66" y="10"/>
                    </a:cubicBezTo>
                    <a:cubicBezTo>
                      <a:pt x="76" y="1"/>
                      <a:pt x="86" y="0"/>
                      <a:pt x="91" y="9"/>
                    </a:cubicBezTo>
                    <a:cubicBezTo>
                      <a:pt x="94" y="15"/>
                      <a:pt x="92" y="31"/>
                      <a:pt x="86" y="36"/>
                    </a:cubicBezTo>
                    <a:cubicBezTo>
                      <a:pt x="62" y="55"/>
                      <a:pt x="37" y="71"/>
                      <a:pt x="11" y="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2" name="Freeform 69"/>
              <p:cNvSpPr>
                <a:spLocks/>
              </p:cNvSpPr>
              <p:nvPr/>
            </p:nvSpPr>
            <p:spPr bwMode="auto">
              <a:xfrm>
                <a:off x="11812174" y="1617400"/>
                <a:ext cx="231457" cy="313060"/>
              </a:xfrm>
              <a:custGeom>
                <a:avLst/>
                <a:gdLst>
                  <a:gd name="T0" fmla="*/ 58 w 66"/>
                  <a:gd name="T1" fmla="*/ 0 h 89"/>
                  <a:gd name="T2" fmla="*/ 0 w 66"/>
                  <a:gd name="T3" fmla="*/ 89 h 89"/>
                  <a:gd name="T4" fmla="*/ 0 w 66"/>
                  <a:gd name="T5" fmla="*/ 41 h 89"/>
                  <a:gd name="T6" fmla="*/ 58 w 66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89">
                    <a:moveTo>
                      <a:pt x="58" y="0"/>
                    </a:moveTo>
                    <a:cubicBezTo>
                      <a:pt x="66" y="52"/>
                      <a:pt x="58" y="64"/>
                      <a:pt x="0" y="89"/>
                    </a:cubicBezTo>
                    <a:cubicBezTo>
                      <a:pt x="0" y="72"/>
                      <a:pt x="0" y="56"/>
                      <a:pt x="0" y="41"/>
                    </a:cubicBezTo>
                    <a:cubicBezTo>
                      <a:pt x="20" y="27"/>
                      <a:pt x="38" y="14"/>
                      <a:pt x="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3" name="Freeform 70"/>
              <p:cNvSpPr>
                <a:spLocks/>
              </p:cNvSpPr>
              <p:nvPr/>
            </p:nvSpPr>
            <p:spPr bwMode="auto">
              <a:xfrm>
                <a:off x="11709798" y="5015062"/>
                <a:ext cx="326413" cy="207717"/>
              </a:xfrm>
              <a:custGeom>
                <a:avLst/>
                <a:gdLst>
                  <a:gd name="T0" fmla="*/ 88 w 93"/>
                  <a:gd name="T1" fmla="*/ 7 h 59"/>
                  <a:gd name="T2" fmla="*/ 73 w 93"/>
                  <a:gd name="T3" fmla="*/ 31 h 59"/>
                  <a:gd name="T4" fmla="*/ 19 w 93"/>
                  <a:gd name="T5" fmla="*/ 59 h 59"/>
                  <a:gd name="T6" fmla="*/ 0 w 93"/>
                  <a:gd name="T7" fmla="*/ 0 h 59"/>
                  <a:gd name="T8" fmla="*/ 88 w 93"/>
                  <a:gd name="T9" fmla="*/ 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59">
                    <a:moveTo>
                      <a:pt x="88" y="7"/>
                    </a:moveTo>
                    <a:cubicBezTo>
                      <a:pt x="93" y="18"/>
                      <a:pt x="88" y="25"/>
                      <a:pt x="73" y="31"/>
                    </a:cubicBezTo>
                    <a:cubicBezTo>
                      <a:pt x="54" y="38"/>
                      <a:pt x="37" y="49"/>
                      <a:pt x="19" y="59"/>
                    </a:cubicBezTo>
                    <a:cubicBezTo>
                      <a:pt x="12" y="38"/>
                      <a:pt x="6" y="18"/>
                      <a:pt x="0" y="0"/>
                    </a:cubicBezTo>
                    <a:cubicBezTo>
                      <a:pt x="28" y="2"/>
                      <a:pt x="56" y="4"/>
                      <a:pt x="88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4" name="Freeform 71"/>
              <p:cNvSpPr>
                <a:spLocks/>
              </p:cNvSpPr>
              <p:nvPr/>
            </p:nvSpPr>
            <p:spPr bwMode="auto">
              <a:xfrm>
                <a:off x="10993174" y="715313"/>
                <a:ext cx="316028" cy="246293"/>
              </a:xfrm>
              <a:custGeom>
                <a:avLst/>
                <a:gdLst>
                  <a:gd name="T0" fmla="*/ 1 w 90"/>
                  <a:gd name="T1" fmla="*/ 17 h 70"/>
                  <a:gd name="T2" fmla="*/ 86 w 90"/>
                  <a:gd name="T3" fmla="*/ 0 h 70"/>
                  <a:gd name="T4" fmla="*/ 90 w 90"/>
                  <a:gd name="T5" fmla="*/ 5 h 70"/>
                  <a:gd name="T6" fmla="*/ 51 w 90"/>
                  <a:gd name="T7" fmla="*/ 70 h 70"/>
                  <a:gd name="T8" fmla="*/ 0 w 90"/>
                  <a:gd name="T9" fmla="*/ 23 h 70"/>
                  <a:gd name="T10" fmla="*/ 1 w 90"/>
                  <a:gd name="T11" fmla="*/ 1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0">
                    <a:moveTo>
                      <a:pt x="1" y="17"/>
                    </a:moveTo>
                    <a:cubicBezTo>
                      <a:pt x="30" y="11"/>
                      <a:pt x="58" y="6"/>
                      <a:pt x="86" y="0"/>
                    </a:cubicBezTo>
                    <a:cubicBezTo>
                      <a:pt x="87" y="2"/>
                      <a:pt x="89" y="4"/>
                      <a:pt x="90" y="5"/>
                    </a:cubicBezTo>
                    <a:cubicBezTo>
                      <a:pt x="77" y="26"/>
                      <a:pt x="65" y="46"/>
                      <a:pt x="51" y="70"/>
                    </a:cubicBezTo>
                    <a:cubicBezTo>
                      <a:pt x="32" y="53"/>
                      <a:pt x="16" y="38"/>
                      <a:pt x="0" y="23"/>
                    </a:cubicBezTo>
                    <a:cubicBezTo>
                      <a:pt x="0" y="21"/>
                      <a:pt x="1" y="19"/>
                      <a:pt x="1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" name="Freeform 72"/>
              <p:cNvSpPr>
                <a:spLocks/>
              </p:cNvSpPr>
              <p:nvPr/>
            </p:nvSpPr>
            <p:spPr bwMode="auto">
              <a:xfrm>
                <a:off x="11874489" y="4331079"/>
                <a:ext cx="197332" cy="385761"/>
              </a:xfrm>
              <a:custGeom>
                <a:avLst/>
                <a:gdLst>
                  <a:gd name="T0" fmla="*/ 43 w 56"/>
                  <a:gd name="T1" fmla="*/ 4 h 110"/>
                  <a:gd name="T2" fmla="*/ 23 w 56"/>
                  <a:gd name="T3" fmla="*/ 110 h 110"/>
                  <a:gd name="T4" fmla="*/ 5 w 56"/>
                  <a:gd name="T5" fmla="*/ 35 h 110"/>
                  <a:gd name="T6" fmla="*/ 36 w 56"/>
                  <a:gd name="T7" fmla="*/ 0 h 110"/>
                  <a:gd name="T8" fmla="*/ 43 w 56"/>
                  <a:gd name="T9" fmla="*/ 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110">
                    <a:moveTo>
                      <a:pt x="43" y="4"/>
                    </a:moveTo>
                    <a:cubicBezTo>
                      <a:pt x="36" y="38"/>
                      <a:pt x="56" y="77"/>
                      <a:pt x="23" y="110"/>
                    </a:cubicBezTo>
                    <a:cubicBezTo>
                      <a:pt x="5" y="87"/>
                      <a:pt x="0" y="60"/>
                      <a:pt x="5" y="35"/>
                    </a:cubicBezTo>
                    <a:cubicBezTo>
                      <a:pt x="7" y="22"/>
                      <a:pt x="25" y="12"/>
                      <a:pt x="36" y="0"/>
                    </a:cubicBezTo>
                    <a:cubicBezTo>
                      <a:pt x="38" y="1"/>
                      <a:pt x="40" y="2"/>
                      <a:pt x="43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" name="Freeform 73"/>
              <p:cNvSpPr>
                <a:spLocks/>
              </p:cNvSpPr>
              <p:nvPr/>
            </p:nvSpPr>
            <p:spPr bwMode="auto">
              <a:xfrm>
                <a:off x="11327005" y="3549171"/>
                <a:ext cx="186946" cy="424337"/>
              </a:xfrm>
              <a:custGeom>
                <a:avLst/>
                <a:gdLst>
                  <a:gd name="T0" fmla="*/ 53 w 53"/>
                  <a:gd name="T1" fmla="*/ 121 h 121"/>
                  <a:gd name="T2" fmla="*/ 0 w 53"/>
                  <a:gd name="T3" fmla="*/ 71 h 121"/>
                  <a:gd name="T4" fmla="*/ 43 w 53"/>
                  <a:gd name="T5" fmla="*/ 0 h 121"/>
                  <a:gd name="T6" fmla="*/ 53 w 53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21">
                    <a:moveTo>
                      <a:pt x="53" y="121"/>
                    </a:moveTo>
                    <a:cubicBezTo>
                      <a:pt x="34" y="103"/>
                      <a:pt x="18" y="88"/>
                      <a:pt x="0" y="71"/>
                    </a:cubicBezTo>
                    <a:cubicBezTo>
                      <a:pt x="13" y="50"/>
                      <a:pt x="27" y="27"/>
                      <a:pt x="43" y="0"/>
                    </a:cubicBezTo>
                    <a:cubicBezTo>
                      <a:pt x="47" y="44"/>
                      <a:pt x="50" y="81"/>
                      <a:pt x="53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" name="Freeform 74"/>
              <p:cNvSpPr>
                <a:spLocks/>
              </p:cNvSpPr>
              <p:nvPr/>
            </p:nvSpPr>
            <p:spPr bwMode="auto">
              <a:xfrm>
                <a:off x="11755793" y="3647095"/>
                <a:ext cx="262615" cy="192880"/>
              </a:xfrm>
              <a:custGeom>
                <a:avLst/>
                <a:gdLst>
                  <a:gd name="T0" fmla="*/ 0 w 75"/>
                  <a:gd name="T1" fmla="*/ 49 h 55"/>
                  <a:gd name="T2" fmla="*/ 75 w 75"/>
                  <a:gd name="T3" fmla="*/ 6 h 55"/>
                  <a:gd name="T4" fmla="*/ 75 w 75"/>
                  <a:gd name="T5" fmla="*/ 55 h 55"/>
                  <a:gd name="T6" fmla="*/ 0 w 75"/>
                  <a:gd name="T7" fmla="*/ 4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" h="55">
                    <a:moveTo>
                      <a:pt x="0" y="49"/>
                    </a:moveTo>
                    <a:cubicBezTo>
                      <a:pt x="34" y="0"/>
                      <a:pt x="34" y="0"/>
                      <a:pt x="75" y="6"/>
                    </a:cubicBezTo>
                    <a:cubicBezTo>
                      <a:pt x="75" y="21"/>
                      <a:pt x="75" y="36"/>
                      <a:pt x="75" y="55"/>
                    </a:cubicBezTo>
                    <a:cubicBezTo>
                      <a:pt x="50" y="53"/>
                      <a:pt x="27" y="51"/>
                      <a:pt x="0" y="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8" name="Freeform 75"/>
              <p:cNvSpPr>
                <a:spLocks/>
              </p:cNvSpPr>
              <p:nvPr/>
            </p:nvSpPr>
            <p:spPr bwMode="auto">
              <a:xfrm>
                <a:off x="11021364" y="7590"/>
                <a:ext cx="185462" cy="336799"/>
              </a:xfrm>
              <a:custGeom>
                <a:avLst/>
                <a:gdLst>
                  <a:gd name="T0" fmla="*/ 44 w 53"/>
                  <a:gd name="T1" fmla="*/ 96 h 96"/>
                  <a:gd name="T2" fmla="*/ 13 w 53"/>
                  <a:gd name="T3" fmla="*/ 7 h 96"/>
                  <a:gd name="T4" fmla="*/ 51 w 53"/>
                  <a:gd name="T5" fmla="*/ 38 h 96"/>
                  <a:gd name="T6" fmla="*/ 44 w 53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96">
                    <a:moveTo>
                      <a:pt x="44" y="96"/>
                    </a:moveTo>
                    <a:cubicBezTo>
                      <a:pt x="0" y="75"/>
                      <a:pt x="10" y="40"/>
                      <a:pt x="13" y="7"/>
                    </a:cubicBezTo>
                    <a:cubicBezTo>
                      <a:pt x="46" y="0"/>
                      <a:pt x="53" y="5"/>
                      <a:pt x="51" y="38"/>
                    </a:cubicBezTo>
                    <a:cubicBezTo>
                      <a:pt x="49" y="57"/>
                      <a:pt x="46" y="76"/>
                      <a:pt x="44" y="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" name="Freeform 76"/>
              <p:cNvSpPr>
                <a:spLocks/>
              </p:cNvSpPr>
              <p:nvPr/>
            </p:nvSpPr>
            <p:spPr bwMode="auto">
              <a:xfrm>
                <a:off x="10810679" y="3249464"/>
                <a:ext cx="200299" cy="362022"/>
              </a:xfrm>
              <a:custGeom>
                <a:avLst/>
                <a:gdLst>
                  <a:gd name="T0" fmla="*/ 0 w 57"/>
                  <a:gd name="T1" fmla="*/ 103 h 103"/>
                  <a:gd name="T2" fmla="*/ 0 w 57"/>
                  <a:gd name="T3" fmla="*/ 0 h 103"/>
                  <a:gd name="T4" fmla="*/ 57 w 57"/>
                  <a:gd name="T5" fmla="*/ 64 h 103"/>
                  <a:gd name="T6" fmla="*/ 0 w 57"/>
                  <a:gd name="T7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03">
                    <a:moveTo>
                      <a:pt x="0" y="103"/>
                    </a:moveTo>
                    <a:cubicBezTo>
                      <a:pt x="0" y="67"/>
                      <a:pt x="0" y="37"/>
                      <a:pt x="0" y="0"/>
                    </a:cubicBezTo>
                    <a:cubicBezTo>
                      <a:pt x="21" y="23"/>
                      <a:pt x="38" y="42"/>
                      <a:pt x="57" y="64"/>
                    </a:cubicBezTo>
                    <a:cubicBezTo>
                      <a:pt x="37" y="78"/>
                      <a:pt x="20" y="89"/>
                      <a:pt x="0" y="10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0" name="Freeform 77"/>
              <p:cNvSpPr>
                <a:spLocks/>
              </p:cNvSpPr>
              <p:nvPr/>
            </p:nvSpPr>
            <p:spPr bwMode="auto">
              <a:xfrm>
                <a:off x="10810679" y="604035"/>
                <a:ext cx="197332" cy="267065"/>
              </a:xfrm>
              <a:custGeom>
                <a:avLst/>
                <a:gdLst>
                  <a:gd name="T0" fmla="*/ 43 w 56"/>
                  <a:gd name="T1" fmla="*/ 34 h 76"/>
                  <a:gd name="T2" fmla="*/ 56 w 56"/>
                  <a:gd name="T3" fmla="*/ 76 h 76"/>
                  <a:gd name="T4" fmla="*/ 0 w 56"/>
                  <a:gd name="T5" fmla="*/ 76 h 76"/>
                  <a:gd name="T6" fmla="*/ 0 w 56"/>
                  <a:gd name="T7" fmla="*/ 0 h 76"/>
                  <a:gd name="T8" fmla="*/ 43 w 56"/>
                  <a:gd name="T9" fmla="*/ 3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6">
                    <a:moveTo>
                      <a:pt x="43" y="34"/>
                    </a:moveTo>
                    <a:cubicBezTo>
                      <a:pt x="48" y="50"/>
                      <a:pt x="51" y="61"/>
                      <a:pt x="56" y="76"/>
                    </a:cubicBezTo>
                    <a:cubicBezTo>
                      <a:pt x="37" y="76"/>
                      <a:pt x="19" y="76"/>
                      <a:pt x="0" y="76"/>
                    </a:cubicBezTo>
                    <a:cubicBezTo>
                      <a:pt x="0" y="50"/>
                      <a:pt x="0" y="26"/>
                      <a:pt x="0" y="0"/>
                    </a:cubicBezTo>
                    <a:cubicBezTo>
                      <a:pt x="17" y="13"/>
                      <a:pt x="32" y="25"/>
                      <a:pt x="43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" name="Freeform 78"/>
              <p:cNvSpPr>
                <a:spLocks/>
              </p:cNvSpPr>
              <p:nvPr/>
            </p:nvSpPr>
            <p:spPr bwMode="auto">
              <a:xfrm>
                <a:off x="10818098" y="3891905"/>
                <a:ext cx="249261" cy="267065"/>
              </a:xfrm>
              <a:custGeom>
                <a:avLst/>
                <a:gdLst>
                  <a:gd name="T0" fmla="*/ 0 w 71"/>
                  <a:gd name="T1" fmla="*/ 0 h 76"/>
                  <a:gd name="T2" fmla="*/ 71 w 71"/>
                  <a:gd name="T3" fmla="*/ 54 h 76"/>
                  <a:gd name="T4" fmla="*/ 0 w 71"/>
                  <a:gd name="T5" fmla="*/ 76 h 76"/>
                  <a:gd name="T6" fmla="*/ 0 w 71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6">
                    <a:moveTo>
                      <a:pt x="0" y="0"/>
                    </a:moveTo>
                    <a:cubicBezTo>
                      <a:pt x="23" y="18"/>
                      <a:pt x="44" y="34"/>
                      <a:pt x="71" y="54"/>
                    </a:cubicBezTo>
                    <a:cubicBezTo>
                      <a:pt x="44" y="62"/>
                      <a:pt x="24" y="69"/>
                      <a:pt x="0" y="76"/>
                    </a:cubicBezTo>
                    <a:cubicBezTo>
                      <a:pt x="0" y="50"/>
                      <a:pt x="0" y="27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2" name="Freeform 79"/>
              <p:cNvSpPr>
                <a:spLocks/>
              </p:cNvSpPr>
              <p:nvPr/>
            </p:nvSpPr>
            <p:spPr bwMode="auto">
              <a:xfrm>
                <a:off x="11021364" y="4650073"/>
                <a:ext cx="267065" cy="277452"/>
              </a:xfrm>
              <a:custGeom>
                <a:avLst/>
                <a:gdLst>
                  <a:gd name="T0" fmla="*/ 69 w 76"/>
                  <a:gd name="T1" fmla="*/ 79 h 79"/>
                  <a:gd name="T2" fmla="*/ 0 w 76"/>
                  <a:gd name="T3" fmla="*/ 6 h 79"/>
                  <a:gd name="T4" fmla="*/ 1 w 76"/>
                  <a:gd name="T5" fmla="*/ 0 h 79"/>
                  <a:gd name="T6" fmla="*/ 71 w 76"/>
                  <a:gd name="T7" fmla="*/ 17 h 79"/>
                  <a:gd name="T8" fmla="*/ 76 w 76"/>
                  <a:gd name="T9" fmla="*/ 30 h 79"/>
                  <a:gd name="T10" fmla="*/ 69 w 76"/>
                  <a:gd name="T11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79">
                    <a:moveTo>
                      <a:pt x="69" y="79"/>
                    </a:moveTo>
                    <a:cubicBezTo>
                      <a:pt x="43" y="52"/>
                      <a:pt x="22" y="29"/>
                      <a:pt x="0" y="6"/>
                    </a:cubicBezTo>
                    <a:cubicBezTo>
                      <a:pt x="0" y="4"/>
                      <a:pt x="1" y="2"/>
                      <a:pt x="1" y="0"/>
                    </a:cubicBezTo>
                    <a:cubicBezTo>
                      <a:pt x="24" y="6"/>
                      <a:pt x="48" y="11"/>
                      <a:pt x="71" y="17"/>
                    </a:cubicBezTo>
                    <a:cubicBezTo>
                      <a:pt x="73" y="18"/>
                      <a:pt x="76" y="26"/>
                      <a:pt x="76" y="30"/>
                    </a:cubicBezTo>
                    <a:cubicBezTo>
                      <a:pt x="75" y="45"/>
                      <a:pt x="72" y="60"/>
                      <a:pt x="69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3" name="Freeform 80"/>
              <p:cNvSpPr>
                <a:spLocks/>
              </p:cNvSpPr>
              <p:nvPr/>
            </p:nvSpPr>
            <p:spPr bwMode="auto">
              <a:xfrm>
                <a:off x="11229081" y="95128"/>
                <a:ext cx="157272" cy="347185"/>
              </a:xfrm>
              <a:custGeom>
                <a:avLst/>
                <a:gdLst>
                  <a:gd name="T0" fmla="*/ 1 w 45"/>
                  <a:gd name="T1" fmla="*/ 0 h 99"/>
                  <a:gd name="T2" fmla="*/ 44 w 45"/>
                  <a:gd name="T3" fmla="*/ 70 h 99"/>
                  <a:gd name="T4" fmla="*/ 38 w 45"/>
                  <a:gd name="T5" fmla="*/ 85 h 99"/>
                  <a:gd name="T6" fmla="*/ 9 w 45"/>
                  <a:gd name="T7" fmla="*/ 99 h 99"/>
                  <a:gd name="T8" fmla="*/ 1 w 45"/>
                  <a:gd name="T9" fmla="*/ 76 h 99"/>
                  <a:gd name="T10" fmla="*/ 1 w 45"/>
                  <a:gd name="T11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9">
                    <a:moveTo>
                      <a:pt x="1" y="0"/>
                    </a:moveTo>
                    <a:cubicBezTo>
                      <a:pt x="22" y="20"/>
                      <a:pt x="36" y="43"/>
                      <a:pt x="44" y="70"/>
                    </a:cubicBezTo>
                    <a:cubicBezTo>
                      <a:pt x="45" y="74"/>
                      <a:pt x="42" y="82"/>
                      <a:pt x="38" y="85"/>
                    </a:cubicBezTo>
                    <a:cubicBezTo>
                      <a:pt x="29" y="91"/>
                      <a:pt x="19" y="94"/>
                      <a:pt x="9" y="99"/>
                    </a:cubicBezTo>
                    <a:cubicBezTo>
                      <a:pt x="6" y="91"/>
                      <a:pt x="1" y="84"/>
                      <a:pt x="1" y="76"/>
                    </a:cubicBezTo>
                    <a:cubicBezTo>
                      <a:pt x="0" y="52"/>
                      <a:pt x="1" y="27"/>
                      <a:pt x="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4" name="Freeform 81"/>
              <p:cNvSpPr>
                <a:spLocks/>
              </p:cNvSpPr>
              <p:nvPr/>
            </p:nvSpPr>
            <p:spPr bwMode="auto">
              <a:xfrm>
                <a:off x="11039168" y="1108492"/>
                <a:ext cx="270033" cy="271517"/>
              </a:xfrm>
              <a:custGeom>
                <a:avLst/>
                <a:gdLst>
                  <a:gd name="T0" fmla="*/ 69 w 77"/>
                  <a:gd name="T1" fmla="*/ 77 h 77"/>
                  <a:gd name="T2" fmla="*/ 0 w 77"/>
                  <a:gd name="T3" fmla="*/ 4 h 77"/>
                  <a:gd name="T4" fmla="*/ 72 w 77"/>
                  <a:gd name="T5" fmla="*/ 16 h 77"/>
                  <a:gd name="T6" fmla="*/ 77 w 77"/>
                  <a:gd name="T7" fmla="*/ 26 h 77"/>
                  <a:gd name="T8" fmla="*/ 69 w 77"/>
                  <a:gd name="T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7">
                    <a:moveTo>
                      <a:pt x="69" y="77"/>
                    </a:moveTo>
                    <a:cubicBezTo>
                      <a:pt x="44" y="50"/>
                      <a:pt x="22" y="28"/>
                      <a:pt x="0" y="4"/>
                    </a:cubicBezTo>
                    <a:cubicBezTo>
                      <a:pt x="26" y="0"/>
                      <a:pt x="49" y="8"/>
                      <a:pt x="72" y="16"/>
                    </a:cubicBezTo>
                    <a:cubicBezTo>
                      <a:pt x="75" y="17"/>
                      <a:pt x="77" y="23"/>
                      <a:pt x="77" y="26"/>
                    </a:cubicBezTo>
                    <a:cubicBezTo>
                      <a:pt x="75" y="42"/>
                      <a:pt x="72" y="58"/>
                      <a:pt x="69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5" name="Freeform 82"/>
              <p:cNvSpPr>
                <a:spLocks/>
              </p:cNvSpPr>
              <p:nvPr/>
            </p:nvSpPr>
            <p:spPr bwMode="auto">
              <a:xfrm>
                <a:off x="11491696" y="5773231"/>
                <a:ext cx="120180" cy="431756"/>
              </a:xfrm>
              <a:custGeom>
                <a:avLst/>
                <a:gdLst>
                  <a:gd name="T0" fmla="*/ 21 w 34"/>
                  <a:gd name="T1" fmla="*/ 123 h 123"/>
                  <a:gd name="T2" fmla="*/ 3 w 34"/>
                  <a:gd name="T3" fmla="*/ 73 h 123"/>
                  <a:gd name="T4" fmla="*/ 7 w 34"/>
                  <a:gd name="T5" fmla="*/ 26 h 123"/>
                  <a:gd name="T6" fmla="*/ 18 w 34"/>
                  <a:gd name="T7" fmla="*/ 0 h 123"/>
                  <a:gd name="T8" fmla="*/ 23 w 34"/>
                  <a:gd name="T9" fmla="*/ 2 h 123"/>
                  <a:gd name="T10" fmla="*/ 33 w 34"/>
                  <a:gd name="T11" fmla="*/ 98 h 123"/>
                  <a:gd name="T12" fmla="*/ 21 w 34"/>
                  <a:gd name="T13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23">
                    <a:moveTo>
                      <a:pt x="21" y="123"/>
                    </a:moveTo>
                    <a:cubicBezTo>
                      <a:pt x="4" y="107"/>
                      <a:pt x="0" y="92"/>
                      <a:pt x="3" y="73"/>
                    </a:cubicBezTo>
                    <a:cubicBezTo>
                      <a:pt x="6" y="58"/>
                      <a:pt x="4" y="41"/>
                      <a:pt x="7" y="26"/>
                    </a:cubicBezTo>
                    <a:cubicBezTo>
                      <a:pt x="8" y="17"/>
                      <a:pt x="14" y="8"/>
                      <a:pt x="18" y="0"/>
                    </a:cubicBezTo>
                    <a:cubicBezTo>
                      <a:pt x="20" y="1"/>
                      <a:pt x="22" y="1"/>
                      <a:pt x="23" y="2"/>
                    </a:cubicBezTo>
                    <a:cubicBezTo>
                      <a:pt x="27" y="34"/>
                      <a:pt x="31" y="66"/>
                      <a:pt x="33" y="98"/>
                    </a:cubicBezTo>
                    <a:cubicBezTo>
                      <a:pt x="34" y="106"/>
                      <a:pt x="26" y="114"/>
                      <a:pt x="21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6" name="Freeform 83"/>
              <p:cNvSpPr>
                <a:spLocks/>
              </p:cNvSpPr>
              <p:nvPr/>
            </p:nvSpPr>
            <p:spPr bwMode="auto">
              <a:xfrm>
                <a:off x="11509500" y="2231649"/>
                <a:ext cx="120180" cy="428788"/>
              </a:xfrm>
              <a:custGeom>
                <a:avLst/>
                <a:gdLst>
                  <a:gd name="T0" fmla="*/ 24 w 34"/>
                  <a:gd name="T1" fmla="*/ 2 h 122"/>
                  <a:gd name="T2" fmla="*/ 33 w 34"/>
                  <a:gd name="T3" fmla="*/ 95 h 122"/>
                  <a:gd name="T4" fmla="*/ 22 w 34"/>
                  <a:gd name="T5" fmla="*/ 122 h 122"/>
                  <a:gd name="T6" fmla="*/ 4 w 34"/>
                  <a:gd name="T7" fmla="*/ 74 h 122"/>
                  <a:gd name="T8" fmla="*/ 8 w 34"/>
                  <a:gd name="T9" fmla="*/ 26 h 122"/>
                  <a:gd name="T10" fmla="*/ 19 w 34"/>
                  <a:gd name="T11" fmla="*/ 0 h 122"/>
                  <a:gd name="T12" fmla="*/ 24 w 34"/>
                  <a:gd name="T13" fmla="*/ 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22">
                    <a:moveTo>
                      <a:pt x="24" y="2"/>
                    </a:moveTo>
                    <a:cubicBezTo>
                      <a:pt x="27" y="33"/>
                      <a:pt x="32" y="64"/>
                      <a:pt x="33" y="95"/>
                    </a:cubicBezTo>
                    <a:cubicBezTo>
                      <a:pt x="34" y="103"/>
                      <a:pt x="27" y="112"/>
                      <a:pt x="22" y="122"/>
                    </a:cubicBezTo>
                    <a:cubicBezTo>
                      <a:pt x="6" y="107"/>
                      <a:pt x="0" y="93"/>
                      <a:pt x="4" y="74"/>
                    </a:cubicBezTo>
                    <a:cubicBezTo>
                      <a:pt x="7" y="58"/>
                      <a:pt x="6" y="42"/>
                      <a:pt x="8" y="26"/>
                    </a:cubicBezTo>
                    <a:cubicBezTo>
                      <a:pt x="10" y="17"/>
                      <a:pt x="15" y="8"/>
                      <a:pt x="19" y="0"/>
                    </a:cubicBezTo>
                    <a:cubicBezTo>
                      <a:pt x="20" y="0"/>
                      <a:pt x="22" y="1"/>
                      <a:pt x="24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7" name="Freeform 84"/>
              <p:cNvSpPr>
                <a:spLocks/>
              </p:cNvSpPr>
              <p:nvPr/>
            </p:nvSpPr>
            <p:spPr bwMode="auto">
              <a:xfrm>
                <a:off x="11052522" y="3310296"/>
                <a:ext cx="179528" cy="336799"/>
              </a:xfrm>
              <a:custGeom>
                <a:avLst/>
                <a:gdLst>
                  <a:gd name="T0" fmla="*/ 37 w 51"/>
                  <a:gd name="T1" fmla="*/ 96 h 96"/>
                  <a:gd name="T2" fmla="*/ 1 w 51"/>
                  <a:gd name="T3" fmla="*/ 0 h 96"/>
                  <a:gd name="T4" fmla="*/ 37 w 51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96">
                    <a:moveTo>
                      <a:pt x="37" y="96"/>
                    </a:moveTo>
                    <a:cubicBezTo>
                      <a:pt x="13" y="66"/>
                      <a:pt x="0" y="35"/>
                      <a:pt x="1" y="0"/>
                    </a:cubicBezTo>
                    <a:cubicBezTo>
                      <a:pt x="40" y="2"/>
                      <a:pt x="51" y="28"/>
                      <a:pt x="37" y="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8" name="Freeform 85"/>
              <p:cNvSpPr>
                <a:spLocks/>
              </p:cNvSpPr>
              <p:nvPr/>
            </p:nvSpPr>
            <p:spPr bwMode="auto">
              <a:xfrm>
                <a:off x="10810679" y="6823687"/>
                <a:ext cx="185462" cy="301191"/>
              </a:xfrm>
              <a:custGeom>
                <a:avLst/>
                <a:gdLst>
                  <a:gd name="T0" fmla="*/ 53 w 53"/>
                  <a:gd name="T1" fmla="*/ 55 h 86"/>
                  <a:gd name="T2" fmla="*/ 0 w 53"/>
                  <a:gd name="T3" fmla="*/ 78 h 86"/>
                  <a:gd name="T4" fmla="*/ 0 w 53"/>
                  <a:gd name="T5" fmla="*/ 2 h 86"/>
                  <a:gd name="T6" fmla="*/ 4 w 53"/>
                  <a:gd name="T7" fmla="*/ 0 h 86"/>
                  <a:gd name="T8" fmla="*/ 53 w 53"/>
                  <a:gd name="T9" fmla="*/ 5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86">
                    <a:moveTo>
                      <a:pt x="53" y="55"/>
                    </a:moveTo>
                    <a:cubicBezTo>
                      <a:pt x="37" y="70"/>
                      <a:pt x="24" y="86"/>
                      <a:pt x="0" y="78"/>
                    </a:cubicBezTo>
                    <a:cubicBezTo>
                      <a:pt x="0" y="53"/>
                      <a:pt x="0" y="28"/>
                      <a:pt x="0" y="2"/>
                    </a:cubicBezTo>
                    <a:cubicBezTo>
                      <a:pt x="2" y="2"/>
                      <a:pt x="3" y="1"/>
                      <a:pt x="4" y="0"/>
                    </a:cubicBezTo>
                    <a:cubicBezTo>
                      <a:pt x="21" y="18"/>
                      <a:pt x="37" y="37"/>
                      <a:pt x="53" y="5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9" name="Freeform 86"/>
              <p:cNvSpPr>
                <a:spLocks/>
              </p:cNvSpPr>
              <p:nvPr/>
            </p:nvSpPr>
            <p:spPr bwMode="auto">
              <a:xfrm>
                <a:off x="10810679" y="3549171"/>
                <a:ext cx="323446" cy="157272"/>
              </a:xfrm>
              <a:custGeom>
                <a:avLst/>
                <a:gdLst>
                  <a:gd name="T0" fmla="*/ 0 w 92"/>
                  <a:gd name="T1" fmla="*/ 39 h 45"/>
                  <a:gd name="T2" fmla="*/ 0 w 92"/>
                  <a:gd name="T3" fmla="*/ 24 h 45"/>
                  <a:gd name="T4" fmla="*/ 69 w 92"/>
                  <a:gd name="T5" fmla="*/ 0 h 45"/>
                  <a:gd name="T6" fmla="*/ 92 w 92"/>
                  <a:gd name="T7" fmla="*/ 45 h 45"/>
                  <a:gd name="T8" fmla="*/ 0 w 92"/>
                  <a:gd name="T9" fmla="*/ 3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45">
                    <a:moveTo>
                      <a:pt x="0" y="39"/>
                    </a:moveTo>
                    <a:cubicBezTo>
                      <a:pt x="0" y="33"/>
                      <a:pt x="0" y="27"/>
                      <a:pt x="0" y="24"/>
                    </a:cubicBezTo>
                    <a:cubicBezTo>
                      <a:pt x="23" y="16"/>
                      <a:pt x="44" y="9"/>
                      <a:pt x="69" y="0"/>
                    </a:cubicBezTo>
                    <a:cubicBezTo>
                      <a:pt x="75" y="13"/>
                      <a:pt x="84" y="29"/>
                      <a:pt x="92" y="45"/>
                    </a:cubicBezTo>
                    <a:cubicBezTo>
                      <a:pt x="61" y="43"/>
                      <a:pt x="32" y="41"/>
                      <a:pt x="0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0" name="Freeform 87"/>
              <p:cNvSpPr>
                <a:spLocks/>
              </p:cNvSpPr>
              <p:nvPr/>
            </p:nvSpPr>
            <p:spPr bwMode="auto">
              <a:xfrm>
                <a:off x="11583685" y="4660459"/>
                <a:ext cx="213652" cy="271517"/>
              </a:xfrm>
              <a:custGeom>
                <a:avLst/>
                <a:gdLst>
                  <a:gd name="T0" fmla="*/ 61 w 61"/>
                  <a:gd name="T1" fmla="*/ 61 h 77"/>
                  <a:gd name="T2" fmla="*/ 15 w 61"/>
                  <a:gd name="T3" fmla="*/ 65 h 77"/>
                  <a:gd name="T4" fmla="*/ 27 w 61"/>
                  <a:gd name="T5" fmla="*/ 0 h 77"/>
                  <a:gd name="T6" fmla="*/ 61 w 61"/>
                  <a:gd name="T7" fmla="*/ 6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77">
                    <a:moveTo>
                      <a:pt x="61" y="61"/>
                    </a:moveTo>
                    <a:cubicBezTo>
                      <a:pt x="45" y="75"/>
                      <a:pt x="27" y="77"/>
                      <a:pt x="15" y="65"/>
                    </a:cubicBezTo>
                    <a:cubicBezTo>
                      <a:pt x="0" y="51"/>
                      <a:pt x="4" y="29"/>
                      <a:pt x="27" y="0"/>
                    </a:cubicBezTo>
                    <a:cubicBezTo>
                      <a:pt x="38" y="20"/>
                      <a:pt x="49" y="41"/>
                      <a:pt x="61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1" name="Freeform 88"/>
              <p:cNvSpPr>
                <a:spLocks/>
              </p:cNvSpPr>
              <p:nvPr/>
            </p:nvSpPr>
            <p:spPr bwMode="auto">
              <a:xfrm>
                <a:off x="10800293" y="3078839"/>
                <a:ext cx="228489" cy="301191"/>
              </a:xfrm>
              <a:custGeom>
                <a:avLst/>
                <a:gdLst>
                  <a:gd name="T0" fmla="*/ 59 w 65"/>
                  <a:gd name="T1" fmla="*/ 86 h 86"/>
                  <a:gd name="T2" fmla="*/ 8 w 65"/>
                  <a:gd name="T3" fmla="*/ 40 h 86"/>
                  <a:gd name="T4" fmla="*/ 1 w 65"/>
                  <a:gd name="T5" fmla="*/ 0 h 86"/>
                  <a:gd name="T6" fmla="*/ 57 w 65"/>
                  <a:gd name="T7" fmla="*/ 50 h 86"/>
                  <a:gd name="T8" fmla="*/ 65 w 65"/>
                  <a:gd name="T9" fmla="*/ 85 h 86"/>
                  <a:gd name="T10" fmla="*/ 59 w 65"/>
                  <a:gd name="T1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86">
                    <a:moveTo>
                      <a:pt x="59" y="86"/>
                    </a:moveTo>
                    <a:cubicBezTo>
                      <a:pt x="42" y="71"/>
                      <a:pt x="21" y="58"/>
                      <a:pt x="8" y="40"/>
                    </a:cubicBezTo>
                    <a:cubicBezTo>
                      <a:pt x="0" y="29"/>
                      <a:pt x="3" y="10"/>
                      <a:pt x="1" y="0"/>
                    </a:cubicBezTo>
                    <a:cubicBezTo>
                      <a:pt x="19" y="15"/>
                      <a:pt x="40" y="31"/>
                      <a:pt x="57" y="50"/>
                    </a:cubicBezTo>
                    <a:cubicBezTo>
                      <a:pt x="64" y="57"/>
                      <a:pt x="62" y="73"/>
                      <a:pt x="65" y="85"/>
                    </a:cubicBezTo>
                    <a:cubicBezTo>
                      <a:pt x="63" y="85"/>
                      <a:pt x="61" y="86"/>
                      <a:pt x="59" y="8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2" name="Freeform 89"/>
              <p:cNvSpPr>
                <a:spLocks/>
              </p:cNvSpPr>
              <p:nvPr/>
            </p:nvSpPr>
            <p:spPr bwMode="auto">
              <a:xfrm>
                <a:off x="11024331" y="6840007"/>
                <a:ext cx="197332" cy="264098"/>
              </a:xfrm>
              <a:custGeom>
                <a:avLst/>
                <a:gdLst>
                  <a:gd name="T0" fmla="*/ 43 w 56"/>
                  <a:gd name="T1" fmla="*/ 72 h 75"/>
                  <a:gd name="T2" fmla="*/ 7 w 56"/>
                  <a:gd name="T3" fmla="*/ 43 h 75"/>
                  <a:gd name="T4" fmla="*/ 0 w 56"/>
                  <a:gd name="T5" fmla="*/ 0 h 75"/>
                  <a:gd name="T6" fmla="*/ 43 w 56"/>
                  <a:gd name="T7" fmla="*/ 7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75">
                    <a:moveTo>
                      <a:pt x="43" y="72"/>
                    </a:moveTo>
                    <a:cubicBezTo>
                      <a:pt x="23" y="75"/>
                      <a:pt x="13" y="68"/>
                      <a:pt x="7" y="43"/>
                    </a:cubicBezTo>
                    <a:cubicBezTo>
                      <a:pt x="3" y="29"/>
                      <a:pt x="2" y="15"/>
                      <a:pt x="0" y="0"/>
                    </a:cubicBezTo>
                    <a:cubicBezTo>
                      <a:pt x="56" y="32"/>
                      <a:pt x="48" y="13"/>
                      <a:pt x="43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3" name="Freeform 90"/>
              <p:cNvSpPr>
                <a:spLocks/>
              </p:cNvSpPr>
              <p:nvPr/>
            </p:nvSpPr>
            <p:spPr bwMode="auto">
              <a:xfrm>
                <a:off x="11478342" y="4292503"/>
                <a:ext cx="195848" cy="379826"/>
              </a:xfrm>
              <a:custGeom>
                <a:avLst/>
                <a:gdLst>
                  <a:gd name="T0" fmla="*/ 30 w 56"/>
                  <a:gd name="T1" fmla="*/ 108 h 108"/>
                  <a:gd name="T2" fmla="*/ 24 w 56"/>
                  <a:gd name="T3" fmla="*/ 2 h 108"/>
                  <a:gd name="T4" fmla="*/ 32 w 56"/>
                  <a:gd name="T5" fmla="*/ 0 h 108"/>
                  <a:gd name="T6" fmla="*/ 48 w 56"/>
                  <a:gd name="T7" fmla="*/ 55 h 108"/>
                  <a:gd name="T8" fmla="*/ 30 w 56"/>
                  <a:gd name="T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108">
                    <a:moveTo>
                      <a:pt x="30" y="108"/>
                    </a:moveTo>
                    <a:cubicBezTo>
                      <a:pt x="0" y="73"/>
                      <a:pt x="35" y="37"/>
                      <a:pt x="24" y="2"/>
                    </a:cubicBezTo>
                    <a:cubicBezTo>
                      <a:pt x="27" y="1"/>
                      <a:pt x="29" y="1"/>
                      <a:pt x="32" y="0"/>
                    </a:cubicBezTo>
                    <a:cubicBezTo>
                      <a:pt x="37" y="19"/>
                      <a:pt x="41" y="37"/>
                      <a:pt x="48" y="55"/>
                    </a:cubicBezTo>
                    <a:cubicBezTo>
                      <a:pt x="56" y="78"/>
                      <a:pt x="47" y="93"/>
                      <a:pt x="30" y="10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4" name="Freeform 91"/>
              <p:cNvSpPr>
                <a:spLocks/>
              </p:cNvSpPr>
              <p:nvPr/>
            </p:nvSpPr>
            <p:spPr bwMode="auto">
              <a:xfrm>
                <a:off x="11013946" y="575845"/>
                <a:ext cx="369441" cy="167658"/>
              </a:xfrm>
              <a:custGeom>
                <a:avLst/>
                <a:gdLst>
                  <a:gd name="T0" fmla="*/ 105 w 105"/>
                  <a:gd name="T1" fmla="*/ 26 h 48"/>
                  <a:gd name="T2" fmla="*/ 3 w 105"/>
                  <a:gd name="T3" fmla="*/ 48 h 48"/>
                  <a:gd name="T4" fmla="*/ 0 w 105"/>
                  <a:gd name="T5" fmla="*/ 45 h 48"/>
                  <a:gd name="T6" fmla="*/ 51 w 105"/>
                  <a:gd name="T7" fmla="*/ 3 h 48"/>
                  <a:gd name="T8" fmla="*/ 69 w 105"/>
                  <a:gd name="T9" fmla="*/ 5 h 48"/>
                  <a:gd name="T10" fmla="*/ 105 w 105"/>
                  <a:gd name="T11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48">
                    <a:moveTo>
                      <a:pt x="105" y="26"/>
                    </a:moveTo>
                    <a:cubicBezTo>
                      <a:pt x="67" y="34"/>
                      <a:pt x="35" y="41"/>
                      <a:pt x="3" y="48"/>
                    </a:cubicBezTo>
                    <a:cubicBezTo>
                      <a:pt x="2" y="47"/>
                      <a:pt x="1" y="46"/>
                      <a:pt x="0" y="45"/>
                    </a:cubicBezTo>
                    <a:cubicBezTo>
                      <a:pt x="17" y="31"/>
                      <a:pt x="33" y="16"/>
                      <a:pt x="51" y="3"/>
                    </a:cubicBezTo>
                    <a:cubicBezTo>
                      <a:pt x="54" y="0"/>
                      <a:pt x="63" y="2"/>
                      <a:pt x="69" y="5"/>
                    </a:cubicBezTo>
                    <a:cubicBezTo>
                      <a:pt x="80" y="10"/>
                      <a:pt x="90" y="17"/>
                      <a:pt x="105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5" name="Freeform 92"/>
              <p:cNvSpPr>
                <a:spLocks/>
              </p:cNvSpPr>
              <p:nvPr/>
            </p:nvSpPr>
            <p:spPr bwMode="auto">
              <a:xfrm>
                <a:off x="11724635" y="6420122"/>
                <a:ext cx="311576" cy="262615"/>
              </a:xfrm>
              <a:custGeom>
                <a:avLst/>
                <a:gdLst>
                  <a:gd name="T0" fmla="*/ 6 w 89"/>
                  <a:gd name="T1" fmla="*/ 75 h 75"/>
                  <a:gd name="T2" fmla="*/ 13 w 89"/>
                  <a:gd name="T3" fmla="*/ 50 h 75"/>
                  <a:gd name="T4" fmla="*/ 82 w 89"/>
                  <a:gd name="T5" fmla="*/ 0 h 75"/>
                  <a:gd name="T6" fmla="*/ 61 w 89"/>
                  <a:gd name="T7" fmla="*/ 46 h 75"/>
                  <a:gd name="T8" fmla="*/ 6 w 89"/>
                  <a:gd name="T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75">
                    <a:moveTo>
                      <a:pt x="6" y="75"/>
                    </a:moveTo>
                    <a:cubicBezTo>
                      <a:pt x="0" y="64"/>
                      <a:pt x="1" y="58"/>
                      <a:pt x="13" y="50"/>
                    </a:cubicBezTo>
                    <a:cubicBezTo>
                      <a:pt x="37" y="35"/>
                      <a:pt x="59" y="17"/>
                      <a:pt x="82" y="0"/>
                    </a:cubicBezTo>
                    <a:cubicBezTo>
                      <a:pt x="89" y="31"/>
                      <a:pt x="88" y="33"/>
                      <a:pt x="61" y="46"/>
                    </a:cubicBezTo>
                    <a:cubicBezTo>
                      <a:pt x="42" y="55"/>
                      <a:pt x="25" y="65"/>
                      <a:pt x="6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6" name="Freeform 93"/>
              <p:cNvSpPr>
                <a:spLocks/>
              </p:cNvSpPr>
              <p:nvPr/>
            </p:nvSpPr>
            <p:spPr bwMode="auto">
              <a:xfrm>
                <a:off x="10810679" y="77324"/>
                <a:ext cx="192880" cy="244810"/>
              </a:xfrm>
              <a:custGeom>
                <a:avLst/>
                <a:gdLst>
                  <a:gd name="T0" fmla="*/ 0 w 55"/>
                  <a:gd name="T1" fmla="*/ 0 h 70"/>
                  <a:gd name="T2" fmla="*/ 55 w 55"/>
                  <a:gd name="T3" fmla="*/ 70 h 70"/>
                  <a:gd name="T4" fmla="*/ 0 w 55"/>
                  <a:gd name="T5" fmla="*/ 70 h 70"/>
                  <a:gd name="T6" fmla="*/ 0 w 55"/>
                  <a:gd name="T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70">
                    <a:moveTo>
                      <a:pt x="0" y="0"/>
                    </a:moveTo>
                    <a:cubicBezTo>
                      <a:pt x="19" y="24"/>
                      <a:pt x="36" y="45"/>
                      <a:pt x="55" y="70"/>
                    </a:cubicBezTo>
                    <a:cubicBezTo>
                      <a:pt x="35" y="70"/>
                      <a:pt x="18" y="70"/>
                      <a:pt x="0" y="70"/>
                    </a:cubicBezTo>
                    <a:cubicBezTo>
                      <a:pt x="0" y="47"/>
                      <a:pt x="0" y="26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7" name="Freeform 94"/>
              <p:cNvSpPr>
                <a:spLocks/>
              </p:cNvSpPr>
              <p:nvPr/>
            </p:nvSpPr>
            <p:spPr bwMode="auto">
              <a:xfrm>
                <a:off x="11752826" y="2891893"/>
                <a:ext cx="283386" cy="246293"/>
              </a:xfrm>
              <a:custGeom>
                <a:avLst/>
                <a:gdLst>
                  <a:gd name="T0" fmla="*/ 0 w 81"/>
                  <a:gd name="T1" fmla="*/ 68 h 70"/>
                  <a:gd name="T2" fmla="*/ 7 w 81"/>
                  <a:gd name="T3" fmla="*/ 49 h 70"/>
                  <a:gd name="T4" fmla="*/ 74 w 81"/>
                  <a:gd name="T5" fmla="*/ 0 h 70"/>
                  <a:gd name="T6" fmla="*/ 55 w 81"/>
                  <a:gd name="T7" fmla="*/ 43 h 70"/>
                  <a:gd name="T8" fmla="*/ 5 w 81"/>
                  <a:gd name="T9" fmla="*/ 70 h 70"/>
                  <a:gd name="T10" fmla="*/ 0 w 81"/>
                  <a:gd name="T11" fmla="*/ 6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70">
                    <a:moveTo>
                      <a:pt x="0" y="68"/>
                    </a:moveTo>
                    <a:cubicBezTo>
                      <a:pt x="2" y="62"/>
                      <a:pt x="2" y="52"/>
                      <a:pt x="7" y="49"/>
                    </a:cubicBezTo>
                    <a:cubicBezTo>
                      <a:pt x="28" y="32"/>
                      <a:pt x="51" y="16"/>
                      <a:pt x="74" y="0"/>
                    </a:cubicBezTo>
                    <a:cubicBezTo>
                      <a:pt x="81" y="29"/>
                      <a:pt x="80" y="30"/>
                      <a:pt x="55" y="43"/>
                    </a:cubicBezTo>
                    <a:cubicBezTo>
                      <a:pt x="38" y="51"/>
                      <a:pt x="21" y="61"/>
                      <a:pt x="5" y="70"/>
                    </a:cubicBezTo>
                    <a:cubicBezTo>
                      <a:pt x="3" y="70"/>
                      <a:pt x="1" y="69"/>
                      <a:pt x="0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8" name="Freeform 95"/>
              <p:cNvSpPr>
                <a:spLocks/>
              </p:cNvSpPr>
              <p:nvPr/>
            </p:nvSpPr>
            <p:spPr bwMode="auto">
              <a:xfrm>
                <a:off x="10800293" y="6615970"/>
                <a:ext cx="218104" cy="323446"/>
              </a:xfrm>
              <a:custGeom>
                <a:avLst/>
                <a:gdLst>
                  <a:gd name="T0" fmla="*/ 0 w 62"/>
                  <a:gd name="T1" fmla="*/ 0 h 92"/>
                  <a:gd name="T2" fmla="*/ 51 w 62"/>
                  <a:gd name="T3" fmla="*/ 51 h 92"/>
                  <a:gd name="T4" fmla="*/ 62 w 62"/>
                  <a:gd name="T5" fmla="*/ 92 h 92"/>
                  <a:gd name="T6" fmla="*/ 8 w 62"/>
                  <a:gd name="T7" fmla="*/ 46 h 92"/>
                  <a:gd name="T8" fmla="*/ 0 w 62"/>
                  <a:gd name="T9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2">
                    <a:moveTo>
                      <a:pt x="0" y="0"/>
                    </a:moveTo>
                    <a:cubicBezTo>
                      <a:pt x="20" y="20"/>
                      <a:pt x="38" y="34"/>
                      <a:pt x="51" y="51"/>
                    </a:cubicBezTo>
                    <a:cubicBezTo>
                      <a:pt x="58" y="60"/>
                      <a:pt x="58" y="75"/>
                      <a:pt x="62" y="92"/>
                    </a:cubicBezTo>
                    <a:cubicBezTo>
                      <a:pt x="40" y="75"/>
                      <a:pt x="21" y="63"/>
                      <a:pt x="8" y="46"/>
                    </a:cubicBezTo>
                    <a:cubicBezTo>
                      <a:pt x="1" y="36"/>
                      <a:pt x="3" y="19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9" name="Freeform 96"/>
              <p:cNvSpPr>
                <a:spLocks/>
              </p:cNvSpPr>
              <p:nvPr/>
            </p:nvSpPr>
            <p:spPr bwMode="auto">
              <a:xfrm>
                <a:off x="10785456" y="1842921"/>
                <a:ext cx="194365" cy="262615"/>
              </a:xfrm>
              <a:custGeom>
                <a:avLst/>
                <a:gdLst>
                  <a:gd name="T0" fmla="*/ 55 w 55"/>
                  <a:gd name="T1" fmla="*/ 75 h 75"/>
                  <a:gd name="T2" fmla="*/ 21 w 55"/>
                  <a:gd name="T3" fmla="*/ 61 h 75"/>
                  <a:gd name="T4" fmla="*/ 12 w 55"/>
                  <a:gd name="T5" fmla="*/ 24 h 75"/>
                  <a:gd name="T6" fmla="*/ 23 w 55"/>
                  <a:gd name="T7" fmla="*/ 12 h 75"/>
                  <a:gd name="T8" fmla="*/ 33 w 55"/>
                  <a:gd name="T9" fmla="*/ 0 h 75"/>
                  <a:gd name="T10" fmla="*/ 55 w 55"/>
                  <a:gd name="T1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75">
                    <a:moveTo>
                      <a:pt x="55" y="75"/>
                    </a:moveTo>
                    <a:cubicBezTo>
                      <a:pt x="42" y="70"/>
                      <a:pt x="32" y="65"/>
                      <a:pt x="21" y="61"/>
                    </a:cubicBezTo>
                    <a:cubicBezTo>
                      <a:pt x="5" y="54"/>
                      <a:pt x="0" y="38"/>
                      <a:pt x="12" y="24"/>
                    </a:cubicBezTo>
                    <a:cubicBezTo>
                      <a:pt x="15" y="20"/>
                      <a:pt x="19" y="16"/>
                      <a:pt x="23" y="12"/>
                    </a:cubicBezTo>
                    <a:cubicBezTo>
                      <a:pt x="26" y="9"/>
                      <a:pt x="29" y="5"/>
                      <a:pt x="33" y="0"/>
                    </a:cubicBezTo>
                    <a:cubicBezTo>
                      <a:pt x="41" y="25"/>
                      <a:pt x="47" y="49"/>
                      <a:pt x="55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0" name="Freeform 97"/>
              <p:cNvSpPr>
                <a:spLocks/>
              </p:cNvSpPr>
              <p:nvPr/>
            </p:nvSpPr>
            <p:spPr bwMode="auto">
              <a:xfrm>
                <a:off x="11843331" y="5755426"/>
                <a:ext cx="175076" cy="264098"/>
              </a:xfrm>
              <a:custGeom>
                <a:avLst/>
                <a:gdLst>
                  <a:gd name="T0" fmla="*/ 50 w 50"/>
                  <a:gd name="T1" fmla="*/ 75 h 75"/>
                  <a:gd name="T2" fmla="*/ 0 w 50"/>
                  <a:gd name="T3" fmla="*/ 54 h 75"/>
                  <a:gd name="T4" fmla="*/ 50 w 50"/>
                  <a:gd name="T5" fmla="*/ 0 h 75"/>
                  <a:gd name="T6" fmla="*/ 50 w 50"/>
                  <a:gd name="T7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75">
                    <a:moveTo>
                      <a:pt x="50" y="75"/>
                    </a:moveTo>
                    <a:cubicBezTo>
                      <a:pt x="32" y="68"/>
                      <a:pt x="18" y="61"/>
                      <a:pt x="0" y="54"/>
                    </a:cubicBezTo>
                    <a:cubicBezTo>
                      <a:pt x="18" y="35"/>
                      <a:pt x="32" y="19"/>
                      <a:pt x="50" y="0"/>
                    </a:cubicBezTo>
                    <a:cubicBezTo>
                      <a:pt x="50" y="26"/>
                      <a:pt x="50" y="48"/>
                      <a:pt x="50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1" name="Freeform 98"/>
              <p:cNvSpPr>
                <a:spLocks/>
              </p:cNvSpPr>
              <p:nvPr/>
            </p:nvSpPr>
            <p:spPr bwMode="auto">
              <a:xfrm>
                <a:off x="11214244" y="6945350"/>
                <a:ext cx="207717" cy="166174"/>
              </a:xfrm>
              <a:custGeom>
                <a:avLst/>
                <a:gdLst>
                  <a:gd name="T0" fmla="*/ 59 w 59"/>
                  <a:gd name="T1" fmla="*/ 18 h 47"/>
                  <a:gd name="T2" fmla="*/ 5 w 59"/>
                  <a:gd name="T3" fmla="*/ 43 h 47"/>
                  <a:gd name="T4" fmla="*/ 0 w 59"/>
                  <a:gd name="T5" fmla="*/ 0 h 47"/>
                  <a:gd name="T6" fmla="*/ 59 w 59"/>
                  <a:gd name="T7" fmla="*/ 1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47">
                    <a:moveTo>
                      <a:pt x="59" y="18"/>
                    </a:moveTo>
                    <a:cubicBezTo>
                      <a:pt x="45" y="47"/>
                      <a:pt x="45" y="47"/>
                      <a:pt x="5" y="43"/>
                    </a:cubicBezTo>
                    <a:cubicBezTo>
                      <a:pt x="4" y="30"/>
                      <a:pt x="2" y="16"/>
                      <a:pt x="0" y="0"/>
                    </a:cubicBezTo>
                    <a:cubicBezTo>
                      <a:pt x="21" y="6"/>
                      <a:pt x="40" y="12"/>
                      <a:pt x="59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2" name="Freeform 99"/>
              <p:cNvSpPr>
                <a:spLocks/>
              </p:cNvSpPr>
              <p:nvPr/>
            </p:nvSpPr>
            <p:spPr bwMode="auto">
              <a:xfrm>
                <a:off x="10782489" y="5394888"/>
                <a:ext cx="172109" cy="252228"/>
              </a:xfrm>
              <a:custGeom>
                <a:avLst/>
                <a:gdLst>
                  <a:gd name="T0" fmla="*/ 29 w 49"/>
                  <a:gd name="T1" fmla="*/ 0 h 72"/>
                  <a:gd name="T2" fmla="*/ 49 w 49"/>
                  <a:gd name="T3" fmla="*/ 68 h 72"/>
                  <a:gd name="T4" fmla="*/ 46 w 49"/>
                  <a:gd name="T5" fmla="*/ 72 h 72"/>
                  <a:gd name="T6" fmla="*/ 9 w 49"/>
                  <a:gd name="T7" fmla="*/ 50 h 72"/>
                  <a:gd name="T8" fmla="*/ 29 w 49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72">
                    <a:moveTo>
                      <a:pt x="29" y="0"/>
                    </a:moveTo>
                    <a:cubicBezTo>
                      <a:pt x="36" y="24"/>
                      <a:pt x="43" y="46"/>
                      <a:pt x="49" y="68"/>
                    </a:cubicBezTo>
                    <a:cubicBezTo>
                      <a:pt x="48" y="69"/>
                      <a:pt x="47" y="71"/>
                      <a:pt x="46" y="72"/>
                    </a:cubicBezTo>
                    <a:cubicBezTo>
                      <a:pt x="33" y="65"/>
                      <a:pt x="14" y="61"/>
                      <a:pt x="9" y="50"/>
                    </a:cubicBezTo>
                    <a:cubicBezTo>
                      <a:pt x="0" y="32"/>
                      <a:pt x="10" y="13"/>
                      <a:pt x="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3" name="Freeform 100"/>
              <p:cNvSpPr>
                <a:spLocks/>
              </p:cNvSpPr>
              <p:nvPr/>
            </p:nvSpPr>
            <p:spPr bwMode="auto">
              <a:xfrm>
                <a:off x="11591103" y="2937888"/>
                <a:ext cx="97924" cy="347185"/>
              </a:xfrm>
              <a:custGeom>
                <a:avLst/>
                <a:gdLst>
                  <a:gd name="T0" fmla="*/ 12 w 28"/>
                  <a:gd name="T1" fmla="*/ 0 h 99"/>
                  <a:gd name="T2" fmla="*/ 28 w 28"/>
                  <a:gd name="T3" fmla="*/ 68 h 99"/>
                  <a:gd name="T4" fmla="*/ 0 w 28"/>
                  <a:gd name="T5" fmla="*/ 99 h 99"/>
                  <a:gd name="T6" fmla="*/ 9 w 28"/>
                  <a:gd name="T7" fmla="*/ 1 h 99"/>
                  <a:gd name="T8" fmla="*/ 12 w 28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99">
                    <a:moveTo>
                      <a:pt x="12" y="0"/>
                    </a:moveTo>
                    <a:cubicBezTo>
                      <a:pt x="18" y="23"/>
                      <a:pt x="27" y="45"/>
                      <a:pt x="28" y="68"/>
                    </a:cubicBezTo>
                    <a:cubicBezTo>
                      <a:pt x="28" y="79"/>
                      <a:pt x="12" y="91"/>
                      <a:pt x="0" y="99"/>
                    </a:cubicBezTo>
                    <a:cubicBezTo>
                      <a:pt x="3" y="66"/>
                      <a:pt x="6" y="33"/>
                      <a:pt x="9" y="1"/>
                    </a:cubicBezTo>
                    <a:cubicBezTo>
                      <a:pt x="10" y="0"/>
                      <a:pt x="11" y="0"/>
                      <a:pt x="1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4" name="Freeform 101"/>
              <p:cNvSpPr>
                <a:spLocks/>
              </p:cNvSpPr>
              <p:nvPr/>
            </p:nvSpPr>
            <p:spPr bwMode="auto">
              <a:xfrm>
                <a:off x="11853717" y="4731677"/>
                <a:ext cx="161723" cy="241843"/>
              </a:xfrm>
              <a:custGeom>
                <a:avLst/>
                <a:gdLst>
                  <a:gd name="T0" fmla="*/ 46 w 46"/>
                  <a:gd name="T1" fmla="*/ 69 h 69"/>
                  <a:gd name="T2" fmla="*/ 0 w 46"/>
                  <a:gd name="T3" fmla="*/ 65 h 69"/>
                  <a:gd name="T4" fmla="*/ 46 w 46"/>
                  <a:gd name="T5" fmla="*/ 0 h 69"/>
                  <a:gd name="T6" fmla="*/ 46 w 46"/>
                  <a:gd name="T7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69">
                    <a:moveTo>
                      <a:pt x="46" y="69"/>
                    </a:moveTo>
                    <a:cubicBezTo>
                      <a:pt x="30" y="68"/>
                      <a:pt x="15" y="66"/>
                      <a:pt x="0" y="65"/>
                    </a:cubicBezTo>
                    <a:cubicBezTo>
                      <a:pt x="16" y="42"/>
                      <a:pt x="31" y="22"/>
                      <a:pt x="46" y="0"/>
                    </a:cubicBezTo>
                    <a:cubicBezTo>
                      <a:pt x="46" y="23"/>
                      <a:pt x="46" y="45"/>
                      <a:pt x="46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5" name="Freeform 102"/>
              <p:cNvSpPr>
                <a:spLocks/>
              </p:cNvSpPr>
              <p:nvPr/>
            </p:nvSpPr>
            <p:spPr bwMode="auto">
              <a:xfrm>
                <a:off x="11460537" y="6878583"/>
                <a:ext cx="185462" cy="222554"/>
              </a:xfrm>
              <a:custGeom>
                <a:avLst/>
                <a:gdLst>
                  <a:gd name="T0" fmla="*/ 47 w 53"/>
                  <a:gd name="T1" fmla="*/ 63 h 63"/>
                  <a:gd name="T2" fmla="*/ 0 w 53"/>
                  <a:gd name="T3" fmla="*/ 63 h 63"/>
                  <a:gd name="T4" fmla="*/ 48 w 53"/>
                  <a:gd name="T5" fmla="*/ 0 h 63"/>
                  <a:gd name="T6" fmla="*/ 53 w 53"/>
                  <a:gd name="T7" fmla="*/ 2 h 63"/>
                  <a:gd name="T8" fmla="*/ 47 w 53"/>
                  <a:gd name="T9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3">
                    <a:moveTo>
                      <a:pt x="47" y="63"/>
                    </a:moveTo>
                    <a:cubicBezTo>
                      <a:pt x="32" y="63"/>
                      <a:pt x="19" y="63"/>
                      <a:pt x="0" y="63"/>
                    </a:cubicBezTo>
                    <a:cubicBezTo>
                      <a:pt x="18" y="39"/>
                      <a:pt x="33" y="19"/>
                      <a:pt x="48" y="0"/>
                    </a:cubicBezTo>
                    <a:cubicBezTo>
                      <a:pt x="50" y="0"/>
                      <a:pt x="51" y="1"/>
                      <a:pt x="53" y="2"/>
                    </a:cubicBezTo>
                    <a:cubicBezTo>
                      <a:pt x="51" y="21"/>
                      <a:pt x="49" y="41"/>
                      <a:pt x="47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6" name="Freeform 103"/>
              <p:cNvSpPr>
                <a:spLocks/>
              </p:cNvSpPr>
              <p:nvPr/>
            </p:nvSpPr>
            <p:spPr bwMode="auto">
              <a:xfrm>
                <a:off x="11622261" y="4166388"/>
                <a:ext cx="249261" cy="136500"/>
              </a:xfrm>
              <a:custGeom>
                <a:avLst/>
                <a:gdLst>
                  <a:gd name="T0" fmla="*/ 16 w 71"/>
                  <a:gd name="T1" fmla="*/ 39 h 39"/>
                  <a:gd name="T2" fmla="*/ 0 w 71"/>
                  <a:gd name="T3" fmla="*/ 0 h 39"/>
                  <a:gd name="T4" fmla="*/ 69 w 71"/>
                  <a:gd name="T5" fmla="*/ 0 h 39"/>
                  <a:gd name="T6" fmla="*/ 71 w 71"/>
                  <a:gd name="T7" fmla="*/ 5 h 39"/>
                  <a:gd name="T8" fmla="*/ 16 w 71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9">
                    <a:moveTo>
                      <a:pt x="16" y="39"/>
                    </a:moveTo>
                    <a:cubicBezTo>
                      <a:pt x="10" y="25"/>
                      <a:pt x="5" y="13"/>
                      <a:pt x="0" y="0"/>
                    </a:cubicBezTo>
                    <a:cubicBezTo>
                      <a:pt x="24" y="0"/>
                      <a:pt x="47" y="0"/>
                      <a:pt x="69" y="0"/>
                    </a:cubicBezTo>
                    <a:cubicBezTo>
                      <a:pt x="70" y="2"/>
                      <a:pt x="70" y="3"/>
                      <a:pt x="71" y="5"/>
                    </a:cubicBezTo>
                    <a:cubicBezTo>
                      <a:pt x="53" y="16"/>
                      <a:pt x="35" y="27"/>
                      <a:pt x="16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7" name="Freeform 104"/>
              <p:cNvSpPr>
                <a:spLocks/>
              </p:cNvSpPr>
              <p:nvPr/>
            </p:nvSpPr>
            <p:spPr bwMode="auto">
              <a:xfrm>
                <a:off x="11583685" y="80291"/>
                <a:ext cx="126115" cy="218104"/>
              </a:xfrm>
              <a:custGeom>
                <a:avLst/>
                <a:gdLst>
                  <a:gd name="T0" fmla="*/ 5 w 36"/>
                  <a:gd name="T1" fmla="*/ 60 h 62"/>
                  <a:gd name="T2" fmla="*/ 0 w 36"/>
                  <a:gd name="T3" fmla="*/ 0 h 62"/>
                  <a:gd name="T4" fmla="*/ 34 w 36"/>
                  <a:gd name="T5" fmla="*/ 44 h 62"/>
                  <a:gd name="T6" fmla="*/ 5 w 36"/>
                  <a:gd name="T7" fmla="*/ 6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62">
                    <a:moveTo>
                      <a:pt x="5" y="60"/>
                    </a:moveTo>
                    <a:cubicBezTo>
                      <a:pt x="3" y="39"/>
                      <a:pt x="1" y="20"/>
                      <a:pt x="0" y="0"/>
                    </a:cubicBezTo>
                    <a:cubicBezTo>
                      <a:pt x="32" y="13"/>
                      <a:pt x="36" y="20"/>
                      <a:pt x="34" y="44"/>
                    </a:cubicBezTo>
                    <a:cubicBezTo>
                      <a:pt x="32" y="62"/>
                      <a:pt x="20" y="60"/>
                      <a:pt x="5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8" name="Freeform 105"/>
              <p:cNvSpPr>
                <a:spLocks/>
              </p:cNvSpPr>
              <p:nvPr/>
            </p:nvSpPr>
            <p:spPr bwMode="auto">
              <a:xfrm>
                <a:off x="11568848" y="6482437"/>
                <a:ext cx="102375" cy="351636"/>
              </a:xfrm>
              <a:custGeom>
                <a:avLst/>
                <a:gdLst>
                  <a:gd name="T0" fmla="*/ 0 w 29"/>
                  <a:gd name="T1" fmla="*/ 98 h 100"/>
                  <a:gd name="T2" fmla="*/ 10 w 29"/>
                  <a:gd name="T3" fmla="*/ 2 h 100"/>
                  <a:gd name="T4" fmla="*/ 13 w 29"/>
                  <a:gd name="T5" fmla="*/ 0 h 100"/>
                  <a:gd name="T6" fmla="*/ 28 w 29"/>
                  <a:gd name="T7" fmla="*/ 71 h 100"/>
                  <a:gd name="T8" fmla="*/ 4 w 29"/>
                  <a:gd name="T9" fmla="*/ 100 h 100"/>
                  <a:gd name="T10" fmla="*/ 0 w 29"/>
                  <a:gd name="T11" fmla="*/ 9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00">
                    <a:moveTo>
                      <a:pt x="0" y="98"/>
                    </a:moveTo>
                    <a:cubicBezTo>
                      <a:pt x="3" y="66"/>
                      <a:pt x="6" y="34"/>
                      <a:pt x="10" y="2"/>
                    </a:cubicBezTo>
                    <a:cubicBezTo>
                      <a:pt x="11" y="1"/>
                      <a:pt x="12" y="1"/>
                      <a:pt x="13" y="0"/>
                    </a:cubicBezTo>
                    <a:cubicBezTo>
                      <a:pt x="18" y="24"/>
                      <a:pt x="27" y="47"/>
                      <a:pt x="28" y="71"/>
                    </a:cubicBezTo>
                    <a:cubicBezTo>
                      <a:pt x="29" y="80"/>
                      <a:pt x="12" y="90"/>
                      <a:pt x="4" y="100"/>
                    </a:cubicBezTo>
                    <a:cubicBezTo>
                      <a:pt x="3" y="99"/>
                      <a:pt x="1" y="99"/>
                      <a:pt x="0" y="9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9" name="Freeform 106"/>
              <p:cNvSpPr>
                <a:spLocks/>
              </p:cNvSpPr>
              <p:nvPr/>
            </p:nvSpPr>
            <p:spPr bwMode="auto">
              <a:xfrm>
                <a:off x="11737989" y="74356"/>
                <a:ext cx="241843" cy="203267"/>
              </a:xfrm>
              <a:custGeom>
                <a:avLst/>
                <a:gdLst>
                  <a:gd name="T0" fmla="*/ 48 w 69"/>
                  <a:gd name="T1" fmla="*/ 58 h 58"/>
                  <a:gd name="T2" fmla="*/ 0 w 69"/>
                  <a:gd name="T3" fmla="*/ 58 h 58"/>
                  <a:gd name="T4" fmla="*/ 66 w 69"/>
                  <a:gd name="T5" fmla="*/ 0 h 58"/>
                  <a:gd name="T6" fmla="*/ 69 w 69"/>
                  <a:gd name="T7" fmla="*/ 1 h 58"/>
                  <a:gd name="T8" fmla="*/ 48 w 69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58">
                    <a:moveTo>
                      <a:pt x="48" y="58"/>
                    </a:moveTo>
                    <a:cubicBezTo>
                      <a:pt x="34" y="58"/>
                      <a:pt x="20" y="58"/>
                      <a:pt x="0" y="58"/>
                    </a:cubicBezTo>
                    <a:cubicBezTo>
                      <a:pt x="25" y="36"/>
                      <a:pt x="46" y="18"/>
                      <a:pt x="66" y="0"/>
                    </a:cubicBezTo>
                    <a:cubicBezTo>
                      <a:pt x="67" y="0"/>
                      <a:pt x="68" y="0"/>
                      <a:pt x="69" y="1"/>
                    </a:cubicBezTo>
                    <a:cubicBezTo>
                      <a:pt x="62" y="20"/>
                      <a:pt x="55" y="39"/>
                      <a:pt x="48" y="5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0" name="Freeform 107"/>
              <p:cNvSpPr>
                <a:spLocks/>
              </p:cNvSpPr>
              <p:nvPr/>
            </p:nvSpPr>
            <p:spPr bwMode="auto">
              <a:xfrm>
                <a:off x="10813646" y="1193063"/>
                <a:ext cx="94957" cy="264098"/>
              </a:xfrm>
              <a:custGeom>
                <a:avLst/>
                <a:gdLst>
                  <a:gd name="T0" fmla="*/ 4 w 27"/>
                  <a:gd name="T1" fmla="*/ 0 h 75"/>
                  <a:gd name="T2" fmla="*/ 26 w 27"/>
                  <a:gd name="T3" fmla="*/ 32 h 75"/>
                  <a:gd name="T4" fmla="*/ 0 w 27"/>
                  <a:gd name="T5" fmla="*/ 75 h 75"/>
                  <a:gd name="T6" fmla="*/ 0 w 27"/>
                  <a:gd name="T7" fmla="*/ 3 h 75"/>
                  <a:gd name="T8" fmla="*/ 4 w 27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5">
                    <a:moveTo>
                      <a:pt x="4" y="0"/>
                    </a:moveTo>
                    <a:cubicBezTo>
                      <a:pt x="12" y="11"/>
                      <a:pt x="25" y="21"/>
                      <a:pt x="26" y="32"/>
                    </a:cubicBezTo>
                    <a:cubicBezTo>
                      <a:pt x="27" y="49"/>
                      <a:pt x="22" y="68"/>
                      <a:pt x="0" y="75"/>
                    </a:cubicBezTo>
                    <a:cubicBezTo>
                      <a:pt x="0" y="50"/>
                      <a:pt x="0" y="27"/>
                      <a:pt x="0" y="3"/>
                    </a:cubicBezTo>
                    <a:cubicBezTo>
                      <a:pt x="1" y="2"/>
                      <a:pt x="3" y="1"/>
                      <a:pt x="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1" name="Freeform 108"/>
              <p:cNvSpPr>
                <a:spLocks/>
              </p:cNvSpPr>
              <p:nvPr/>
            </p:nvSpPr>
            <p:spPr bwMode="auto">
              <a:xfrm>
                <a:off x="11868554" y="2236100"/>
                <a:ext cx="146886" cy="231456"/>
              </a:xfrm>
              <a:custGeom>
                <a:avLst/>
                <a:gdLst>
                  <a:gd name="T0" fmla="*/ 42 w 42"/>
                  <a:gd name="T1" fmla="*/ 66 h 66"/>
                  <a:gd name="T2" fmla="*/ 0 w 42"/>
                  <a:gd name="T3" fmla="*/ 47 h 66"/>
                  <a:gd name="T4" fmla="*/ 42 w 42"/>
                  <a:gd name="T5" fmla="*/ 0 h 66"/>
                  <a:gd name="T6" fmla="*/ 42 w 42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66">
                    <a:moveTo>
                      <a:pt x="42" y="66"/>
                    </a:moveTo>
                    <a:cubicBezTo>
                      <a:pt x="28" y="60"/>
                      <a:pt x="15" y="54"/>
                      <a:pt x="0" y="47"/>
                    </a:cubicBezTo>
                    <a:cubicBezTo>
                      <a:pt x="15" y="31"/>
                      <a:pt x="27" y="17"/>
                      <a:pt x="42" y="0"/>
                    </a:cubicBezTo>
                    <a:cubicBezTo>
                      <a:pt x="42" y="24"/>
                      <a:pt x="42" y="43"/>
                      <a:pt x="42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2" name="Freeform 109"/>
              <p:cNvSpPr>
                <a:spLocks/>
              </p:cNvSpPr>
              <p:nvPr/>
            </p:nvSpPr>
            <p:spPr bwMode="auto">
              <a:xfrm>
                <a:off x="10807711" y="1506122"/>
                <a:ext cx="83087" cy="316028"/>
              </a:xfrm>
              <a:custGeom>
                <a:avLst/>
                <a:gdLst>
                  <a:gd name="T0" fmla="*/ 24 w 24"/>
                  <a:gd name="T1" fmla="*/ 5 h 90"/>
                  <a:gd name="T2" fmla="*/ 10 w 24"/>
                  <a:gd name="T3" fmla="*/ 90 h 90"/>
                  <a:gd name="T4" fmla="*/ 0 w 24"/>
                  <a:gd name="T5" fmla="*/ 89 h 90"/>
                  <a:gd name="T6" fmla="*/ 1 w 24"/>
                  <a:gd name="T7" fmla="*/ 11 h 90"/>
                  <a:gd name="T8" fmla="*/ 16 w 24"/>
                  <a:gd name="T9" fmla="*/ 0 h 90"/>
                  <a:gd name="T10" fmla="*/ 24 w 24"/>
                  <a:gd name="T11" fmla="*/ 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90">
                    <a:moveTo>
                      <a:pt x="24" y="5"/>
                    </a:moveTo>
                    <a:cubicBezTo>
                      <a:pt x="19" y="33"/>
                      <a:pt x="15" y="62"/>
                      <a:pt x="10" y="90"/>
                    </a:cubicBezTo>
                    <a:cubicBezTo>
                      <a:pt x="7" y="90"/>
                      <a:pt x="4" y="89"/>
                      <a:pt x="0" y="89"/>
                    </a:cubicBezTo>
                    <a:cubicBezTo>
                      <a:pt x="0" y="63"/>
                      <a:pt x="0" y="37"/>
                      <a:pt x="1" y="11"/>
                    </a:cubicBezTo>
                    <a:cubicBezTo>
                      <a:pt x="1" y="7"/>
                      <a:pt x="11" y="4"/>
                      <a:pt x="16" y="0"/>
                    </a:cubicBezTo>
                    <a:cubicBezTo>
                      <a:pt x="19" y="2"/>
                      <a:pt x="22" y="3"/>
                      <a:pt x="24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3" name="Freeform 110"/>
              <p:cNvSpPr>
                <a:spLocks/>
              </p:cNvSpPr>
              <p:nvPr/>
            </p:nvSpPr>
            <p:spPr bwMode="auto">
              <a:xfrm>
                <a:off x="11948674" y="5402307"/>
                <a:ext cx="66767" cy="314543"/>
              </a:xfrm>
              <a:custGeom>
                <a:avLst/>
                <a:gdLst>
                  <a:gd name="T0" fmla="*/ 9 w 19"/>
                  <a:gd name="T1" fmla="*/ 90 h 90"/>
                  <a:gd name="T2" fmla="*/ 0 w 19"/>
                  <a:gd name="T3" fmla="*/ 19 h 90"/>
                  <a:gd name="T4" fmla="*/ 19 w 19"/>
                  <a:gd name="T5" fmla="*/ 0 h 90"/>
                  <a:gd name="T6" fmla="*/ 19 w 19"/>
                  <a:gd name="T7" fmla="*/ 89 h 90"/>
                  <a:gd name="T8" fmla="*/ 9 w 19"/>
                  <a:gd name="T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0">
                    <a:moveTo>
                      <a:pt x="9" y="90"/>
                    </a:moveTo>
                    <a:cubicBezTo>
                      <a:pt x="6" y="66"/>
                      <a:pt x="1" y="43"/>
                      <a:pt x="0" y="19"/>
                    </a:cubicBezTo>
                    <a:cubicBezTo>
                      <a:pt x="0" y="14"/>
                      <a:pt x="11" y="8"/>
                      <a:pt x="19" y="0"/>
                    </a:cubicBezTo>
                    <a:cubicBezTo>
                      <a:pt x="19" y="33"/>
                      <a:pt x="19" y="61"/>
                      <a:pt x="19" y="89"/>
                    </a:cubicBezTo>
                    <a:cubicBezTo>
                      <a:pt x="15" y="89"/>
                      <a:pt x="12" y="90"/>
                      <a:pt x="9" y="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4" name="Freeform 111"/>
              <p:cNvSpPr>
                <a:spLocks/>
              </p:cNvSpPr>
              <p:nvPr/>
            </p:nvSpPr>
            <p:spPr bwMode="auto">
              <a:xfrm>
                <a:off x="11758761" y="23911"/>
                <a:ext cx="189913" cy="161723"/>
              </a:xfrm>
              <a:custGeom>
                <a:avLst/>
                <a:gdLst>
                  <a:gd name="T0" fmla="*/ 2 w 54"/>
                  <a:gd name="T1" fmla="*/ 0 h 46"/>
                  <a:gd name="T2" fmla="*/ 52 w 54"/>
                  <a:gd name="T3" fmla="*/ 0 h 46"/>
                  <a:gd name="T4" fmla="*/ 54 w 54"/>
                  <a:gd name="T5" fmla="*/ 4 h 46"/>
                  <a:gd name="T6" fmla="*/ 0 w 54"/>
                  <a:gd name="T7" fmla="*/ 46 h 46"/>
                  <a:gd name="T8" fmla="*/ 2 w 54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46">
                    <a:moveTo>
                      <a:pt x="2" y="0"/>
                    </a:moveTo>
                    <a:cubicBezTo>
                      <a:pt x="20" y="0"/>
                      <a:pt x="36" y="0"/>
                      <a:pt x="52" y="0"/>
                    </a:cubicBezTo>
                    <a:cubicBezTo>
                      <a:pt x="53" y="2"/>
                      <a:pt x="54" y="3"/>
                      <a:pt x="54" y="4"/>
                    </a:cubicBezTo>
                    <a:cubicBezTo>
                      <a:pt x="37" y="17"/>
                      <a:pt x="21" y="30"/>
                      <a:pt x="0" y="46"/>
                    </a:cubicBezTo>
                    <a:cubicBezTo>
                      <a:pt x="1" y="28"/>
                      <a:pt x="2" y="15"/>
                      <a:pt x="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5" name="Freeform 112"/>
              <p:cNvSpPr>
                <a:spLocks/>
              </p:cNvSpPr>
              <p:nvPr/>
            </p:nvSpPr>
            <p:spPr bwMode="auto">
              <a:xfrm>
                <a:off x="10813646" y="4759866"/>
                <a:ext cx="99408" cy="231456"/>
              </a:xfrm>
              <a:custGeom>
                <a:avLst/>
                <a:gdLst>
                  <a:gd name="T0" fmla="*/ 0 w 28"/>
                  <a:gd name="T1" fmla="*/ 0 h 66"/>
                  <a:gd name="T2" fmla="*/ 28 w 28"/>
                  <a:gd name="T3" fmla="*/ 10 h 66"/>
                  <a:gd name="T4" fmla="*/ 7 w 28"/>
                  <a:gd name="T5" fmla="*/ 66 h 66"/>
                  <a:gd name="T6" fmla="*/ 0 w 28"/>
                  <a:gd name="T7" fmla="*/ 64 h 66"/>
                  <a:gd name="T8" fmla="*/ 0 w 28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6">
                    <a:moveTo>
                      <a:pt x="0" y="0"/>
                    </a:moveTo>
                    <a:cubicBezTo>
                      <a:pt x="8" y="3"/>
                      <a:pt x="16" y="6"/>
                      <a:pt x="28" y="10"/>
                    </a:cubicBezTo>
                    <a:cubicBezTo>
                      <a:pt x="21" y="29"/>
                      <a:pt x="14" y="47"/>
                      <a:pt x="7" y="66"/>
                    </a:cubicBezTo>
                    <a:cubicBezTo>
                      <a:pt x="5" y="65"/>
                      <a:pt x="2" y="65"/>
                      <a:pt x="0" y="64"/>
                    </a:cubicBezTo>
                    <a:cubicBezTo>
                      <a:pt x="0" y="43"/>
                      <a:pt x="0" y="22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6" name="Freeform 113"/>
              <p:cNvSpPr>
                <a:spLocks/>
              </p:cNvSpPr>
              <p:nvPr/>
            </p:nvSpPr>
            <p:spPr bwMode="auto">
              <a:xfrm>
                <a:off x="10862609" y="28361"/>
                <a:ext cx="158756" cy="146886"/>
              </a:xfrm>
              <a:custGeom>
                <a:avLst/>
                <a:gdLst>
                  <a:gd name="T0" fmla="*/ 45 w 45"/>
                  <a:gd name="T1" fmla="*/ 0 h 42"/>
                  <a:gd name="T2" fmla="*/ 39 w 45"/>
                  <a:gd name="T3" fmla="*/ 42 h 42"/>
                  <a:gd name="T4" fmla="*/ 0 w 45"/>
                  <a:gd name="T5" fmla="*/ 0 h 42"/>
                  <a:gd name="T6" fmla="*/ 45 w 45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2">
                    <a:moveTo>
                      <a:pt x="45" y="0"/>
                    </a:moveTo>
                    <a:cubicBezTo>
                      <a:pt x="43" y="13"/>
                      <a:pt x="42" y="25"/>
                      <a:pt x="39" y="42"/>
                    </a:cubicBezTo>
                    <a:cubicBezTo>
                      <a:pt x="26" y="27"/>
                      <a:pt x="14" y="15"/>
                      <a:pt x="0" y="0"/>
                    </a:cubicBezTo>
                    <a:cubicBezTo>
                      <a:pt x="17" y="0"/>
                      <a:pt x="30" y="0"/>
                      <a:pt x="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7" name="Freeform 114"/>
              <p:cNvSpPr>
                <a:spLocks/>
              </p:cNvSpPr>
              <p:nvPr/>
            </p:nvSpPr>
            <p:spPr bwMode="auto">
              <a:xfrm>
                <a:off x="11966478" y="1874078"/>
                <a:ext cx="51930" cy="287837"/>
              </a:xfrm>
              <a:custGeom>
                <a:avLst/>
                <a:gdLst>
                  <a:gd name="T0" fmla="*/ 15 w 15"/>
                  <a:gd name="T1" fmla="*/ 0 h 82"/>
                  <a:gd name="T2" fmla="*/ 15 w 15"/>
                  <a:gd name="T3" fmla="*/ 81 h 82"/>
                  <a:gd name="T4" fmla="*/ 9 w 15"/>
                  <a:gd name="T5" fmla="*/ 82 h 82"/>
                  <a:gd name="T6" fmla="*/ 0 w 15"/>
                  <a:gd name="T7" fmla="*/ 14 h 82"/>
                  <a:gd name="T8" fmla="*/ 15 w 15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82">
                    <a:moveTo>
                      <a:pt x="15" y="0"/>
                    </a:moveTo>
                    <a:cubicBezTo>
                      <a:pt x="15" y="30"/>
                      <a:pt x="15" y="56"/>
                      <a:pt x="15" y="81"/>
                    </a:cubicBezTo>
                    <a:cubicBezTo>
                      <a:pt x="13" y="81"/>
                      <a:pt x="11" y="82"/>
                      <a:pt x="9" y="82"/>
                    </a:cubicBezTo>
                    <a:cubicBezTo>
                      <a:pt x="6" y="59"/>
                      <a:pt x="2" y="37"/>
                      <a:pt x="0" y="14"/>
                    </a:cubicBezTo>
                    <a:cubicBezTo>
                      <a:pt x="0" y="10"/>
                      <a:pt x="8" y="6"/>
                      <a:pt x="1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8" name="Freeform 115"/>
              <p:cNvSpPr>
                <a:spLocks/>
              </p:cNvSpPr>
              <p:nvPr/>
            </p:nvSpPr>
            <p:spPr bwMode="auto">
              <a:xfrm>
                <a:off x="10782489" y="5053638"/>
                <a:ext cx="102375" cy="264098"/>
              </a:xfrm>
              <a:custGeom>
                <a:avLst/>
                <a:gdLst>
                  <a:gd name="T0" fmla="*/ 9 w 29"/>
                  <a:gd name="T1" fmla="*/ 75 h 75"/>
                  <a:gd name="T2" fmla="*/ 16 w 29"/>
                  <a:gd name="T3" fmla="*/ 0 h 75"/>
                  <a:gd name="T4" fmla="*/ 9 w 29"/>
                  <a:gd name="T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75">
                    <a:moveTo>
                      <a:pt x="9" y="75"/>
                    </a:moveTo>
                    <a:cubicBezTo>
                      <a:pt x="11" y="50"/>
                      <a:pt x="0" y="23"/>
                      <a:pt x="16" y="0"/>
                    </a:cubicBezTo>
                    <a:cubicBezTo>
                      <a:pt x="21" y="26"/>
                      <a:pt x="29" y="52"/>
                      <a:pt x="9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9" name="Freeform 116"/>
              <p:cNvSpPr>
                <a:spLocks/>
              </p:cNvSpPr>
              <p:nvPr/>
            </p:nvSpPr>
            <p:spPr bwMode="auto">
              <a:xfrm>
                <a:off x="11935320" y="3443828"/>
                <a:ext cx="83087" cy="143919"/>
              </a:xfrm>
              <a:custGeom>
                <a:avLst/>
                <a:gdLst>
                  <a:gd name="T0" fmla="*/ 24 w 24"/>
                  <a:gd name="T1" fmla="*/ 1 h 41"/>
                  <a:gd name="T2" fmla="*/ 24 w 24"/>
                  <a:gd name="T3" fmla="*/ 41 h 41"/>
                  <a:gd name="T4" fmla="*/ 0 w 24"/>
                  <a:gd name="T5" fmla="*/ 35 h 41"/>
                  <a:gd name="T6" fmla="*/ 21 w 24"/>
                  <a:gd name="T7" fmla="*/ 0 h 41"/>
                  <a:gd name="T8" fmla="*/ 24 w 24"/>
                  <a:gd name="T9" fmla="*/ 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1">
                    <a:moveTo>
                      <a:pt x="24" y="1"/>
                    </a:moveTo>
                    <a:cubicBezTo>
                      <a:pt x="24" y="13"/>
                      <a:pt x="24" y="26"/>
                      <a:pt x="24" y="41"/>
                    </a:cubicBezTo>
                    <a:cubicBezTo>
                      <a:pt x="16" y="39"/>
                      <a:pt x="9" y="37"/>
                      <a:pt x="0" y="35"/>
                    </a:cubicBezTo>
                    <a:cubicBezTo>
                      <a:pt x="8" y="22"/>
                      <a:pt x="14" y="11"/>
                      <a:pt x="21" y="0"/>
                    </a:cubicBezTo>
                    <a:cubicBezTo>
                      <a:pt x="22" y="0"/>
                      <a:pt x="23" y="0"/>
                      <a:pt x="24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0" name="Freeform 117"/>
              <p:cNvSpPr>
                <a:spLocks/>
              </p:cNvSpPr>
              <p:nvPr/>
            </p:nvSpPr>
            <p:spPr bwMode="auto">
              <a:xfrm>
                <a:off x="11956092" y="101063"/>
                <a:ext cx="59348" cy="194365"/>
              </a:xfrm>
              <a:custGeom>
                <a:avLst/>
                <a:gdLst>
                  <a:gd name="T0" fmla="*/ 17 w 17"/>
                  <a:gd name="T1" fmla="*/ 55 h 55"/>
                  <a:gd name="T2" fmla="*/ 0 w 17"/>
                  <a:gd name="T3" fmla="*/ 52 h 55"/>
                  <a:gd name="T4" fmla="*/ 17 w 17"/>
                  <a:gd name="T5" fmla="*/ 0 h 55"/>
                  <a:gd name="T6" fmla="*/ 17 w 17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55">
                    <a:moveTo>
                      <a:pt x="17" y="55"/>
                    </a:moveTo>
                    <a:cubicBezTo>
                      <a:pt x="12" y="54"/>
                      <a:pt x="7" y="53"/>
                      <a:pt x="0" y="52"/>
                    </a:cubicBezTo>
                    <a:cubicBezTo>
                      <a:pt x="6" y="36"/>
                      <a:pt x="10" y="21"/>
                      <a:pt x="17" y="0"/>
                    </a:cubicBezTo>
                    <a:cubicBezTo>
                      <a:pt x="17" y="21"/>
                      <a:pt x="17" y="37"/>
                      <a:pt x="17" y="5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1" name="Freeform 118"/>
              <p:cNvSpPr>
                <a:spLocks/>
              </p:cNvSpPr>
              <p:nvPr/>
            </p:nvSpPr>
            <p:spPr bwMode="auto">
              <a:xfrm>
                <a:off x="11334424" y="6823687"/>
                <a:ext cx="157272" cy="97924"/>
              </a:xfrm>
              <a:custGeom>
                <a:avLst/>
                <a:gdLst>
                  <a:gd name="T0" fmla="*/ 0 w 45"/>
                  <a:gd name="T1" fmla="*/ 19 h 28"/>
                  <a:gd name="T2" fmla="*/ 45 w 45"/>
                  <a:gd name="T3" fmla="*/ 28 h 28"/>
                  <a:gd name="T4" fmla="*/ 0 w 45"/>
                  <a:gd name="T5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8">
                    <a:moveTo>
                      <a:pt x="0" y="19"/>
                    </a:moveTo>
                    <a:cubicBezTo>
                      <a:pt x="15" y="16"/>
                      <a:pt x="34" y="0"/>
                      <a:pt x="45" y="28"/>
                    </a:cubicBezTo>
                    <a:cubicBezTo>
                      <a:pt x="28" y="25"/>
                      <a:pt x="14" y="22"/>
                      <a:pt x="0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2" name="Freeform 119"/>
              <p:cNvSpPr>
                <a:spLocks/>
              </p:cNvSpPr>
              <p:nvPr/>
            </p:nvSpPr>
            <p:spPr bwMode="auto">
              <a:xfrm>
                <a:off x="11352228" y="3277654"/>
                <a:ext cx="157272" cy="94957"/>
              </a:xfrm>
              <a:custGeom>
                <a:avLst/>
                <a:gdLst>
                  <a:gd name="T0" fmla="*/ 2 w 45"/>
                  <a:gd name="T1" fmla="*/ 13 h 27"/>
                  <a:gd name="T2" fmla="*/ 45 w 45"/>
                  <a:gd name="T3" fmla="*/ 27 h 27"/>
                  <a:gd name="T4" fmla="*/ 0 w 45"/>
                  <a:gd name="T5" fmla="*/ 19 h 27"/>
                  <a:gd name="T6" fmla="*/ 2 w 45"/>
                  <a:gd name="T7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7">
                    <a:moveTo>
                      <a:pt x="2" y="13"/>
                    </a:moveTo>
                    <a:cubicBezTo>
                      <a:pt x="15" y="18"/>
                      <a:pt x="33" y="0"/>
                      <a:pt x="45" y="27"/>
                    </a:cubicBezTo>
                    <a:cubicBezTo>
                      <a:pt x="28" y="24"/>
                      <a:pt x="14" y="22"/>
                      <a:pt x="0" y="19"/>
                    </a:cubicBezTo>
                    <a:cubicBezTo>
                      <a:pt x="1" y="17"/>
                      <a:pt x="1" y="15"/>
                      <a:pt x="2" y="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3" name="Freeform 120"/>
              <p:cNvSpPr>
                <a:spLocks/>
              </p:cNvSpPr>
              <p:nvPr/>
            </p:nvSpPr>
            <p:spPr bwMode="auto">
              <a:xfrm>
                <a:off x="10803261" y="2256872"/>
                <a:ext cx="84571" cy="136500"/>
              </a:xfrm>
              <a:custGeom>
                <a:avLst/>
                <a:gdLst>
                  <a:gd name="T0" fmla="*/ 3 w 24"/>
                  <a:gd name="T1" fmla="*/ 0 h 39"/>
                  <a:gd name="T2" fmla="*/ 24 w 24"/>
                  <a:gd name="T3" fmla="*/ 36 h 39"/>
                  <a:gd name="T4" fmla="*/ 3 w 24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9">
                    <a:moveTo>
                      <a:pt x="3" y="0"/>
                    </a:moveTo>
                    <a:cubicBezTo>
                      <a:pt x="12" y="15"/>
                      <a:pt x="18" y="25"/>
                      <a:pt x="24" y="36"/>
                    </a:cubicBezTo>
                    <a:cubicBezTo>
                      <a:pt x="0" y="39"/>
                      <a:pt x="0" y="39"/>
                      <a:pt x="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4" name="Freeform 121"/>
              <p:cNvSpPr>
                <a:spLocks/>
              </p:cNvSpPr>
              <p:nvPr/>
            </p:nvSpPr>
            <p:spPr bwMode="auto">
              <a:xfrm>
                <a:off x="11924935" y="388900"/>
                <a:ext cx="100891" cy="105343"/>
              </a:xfrm>
              <a:custGeom>
                <a:avLst/>
                <a:gdLst>
                  <a:gd name="T0" fmla="*/ 26 w 29"/>
                  <a:gd name="T1" fmla="*/ 30 h 30"/>
                  <a:gd name="T2" fmla="*/ 0 w 29"/>
                  <a:gd name="T3" fmla="*/ 0 h 30"/>
                  <a:gd name="T4" fmla="*/ 26 w 29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30">
                    <a:moveTo>
                      <a:pt x="26" y="30"/>
                    </a:moveTo>
                    <a:cubicBezTo>
                      <a:pt x="16" y="18"/>
                      <a:pt x="7" y="8"/>
                      <a:pt x="0" y="0"/>
                    </a:cubicBezTo>
                    <a:cubicBezTo>
                      <a:pt x="27" y="0"/>
                      <a:pt x="29" y="2"/>
                      <a:pt x="26" y="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3346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38100"/>
            <a:ext cx="1416472" cy="687705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069093" y="4476750"/>
            <a:ext cx="3122908" cy="23622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686301" y="3013503"/>
            <a:ext cx="4000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请输入标题</a:t>
            </a:r>
            <a:endParaRPr lang="zh-CN" altLang="en-US" sz="4800" dirty="0"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19400" y="2362200"/>
            <a:ext cx="2133600" cy="2133600"/>
            <a:chOff x="2819400" y="2362200"/>
            <a:chExt cx="2133600" cy="2133600"/>
          </a:xfrm>
        </p:grpSpPr>
        <p:sp>
          <p:nvSpPr>
            <p:cNvPr id="22" name="椭圆 21"/>
            <p:cNvSpPr/>
            <p:nvPr/>
          </p:nvSpPr>
          <p:spPr>
            <a:xfrm>
              <a:off x="2819400" y="2362200"/>
              <a:ext cx="2133600" cy="2133600"/>
            </a:xfrm>
            <a:prstGeom prst="ellipse">
              <a:avLst/>
            </a:prstGeom>
            <a:noFill/>
            <a:ln>
              <a:solidFill>
                <a:srgbClr val="0046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4572000" y="2647950"/>
              <a:ext cx="228600" cy="228600"/>
            </a:xfrm>
            <a:prstGeom prst="ellipse">
              <a:avLst/>
            </a:prstGeom>
            <a:solidFill>
              <a:srgbClr val="004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819400" y="264417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tx2">
                    <a:lumMod val="50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壹</a:t>
            </a:r>
            <a:endParaRPr lang="zh-CN" altLang="en-US" sz="9600" dirty="0">
              <a:solidFill>
                <a:schemeClr val="tx2">
                  <a:lumMod val="50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0149775" y="-311455"/>
            <a:ext cx="2029504" cy="774882"/>
            <a:chOff x="3669050" y="1386349"/>
            <a:chExt cx="4831678" cy="1844776"/>
          </a:xfrm>
        </p:grpSpPr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5549947" y="1939352"/>
              <a:ext cx="1394977" cy="738770"/>
            </a:xfrm>
            <a:custGeom>
              <a:avLst/>
              <a:gdLst>
                <a:gd name="T0" fmla="*/ 286 w 686"/>
                <a:gd name="T1" fmla="*/ 116 h 363"/>
                <a:gd name="T2" fmla="*/ 420 w 686"/>
                <a:gd name="T3" fmla="*/ 246 h 363"/>
                <a:gd name="T4" fmla="*/ 565 w 686"/>
                <a:gd name="T5" fmla="*/ 347 h 363"/>
                <a:gd name="T6" fmla="*/ 566 w 686"/>
                <a:gd name="T7" fmla="*/ 353 h 363"/>
                <a:gd name="T8" fmla="*/ 511 w 686"/>
                <a:gd name="T9" fmla="*/ 362 h 363"/>
                <a:gd name="T10" fmla="*/ 349 w 686"/>
                <a:gd name="T11" fmla="*/ 294 h 363"/>
                <a:gd name="T12" fmla="*/ 220 w 686"/>
                <a:gd name="T13" fmla="*/ 147 h 363"/>
                <a:gd name="T14" fmla="*/ 146 w 686"/>
                <a:gd name="T15" fmla="*/ 70 h 363"/>
                <a:gd name="T16" fmla="*/ 41 w 686"/>
                <a:gd name="T17" fmla="*/ 85 h 363"/>
                <a:gd name="T18" fmla="*/ 32 w 686"/>
                <a:gd name="T19" fmla="*/ 149 h 363"/>
                <a:gd name="T20" fmla="*/ 90 w 686"/>
                <a:gd name="T21" fmla="*/ 195 h 363"/>
                <a:gd name="T22" fmla="*/ 119 w 686"/>
                <a:gd name="T23" fmla="*/ 178 h 363"/>
                <a:gd name="T24" fmla="*/ 112 w 686"/>
                <a:gd name="T25" fmla="*/ 128 h 363"/>
                <a:gd name="T26" fmla="*/ 94 w 686"/>
                <a:gd name="T27" fmla="*/ 117 h 363"/>
                <a:gd name="T28" fmla="*/ 144 w 686"/>
                <a:gd name="T29" fmla="*/ 138 h 363"/>
                <a:gd name="T30" fmla="*/ 145 w 686"/>
                <a:gd name="T31" fmla="*/ 196 h 363"/>
                <a:gd name="T32" fmla="*/ 89 w 686"/>
                <a:gd name="T33" fmla="*/ 219 h 363"/>
                <a:gd name="T34" fmla="*/ 7 w 686"/>
                <a:gd name="T35" fmla="*/ 96 h 363"/>
                <a:gd name="T36" fmla="*/ 53 w 686"/>
                <a:gd name="T37" fmla="*/ 39 h 363"/>
                <a:gd name="T38" fmla="*/ 244 w 686"/>
                <a:gd name="T39" fmla="*/ 10 h 363"/>
                <a:gd name="T40" fmla="*/ 531 w 686"/>
                <a:gd name="T41" fmla="*/ 206 h 363"/>
                <a:gd name="T42" fmla="*/ 546 w 686"/>
                <a:gd name="T43" fmla="*/ 235 h 363"/>
                <a:gd name="T44" fmla="*/ 676 w 686"/>
                <a:gd name="T45" fmla="*/ 319 h 363"/>
                <a:gd name="T46" fmla="*/ 686 w 686"/>
                <a:gd name="T47" fmla="*/ 322 h 363"/>
                <a:gd name="T48" fmla="*/ 685 w 686"/>
                <a:gd name="T49" fmla="*/ 329 h 363"/>
                <a:gd name="T50" fmla="*/ 589 w 686"/>
                <a:gd name="T51" fmla="*/ 317 h 363"/>
                <a:gd name="T52" fmla="*/ 424 w 686"/>
                <a:gd name="T53" fmla="*/ 217 h 363"/>
                <a:gd name="T54" fmla="*/ 334 w 686"/>
                <a:gd name="T55" fmla="*/ 132 h 363"/>
                <a:gd name="T56" fmla="*/ 287 w 686"/>
                <a:gd name="T57" fmla="*/ 111 h 363"/>
                <a:gd name="T58" fmla="*/ 286 w 686"/>
                <a:gd name="T59" fmla="*/ 116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6" h="363">
                  <a:moveTo>
                    <a:pt x="286" y="116"/>
                  </a:moveTo>
                  <a:cubicBezTo>
                    <a:pt x="330" y="160"/>
                    <a:pt x="375" y="204"/>
                    <a:pt x="420" y="246"/>
                  </a:cubicBezTo>
                  <a:cubicBezTo>
                    <a:pt x="464" y="287"/>
                    <a:pt x="510" y="324"/>
                    <a:pt x="565" y="347"/>
                  </a:cubicBezTo>
                  <a:cubicBezTo>
                    <a:pt x="565" y="349"/>
                    <a:pt x="566" y="351"/>
                    <a:pt x="566" y="353"/>
                  </a:cubicBezTo>
                  <a:cubicBezTo>
                    <a:pt x="548" y="356"/>
                    <a:pt x="529" y="361"/>
                    <a:pt x="511" y="362"/>
                  </a:cubicBezTo>
                  <a:cubicBezTo>
                    <a:pt x="448" y="363"/>
                    <a:pt x="393" y="337"/>
                    <a:pt x="349" y="294"/>
                  </a:cubicBezTo>
                  <a:cubicBezTo>
                    <a:pt x="303" y="248"/>
                    <a:pt x="264" y="196"/>
                    <a:pt x="220" y="147"/>
                  </a:cubicBezTo>
                  <a:cubicBezTo>
                    <a:pt x="196" y="120"/>
                    <a:pt x="173" y="92"/>
                    <a:pt x="146" y="70"/>
                  </a:cubicBezTo>
                  <a:cubicBezTo>
                    <a:pt x="109" y="40"/>
                    <a:pt x="71" y="48"/>
                    <a:pt x="41" y="85"/>
                  </a:cubicBezTo>
                  <a:cubicBezTo>
                    <a:pt x="26" y="104"/>
                    <a:pt x="21" y="126"/>
                    <a:pt x="32" y="149"/>
                  </a:cubicBezTo>
                  <a:cubicBezTo>
                    <a:pt x="43" y="174"/>
                    <a:pt x="62" y="191"/>
                    <a:pt x="90" y="195"/>
                  </a:cubicBezTo>
                  <a:cubicBezTo>
                    <a:pt x="104" y="198"/>
                    <a:pt x="115" y="192"/>
                    <a:pt x="119" y="178"/>
                  </a:cubicBezTo>
                  <a:cubicBezTo>
                    <a:pt x="126" y="160"/>
                    <a:pt x="127" y="142"/>
                    <a:pt x="112" y="128"/>
                  </a:cubicBezTo>
                  <a:cubicBezTo>
                    <a:pt x="107" y="124"/>
                    <a:pt x="102" y="122"/>
                    <a:pt x="94" y="117"/>
                  </a:cubicBezTo>
                  <a:cubicBezTo>
                    <a:pt x="117" y="115"/>
                    <a:pt x="134" y="119"/>
                    <a:pt x="144" y="138"/>
                  </a:cubicBezTo>
                  <a:cubicBezTo>
                    <a:pt x="154" y="157"/>
                    <a:pt x="159" y="177"/>
                    <a:pt x="145" y="196"/>
                  </a:cubicBezTo>
                  <a:cubicBezTo>
                    <a:pt x="132" y="215"/>
                    <a:pt x="109" y="224"/>
                    <a:pt x="89" y="219"/>
                  </a:cubicBezTo>
                  <a:cubicBezTo>
                    <a:pt x="40" y="207"/>
                    <a:pt x="0" y="146"/>
                    <a:pt x="7" y="96"/>
                  </a:cubicBezTo>
                  <a:cubicBezTo>
                    <a:pt x="12" y="68"/>
                    <a:pt x="30" y="51"/>
                    <a:pt x="53" y="39"/>
                  </a:cubicBezTo>
                  <a:cubicBezTo>
                    <a:pt x="113" y="9"/>
                    <a:pt x="178" y="0"/>
                    <a:pt x="244" y="10"/>
                  </a:cubicBezTo>
                  <a:cubicBezTo>
                    <a:pt x="370" y="29"/>
                    <a:pt x="467" y="94"/>
                    <a:pt x="531" y="206"/>
                  </a:cubicBezTo>
                  <a:cubicBezTo>
                    <a:pt x="536" y="216"/>
                    <a:pt x="541" y="225"/>
                    <a:pt x="546" y="235"/>
                  </a:cubicBezTo>
                  <a:cubicBezTo>
                    <a:pt x="570" y="293"/>
                    <a:pt x="614" y="319"/>
                    <a:pt x="676" y="319"/>
                  </a:cubicBezTo>
                  <a:cubicBezTo>
                    <a:pt x="679" y="319"/>
                    <a:pt x="682" y="321"/>
                    <a:pt x="686" y="322"/>
                  </a:cubicBezTo>
                  <a:cubicBezTo>
                    <a:pt x="685" y="324"/>
                    <a:pt x="685" y="327"/>
                    <a:pt x="685" y="329"/>
                  </a:cubicBezTo>
                  <a:cubicBezTo>
                    <a:pt x="653" y="325"/>
                    <a:pt x="620" y="324"/>
                    <a:pt x="589" y="317"/>
                  </a:cubicBezTo>
                  <a:cubicBezTo>
                    <a:pt x="523" y="302"/>
                    <a:pt x="470" y="266"/>
                    <a:pt x="424" y="217"/>
                  </a:cubicBezTo>
                  <a:cubicBezTo>
                    <a:pt x="396" y="186"/>
                    <a:pt x="365" y="159"/>
                    <a:pt x="334" y="132"/>
                  </a:cubicBezTo>
                  <a:cubicBezTo>
                    <a:pt x="321" y="122"/>
                    <a:pt x="303" y="118"/>
                    <a:pt x="287" y="111"/>
                  </a:cubicBezTo>
                  <a:cubicBezTo>
                    <a:pt x="286" y="113"/>
                    <a:pt x="286" y="114"/>
                    <a:pt x="286" y="1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6727335" y="2502675"/>
              <a:ext cx="1773393" cy="447218"/>
            </a:xfrm>
            <a:custGeom>
              <a:avLst/>
              <a:gdLst>
                <a:gd name="T0" fmla="*/ 866 w 872"/>
                <a:gd name="T1" fmla="*/ 220 h 220"/>
                <a:gd name="T2" fmla="*/ 675 w 872"/>
                <a:gd name="T3" fmla="*/ 125 h 220"/>
                <a:gd name="T4" fmla="*/ 386 w 872"/>
                <a:gd name="T5" fmla="*/ 156 h 220"/>
                <a:gd name="T6" fmla="*/ 278 w 872"/>
                <a:gd name="T7" fmla="*/ 174 h 220"/>
                <a:gd name="T8" fmla="*/ 164 w 872"/>
                <a:gd name="T9" fmla="*/ 159 h 220"/>
                <a:gd name="T10" fmla="*/ 0 w 872"/>
                <a:gd name="T11" fmla="*/ 58 h 220"/>
                <a:gd name="T12" fmla="*/ 14 w 872"/>
                <a:gd name="T13" fmla="*/ 64 h 220"/>
                <a:gd name="T14" fmla="*/ 266 w 872"/>
                <a:gd name="T15" fmla="*/ 131 h 220"/>
                <a:gd name="T16" fmla="*/ 397 w 872"/>
                <a:gd name="T17" fmla="*/ 102 h 220"/>
                <a:gd name="T18" fmla="*/ 589 w 872"/>
                <a:gd name="T19" fmla="*/ 29 h 220"/>
                <a:gd name="T20" fmla="*/ 718 w 872"/>
                <a:gd name="T21" fmla="*/ 5 h 220"/>
                <a:gd name="T22" fmla="*/ 859 w 872"/>
                <a:gd name="T23" fmla="*/ 108 h 220"/>
                <a:gd name="T24" fmla="*/ 866 w 872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20">
                  <a:moveTo>
                    <a:pt x="866" y="220"/>
                  </a:moveTo>
                  <a:cubicBezTo>
                    <a:pt x="824" y="142"/>
                    <a:pt x="751" y="129"/>
                    <a:pt x="675" y="125"/>
                  </a:cubicBezTo>
                  <a:cubicBezTo>
                    <a:pt x="577" y="120"/>
                    <a:pt x="482" y="139"/>
                    <a:pt x="386" y="156"/>
                  </a:cubicBezTo>
                  <a:cubicBezTo>
                    <a:pt x="350" y="162"/>
                    <a:pt x="314" y="168"/>
                    <a:pt x="278" y="174"/>
                  </a:cubicBezTo>
                  <a:cubicBezTo>
                    <a:pt x="238" y="180"/>
                    <a:pt x="201" y="173"/>
                    <a:pt x="164" y="159"/>
                  </a:cubicBezTo>
                  <a:cubicBezTo>
                    <a:pt x="103" y="136"/>
                    <a:pt x="49" y="100"/>
                    <a:pt x="0" y="58"/>
                  </a:cubicBezTo>
                  <a:cubicBezTo>
                    <a:pt x="4" y="60"/>
                    <a:pt x="9" y="62"/>
                    <a:pt x="14" y="64"/>
                  </a:cubicBezTo>
                  <a:cubicBezTo>
                    <a:pt x="94" y="102"/>
                    <a:pt x="177" y="125"/>
                    <a:pt x="266" y="131"/>
                  </a:cubicBezTo>
                  <a:cubicBezTo>
                    <a:pt x="312" y="134"/>
                    <a:pt x="355" y="119"/>
                    <a:pt x="397" y="102"/>
                  </a:cubicBezTo>
                  <a:cubicBezTo>
                    <a:pt x="461" y="78"/>
                    <a:pt x="524" y="50"/>
                    <a:pt x="589" y="29"/>
                  </a:cubicBezTo>
                  <a:cubicBezTo>
                    <a:pt x="630" y="15"/>
                    <a:pt x="674" y="9"/>
                    <a:pt x="718" y="5"/>
                  </a:cubicBezTo>
                  <a:cubicBezTo>
                    <a:pt x="792" y="0"/>
                    <a:pt x="839" y="36"/>
                    <a:pt x="859" y="108"/>
                  </a:cubicBezTo>
                  <a:cubicBezTo>
                    <a:pt x="869" y="143"/>
                    <a:pt x="872" y="188"/>
                    <a:pt x="866" y="2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7074790" y="1732084"/>
              <a:ext cx="630406" cy="929698"/>
            </a:xfrm>
            <a:custGeom>
              <a:avLst/>
              <a:gdLst>
                <a:gd name="T0" fmla="*/ 53 w 310"/>
                <a:gd name="T1" fmla="*/ 5 h 457"/>
                <a:gd name="T2" fmla="*/ 100 w 310"/>
                <a:gd name="T3" fmla="*/ 80 h 457"/>
                <a:gd name="T4" fmla="*/ 139 w 310"/>
                <a:gd name="T5" fmla="*/ 143 h 457"/>
                <a:gd name="T6" fmla="*/ 152 w 310"/>
                <a:gd name="T7" fmla="*/ 134 h 457"/>
                <a:gd name="T8" fmla="*/ 223 w 310"/>
                <a:gd name="T9" fmla="*/ 94 h 457"/>
                <a:gd name="T10" fmla="*/ 261 w 310"/>
                <a:gd name="T11" fmla="*/ 49 h 457"/>
                <a:gd name="T12" fmla="*/ 233 w 310"/>
                <a:gd name="T13" fmla="*/ 4 h 457"/>
                <a:gd name="T14" fmla="*/ 274 w 310"/>
                <a:gd name="T15" fmla="*/ 20 h 457"/>
                <a:gd name="T16" fmla="*/ 252 w 310"/>
                <a:gd name="T17" fmla="*/ 153 h 457"/>
                <a:gd name="T18" fmla="*/ 214 w 310"/>
                <a:gd name="T19" fmla="*/ 174 h 457"/>
                <a:gd name="T20" fmla="*/ 255 w 310"/>
                <a:gd name="T21" fmla="*/ 184 h 457"/>
                <a:gd name="T22" fmla="*/ 277 w 310"/>
                <a:gd name="T23" fmla="*/ 221 h 457"/>
                <a:gd name="T24" fmla="*/ 224 w 310"/>
                <a:gd name="T25" fmla="*/ 285 h 457"/>
                <a:gd name="T26" fmla="*/ 169 w 310"/>
                <a:gd name="T27" fmla="*/ 274 h 457"/>
                <a:gd name="T28" fmla="*/ 162 w 310"/>
                <a:gd name="T29" fmla="*/ 255 h 457"/>
                <a:gd name="T30" fmla="*/ 176 w 310"/>
                <a:gd name="T31" fmla="*/ 245 h 457"/>
                <a:gd name="T32" fmla="*/ 203 w 310"/>
                <a:gd name="T33" fmla="*/ 225 h 457"/>
                <a:gd name="T34" fmla="*/ 171 w 310"/>
                <a:gd name="T35" fmla="*/ 195 h 457"/>
                <a:gd name="T36" fmla="*/ 117 w 310"/>
                <a:gd name="T37" fmla="*/ 222 h 457"/>
                <a:gd name="T38" fmla="*/ 103 w 310"/>
                <a:gd name="T39" fmla="*/ 365 h 457"/>
                <a:gd name="T40" fmla="*/ 207 w 310"/>
                <a:gd name="T41" fmla="*/ 428 h 457"/>
                <a:gd name="T42" fmla="*/ 282 w 310"/>
                <a:gd name="T43" fmla="*/ 425 h 457"/>
                <a:gd name="T44" fmla="*/ 88 w 310"/>
                <a:gd name="T45" fmla="*/ 392 h 457"/>
                <a:gd name="T46" fmla="*/ 64 w 310"/>
                <a:gd name="T47" fmla="*/ 215 h 457"/>
                <a:gd name="T48" fmla="*/ 70 w 310"/>
                <a:gd name="T49" fmla="*/ 203 h 457"/>
                <a:gd name="T50" fmla="*/ 59 w 310"/>
                <a:gd name="T51" fmla="*/ 149 h 457"/>
                <a:gd name="T52" fmla="*/ 33 w 310"/>
                <a:gd name="T53" fmla="*/ 122 h 457"/>
                <a:gd name="T54" fmla="*/ 53 w 310"/>
                <a:gd name="T55" fmla="*/ 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457">
                  <a:moveTo>
                    <a:pt x="53" y="5"/>
                  </a:moveTo>
                  <a:cubicBezTo>
                    <a:pt x="49" y="42"/>
                    <a:pt x="72" y="62"/>
                    <a:pt x="100" y="80"/>
                  </a:cubicBezTo>
                  <a:cubicBezTo>
                    <a:pt x="122" y="94"/>
                    <a:pt x="140" y="111"/>
                    <a:pt x="139" y="143"/>
                  </a:cubicBezTo>
                  <a:cubicBezTo>
                    <a:pt x="145" y="139"/>
                    <a:pt x="148" y="136"/>
                    <a:pt x="152" y="134"/>
                  </a:cubicBezTo>
                  <a:cubicBezTo>
                    <a:pt x="176" y="120"/>
                    <a:pt x="199" y="105"/>
                    <a:pt x="223" y="94"/>
                  </a:cubicBezTo>
                  <a:cubicBezTo>
                    <a:pt x="244" y="85"/>
                    <a:pt x="258" y="72"/>
                    <a:pt x="261" y="49"/>
                  </a:cubicBezTo>
                  <a:cubicBezTo>
                    <a:pt x="265" y="28"/>
                    <a:pt x="256" y="13"/>
                    <a:pt x="233" y="4"/>
                  </a:cubicBezTo>
                  <a:cubicBezTo>
                    <a:pt x="251" y="0"/>
                    <a:pt x="262" y="5"/>
                    <a:pt x="274" y="20"/>
                  </a:cubicBezTo>
                  <a:cubicBezTo>
                    <a:pt x="310" y="65"/>
                    <a:pt x="301" y="122"/>
                    <a:pt x="252" y="153"/>
                  </a:cubicBezTo>
                  <a:cubicBezTo>
                    <a:pt x="241" y="160"/>
                    <a:pt x="229" y="165"/>
                    <a:pt x="214" y="174"/>
                  </a:cubicBezTo>
                  <a:cubicBezTo>
                    <a:pt x="231" y="178"/>
                    <a:pt x="243" y="181"/>
                    <a:pt x="255" y="184"/>
                  </a:cubicBezTo>
                  <a:cubicBezTo>
                    <a:pt x="274" y="190"/>
                    <a:pt x="281" y="203"/>
                    <a:pt x="277" y="221"/>
                  </a:cubicBezTo>
                  <a:cubicBezTo>
                    <a:pt x="270" y="251"/>
                    <a:pt x="252" y="273"/>
                    <a:pt x="224" y="285"/>
                  </a:cubicBezTo>
                  <a:cubicBezTo>
                    <a:pt x="204" y="294"/>
                    <a:pt x="185" y="288"/>
                    <a:pt x="169" y="274"/>
                  </a:cubicBezTo>
                  <a:cubicBezTo>
                    <a:pt x="164" y="270"/>
                    <a:pt x="161" y="261"/>
                    <a:pt x="162" y="255"/>
                  </a:cubicBezTo>
                  <a:cubicBezTo>
                    <a:pt x="162" y="251"/>
                    <a:pt x="171" y="247"/>
                    <a:pt x="176" y="245"/>
                  </a:cubicBezTo>
                  <a:cubicBezTo>
                    <a:pt x="187" y="240"/>
                    <a:pt x="205" y="245"/>
                    <a:pt x="203" y="225"/>
                  </a:cubicBezTo>
                  <a:cubicBezTo>
                    <a:pt x="202" y="207"/>
                    <a:pt x="188" y="198"/>
                    <a:pt x="171" y="195"/>
                  </a:cubicBezTo>
                  <a:cubicBezTo>
                    <a:pt x="147" y="191"/>
                    <a:pt x="129" y="204"/>
                    <a:pt x="117" y="222"/>
                  </a:cubicBezTo>
                  <a:cubicBezTo>
                    <a:pt x="87" y="267"/>
                    <a:pt x="82" y="315"/>
                    <a:pt x="103" y="365"/>
                  </a:cubicBezTo>
                  <a:cubicBezTo>
                    <a:pt x="122" y="410"/>
                    <a:pt x="161" y="426"/>
                    <a:pt x="207" y="428"/>
                  </a:cubicBezTo>
                  <a:cubicBezTo>
                    <a:pt x="233" y="429"/>
                    <a:pt x="259" y="426"/>
                    <a:pt x="282" y="425"/>
                  </a:cubicBezTo>
                  <a:cubicBezTo>
                    <a:pt x="226" y="457"/>
                    <a:pt x="137" y="456"/>
                    <a:pt x="88" y="392"/>
                  </a:cubicBezTo>
                  <a:cubicBezTo>
                    <a:pt x="45" y="338"/>
                    <a:pt x="32" y="280"/>
                    <a:pt x="64" y="215"/>
                  </a:cubicBezTo>
                  <a:cubicBezTo>
                    <a:pt x="66" y="211"/>
                    <a:pt x="68" y="207"/>
                    <a:pt x="70" y="203"/>
                  </a:cubicBezTo>
                  <a:cubicBezTo>
                    <a:pt x="83" y="174"/>
                    <a:pt x="82" y="171"/>
                    <a:pt x="59" y="149"/>
                  </a:cubicBezTo>
                  <a:cubicBezTo>
                    <a:pt x="50" y="140"/>
                    <a:pt x="41" y="132"/>
                    <a:pt x="33" y="122"/>
                  </a:cubicBezTo>
                  <a:cubicBezTo>
                    <a:pt x="0" y="82"/>
                    <a:pt x="7" y="36"/>
                    <a:pt x="53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5120789" y="2502675"/>
              <a:ext cx="1708030" cy="478179"/>
            </a:xfrm>
            <a:custGeom>
              <a:avLst/>
              <a:gdLst>
                <a:gd name="T0" fmla="*/ 840 w 840"/>
                <a:gd name="T1" fmla="*/ 131 h 235"/>
                <a:gd name="T2" fmla="*/ 678 w 840"/>
                <a:gd name="T3" fmla="*/ 223 h 235"/>
                <a:gd name="T4" fmla="*/ 535 w 840"/>
                <a:gd name="T5" fmla="*/ 183 h 235"/>
                <a:gd name="T6" fmla="*/ 404 w 840"/>
                <a:gd name="T7" fmla="*/ 119 h 235"/>
                <a:gd name="T8" fmla="*/ 49 w 840"/>
                <a:gd name="T9" fmla="*/ 52 h 235"/>
                <a:gd name="T10" fmla="*/ 0 w 840"/>
                <a:gd name="T11" fmla="*/ 56 h 235"/>
                <a:gd name="T12" fmla="*/ 292 w 840"/>
                <a:gd name="T13" fmla="*/ 37 h 235"/>
                <a:gd name="T14" fmla="*/ 582 w 840"/>
                <a:gd name="T15" fmla="*/ 139 h 235"/>
                <a:gd name="T16" fmla="*/ 745 w 840"/>
                <a:gd name="T17" fmla="*/ 166 h 235"/>
                <a:gd name="T18" fmla="*/ 840 w 840"/>
                <a:gd name="T19" fmla="*/ 1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0" h="235">
                  <a:moveTo>
                    <a:pt x="840" y="131"/>
                  </a:moveTo>
                  <a:cubicBezTo>
                    <a:pt x="811" y="198"/>
                    <a:pt x="749" y="235"/>
                    <a:pt x="678" y="223"/>
                  </a:cubicBezTo>
                  <a:cubicBezTo>
                    <a:pt x="629" y="215"/>
                    <a:pt x="581" y="200"/>
                    <a:pt x="535" y="183"/>
                  </a:cubicBezTo>
                  <a:cubicBezTo>
                    <a:pt x="490" y="165"/>
                    <a:pt x="446" y="143"/>
                    <a:pt x="404" y="119"/>
                  </a:cubicBezTo>
                  <a:cubicBezTo>
                    <a:pt x="293" y="53"/>
                    <a:pt x="173" y="43"/>
                    <a:pt x="49" y="52"/>
                  </a:cubicBezTo>
                  <a:cubicBezTo>
                    <a:pt x="33" y="53"/>
                    <a:pt x="16" y="56"/>
                    <a:pt x="0" y="56"/>
                  </a:cubicBezTo>
                  <a:cubicBezTo>
                    <a:pt x="96" y="24"/>
                    <a:pt x="191" y="0"/>
                    <a:pt x="292" y="37"/>
                  </a:cubicBezTo>
                  <a:cubicBezTo>
                    <a:pt x="388" y="73"/>
                    <a:pt x="484" y="107"/>
                    <a:pt x="582" y="139"/>
                  </a:cubicBezTo>
                  <a:cubicBezTo>
                    <a:pt x="634" y="156"/>
                    <a:pt x="689" y="167"/>
                    <a:pt x="745" y="166"/>
                  </a:cubicBezTo>
                  <a:cubicBezTo>
                    <a:pt x="779" y="166"/>
                    <a:pt x="811" y="159"/>
                    <a:pt x="840" y="1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6074568" y="1431071"/>
              <a:ext cx="430878" cy="569343"/>
            </a:xfrm>
            <a:custGeom>
              <a:avLst/>
              <a:gdLst>
                <a:gd name="T0" fmla="*/ 80 w 212"/>
                <a:gd name="T1" fmla="*/ 98 h 280"/>
                <a:gd name="T2" fmla="*/ 45 w 212"/>
                <a:gd name="T3" fmla="*/ 190 h 280"/>
                <a:gd name="T4" fmla="*/ 86 w 212"/>
                <a:gd name="T5" fmla="*/ 253 h 280"/>
                <a:gd name="T6" fmla="*/ 106 w 212"/>
                <a:gd name="T7" fmla="*/ 280 h 280"/>
                <a:gd name="T8" fmla="*/ 88 w 212"/>
                <a:gd name="T9" fmla="*/ 275 h 280"/>
                <a:gd name="T10" fmla="*/ 6 w 212"/>
                <a:gd name="T11" fmla="*/ 136 h 280"/>
                <a:gd name="T12" fmla="*/ 113 w 212"/>
                <a:gd name="T13" fmla="*/ 8 h 280"/>
                <a:gd name="T14" fmla="*/ 188 w 212"/>
                <a:gd name="T15" fmla="*/ 45 h 280"/>
                <a:gd name="T16" fmla="*/ 194 w 212"/>
                <a:gd name="T17" fmla="*/ 133 h 280"/>
                <a:gd name="T18" fmla="*/ 123 w 212"/>
                <a:gd name="T19" fmla="*/ 156 h 280"/>
                <a:gd name="T20" fmla="*/ 80 w 212"/>
                <a:gd name="T21" fmla="*/ 9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280">
                  <a:moveTo>
                    <a:pt x="80" y="98"/>
                  </a:moveTo>
                  <a:cubicBezTo>
                    <a:pt x="41" y="117"/>
                    <a:pt x="26" y="155"/>
                    <a:pt x="45" y="190"/>
                  </a:cubicBezTo>
                  <a:cubicBezTo>
                    <a:pt x="56" y="212"/>
                    <a:pt x="72" y="232"/>
                    <a:pt x="86" y="253"/>
                  </a:cubicBezTo>
                  <a:cubicBezTo>
                    <a:pt x="91" y="260"/>
                    <a:pt x="97" y="268"/>
                    <a:pt x="106" y="280"/>
                  </a:cubicBezTo>
                  <a:cubicBezTo>
                    <a:pt x="96" y="277"/>
                    <a:pt x="92" y="277"/>
                    <a:pt x="88" y="275"/>
                  </a:cubicBezTo>
                  <a:cubicBezTo>
                    <a:pt x="28" y="245"/>
                    <a:pt x="0" y="198"/>
                    <a:pt x="6" y="136"/>
                  </a:cubicBezTo>
                  <a:cubicBezTo>
                    <a:pt x="11" y="75"/>
                    <a:pt x="52" y="26"/>
                    <a:pt x="113" y="8"/>
                  </a:cubicBezTo>
                  <a:cubicBezTo>
                    <a:pt x="138" y="0"/>
                    <a:pt x="167" y="15"/>
                    <a:pt x="188" y="45"/>
                  </a:cubicBezTo>
                  <a:cubicBezTo>
                    <a:pt x="209" y="78"/>
                    <a:pt x="212" y="113"/>
                    <a:pt x="194" y="133"/>
                  </a:cubicBezTo>
                  <a:cubicBezTo>
                    <a:pt x="175" y="153"/>
                    <a:pt x="150" y="161"/>
                    <a:pt x="123" y="156"/>
                  </a:cubicBezTo>
                  <a:cubicBezTo>
                    <a:pt x="93" y="149"/>
                    <a:pt x="82" y="127"/>
                    <a:pt x="80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3977802" y="2299707"/>
              <a:ext cx="1436259" cy="404216"/>
            </a:xfrm>
            <a:custGeom>
              <a:avLst/>
              <a:gdLst>
                <a:gd name="T0" fmla="*/ 706 w 706"/>
                <a:gd name="T1" fmla="*/ 83 h 199"/>
                <a:gd name="T2" fmla="*/ 579 w 706"/>
                <a:gd name="T3" fmla="*/ 64 h 199"/>
                <a:gd name="T4" fmla="*/ 351 w 706"/>
                <a:gd name="T5" fmla="*/ 131 h 199"/>
                <a:gd name="T6" fmla="*/ 264 w 706"/>
                <a:gd name="T7" fmla="*/ 166 h 199"/>
                <a:gd name="T8" fmla="*/ 42 w 706"/>
                <a:gd name="T9" fmla="*/ 175 h 199"/>
                <a:gd name="T10" fmla="*/ 0 w 706"/>
                <a:gd name="T11" fmla="*/ 163 h 199"/>
                <a:gd name="T12" fmla="*/ 134 w 706"/>
                <a:gd name="T13" fmla="*/ 163 h 199"/>
                <a:gd name="T14" fmla="*/ 324 w 706"/>
                <a:gd name="T15" fmla="*/ 109 h 199"/>
                <a:gd name="T16" fmla="*/ 539 w 706"/>
                <a:gd name="T17" fmla="*/ 16 h 199"/>
                <a:gd name="T18" fmla="*/ 696 w 706"/>
                <a:gd name="T19" fmla="*/ 66 h 199"/>
                <a:gd name="T20" fmla="*/ 706 w 706"/>
                <a:gd name="T21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199">
                  <a:moveTo>
                    <a:pt x="706" y="83"/>
                  </a:moveTo>
                  <a:cubicBezTo>
                    <a:pt x="665" y="55"/>
                    <a:pt x="622" y="58"/>
                    <a:pt x="579" y="64"/>
                  </a:cubicBezTo>
                  <a:cubicBezTo>
                    <a:pt x="500" y="75"/>
                    <a:pt x="425" y="103"/>
                    <a:pt x="351" y="131"/>
                  </a:cubicBezTo>
                  <a:cubicBezTo>
                    <a:pt x="322" y="142"/>
                    <a:pt x="292" y="152"/>
                    <a:pt x="264" y="166"/>
                  </a:cubicBezTo>
                  <a:cubicBezTo>
                    <a:pt x="191" y="199"/>
                    <a:pt x="117" y="197"/>
                    <a:pt x="42" y="175"/>
                  </a:cubicBezTo>
                  <a:cubicBezTo>
                    <a:pt x="26" y="171"/>
                    <a:pt x="10" y="166"/>
                    <a:pt x="0" y="163"/>
                  </a:cubicBezTo>
                  <a:cubicBezTo>
                    <a:pt x="41" y="163"/>
                    <a:pt x="88" y="164"/>
                    <a:pt x="134" y="163"/>
                  </a:cubicBezTo>
                  <a:cubicBezTo>
                    <a:pt x="202" y="161"/>
                    <a:pt x="265" y="143"/>
                    <a:pt x="324" y="109"/>
                  </a:cubicBezTo>
                  <a:cubicBezTo>
                    <a:pt x="392" y="70"/>
                    <a:pt x="461" y="33"/>
                    <a:pt x="539" y="16"/>
                  </a:cubicBezTo>
                  <a:cubicBezTo>
                    <a:pt x="608" y="0"/>
                    <a:pt x="662" y="17"/>
                    <a:pt x="696" y="66"/>
                  </a:cubicBezTo>
                  <a:cubicBezTo>
                    <a:pt x="699" y="71"/>
                    <a:pt x="702" y="77"/>
                    <a:pt x="706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auto">
            <a:xfrm>
              <a:off x="7772278" y="2010735"/>
              <a:ext cx="390456" cy="369815"/>
            </a:xfrm>
            <a:custGeom>
              <a:avLst/>
              <a:gdLst>
                <a:gd name="T0" fmla="*/ 79 w 192"/>
                <a:gd name="T1" fmla="*/ 82 h 182"/>
                <a:gd name="T2" fmla="*/ 63 w 192"/>
                <a:gd name="T3" fmla="*/ 42 h 182"/>
                <a:gd name="T4" fmla="*/ 70 w 192"/>
                <a:gd name="T5" fmla="*/ 5 h 182"/>
                <a:gd name="T6" fmla="*/ 105 w 192"/>
                <a:gd name="T7" fmla="*/ 5 h 182"/>
                <a:gd name="T8" fmla="*/ 121 w 192"/>
                <a:gd name="T9" fmla="*/ 44 h 182"/>
                <a:gd name="T10" fmla="*/ 113 w 192"/>
                <a:gd name="T11" fmla="*/ 63 h 182"/>
                <a:gd name="T12" fmla="*/ 168 w 192"/>
                <a:gd name="T13" fmla="*/ 49 h 182"/>
                <a:gd name="T14" fmla="*/ 184 w 192"/>
                <a:gd name="T15" fmla="*/ 86 h 182"/>
                <a:gd name="T16" fmla="*/ 166 w 192"/>
                <a:gd name="T17" fmla="*/ 107 h 182"/>
                <a:gd name="T18" fmla="*/ 140 w 192"/>
                <a:gd name="T19" fmla="*/ 108 h 182"/>
                <a:gd name="T20" fmla="*/ 113 w 192"/>
                <a:gd name="T21" fmla="*/ 103 h 182"/>
                <a:gd name="T22" fmla="*/ 121 w 192"/>
                <a:gd name="T23" fmla="*/ 108 h 182"/>
                <a:gd name="T24" fmla="*/ 134 w 192"/>
                <a:gd name="T25" fmla="*/ 113 h 182"/>
                <a:gd name="T26" fmla="*/ 162 w 192"/>
                <a:gd name="T27" fmla="*/ 158 h 182"/>
                <a:gd name="T28" fmla="*/ 134 w 192"/>
                <a:gd name="T29" fmla="*/ 182 h 182"/>
                <a:gd name="T30" fmla="*/ 97 w 192"/>
                <a:gd name="T31" fmla="*/ 142 h 182"/>
                <a:gd name="T32" fmla="*/ 91 w 192"/>
                <a:gd name="T33" fmla="*/ 117 h 182"/>
                <a:gd name="T34" fmla="*/ 90 w 192"/>
                <a:gd name="T35" fmla="*/ 151 h 182"/>
                <a:gd name="T36" fmla="*/ 67 w 192"/>
                <a:gd name="T37" fmla="*/ 180 h 182"/>
                <a:gd name="T38" fmla="*/ 34 w 192"/>
                <a:gd name="T39" fmla="*/ 166 h 182"/>
                <a:gd name="T40" fmla="*/ 39 w 192"/>
                <a:gd name="T41" fmla="*/ 130 h 182"/>
                <a:gd name="T42" fmla="*/ 60 w 192"/>
                <a:gd name="T43" fmla="*/ 99 h 182"/>
                <a:gd name="T44" fmla="*/ 66 w 192"/>
                <a:gd name="T45" fmla="*/ 103 h 182"/>
                <a:gd name="T46" fmla="*/ 48 w 192"/>
                <a:gd name="T47" fmla="*/ 106 h 182"/>
                <a:gd name="T48" fmla="*/ 0 w 192"/>
                <a:gd name="T49" fmla="*/ 71 h 182"/>
                <a:gd name="T50" fmla="*/ 10 w 192"/>
                <a:gd name="T51" fmla="*/ 45 h 182"/>
                <a:gd name="T52" fmla="*/ 37 w 192"/>
                <a:gd name="T53" fmla="*/ 45 h 182"/>
                <a:gd name="T54" fmla="*/ 62 w 192"/>
                <a:gd name="T55" fmla="*/ 68 h 182"/>
                <a:gd name="T56" fmla="*/ 76 w 192"/>
                <a:gd name="T57" fmla="*/ 84 h 182"/>
                <a:gd name="T58" fmla="*/ 79 w 192"/>
                <a:gd name="T59" fmla="*/ 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182">
                  <a:moveTo>
                    <a:pt x="79" y="82"/>
                  </a:moveTo>
                  <a:cubicBezTo>
                    <a:pt x="73" y="68"/>
                    <a:pt x="68" y="55"/>
                    <a:pt x="63" y="42"/>
                  </a:cubicBezTo>
                  <a:cubicBezTo>
                    <a:pt x="57" y="28"/>
                    <a:pt x="55" y="12"/>
                    <a:pt x="70" y="5"/>
                  </a:cubicBezTo>
                  <a:cubicBezTo>
                    <a:pt x="80" y="0"/>
                    <a:pt x="95" y="0"/>
                    <a:pt x="105" y="5"/>
                  </a:cubicBezTo>
                  <a:cubicBezTo>
                    <a:pt x="120" y="12"/>
                    <a:pt x="125" y="27"/>
                    <a:pt x="121" y="44"/>
                  </a:cubicBezTo>
                  <a:cubicBezTo>
                    <a:pt x="120" y="49"/>
                    <a:pt x="117" y="53"/>
                    <a:pt x="113" y="63"/>
                  </a:cubicBezTo>
                  <a:cubicBezTo>
                    <a:pt x="132" y="46"/>
                    <a:pt x="149" y="35"/>
                    <a:pt x="168" y="49"/>
                  </a:cubicBezTo>
                  <a:cubicBezTo>
                    <a:pt x="178" y="57"/>
                    <a:pt x="192" y="69"/>
                    <a:pt x="184" y="86"/>
                  </a:cubicBezTo>
                  <a:cubicBezTo>
                    <a:pt x="180" y="94"/>
                    <a:pt x="174" y="103"/>
                    <a:pt x="166" y="107"/>
                  </a:cubicBezTo>
                  <a:cubicBezTo>
                    <a:pt x="159" y="111"/>
                    <a:pt x="149" y="109"/>
                    <a:pt x="140" y="108"/>
                  </a:cubicBezTo>
                  <a:cubicBezTo>
                    <a:pt x="131" y="106"/>
                    <a:pt x="123" y="102"/>
                    <a:pt x="113" y="103"/>
                  </a:cubicBezTo>
                  <a:cubicBezTo>
                    <a:pt x="116" y="105"/>
                    <a:pt x="118" y="107"/>
                    <a:pt x="121" y="108"/>
                  </a:cubicBezTo>
                  <a:cubicBezTo>
                    <a:pt x="125" y="110"/>
                    <a:pt x="130" y="111"/>
                    <a:pt x="134" y="113"/>
                  </a:cubicBezTo>
                  <a:cubicBezTo>
                    <a:pt x="156" y="122"/>
                    <a:pt x="167" y="140"/>
                    <a:pt x="162" y="158"/>
                  </a:cubicBezTo>
                  <a:cubicBezTo>
                    <a:pt x="159" y="172"/>
                    <a:pt x="150" y="182"/>
                    <a:pt x="134" y="182"/>
                  </a:cubicBezTo>
                  <a:cubicBezTo>
                    <a:pt x="116" y="182"/>
                    <a:pt x="100" y="165"/>
                    <a:pt x="97" y="142"/>
                  </a:cubicBezTo>
                  <a:cubicBezTo>
                    <a:pt x="95" y="134"/>
                    <a:pt x="95" y="125"/>
                    <a:pt x="91" y="117"/>
                  </a:cubicBezTo>
                  <a:cubicBezTo>
                    <a:pt x="91" y="128"/>
                    <a:pt x="94" y="141"/>
                    <a:pt x="90" y="151"/>
                  </a:cubicBezTo>
                  <a:cubicBezTo>
                    <a:pt x="86" y="162"/>
                    <a:pt x="77" y="177"/>
                    <a:pt x="67" y="180"/>
                  </a:cubicBezTo>
                  <a:cubicBezTo>
                    <a:pt x="58" y="182"/>
                    <a:pt x="39" y="175"/>
                    <a:pt x="34" y="166"/>
                  </a:cubicBezTo>
                  <a:cubicBezTo>
                    <a:pt x="29" y="158"/>
                    <a:pt x="35" y="142"/>
                    <a:pt x="39" y="130"/>
                  </a:cubicBezTo>
                  <a:cubicBezTo>
                    <a:pt x="44" y="119"/>
                    <a:pt x="53" y="109"/>
                    <a:pt x="60" y="99"/>
                  </a:cubicBezTo>
                  <a:cubicBezTo>
                    <a:pt x="62" y="100"/>
                    <a:pt x="64" y="101"/>
                    <a:pt x="66" y="103"/>
                  </a:cubicBezTo>
                  <a:cubicBezTo>
                    <a:pt x="60" y="104"/>
                    <a:pt x="54" y="106"/>
                    <a:pt x="48" y="106"/>
                  </a:cubicBezTo>
                  <a:cubicBezTo>
                    <a:pt x="21" y="110"/>
                    <a:pt x="1" y="96"/>
                    <a:pt x="0" y="71"/>
                  </a:cubicBezTo>
                  <a:cubicBezTo>
                    <a:pt x="0" y="62"/>
                    <a:pt x="3" y="49"/>
                    <a:pt x="10" y="45"/>
                  </a:cubicBezTo>
                  <a:cubicBezTo>
                    <a:pt x="16" y="40"/>
                    <a:pt x="30" y="42"/>
                    <a:pt x="37" y="45"/>
                  </a:cubicBezTo>
                  <a:cubicBezTo>
                    <a:pt x="47" y="50"/>
                    <a:pt x="54" y="60"/>
                    <a:pt x="62" y="68"/>
                  </a:cubicBezTo>
                  <a:cubicBezTo>
                    <a:pt x="67" y="73"/>
                    <a:pt x="71" y="78"/>
                    <a:pt x="76" y="84"/>
                  </a:cubicBezTo>
                  <a:cubicBezTo>
                    <a:pt x="77" y="83"/>
                    <a:pt x="78" y="82"/>
                    <a:pt x="79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auto">
            <a:xfrm>
              <a:off x="5649711" y="2799387"/>
              <a:ext cx="396477" cy="372395"/>
            </a:xfrm>
            <a:custGeom>
              <a:avLst/>
              <a:gdLst>
                <a:gd name="T0" fmla="*/ 92 w 195"/>
                <a:gd name="T1" fmla="*/ 118 h 183"/>
                <a:gd name="T2" fmla="*/ 90 w 195"/>
                <a:gd name="T3" fmla="*/ 153 h 183"/>
                <a:gd name="T4" fmla="*/ 66 w 195"/>
                <a:gd name="T5" fmla="*/ 181 h 183"/>
                <a:gd name="T6" fmla="*/ 36 w 195"/>
                <a:gd name="T7" fmla="*/ 168 h 183"/>
                <a:gd name="T8" fmla="*/ 38 w 195"/>
                <a:gd name="T9" fmla="*/ 132 h 183"/>
                <a:gd name="T10" fmla="*/ 61 w 195"/>
                <a:gd name="T11" fmla="*/ 100 h 183"/>
                <a:gd name="T12" fmla="*/ 66 w 195"/>
                <a:gd name="T13" fmla="*/ 103 h 183"/>
                <a:gd name="T14" fmla="*/ 47 w 195"/>
                <a:gd name="T15" fmla="*/ 107 h 183"/>
                <a:gd name="T16" fmla="*/ 1 w 195"/>
                <a:gd name="T17" fmla="*/ 73 h 183"/>
                <a:gd name="T18" fmla="*/ 10 w 195"/>
                <a:gd name="T19" fmla="*/ 45 h 183"/>
                <a:gd name="T20" fmla="*/ 40 w 195"/>
                <a:gd name="T21" fmla="*/ 47 h 183"/>
                <a:gd name="T22" fmla="*/ 59 w 195"/>
                <a:gd name="T23" fmla="*/ 64 h 183"/>
                <a:gd name="T24" fmla="*/ 79 w 195"/>
                <a:gd name="T25" fmla="*/ 82 h 183"/>
                <a:gd name="T26" fmla="*/ 65 w 195"/>
                <a:gd name="T27" fmla="*/ 49 h 183"/>
                <a:gd name="T28" fmla="*/ 71 w 195"/>
                <a:gd name="T29" fmla="*/ 5 h 183"/>
                <a:gd name="T30" fmla="*/ 107 w 195"/>
                <a:gd name="T31" fmla="*/ 6 h 183"/>
                <a:gd name="T32" fmla="*/ 117 w 195"/>
                <a:gd name="T33" fmla="*/ 54 h 183"/>
                <a:gd name="T34" fmla="*/ 115 w 195"/>
                <a:gd name="T35" fmla="*/ 60 h 183"/>
                <a:gd name="T36" fmla="*/ 170 w 195"/>
                <a:gd name="T37" fmla="*/ 51 h 183"/>
                <a:gd name="T38" fmla="*/ 153 w 195"/>
                <a:gd name="T39" fmla="*/ 111 h 183"/>
                <a:gd name="T40" fmla="*/ 112 w 195"/>
                <a:gd name="T41" fmla="*/ 104 h 183"/>
                <a:gd name="T42" fmla="*/ 123 w 195"/>
                <a:gd name="T43" fmla="*/ 109 h 183"/>
                <a:gd name="T44" fmla="*/ 148 w 195"/>
                <a:gd name="T45" fmla="*/ 121 h 183"/>
                <a:gd name="T46" fmla="*/ 160 w 195"/>
                <a:gd name="T47" fmla="*/ 162 h 183"/>
                <a:gd name="T48" fmla="*/ 134 w 195"/>
                <a:gd name="T49" fmla="*/ 181 h 183"/>
                <a:gd name="T50" fmla="*/ 99 w 195"/>
                <a:gd name="T51" fmla="*/ 154 h 183"/>
                <a:gd name="T52" fmla="*/ 94 w 195"/>
                <a:gd name="T53" fmla="*/ 117 h 183"/>
                <a:gd name="T54" fmla="*/ 92 w 195"/>
                <a:gd name="T55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183">
                  <a:moveTo>
                    <a:pt x="92" y="118"/>
                  </a:moveTo>
                  <a:cubicBezTo>
                    <a:pt x="91" y="130"/>
                    <a:pt x="94" y="143"/>
                    <a:pt x="90" y="153"/>
                  </a:cubicBezTo>
                  <a:cubicBezTo>
                    <a:pt x="85" y="164"/>
                    <a:pt x="76" y="177"/>
                    <a:pt x="66" y="181"/>
                  </a:cubicBezTo>
                  <a:cubicBezTo>
                    <a:pt x="57" y="183"/>
                    <a:pt x="39" y="176"/>
                    <a:pt x="36" y="168"/>
                  </a:cubicBezTo>
                  <a:cubicBezTo>
                    <a:pt x="31" y="159"/>
                    <a:pt x="34" y="143"/>
                    <a:pt x="38" y="132"/>
                  </a:cubicBezTo>
                  <a:cubicBezTo>
                    <a:pt x="43" y="120"/>
                    <a:pt x="53" y="111"/>
                    <a:pt x="61" y="100"/>
                  </a:cubicBezTo>
                  <a:cubicBezTo>
                    <a:pt x="63" y="101"/>
                    <a:pt x="64" y="102"/>
                    <a:pt x="66" y="103"/>
                  </a:cubicBezTo>
                  <a:cubicBezTo>
                    <a:pt x="60" y="104"/>
                    <a:pt x="54" y="106"/>
                    <a:pt x="47" y="107"/>
                  </a:cubicBezTo>
                  <a:cubicBezTo>
                    <a:pt x="22" y="110"/>
                    <a:pt x="2" y="96"/>
                    <a:pt x="1" y="73"/>
                  </a:cubicBezTo>
                  <a:cubicBezTo>
                    <a:pt x="0" y="63"/>
                    <a:pt x="4" y="49"/>
                    <a:pt x="10" y="45"/>
                  </a:cubicBezTo>
                  <a:cubicBezTo>
                    <a:pt x="17" y="41"/>
                    <a:pt x="30" y="43"/>
                    <a:pt x="40" y="47"/>
                  </a:cubicBezTo>
                  <a:cubicBezTo>
                    <a:pt x="47" y="49"/>
                    <a:pt x="53" y="57"/>
                    <a:pt x="59" y="64"/>
                  </a:cubicBezTo>
                  <a:cubicBezTo>
                    <a:pt x="65" y="70"/>
                    <a:pt x="70" y="77"/>
                    <a:pt x="79" y="82"/>
                  </a:cubicBezTo>
                  <a:cubicBezTo>
                    <a:pt x="74" y="71"/>
                    <a:pt x="69" y="60"/>
                    <a:pt x="65" y="49"/>
                  </a:cubicBezTo>
                  <a:cubicBezTo>
                    <a:pt x="59" y="33"/>
                    <a:pt x="52" y="15"/>
                    <a:pt x="71" y="5"/>
                  </a:cubicBezTo>
                  <a:cubicBezTo>
                    <a:pt x="80" y="0"/>
                    <a:pt x="97" y="1"/>
                    <a:pt x="107" y="6"/>
                  </a:cubicBezTo>
                  <a:cubicBezTo>
                    <a:pt x="123" y="14"/>
                    <a:pt x="125" y="34"/>
                    <a:pt x="117" y="54"/>
                  </a:cubicBezTo>
                  <a:cubicBezTo>
                    <a:pt x="116" y="55"/>
                    <a:pt x="116" y="56"/>
                    <a:pt x="115" y="60"/>
                  </a:cubicBezTo>
                  <a:cubicBezTo>
                    <a:pt x="133" y="46"/>
                    <a:pt x="151" y="34"/>
                    <a:pt x="170" y="51"/>
                  </a:cubicBezTo>
                  <a:cubicBezTo>
                    <a:pt x="195" y="73"/>
                    <a:pt x="183" y="114"/>
                    <a:pt x="153" y="111"/>
                  </a:cubicBezTo>
                  <a:cubicBezTo>
                    <a:pt x="139" y="110"/>
                    <a:pt x="127" y="104"/>
                    <a:pt x="112" y="104"/>
                  </a:cubicBezTo>
                  <a:cubicBezTo>
                    <a:pt x="116" y="106"/>
                    <a:pt x="120" y="107"/>
                    <a:pt x="123" y="109"/>
                  </a:cubicBezTo>
                  <a:cubicBezTo>
                    <a:pt x="132" y="113"/>
                    <a:pt x="141" y="116"/>
                    <a:pt x="148" y="121"/>
                  </a:cubicBezTo>
                  <a:cubicBezTo>
                    <a:pt x="162" y="131"/>
                    <a:pt x="168" y="147"/>
                    <a:pt x="160" y="162"/>
                  </a:cubicBezTo>
                  <a:cubicBezTo>
                    <a:pt x="156" y="171"/>
                    <a:pt x="144" y="180"/>
                    <a:pt x="134" y="181"/>
                  </a:cubicBezTo>
                  <a:cubicBezTo>
                    <a:pt x="117" y="183"/>
                    <a:pt x="104" y="171"/>
                    <a:pt x="99" y="154"/>
                  </a:cubicBezTo>
                  <a:cubicBezTo>
                    <a:pt x="96" y="142"/>
                    <a:pt x="96" y="129"/>
                    <a:pt x="94" y="117"/>
                  </a:cubicBezTo>
                  <a:cubicBezTo>
                    <a:pt x="94" y="117"/>
                    <a:pt x="93" y="117"/>
                    <a:pt x="92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5265275" y="1555776"/>
              <a:ext cx="681148" cy="329394"/>
            </a:xfrm>
            <a:custGeom>
              <a:avLst/>
              <a:gdLst>
                <a:gd name="T0" fmla="*/ 276 w 335"/>
                <a:gd name="T1" fmla="*/ 124 h 162"/>
                <a:gd name="T2" fmla="*/ 233 w 335"/>
                <a:gd name="T3" fmla="*/ 96 h 162"/>
                <a:gd name="T4" fmla="*/ 206 w 335"/>
                <a:gd name="T5" fmla="*/ 97 h 162"/>
                <a:gd name="T6" fmla="*/ 171 w 335"/>
                <a:gd name="T7" fmla="*/ 94 h 162"/>
                <a:gd name="T8" fmla="*/ 134 w 335"/>
                <a:gd name="T9" fmla="*/ 101 h 162"/>
                <a:gd name="T10" fmla="*/ 96 w 335"/>
                <a:gd name="T11" fmla="*/ 107 h 162"/>
                <a:gd name="T12" fmla="*/ 77 w 335"/>
                <a:gd name="T13" fmla="*/ 101 h 162"/>
                <a:gd name="T14" fmla="*/ 73 w 335"/>
                <a:gd name="T15" fmla="*/ 119 h 162"/>
                <a:gd name="T16" fmla="*/ 41 w 335"/>
                <a:gd name="T17" fmla="*/ 142 h 162"/>
                <a:gd name="T18" fmla="*/ 9 w 335"/>
                <a:gd name="T19" fmla="*/ 119 h 162"/>
                <a:gd name="T20" fmla="*/ 21 w 335"/>
                <a:gd name="T21" fmla="*/ 82 h 162"/>
                <a:gd name="T22" fmla="*/ 61 w 335"/>
                <a:gd name="T23" fmla="*/ 82 h 162"/>
                <a:gd name="T24" fmla="*/ 102 w 335"/>
                <a:gd name="T25" fmla="*/ 84 h 162"/>
                <a:gd name="T26" fmla="*/ 122 w 335"/>
                <a:gd name="T27" fmla="*/ 80 h 162"/>
                <a:gd name="T28" fmla="*/ 167 w 335"/>
                <a:gd name="T29" fmla="*/ 71 h 162"/>
                <a:gd name="T30" fmla="*/ 121 w 335"/>
                <a:gd name="T31" fmla="*/ 59 h 162"/>
                <a:gd name="T32" fmla="*/ 83 w 335"/>
                <a:gd name="T33" fmla="*/ 47 h 162"/>
                <a:gd name="T34" fmla="*/ 54 w 335"/>
                <a:gd name="T35" fmla="*/ 48 h 162"/>
                <a:gd name="T36" fmla="*/ 13 w 335"/>
                <a:gd name="T37" fmla="*/ 57 h 162"/>
                <a:gd name="T38" fmla="*/ 10 w 335"/>
                <a:gd name="T39" fmla="*/ 18 h 162"/>
                <a:gd name="T40" fmla="*/ 50 w 335"/>
                <a:gd name="T41" fmla="*/ 18 h 162"/>
                <a:gd name="T42" fmla="*/ 88 w 335"/>
                <a:gd name="T43" fmla="*/ 17 h 162"/>
                <a:gd name="T44" fmla="*/ 134 w 335"/>
                <a:gd name="T45" fmla="*/ 30 h 162"/>
                <a:gd name="T46" fmla="*/ 180 w 335"/>
                <a:gd name="T47" fmla="*/ 56 h 162"/>
                <a:gd name="T48" fmla="*/ 213 w 335"/>
                <a:gd name="T49" fmla="*/ 72 h 162"/>
                <a:gd name="T50" fmla="*/ 226 w 335"/>
                <a:gd name="T51" fmla="*/ 84 h 162"/>
                <a:gd name="T52" fmla="*/ 220 w 335"/>
                <a:gd name="T53" fmla="*/ 28 h 162"/>
                <a:gd name="T54" fmla="*/ 227 w 335"/>
                <a:gd name="T55" fmla="*/ 27 h 162"/>
                <a:gd name="T56" fmla="*/ 235 w 335"/>
                <a:gd name="T57" fmla="*/ 87 h 162"/>
                <a:gd name="T58" fmla="*/ 247 w 335"/>
                <a:gd name="T59" fmla="*/ 56 h 162"/>
                <a:gd name="T60" fmla="*/ 273 w 335"/>
                <a:gd name="T61" fmla="*/ 44 h 162"/>
                <a:gd name="T62" fmla="*/ 305 w 335"/>
                <a:gd name="T63" fmla="*/ 68 h 162"/>
                <a:gd name="T64" fmla="*/ 277 w 335"/>
                <a:gd name="T65" fmla="*/ 112 h 162"/>
                <a:gd name="T66" fmla="*/ 335 w 335"/>
                <a:gd name="T67" fmla="*/ 159 h 162"/>
                <a:gd name="T68" fmla="*/ 332 w 335"/>
                <a:gd name="T69" fmla="*/ 162 h 162"/>
                <a:gd name="T70" fmla="*/ 276 w 335"/>
                <a:gd name="T71" fmla="*/ 123 h 162"/>
                <a:gd name="T72" fmla="*/ 276 w 335"/>
                <a:gd name="T73" fmla="*/ 12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5" h="162">
                  <a:moveTo>
                    <a:pt x="276" y="124"/>
                  </a:moveTo>
                  <a:cubicBezTo>
                    <a:pt x="262" y="115"/>
                    <a:pt x="249" y="103"/>
                    <a:pt x="233" y="96"/>
                  </a:cubicBezTo>
                  <a:cubicBezTo>
                    <a:pt x="226" y="93"/>
                    <a:pt x="214" y="94"/>
                    <a:pt x="206" y="97"/>
                  </a:cubicBezTo>
                  <a:cubicBezTo>
                    <a:pt x="193" y="104"/>
                    <a:pt x="182" y="104"/>
                    <a:pt x="171" y="94"/>
                  </a:cubicBezTo>
                  <a:cubicBezTo>
                    <a:pt x="159" y="82"/>
                    <a:pt x="142" y="86"/>
                    <a:pt x="134" y="101"/>
                  </a:cubicBezTo>
                  <a:cubicBezTo>
                    <a:pt x="124" y="122"/>
                    <a:pt x="115" y="123"/>
                    <a:pt x="96" y="107"/>
                  </a:cubicBezTo>
                  <a:cubicBezTo>
                    <a:pt x="92" y="103"/>
                    <a:pt x="84" y="103"/>
                    <a:pt x="77" y="101"/>
                  </a:cubicBezTo>
                  <a:cubicBezTo>
                    <a:pt x="75" y="109"/>
                    <a:pt x="74" y="114"/>
                    <a:pt x="73" y="119"/>
                  </a:cubicBezTo>
                  <a:cubicBezTo>
                    <a:pt x="68" y="134"/>
                    <a:pt x="56" y="142"/>
                    <a:pt x="41" y="142"/>
                  </a:cubicBezTo>
                  <a:cubicBezTo>
                    <a:pt x="26" y="142"/>
                    <a:pt x="14" y="134"/>
                    <a:pt x="9" y="119"/>
                  </a:cubicBezTo>
                  <a:cubicBezTo>
                    <a:pt x="5" y="105"/>
                    <a:pt x="8" y="91"/>
                    <a:pt x="21" y="82"/>
                  </a:cubicBezTo>
                  <a:cubicBezTo>
                    <a:pt x="34" y="72"/>
                    <a:pt x="50" y="71"/>
                    <a:pt x="61" y="82"/>
                  </a:cubicBezTo>
                  <a:cubicBezTo>
                    <a:pt x="76" y="96"/>
                    <a:pt x="87" y="93"/>
                    <a:pt x="102" y="84"/>
                  </a:cubicBezTo>
                  <a:cubicBezTo>
                    <a:pt x="107" y="81"/>
                    <a:pt x="115" y="81"/>
                    <a:pt x="122" y="80"/>
                  </a:cubicBezTo>
                  <a:cubicBezTo>
                    <a:pt x="137" y="78"/>
                    <a:pt x="152" y="76"/>
                    <a:pt x="167" y="71"/>
                  </a:cubicBezTo>
                  <a:cubicBezTo>
                    <a:pt x="152" y="61"/>
                    <a:pt x="139" y="50"/>
                    <a:pt x="121" y="59"/>
                  </a:cubicBezTo>
                  <a:cubicBezTo>
                    <a:pt x="105" y="67"/>
                    <a:pt x="92" y="62"/>
                    <a:pt x="83" y="47"/>
                  </a:cubicBezTo>
                  <a:cubicBezTo>
                    <a:pt x="74" y="33"/>
                    <a:pt x="64" y="34"/>
                    <a:pt x="54" y="48"/>
                  </a:cubicBezTo>
                  <a:cubicBezTo>
                    <a:pt x="44" y="64"/>
                    <a:pt x="27" y="68"/>
                    <a:pt x="13" y="57"/>
                  </a:cubicBezTo>
                  <a:cubicBezTo>
                    <a:pt x="1" y="48"/>
                    <a:pt x="0" y="29"/>
                    <a:pt x="10" y="18"/>
                  </a:cubicBezTo>
                  <a:cubicBezTo>
                    <a:pt x="20" y="6"/>
                    <a:pt x="37" y="6"/>
                    <a:pt x="50" y="18"/>
                  </a:cubicBezTo>
                  <a:cubicBezTo>
                    <a:pt x="63" y="30"/>
                    <a:pt x="74" y="34"/>
                    <a:pt x="88" y="17"/>
                  </a:cubicBezTo>
                  <a:cubicBezTo>
                    <a:pt x="102" y="0"/>
                    <a:pt x="128" y="8"/>
                    <a:pt x="134" y="30"/>
                  </a:cubicBezTo>
                  <a:cubicBezTo>
                    <a:pt x="139" y="49"/>
                    <a:pt x="162" y="62"/>
                    <a:pt x="180" y="56"/>
                  </a:cubicBezTo>
                  <a:cubicBezTo>
                    <a:pt x="196" y="51"/>
                    <a:pt x="207" y="56"/>
                    <a:pt x="213" y="72"/>
                  </a:cubicBezTo>
                  <a:cubicBezTo>
                    <a:pt x="215" y="77"/>
                    <a:pt x="219" y="82"/>
                    <a:pt x="226" y="84"/>
                  </a:cubicBezTo>
                  <a:cubicBezTo>
                    <a:pt x="224" y="66"/>
                    <a:pt x="222" y="47"/>
                    <a:pt x="220" y="28"/>
                  </a:cubicBezTo>
                  <a:cubicBezTo>
                    <a:pt x="222" y="28"/>
                    <a:pt x="225" y="27"/>
                    <a:pt x="227" y="27"/>
                  </a:cubicBezTo>
                  <a:cubicBezTo>
                    <a:pt x="229" y="46"/>
                    <a:pt x="232" y="64"/>
                    <a:pt x="235" y="87"/>
                  </a:cubicBezTo>
                  <a:cubicBezTo>
                    <a:pt x="240" y="73"/>
                    <a:pt x="241" y="62"/>
                    <a:pt x="247" y="56"/>
                  </a:cubicBezTo>
                  <a:cubicBezTo>
                    <a:pt x="253" y="49"/>
                    <a:pt x="264" y="44"/>
                    <a:pt x="273" y="44"/>
                  </a:cubicBezTo>
                  <a:cubicBezTo>
                    <a:pt x="289" y="42"/>
                    <a:pt x="300" y="51"/>
                    <a:pt x="305" y="68"/>
                  </a:cubicBezTo>
                  <a:cubicBezTo>
                    <a:pt x="310" y="86"/>
                    <a:pt x="302" y="99"/>
                    <a:pt x="277" y="112"/>
                  </a:cubicBezTo>
                  <a:cubicBezTo>
                    <a:pt x="297" y="127"/>
                    <a:pt x="316" y="143"/>
                    <a:pt x="335" y="159"/>
                  </a:cubicBezTo>
                  <a:cubicBezTo>
                    <a:pt x="334" y="160"/>
                    <a:pt x="333" y="161"/>
                    <a:pt x="332" y="162"/>
                  </a:cubicBezTo>
                  <a:cubicBezTo>
                    <a:pt x="313" y="149"/>
                    <a:pt x="294" y="136"/>
                    <a:pt x="276" y="123"/>
                  </a:cubicBezTo>
                  <a:lnTo>
                    <a:pt x="276" y="124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4403520" y="2611039"/>
              <a:ext cx="614065" cy="620086"/>
            </a:xfrm>
            <a:custGeom>
              <a:avLst/>
              <a:gdLst>
                <a:gd name="T0" fmla="*/ 44 w 302"/>
                <a:gd name="T1" fmla="*/ 248 h 305"/>
                <a:gd name="T2" fmla="*/ 24 w 302"/>
                <a:gd name="T3" fmla="*/ 255 h 305"/>
                <a:gd name="T4" fmla="*/ 26 w 302"/>
                <a:gd name="T5" fmla="*/ 273 h 305"/>
                <a:gd name="T6" fmla="*/ 46 w 302"/>
                <a:gd name="T7" fmla="*/ 279 h 305"/>
                <a:gd name="T8" fmla="*/ 96 w 302"/>
                <a:gd name="T9" fmla="*/ 229 h 305"/>
                <a:gd name="T10" fmla="*/ 117 w 302"/>
                <a:gd name="T11" fmla="*/ 148 h 305"/>
                <a:gd name="T12" fmla="*/ 156 w 302"/>
                <a:gd name="T13" fmla="*/ 66 h 305"/>
                <a:gd name="T14" fmla="*/ 302 w 302"/>
                <a:gd name="T15" fmla="*/ 15 h 305"/>
                <a:gd name="T16" fmla="*/ 188 w 302"/>
                <a:gd name="T17" fmla="*/ 119 h 305"/>
                <a:gd name="T18" fmla="*/ 140 w 302"/>
                <a:gd name="T19" fmla="*/ 231 h 305"/>
                <a:gd name="T20" fmla="*/ 69 w 302"/>
                <a:gd name="T21" fmla="*/ 298 h 305"/>
                <a:gd name="T22" fmla="*/ 13 w 302"/>
                <a:gd name="T23" fmla="*/ 286 h 305"/>
                <a:gd name="T24" fmla="*/ 17 w 302"/>
                <a:gd name="T25" fmla="*/ 241 h 305"/>
                <a:gd name="T26" fmla="*/ 44 w 302"/>
                <a:gd name="T27" fmla="*/ 24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305">
                  <a:moveTo>
                    <a:pt x="44" y="248"/>
                  </a:moveTo>
                  <a:cubicBezTo>
                    <a:pt x="36" y="251"/>
                    <a:pt x="27" y="251"/>
                    <a:pt x="24" y="255"/>
                  </a:cubicBezTo>
                  <a:cubicBezTo>
                    <a:pt x="21" y="259"/>
                    <a:pt x="22" y="270"/>
                    <a:pt x="26" y="273"/>
                  </a:cubicBezTo>
                  <a:cubicBezTo>
                    <a:pt x="31" y="277"/>
                    <a:pt x="40" y="281"/>
                    <a:pt x="46" y="279"/>
                  </a:cubicBezTo>
                  <a:cubicBezTo>
                    <a:pt x="71" y="271"/>
                    <a:pt x="90" y="255"/>
                    <a:pt x="96" y="229"/>
                  </a:cubicBezTo>
                  <a:cubicBezTo>
                    <a:pt x="104" y="202"/>
                    <a:pt x="107" y="174"/>
                    <a:pt x="117" y="148"/>
                  </a:cubicBezTo>
                  <a:cubicBezTo>
                    <a:pt x="127" y="120"/>
                    <a:pt x="139" y="91"/>
                    <a:pt x="156" y="66"/>
                  </a:cubicBezTo>
                  <a:cubicBezTo>
                    <a:pt x="189" y="19"/>
                    <a:pt x="247" y="0"/>
                    <a:pt x="302" y="15"/>
                  </a:cubicBezTo>
                  <a:cubicBezTo>
                    <a:pt x="243" y="29"/>
                    <a:pt x="212" y="71"/>
                    <a:pt x="188" y="119"/>
                  </a:cubicBezTo>
                  <a:cubicBezTo>
                    <a:pt x="169" y="155"/>
                    <a:pt x="156" y="193"/>
                    <a:pt x="140" y="231"/>
                  </a:cubicBezTo>
                  <a:cubicBezTo>
                    <a:pt x="126" y="264"/>
                    <a:pt x="103" y="287"/>
                    <a:pt x="69" y="298"/>
                  </a:cubicBezTo>
                  <a:cubicBezTo>
                    <a:pt x="48" y="305"/>
                    <a:pt x="29" y="303"/>
                    <a:pt x="13" y="286"/>
                  </a:cubicBezTo>
                  <a:cubicBezTo>
                    <a:pt x="0" y="272"/>
                    <a:pt x="2" y="252"/>
                    <a:pt x="17" y="241"/>
                  </a:cubicBezTo>
                  <a:cubicBezTo>
                    <a:pt x="29" y="233"/>
                    <a:pt x="37" y="236"/>
                    <a:pt x="44" y="2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8"/>
            <p:cNvSpPr>
              <a:spLocks/>
            </p:cNvSpPr>
            <p:nvPr/>
          </p:nvSpPr>
          <p:spPr bwMode="auto">
            <a:xfrm>
              <a:off x="3669050" y="2661781"/>
              <a:ext cx="381856" cy="190928"/>
            </a:xfrm>
            <a:custGeom>
              <a:avLst/>
              <a:gdLst>
                <a:gd name="T0" fmla="*/ 75 w 188"/>
                <a:gd name="T1" fmla="*/ 82 h 94"/>
                <a:gd name="T2" fmla="*/ 44 w 188"/>
                <a:gd name="T3" fmla="*/ 77 h 94"/>
                <a:gd name="T4" fmla="*/ 24 w 188"/>
                <a:gd name="T5" fmla="*/ 74 h 94"/>
                <a:gd name="T6" fmla="*/ 0 w 188"/>
                <a:gd name="T7" fmla="*/ 67 h 94"/>
                <a:gd name="T8" fmla="*/ 7 w 188"/>
                <a:gd name="T9" fmla="*/ 47 h 94"/>
                <a:gd name="T10" fmla="*/ 29 w 188"/>
                <a:gd name="T11" fmla="*/ 56 h 94"/>
                <a:gd name="T12" fmla="*/ 49 w 188"/>
                <a:gd name="T13" fmla="*/ 60 h 94"/>
                <a:gd name="T14" fmla="*/ 71 w 188"/>
                <a:gd name="T15" fmla="*/ 60 h 94"/>
                <a:gd name="T16" fmla="*/ 97 w 188"/>
                <a:gd name="T17" fmla="*/ 59 h 94"/>
                <a:gd name="T18" fmla="*/ 34 w 188"/>
                <a:gd name="T19" fmla="*/ 38 h 94"/>
                <a:gd name="T20" fmla="*/ 12 w 188"/>
                <a:gd name="T21" fmla="*/ 23 h 94"/>
                <a:gd name="T22" fmla="*/ 26 w 188"/>
                <a:gd name="T23" fmla="*/ 2 h 94"/>
                <a:gd name="T24" fmla="*/ 48 w 188"/>
                <a:gd name="T25" fmla="*/ 14 h 94"/>
                <a:gd name="T26" fmla="*/ 68 w 188"/>
                <a:gd name="T27" fmla="*/ 26 h 94"/>
                <a:gd name="T28" fmla="*/ 84 w 188"/>
                <a:gd name="T29" fmla="*/ 36 h 94"/>
                <a:gd name="T30" fmla="*/ 107 w 188"/>
                <a:gd name="T31" fmla="*/ 45 h 94"/>
                <a:gd name="T32" fmla="*/ 120 w 188"/>
                <a:gd name="T33" fmla="*/ 45 h 94"/>
                <a:gd name="T34" fmla="*/ 174 w 188"/>
                <a:gd name="T35" fmla="*/ 39 h 94"/>
                <a:gd name="T36" fmla="*/ 173 w 188"/>
                <a:gd name="T37" fmla="*/ 39 h 94"/>
                <a:gd name="T38" fmla="*/ 183 w 188"/>
                <a:gd name="T39" fmla="*/ 41 h 94"/>
                <a:gd name="T40" fmla="*/ 170 w 188"/>
                <a:gd name="T41" fmla="*/ 49 h 94"/>
                <a:gd name="T42" fmla="*/ 174 w 188"/>
                <a:gd name="T43" fmla="*/ 85 h 94"/>
                <a:gd name="T44" fmla="*/ 133 w 188"/>
                <a:gd name="T45" fmla="*/ 57 h 94"/>
                <a:gd name="T46" fmla="*/ 98 w 188"/>
                <a:gd name="T47" fmla="*/ 67 h 94"/>
                <a:gd name="T48" fmla="*/ 75 w 188"/>
                <a:gd name="T49" fmla="*/ 8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94">
                  <a:moveTo>
                    <a:pt x="75" y="82"/>
                  </a:moveTo>
                  <a:cubicBezTo>
                    <a:pt x="64" y="88"/>
                    <a:pt x="53" y="92"/>
                    <a:pt x="44" y="77"/>
                  </a:cubicBezTo>
                  <a:cubicBezTo>
                    <a:pt x="41" y="73"/>
                    <a:pt x="31" y="75"/>
                    <a:pt x="24" y="74"/>
                  </a:cubicBezTo>
                  <a:cubicBezTo>
                    <a:pt x="16" y="72"/>
                    <a:pt x="8" y="70"/>
                    <a:pt x="0" y="67"/>
                  </a:cubicBezTo>
                  <a:cubicBezTo>
                    <a:pt x="2" y="61"/>
                    <a:pt x="5" y="54"/>
                    <a:pt x="7" y="47"/>
                  </a:cubicBezTo>
                  <a:cubicBezTo>
                    <a:pt x="14" y="50"/>
                    <a:pt x="25" y="51"/>
                    <a:pt x="29" y="56"/>
                  </a:cubicBezTo>
                  <a:cubicBezTo>
                    <a:pt x="35" y="66"/>
                    <a:pt x="40" y="66"/>
                    <a:pt x="49" y="60"/>
                  </a:cubicBezTo>
                  <a:cubicBezTo>
                    <a:pt x="55" y="57"/>
                    <a:pt x="64" y="59"/>
                    <a:pt x="71" y="60"/>
                  </a:cubicBezTo>
                  <a:cubicBezTo>
                    <a:pt x="79" y="60"/>
                    <a:pt x="88" y="62"/>
                    <a:pt x="97" y="59"/>
                  </a:cubicBezTo>
                  <a:cubicBezTo>
                    <a:pt x="76" y="53"/>
                    <a:pt x="61" y="30"/>
                    <a:pt x="34" y="38"/>
                  </a:cubicBezTo>
                  <a:cubicBezTo>
                    <a:pt x="28" y="40"/>
                    <a:pt x="15" y="30"/>
                    <a:pt x="12" y="23"/>
                  </a:cubicBezTo>
                  <a:cubicBezTo>
                    <a:pt x="10" y="18"/>
                    <a:pt x="20" y="3"/>
                    <a:pt x="26" y="2"/>
                  </a:cubicBezTo>
                  <a:cubicBezTo>
                    <a:pt x="33" y="0"/>
                    <a:pt x="46" y="8"/>
                    <a:pt x="48" y="14"/>
                  </a:cubicBezTo>
                  <a:cubicBezTo>
                    <a:pt x="52" y="26"/>
                    <a:pt x="53" y="35"/>
                    <a:pt x="68" y="26"/>
                  </a:cubicBezTo>
                  <a:cubicBezTo>
                    <a:pt x="71" y="24"/>
                    <a:pt x="81" y="31"/>
                    <a:pt x="84" y="36"/>
                  </a:cubicBezTo>
                  <a:cubicBezTo>
                    <a:pt x="89" y="47"/>
                    <a:pt x="95" y="51"/>
                    <a:pt x="107" y="45"/>
                  </a:cubicBezTo>
                  <a:cubicBezTo>
                    <a:pt x="110" y="44"/>
                    <a:pt x="117" y="43"/>
                    <a:pt x="120" y="45"/>
                  </a:cubicBezTo>
                  <a:cubicBezTo>
                    <a:pt x="140" y="61"/>
                    <a:pt x="157" y="50"/>
                    <a:pt x="174" y="39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6" y="40"/>
                    <a:pt x="178" y="40"/>
                    <a:pt x="183" y="41"/>
                  </a:cubicBezTo>
                  <a:cubicBezTo>
                    <a:pt x="178" y="44"/>
                    <a:pt x="174" y="46"/>
                    <a:pt x="170" y="49"/>
                  </a:cubicBezTo>
                  <a:cubicBezTo>
                    <a:pt x="182" y="61"/>
                    <a:pt x="188" y="73"/>
                    <a:pt x="174" y="85"/>
                  </a:cubicBezTo>
                  <a:cubicBezTo>
                    <a:pt x="163" y="94"/>
                    <a:pt x="156" y="89"/>
                    <a:pt x="133" y="57"/>
                  </a:cubicBezTo>
                  <a:cubicBezTo>
                    <a:pt x="124" y="70"/>
                    <a:pt x="114" y="75"/>
                    <a:pt x="98" y="67"/>
                  </a:cubicBezTo>
                  <a:cubicBezTo>
                    <a:pt x="92" y="64"/>
                    <a:pt x="75" y="65"/>
                    <a:pt x="75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2"/>
            <p:cNvSpPr>
              <a:spLocks/>
            </p:cNvSpPr>
            <p:nvPr/>
          </p:nvSpPr>
          <p:spPr bwMode="auto">
            <a:xfrm>
              <a:off x="5901701" y="1703702"/>
              <a:ext cx="152227" cy="153086"/>
            </a:xfrm>
            <a:custGeom>
              <a:avLst/>
              <a:gdLst>
                <a:gd name="T0" fmla="*/ 75 w 75"/>
                <a:gd name="T1" fmla="*/ 37 h 75"/>
                <a:gd name="T2" fmla="*/ 37 w 75"/>
                <a:gd name="T3" fmla="*/ 75 h 75"/>
                <a:gd name="T4" fmla="*/ 0 w 75"/>
                <a:gd name="T5" fmla="*/ 38 h 75"/>
                <a:gd name="T6" fmla="*/ 38 w 75"/>
                <a:gd name="T7" fmla="*/ 0 h 75"/>
                <a:gd name="T8" fmla="*/ 75 w 75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75" y="37"/>
                  </a:moveTo>
                  <a:cubicBezTo>
                    <a:pt x="75" y="58"/>
                    <a:pt x="59" y="75"/>
                    <a:pt x="37" y="75"/>
                  </a:cubicBezTo>
                  <a:cubicBezTo>
                    <a:pt x="17" y="75"/>
                    <a:pt x="0" y="5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5527586" y="1775085"/>
              <a:ext cx="223609" cy="126425"/>
            </a:xfrm>
            <a:custGeom>
              <a:avLst/>
              <a:gdLst>
                <a:gd name="T0" fmla="*/ 110 w 110"/>
                <a:gd name="T1" fmla="*/ 4 h 62"/>
                <a:gd name="T2" fmla="*/ 70 w 110"/>
                <a:gd name="T3" fmla="*/ 15 h 62"/>
                <a:gd name="T4" fmla="*/ 55 w 110"/>
                <a:gd name="T5" fmla="*/ 33 h 62"/>
                <a:gd name="T6" fmla="*/ 26 w 110"/>
                <a:gd name="T7" fmla="*/ 61 h 62"/>
                <a:gd name="T8" fmla="*/ 2 w 110"/>
                <a:gd name="T9" fmla="*/ 31 h 62"/>
                <a:gd name="T10" fmla="*/ 36 w 110"/>
                <a:gd name="T11" fmla="*/ 8 h 62"/>
                <a:gd name="T12" fmla="*/ 72 w 110"/>
                <a:gd name="T13" fmla="*/ 4 h 62"/>
                <a:gd name="T14" fmla="*/ 109 w 110"/>
                <a:gd name="T15" fmla="*/ 0 h 62"/>
                <a:gd name="T16" fmla="*/ 110 w 110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62">
                  <a:moveTo>
                    <a:pt x="110" y="4"/>
                  </a:moveTo>
                  <a:cubicBezTo>
                    <a:pt x="96" y="7"/>
                    <a:pt x="83" y="11"/>
                    <a:pt x="70" y="15"/>
                  </a:cubicBezTo>
                  <a:cubicBezTo>
                    <a:pt x="60" y="17"/>
                    <a:pt x="54" y="21"/>
                    <a:pt x="55" y="33"/>
                  </a:cubicBezTo>
                  <a:cubicBezTo>
                    <a:pt x="56" y="52"/>
                    <a:pt x="43" y="62"/>
                    <a:pt x="26" y="61"/>
                  </a:cubicBezTo>
                  <a:cubicBezTo>
                    <a:pt x="10" y="60"/>
                    <a:pt x="0" y="47"/>
                    <a:pt x="2" y="31"/>
                  </a:cubicBezTo>
                  <a:cubicBezTo>
                    <a:pt x="4" y="14"/>
                    <a:pt x="17" y="7"/>
                    <a:pt x="36" y="8"/>
                  </a:cubicBezTo>
                  <a:cubicBezTo>
                    <a:pt x="48" y="9"/>
                    <a:pt x="60" y="6"/>
                    <a:pt x="72" y="4"/>
                  </a:cubicBezTo>
                  <a:cubicBezTo>
                    <a:pt x="85" y="3"/>
                    <a:pt x="97" y="1"/>
                    <a:pt x="109" y="0"/>
                  </a:cubicBezTo>
                  <a:cubicBezTo>
                    <a:pt x="109" y="1"/>
                    <a:pt x="109" y="2"/>
                    <a:pt x="110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734855" y="1795726"/>
              <a:ext cx="114385" cy="109225"/>
            </a:xfrm>
            <a:custGeom>
              <a:avLst/>
              <a:gdLst>
                <a:gd name="T0" fmla="*/ 45 w 56"/>
                <a:gd name="T1" fmla="*/ 5 h 54"/>
                <a:gd name="T2" fmla="*/ 50 w 56"/>
                <a:gd name="T3" fmla="*/ 16 h 54"/>
                <a:gd name="T4" fmla="*/ 42 w 56"/>
                <a:gd name="T5" fmla="*/ 49 h 54"/>
                <a:gd name="T6" fmla="*/ 10 w 56"/>
                <a:gd name="T7" fmla="*/ 49 h 54"/>
                <a:gd name="T8" fmla="*/ 2 w 56"/>
                <a:gd name="T9" fmla="*/ 18 h 54"/>
                <a:gd name="T10" fmla="*/ 32 w 56"/>
                <a:gd name="T11" fmla="*/ 2 h 54"/>
                <a:gd name="T12" fmla="*/ 45 w 56"/>
                <a:gd name="T13" fmla="*/ 6 h 54"/>
                <a:gd name="T14" fmla="*/ 45 w 56"/>
                <a:gd name="T1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4">
                  <a:moveTo>
                    <a:pt x="45" y="5"/>
                  </a:moveTo>
                  <a:cubicBezTo>
                    <a:pt x="46" y="9"/>
                    <a:pt x="48" y="12"/>
                    <a:pt x="50" y="16"/>
                  </a:cubicBezTo>
                  <a:cubicBezTo>
                    <a:pt x="56" y="29"/>
                    <a:pt x="55" y="43"/>
                    <a:pt x="42" y="49"/>
                  </a:cubicBezTo>
                  <a:cubicBezTo>
                    <a:pt x="33" y="54"/>
                    <a:pt x="17" y="54"/>
                    <a:pt x="10" y="49"/>
                  </a:cubicBezTo>
                  <a:cubicBezTo>
                    <a:pt x="3" y="44"/>
                    <a:pt x="0" y="28"/>
                    <a:pt x="2" y="18"/>
                  </a:cubicBezTo>
                  <a:cubicBezTo>
                    <a:pt x="5" y="4"/>
                    <a:pt x="18" y="0"/>
                    <a:pt x="32" y="2"/>
                  </a:cubicBezTo>
                  <a:cubicBezTo>
                    <a:pt x="37" y="3"/>
                    <a:pt x="41" y="5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8"/>
            <p:cNvSpPr>
              <a:spLocks/>
            </p:cNvSpPr>
            <p:nvPr/>
          </p:nvSpPr>
          <p:spPr bwMode="auto">
            <a:xfrm>
              <a:off x="5704753" y="1496433"/>
              <a:ext cx="99764" cy="101484"/>
            </a:xfrm>
            <a:custGeom>
              <a:avLst/>
              <a:gdLst>
                <a:gd name="T0" fmla="*/ 26 w 49"/>
                <a:gd name="T1" fmla="*/ 0 h 50"/>
                <a:gd name="T2" fmla="*/ 49 w 49"/>
                <a:gd name="T3" fmla="*/ 25 h 50"/>
                <a:gd name="T4" fmla="*/ 25 w 49"/>
                <a:gd name="T5" fmla="*/ 49 h 50"/>
                <a:gd name="T6" fmla="*/ 1 w 49"/>
                <a:gd name="T7" fmla="*/ 23 h 50"/>
                <a:gd name="T8" fmla="*/ 26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6" y="0"/>
                  </a:moveTo>
                  <a:cubicBezTo>
                    <a:pt x="41" y="2"/>
                    <a:pt x="49" y="10"/>
                    <a:pt x="49" y="25"/>
                  </a:cubicBezTo>
                  <a:cubicBezTo>
                    <a:pt x="49" y="40"/>
                    <a:pt x="40" y="48"/>
                    <a:pt x="25" y="49"/>
                  </a:cubicBezTo>
                  <a:cubicBezTo>
                    <a:pt x="11" y="50"/>
                    <a:pt x="0" y="37"/>
                    <a:pt x="1" y="23"/>
                  </a:cubicBezTo>
                  <a:cubicBezTo>
                    <a:pt x="2" y="9"/>
                    <a:pt x="11" y="1"/>
                    <a:pt x="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5414061" y="1474073"/>
              <a:ext cx="153947" cy="132445"/>
            </a:xfrm>
            <a:custGeom>
              <a:avLst/>
              <a:gdLst>
                <a:gd name="T0" fmla="*/ 72 w 76"/>
                <a:gd name="T1" fmla="*/ 65 h 65"/>
                <a:gd name="T2" fmla="*/ 52 w 76"/>
                <a:gd name="T3" fmla="*/ 47 h 65"/>
                <a:gd name="T4" fmla="*/ 28 w 76"/>
                <a:gd name="T5" fmla="*/ 41 h 65"/>
                <a:gd name="T6" fmla="*/ 3 w 76"/>
                <a:gd name="T7" fmla="*/ 29 h 65"/>
                <a:gd name="T8" fmla="*/ 13 w 76"/>
                <a:gd name="T9" fmla="*/ 6 h 65"/>
                <a:gd name="T10" fmla="*/ 39 w 76"/>
                <a:gd name="T11" fmla="*/ 16 h 65"/>
                <a:gd name="T12" fmla="*/ 58 w 76"/>
                <a:gd name="T13" fmla="*/ 40 h 65"/>
                <a:gd name="T14" fmla="*/ 76 w 76"/>
                <a:gd name="T15" fmla="*/ 61 h 65"/>
                <a:gd name="T16" fmla="*/ 72 w 7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5">
                  <a:moveTo>
                    <a:pt x="72" y="65"/>
                  </a:moveTo>
                  <a:cubicBezTo>
                    <a:pt x="65" y="59"/>
                    <a:pt x="60" y="51"/>
                    <a:pt x="52" y="47"/>
                  </a:cubicBezTo>
                  <a:cubicBezTo>
                    <a:pt x="45" y="43"/>
                    <a:pt x="36" y="44"/>
                    <a:pt x="28" y="41"/>
                  </a:cubicBezTo>
                  <a:cubicBezTo>
                    <a:pt x="19" y="38"/>
                    <a:pt x="7" y="36"/>
                    <a:pt x="3" y="29"/>
                  </a:cubicBezTo>
                  <a:cubicBezTo>
                    <a:pt x="0" y="25"/>
                    <a:pt x="6" y="10"/>
                    <a:pt x="13" y="6"/>
                  </a:cubicBezTo>
                  <a:cubicBezTo>
                    <a:pt x="23" y="0"/>
                    <a:pt x="32" y="6"/>
                    <a:pt x="39" y="16"/>
                  </a:cubicBezTo>
                  <a:cubicBezTo>
                    <a:pt x="44" y="25"/>
                    <a:pt x="52" y="32"/>
                    <a:pt x="58" y="40"/>
                  </a:cubicBezTo>
                  <a:cubicBezTo>
                    <a:pt x="64" y="47"/>
                    <a:pt x="70" y="54"/>
                    <a:pt x="76" y="61"/>
                  </a:cubicBezTo>
                  <a:cubicBezTo>
                    <a:pt x="75" y="63"/>
                    <a:pt x="73" y="64"/>
                    <a:pt x="72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2"/>
            <p:cNvSpPr>
              <a:spLocks/>
            </p:cNvSpPr>
            <p:nvPr/>
          </p:nvSpPr>
          <p:spPr bwMode="auto">
            <a:xfrm>
              <a:off x="4050906" y="2734885"/>
              <a:ext cx="93744" cy="95464"/>
            </a:xfrm>
            <a:custGeom>
              <a:avLst/>
              <a:gdLst>
                <a:gd name="T0" fmla="*/ 46 w 46"/>
                <a:gd name="T1" fmla="*/ 31 h 47"/>
                <a:gd name="T2" fmla="*/ 24 w 46"/>
                <a:gd name="T3" fmla="*/ 45 h 47"/>
                <a:gd name="T4" fmla="*/ 3 w 46"/>
                <a:gd name="T5" fmla="*/ 23 h 47"/>
                <a:gd name="T6" fmla="*/ 24 w 46"/>
                <a:gd name="T7" fmla="*/ 2 h 47"/>
                <a:gd name="T8" fmla="*/ 46 w 46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46" y="31"/>
                  </a:moveTo>
                  <a:cubicBezTo>
                    <a:pt x="41" y="34"/>
                    <a:pt x="33" y="43"/>
                    <a:pt x="24" y="45"/>
                  </a:cubicBezTo>
                  <a:cubicBezTo>
                    <a:pt x="11" y="47"/>
                    <a:pt x="0" y="37"/>
                    <a:pt x="3" y="23"/>
                  </a:cubicBezTo>
                  <a:cubicBezTo>
                    <a:pt x="5" y="15"/>
                    <a:pt x="15" y="4"/>
                    <a:pt x="24" y="2"/>
                  </a:cubicBezTo>
                  <a:cubicBezTo>
                    <a:pt x="37" y="0"/>
                    <a:pt x="45" y="10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5849239" y="1508474"/>
              <a:ext cx="92884" cy="93744"/>
            </a:xfrm>
            <a:custGeom>
              <a:avLst/>
              <a:gdLst>
                <a:gd name="T0" fmla="*/ 29 w 46"/>
                <a:gd name="T1" fmla="*/ 0 h 46"/>
                <a:gd name="T2" fmla="*/ 44 w 46"/>
                <a:gd name="T3" fmla="*/ 25 h 46"/>
                <a:gd name="T4" fmla="*/ 23 w 46"/>
                <a:gd name="T5" fmla="*/ 46 h 46"/>
                <a:gd name="T6" fmla="*/ 3 w 46"/>
                <a:gd name="T7" fmla="*/ 24 h 46"/>
                <a:gd name="T8" fmla="*/ 19 w 46"/>
                <a:gd name="T9" fmla="*/ 0 h 46"/>
                <a:gd name="T10" fmla="*/ 29 w 46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29" y="0"/>
                  </a:moveTo>
                  <a:cubicBezTo>
                    <a:pt x="34" y="8"/>
                    <a:pt x="43" y="16"/>
                    <a:pt x="44" y="25"/>
                  </a:cubicBezTo>
                  <a:cubicBezTo>
                    <a:pt x="46" y="38"/>
                    <a:pt x="36" y="46"/>
                    <a:pt x="23" y="46"/>
                  </a:cubicBezTo>
                  <a:cubicBezTo>
                    <a:pt x="10" y="46"/>
                    <a:pt x="0" y="37"/>
                    <a:pt x="3" y="24"/>
                  </a:cubicBezTo>
                  <a:cubicBezTo>
                    <a:pt x="4" y="15"/>
                    <a:pt x="14" y="8"/>
                    <a:pt x="19" y="0"/>
                  </a:cubicBezTo>
                  <a:cubicBezTo>
                    <a:pt x="22" y="0"/>
                    <a:pt x="26" y="0"/>
                    <a:pt x="2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5"/>
            <p:cNvSpPr>
              <a:spLocks/>
            </p:cNvSpPr>
            <p:nvPr/>
          </p:nvSpPr>
          <p:spPr bwMode="auto">
            <a:xfrm>
              <a:off x="5578328" y="1541155"/>
              <a:ext cx="93744" cy="91164"/>
            </a:xfrm>
            <a:custGeom>
              <a:avLst/>
              <a:gdLst>
                <a:gd name="T0" fmla="*/ 46 w 46"/>
                <a:gd name="T1" fmla="*/ 28 h 45"/>
                <a:gd name="T2" fmla="*/ 21 w 46"/>
                <a:gd name="T3" fmla="*/ 43 h 45"/>
                <a:gd name="T4" fmla="*/ 0 w 46"/>
                <a:gd name="T5" fmla="*/ 23 h 45"/>
                <a:gd name="T6" fmla="*/ 21 w 46"/>
                <a:gd name="T7" fmla="*/ 2 h 45"/>
                <a:gd name="T8" fmla="*/ 46 w 46"/>
                <a:gd name="T9" fmla="*/ 18 h 45"/>
                <a:gd name="T10" fmla="*/ 46 w 46"/>
                <a:gd name="T11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5">
                  <a:moveTo>
                    <a:pt x="46" y="28"/>
                  </a:moveTo>
                  <a:cubicBezTo>
                    <a:pt x="37" y="33"/>
                    <a:pt x="30" y="42"/>
                    <a:pt x="21" y="43"/>
                  </a:cubicBezTo>
                  <a:cubicBezTo>
                    <a:pt x="8" y="45"/>
                    <a:pt x="0" y="35"/>
                    <a:pt x="0" y="23"/>
                  </a:cubicBezTo>
                  <a:cubicBezTo>
                    <a:pt x="0" y="10"/>
                    <a:pt x="8" y="0"/>
                    <a:pt x="21" y="2"/>
                  </a:cubicBezTo>
                  <a:cubicBezTo>
                    <a:pt x="30" y="4"/>
                    <a:pt x="38" y="12"/>
                    <a:pt x="46" y="18"/>
                  </a:cubicBezTo>
                  <a:cubicBezTo>
                    <a:pt x="46" y="21"/>
                    <a:pt x="46" y="24"/>
                    <a:pt x="46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8"/>
            <p:cNvSpPr>
              <a:spLocks/>
            </p:cNvSpPr>
            <p:nvPr/>
          </p:nvSpPr>
          <p:spPr bwMode="auto">
            <a:xfrm>
              <a:off x="3847937" y="2661781"/>
              <a:ext cx="105785" cy="86864"/>
            </a:xfrm>
            <a:custGeom>
              <a:avLst/>
              <a:gdLst>
                <a:gd name="T0" fmla="*/ 52 w 52"/>
                <a:gd name="T1" fmla="*/ 43 h 43"/>
                <a:gd name="T2" fmla="*/ 9 w 52"/>
                <a:gd name="T3" fmla="*/ 30 h 43"/>
                <a:gd name="T4" fmla="*/ 1 w 52"/>
                <a:gd name="T5" fmla="*/ 12 h 43"/>
                <a:gd name="T6" fmla="*/ 15 w 52"/>
                <a:gd name="T7" fmla="*/ 0 h 43"/>
                <a:gd name="T8" fmla="*/ 30 w 52"/>
                <a:gd name="T9" fmla="*/ 12 h 43"/>
                <a:gd name="T10" fmla="*/ 52 w 5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3">
                  <a:moveTo>
                    <a:pt x="52" y="43"/>
                  </a:moveTo>
                  <a:cubicBezTo>
                    <a:pt x="38" y="39"/>
                    <a:pt x="23" y="36"/>
                    <a:pt x="9" y="30"/>
                  </a:cubicBezTo>
                  <a:cubicBezTo>
                    <a:pt x="5" y="27"/>
                    <a:pt x="0" y="18"/>
                    <a:pt x="1" y="12"/>
                  </a:cubicBezTo>
                  <a:cubicBezTo>
                    <a:pt x="2" y="7"/>
                    <a:pt x="10" y="0"/>
                    <a:pt x="15" y="0"/>
                  </a:cubicBezTo>
                  <a:cubicBezTo>
                    <a:pt x="21" y="0"/>
                    <a:pt x="31" y="9"/>
                    <a:pt x="30" y="12"/>
                  </a:cubicBezTo>
                  <a:cubicBezTo>
                    <a:pt x="26" y="31"/>
                    <a:pt x="41" y="35"/>
                    <a:pt x="52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3968342" y="2681562"/>
              <a:ext cx="64503" cy="67083"/>
            </a:xfrm>
            <a:custGeom>
              <a:avLst/>
              <a:gdLst>
                <a:gd name="T0" fmla="*/ 27 w 32"/>
                <a:gd name="T1" fmla="*/ 29 h 33"/>
                <a:gd name="T2" fmla="*/ 14 w 32"/>
                <a:gd name="T3" fmla="*/ 31 h 33"/>
                <a:gd name="T4" fmla="*/ 0 w 32"/>
                <a:gd name="T5" fmla="*/ 14 h 33"/>
                <a:gd name="T6" fmla="*/ 15 w 32"/>
                <a:gd name="T7" fmla="*/ 1 h 33"/>
                <a:gd name="T8" fmla="*/ 30 w 32"/>
                <a:gd name="T9" fmla="*/ 17 h 33"/>
                <a:gd name="T10" fmla="*/ 26 w 32"/>
                <a:gd name="T11" fmla="*/ 30 h 33"/>
                <a:gd name="T12" fmla="*/ 27 w 32"/>
                <a:gd name="T13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7" y="29"/>
                  </a:moveTo>
                  <a:cubicBezTo>
                    <a:pt x="22" y="30"/>
                    <a:pt x="16" y="33"/>
                    <a:pt x="14" y="31"/>
                  </a:cubicBezTo>
                  <a:cubicBezTo>
                    <a:pt x="8" y="27"/>
                    <a:pt x="1" y="20"/>
                    <a:pt x="0" y="14"/>
                  </a:cubicBezTo>
                  <a:cubicBezTo>
                    <a:pt x="0" y="10"/>
                    <a:pt x="11" y="0"/>
                    <a:pt x="15" y="1"/>
                  </a:cubicBezTo>
                  <a:cubicBezTo>
                    <a:pt x="21" y="2"/>
                    <a:pt x="26" y="11"/>
                    <a:pt x="30" y="17"/>
                  </a:cubicBezTo>
                  <a:cubicBezTo>
                    <a:pt x="32" y="20"/>
                    <a:pt x="28" y="25"/>
                    <a:pt x="26" y="30"/>
                  </a:cubicBezTo>
                  <a:cubicBezTo>
                    <a:pt x="26" y="29"/>
                    <a:pt x="27" y="29"/>
                    <a:pt x="27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2"/>
            <p:cNvSpPr>
              <a:spLocks/>
            </p:cNvSpPr>
            <p:nvPr/>
          </p:nvSpPr>
          <p:spPr bwMode="auto">
            <a:xfrm>
              <a:off x="3909000" y="2860450"/>
              <a:ext cx="56762" cy="69663"/>
            </a:xfrm>
            <a:custGeom>
              <a:avLst/>
              <a:gdLst>
                <a:gd name="T0" fmla="*/ 14 w 28"/>
                <a:gd name="T1" fmla="*/ 34 h 34"/>
                <a:gd name="T2" fmla="*/ 1 w 28"/>
                <a:gd name="T3" fmla="*/ 15 h 34"/>
                <a:gd name="T4" fmla="*/ 16 w 28"/>
                <a:gd name="T5" fmla="*/ 0 h 34"/>
                <a:gd name="T6" fmla="*/ 28 w 28"/>
                <a:gd name="T7" fmla="*/ 15 h 34"/>
                <a:gd name="T8" fmla="*/ 14 w 28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4">
                  <a:moveTo>
                    <a:pt x="14" y="34"/>
                  </a:moveTo>
                  <a:cubicBezTo>
                    <a:pt x="8" y="25"/>
                    <a:pt x="0" y="19"/>
                    <a:pt x="1" y="15"/>
                  </a:cubicBezTo>
                  <a:cubicBezTo>
                    <a:pt x="3" y="9"/>
                    <a:pt x="11" y="5"/>
                    <a:pt x="16" y="0"/>
                  </a:cubicBezTo>
                  <a:cubicBezTo>
                    <a:pt x="21" y="5"/>
                    <a:pt x="28" y="10"/>
                    <a:pt x="28" y="15"/>
                  </a:cubicBezTo>
                  <a:cubicBezTo>
                    <a:pt x="28" y="20"/>
                    <a:pt x="21" y="26"/>
                    <a:pt x="14" y="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3"/>
            <p:cNvSpPr>
              <a:spLocks/>
            </p:cNvSpPr>
            <p:nvPr/>
          </p:nvSpPr>
          <p:spPr bwMode="auto">
            <a:xfrm>
              <a:off x="5785596" y="1386349"/>
              <a:ext cx="67083" cy="55042"/>
            </a:xfrm>
            <a:custGeom>
              <a:avLst/>
              <a:gdLst>
                <a:gd name="T0" fmla="*/ 33 w 33"/>
                <a:gd name="T1" fmla="*/ 16 h 27"/>
                <a:gd name="T2" fmla="*/ 12 w 33"/>
                <a:gd name="T3" fmla="*/ 26 h 27"/>
                <a:gd name="T4" fmla="*/ 1 w 33"/>
                <a:gd name="T5" fmla="*/ 12 h 27"/>
                <a:gd name="T6" fmla="*/ 15 w 33"/>
                <a:gd name="T7" fmla="*/ 0 h 27"/>
                <a:gd name="T8" fmla="*/ 33 w 33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7">
                  <a:moveTo>
                    <a:pt x="33" y="16"/>
                  </a:moveTo>
                  <a:cubicBezTo>
                    <a:pt x="23" y="21"/>
                    <a:pt x="17" y="27"/>
                    <a:pt x="12" y="26"/>
                  </a:cubicBezTo>
                  <a:cubicBezTo>
                    <a:pt x="7" y="25"/>
                    <a:pt x="0" y="16"/>
                    <a:pt x="1" y="12"/>
                  </a:cubicBezTo>
                  <a:cubicBezTo>
                    <a:pt x="1" y="7"/>
                    <a:pt x="10" y="0"/>
                    <a:pt x="15" y="0"/>
                  </a:cubicBezTo>
                  <a:cubicBezTo>
                    <a:pt x="20" y="1"/>
                    <a:pt x="25" y="8"/>
                    <a:pt x="3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4"/>
            <p:cNvSpPr>
              <a:spLocks/>
            </p:cNvSpPr>
            <p:nvPr/>
          </p:nvSpPr>
          <p:spPr bwMode="auto">
            <a:xfrm>
              <a:off x="3737853" y="2828628"/>
              <a:ext cx="89444" cy="60202"/>
            </a:xfrm>
            <a:custGeom>
              <a:avLst/>
              <a:gdLst>
                <a:gd name="T0" fmla="*/ 41 w 44"/>
                <a:gd name="T1" fmla="*/ 0 h 30"/>
                <a:gd name="T2" fmla="*/ 43 w 44"/>
                <a:gd name="T3" fmla="*/ 7 h 30"/>
                <a:gd name="T4" fmla="*/ 15 w 44"/>
                <a:gd name="T5" fmla="*/ 28 h 30"/>
                <a:gd name="T6" fmla="*/ 3 w 44"/>
                <a:gd name="T7" fmla="*/ 26 h 30"/>
                <a:gd name="T8" fmla="*/ 2 w 44"/>
                <a:gd name="T9" fmla="*/ 12 h 30"/>
                <a:gd name="T10" fmla="*/ 15 w 44"/>
                <a:gd name="T11" fmla="*/ 8 h 30"/>
                <a:gd name="T12" fmla="*/ 41 w 44"/>
                <a:gd name="T13" fmla="*/ 0 h 30"/>
                <a:gd name="T14" fmla="*/ 41 w 44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41" y="0"/>
                  </a:moveTo>
                  <a:cubicBezTo>
                    <a:pt x="42" y="3"/>
                    <a:pt x="44" y="7"/>
                    <a:pt x="43" y="7"/>
                  </a:cubicBezTo>
                  <a:cubicBezTo>
                    <a:pt x="34" y="14"/>
                    <a:pt x="25" y="22"/>
                    <a:pt x="15" y="28"/>
                  </a:cubicBezTo>
                  <a:cubicBezTo>
                    <a:pt x="12" y="30"/>
                    <a:pt x="5" y="28"/>
                    <a:pt x="3" y="26"/>
                  </a:cubicBezTo>
                  <a:cubicBezTo>
                    <a:pt x="1" y="22"/>
                    <a:pt x="0" y="15"/>
                    <a:pt x="2" y="12"/>
                  </a:cubicBezTo>
                  <a:cubicBezTo>
                    <a:pt x="4" y="9"/>
                    <a:pt x="11" y="7"/>
                    <a:pt x="15" y="8"/>
                  </a:cubicBezTo>
                  <a:cubicBezTo>
                    <a:pt x="26" y="13"/>
                    <a:pt x="35" y="1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7"/>
            <p:cNvSpPr>
              <a:spLocks/>
            </p:cNvSpPr>
            <p:nvPr/>
          </p:nvSpPr>
          <p:spPr bwMode="auto">
            <a:xfrm>
              <a:off x="3998443" y="2875070"/>
              <a:ext cx="49022" cy="62783"/>
            </a:xfrm>
            <a:custGeom>
              <a:avLst/>
              <a:gdLst>
                <a:gd name="T0" fmla="*/ 11 w 24"/>
                <a:gd name="T1" fmla="*/ 31 h 31"/>
                <a:gd name="T2" fmla="*/ 0 w 24"/>
                <a:gd name="T3" fmla="*/ 12 h 31"/>
                <a:gd name="T4" fmla="*/ 13 w 24"/>
                <a:gd name="T5" fmla="*/ 0 h 31"/>
                <a:gd name="T6" fmla="*/ 24 w 24"/>
                <a:gd name="T7" fmla="*/ 14 h 31"/>
                <a:gd name="T8" fmla="*/ 11 w 24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1" y="31"/>
                  </a:moveTo>
                  <a:cubicBezTo>
                    <a:pt x="6" y="22"/>
                    <a:pt x="0" y="17"/>
                    <a:pt x="0" y="12"/>
                  </a:cubicBezTo>
                  <a:cubicBezTo>
                    <a:pt x="1" y="8"/>
                    <a:pt x="8" y="4"/>
                    <a:pt x="13" y="0"/>
                  </a:cubicBezTo>
                  <a:cubicBezTo>
                    <a:pt x="17" y="5"/>
                    <a:pt x="23" y="9"/>
                    <a:pt x="24" y="14"/>
                  </a:cubicBezTo>
                  <a:cubicBezTo>
                    <a:pt x="24" y="18"/>
                    <a:pt x="17" y="23"/>
                    <a:pt x="1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60"/>
            <p:cNvSpPr>
              <a:spLocks/>
            </p:cNvSpPr>
            <p:nvPr/>
          </p:nvSpPr>
          <p:spPr bwMode="auto">
            <a:xfrm>
              <a:off x="3841917" y="2824328"/>
              <a:ext cx="61063" cy="49022"/>
            </a:xfrm>
            <a:custGeom>
              <a:avLst/>
              <a:gdLst>
                <a:gd name="T0" fmla="*/ 30 w 30"/>
                <a:gd name="T1" fmla="*/ 12 h 24"/>
                <a:gd name="T2" fmla="*/ 12 w 30"/>
                <a:gd name="T3" fmla="*/ 23 h 24"/>
                <a:gd name="T4" fmla="*/ 1 w 30"/>
                <a:gd name="T5" fmla="*/ 12 h 24"/>
                <a:gd name="T6" fmla="*/ 12 w 30"/>
                <a:gd name="T7" fmla="*/ 0 h 24"/>
                <a:gd name="T8" fmla="*/ 30 w 30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cubicBezTo>
                    <a:pt x="21" y="18"/>
                    <a:pt x="16" y="24"/>
                    <a:pt x="12" y="23"/>
                  </a:cubicBezTo>
                  <a:cubicBezTo>
                    <a:pt x="7" y="23"/>
                    <a:pt x="0" y="16"/>
                    <a:pt x="1" y="12"/>
                  </a:cubicBezTo>
                  <a:cubicBezTo>
                    <a:pt x="1" y="7"/>
                    <a:pt x="8" y="1"/>
                    <a:pt x="12" y="0"/>
                  </a:cubicBezTo>
                  <a:cubicBezTo>
                    <a:pt x="17" y="0"/>
                    <a:pt x="21" y="6"/>
                    <a:pt x="30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03944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弧形 336"/>
          <p:cNvSpPr/>
          <p:nvPr/>
        </p:nvSpPr>
        <p:spPr>
          <a:xfrm>
            <a:off x="839142" y="0"/>
            <a:ext cx="5085409" cy="6858000"/>
          </a:xfrm>
          <a:prstGeom prst="arc">
            <a:avLst>
              <a:gd name="adj1" fmla="val 16200000"/>
              <a:gd name="adj2" fmla="val 5407055"/>
            </a:avLst>
          </a:prstGeom>
          <a:noFill/>
          <a:ln>
            <a:gradFill flip="none" rotWithShape="1">
              <a:gsLst>
                <a:gs pos="0">
                  <a:srgbClr val="00469B"/>
                </a:gs>
                <a:gs pos="100000">
                  <a:srgbClr val="89BEFF">
                    <a:alpha val="50000"/>
                  </a:srgb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9" name="图片 29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639090" y="5708882"/>
            <a:ext cx="1519172" cy="1149118"/>
          </a:xfrm>
          <a:prstGeom prst="rect">
            <a:avLst/>
          </a:prstGeom>
        </p:spPr>
      </p:pic>
      <p:grpSp>
        <p:nvGrpSpPr>
          <p:cNvPr id="169" name="组合 168"/>
          <p:cNvGrpSpPr/>
          <p:nvPr/>
        </p:nvGrpSpPr>
        <p:grpSpPr>
          <a:xfrm>
            <a:off x="695326" y="1861575"/>
            <a:ext cx="3620220" cy="3606870"/>
            <a:chOff x="4380931" y="1750773"/>
            <a:chExt cx="3393295" cy="3380785"/>
          </a:xfrm>
        </p:grpSpPr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5871903" y="5082594"/>
              <a:ext cx="32119" cy="23628"/>
            </a:xfrm>
            <a:custGeom>
              <a:avLst/>
              <a:gdLst>
                <a:gd name="T0" fmla="*/ 37 w 37"/>
                <a:gd name="T1" fmla="*/ 0 h 27"/>
                <a:gd name="T2" fmla="*/ 37 w 37"/>
                <a:gd name="T3" fmla="*/ 27 h 27"/>
                <a:gd name="T4" fmla="*/ 23 w 37"/>
                <a:gd name="T5" fmla="*/ 17 h 27"/>
                <a:gd name="T6" fmla="*/ 0 w 37"/>
                <a:gd name="T7" fmla="*/ 22 h 27"/>
                <a:gd name="T8" fmla="*/ 0 w 37"/>
                <a:gd name="T9" fmla="*/ 6 h 27"/>
                <a:gd name="T10" fmla="*/ 37 w 3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7">
                  <a:moveTo>
                    <a:pt x="37" y="0"/>
                  </a:moveTo>
                  <a:cubicBezTo>
                    <a:pt x="37" y="13"/>
                    <a:pt x="37" y="21"/>
                    <a:pt x="37" y="27"/>
                  </a:cubicBezTo>
                  <a:cubicBezTo>
                    <a:pt x="33" y="24"/>
                    <a:pt x="28" y="17"/>
                    <a:pt x="23" y="17"/>
                  </a:cubicBezTo>
                  <a:cubicBezTo>
                    <a:pt x="15" y="16"/>
                    <a:pt x="7" y="20"/>
                    <a:pt x="0" y="22"/>
                  </a:cubicBezTo>
                  <a:cubicBezTo>
                    <a:pt x="0" y="20"/>
                    <a:pt x="0" y="13"/>
                    <a:pt x="0" y="6"/>
                  </a:cubicBezTo>
                  <a:cubicBezTo>
                    <a:pt x="13" y="19"/>
                    <a:pt x="29" y="18"/>
                    <a:pt x="37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1"/>
            <p:cNvSpPr>
              <a:spLocks noEditPoints="1"/>
            </p:cNvSpPr>
            <p:nvPr/>
          </p:nvSpPr>
          <p:spPr bwMode="auto">
            <a:xfrm>
              <a:off x="4452373" y="1798665"/>
              <a:ext cx="3289099" cy="3285406"/>
            </a:xfrm>
            <a:custGeom>
              <a:avLst/>
              <a:gdLst>
                <a:gd name="T0" fmla="*/ 1876 w 3769"/>
                <a:gd name="T1" fmla="*/ 2 h 3764"/>
                <a:gd name="T2" fmla="*/ 3765 w 3769"/>
                <a:gd name="T3" fmla="*/ 1891 h 3764"/>
                <a:gd name="T4" fmla="*/ 1883 w 3769"/>
                <a:gd name="T5" fmla="*/ 3764 h 3764"/>
                <a:gd name="T6" fmla="*/ 3 w 3769"/>
                <a:gd name="T7" fmla="*/ 1890 h 3764"/>
                <a:gd name="T8" fmla="*/ 1876 w 3769"/>
                <a:gd name="T9" fmla="*/ 2 h 3764"/>
                <a:gd name="T10" fmla="*/ 841 w 3769"/>
                <a:gd name="T11" fmla="*/ 365 h 3764"/>
                <a:gd name="T12" fmla="*/ 792 w 3769"/>
                <a:gd name="T13" fmla="*/ 398 h 3764"/>
                <a:gd name="T14" fmla="*/ 751 w 3769"/>
                <a:gd name="T15" fmla="*/ 426 h 3764"/>
                <a:gd name="T16" fmla="*/ 410 w 3769"/>
                <a:gd name="T17" fmla="*/ 771 h 3764"/>
                <a:gd name="T18" fmla="*/ 350 w 3769"/>
                <a:gd name="T19" fmla="*/ 859 h 3764"/>
                <a:gd name="T20" fmla="*/ 351 w 3769"/>
                <a:gd name="T21" fmla="*/ 859 h 3764"/>
                <a:gd name="T22" fmla="*/ 338 w 3769"/>
                <a:gd name="T23" fmla="*/ 872 h 3764"/>
                <a:gd name="T24" fmla="*/ 136 w 3769"/>
                <a:gd name="T25" fmla="*/ 1288 h 3764"/>
                <a:gd name="T26" fmla="*/ 39 w 3769"/>
                <a:gd name="T27" fmla="*/ 1787 h 3764"/>
                <a:gd name="T28" fmla="*/ 62 w 3769"/>
                <a:gd name="T29" fmla="*/ 2195 h 3764"/>
                <a:gd name="T30" fmla="*/ 193 w 3769"/>
                <a:gd name="T31" fmla="*/ 2631 h 3764"/>
                <a:gd name="T32" fmla="*/ 640 w 3769"/>
                <a:gd name="T33" fmla="*/ 3251 h 3764"/>
                <a:gd name="T34" fmla="*/ 1038 w 3769"/>
                <a:gd name="T35" fmla="*/ 3527 h 3764"/>
                <a:gd name="T36" fmla="*/ 1500 w 3769"/>
                <a:gd name="T37" fmla="*/ 3690 h 3764"/>
                <a:gd name="T38" fmla="*/ 1776 w 3769"/>
                <a:gd name="T39" fmla="*/ 3728 h 3764"/>
                <a:gd name="T40" fmla="*/ 1776 w 3769"/>
                <a:gd name="T41" fmla="*/ 3727 h 3764"/>
                <a:gd name="T42" fmla="*/ 1787 w 3769"/>
                <a:gd name="T43" fmla="*/ 3730 h 3764"/>
                <a:gd name="T44" fmla="*/ 2161 w 3769"/>
                <a:gd name="T45" fmla="*/ 3710 h 3764"/>
                <a:gd name="T46" fmla="*/ 2794 w 3769"/>
                <a:gd name="T47" fmla="*/ 3489 h 3764"/>
                <a:gd name="T48" fmla="*/ 2943 w 3769"/>
                <a:gd name="T49" fmla="*/ 3394 h 3764"/>
                <a:gd name="T50" fmla="*/ 2945 w 3769"/>
                <a:gd name="T51" fmla="*/ 3391 h 3764"/>
                <a:gd name="T52" fmla="*/ 2959 w 3769"/>
                <a:gd name="T53" fmla="*/ 3385 h 3764"/>
                <a:gd name="T54" fmla="*/ 3341 w 3769"/>
                <a:gd name="T55" fmla="*/ 3015 h 3764"/>
                <a:gd name="T56" fmla="*/ 3726 w 3769"/>
                <a:gd name="T57" fmla="*/ 1964 h 3764"/>
                <a:gd name="T58" fmla="*/ 3667 w 3769"/>
                <a:gd name="T59" fmla="*/ 1415 h 3764"/>
                <a:gd name="T60" fmla="*/ 3421 w 3769"/>
                <a:gd name="T61" fmla="*/ 865 h 3764"/>
                <a:gd name="T62" fmla="*/ 3001 w 3769"/>
                <a:gd name="T63" fmla="*/ 417 h 3764"/>
                <a:gd name="T64" fmla="*/ 2369 w 3769"/>
                <a:gd name="T65" fmla="*/ 108 h 3764"/>
                <a:gd name="T66" fmla="*/ 2192 w 3769"/>
                <a:gd name="T67" fmla="*/ 67 h 3764"/>
                <a:gd name="T68" fmla="*/ 2140 w 3769"/>
                <a:gd name="T69" fmla="*/ 62 h 3764"/>
                <a:gd name="T70" fmla="*/ 2062 w 3769"/>
                <a:gd name="T71" fmla="*/ 50 h 3764"/>
                <a:gd name="T72" fmla="*/ 1986 w 3769"/>
                <a:gd name="T73" fmla="*/ 48 h 3764"/>
                <a:gd name="T74" fmla="*/ 1985 w 3769"/>
                <a:gd name="T75" fmla="*/ 43 h 3764"/>
                <a:gd name="T76" fmla="*/ 1971 w 3769"/>
                <a:gd name="T77" fmla="*/ 42 h 3764"/>
                <a:gd name="T78" fmla="*/ 1883 w 3769"/>
                <a:gd name="T79" fmla="*/ 45 h 3764"/>
                <a:gd name="T80" fmla="*/ 1772 w 3769"/>
                <a:gd name="T81" fmla="*/ 48 h 3764"/>
                <a:gd name="T82" fmla="*/ 1716 w 3769"/>
                <a:gd name="T83" fmla="*/ 51 h 3764"/>
                <a:gd name="T84" fmla="*/ 1655 w 3769"/>
                <a:gd name="T85" fmla="*/ 55 h 3764"/>
                <a:gd name="T86" fmla="*/ 1579 w 3769"/>
                <a:gd name="T87" fmla="*/ 69 h 3764"/>
                <a:gd name="T88" fmla="*/ 1556 w 3769"/>
                <a:gd name="T89" fmla="*/ 73 h 3764"/>
                <a:gd name="T90" fmla="*/ 1485 w 3769"/>
                <a:gd name="T91" fmla="*/ 84 h 3764"/>
                <a:gd name="T92" fmla="*/ 1259 w 3769"/>
                <a:gd name="T93" fmla="*/ 148 h 3764"/>
                <a:gd name="T94" fmla="*/ 858 w 3769"/>
                <a:gd name="T95" fmla="*/ 348 h 3764"/>
                <a:gd name="T96" fmla="*/ 841 w 3769"/>
                <a:gd name="T97" fmla="*/ 365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69" h="3764">
                  <a:moveTo>
                    <a:pt x="1876" y="2"/>
                  </a:moveTo>
                  <a:cubicBezTo>
                    <a:pt x="2913" y="0"/>
                    <a:pt x="3769" y="830"/>
                    <a:pt x="3765" y="1891"/>
                  </a:cubicBezTo>
                  <a:cubicBezTo>
                    <a:pt x="3761" y="2928"/>
                    <a:pt x="2929" y="3764"/>
                    <a:pt x="1883" y="3764"/>
                  </a:cubicBezTo>
                  <a:cubicBezTo>
                    <a:pt x="831" y="3763"/>
                    <a:pt x="7" y="2917"/>
                    <a:pt x="3" y="1890"/>
                  </a:cubicBezTo>
                  <a:cubicBezTo>
                    <a:pt x="0" y="848"/>
                    <a:pt x="838" y="9"/>
                    <a:pt x="1876" y="2"/>
                  </a:cubicBezTo>
                  <a:close/>
                  <a:moveTo>
                    <a:pt x="841" y="365"/>
                  </a:moveTo>
                  <a:cubicBezTo>
                    <a:pt x="824" y="376"/>
                    <a:pt x="808" y="387"/>
                    <a:pt x="792" y="398"/>
                  </a:cubicBezTo>
                  <a:cubicBezTo>
                    <a:pt x="778" y="407"/>
                    <a:pt x="764" y="416"/>
                    <a:pt x="751" y="426"/>
                  </a:cubicBezTo>
                  <a:cubicBezTo>
                    <a:pt x="623" y="527"/>
                    <a:pt x="509" y="641"/>
                    <a:pt x="410" y="771"/>
                  </a:cubicBezTo>
                  <a:cubicBezTo>
                    <a:pt x="389" y="800"/>
                    <a:pt x="370" y="830"/>
                    <a:pt x="350" y="859"/>
                  </a:cubicBezTo>
                  <a:cubicBezTo>
                    <a:pt x="351" y="859"/>
                    <a:pt x="351" y="859"/>
                    <a:pt x="351" y="859"/>
                  </a:cubicBezTo>
                  <a:cubicBezTo>
                    <a:pt x="346" y="863"/>
                    <a:pt x="341" y="867"/>
                    <a:pt x="338" y="872"/>
                  </a:cubicBezTo>
                  <a:cubicBezTo>
                    <a:pt x="255" y="1003"/>
                    <a:pt x="186" y="1141"/>
                    <a:pt x="136" y="1288"/>
                  </a:cubicBezTo>
                  <a:cubicBezTo>
                    <a:pt x="80" y="1450"/>
                    <a:pt x="46" y="1616"/>
                    <a:pt x="39" y="1787"/>
                  </a:cubicBezTo>
                  <a:cubicBezTo>
                    <a:pt x="34" y="1924"/>
                    <a:pt x="38" y="2060"/>
                    <a:pt x="62" y="2195"/>
                  </a:cubicBezTo>
                  <a:cubicBezTo>
                    <a:pt x="89" y="2345"/>
                    <a:pt x="131" y="2491"/>
                    <a:pt x="193" y="2631"/>
                  </a:cubicBezTo>
                  <a:cubicBezTo>
                    <a:pt x="299" y="2869"/>
                    <a:pt x="448" y="3076"/>
                    <a:pt x="640" y="3251"/>
                  </a:cubicBezTo>
                  <a:cubicBezTo>
                    <a:pt x="761" y="3361"/>
                    <a:pt x="893" y="3452"/>
                    <a:pt x="1038" y="3527"/>
                  </a:cubicBezTo>
                  <a:cubicBezTo>
                    <a:pt x="1185" y="3602"/>
                    <a:pt x="1338" y="3659"/>
                    <a:pt x="1500" y="3690"/>
                  </a:cubicBezTo>
                  <a:cubicBezTo>
                    <a:pt x="1591" y="3707"/>
                    <a:pt x="1684" y="3715"/>
                    <a:pt x="1776" y="3728"/>
                  </a:cubicBezTo>
                  <a:cubicBezTo>
                    <a:pt x="1776" y="3727"/>
                    <a:pt x="1776" y="3727"/>
                    <a:pt x="1776" y="3727"/>
                  </a:cubicBezTo>
                  <a:cubicBezTo>
                    <a:pt x="1780" y="3728"/>
                    <a:pt x="1784" y="3729"/>
                    <a:pt x="1787" y="3730"/>
                  </a:cubicBezTo>
                  <a:cubicBezTo>
                    <a:pt x="1912" y="3733"/>
                    <a:pt x="2037" y="3729"/>
                    <a:pt x="2161" y="3710"/>
                  </a:cubicBezTo>
                  <a:cubicBezTo>
                    <a:pt x="2385" y="3675"/>
                    <a:pt x="2597" y="3603"/>
                    <a:pt x="2794" y="3489"/>
                  </a:cubicBezTo>
                  <a:cubicBezTo>
                    <a:pt x="2845" y="3460"/>
                    <a:pt x="2893" y="3426"/>
                    <a:pt x="2943" y="3394"/>
                  </a:cubicBezTo>
                  <a:cubicBezTo>
                    <a:pt x="2943" y="3393"/>
                    <a:pt x="2944" y="3392"/>
                    <a:pt x="2945" y="3391"/>
                  </a:cubicBezTo>
                  <a:cubicBezTo>
                    <a:pt x="2950" y="3389"/>
                    <a:pt x="2955" y="3388"/>
                    <a:pt x="2959" y="3385"/>
                  </a:cubicBezTo>
                  <a:cubicBezTo>
                    <a:pt x="3104" y="3279"/>
                    <a:pt x="3232" y="3157"/>
                    <a:pt x="3341" y="3015"/>
                  </a:cubicBezTo>
                  <a:cubicBezTo>
                    <a:pt x="3580" y="2705"/>
                    <a:pt x="3707" y="2354"/>
                    <a:pt x="3726" y="1964"/>
                  </a:cubicBezTo>
                  <a:cubicBezTo>
                    <a:pt x="3735" y="1778"/>
                    <a:pt x="3715" y="1595"/>
                    <a:pt x="3667" y="1415"/>
                  </a:cubicBezTo>
                  <a:cubicBezTo>
                    <a:pt x="3615" y="1218"/>
                    <a:pt x="3533" y="1034"/>
                    <a:pt x="3421" y="865"/>
                  </a:cubicBezTo>
                  <a:cubicBezTo>
                    <a:pt x="3306" y="692"/>
                    <a:pt x="3167" y="542"/>
                    <a:pt x="3001" y="417"/>
                  </a:cubicBezTo>
                  <a:cubicBezTo>
                    <a:pt x="2810" y="274"/>
                    <a:pt x="2602" y="165"/>
                    <a:pt x="2369" y="108"/>
                  </a:cubicBezTo>
                  <a:cubicBezTo>
                    <a:pt x="2310" y="94"/>
                    <a:pt x="2251" y="80"/>
                    <a:pt x="2192" y="67"/>
                  </a:cubicBezTo>
                  <a:cubicBezTo>
                    <a:pt x="2175" y="63"/>
                    <a:pt x="2157" y="64"/>
                    <a:pt x="2140" y="62"/>
                  </a:cubicBezTo>
                  <a:cubicBezTo>
                    <a:pt x="2114" y="58"/>
                    <a:pt x="2088" y="52"/>
                    <a:pt x="2062" y="50"/>
                  </a:cubicBezTo>
                  <a:cubicBezTo>
                    <a:pt x="2037" y="47"/>
                    <a:pt x="2011" y="48"/>
                    <a:pt x="1986" y="48"/>
                  </a:cubicBezTo>
                  <a:cubicBezTo>
                    <a:pt x="1985" y="48"/>
                    <a:pt x="1985" y="43"/>
                    <a:pt x="1985" y="43"/>
                  </a:cubicBezTo>
                  <a:cubicBezTo>
                    <a:pt x="1980" y="42"/>
                    <a:pt x="1976" y="42"/>
                    <a:pt x="1971" y="42"/>
                  </a:cubicBezTo>
                  <a:cubicBezTo>
                    <a:pt x="1942" y="43"/>
                    <a:pt x="1913" y="44"/>
                    <a:pt x="1883" y="45"/>
                  </a:cubicBezTo>
                  <a:cubicBezTo>
                    <a:pt x="1846" y="46"/>
                    <a:pt x="1809" y="47"/>
                    <a:pt x="1772" y="48"/>
                  </a:cubicBezTo>
                  <a:cubicBezTo>
                    <a:pt x="1753" y="49"/>
                    <a:pt x="1734" y="50"/>
                    <a:pt x="1716" y="51"/>
                  </a:cubicBezTo>
                  <a:cubicBezTo>
                    <a:pt x="1695" y="52"/>
                    <a:pt x="1675" y="53"/>
                    <a:pt x="1655" y="55"/>
                  </a:cubicBezTo>
                  <a:cubicBezTo>
                    <a:pt x="1630" y="59"/>
                    <a:pt x="1604" y="64"/>
                    <a:pt x="1579" y="69"/>
                  </a:cubicBezTo>
                  <a:cubicBezTo>
                    <a:pt x="1571" y="70"/>
                    <a:pt x="1564" y="72"/>
                    <a:pt x="1556" y="73"/>
                  </a:cubicBezTo>
                  <a:cubicBezTo>
                    <a:pt x="1532" y="77"/>
                    <a:pt x="1508" y="77"/>
                    <a:pt x="1485" y="84"/>
                  </a:cubicBezTo>
                  <a:cubicBezTo>
                    <a:pt x="1409" y="104"/>
                    <a:pt x="1333" y="123"/>
                    <a:pt x="1259" y="148"/>
                  </a:cubicBezTo>
                  <a:cubicBezTo>
                    <a:pt x="1116" y="196"/>
                    <a:pt x="985" y="268"/>
                    <a:pt x="858" y="348"/>
                  </a:cubicBezTo>
                  <a:cubicBezTo>
                    <a:pt x="851" y="352"/>
                    <a:pt x="847" y="359"/>
                    <a:pt x="841" y="3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2"/>
            <p:cNvSpPr>
              <a:spLocks noEditPoints="1"/>
            </p:cNvSpPr>
            <p:nvPr/>
          </p:nvSpPr>
          <p:spPr bwMode="auto">
            <a:xfrm>
              <a:off x="4481909" y="1835214"/>
              <a:ext cx="3230028" cy="3221537"/>
            </a:xfrm>
            <a:custGeom>
              <a:avLst/>
              <a:gdLst>
                <a:gd name="T0" fmla="*/ 1995 w 3701"/>
                <a:gd name="T1" fmla="*/ 3520 h 3691"/>
                <a:gd name="T2" fmla="*/ 311 w 3701"/>
                <a:gd name="T3" fmla="*/ 868 h 3691"/>
                <a:gd name="T4" fmla="*/ 852 w 3701"/>
                <a:gd name="T5" fmla="*/ 432 h 3691"/>
                <a:gd name="T6" fmla="*/ 2919 w 3701"/>
                <a:gd name="T7" fmla="*/ 3249 h 3691"/>
                <a:gd name="T8" fmla="*/ 3411 w 3701"/>
                <a:gd name="T9" fmla="*/ 2104 h 3691"/>
                <a:gd name="T10" fmla="*/ 3166 w 3701"/>
                <a:gd name="T11" fmla="*/ 2438 h 3691"/>
                <a:gd name="T12" fmla="*/ 3131 w 3701"/>
                <a:gd name="T13" fmla="*/ 2820 h 3691"/>
                <a:gd name="T14" fmla="*/ 3386 w 3701"/>
                <a:gd name="T15" fmla="*/ 2644 h 3691"/>
                <a:gd name="T16" fmla="*/ 3263 w 3701"/>
                <a:gd name="T17" fmla="*/ 2246 h 3691"/>
                <a:gd name="T18" fmla="*/ 1854 w 3701"/>
                <a:gd name="T19" fmla="*/ 633 h 3691"/>
                <a:gd name="T20" fmla="*/ 2189 w 3701"/>
                <a:gd name="T21" fmla="*/ 3307 h 3691"/>
                <a:gd name="T22" fmla="*/ 2678 w 3701"/>
                <a:gd name="T23" fmla="*/ 3355 h 3691"/>
                <a:gd name="T24" fmla="*/ 2886 w 3701"/>
                <a:gd name="T25" fmla="*/ 3044 h 3691"/>
                <a:gd name="T26" fmla="*/ 2321 w 3701"/>
                <a:gd name="T27" fmla="*/ 3202 h 3691"/>
                <a:gd name="T28" fmla="*/ 2120 w 3701"/>
                <a:gd name="T29" fmla="*/ 3441 h 3691"/>
                <a:gd name="T30" fmla="*/ 2257 w 3701"/>
                <a:gd name="T31" fmla="*/ 592 h 3691"/>
                <a:gd name="T32" fmla="*/ 2785 w 3701"/>
                <a:gd name="T33" fmla="*/ 712 h 3691"/>
                <a:gd name="T34" fmla="*/ 2612 w 3701"/>
                <a:gd name="T35" fmla="*/ 370 h 3691"/>
                <a:gd name="T36" fmla="*/ 2199 w 3701"/>
                <a:gd name="T37" fmla="*/ 420 h 3691"/>
                <a:gd name="T38" fmla="*/ 2189 w 3701"/>
                <a:gd name="T39" fmla="*/ 135 h 3691"/>
                <a:gd name="T40" fmla="*/ 2033 w 3701"/>
                <a:gd name="T41" fmla="*/ 189 h 3691"/>
                <a:gd name="T42" fmla="*/ 3370 w 3701"/>
                <a:gd name="T43" fmla="*/ 1543 h 3691"/>
                <a:gd name="T44" fmla="*/ 3514 w 3701"/>
                <a:gd name="T45" fmla="*/ 1404 h 3691"/>
                <a:gd name="T46" fmla="*/ 3371 w 3701"/>
                <a:gd name="T47" fmla="*/ 1265 h 3691"/>
                <a:gd name="T48" fmla="*/ 3147 w 3701"/>
                <a:gd name="T49" fmla="*/ 1071 h 3691"/>
                <a:gd name="T50" fmla="*/ 2954 w 3701"/>
                <a:gd name="T51" fmla="*/ 1039 h 3691"/>
                <a:gd name="T52" fmla="*/ 397 w 3701"/>
                <a:gd name="T53" fmla="*/ 1592 h 3691"/>
                <a:gd name="T54" fmla="*/ 685 w 3701"/>
                <a:gd name="T55" fmla="*/ 963 h 3691"/>
                <a:gd name="T56" fmla="*/ 495 w 3701"/>
                <a:gd name="T57" fmla="*/ 1035 h 3691"/>
                <a:gd name="T58" fmla="*/ 410 w 3701"/>
                <a:gd name="T59" fmla="*/ 1347 h 3691"/>
                <a:gd name="T60" fmla="*/ 190 w 3701"/>
                <a:gd name="T61" fmla="*/ 1448 h 3691"/>
                <a:gd name="T62" fmla="*/ 213 w 3701"/>
                <a:gd name="T63" fmla="*/ 1626 h 3691"/>
                <a:gd name="T64" fmla="*/ 998 w 3701"/>
                <a:gd name="T65" fmla="*/ 3192 h 3691"/>
                <a:gd name="T66" fmla="*/ 1132 w 3701"/>
                <a:gd name="T67" fmla="*/ 3390 h 3691"/>
                <a:gd name="T68" fmla="*/ 1383 w 3701"/>
                <a:gd name="T69" fmla="*/ 3341 h 3691"/>
                <a:gd name="T70" fmla="*/ 1531 w 3701"/>
                <a:gd name="T71" fmla="*/ 3387 h 3691"/>
                <a:gd name="T72" fmla="*/ 1385 w 3701"/>
                <a:gd name="T73" fmla="*/ 3073 h 3691"/>
                <a:gd name="T74" fmla="*/ 1248 w 3701"/>
                <a:gd name="T75" fmla="*/ 565 h 3691"/>
                <a:gd name="T76" fmla="*/ 1433 w 3701"/>
                <a:gd name="T77" fmla="*/ 331 h 3691"/>
                <a:gd name="T78" fmla="*/ 1303 w 3701"/>
                <a:gd name="T79" fmla="*/ 354 h 3691"/>
                <a:gd name="T80" fmla="*/ 1146 w 3701"/>
                <a:gd name="T81" fmla="*/ 266 h 3691"/>
                <a:gd name="T82" fmla="*/ 970 w 3701"/>
                <a:gd name="T83" fmla="*/ 502 h 3691"/>
                <a:gd name="T84" fmla="*/ 539 w 3701"/>
                <a:gd name="T85" fmla="*/ 2634 h 3691"/>
                <a:gd name="T86" fmla="*/ 643 w 3701"/>
                <a:gd name="T87" fmla="*/ 2533 h 3691"/>
                <a:gd name="T88" fmla="*/ 274 w 3701"/>
                <a:gd name="T89" fmla="*/ 2035 h 3691"/>
                <a:gd name="T90" fmla="*/ 215 w 3701"/>
                <a:gd name="T91" fmla="*/ 2215 h 3691"/>
                <a:gd name="T92" fmla="*/ 435 w 3701"/>
                <a:gd name="T93" fmla="*/ 2314 h 3691"/>
                <a:gd name="T94" fmla="*/ 515 w 3701"/>
                <a:gd name="T95" fmla="*/ 2616 h 3691"/>
                <a:gd name="T96" fmla="*/ 3593 w 3701"/>
                <a:gd name="T97" fmla="*/ 1708 h 3691"/>
                <a:gd name="T98" fmla="*/ 1827 w 3701"/>
                <a:gd name="T99" fmla="*/ 72 h 3691"/>
                <a:gd name="T100" fmla="*/ 1932 w 3701"/>
                <a:gd name="T101" fmla="*/ 151 h 3691"/>
                <a:gd name="T102" fmla="*/ 143 w 3701"/>
                <a:gd name="T103" fmla="*/ 1680 h 3691"/>
                <a:gd name="T104" fmla="*/ 1911 w 3701"/>
                <a:gd name="T105" fmla="*/ 3211 h 3691"/>
                <a:gd name="T106" fmla="*/ 3112 w 3701"/>
                <a:gd name="T107" fmla="*/ 1827 h 3691"/>
                <a:gd name="T108" fmla="*/ 392 w 3701"/>
                <a:gd name="T109" fmla="*/ 2837 h 3691"/>
                <a:gd name="T110" fmla="*/ 3257 w 3701"/>
                <a:gd name="T111" fmla="*/ 2805 h 3691"/>
                <a:gd name="T112" fmla="*/ 2834 w 3701"/>
                <a:gd name="T113" fmla="*/ 439 h 3691"/>
                <a:gd name="T114" fmla="*/ 3007 w 3701"/>
                <a:gd name="T115" fmla="*/ 2526 h 3691"/>
                <a:gd name="T116" fmla="*/ 2548 w 3701"/>
                <a:gd name="T117" fmla="*/ 3026 h 3691"/>
                <a:gd name="T118" fmla="*/ 2427 w 3701"/>
                <a:gd name="T119" fmla="*/ 203 h 3691"/>
                <a:gd name="T120" fmla="*/ 3490 w 3701"/>
                <a:gd name="T121" fmla="*/ 2555 h 3691"/>
                <a:gd name="T122" fmla="*/ 1111 w 3701"/>
                <a:gd name="T123" fmla="*/ 163 h 3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01" h="3691">
                  <a:moveTo>
                    <a:pt x="2909" y="3352"/>
                  </a:moveTo>
                  <a:cubicBezTo>
                    <a:pt x="2859" y="3384"/>
                    <a:pt x="2811" y="3418"/>
                    <a:pt x="2760" y="3447"/>
                  </a:cubicBezTo>
                  <a:cubicBezTo>
                    <a:pt x="2563" y="3561"/>
                    <a:pt x="2351" y="3633"/>
                    <a:pt x="2127" y="3668"/>
                  </a:cubicBezTo>
                  <a:cubicBezTo>
                    <a:pt x="2003" y="3687"/>
                    <a:pt x="1878" y="3691"/>
                    <a:pt x="1753" y="3688"/>
                  </a:cubicBezTo>
                  <a:cubicBezTo>
                    <a:pt x="1750" y="3687"/>
                    <a:pt x="1746" y="3686"/>
                    <a:pt x="1742" y="3685"/>
                  </a:cubicBezTo>
                  <a:cubicBezTo>
                    <a:pt x="1766" y="3667"/>
                    <a:pt x="1747" y="3642"/>
                    <a:pt x="1749" y="3620"/>
                  </a:cubicBezTo>
                  <a:cubicBezTo>
                    <a:pt x="1756" y="3623"/>
                    <a:pt x="1759" y="3624"/>
                    <a:pt x="1758" y="3624"/>
                  </a:cubicBezTo>
                  <a:cubicBezTo>
                    <a:pt x="1762" y="3618"/>
                    <a:pt x="1765" y="3614"/>
                    <a:pt x="1768" y="3611"/>
                  </a:cubicBezTo>
                  <a:cubicBezTo>
                    <a:pt x="1777" y="3604"/>
                    <a:pt x="1786" y="3596"/>
                    <a:pt x="1795" y="3590"/>
                  </a:cubicBezTo>
                  <a:cubicBezTo>
                    <a:pt x="1797" y="3588"/>
                    <a:pt x="1802" y="3587"/>
                    <a:pt x="1803" y="3588"/>
                  </a:cubicBezTo>
                  <a:cubicBezTo>
                    <a:pt x="1805" y="3590"/>
                    <a:pt x="1808" y="3595"/>
                    <a:pt x="1807" y="3597"/>
                  </a:cubicBezTo>
                  <a:cubicBezTo>
                    <a:pt x="1805" y="3607"/>
                    <a:pt x="1800" y="3616"/>
                    <a:pt x="1797" y="3625"/>
                  </a:cubicBezTo>
                  <a:cubicBezTo>
                    <a:pt x="1795" y="3633"/>
                    <a:pt x="1795" y="3641"/>
                    <a:pt x="1793" y="3648"/>
                  </a:cubicBezTo>
                  <a:cubicBezTo>
                    <a:pt x="1795" y="3648"/>
                    <a:pt x="1796" y="3648"/>
                    <a:pt x="1797" y="3648"/>
                  </a:cubicBezTo>
                  <a:cubicBezTo>
                    <a:pt x="1806" y="3631"/>
                    <a:pt x="1815" y="3614"/>
                    <a:pt x="1823" y="3598"/>
                  </a:cubicBezTo>
                  <a:cubicBezTo>
                    <a:pt x="1843" y="3598"/>
                    <a:pt x="1862" y="3598"/>
                    <a:pt x="1879" y="3598"/>
                  </a:cubicBezTo>
                  <a:cubicBezTo>
                    <a:pt x="1889" y="3616"/>
                    <a:pt x="1899" y="3632"/>
                    <a:pt x="1908" y="3648"/>
                  </a:cubicBezTo>
                  <a:cubicBezTo>
                    <a:pt x="1909" y="3648"/>
                    <a:pt x="1910" y="3648"/>
                    <a:pt x="1911" y="3648"/>
                  </a:cubicBezTo>
                  <a:cubicBezTo>
                    <a:pt x="1906" y="3628"/>
                    <a:pt x="1901" y="3608"/>
                    <a:pt x="1895" y="3585"/>
                  </a:cubicBezTo>
                  <a:cubicBezTo>
                    <a:pt x="1912" y="3596"/>
                    <a:pt x="1924" y="3603"/>
                    <a:pt x="1935" y="3610"/>
                  </a:cubicBezTo>
                  <a:cubicBezTo>
                    <a:pt x="1950" y="3621"/>
                    <a:pt x="1965" y="3631"/>
                    <a:pt x="1952" y="3654"/>
                  </a:cubicBezTo>
                  <a:cubicBezTo>
                    <a:pt x="1948" y="3659"/>
                    <a:pt x="1953" y="3670"/>
                    <a:pt x="1954" y="3678"/>
                  </a:cubicBezTo>
                  <a:cubicBezTo>
                    <a:pt x="1957" y="3678"/>
                    <a:pt x="1959" y="3677"/>
                    <a:pt x="1961" y="3677"/>
                  </a:cubicBezTo>
                  <a:cubicBezTo>
                    <a:pt x="1963" y="3666"/>
                    <a:pt x="1964" y="3654"/>
                    <a:pt x="1967" y="3643"/>
                  </a:cubicBezTo>
                  <a:cubicBezTo>
                    <a:pt x="1972" y="3620"/>
                    <a:pt x="1970" y="3599"/>
                    <a:pt x="1959" y="3578"/>
                  </a:cubicBezTo>
                  <a:cubicBezTo>
                    <a:pt x="1951" y="3563"/>
                    <a:pt x="1960" y="3552"/>
                    <a:pt x="1971" y="3544"/>
                  </a:cubicBezTo>
                  <a:cubicBezTo>
                    <a:pt x="1976" y="3541"/>
                    <a:pt x="1987" y="3538"/>
                    <a:pt x="1991" y="3541"/>
                  </a:cubicBezTo>
                  <a:cubicBezTo>
                    <a:pt x="2001" y="3548"/>
                    <a:pt x="2002" y="3559"/>
                    <a:pt x="1994" y="3571"/>
                  </a:cubicBezTo>
                  <a:cubicBezTo>
                    <a:pt x="1991" y="3575"/>
                    <a:pt x="1991" y="3583"/>
                    <a:pt x="1992" y="3589"/>
                  </a:cubicBezTo>
                  <a:cubicBezTo>
                    <a:pt x="1994" y="3601"/>
                    <a:pt x="1999" y="3613"/>
                    <a:pt x="2002" y="3625"/>
                  </a:cubicBezTo>
                  <a:cubicBezTo>
                    <a:pt x="2010" y="3616"/>
                    <a:pt x="2018" y="3606"/>
                    <a:pt x="2011" y="3589"/>
                  </a:cubicBezTo>
                  <a:cubicBezTo>
                    <a:pt x="2009" y="3584"/>
                    <a:pt x="2011" y="3576"/>
                    <a:pt x="2013" y="3570"/>
                  </a:cubicBezTo>
                  <a:cubicBezTo>
                    <a:pt x="2026" y="3541"/>
                    <a:pt x="2024" y="3533"/>
                    <a:pt x="1995" y="3520"/>
                  </a:cubicBezTo>
                  <a:cubicBezTo>
                    <a:pt x="2010" y="3501"/>
                    <a:pt x="2002" y="3478"/>
                    <a:pt x="1987" y="3470"/>
                  </a:cubicBezTo>
                  <a:cubicBezTo>
                    <a:pt x="1973" y="3462"/>
                    <a:pt x="1951" y="3468"/>
                    <a:pt x="1932" y="3468"/>
                  </a:cubicBezTo>
                  <a:cubicBezTo>
                    <a:pt x="1934" y="3464"/>
                    <a:pt x="1938" y="3459"/>
                    <a:pt x="1938" y="3454"/>
                  </a:cubicBezTo>
                  <a:cubicBezTo>
                    <a:pt x="1938" y="3445"/>
                    <a:pt x="1939" y="3432"/>
                    <a:pt x="1934" y="3427"/>
                  </a:cubicBezTo>
                  <a:cubicBezTo>
                    <a:pt x="1928" y="3422"/>
                    <a:pt x="1912" y="3420"/>
                    <a:pt x="1907" y="3424"/>
                  </a:cubicBezTo>
                  <a:cubicBezTo>
                    <a:pt x="1892" y="3437"/>
                    <a:pt x="1876" y="3437"/>
                    <a:pt x="1858" y="3433"/>
                  </a:cubicBezTo>
                  <a:cubicBezTo>
                    <a:pt x="1851" y="3431"/>
                    <a:pt x="1843" y="3432"/>
                    <a:pt x="1836" y="3434"/>
                  </a:cubicBezTo>
                  <a:cubicBezTo>
                    <a:pt x="1823" y="3437"/>
                    <a:pt x="1814" y="3435"/>
                    <a:pt x="1803" y="3426"/>
                  </a:cubicBezTo>
                  <a:cubicBezTo>
                    <a:pt x="1796" y="3421"/>
                    <a:pt x="1780" y="3420"/>
                    <a:pt x="1772" y="3425"/>
                  </a:cubicBezTo>
                  <a:cubicBezTo>
                    <a:pt x="1766" y="3427"/>
                    <a:pt x="1767" y="3444"/>
                    <a:pt x="1767" y="3454"/>
                  </a:cubicBezTo>
                  <a:cubicBezTo>
                    <a:pt x="1767" y="3459"/>
                    <a:pt x="1771" y="3463"/>
                    <a:pt x="1774" y="3469"/>
                  </a:cubicBezTo>
                  <a:cubicBezTo>
                    <a:pt x="1713" y="3459"/>
                    <a:pt x="1703" y="3466"/>
                    <a:pt x="1707" y="3520"/>
                  </a:cubicBezTo>
                  <a:cubicBezTo>
                    <a:pt x="1682" y="3531"/>
                    <a:pt x="1678" y="3542"/>
                    <a:pt x="1691" y="3567"/>
                  </a:cubicBezTo>
                  <a:cubicBezTo>
                    <a:pt x="1695" y="3575"/>
                    <a:pt x="1699" y="3581"/>
                    <a:pt x="1694" y="3593"/>
                  </a:cubicBezTo>
                  <a:cubicBezTo>
                    <a:pt x="1691" y="3601"/>
                    <a:pt x="1697" y="3613"/>
                    <a:pt x="1699" y="3623"/>
                  </a:cubicBezTo>
                  <a:cubicBezTo>
                    <a:pt x="1705" y="3613"/>
                    <a:pt x="1707" y="3603"/>
                    <a:pt x="1711" y="3596"/>
                  </a:cubicBezTo>
                  <a:cubicBezTo>
                    <a:pt x="1716" y="3585"/>
                    <a:pt x="1719" y="3575"/>
                    <a:pt x="1709" y="3565"/>
                  </a:cubicBezTo>
                  <a:cubicBezTo>
                    <a:pt x="1706" y="3562"/>
                    <a:pt x="1705" y="3554"/>
                    <a:pt x="1707" y="3551"/>
                  </a:cubicBezTo>
                  <a:cubicBezTo>
                    <a:pt x="1711" y="3545"/>
                    <a:pt x="1719" y="3535"/>
                    <a:pt x="1721" y="3536"/>
                  </a:cubicBezTo>
                  <a:cubicBezTo>
                    <a:pt x="1730" y="3540"/>
                    <a:pt x="1739" y="3546"/>
                    <a:pt x="1744" y="3554"/>
                  </a:cubicBezTo>
                  <a:cubicBezTo>
                    <a:pt x="1747" y="3560"/>
                    <a:pt x="1746" y="3569"/>
                    <a:pt x="1745" y="3577"/>
                  </a:cubicBezTo>
                  <a:cubicBezTo>
                    <a:pt x="1742" y="3595"/>
                    <a:pt x="1735" y="3612"/>
                    <a:pt x="1735" y="3629"/>
                  </a:cubicBezTo>
                  <a:cubicBezTo>
                    <a:pt x="1735" y="3648"/>
                    <a:pt x="1739" y="3667"/>
                    <a:pt x="1742" y="3686"/>
                  </a:cubicBezTo>
                  <a:cubicBezTo>
                    <a:pt x="1650" y="3673"/>
                    <a:pt x="1557" y="3665"/>
                    <a:pt x="1466" y="3648"/>
                  </a:cubicBezTo>
                  <a:cubicBezTo>
                    <a:pt x="1304" y="3617"/>
                    <a:pt x="1151" y="3560"/>
                    <a:pt x="1004" y="3485"/>
                  </a:cubicBezTo>
                  <a:cubicBezTo>
                    <a:pt x="859" y="3410"/>
                    <a:pt x="727" y="3319"/>
                    <a:pt x="606" y="3209"/>
                  </a:cubicBezTo>
                  <a:cubicBezTo>
                    <a:pt x="414" y="3034"/>
                    <a:pt x="265" y="2827"/>
                    <a:pt x="159" y="2589"/>
                  </a:cubicBezTo>
                  <a:cubicBezTo>
                    <a:pt x="97" y="2449"/>
                    <a:pt x="55" y="2303"/>
                    <a:pt x="28" y="2153"/>
                  </a:cubicBezTo>
                  <a:cubicBezTo>
                    <a:pt x="4" y="2018"/>
                    <a:pt x="0" y="1882"/>
                    <a:pt x="5" y="1745"/>
                  </a:cubicBezTo>
                  <a:cubicBezTo>
                    <a:pt x="12" y="1574"/>
                    <a:pt x="46" y="1408"/>
                    <a:pt x="102" y="1246"/>
                  </a:cubicBezTo>
                  <a:cubicBezTo>
                    <a:pt x="152" y="1099"/>
                    <a:pt x="221" y="961"/>
                    <a:pt x="304" y="830"/>
                  </a:cubicBezTo>
                  <a:cubicBezTo>
                    <a:pt x="307" y="825"/>
                    <a:pt x="312" y="821"/>
                    <a:pt x="317" y="817"/>
                  </a:cubicBezTo>
                  <a:cubicBezTo>
                    <a:pt x="314" y="834"/>
                    <a:pt x="309" y="851"/>
                    <a:pt x="311" y="868"/>
                  </a:cubicBezTo>
                  <a:cubicBezTo>
                    <a:pt x="312" y="876"/>
                    <a:pt x="325" y="886"/>
                    <a:pt x="335" y="889"/>
                  </a:cubicBezTo>
                  <a:cubicBezTo>
                    <a:pt x="341" y="890"/>
                    <a:pt x="352" y="880"/>
                    <a:pt x="358" y="873"/>
                  </a:cubicBezTo>
                  <a:cubicBezTo>
                    <a:pt x="361" y="870"/>
                    <a:pt x="360" y="861"/>
                    <a:pt x="360" y="859"/>
                  </a:cubicBezTo>
                  <a:cubicBezTo>
                    <a:pt x="374" y="861"/>
                    <a:pt x="388" y="866"/>
                    <a:pt x="400" y="863"/>
                  </a:cubicBezTo>
                  <a:cubicBezTo>
                    <a:pt x="412" y="861"/>
                    <a:pt x="422" y="851"/>
                    <a:pt x="431" y="845"/>
                  </a:cubicBezTo>
                  <a:cubicBezTo>
                    <a:pt x="432" y="855"/>
                    <a:pt x="432" y="868"/>
                    <a:pt x="434" y="880"/>
                  </a:cubicBezTo>
                  <a:cubicBezTo>
                    <a:pt x="435" y="889"/>
                    <a:pt x="437" y="900"/>
                    <a:pt x="443" y="905"/>
                  </a:cubicBezTo>
                  <a:cubicBezTo>
                    <a:pt x="448" y="910"/>
                    <a:pt x="462" y="912"/>
                    <a:pt x="466" y="908"/>
                  </a:cubicBezTo>
                  <a:cubicBezTo>
                    <a:pt x="473" y="902"/>
                    <a:pt x="478" y="892"/>
                    <a:pt x="481" y="882"/>
                  </a:cubicBezTo>
                  <a:cubicBezTo>
                    <a:pt x="483" y="872"/>
                    <a:pt x="484" y="862"/>
                    <a:pt x="484" y="852"/>
                  </a:cubicBezTo>
                  <a:cubicBezTo>
                    <a:pt x="484" y="834"/>
                    <a:pt x="483" y="816"/>
                    <a:pt x="481" y="798"/>
                  </a:cubicBezTo>
                  <a:cubicBezTo>
                    <a:pt x="481" y="794"/>
                    <a:pt x="477" y="790"/>
                    <a:pt x="474" y="787"/>
                  </a:cubicBezTo>
                  <a:cubicBezTo>
                    <a:pt x="460" y="772"/>
                    <a:pt x="409" y="778"/>
                    <a:pt x="398" y="795"/>
                  </a:cubicBezTo>
                  <a:cubicBezTo>
                    <a:pt x="397" y="798"/>
                    <a:pt x="397" y="802"/>
                    <a:pt x="395" y="805"/>
                  </a:cubicBezTo>
                  <a:cubicBezTo>
                    <a:pt x="394" y="807"/>
                    <a:pt x="391" y="808"/>
                    <a:pt x="388" y="810"/>
                  </a:cubicBezTo>
                  <a:cubicBezTo>
                    <a:pt x="387" y="807"/>
                    <a:pt x="385" y="804"/>
                    <a:pt x="385" y="802"/>
                  </a:cubicBezTo>
                  <a:cubicBezTo>
                    <a:pt x="385" y="789"/>
                    <a:pt x="378" y="779"/>
                    <a:pt x="365" y="779"/>
                  </a:cubicBezTo>
                  <a:cubicBezTo>
                    <a:pt x="356" y="779"/>
                    <a:pt x="346" y="786"/>
                    <a:pt x="338" y="792"/>
                  </a:cubicBezTo>
                  <a:cubicBezTo>
                    <a:pt x="329" y="799"/>
                    <a:pt x="323" y="809"/>
                    <a:pt x="316" y="817"/>
                  </a:cubicBezTo>
                  <a:cubicBezTo>
                    <a:pt x="336" y="788"/>
                    <a:pt x="355" y="758"/>
                    <a:pt x="376" y="729"/>
                  </a:cubicBezTo>
                  <a:cubicBezTo>
                    <a:pt x="475" y="599"/>
                    <a:pt x="589" y="485"/>
                    <a:pt x="717" y="384"/>
                  </a:cubicBezTo>
                  <a:cubicBezTo>
                    <a:pt x="730" y="374"/>
                    <a:pt x="744" y="365"/>
                    <a:pt x="758" y="356"/>
                  </a:cubicBezTo>
                  <a:cubicBezTo>
                    <a:pt x="756" y="363"/>
                    <a:pt x="743" y="369"/>
                    <a:pt x="754" y="377"/>
                  </a:cubicBezTo>
                  <a:cubicBezTo>
                    <a:pt x="761" y="381"/>
                    <a:pt x="769" y="384"/>
                    <a:pt x="772" y="385"/>
                  </a:cubicBezTo>
                  <a:cubicBezTo>
                    <a:pt x="765" y="395"/>
                    <a:pt x="757" y="405"/>
                    <a:pt x="753" y="416"/>
                  </a:cubicBezTo>
                  <a:cubicBezTo>
                    <a:pt x="749" y="428"/>
                    <a:pt x="746" y="442"/>
                    <a:pt x="746" y="455"/>
                  </a:cubicBezTo>
                  <a:cubicBezTo>
                    <a:pt x="746" y="468"/>
                    <a:pt x="755" y="478"/>
                    <a:pt x="769" y="481"/>
                  </a:cubicBezTo>
                  <a:cubicBezTo>
                    <a:pt x="785" y="484"/>
                    <a:pt x="801" y="485"/>
                    <a:pt x="818" y="487"/>
                  </a:cubicBezTo>
                  <a:cubicBezTo>
                    <a:pt x="820" y="487"/>
                    <a:pt x="822" y="487"/>
                    <a:pt x="824" y="486"/>
                  </a:cubicBezTo>
                  <a:cubicBezTo>
                    <a:pt x="832" y="486"/>
                    <a:pt x="841" y="487"/>
                    <a:pt x="849" y="485"/>
                  </a:cubicBezTo>
                  <a:cubicBezTo>
                    <a:pt x="858" y="482"/>
                    <a:pt x="870" y="480"/>
                    <a:pt x="876" y="473"/>
                  </a:cubicBezTo>
                  <a:cubicBezTo>
                    <a:pt x="881" y="467"/>
                    <a:pt x="881" y="453"/>
                    <a:pt x="877" y="446"/>
                  </a:cubicBezTo>
                  <a:cubicBezTo>
                    <a:pt x="873" y="439"/>
                    <a:pt x="861" y="435"/>
                    <a:pt x="852" y="432"/>
                  </a:cubicBezTo>
                  <a:cubicBezTo>
                    <a:pt x="843" y="430"/>
                    <a:pt x="832" y="431"/>
                    <a:pt x="820" y="430"/>
                  </a:cubicBezTo>
                  <a:cubicBezTo>
                    <a:pt x="837" y="405"/>
                    <a:pt x="846" y="384"/>
                    <a:pt x="824" y="362"/>
                  </a:cubicBezTo>
                  <a:cubicBezTo>
                    <a:pt x="834" y="360"/>
                    <a:pt x="845" y="360"/>
                    <a:pt x="851" y="355"/>
                  </a:cubicBezTo>
                  <a:cubicBezTo>
                    <a:pt x="868" y="343"/>
                    <a:pt x="858" y="328"/>
                    <a:pt x="851" y="315"/>
                  </a:cubicBezTo>
                  <a:cubicBezTo>
                    <a:pt x="843" y="302"/>
                    <a:pt x="832" y="307"/>
                    <a:pt x="822" y="314"/>
                  </a:cubicBezTo>
                  <a:cubicBezTo>
                    <a:pt x="817" y="317"/>
                    <a:pt x="812" y="320"/>
                    <a:pt x="807" y="323"/>
                  </a:cubicBezTo>
                  <a:cubicBezTo>
                    <a:pt x="813" y="317"/>
                    <a:pt x="817" y="310"/>
                    <a:pt x="824" y="306"/>
                  </a:cubicBezTo>
                  <a:cubicBezTo>
                    <a:pt x="951" y="226"/>
                    <a:pt x="1082" y="154"/>
                    <a:pt x="1225" y="106"/>
                  </a:cubicBezTo>
                  <a:cubicBezTo>
                    <a:pt x="1299" y="81"/>
                    <a:pt x="1375" y="62"/>
                    <a:pt x="1451" y="42"/>
                  </a:cubicBezTo>
                  <a:cubicBezTo>
                    <a:pt x="1474" y="35"/>
                    <a:pt x="1498" y="35"/>
                    <a:pt x="1522" y="31"/>
                  </a:cubicBezTo>
                  <a:cubicBezTo>
                    <a:pt x="1530" y="30"/>
                    <a:pt x="1537" y="28"/>
                    <a:pt x="1545" y="27"/>
                  </a:cubicBezTo>
                  <a:cubicBezTo>
                    <a:pt x="1570" y="22"/>
                    <a:pt x="1596" y="17"/>
                    <a:pt x="1621" y="13"/>
                  </a:cubicBezTo>
                  <a:cubicBezTo>
                    <a:pt x="1641" y="11"/>
                    <a:pt x="1661" y="10"/>
                    <a:pt x="1682" y="9"/>
                  </a:cubicBezTo>
                  <a:cubicBezTo>
                    <a:pt x="1700" y="8"/>
                    <a:pt x="1719" y="7"/>
                    <a:pt x="1738" y="6"/>
                  </a:cubicBezTo>
                  <a:cubicBezTo>
                    <a:pt x="1775" y="5"/>
                    <a:pt x="1812" y="4"/>
                    <a:pt x="1849" y="3"/>
                  </a:cubicBezTo>
                  <a:cubicBezTo>
                    <a:pt x="1879" y="2"/>
                    <a:pt x="1908" y="1"/>
                    <a:pt x="1937" y="0"/>
                  </a:cubicBezTo>
                  <a:cubicBezTo>
                    <a:pt x="1942" y="0"/>
                    <a:pt x="1946" y="0"/>
                    <a:pt x="1951" y="1"/>
                  </a:cubicBezTo>
                  <a:cubicBezTo>
                    <a:pt x="1951" y="1"/>
                    <a:pt x="1951" y="6"/>
                    <a:pt x="1952" y="6"/>
                  </a:cubicBezTo>
                  <a:cubicBezTo>
                    <a:pt x="1977" y="6"/>
                    <a:pt x="2003" y="5"/>
                    <a:pt x="2028" y="8"/>
                  </a:cubicBezTo>
                  <a:cubicBezTo>
                    <a:pt x="2054" y="10"/>
                    <a:pt x="2080" y="16"/>
                    <a:pt x="2106" y="20"/>
                  </a:cubicBezTo>
                  <a:cubicBezTo>
                    <a:pt x="2123" y="22"/>
                    <a:pt x="2141" y="21"/>
                    <a:pt x="2158" y="25"/>
                  </a:cubicBezTo>
                  <a:cubicBezTo>
                    <a:pt x="2217" y="38"/>
                    <a:pt x="2276" y="52"/>
                    <a:pt x="2335" y="66"/>
                  </a:cubicBezTo>
                  <a:cubicBezTo>
                    <a:pt x="2568" y="123"/>
                    <a:pt x="2776" y="232"/>
                    <a:pt x="2967" y="375"/>
                  </a:cubicBezTo>
                  <a:cubicBezTo>
                    <a:pt x="3133" y="500"/>
                    <a:pt x="3272" y="650"/>
                    <a:pt x="3387" y="823"/>
                  </a:cubicBezTo>
                  <a:cubicBezTo>
                    <a:pt x="3499" y="992"/>
                    <a:pt x="3581" y="1176"/>
                    <a:pt x="3633" y="1373"/>
                  </a:cubicBezTo>
                  <a:cubicBezTo>
                    <a:pt x="3681" y="1553"/>
                    <a:pt x="3701" y="1736"/>
                    <a:pt x="3692" y="1922"/>
                  </a:cubicBezTo>
                  <a:cubicBezTo>
                    <a:pt x="3673" y="2312"/>
                    <a:pt x="3546" y="2663"/>
                    <a:pt x="3307" y="2973"/>
                  </a:cubicBezTo>
                  <a:cubicBezTo>
                    <a:pt x="3198" y="3115"/>
                    <a:pt x="3070" y="3237"/>
                    <a:pt x="2925" y="3343"/>
                  </a:cubicBezTo>
                  <a:cubicBezTo>
                    <a:pt x="2921" y="3346"/>
                    <a:pt x="2916" y="3347"/>
                    <a:pt x="2911" y="3349"/>
                  </a:cubicBezTo>
                  <a:cubicBezTo>
                    <a:pt x="2924" y="3328"/>
                    <a:pt x="2919" y="3319"/>
                    <a:pt x="2883" y="3308"/>
                  </a:cubicBezTo>
                  <a:cubicBezTo>
                    <a:pt x="2889" y="3305"/>
                    <a:pt x="2894" y="3303"/>
                    <a:pt x="2897" y="3300"/>
                  </a:cubicBezTo>
                  <a:cubicBezTo>
                    <a:pt x="2902" y="3296"/>
                    <a:pt x="2908" y="3292"/>
                    <a:pt x="2910" y="3286"/>
                  </a:cubicBezTo>
                  <a:cubicBezTo>
                    <a:pt x="2914" y="3274"/>
                    <a:pt x="2917" y="3262"/>
                    <a:pt x="2919" y="3249"/>
                  </a:cubicBezTo>
                  <a:cubicBezTo>
                    <a:pt x="2922" y="3233"/>
                    <a:pt x="2905" y="3214"/>
                    <a:pt x="2889" y="3215"/>
                  </a:cubicBezTo>
                  <a:cubicBezTo>
                    <a:pt x="2863" y="3216"/>
                    <a:pt x="2838" y="3216"/>
                    <a:pt x="2812" y="3216"/>
                  </a:cubicBezTo>
                  <a:cubicBezTo>
                    <a:pt x="2797" y="3216"/>
                    <a:pt x="2783" y="3228"/>
                    <a:pt x="2784" y="3241"/>
                  </a:cubicBezTo>
                  <a:cubicBezTo>
                    <a:pt x="2786" y="3254"/>
                    <a:pt x="2793" y="3265"/>
                    <a:pt x="2808" y="3265"/>
                  </a:cubicBezTo>
                  <a:cubicBezTo>
                    <a:pt x="2824" y="3265"/>
                    <a:pt x="2839" y="3265"/>
                    <a:pt x="2855" y="3265"/>
                  </a:cubicBezTo>
                  <a:cubicBezTo>
                    <a:pt x="2825" y="3283"/>
                    <a:pt x="2821" y="3301"/>
                    <a:pt x="2841" y="3336"/>
                  </a:cubicBezTo>
                  <a:cubicBezTo>
                    <a:pt x="2840" y="3336"/>
                    <a:pt x="2839" y="3337"/>
                    <a:pt x="2838" y="3338"/>
                  </a:cubicBezTo>
                  <a:cubicBezTo>
                    <a:pt x="2828" y="3342"/>
                    <a:pt x="2814" y="3344"/>
                    <a:pt x="2809" y="3352"/>
                  </a:cubicBezTo>
                  <a:cubicBezTo>
                    <a:pt x="2805" y="3357"/>
                    <a:pt x="2808" y="3374"/>
                    <a:pt x="2814" y="3380"/>
                  </a:cubicBezTo>
                  <a:cubicBezTo>
                    <a:pt x="2821" y="3385"/>
                    <a:pt x="2836" y="3387"/>
                    <a:pt x="2844" y="3384"/>
                  </a:cubicBezTo>
                  <a:cubicBezTo>
                    <a:pt x="2866" y="3375"/>
                    <a:pt x="2887" y="3363"/>
                    <a:pt x="2909" y="3352"/>
                  </a:cubicBezTo>
                  <a:close/>
                  <a:moveTo>
                    <a:pt x="3485" y="2200"/>
                  </a:moveTo>
                  <a:cubicBezTo>
                    <a:pt x="3475" y="2186"/>
                    <a:pt x="3467" y="2188"/>
                    <a:pt x="3462" y="2205"/>
                  </a:cubicBezTo>
                  <a:cubicBezTo>
                    <a:pt x="3459" y="2199"/>
                    <a:pt x="3456" y="2195"/>
                    <a:pt x="3454" y="2191"/>
                  </a:cubicBezTo>
                  <a:cubicBezTo>
                    <a:pt x="3465" y="2188"/>
                    <a:pt x="3475" y="2187"/>
                    <a:pt x="3484" y="2183"/>
                  </a:cubicBezTo>
                  <a:cubicBezTo>
                    <a:pt x="3486" y="2182"/>
                    <a:pt x="3485" y="2175"/>
                    <a:pt x="3486" y="2170"/>
                  </a:cubicBezTo>
                  <a:cubicBezTo>
                    <a:pt x="3482" y="2170"/>
                    <a:pt x="3478" y="2170"/>
                    <a:pt x="3474" y="2171"/>
                  </a:cubicBezTo>
                  <a:cubicBezTo>
                    <a:pt x="3466" y="2174"/>
                    <a:pt x="3459" y="2177"/>
                    <a:pt x="3451" y="2180"/>
                  </a:cubicBezTo>
                  <a:cubicBezTo>
                    <a:pt x="3441" y="2190"/>
                    <a:pt x="3440" y="2212"/>
                    <a:pt x="3412" y="2209"/>
                  </a:cubicBezTo>
                  <a:cubicBezTo>
                    <a:pt x="3426" y="2191"/>
                    <a:pt x="3437" y="2175"/>
                    <a:pt x="3449" y="2160"/>
                  </a:cubicBezTo>
                  <a:cubicBezTo>
                    <a:pt x="3448" y="2159"/>
                    <a:pt x="3447" y="2158"/>
                    <a:pt x="3446" y="2158"/>
                  </a:cubicBezTo>
                  <a:cubicBezTo>
                    <a:pt x="3433" y="2167"/>
                    <a:pt x="3420" y="2176"/>
                    <a:pt x="3405" y="2187"/>
                  </a:cubicBezTo>
                  <a:cubicBezTo>
                    <a:pt x="3405" y="2177"/>
                    <a:pt x="3405" y="2171"/>
                    <a:pt x="3405" y="2165"/>
                  </a:cubicBezTo>
                  <a:cubicBezTo>
                    <a:pt x="3412" y="2163"/>
                    <a:pt x="3418" y="2161"/>
                    <a:pt x="3430" y="2157"/>
                  </a:cubicBezTo>
                  <a:cubicBezTo>
                    <a:pt x="3417" y="2144"/>
                    <a:pt x="3406" y="2135"/>
                    <a:pt x="3395" y="2125"/>
                  </a:cubicBezTo>
                  <a:cubicBezTo>
                    <a:pt x="3381" y="2144"/>
                    <a:pt x="3365" y="2158"/>
                    <a:pt x="3383" y="2178"/>
                  </a:cubicBezTo>
                  <a:cubicBezTo>
                    <a:pt x="3375" y="2183"/>
                    <a:pt x="3368" y="2186"/>
                    <a:pt x="3359" y="2191"/>
                  </a:cubicBezTo>
                  <a:cubicBezTo>
                    <a:pt x="3363" y="2195"/>
                    <a:pt x="3366" y="2197"/>
                    <a:pt x="3369" y="2200"/>
                  </a:cubicBezTo>
                  <a:cubicBezTo>
                    <a:pt x="3361" y="2207"/>
                    <a:pt x="3353" y="2213"/>
                    <a:pt x="3345" y="2220"/>
                  </a:cubicBezTo>
                  <a:cubicBezTo>
                    <a:pt x="3343" y="2217"/>
                    <a:pt x="3342" y="2216"/>
                    <a:pt x="3342" y="2215"/>
                  </a:cubicBezTo>
                  <a:cubicBezTo>
                    <a:pt x="3341" y="2189"/>
                    <a:pt x="3340" y="2163"/>
                    <a:pt x="3341" y="2137"/>
                  </a:cubicBezTo>
                  <a:cubicBezTo>
                    <a:pt x="3341" y="2132"/>
                    <a:pt x="3347" y="2125"/>
                    <a:pt x="3352" y="2123"/>
                  </a:cubicBezTo>
                  <a:cubicBezTo>
                    <a:pt x="3371" y="2115"/>
                    <a:pt x="3391" y="2109"/>
                    <a:pt x="3411" y="2104"/>
                  </a:cubicBezTo>
                  <a:cubicBezTo>
                    <a:pt x="3426" y="2099"/>
                    <a:pt x="3436" y="2107"/>
                    <a:pt x="3437" y="2123"/>
                  </a:cubicBezTo>
                  <a:cubicBezTo>
                    <a:pt x="3437" y="2131"/>
                    <a:pt x="3437" y="2139"/>
                    <a:pt x="3437" y="2147"/>
                  </a:cubicBezTo>
                  <a:cubicBezTo>
                    <a:pt x="3445" y="2147"/>
                    <a:pt x="3452" y="2147"/>
                    <a:pt x="3459" y="2147"/>
                  </a:cubicBezTo>
                  <a:cubicBezTo>
                    <a:pt x="3459" y="2146"/>
                    <a:pt x="3459" y="2144"/>
                    <a:pt x="3460" y="2143"/>
                  </a:cubicBezTo>
                  <a:cubicBezTo>
                    <a:pt x="3455" y="2141"/>
                    <a:pt x="3450" y="2140"/>
                    <a:pt x="3444" y="2138"/>
                  </a:cubicBezTo>
                  <a:cubicBezTo>
                    <a:pt x="3459" y="2130"/>
                    <a:pt x="3452" y="2122"/>
                    <a:pt x="3444" y="2113"/>
                  </a:cubicBezTo>
                  <a:cubicBezTo>
                    <a:pt x="3453" y="2116"/>
                    <a:pt x="3461" y="2121"/>
                    <a:pt x="3468" y="2127"/>
                  </a:cubicBezTo>
                  <a:cubicBezTo>
                    <a:pt x="3485" y="2140"/>
                    <a:pt x="3495" y="2136"/>
                    <a:pt x="3500" y="2116"/>
                  </a:cubicBezTo>
                  <a:cubicBezTo>
                    <a:pt x="3488" y="2112"/>
                    <a:pt x="3476" y="2109"/>
                    <a:pt x="3464" y="2106"/>
                  </a:cubicBezTo>
                  <a:cubicBezTo>
                    <a:pt x="3478" y="2097"/>
                    <a:pt x="3497" y="2101"/>
                    <a:pt x="3497" y="2080"/>
                  </a:cubicBezTo>
                  <a:cubicBezTo>
                    <a:pt x="3473" y="2079"/>
                    <a:pt x="3449" y="2078"/>
                    <a:pt x="3422" y="2077"/>
                  </a:cubicBezTo>
                  <a:cubicBezTo>
                    <a:pt x="3427" y="2067"/>
                    <a:pt x="3430" y="2062"/>
                    <a:pt x="3432" y="2059"/>
                  </a:cubicBezTo>
                  <a:cubicBezTo>
                    <a:pt x="3427" y="2057"/>
                    <a:pt x="3422" y="2054"/>
                    <a:pt x="3413" y="2050"/>
                  </a:cubicBezTo>
                  <a:cubicBezTo>
                    <a:pt x="3411" y="2058"/>
                    <a:pt x="3409" y="2067"/>
                    <a:pt x="3406" y="2080"/>
                  </a:cubicBezTo>
                  <a:cubicBezTo>
                    <a:pt x="3388" y="2081"/>
                    <a:pt x="3368" y="2083"/>
                    <a:pt x="3349" y="2085"/>
                  </a:cubicBezTo>
                  <a:cubicBezTo>
                    <a:pt x="3339" y="2085"/>
                    <a:pt x="3330" y="2088"/>
                    <a:pt x="3321" y="2090"/>
                  </a:cubicBezTo>
                  <a:cubicBezTo>
                    <a:pt x="3314" y="2091"/>
                    <a:pt x="3307" y="2093"/>
                    <a:pt x="3300" y="2092"/>
                  </a:cubicBezTo>
                  <a:cubicBezTo>
                    <a:pt x="3295" y="2092"/>
                    <a:pt x="3289" y="2089"/>
                    <a:pt x="3283" y="2089"/>
                  </a:cubicBezTo>
                  <a:cubicBezTo>
                    <a:pt x="3261" y="2088"/>
                    <a:pt x="3244" y="2092"/>
                    <a:pt x="3224" y="2108"/>
                  </a:cubicBezTo>
                  <a:cubicBezTo>
                    <a:pt x="3203" y="2126"/>
                    <a:pt x="3186" y="2145"/>
                    <a:pt x="3177" y="2168"/>
                  </a:cubicBezTo>
                  <a:cubicBezTo>
                    <a:pt x="3159" y="2208"/>
                    <a:pt x="3156" y="2253"/>
                    <a:pt x="3129" y="2290"/>
                  </a:cubicBezTo>
                  <a:cubicBezTo>
                    <a:pt x="3127" y="2293"/>
                    <a:pt x="3127" y="2298"/>
                    <a:pt x="3126" y="2301"/>
                  </a:cubicBezTo>
                  <a:cubicBezTo>
                    <a:pt x="3119" y="2315"/>
                    <a:pt x="3112" y="2329"/>
                    <a:pt x="3105" y="2342"/>
                  </a:cubicBezTo>
                  <a:cubicBezTo>
                    <a:pt x="3103" y="2341"/>
                    <a:pt x="3101" y="2340"/>
                    <a:pt x="3099" y="2339"/>
                  </a:cubicBezTo>
                  <a:cubicBezTo>
                    <a:pt x="3103" y="2330"/>
                    <a:pt x="3106" y="2321"/>
                    <a:pt x="3109" y="2313"/>
                  </a:cubicBezTo>
                  <a:cubicBezTo>
                    <a:pt x="3092" y="2302"/>
                    <a:pt x="3078" y="2308"/>
                    <a:pt x="3070" y="2322"/>
                  </a:cubicBezTo>
                  <a:cubicBezTo>
                    <a:pt x="3060" y="2340"/>
                    <a:pt x="3065" y="2352"/>
                    <a:pt x="3083" y="2365"/>
                  </a:cubicBezTo>
                  <a:cubicBezTo>
                    <a:pt x="3095" y="2374"/>
                    <a:pt x="3107" y="2384"/>
                    <a:pt x="3120" y="2395"/>
                  </a:cubicBezTo>
                  <a:cubicBezTo>
                    <a:pt x="3141" y="2379"/>
                    <a:pt x="3112" y="2377"/>
                    <a:pt x="3109" y="2363"/>
                  </a:cubicBezTo>
                  <a:cubicBezTo>
                    <a:pt x="3128" y="2347"/>
                    <a:pt x="3149" y="2329"/>
                    <a:pt x="3166" y="2313"/>
                  </a:cubicBezTo>
                  <a:cubicBezTo>
                    <a:pt x="3187" y="2348"/>
                    <a:pt x="3207" y="2384"/>
                    <a:pt x="3227" y="2419"/>
                  </a:cubicBezTo>
                  <a:cubicBezTo>
                    <a:pt x="3222" y="2421"/>
                    <a:pt x="3216" y="2424"/>
                    <a:pt x="3211" y="2428"/>
                  </a:cubicBezTo>
                  <a:cubicBezTo>
                    <a:pt x="3198" y="2440"/>
                    <a:pt x="3183" y="2441"/>
                    <a:pt x="3166" y="2438"/>
                  </a:cubicBezTo>
                  <a:cubicBezTo>
                    <a:pt x="3161" y="2436"/>
                    <a:pt x="3155" y="2436"/>
                    <a:pt x="3149" y="2437"/>
                  </a:cubicBezTo>
                  <a:cubicBezTo>
                    <a:pt x="3147" y="2438"/>
                    <a:pt x="3145" y="2448"/>
                    <a:pt x="3147" y="2449"/>
                  </a:cubicBezTo>
                  <a:cubicBezTo>
                    <a:pt x="3151" y="2452"/>
                    <a:pt x="3158" y="2453"/>
                    <a:pt x="3163" y="2455"/>
                  </a:cubicBezTo>
                  <a:cubicBezTo>
                    <a:pt x="3165" y="2456"/>
                    <a:pt x="3167" y="2456"/>
                    <a:pt x="3170" y="2457"/>
                  </a:cubicBezTo>
                  <a:cubicBezTo>
                    <a:pt x="3167" y="2476"/>
                    <a:pt x="3130" y="2474"/>
                    <a:pt x="3145" y="2503"/>
                  </a:cubicBezTo>
                  <a:cubicBezTo>
                    <a:pt x="3105" y="2491"/>
                    <a:pt x="3076" y="2503"/>
                    <a:pt x="3056" y="2536"/>
                  </a:cubicBezTo>
                  <a:cubicBezTo>
                    <a:pt x="3051" y="2542"/>
                    <a:pt x="3049" y="2552"/>
                    <a:pt x="3043" y="2555"/>
                  </a:cubicBezTo>
                  <a:cubicBezTo>
                    <a:pt x="3020" y="2568"/>
                    <a:pt x="3011" y="2590"/>
                    <a:pt x="3004" y="2614"/>
                  </a:cubicBezTo>
                  <a:cubicBezTo>
                    <a:pt x="2999" y="2629"/>
                    <a:pt x="2995" y="2647"/>
                    <a:pt x="2972" y="2654"/>
                  </a:cubicBezTo>
                  <a:cubicBezTo>
                    <a:pt x="2978" y="2643"/>
                    <a:pt x="2982" y="2635"/>
                    <a:pt x="2989" y="2621"/>
                  </a:cubicBezTo>
                  <a:cubicBezTo>
                    <a:pt x="2973" y="2624"/>
                    <a:pt x="2962" y="2626"/>
                    <a:pt x="2951" y="2628"/>
                  </a:cubicBezTo>
                  <a:cubicBezTo>
                    <a:pt x="2950" y="2628"/>
                    <a:pt x="2949" y="2629"/>
                    <a:pt x="2949" y="2629"/>
                  </a:cubicBezTo>
                  <a:cubicBezTo>
                    <a:pt x="2948" y="2636"/>
                    <a:pt x="2948" y="2641"/>
                    <a:pt x="2948" y="2647"/>
                  </a:cubicBezTo>
                  <a:cubicBezTo>
                    <a:pt x="2944" y="2643"/>
                    <a:pt x="2941" y="2639"/>
                    <a:pt x="2938" y="2636"/>
                  </a:cubicBezTo>
                  <a:cubicBezTo>
                    <a:pt x="2933" y="2643"/>
                    <a:pt x="2928" y="2648"/>
                    <a:pt x="2922" y="2655"/>
                  </a:cubicBezTo>
                  <a:cubicBezTo>
                    <a:pt x="2944" y="2675"/>
                    <a:pt x="2965" y="2695"/>
                    <a:pt x="2987" y="2716"/>
                  </a:cubicBezTo>
                  <a:cubicBezTo>
                    <a:pt x="2992" y="2712"/>
                    <a:pt x="2997" y="2709"/>
                    <a:pt x="3001" y="2706"/>
                  </a:cubicBezTo>
                  <a:cubicBezTo>
                    <a:pt x="2995" y="2700"/>
                    <a:pt x="2989" y="2694"/>
                    <a:pt x="2980" y="2685"/>
                  </a:cubicBezTo>
                  <a:cubicBezTo>
                    <a:pt x="2989" y="2678"/>
                    <a:pt x="2996" y="2669"/>
                    <a:pt x="3007" y="2664"/>
                  </a:cubicBezTo>
                  <a:cubicBezTo>
                    <a:pt x="3024" y="2657"/>
                    <a:pt x="3042" y="2652"/>
                    <a:pt x="3049" y="2633"/>
                  </a:cubicBezTo>
                  <a:cubicBezTo>
                    <a:pt x="3059" y="2646"/>
                    <a:pt x="3067" y="2660"/>
                    <a:pt x="3079" y="2670"/>
                  </a:cubicBezTo>
                  <a:cubicBezTo>
                    <a:pt x="3090" y="2680"/>
                    <a:pt x="3105" y="2685"/>
                    <a:pt x="3118" y="2693"/>
                  </a:cubicBezTo>
                  <a:cubicBezTo>
                    <a:pt x="3134" y="2701"/>
                    <a:pt x="3140" y="2714"/>
                    <a:pt x="3136" y="2733"/>
                  </a:cubicBezTo>
                  <a:cubicBezTo>
                    <a:pt x="3133" y="2748"/>
                    <a:pt x="3120" y="2749"/>
                    <a:pt x="3112" y="2746"/>
                  </a:cubicBezTo>
                  <a:cubicBezTo>
                    <a:pt x="3070" y="2730"/>
                    <a:pt x="3048" y="2767"/>
                    <a:pt x="3019" y="2782"/>
                  </a:cubicBezTo>
                  <a:cubicBezTo>
                    <a:pt x="3005" y="2789"/>
                    <a:pt x="2996" y="2805"/>
                    <a:pt x="2985" y="2817"/>
                  </a:cubicBezTo>
                  <a:cubicBezTo>
                    <a:pt x="2979" y="2823"/>
                    <a:pt x="2975" y="2830"/>
                    <a:pt x="2971" y="2835"/>
                  </a:cubicBezTo>
                  <a:cubicBezTo>
                    <a:pt x="2990" y="2840"/>
                    <a:pt x="3008" y="2846"/>
                    <a:pt x="3025" y="2850"/>
                  </a:cubicBezTo>
                  <a:cubicBezTo>
                    <a:pt x="3040" y="2854"/>
                    <a:pt x="3052" y="2867"/>
                    <a:pt x="3069" y="2860"/>
                  </a:cubicBezTo>
                  <a:cubicBezTo>
                    <a:pt x="3079" y="2855"/>
                    <a:pt x="3089" y="2851"/>
                    <a:pt x="3102" y="2845"/>
                  </a:cubicBezTo>
                  <a:cubicBezTo>
                    <a:pt x="3099" y="2853"/>
                    <a:pt x="3097" y="2858"/>
                    <a:pt x="3093" y="2866"/>
                  </a:cubicBezTo>
                  <a:cubicBezTo>
                    <a:pt x="3111" y="2859"/>
                    <a:pt x="3123" y="2851"/>
                    <a:pt x="3125" y="2833"/>
                  </a:cubicBezTo>
                  <a:cubicBezTo>
                    <a:pt x="3126" y="2829"/>
                    <a:pt x="3129" y="2821"/>
                    <a:pt x="3131" y="2820"/>
                  </a:cubicBezTo>
                  <a:cubicBezTo>
                    <a:pt x="3151" y="2817"/>
                    <a:pt x="3153" y="2803"/>
                    <a:pt x="3154" y="2787"/>
                  </a:cubicBezTo>
                  <a:cubicBezTo>
                    <a:pt x="3155" y="2780"/>
                    <a:pt x="3157" y="2773"/>
                    <a:pt x="3161" y="2767"/>
                  </a:cubicBezTo>
                  <a:cubicBezTo>
                    <a:pt x="3170" y="2754"/>
                    <a:pt x="3182" y="2742"/>
                    <a:pt x="3191" y="2728"/>
                  </a:cubicBezTo>
                  <a:cubicBezTo>
                    <a:pt x="3195" y="2720"/>
                    <a:pt x="3194" y="2709"/>
                    <a:pt x="3195" y="2699"/>
                  </a:cubicBezTo>
                  <a:cubicBezTo>
                    <a:pt x="3195" y="2694"/>
                    <a:pt x="3195" y="2688"/>
                    <a:pt x="3195" y="2681"/>
                  </a:cubicBezTo>
                  <a:cubicBezTo>
                    <a:pt x="3188" y="2678"/>
                    <a:pt x="3180" y="2673"/>
                    <a:pt x="3171" y="2669"/>
                  </a:cubicBezTo>
                  <a:cubicBezTo>
                    <a:pt x="3169" y="2665"/>
                    <a:pt x="3166" y="2661"/>
                    <a:pt x="3164" y="2658"/>
                  </a:cubicBezTo>
                  <a:cubicBezTo>
                    <a:pt x="3171" y="2658"/>
                    <a:pt x="3178" y="2659"/>
                    <a:pt x="3185" y="2659"/>
                  </a:cubicBezTo>
                  <a:cubicBezTo>
                    <a:pt x="3183" y="2657"/>
                    <a:pt x="3182" y="2655"/>
                    <a:pt x="3180" y="2654"/>
                  </a:cubicBezTo>
                  <a:cubicBezTo>
                    <a:pt x="3172" y="2652"/>
                    <a:pt x="3164" y="2651"/>
                    <a:pt x="3155" y="2649"/>
                  </a:cubicBezTo>
                  <a:cubicBezTo>
                    <a:pt x="3158" y="2645"/>
                    <a:pt x="3159" y="2641"/>
                    <a:pt x="3162" y="2637"/>
                  </a:cubicBezTo>
                  <a:cubicBezTo>
                    <a:pt x="3149" y="2632"/>
                    <a:pt x="3138" y="2627"/>
                    <a:pt x="3124" y="2622"/>
                  </a:cubicBezTo>
                  <a:cubicBezTo>
                    <a:pt x="3130" y="2618"/>
                    <a:pt x="3133" y="2616"/>
                    <a:pt x="3138" y="2613"/>
                  </a:cubicBezTo>
                  <a:cubicBezTo>
                    <a:pt x="3128" y="2607"/>
                    <a:pt x="3120" y="2601"/>
                    <a:pt x="3111" y="2595"/>
                  </a:cubicBezTo>
                  <a:cubicBezTo>
                    <a:pt x="3115" y="2592"/>
                    <a:pt x="3119" y="2590"/>
                    <a:pt x="3122" y="2587"/>
                  </a:cubicBezTo>
                  <a:cubicBezTo>
                    <a:pt x="3116" y="2578"/>
                    <a:pt x="3111" y="2571"/>
                    <a:pt x="3105" y="2561"/>
                  </a:cubicBezTo>
                  <a:cubicBezTo>
                    <a:pt x="3118" y="2561"/>
                    <a:pt x="3134" y="2559"/>
                    <a:pt x="3135" y="2561"/>
                  </a:cubicBezTo>
                  <a:cubicBezTo>
                    <a:pt x="3140" y="2577"/>
                    <a:pt x="3158" y="2575"/>
                    <a:pt x="3166" y="2585"/>
                  </a:cubicBezTo>
                  <a:cubicBezTo>
                    <a:pt x="3169" y="2588"/>
                    <a:pt x="3167" y="2596"/>
                    <a:pt x="3167" y="2603"/>
                  </a:cubicBezTo>
                  <a:cubicBezTo>
                    <a:pt x="3175" y="2607"/>
                    <a:pt x="3185" y="2612"/>
                    <a:pt x="3196" y="2618"/>
                  </a:cubicBezTo>
                  <a:cubicBezTo>
                    <a:pt x="3191" y="2622"/>
                    <a:pt x="3187" y="2626"/>
                    <a:pt x="3180" y="2632"/>
                  </a:cubicBezTo>
                  <a:cubicBezTo>
                    <a:pt x="3190" y="2635"/>
                    <a:pt x="3198" y="2638"/>
                    <a:pt x="3205" y="2640"/>
                  </a:cubicBezTo>
                  <a:cubicBezTo>
                    <a:pt x="3224" y="2645"/>
                    <a:pt x="3226" y="2649"/>
                    <a:pt x="3214" y="2669"/>
                  </a:cubicBezTo>
                  <a:cubicBezTo>
                    <a:pt x="3232" y="2668"/>
                    <a:pt x="3248" y="2667"/>
                    <a:pt x="3269" y="2665"/>
                  </a:cubicBezTo>
                  <a:cubicBezTo>
                    <a:pt x="3264" y="2676"/>
                    <a:pt x="3260" y="2685"/>
                    <a:pt x="3257" y="2694"/>
                  </a:cubicBezTo>
                  <a:cubicBezTo>
                    <a:pt x="3279" y="2700"/>
                    <a:pt x="3288" y="2680"/>
                    <a:pt x="3303" y="2663"/>
                  </a:cubicBezTo>
                  <a:cubicBezTo>
                    <a:pt x="3306" y="2675"/>
                    <a:pt x="3309" y="2684"/>
                    <a:pt x="3312" y="2696"/>
                  </a:cubicBezTo>
                  <a:cubicBezTo>
                    <a:pt x="3322" y="2679"/>
                    <a:pt x="3329" y="2666"/>
                    <a:pt x="3339" y="2650"/>
                  </a:cubicBezTo>
                  <a:cubicBezTo>
                    <a:pt x="3343" y="2661"/>
                    <a:pt x="3346" y="2668"/>
                    <a:pt x="3349" y="2674"/>
                  </a:cubicBezTo>
                  <a:cubicBezTo>
                    <a:pt x="3351" y="2674"/>
                    <a:pt x="3353" y="2674"/>
                    <a:pt x="3354" y="2675"/>
                  </a:cubicBezTo>
                  <a:cubicBezTo>
                    <a:pt x="3358" y="2658"/>
                    <a:pt x="3361" y="2641"/>
                    <a:pt x="3364" y="2624"/>
                  </a:cubicBezTo>
                  <a:cubicBezTo>
                    <a:pt x="3366" y="2623"/>
                    <a:pt x="3368" y="2623"/>
                    <a:pt x="3369" y="2622"/>
                  </a:cubicBezTo>
                  <a:cubicBezTo>
                    <a:pt x="3375" y="2629"/>
                    <a:pt x="3380" y="2636"/>
                    <a:pt x="3386" y="2644"/>
                  </a:cubicBezTo>
                  <a:cubicBezTo>
                    <a:pt x="3403" y="2622"/>
                    <a:pt x="3394" y="2601"/>
                    <a:pt x="3386" y="2578"/>
                  </a:cubicBezTo>
                  <a:cubicBezTo>
                    <a:pt x="3393" y="2582"/>
                    <a:pt x="3401" y="2587"/>
                    <a:pt x="3408" y="2591"/>
                  </a:cubicBezTo>
                  <a:cubicBezTo>
                    <a:pt x="3421" y="2574"/>
                    <a:pt x="3417" y="2559"/>
                    <a:pt x="3404" y="2544"/>
                  </a:cubicBezTo>
                  <a:cubicBezTo>
                    <a:pt x="3402" y="2542"/>
                    <a:pt x="3399" y="2536"/>
                    <a:pt x="3400" y="2534"/>
                  </a:cubicBezTo>
                  <a:cubicBezTo>
                    <a:pt x="3403" y="2531"/>
                    <a:pt x="3407" y="2529"/>
                    <a:pt x="3411" y="2529"/>
                  </a:cubicBezTo>
                  <a:cubicBezTo>
                    <a:pt x="3415" y="2528"/>
                    <a:pt x="3419" y="2530"/>
                    <a:pt x="3423" y="2530"/>
                  </a:cubicBezTo>
                  <a:cubicBezTo>
                    <a:pt x="3425" y="2528"/>
                    <a:pt x="3426" y="2526"/>
                    <a:pt x="3427" y="2524"/>
                  </a:cubicBezTo>
                  <a:cubicBezTo>
                    <a:pt x="3415" y="2514"/>
                    <a:pt x="3403" y="2503"/>
                    <a:pt x="3389" y="2491"/>
                  </a:cubicBezTo>
                  <a:cubicBezTo>
                    <a:pt x="3397" y="2488"/>
                    <a:pt x="3407" y="2485"/>
                    <a:pt x="3422" y="2480"/>
                  </a:cubicBezTo>
                  <a:cubicBezTo>
                    <a:pt x="3405" y="2469"/>
                    <a:pt x="3392" y="2460"/>
                    <a:pt x="3379" y="2452"/>
                  </a:cubicBezTo>
                  <a:cubicBezTo>
                    <a:pt x="3380" y="2436"/>
                    <a:pt x="3410" y="2453"/>
                    <a:pt x="3402" y="2428"/>
                  </a:cubicBezTo>
                  <a:cubicBezTo>
                    <a:pt x="3386" y="2426"/>
                    <a:pt x="3370" y="2423"/>
                    <a:pt x="3351" y="2420"/>
                  </a:cubicBezTo>
                  <a:cubicBezTo>
                    <a:pt x="3359" y="2415"/>
                    <a:pt x="3365" y="2409"/>
                    <a:pt x="3371" y="2404"/>
                  </a:cubicBezTo>
                  <a:cubicBezTo>
                    <a:pt x="3371" y="2402"/>
                    <a:pt x="3371" y="2401"/>
                    <a:pt x="3371" y="2399"/>
                  </a:cubicBezTo>
                  <a:cubicBezTo>
                    <a:pt x="3354" y="2397"/>
                    <a:pt x="3338" y="2394"/>
                    <a:pt x="3320" y="2392"/>
                  </a:cubicBezTo>
                  <a:cubicBezTo>
                    <a:pt x="3325" y="2387"/>
                    <a:pt x="3328" y="2384"/>
                    <a:pt x="3335" y="2377"/>
                  </a:cubicBezTo>
                  <a:cubicBezTo>
                    <a:pt x="3318" y="2372"/>
                    <a:pt x="3303" y="2366"/>
                    <a:pt x="3286" y="2361"/>
                  </a:cubicBezTo>
                  <a:cubicBezTo>
                    <a:pt x="3292" y="2356"/>
                    <a:pt x="3297" y="2352"/>
                    <a:pt x="3305" y="2346"/>
                  </a:cubicBezTo>
                  <a:cubicBezTo>
                    <a:pt x="3296" y="2343"/>
                    <a:pt x="3290" y="2340"/>
                    <a:pt x="3283" y="2337"/>
                  </a:cubicBezTo>
                  <a:cubicBezTo>
                    <a:pt x="3276" y="2335"/>
                    <a:pt x="3269" y="2333"/>
                    <a:pt x="3256" y="2329"/>
                  </a:cubicBezTo>
                  <a:cubicBezTo>
                    <a:pt x="3267" y="2325"/>
                    <a:pt x="3272" y="2323"/>
                    <a:pt x="3281" y="2319"/>
                  </a:cubicBezTo>
                  <a:cubicBezTo>
                    <a:pt x="3271" y="2313"/>
                    <a:pt x="3264" y="2309"/>
                    <a:pt x="3257" y="2304"/>
                  </a:cubicBezTo>
                  <a:cubicBezTo>
                    <a:pt x="3253" y="2301"/>
                    <a:pt x="3249" y="2297"/>
                    <a:pt x="3245" y="2293"/>
                  </a:cubicBezTo>
                  <a:cubicBezTo>
                    <a:pt x="3249" y="2290"/>
                    <a:pt x="3254" y="2287"/>
                    <a:pt x="3258" y="2283"/>
                  </a:cubicBezTo>
                  <a:cubicBezTo>
                    <a:pt x="3254" y="2278"/>
                    <a:pt x="3250" y="2272"/>
                    <a:pt x="3247" y="2268"/>
                  </a:cubicBezTo>
                  <a:cubicBezTo>
                    <a:pt x="3268" y="2250"/>
                    <a:pt x="3232" y="2239"/>
                    <a:pt x="3243" y="2225"/>
                  </a:cubicBezTo>
                  <a:cubicBezTo>
                    <a:pt x="3248" y="2225"/>
                    <a:pt x="3252" y="2225"/>
                    <a:pt x="3259" y="2225"/>
                  </a:cubicBezTo>
                  <a:cubicBezTo>
                    <a:pt x="3255" y="2214"/>
                    <a:pt x="3252" y="2205"/>
                    <a:pt x="3250" y="2198"/>
                  </a:cubicBezTo>
                  <a:cubicBezTo>
                    <a:pt x="3258" y="2189"/>
                    <a:pt x="3265" y="2180"/>
                    <a:pt x="3273" y="2172"/>
                  </a:cubicBezTo>
                  <a:cubicBezTo>
                    <a:pt x="3276" y="2180"/>
                    <a:pt x="3273" y="2188"/>
                    <a:pt x="3275" y="2189"/>
                  </a:cubicBezTo>
                  <a:cubicBezTo>
                    <a:pt x="3302" y="2204"/>
                    <a:pt x="3279" y="2207"/>
                    <a:pt x="3266" y="2213"/>
                  </a:cubicBezTo>
                  <a:cubicBezTo>
                    <a:pt x="3272" y="2223"/>
                    <a:pt x="3278" y="2231"/>
                    <a:pt x="3286" y="2242"/>
                  </a:cubicBezTo>
                  <a:cubicBezTo>
                    <a:pt x="3278" y="2244"/>
                    <a:pt x="3273" y="2245"/>
                    <a:pt x="3263" y="2246"/>
                  </a:cubicBezTo>
                  <a:cubicBezTo>
                    <a:pt x="3271" y="2257"/>
                    <a:pt x="3278" y="2266"/>
                    <a:pt x="3286" y="2275"/>
                  </a:cubicBezTo>
                  <a:cubicBezTo>
                    <a:pt x="3282" y="2279"/>
                    <a:pt x="3279" y="2283"/>
                    <a:pt x="3273" y="2289"/>
                  </a:cubicBezTo>
                  <a:cubicBezTo>
                    <a:pt x="3284" y="2295"/>
                    <a:pt x="3294" y="2300"/>
                    <a:pt x="3305" y="2305"/>
                  </a:cubicBezTo>
                  <a:cubicBezTo>
                    <a:pt x="3301" y="2310"/>
                    <a:pt x="3298" y="2314"/>
                    <a:pt x="3294" y="2319"/>
                  </a:cubicBezTo>
                  <a:cubicBezTo>
                    <a:pt x="3310" y="2322"/>
                    <a:pt x="3323" y="2324"/>
                    <a:pt x="3336" y="2327"/>
                  </a:cubicBezTo>
                  <a:cubicBezTo>
                    <a:pt x="3336" y="2329"/>
                    <a:pt x="3336" y="2331"/>
                    <a:pt x="3336" y="2332"/>
                  </a:cubicBezTo>
                  <a:cubicBezTo>
                    <a:pt x="3345" y="2329"/>
                    <a:pt x="3355" y="2326"/>
                    <a:pt x="3362" y="2324"/>
                  </a:cubicBezTo>
                  <a:cubicBezTo>
                    <a:pt x="3364" y="2342"/>
                    <a:pt x="3365" y="2359"/>
                    <a:pt x="3366" y="2373"/>
                  </a:cubicBezTo>
                  <a:cubicBezTo>
                    <a:pt x="3386" y="2358"/>
                    <a:pt x="3406" y="2343"/>
                    <a:pt x="3426" y="2328"/>
                  </a:cubicBezTo>
                  <a:cubicBezTo>
                    <a:pt x="3425" y="2326"/>
                    <a:pt x="3424" y="2324"/>
                    <a:pt x="3422" y="2322"/>
                  </a:cubicBezTo>
                  <a:cubicBezTo>
                    <a:pt x="3426" y="2327"/>
                    <a:pt x="3430" y="2332"/>
                    <a:pt x="3438" y="2341"/>
                  </a:cubicBezTo>
                  <a:cubicBezTo>
                    <a:pt x="3442" y="2322"/>
                    <a:pt x="3445" y="2306"/>
                    <a:pt x="3449" y="2290"/>
                  </a:cubicBezTo>
                  <a:cubicBezTo>
                    <a:pt x="3450" y="2282"/>
                    <a:pt x="3450" y="2273"/>
                    <a:pt x="3454" y="2267"/>
                  </a:cubicBezTo>
                  <a:cubicBezTo>
                    <a:pt x="3464" y="2255"/>
                    <a:pt x="3469" y="2244"/>
                    <a:pt x="3460" y="2228"/>
                  </a:cubicBezTo>
                  <a:cubicBezTo>
                    <a:pt x="3496" y="2248"/>
                    <a:pt x="3501" y="2271"/>
                    <a:pt x="3478" y="2301"/>
                  </a:cubicBezTo>
                  <a:cubicBezTo>
                    <a:pt x="3474" y="2307"/>
                    <a:pt x="3470" y="2313"/>
                    <a:pt x="3467" y="2320"/>
                  </a:cubicBezTo>
                  <a:cubicBezTo>
                    <a:pt x="3453" y="2344"/>
                    <a:pt x="3461" y="2365"/>
                    <a:pt x="3490" y="2378"/>
                  </a:cubicBezTo>
                  <a:cubicBezTo>
                    <a:pt x="3488" y="2375"/>
                    <a:pt x="3487" y="2372"/>
                    <a:pt x="3485" y="2371"/>
                  </a:cubicBezTo>
                  <a:cubicBezTo>
                    <a:pt x="3464" y="2346"/>
                    <a:pt x="3463" y="2339"/>
                    <a:pt x="3480" y="2311"/>
                  </a:cubicBezTo>
                  <a:cubicBezTo>
                    <a:pt x="3483" y="2306"/>
                    <a:pt x="3487" y="2302"/>
                    <a:pt x="3491" y="2297"/>
                  </a:cubicBezTo>
                  <a:cubicBezTo>
                    <a:pt x="3507" y="2272"/>
                    <a:pt x="3502" y="2245"/>
                    <a:pt x="3477" y="2229"/>
                  </a:cubicBezTo>
                  <a:cubicBezTo>
                    <a:pt x="3473" y="2226"/>
                    <a:pt x="3468" y="2222"/>
                    <a:pt x="3464" y="2218"/>
                  </a:cubicBezTo>
                  <a:cubicBezTo>
                    <a:pt x="3472" y="2211"/>
                    <a:pt x="3478" y="2205"/>
                    <a:pt x="3485" y="2199"/>
                  </a:cubicBezTo>
                  <a:cubicBezTo>
                    <a:pt x="3503" y="2207"/>
                    <a:pt x="3522" y="2215"/>
                    <a:pt x="3524" y="2237"/>
                  </a:cubicBezTo>
                  <a:cubicBezTo>
                    <a:pt x="3525" y="2255"/>
                    <a:pt x="3518" y="2274"/>
                    <a:pt x="3514" y="2297"/>
                  </a:cubicBezTo>
                  <a:cubicBezTo>
                    <a:pt x="3520" y="2282"/>
                    <a:pt x="3526" y="2273"/>
                    <a:pt x="3529" y="2262"/>
                  </a:cubicBezTo>
                  <a:cubicBezTo>
                    <a:pt x="3539" y="2233"/>
                    <a:pt x="3526" y="2208"/>
                    <a:pt x="3497" y="2197"/>
                  </a:cubicBezTo>
                  <a:cubicBezTo>
                    <a:pt x="3494" y="2196"/>
                    <a:pt x="3489" y="2199"/>
                    <a:pt x="3485" y="2200"/>
                  </a:cubicBezTo>
                  <a:close/>
                  <a:moveTo>
                    <a:pt x="1854" y="633"/>
                  </a:moveTo>
                  <a:cubicBezTo>
                    <a:pt x="1160" y="638"/>
                    <a:pt x="623" y="1194"/>
                    <a:pt x="621" y="1860"/>
                  </a:cubicBezTo>
                  <a:cubicBezTo>
                    <a:pt x="619" y="2547"/>
                    <a:pt x="1169" y="3099"/>
                    <a:pt x="1855" y="3100"/>
                  </a:cubicBezTo>
                  <a:cubicBezTo>
                    <a:pt x="2534" y="3101"/>
                    <a:pt x="3090" y="2547"/>
                    <a:pt x="3087" y="1864"/>
                  </a:cubicBezTo>
                  <a:cubicBezTo>
                    <a:pt x="3085" y="1184"/>
                    <a:pt x="2541" y="638"/>
                    <a:pt x="1854" y="633"/>
                  </a:cubicBezTo>
                  <a:close/>
                  <a:moveTo>
                    <a:pt x="2181" y="3524"/>
                  </a:moveTo>
                  <a:cubicBezTo>
                    <a:pt x="2203" y="3516"/>
                    <a:pt x="2214" y="3526"/>
                    <a:pt x="2225" y="3544"/>
                  </a:cubicBezTo>
                  <a:cubicBezTo>
                    <a:pt x="2238" y="3565"/>
                    <a:pt x="2259" y="3569"/>
                    <a:pt x="2283" y="3561"/>
                  </a:cubicBezTo>
                  <a:cubicBezTo>
                    <a:pt x="2303" y="3554"/>
                    <a:pt x="2322" y="3547"/>
                    <a:pt x="2347" y="3539"/>
                  </a:cubicBezTo>
                  <a:cubicBezTo>
                    <a:pt x="2333" y="3540"/>
                    <a:pt x="2323" y="3540"/>
                    <a:pt x="2313" y="3542"/>
                  </a:cubicBezTo>
                  <a:cubicBezTo>
                    <a:pt x="2295" y="3547"/>
                    <a:pt x="2277" y="3557"/>
                    <a:pt x="2260" y="3555"/>
                  </a:cubicBezTo>
                  <a:cubicBezTo>
                    <a:pt x="2247" y="3553"/>
                    <a:pt x="2231" y="3540"/>
                    <a:pt x="2223" y="3528"/>
                  </a:cubicBezTo>
                  <a:cubicBezTo>
                    <a:pt x="2219" y="3522"/>
                    <a:pt x="2230" y="3506"/>
                    <a:pt x="2235" y="3492"/>
                  </a:cubicBezTo>
                  <a:cubicBezTo>
                    <a:pt x="2241" y="3499"/>
                    <a:pt x="2244" y="3502"/>
                    <a:pt x="2246" y="3505"/>
                  </a:cubicBezTo>
                  <a:cubicBezTo>
                    <a:pt x="2266" y="3534"/>
                    <a:pt x="2288" y="3538"/>
                    <a:pt x="2318" y="3519"/>
                  </a:cubicBezTo>
                  <a:cubicBezTo>
                    <a:pt x="2323" y="3516"/>
                    <a:pt x="2329" y="3512"/>
                    <a:pt x="2334" y="3508"/>
                  </a:cubicBezTo>
                  <a:cubicBezTo>
                    <a:pt x="2361" y="3491"/>
                    <a:pt x="2367" y="3492"/>
                    <a:pt x="2393" y="3511"/>
                  </a:cubicBezTo>
                  <a:cubicBezTo>
                    <a:pt x="2401" y="3517"/>
                    <a:pt x="2413" y="3518"/>
                    <a:pt x="2422" y="3522"/>
                  </a:cubicBezTo>
                  <a:cubicBezTo>
                    <a:pt x="2416" y="3514"/>
                    <a:pt x="2406" y="3513"/>
                    <a:pt x="2400" y="3508"/>
                  </a:cubicBezTo>
                  <a:cubicBezTo>
                    <a:pt x="2372" y="3482"/>
                    <a:pt x="2362" y="3481"/>
                    <a:pt x="2331" y="3502"/>
                  </a:cubicBezTo>
                  <a:cubicBezTo>
                    <a:pt x="2326" y="3506"/>
                    <a:pt x="2321" y="3509"/>
                    <a:pt x="2316" y="3513"/>
                  </a:cubicBezTo>
                  <a:cubicBezTo>
                    <a:pt x="2288" y="3531"/>
                    <a:pt x="2263" y="3523"/>
                    <a:pt x="2247" y="3485"/>
                  </a:cubicBezTo>
                  <a:cubicBezTo>
                    <a:pt x="2265" y="3505"/>
                    <a:pt x="2275" y="3495"/>
                    <a:pt x="2286" y="3484"/>
                  </a:cubicBezTo>
                  <a:cubicBezTo>
                    <a:pt x="2291" y="3480"/>
                    <a:pt x="2299" y="3480"/>
                    <a:pt x="2305" y="3478"/>
                  </a:cubicBezTo>
                  <a:cubicBezTo>
                    <a:pt x="2326" y="3474"/>
                    <a:pt x="2346" y="3469"/>
                    <a:pt x="2368" y="3465"/>
                  </a:cubicBezTo>
                  <a:cubicBezTo>
                    <a:pt x="2357" y="3456"/>
                    <a:pt x="2351" y="3452"/>
                    <a:pt x="2347" y="3448"/>
                  </a:cubicBezTo>
                  <a:cubicBezTo>
                    <a:pt x="2365" y="3429"/>
                    <a:pt x="2382" y="3412"/>
                    <a:pt x="2404" y="3389"/>
                  </a:cubicBezTo>
                  <a:cubicBezTo>
                    <a:pt x="2381" y="3390"/>
                    <a:pt x="2363" y="3391"/>
                    <a:pt x="2344" y="3392"/>
                  </a:cubicBezTo>
                  <a:cubicBezTo>
                    <a:pt x="2347" y="3382"/>
                    <a:pt x="2350" y="3373"/>
                    <a:pt x="2353" y="3364"/>
                  </a:cubicBezTo>
                  <a:cubicBezTo>
                    <a:pt x="2351" y="3364"/>
                    <a:pt x="2349" y="3364"/>
                    <a:pt x="2348" y="3365"/>
                  </a:cubicBezTo>
                  <a:cubicBezTo>
                    <a:pt x="2345" y="3351"/>
                    <a:pt x="2342" y="3338"/>
                    <a:pt x="2339" y="3324"/>
                  </a:cubicBezTo>
                  <a:cubicBezTo>
                    <a:pt x="2333" y="3327"/>
                    <a:pt x="2329" y="3330"/>
                    <a:pt x="2325" y="3332"/>
                  </a:cubicBezTo>
                  <a:cubicBezTo>
                    <a:pt x="2320" y="3322"/>
                    <a:pt x="2315" y="3313"/>
                    <a:pt x="2309" y="3301"/>
                  </a:cubicBezTo>
                  <a:cubicBezTo>
                    <a:pt x="2288" y="3337"/>
                    <a:pt x="2282" y="3287"/>
                    <a:pt x="2266" y="3299"/>
                  </a:cubicBezTo>
                  <a:cubicBezTo>
                    <a:pt x="2265" y="3304"/>
                    <a:pt x="2263" y="3310"/>
                    <a:pt x="2262" y="3316"/>
                  </a:cubicBezTo>
                  <a:cubicBezTo>
                    <a:pt x="2250" y="3309"/>
                    <a:pt x="2240" y="3304"/>
                    <a:pt x="2231" y="3299"/>
                  </a:cubicBezTo>
                  <a:cubicBezTo>
                    <a:pt x="2228" y="3308"/>
                    <a:pt x="2225" y="3317"/>
                    <a:pt x="2224" y="3317"/>
                  </a:cubicBezTo>
                  <a:cubicBezTo>
                    <a:pt x="2212" y="3314"/>
                    <a:pt x="2201" y="3311"/>
                    <a:pt x="2189" y="3307"/>
                  </a:cubicBezTo>
                  <a:cubicBezTo>
                    <a:pt x="2192" y="3303"/>
                    <a:pt x="2193" y="3299"/>
                    <a:pt x="2197" y="3296"/>
                  </a:cubicBezTo>
                  <a:cubicBezTo>
                    <a:pt x="2199" y="3293"/>
                    <a:pt x="2206" y="3292"/>
                    <a:pt x="2207" y="3289"/>
                  </a:cubicBezTo>
                  <a:cubicBezTo>
                    <a:pt x="2209" y="3274"/>
                    <a:pt x="2217" y="3279"/>
                    <a:pt x="2225" y="3283"/>
                  </a:cubicBezTo>
                  <a:cubicBezTo>
                    <a:pt x="2230" y="3285"/>
                    <a:pt x="2236" y="3286"/>
                    <a:pt x="2243" y="3288"/>
                  </a:cubicBezTo>
                  <a:cubicBezTo>
                    <a:pt x="2243" y="3281"/>
                    <a:pt x="2243" y="3277"/>
                    <a:pt x="2242" y="3269"/>
                  </a:cubicBezTo>
                  <a:cubicBezTo>
                    <a:pt x="2256" y="3275"/>
                    <a:pt x="2268" y="3279"/>
                    <a:pt x="2280" y="3284"/>
                  </a:cubicBezTo>
                  <a:cubicBezTo>
                    <a:pt x="2282" y="3279"/>
                    <a:pt x="2283" y="3275"/>
                    <a:pt x="2285" y="3270"/>
                  </a:cubicBezTo>
                  <a:cubicBezTo>
                    <a:pt x="2292" y="3277"/>
                    <a:pt x="2299" y="3282"/>
                    <a:pt x="2304" y="3287"/>
                  </a:cubicBezTo>
                  <a:cubicBezTo>
                    <a:pt x="2308" y="3280"/>
                    <a:pt x="2311" y="3274"/>
                    <a:pt x="2315" y="3267"/>
                  </a:cubicBezTo>
                  <a:cubicBezTo>
                    <a:pt x="2324" y="3282"/>
                    <a:pt x="2331" y="3294"/>
                    <a:pt x="2340" y="3309"/>
                  </a:cubicBezTo>
                  <a:cubicBezTo>
                    <a:pt x="2344" y="3298"/>
                    <a:pt x="2346" y="3293"/>
                    <a:pt x="2348" y="3287"/>
                  </a:cubicBezTo>
                  <a:cubicBezTo>
                    <a:pt x="2350" y="3287"/>
                    <a:pt x="2351" y="3287"/>
                    <a:pt x="2353" y="3287"/>
                  </a:cubicBezTo>
                  <a:cubicBezTo>
                    <a:pt x="2357" y="3301"/>
                    <a:pt x="2362" y="3315"/>
                    <a:pt x="2366" y="3329"/>
                  </a:cubicBezTo>
                  <a:cubicBezTo>
                    <a:pt x="2374" y="3321"/>
                    <a:pt x="2380" y="3316"/>
                    <a:pt x="2385" y="3311"/>
                  </a:cubicBezTo>
                  <a:cubicBezTo>
                    <a:pt x="2391" y="3328"/>
                    <a:pt x="2395" y="3343"/>
                    <a:pt x="2401" y="3359"/>
                  </a:cubicBezTo>
                  <a:cubicBezTo>
                    <a:pt x="2408" y="3352"/>
                    <a:pt x="2411" y="3349"/>
                    <a:pt x="2416" y="3344"/>
                  </a:cubicBezTo>
                  <a:cubicBezTo>
                    <a:pt x="2420" y="3363"/>
                    <a:pt x="2412" y="3384"/>
                    <a:pt x="2429" y="3395"/>
                  </a:cubicBezTo>
                  <a:cubicBezTo>
                    <a:pt x="2435" y="3388"/>
                    <a:pt x="2440" y="3381"/>
                    <a:pt x="2448" y="3369"/>
                  </a:cubicBezTo>
                  <a:cubicBezTo>
                    <a:pt x="2449" y="3394"/>
                    <a:pt x="2441" y="3417"/>
                    <a:pt x="2466" y="3426"/>
                  </a:cubicBezTo>
                  <a:cubicBezTo>
                    <a:pt x="2469" y="3416"/>
                    <a:pt x="2471" y="3408"/>
                    <a:pt x="2474" y="3396"/>
                  </a:cubicBezTo>
                  <a:cubicBezTo>
                    <a:pt x="2486" y="3413"/>
                    <a:pt x="2495" y="3426"/>
                    <a:pt x="2504" y="3439"/>
                  </a:cubicBezTo>
                  <a:cubicBezTo>
                    <a:pt x="2510" y="3426"/>
                    <a:pt x="2515" y="3417"/>
                    <a:pt x="2519" y="3408"/>
                  </a:cubicBezTo>
                  <a:cubicBezTo>
                    <a:pt x="2521" y="3408"/>
                    <a:pt x="2523" y="3408"/>
                    <a:pt x="2524" y="3409"/>
                  </a:cubicBezTo>
                  <a:cubicBezTo>
                    <a:pt x="2525" y="3430"/>
                    <a:pt x="2538" y="3439"/>
                    <a:pt x="2556" y="3444"/>
                  </a:cubicBezTo>
                  <a:cubicBezTo>
                    <a:pt x="2557" y="3415"/>
                    <a:pt x="2556" y="3416"/>
                    <a:pt x="2580" y="3429"/>
                  </a:cubicBezTo>
                  <a:cubicBezTo>
                    <a:pt x="2592" y="3436"/>
                    <a:pt x="2606" y="3438"/>
                    <a:pt x="2618" y="3427"/>
                  </a:cubicBezTo>
                  <a:cubicBezTo>
                    <a:pt x="2613" y="3420"/>
                    <a:pt x="2609" y="3414"/>
                    <a:pt x="2605" y="3407"/>
                  </a:cubicBezTo>
                  <a:cubicBezTo>
                    <a:pt x="2606" y="3406"/>
                    <a:pt x="2606" y="3404"/>
                    <a:pt x="2607" y="3402"/>
                  </a:cubicBezTo>
                  <a:cubicBezTo>
                    <a:pt x="2629" y="3406"/>
                    <a:pt x="2651" y="3422"/>
                    <a:pt x="2671" y="3403"/>
                  </a:cubicBezTo>
                  <a:cubicBezTo>
                    <a:pt x="2663" y="3397"/>
                    <a:pt x="2656" y="3391"/>
                    <a:pt x="2645" y="3382"/>
                  </a:cubicBezTo>
                  <a:cubicBezTo>
                    <a:pt x="2669" y="3377"/>
                    <a:pt x="2687" y="3373"/>
                    <a:pt x="2705" y="3370"/>
                  </a:cubicBezTo>
                  <a:cubicBezTo>
                    <a:pt x="2705" y="3368"/>
                    <a:pt x="2705" y="3367"/>
                    <a:pt x="2705" y="3366"/>
                  </a:cubicBezTo>
                  <a:cubicBezTo>
                    <a:pt x="2697" y="3363"/>
                    <a:pt x="2690" y="3360"/>
                    <a:pt x="2678" y="3355"/>
                  </a:cubicBezTo>
                  <a:cubicBezTo>
                    <a:pt x="2696" y="3344"/>
                    <a:pt x="2710" y="3336"/>
                    <a:pt x="2726" y="3326"/>
                  </a:cubicBezTo>
                  <a:cubicBezTo>
                    <a:pt x="2714" y="3324"/>
                    <a:pt x="2705" y="3322"/>
                    <a:pt x="2696" y="3320"/>
                  </a:cubicBezTo>
                  <a:cubicBezTo>
                    <a:pt x="2695" y="3318"/>
                    <a:pt x="2694" y="3316"/>
                    <a:pt x="2694" y="3315"/>
                  </a:cubicBezTo>
                  <a:cubicBezTo>
                    <a:pt x="2716" y="3304"/>
                    <a:pt x="2729" y="3287"/>
                    <a:pt x="2727" y="3256"/>
                  </a:cubicBezTo>
                  <a:cubicBezTo>
                    <a:pt x="2723" y="3265"/>
                    <a:pt x="2722" y="3270"/>
                    <a:pt x="2720" y="3272"/>
                  </a:cubicBezTo>
                  <a:cubicBezTo>
                    <a:pt x="2714" y="3276"/>
                    <a:pt x="2707" y="3278"/>
                    <a:pt x="2700" y="3281"/>
                  </a:cubicBezTo>
                  <a:cubicBezTo>
                    <a:pt x="2699" y="3276"/>
                    <a:pt x="2696" y="3270"/>
                    <a:pt x="2696" y="3264"/>
                  </a:cubicBezTo>
                  <a:cubicBezTo>
                    <a:pt x="2696" y="3254"/>
                    <a:pt x="2697" y="3244"/>
                    <a:pt x="2697" y="3232"/>
                  </a:cubicBezTo>
                  <a:cubicBezTo>
                    <a:pt x="2657" y="3251"/>
                    <a:pt x="2677" y="3207"/>
                    <a:pt x="2661" y="3202"/>
                  </a:cubicBezTo>
                  <a:cubicBezTo>
                    <a:pt x="2656" y="3206"/>
                    <a:pt x="2652" y="3210"/>
                    <a:pt x="2645" y="3215"/>
                  </a:cubicBezTo>
                  <a:cubicBezTo>
                    <a:pt x="2640" y="3202"/>
                    <a:pt x="2635" y="3191"/>
                    <a:pt x="2630" y="3181"/>
                  </a:cubicBezTo>
                  <a:cubicBezTo>
                    <a:pt x="2615" y="3195"/>
                    <a:pt x="2610" y="3182"/>
                    <a:pt x="2604" y="3173"/>
                  </a:cubicBezTo>
                  <a:cubicBezTo>
                    <a:pt x="2601" y="3169"/>
                    <a:pt x="2599" y="3162"/>
                    <a:pt x="2595" y="3160"/>
                  </a:cubicBezTo>
                  <a:cubicBezTo>
                    <a:pt x="2580" y="3152"/>
                    <a:pt x="2590" y="3139"/>
                    <a:pt x="2588" y="3128"/>
                  </a:cubicBezTo>
                  <a:cubicBezTo>
                    <a:pt x="2595" y="3130"/>
                    <a:pt x="2602" y="3132"/>
                    <a:pt x="2609" y="3135"/>
                  </a:cubicBezTo>
                  <a:cubicBezTo>
                    <a:pt x="2611" y="3136"/>
                    <a:pt x="2613" y="3137"/>
                    <a:pt x="2615" y="3138"/>
                  </a:cubicBezTo>
                  <a:cubicBezTo>
                    <a:pt x="2617" y="3133"/>
                    <a:pt x="2619" y="3129"/>
                    <a:pt x="2622" y="3123"/>
                  </a:cubicBezTo>
                  <a:cubicBezTo>
                    <a:pt x="2629" y="3133"/>
                    <a:pt x="2634" y="3142"/>
                    <a:pt x="2640" y="3152"/>
                  </a:cubicBezTo>
                  <a:cubicBezTo>
                    <a:pt x="2645" y="3146"/>
                    <a:pt x="2648" y="3143"/>
                    <a:pt x="2652" y="3137"/>
                  </a:cubicBezTo>
                  <a:cubicBezTo>
                    <a:pt x="2658" y="3153"/>
                    <a:pt x="2662" y="3166"/>
                    <a:pt x="2667" y="3181"/>
                  </a:cubicBezTo>
                  <a:cubicBezTo>
                    <a:pt x="2673" y="3175"/>
                    <a:pt x="2675" y="3172"/>
                    <a:pt x="2679" y="3168"/>
                  </a:cubicBezTo>
                  <a:cubicBezTo>
                    <a:pt x="2681" y="3178"/>
                    <a:pt x="2683" y="3186"/>
                    <a:pt x="2686" y="3195"/>
                  </a:cubicBezTo>
                  <a:cubicBezTo>
                    <a:pt x="2713" y="3173"/>
                    <a:pt x="2701" y="3212"/>
                    <a:pt x="2714" y="3207"/>
                  </a:cubicBezTo>
                  <a:cubicBezTo>
                    <a:pt x="2721" y="3207"/>
                    <a:pt x="2728" y="3206"/>
                    <a:pt x="2736" y="3206"/>
                  </a:cubicBezTo>
                  <a:cubicBezTo>
                    <a:pt x="2737" y="3205"/>
                    <a:pt x="2742" y="3199"/>
                    <a:pt x="2744" y="3200"/>
                  </a:cubicBezTo>
                  <a:cubicBezTo>
                    <a:pt x="2768" y="3208"/>
                    <a:pt x="2785" y="3188"/>
                    <a:pt x="2798" y="3177"/>
                  </a:cubicBezTo>
                  <a:cubicBezTo>
                    <a:pt x="2807" y="3169"/>
                    <a:pt x="2815" y="3166"/>
                    <a:pt x="2826" y="3163"/>
                  </a:cubicBezTo>
                  <a:cubicBezTo>
                    <a:pt x="2836" y="3160"/>
                    <a:pt x="2853" y="3150"/>
                    <a:pt x="2853" y="3148"/>
                  </a:cubicBezTo>
                  <a:cubicBezTo>
                    <a:pt x="2845" y="3128"/>
                    <a:pt x="2864" y="3135"/>
                    <a:pt x="2870" y="3132"/>
                  </a:cubicBezTo>
                  <a:cubicBezTo>
                    <a:pt x="2885" y="3125"/>
                    <a:pt x="2895" y="3116"/>
                    <a:pt x="2902" y="3098"/>
                  </a:cubicBezTo>
                  <a:cubicBezTo>
                    <a:pt x="2894" y="3103"/>
                    <a:pt x="2889" y="3106"/>
                    <a:pt x="2883" y="3110"/>
                  </a:cubicBezTo>
                  <a:cubicBezTo>
                    <a:pt x="2882" y="3106"/>
                    <a:pt x="2881" y="3104"/>
                    <a:pt x="2881" y="3103"/>
                  </a:cubicBezTo>
                  <a:cubicBezTo>
                    <a:pt x="2887" y="3084"/>
                    <a:pt x="2905" y="3070"/>
                    <a:pt x="2886" y="3044"/>
                  </a:cubicBezTo>
                  <a:cubicBezTo>
                    <a:pt x="2873" y="3027"/>
                    <a:pt x="2874" y="3000"/>
                    <a:pt x="2869" y="2978"/>
                  </a:cubicBezTo>
                  <a:cubicBezTo>
                    <a:pt x="2853" y="2992"/>
                    <a:pt x="2833" y="3007"/>
                    <a:pt x="2816" y="3025"/>
                  </a:cubicBezTo>
                  <a:cubicBezTo>
                    <a:pt x="2808" y="3033"/>
                    <a:pt x="2808" y="3050"/>
                    <a:pt x="2799" y="3057"/>
                  </a:cubicBezTo>
                  <a:cubicBezTo>
                    <a:pt x="2777" y="3074"/>
                    <a:pt x="2774" y="3095"/>
                    <a:pt x="2778" y="3121"/>
                  </a:cubicBezTo>
                  <a:cubicBezTo>
                    <a:pt x="2782" y="3141"/>
                    <a:pt x="2775" y="3148"/>
                    <a:pt x="2755" y="3150"/>
                  </a:cubicBezTo>
                  <a:cubicBezTo>
                    <a:pt x="2733" y="3151"/>
                    <a:pt x="2725" y="3137"/>
                    <a:pt x="2717" y="3121"/>
                  </a:cubicBezTo>
                  <a:cubicBezTo>
                    <a:pt x="2712" y="3111"/>
                    <a:pt x="2707" y="3101"/>
                    <a:pt x="2699" y="3094"/>
                  </a:cubicBezTo>
                  <a:cubicBezTo>
                    <a:pt x="2687" y="3083"/>
                    <a:pt x="2673" y="3075"/>
                    <a:pt x="2664" y="3068"/>
                  </a:cubicBezTo>
                  <a:cubicBezTo>
                    <a:pt x="2674" y="3049"/>
                    <a:pt x="2684" y="3030"/>
                    <a:pt x="2696" y="3012"/>
                  </a:cubicBezTo>
                  <a:cubicBezTo>
                    <a:pt x="2701" y="3004"/>
                    <a:pt x="2711" y="2999"/>
                    <a:pt x="2720" y="2991"/>
                  </a:cubicBezTo>
                  <a:cubicBezTo>
                    <a:pt x="2723" y="2999"/>
                    <a:pt x="2723" y="3004"/>
                    <a:pt x="2726" y="3006"/>
                  </a:cubicBezTo>
                  <a:cubicBezTo>
                    <a:pt x="2729" y="3008"/>
                    <a:pt x="2734" y="3008"/>
                    <a:pt x="2738" y="3010"/>
                  </a:cubicBezTo>
                  <a:cubicBezTo>
                    <a:pt x="2740" y="3005"/>
                    <a:pt x="2744" y="2998"/>
                    <a:pt x="2742" y="2996"/>
                  </a:cubicBezTo>
                  <a:cubicBezTo>
                    <a:pt x="2722" y="2975"/>
                    <a:pt x="2702" y="2954"/>
                    <a:pt x="2689" y="2941"/>
                  </a:cubicBezTo>
                  <a:cubicBezTo>
                    <a:pt x="2680" y="2947"/>
                    <a:pt x="2674" y="2951"/>
                    <a:pt x="2668" y="2955"/>
                  </a:cubicBezTo>
                  <a:cubicBezTo>
                    <a:pt x="2668" y="2955"/>
                    <a:pt x="2671" y="2957"/>
                    <a:pt x="2674" y="2959"/>
                  </a:cubicBezTo>
                  <a:cubicBezTo>
                    <a:pt x="2668" y="2960"/>
                    <a:pt x="2661" y="2961"/>
                    <a:pt x="2655" y="2962"/>
                  </a:cubicBezTo>
                  <a:cubicBezTo>
                    <a:pt x="2653" y="2975"/>
                    <a:pt x="2652" y="2987"/>
                    <a:pt x="2649" y="3003"/>
                  </a:cubicBezTo>
                  <a:cubicBezTo>
                    <a:pt x="2664" y="2995"/>
                    <a:pt x="2671" y="2991"/>
                    <a:pt x="2681" y="2986"/>
                  </a:cubicBezTo>
                  <a:cubicBezTo>
                    <a:pt x="2676" y="3009"/>
                    <a:pt x="2660" y="3015"/>
                    <a:pt x="2644" y="3019"/>
                  </a:cubicBezTo>
                  <a:cubicBezTo>
                    <a:pt x="2619" y="3026"/>
                    <a:pt x="2597" y="3035"/>
                    <a:pt x="2584" y="3060"/>
                  </a:cubicBezTo>
                  <a:cubicBezTo>
                    <a:pt x="2581" y="3065"/>
                    <a:pt x="2574" y="3069"/>
                    <a:pt x="2568" y="3072"/>
                  </a:cubicBezTo>
                  <a:cubicBezTo>
                    <a:pt x="2536" y="3088"/>
                    <a:pt x="2521" y="3113"/>
                    <a:pt x="2525" y="3149"/>
                  </a:cubicBezTo>
                  <a:cubicBezTo>
                    <a:pt x="2526" y="3154"/>
                    <a:pt x="2525" y="3158"/>
                    <a:pt x="2525" y="3163"/>
                  </a:cubicBezTo>
                  <a:cubicBezTo>
                    <a:pt x="2524" y="3161"/>
                    <a:pt x="2522" y="3160"/>
                    <a:pt x="2521" y="3159"/>
                  </a:cubicBezTo>
                  <a:cubicBezTo>
                    <a:pt x="2508" y="3170"/>
                    <a:pt x="2496" y="3181"/>
                    <a:pt x="2482" y="3193"/>
                  </a:cubicBezTo>
                  <a:cubicBezTo>
                    <a:pt x="2480" y="3188"/>
                    <a:pt x="2479" y="3186"/>
                    <a:pt x="2478" y="3184"/>
                  </a:cubicBezTo>
                  <a:cubicBezTo>
                    <a:pt x="2475" y="3179"/>
                    <a:pt x="2473" y="3173"/>
                    <a:pt x="2470" y="3168"/>
                  </a:cubicBezTo>
                  <a:cubicBezTo>
                    <a:pt x="2469" y="3168"/>
                    <a:pt x="2461" y="3171"/>
                    <a:pt x="2461" y="3171"/>
                  </a:cubicBezTo>
                  <a:cubicBezTo>
                    <a:pt x="2461" y="3177"/>
                    <a:pt x="2463" y="3183"/>
                    <a:pt x="2464" y="3188"/>
                  </a:cubicBezTo>
                  <a:cubicBezTo>
                    <a:pt x="2464" y="3194"/>
                    <a:pt x="2464" y="3200"/>
                    <a:pt x="2463" y="3205"/>
                  </a:cubicBezTo>
                  <a:cubicBezTo>
                    <a:pt x="2457" y="3221"/>
                    <a:pt x="2449" y="3236"/>
                    <a:pt x="2442" y="3254"/>
                  </a:cubicBezTo>
                  <a:cubicBezTo>
                    <a:pt x="2404" y="3232"/>
                    <a:pt x="2372" y="3200"/>
                    <a:pt x="2321" y="3202"/>
                  </a:cubicBezTo>
                  <a:cubicBezTo>
                    <a:pt x="2331" y="3193"/>
                    <a:pt x="2337" y="3188"/>
                    <a:pt x="2342" y="3183"/>
                  </a:cubicBezTo>
                  <a:cubicBezTo>
                    <a:pt x="2353" y="3171"/>
                    <a:pt x="2363" y="3158"/>
                    <a:pt x="2374" y="3146"/>
                  </a:cubicBezTo>
                  <a:cubicBezTo>
                    <a:pt x="2383" y="3134"/>
                    <a:pt x="2393" y="3129"/>
                    <a:pt x="2402" y="3147"/>
                  </a:cubicBezTo>
                  <a:cubicBezTo>
                    <a:pt x="2403" y="3149"/>
                    <a:pt x="2410" y="3148"/>
                    <a:pt x="2415" y="3148"/>
                  </a:cubicBezTo>
                  <a:cubicBezTo>
                    <a:pt x="2414" y="3144"/>
                    <a:pt x="2416" y="3139"/>
                    <a:pt x="2414" y="3137"/>
                  </a:cubicBezTo>
                  <a:cubicBezTo>
                    <a:pt x="2398" y="3121"/>
                    <a:pt x="2382" y="3106"/>
                    <a:pt x="2364" y="3090"/>
                  </a:cubicBezTo>
                  <a:cubicBezTo>
                    <a:pt x="2328" y="3102"/>
                    <a:pt x="2323" y="3108"/>
                    <a:pt x="2332" y="3135"/>
                  </a:cubicBezTo>
                  <a:cubicBezTo>
                    <a:pt x="2342" y="3131"/>
                    <a:pt x="2352" y="3128"/>
                    <a:pt x="2362" y="3124"/>
                  </a:cubicBezTo>
                  <a:cubicBezTo>
                    <a:pt x="2363" y="3126"/>
                    <a:pt x="2364" y="3128"/>
                    <a:pt x="2365" y="3131"/>
                  </a:cubicBezTo>
                  <a:cubicBezTo>
                    <a:pt x="2326" y="3150"/>
                    <a:pt x="2288" y="3169"/>
                    <a:pt x="2249" y="3188"/>
                  </a:cubicBezTo>
                  <a:cubicBezTo>
                    <a:pt x="2248" y="3189"/>
                    <a:pt x="2247" y="3188"/>
                    <a:pt x="2245" y="3188"/>
                  </a:cubicBezTo>
                  <a:cubicBezTo>
                    <a:pt x="2213" y="3197"/>
                    <a:pt x="2181" y="3206"/>
                    <a:pt x="2155" y="3229"/>
                  </a:cubicBezTo>
                  <a:cubicBezTo>
                    <a:pt x="2142" y="3239"/>
                    <a:pt x="2130" y="3247"/>
                    <a:pt x="2120" y="3261"/>
                  </a:cubicBezTo>
                  <a:cubicBezTo>
                    <a:pt x="2108" y="3278"/>
                    <a:pt x="2099" y="3301"/>
                    <a:pt x="2107" y="3321"/>
                  </a:cubicBezTo>
                  <a:cubicBezTo>
                    <a:pt x="2112" y="3335"/>
                    <a:pt x="2121" y="3350"/>
                    <a:pt x="2101" y="3361"/>
                  </a:cubicBezTo>
                  <a:cubicBezTo>
                    <a:pt x="2098" y="3363"/>
                    <a:pt x="2098" y="3371"/>
                    <a:pt x="2098" y="3376"/>
                  </a:cubicBezTo>
                  <a:cubicBezTo>
                    <a:pt x="2097" y="3395"/>
                    <a:pt x="2098" y="3415"/>
                    <a:pt x="2096" y="3435"/>
                  </a:cubicBezTo>
                  <a:cubicBezTo>
                    <a:pt x="2096" y="3438"/>
                    <a:pt x="2087" y="3441"/>
                    <a:pt x="2082" y="3445"/>
                  </a:cubicBezTo>
                  <a:cubicBezTo>
                    <a:pt x="2074" y="3451"/>
                    <a:pt x="2065" y="3458"/>
                    <a:pt x="2060" y="3466"/>
                  </a:cubicBezTo>
                  <a:cubicBezTo>
                    <a:pt x="2057" y="3470"/>
                    <a:pt x="2061" y="3479"/>
                    <a:pt x="2062" y="3485"/>
                  </a:cubicBezTo>
                  <a:cubicBezTo>
                    <a:pt x="2069" y="3481"/>
                    <a:pt x="2071" y="3476"/>
                    <a:pt x="2073" y="3472"/>
                  </a:cubicBezTo>
                  <a:cubicBezTo>
                    <a:pt x="2075" y="3469"/>
                    <a:pt x="2078" y="3464"/>
                    <a:pt x="2079" y="3464"/>
                  </a:cubicBezTo>
                  <a:cubicBezTo>
                    <a:pt x="2083" y="3465"/>
                    <a:pt x="2088" y="3467"/>
                    <a:pt x="2090" y="3471"/>
                  </a:cubicBezTo>
                  <a:cubicBezTo>
                    <a:pt x="2104" y="3493"/>
                    <a:pt x="2101" y="3517"/>
                    <a:pt x="2080" y="3536"/>
                  </a:cubicBezTo>
                  <a:cubicBezTo>
                    <a:pt x="2109" y="3538"/>
                    <a:pt x="2114" y="3520"/>
                    <a:pt x="2118" y="3499"/>
                  </a:cubicBezTo>
                  <a:cubicBezTo>
                    <a:pt x="2120" y="3500"/>
                    <a:pt x="2121" y="3500"/>
                    <a:pt x="2123" y="3501"/>
                  </a:cubicBezTo>
                  <a:cubicBezTo>
                    <a:pt x="2125" y="3513"/>
                    <a:pt x="2128" y="3524"/>
                    <a:pt x="2131" y="3539"/>
                  </a:cubicBezTo>
                  <a:cubicBezTo>
                    <a:pt x="2136" y="3536"/>
                    <a:pt x="2144" y="3531"/>
                    <a:pt x="2149" y="3525"/>
                  </a:cubicBezTo>
                  <a:cubicBezTo>
                    <a:pt x="2162" y="3507"/>
                    <a:pt x="2134" y="3504"/>
                    <a:pt x="2135" y="3485"/>
                  </a:cubicBezTo>
                  <a:cubicBezTo>
                    <a:pt x="2144" y="3489"/>
                    <a:pt x="2152" y="3493"/>
                    <a:pt x="2163" y="3498"/>
                  </a:cubicBezTo>
                  <a:cubicBezTo>
                    <a:pt x="2164" y="3492"/>
                    <a:pt x="2166" y="3483"/>
                    <a:pt x="2164" y="3475"/>
                  </a:cubicBezTo>
                  <a:cubicBezTo>
                    <a:pt x="2164" y="3473"/>
                    <a:pt x="2154" y="3471"/>
                    <a:pt x="2148" y="3472"/>
                  </a:cubicBezTo>
                  <a:cubicBezTo>
                    <a:pt x="2125" y="3474"/>
                    <a:pt x="2115" y="3464"/>
                    <a:pt x="2120" y="3441"/>
                  </a:cubicBezTo>
                  <a:cubicBezTo>
                    <a:pt x="2124" y="3427"/>
                    <a:pt x="2130" y="3413"/>
                    <a:pt x="2134" y="3399"/>
                  </a:cubicBezTo>
                  <a:cubicBezTo>
                    <a:pt x="2138" y="3380"/>
                    <a:pt x="2146" y="3372"/>
                    <a:pt x="2168" y="3374"/>
                  </a:cubicBezTo>
                  <a:cubicBezTo>
                    <a:pt x="2198" y="3376"/>
                    <a:pt x="2228" y="3373"/>
                    <a:pt x="2258" y="3373"/>
                  </a:cubicBezTo>
                  <a:cubicBezTo>
                    <a:pt x="2255" y="3376"/>
                    <a:pt x="2246" y="3388"/>
                    <a:pt x="2245" y="3387"/>
                  </a:cubicBezTo>
                  <a:cubicBezTo>
                    <a:pt x="2226" y="3374"/>
                    <a:pt x="2226" y="3398"/>
                    <a:pt x="2216" y="3401"/>
                  </a:cubicBezTo>
                  <a:cubicBezTo>
                    <a:pt x="2214" y="3399"/>
                    <a:pt x="2211" y="3397"/>
                    <a:pt x="2208" y="3394"/>
                  </a:cubicBezTo>
                  <a:cubicBezTo>
                    <a:pt x="2204" y="3403"/>
                    <a:pt x="2200" y="3409"/>
                    <a:pt x="2196" y="3416"/>
                  </a:cubicBezTo>
                  <a:cubicBezTo>
                    <a:pt x="2177" y="3405"/>
                    <a:pt x="2155" y="3408"/>
                    <a:pt x="2148" y="3426"/>
                  </a:cubicBezTo>
                  <a:cubicBezTo>
                    <a:pt x="2139" y="3446"/>
                    <a:pt x="2160" y="3450"/>
                    <a:pt x="2168" y="3457"/>
                  </a:cubicBezTo>
                  <a:cubicBezTo>
                    <a:pt x="2179" y="3449"/>
                    <a:pt x="2188" y="3442"/>
                    <a:pt x="2197" y="3434"/>
                  </a:cubicBezTo>
                  <a:cubicBezTo>
                    <a:pt x="2199" y="3436"/>
                    <a:pt x="2201" y="3438"/>
                    <a:pt x="2202" y="3440"/>
                  </a:cubicBezTo>
                  <a:cubicBezTo>
                    <a:pt x="2193" y="3454"/>
                    <a:pt x="2183" y="3468"/>
                    <a:pt x="2174" y="3483"/>
                  </a:cubicBezTo>
                  <a:cubicBezTo>
                    <a:pt x="2175" y="3483"/>
                    <a:pt x="2176" y="3484"/>
                    <a:pt x="2176" y="3484"/>
                  </a:cubicBezTo>
                  <a:cubicBezTo>
                    <a:pt x="2193" y="3471"/>
                    <a:pt x="2209" y="3458"/>
                    <a:pt x="2229" y="3443"/>
                  </a:cubicBezTo>
                  <a:cubicBezTo>
                    <a:pt x="2228" y="3472"/>
                    <a:pt x="2208" y="3475"/>
                    <a:pt x="2193" y="3482"/>
                  </a:cubicBezTo>
                  <a:cubicBezTo>
                    <a:pt x="2195" y="3484"/>
                    <a:pt x="2197" y="3485"/>
                    <a:pt x="2199" y="3486"/>
                  </a:cubicBezTo>
                  <a:cubicBezTo>
                    <a:pt x="2193" y="3498"/>
                    <a:pt x="2188" y="3510"/>
                    <a:pt x="2181" y="3524"/>
                  </a:cubicBezTo>
                  <a:close/>
                  <a:moveTo>
                    <a:pt x="1981" y="205"/>
                  </a:moveTo>
                  <a:cubicBezTo>
                    <a:pt x="1969" y="224"/>
                    <a:pt x="1979" y="243"/>
                    <a:pt x="1999" y="245"/>
                  </a:cubicBezTo>
                  <a:cubicBezTo>
                    <a:pt x="2004" y="246"/>
                    <a:pt x="2012" y="253"/>
                    <a:pt x="2012" y="257"/>
                  </a:cubicBezTo>
                  <a:cubicBezTo>
                    <a:pt x="2014" y="277"/>
                    <a:pt x="2013" y="296"/>
                    <a:pt x="2014" y="316"/>
                  </a:cubicBezTo>
                  <a:cubicBezTo>
                    <a:pt x="2014" y="321"/>
                    <a:pt x="2016" y="327"/>
                    <a:pt x="2019" y="330"/>
                  </a:cubicBezTo>
                  <a:cubicBezTo>
                    <a:pt x="2034" y="339"/>
                    <a:pt x="2031" y="351"/>
                    <a:pt x="2025" y="362"/>
                  </a:cubicBezTo>
                  <a:cubicBezTo>
                    <a:pt x="2013" y="382"/>
                    <a:pt x="2020" y="400"/>
                    <a:pt x="2028" y="417"/>
                  </a:cubicBezTo>
                  <a:cubicBezTo>
                    <a:pt x="2030" y="423"/>
                    <a:pt x="2041" y="426"/>
                    <a:pt x="2042" y="431"/>
                  </a:cubicBezTo>
                  <a:cubicBezTo>
                    <a:pt x="2046" y="458"/>
                    <a:pt x="2072" y="463"/>
                    <a:pt x="2088" y="473"/>
                  </a:cubicBezTo>
                  <a:cubicBezTo>
                    <a:pt x="2112" y="489"/>
                    <a:pt x="2143" y="493"/>
                    <a:pt x="2170" y="502"/>
                  </a:cubicBezTo>
                  <a:cubicBezTo>
                    <a:pt x="2175" y="504"/>
                    <a:pt x="2179" y="506"/>
                    <a:pt x="2183" y="508"/>
                  </a:cubicBezTo>
                  <a:cubicBezTo>
                    <a:pt x="2206" y="520"/>
                    <a:pt x="2229" y="531"/>
                    <a:pt x="2252" y="543"/>
                  </a:cubicBezTo>
                  <a:cubicBezTo>
                    <a:pt x="2262" y="549"/>
                    <a:pt x="2271" y="555"/>
                    <a:pt x="2280" y="561"/>
                  </a:cubicBezTo>
                  <a:cubicBezTo>
                    <a:pt x="2279" y="563"/>
                    <a:pt x="2278" y="564"/>
                    <a:pt x="2278" y="566"/>
                  </a:cubicBezTo>
                  <a:cubicBezTo>
                    <a:pt x="2268" y="562"/>
                    <a:pt x="2258" y="559"/>
                    <a:pt x="2249" y="556"/>
                  </a:cubicBezTo>
                  <a:cubicBezTo>
                    <a:pt x="2238" y="572"/>
                    <a:pt x="2245" y="585"/>
                    <a:pt x="2257" y="592"/>
                  </a:cubicBezTo>
                  <a:cubicBezTo>
                    <a:pt x="2272" y="601"/>
                    <a:pt x="2289" y="604"/>
                    <a:pt x="2301" y="584"/>
                  </a:cubicBezTo>
                  <a:cubicBezTo>
                    <a:pt x="2308" y="574"/>
                    <a:pt x="2317" y="565"/>
                    <a:pt x="2326" y="555"/>
                  </a:cubicBezTo>
                  <a:cubicBezTo>
                    <a:pt x="2328" y="552"/>
                    <a:pt x="2331" y="549"/>
                    <a:pt x="2332" y="545"/>
                  </a:cubicBezTo>
                  <a:cubicBezTo>
                    <a:pt x="2333" y="544"/>
                    <a:pt x="2328" y="539"/>
                    <a:pt x="2326" y="539"/>
                  </a:cubicBezTo>
                  <a:cubicBezTo>
                    <a:pt x="2322" y="540"/>
                    <a:pt x="2317" y="543"/>
                    <a:pt x="2315" y="546"/>
                  </a:cubicBezTo>
                  <a:cubicBezTo>
                    <a:pt x="2308" y="561"/>
                    <a:pt x="2300" y="556"/>
                    <a:pt x="2293" y="548"/>
                  </a:cubicBezTo>
                  <a:cubicBezTo>
                    <a:pt x="2275" y="529"/>
                    <a:pt x="2259" y="510"/>
                    <a:pt x="2238" y="488"/>
                  </a:cubicBezTo>
                  <a:cubicBezTo>
                    <a:pt x="2289" y="489"/>
                    <a:pt x="2321" y="459"/>
                    <a:pt x="2355" y="437"/>
                  </a:cubicBezTo>
                  <a:cubicBezTo>
                    <a:pt x="2376" y="463"/>
                    <a:pt x="2387" y="490"/>
                    <a:pt x="2374" y="524"/>
                  </a:cubicBezTo>
                  <a:cubicBezTo>
                    <a:pt x="2378" y="524"/>
                    <a:pt x="2381" y="525"/>
                    <a:pt x="2385" y="525"/>
                  </a:cubicBezTo>
                  <a:cubicBezTo>
                    <a:pt x="2390" y="517"/>
                    <a:pt x="2394" y="508"/>
                    <a:pt x="2399" y="499"/>
                  </a:cubicBezTo>
                  <a:cubicBezTo>
                    <a:pt x="2413" y="510"/>
                    <a:pt x="2426" y="521"/>
                    <a:pt x="2442" y="534"/>
                  </a:cubicBezTo>
                  <a:cubicBezTo>
                    <a:pt x="2433" y="574"/>
                    <a:pt x="2451" y="604"/>
                    <a:pt x="2491" y="622"/>
                  </a:cubicBezTo>
                  <a:cubicBezTo>
                    <a:pt x="2495" y="624"/>
                    <a:pt x="2499" y="627"/>
                    <a:pt x="2501" y="630"/>
                  </a:cubicBezTo>
                  <a:cubicBezTo>
                    <a:pt x="2512" y="653"/>
                    <a:pt x="2533" y="663"/>
                    <a:pt x="2557" y="670"/>
                  </a:cubicBezTo>
                  <a:cubicBezTo>
                    <a:pt x="2573" y="674"/>
                    <a:pt x="2592" y="678"/>
                    <a:pt x="2597" y="704"/>
                  </a:cubicBezTo>
                  <a:cubicBezTo>
                    <a:pt x="2587" y="698"/>
                    <a:pt x="2579" y="694"/>
                    <a:pt x="2569" y="689"/>
                  </a:cubicBezTo>
                  <a:cubicBezTo>
                    <a:pt x="2561" y="720"/>
                    <a:pt x="2587" y="734"/>
                    <a:pt x="2596" y="759"/>
                  </a:cubicBezTo>
                  <a:cubicBezTo>
                    <a:pt x="2618" y="736"/>
                    <a:pt x="2638" y="716"/>
                    <a:pt x="2658" y="695"/>
                  </a:cubicBezTo>
                  <a:cubicBezTo>
                    <a:pt x="2660" y="693"/>
                    <a:pt x="2656" y="686"/>
                    <a:pt x="2655" y="681"/>
                  </a:cubicBezTo>
                  <a:cubicBezTo>
                    <a:pt x="2651" y="681"/>
                    <a:pt x="2645" y="681"/>
                    <a:pt x="2643" y="683"/>
                  </a:cubicBezTo>
                  <a:cubicBezTo>
                    <a:pt x="2640" y="686"/>
                    <a:pt x="2639" y="691"/>
                    <a:pt x="2638" y="697"/>
                  </a:cubicBezTo>
                  <a:cubicBezTo>
                    <a:pt x="2620" y="693"/>
                    <a:pt x="2613" y="681"/>
                    <a:pt x="2607" y="665"/>
                  </a:cubicBezTo>
                  <a:cubicBezTo>
                    <a:pt x="2603" y="655"/>
                    <a:pt x="2595" y="646"/>
                    <a:pt x="2588" y="636"/>
                  </a:cubicBezTo>
                  <a:cubicBezTo>
                    <a:pt x="2585" y="632"/>
                    <a:pt x="2579" y="628"/>
                    <a:pt x="2573" y="623"/>
                  </a:cubicBezTo>
                  <a:cubicBezTo>
                    <a:pt x="2604" y="611"/>
                    <a:pt x="2625" y="594"/>
                    <a:pt x="2636" y="565"/>
                  </a:cubicBezTo>
                  <a:cubicBezTo>
                    <a:pt x="2638" y="560"/>
                    <a:pt x="2640" y="555"/>
                    <a:pt x="2644" y="551"/>
                  </a:cubicBezTo>
                  <a:cubicBezTo>
                    <a:pt x="2655" y="538"/>
                    <a:pt x="2669" y="537"/>
                    <a:pt x="2685" y="543"/>
                  </a:cubicBezTo>
                  <a:cubicBezTo>
                    <a:pt x="2700" y="549"/>
                    <a:pt x="2696" y="561"/>
                    <a:pt x="2694" y="573"/>
                  </a:cubicBezTo>
                  <a:cubicBezTo>
                    <a:pt x="2693" y="581"/>
                    <a:pt x="2690" y="590"/>
                    <a:pt x="2693" y="597"/>
                  </a:cubicBezTo>
                  <a:cubicBezTo>
                    <a:pt x="2705" y="621"/>
                    <a:pt x="2718" y="645"/>
                    <a:pt x="2733" y="667"/>
                  </a:cubicBezTo>
                  <a:cubicBezTo>
                    <a:pt x="2743" y="681"/>
                    <a:pt x="2759" y="691"/>
                    <a:pt x="2773" y="702"/>
                  </a:cubicBezTo>
                  <a:cubicBezTo>
                    <a:pt x="2778" y="707"/>
                    <a:pt x="2783" y="710"/>
                    <a:pt x="2785" y="712"/>
                  </a:cubicBezTo>
                  <a:cubicBezTo>
                    <a:pt x="2789" y="696"/>
                    <a:pt x="2794" y="679"/>
                    <a:pt x="2799" y="662"/>
                  </a:cubicBezTo>
                  <a:cubicBezTo>
                    <a:pt x="2806" y="641"/>
                    <a:pt x="2819" y="619"/>
                    <a:pt x="2803" y="596"/>
                  </a:cubicBezTo>
                  <a:cubicBezTo>
                    <a:pt x="2800" y="592"/>
                    <a:pt x="2799" y="587"/>
                    <a:pt x="2797" y="583"/>
                  </a:cubicBezTo>
                  <a:cubicBezTo>
                    <a:pt x="2798" y="582"/>
                    <a:pt x="2799" y="581"/>
                    <a:pt x="2800" y="580"/>
                  </a:cubicBezTo>
                  <a:cubicBezTo>
                    <a:pt x="2805" y="584"/>
                    <a:pt x="2810" y="587"/>
                    <a:pt x="2817" y="592"/>
                  </a:cubicBezTo>
                  <a:cubicBezTo>
                    <a:pt x="2811" y="570"/>
                    <a:pt x="2796" y="561"/>
                    <a:pt x="2778" y="556"/>
                  </a:cubicBezTo>
                  <a:cubicBezTo>
                    <a:pt x="2773" y="554"/>
                    <a:pt x="2770" y="549"/>
                    <a:pt x="2766" y="545"/>
                  </a:cubicBezTo>
                  <a:cubicBezTo>
                    <a:pt x="2757" y="519"/>
                    <a:pt x="2723" y="537"/>
                    <a:pt x="2712" y="509"/>
                  </a:cubicBezTo>
                  <a:cubicBezTo>
                    <a:pt x="2708" y="499"/>
                    <a:pt x="2689" y="494"/>
                    <a:pt x="2676" y="489"/>
                  </a:cubicBezTo>
                  <a:cubicBezTo>
                    <a:pt x="2667" y="486"/>
                    <a:pt x="2656" y="491"/>
                    <a:pt x="2647" y="482"/>
                  </a:cubicBezTo>
                  <a:cubicBezTo>
                    <a:pt x="2644" y="480"/>
                    <a:pt x="2636" y="483"/>
                    <a:pt x="2630" y="483"/>
                  </a:cubicBezTo>
                  <a:cubicBezTo>
                    <a:pt x="2618" y="482"/>
                    <a:pt x="2627" y="516"/>
                    <a:pt x="2602" y="496"/>
                  </a:cubicBezTo>
                  <a:cubicBezTo>
                    <a:pt x="2599" y="504"/>
                    <a:pt x="2597" y="512"/>
                    <a:pt x="2594" y="522"/>
                  </a:cubicBezTo>
                  <a:cubicBezTo>
                    <a:pt x="2590" y="517"/>
                    <a:pt x="2588" y="515"/>
                    <a:pt x="2583" y="509"/>
                  </a:cubicBezTo>
                  <a:cubicBezTo>
                    <a:pt x="2578" y="525"/>
                    <a:pt x="2573" y="537"/>
                    <a:pt x="2569" y="553"/>
                  </a:cubicBezTo>
                  <a:cubicBezTo>
                    <a:pt x="2563" y="547"/>
                    <a:pt x="2560" y="543"/>
                    <a:pt x="2556" y="538"/>
                  </a:cubicBezTo>
                  <a:cubicBezTo>
                    <a:pt x="2550" y="548"/>
                    <a:pt x="2544" y="557"/>
                    <a:pt x="2538" y="568"/>
                  </a:cubicBezTo>
                  <a:cubicBezTo>
                    <a:pt x="2535" y="561"/>
                    <a:pt x="2534" y="556"/>
                    <a:pt x="2532" y="551"/>
                  </a:cubicBezTo>
                  <a:cubicBezTo>
                    <a:pt x="2528" y="554"/>
                    <a:pt x="2527" y="556"/>
                    <a:pt x="2524" y="556"/>
                  </a:cubicBezTo>
                  <a:cubicBezTo>
                    <a:pt x="2518" y="559"/>
                    <a:pt x="2511" y="560"/>
                    <a:pt x="2504" y="562"/>
                  </a:cubicBezTo>
                  <a:cubicBezTo>
                    <a:pt x="2504" y="553"/>
                    <a:pt x="2503" y="543"/>
                    <a:pt x="2506" y="535"/>
                  </a:cubicBezTo>
                  <a:cubicBezTo>
                    <a:pt x="2509" y="526"/>
                    <a:pt x="2516" y="518"/>
                    <a:pt x="2523" y="512"/>
                  </a:cubicBezTo>
                  <a:cubicBezTo>
                    <a:pt x="2528" y="507"/>
                    <a:pt x="2536" y="506"/>
                    <a:pt x="2543" y="503"/>
                  </a:cubicBezTo>
                  <a:cubicBezTo>
                    <a:pt x="2544" y="505"/>
                    <a:pt x="2545" y="507"/>
                    <a:pt x="2547" y="509"/>
                  </a:cubicBezTo>
                  <a:cubicBezTo>
                    <a:pt x="2551" y="498"/>
                    <a:pt x="2556" y="487"/>
                    <a:pt x="2561" y="475"/>
                  </a:cubicBezTo>
                  <a:cubicBezTo>
                    <a:pt x="2568" y="480"/>
                    <a:pt x="2573" y="484"/>
                    <a:pt x="2580" y="489"/>
                  </a:cubicBezTo>
                  <a:cubicBezTo>
                    <a:pt x="2582" y="479"/>
                    <a:pt x="2583" y="467"/>
                    <a:pt x="2588" y="460"/>
                  </a:cubicBezTo>
                  <a:cubicBezTo>
                    <a:pt x="2592" y="455"/>
                    <a:pt x="2603" y="454"/>
                    <a:pt x="2614" y="451"/>
                  </a:cubicBezTo>
                  <a:cubicBezTo>
                    <a:pt x="2614" y="450"/>
                    <a:pt x="2613" y="445"/>
                    <a:pt x="2614" y="439"/>
                  </a:cubicBezTo>
                  <a:cubicBezTo>
                    <a:pt x="2614" y="429"/>
                    <a:pt x="2616" y="419"/>
                    <a:pt x="2616" y="408"/>
                  </a:cubicBezTo>
                  <a:cubicBezTo>
                    <a:pt x="2626" y="414"/>
                    <a:pt x="2635" y="420"/>
                    <a:pt x="2644" y="425"/>
                  </a:cubicBezTo>
                  <a:cubicBezTo>
                    <a:pt x="2643" y="404"/>
                    <a:pt x="2633" y="386"/>
                    <a:pt x="2610" y="375"/>
                  </a:cubicBezTo>
                  <a:cubicBezTo>
                    <a:pt x="2611" y="373"/>
                    <a:pt x="2611" y="372"/>
                    <a:pt x="2612" y="370"/>
                  </a:cubicBezTo>
                  <a:cubicBezTo>
                    <a:pt x="2621" y="368"/>
                    <a:pt x="2630" y="367"/>
                    <a:pt x="2644" y="364"/>
                  </a:cubicBezTo>
                  <a:cubicBezTo>
                    <a:pt x="2627" y="354"/>
                    <a:pt x="2612" y="346"/>
                    <a:pt x="2593" y="335"/>
                  </a:cubicBezTo>
                  <a:cubicBezTo>
                    <a:pt x="2606" y="330"/>
                    <a:pt x="2614" y="327"/>
                    <a:pt x="2621" y="325"/>
                  </a:cubicBezTo>
                  <a:cubicBezTo>
                    <a:pt x="2609" y="318"/>
                    <a:pt x="2596" y="316"/>
                    <a:pt x="2584" y="313"/>
                  </a:cubicBezTo>
                  <a:cubicBezTo>
                    <a:pt x="2579" y="312"/>
                    <a:pt x="2574" y="308"/>
                    <a:pt x="2568" y="305"/>
                  </a:cubicBezTo>
                  <a:cubicBezTo>
                    <a:pt x="2573" y="301"/>
                    <a:pt x="2577" y="296"/>
                    <a:pt x="2581" y="292"/>
                  </a:cubicBezTo>
                  <a:cubicBezTo>
                    <a:pt x="2583" y="291"/>
                    <a:pt x="2586" y="290"/>
                    <a:pt x="2591" y="288"/>
                  </a:cubicBezTo>
                  <a:cubicBezTo>
                    <a:pt x="2572" y="276"/>
                    <a:pt x="2556" y="276"/>
                    <a:pt x="2538" y="284"/>
                  </a:cubicBezTo>
                  <a:cubicBezTo>
                    <a:pt x="2534" y="286"/>
                    <a:pt x="2529" y="285"/>
                    <a:pt x="2524" y="285"/>
                  </a:cubicBezTo>
                  <a:cubicBezTo>
                    <a:pt x="2525" y="281"/>
                    <a:pt x="2526" y="276"/>
                    <a:pt x="2528" y="272"/>
                  </a:cubicBezTo>
                  <a:cubicBezTo>
                    <a:pt x="2530" y="268"/>
                    <a:pt x="2533" y="266"/>
                    <a:pt x="2536" y="261"/>
                  </a:cubicBezTo>
                  <a:cubicBezTo>
                    <a:pt x="2518" y="254"/>
                    <a:pt x="2503" y="252"/>
                    <a:pt x="2489" y="267"/>
                  </a:cubicBezTo>
                  <a:cubicBezTo>
                    <a:pt x="2486" y="269"/>
                    <a:pt x="2481" y="271"/>
                    <a:pt x="2477" y="271"/>
                  </a:cubicBezTo>
                  <a:cubicBezTo>
                    <a:pt x="2475" y="270"/>
                    <a:pt x="2473" y="264"/>
                    <a:pt x="2473" y="261"/>
                  </a:cubicBezTo>
                  <a:cubicBezTo>
                    <a:pt x="2472" y="256"/>
                    <a:pt x="2472" y="252"/>
                    <a:pt x="2472" y="247"/>
                  </a:cubicBezTo>
                  <a:cubicBezTo>
                    <a:pt x="2471" y="246"/>
                    <a:pt x="2469" y="245"/>
                    <a:pt x="2468" y="243"/>
                  </a:cubicBezTo>
                  <a:cubicBezTo>
                    <a:pt x="2457" y="255"/>
                    <a:pt x="2446" y="266"/>
                    <a:pt x="2433" y="280"/>
                  </a:cubicBezTo>
                  <a:cubicBezTo>
                    <a:pt x="2430" y="272"/>
                    <a:pt x="2426" y="263"/>
                    <a:pt x="2421" y="249"/>
                  </a:cubicBezTo>
                  <a:cubicBezTo>
                    <a:pt x="2411" y="264"/>
                    <a:pt x="2402" y="277"/>
                    <a:pt x="2391" y="294"/>
                  </a:cubicBezTo>
                  <a:cubicBezTo>
                    <a:pt x="2387" y="281"/>
                    <a:pt x="2385" y="273"/>
                    <a:pt x="2382" y="264"/>
                  </a:cubicBezTo>
                  <a:cubicBezTo>
                    <a:pt x="2358" y="273"/>
                    <a:pt x="2366" y="296"/>
                    <a:pt x="2363" y="320"/>
                  </a:cubicBezTo>
                  <a:cubicBezTo>
                    <a:pt x="2355" y="308"/>
                    <a:pt x="2350" y="302"/>
                    <a:pt x="2346" y="295"/>
                  </a:cubicBezTo>
                  <a:cubicBezTo>
                    <a:pt x="2327" y="307"/>
                    <a:pt x="2337" y="327"/>
                    <a:pt x="2333" y="346"/>
                  </a:cubicBezTo>
                  <a:cubicBezTo>
                    <a:pt x="2327" y="341"/>
                    <a:pt x="2323" y="338"/>
                    <a:pt x="2316" y="331"/>
                  </a:cubicBezTo>
                  <a:cubicBezTo>
                    <a:pt x="2311" y="348"/>
                    <a:pt x="2306" y="363"/>
                    <a:pt x="2302" y="377"/>
                  </a:cubicBezTo>
                  <a:cubicBezTo>
                    <a:pt x="2300" y="379"/>
                    <a:pt x="2298" y="381"/>
                    <a:pt x="2296" y="383"/>
                  </a:cubicBezTo>
                  <a:cubicBezTo>
                    <a:pt x="2292" y="377"/>
                    <a:pt x="2287" y="371"/>
                    <a:pt x="2282" y="363"/>
                  </a:cubicBezTo>
                  <a:cubicBezTo>
                    <a:pt x="2278" y="376"/>
                    <a:pt x="2273" y="390"/>
                    <a:pt x="2269" y="404"/>
                  </a:cubicBezTo>
                  <a:cubicBezTo>
                    <a:pt x="2267" y="404"/>
                    <a:pt x="2266" y="404"/>
                    <a:pt x="2264" y="404"/>
                  </a:cubicBezTo>
                  <a:cubicBezTo>
                    <a:pt x="2262" y="397"/>
                    <a:pt x="2260" y="391"/>
                    <a:pt x="2256" y="380"/>
                  </a:cubicBezTo>
                  <a:cubicBezTo>
                    <a:pt x="2247" y="396"/>
                    <a:pt x="2240" y="409"/>
                    <a:pt x="2231" y="424"/>
                  </a:cubicBezTo>
                  <a:cubicBezTo>
                    <a:pt x="2227" y="416"/>
                    <a:pt x="2224" y="410"/>
                    <a:pt x="2221" y="403"/>
                  </a:cubicBezTo>
                  <a:cubicBezTo>
                    <a:pt x="2214" y="408"/>
                    <a:pt x="2207" y="414"/>
                    <a:pt x="2199" y="420"/>
                  </a:cubicBezTo>
                  <a:cubicBezTo>
                    <a:pt x="2198" y="414"/>
                    <a:pt x="2197" y="410"/>
                    <a:pt x="2196" y="406"/>
                  </a:cubicBezTo>
                  <a:cubicBezTo>
                    <a:pt x="2158" y="420"/>
                    <a:pt x="2158" y="420"/>
                    <a:pt x="2158" y="406"/>
                  </a:cubicBezTo>
                  <a:cubicBezTo>
                    <a:pt x="2148" y="393"/>
                    <a:pt x="2129" y="429"/>
                    <a:pt x="2122" y="398"/>
                  </a:cubicBezTo>
                  <a:cubicBezTo>
                    <a:pt x="2121" y="394"/>
                    <a:pt x="2121" y="383"/>
                    <a:pt x="2124" y="379"/>
                  </a:cubicBezTo>
                  <a:cubicBezTo>
                    <a:pt x="2140" y="361"/>
                    <a:pt x="2143" y="377"/>
                    <a:pt x="2148" y="392"/>
                  </a:cubicBezTo>
                  <a:cubicBezTo>
                    <a:pt x="2158" y="385"/>
                    <a:pt x="2168" y="380"/>
                    <a:pt x="2179" y="374"/>
                  </a:cubicBezTo>
                  <a:cubicBezTo>
                    <a:pt x="2180" y="381"/>
                    <a:pt x="2181" y="387"/>
                    <a:pt x="2182" y="394"/>
                  </a:cubicBezTo>
                  <a:cubicBezTo>
                    <a:pt x="2188" y="391"/>
                    <a:pt x="2195" y="390"/>
                    <a:pt x="2198" y="385"/>
                  </a:cubicBezTo>
                  <a:cubicBezTo>
                    <a:pt x="2207" y="372"/>
                    <a:pt x="2215" y="370"/>
                    <a:pt x="2225" y="389"/>
                  </a:cubicBezTo>
                  <a:cubicBezTo>
                    <a:pt x="2231" y="377"/>
                    <a:pt x="2236" y="368"/>
                    <a:pt x="2241" y="358"/>
                  </a:cubicBezTo>
                  <a:cubicBezTo>
                    <a:pt x="2246" y="361"/>
                    <a:pt x="2250" y="363"/>
                    <a:pt x="2255" y="366"/>
                  </a:cubicBezTo>
                  <a:cubicBezTo>
                    <a:pt x="2258" y="351"/>
                    <a:pt x="2261" y="338"/>
                    <a:pt x="2264" y="325"/>
                  </a:cubicBezTo>
                  <a:cubicBezTo>
                    <a:pt x="2266" y="325"/>
                    <a:pt x="2268" y="325"/>
                    <a:pt x="2270" y="325"/>
                  </a:cubicBezTo>
                  <a:cubicBezTo>
                    <a:pt x="2267" y="316"/>
                    <a:pt x="2263" y="307"/>
                    <a:pt x="2261" y="299"/>
                  </a:cubicBezTo>
                  <a:cubicBezTo>
                    <a:pt x="2280" y="299"/>
                    <a:pt x="2298" y="299"/>
                    <a:pt x="2316" y="299"/>
                  </a:cubicBezTo>
                  <a:cubicBezTo>
                    <a:pt x="2299" y="275"/>
                    <a:pt x="2284" y="255"/>
                    <a:pt x="2270" y="234"/>
                  </a:cubicBezTo>
                  <a:cubicBezTo>
                    <a:pt x="2267" y="237"/>
                    <a:pt x="2264" y="239"/>
                    <a:pt x="2261" y="242"/>
                  </a:cubicBezTo>
                  <a:cubicBezTo>
                    <a:pt x="2268" y="237"/>
                    <a:pt x="2275" y="233"/>
                    <a:pt x="2283" y="228"/>
                  </a:cubicBezTo>
                  <a:cubicBezTo>
                    <a:pt x="2271" y="223"/>
                    <a:pt x="2261" y="217"/>
                    <a:pt x="2251" y="215"/>
                  </a:cubicBezTo>
                  <a:cubicBezTo>
                    <a:pt x="2240" y="212"/>
                    <a:pt x="2228" y="214"/>
                    <a:pt x="2217" y="212"/>
                  </a:cubicBezTo>
                  <a:cubicBezTo>
                    <a:pt x="2212" y="212"/>
                    <a:pt x="2206" y="210"/>
                    <a:pt x="2203" y="207"/>
                  </a:cubicBezTo>
                  <a:cubicBezTo>
                    <a:pt x="2193" y="193"/>
                    <a:pt x="2181" y="189"/>
                    <a:pt x="2163" y="201"/>
                  </a:cubicBezTo>
                  <a:cubicBezTo>
                    <a:pt x="2181" y="165"/>
                    <a:pt x="2206" y="159"/>
                    <a:pt x="2235" y="179"/>
                  </a:cubicBezTo>
                  <a:cubicBezTo>
                    <a:pt x="2244" y="185"/>
                    <a:pt x="2253" y="191"/>
                    <a:pt x="2262" y="197"/>
                  </a:cubicBezTo>
                  <a:cubicBezTo>
                    <a:pt x="2277" y="206"/>
                    <a:pt x="2292" y="203"/>
                    <a:pt x="2306" y="192"/>
                  </a:cubicBezTo>
                  <a:cubicBezTo>
                    <a:pt x="2316" y="184"/>
                    <a:pt x="2328" y="178"/>
                    <a:pt x="2339" y="170"/>
                  </a:cubicBezTo>
                  <a:cubicBezTo>
                    <a:pt x="2326" y="163"/>
                    <a:pt x="2316" y="173"/>
                    <a:pt x="2307" y="181"/>
                  </a:cubicBezTo>
                  <a:cubicBezTo>
                    <a:pt x="2289" y="197"/>
                    <a:pt x="2272" y="196"/>
                    <a:pt x="2254" y="184"/>
                  </a:cubicBezTo>
                  <a:cubicBezTo>
                    <a:pt x="2245" y="177"/>
                    <a:pt x="2235" y="171"/>
                    <a:pt x="2225" y="166"/>
                  </a:cubicBezTo>
                  <a:cubicBezTo>
                    <a:pt x="2201" y="153"/>
                    <a:pt x="2181" y="159"/>
                    <a:pt x="2165" y="181"/>
                  </a:cubicBezTo>
                  <a:cubicBezTo>
                    <a:pt x="2161" y="186"/>
                    <a:pt x="2158" y="190"/>
                    <a:pt x="2151" y="198"/>
                  </a:cubicBezTo>
                  <a:cubicBezTo>
                    <a:pt x="2146" y="184"/>
                    <a:pt x="2138" y="172"/>
                    <a:pt x="2139" y="162"/>
                  </a:cubicBezTo>
                  <a:cubicBezTo>
                    <a:pt x="2141" y="145"/>
                    <a:pt x="2172" y="130"/>
                    <a:pt x="2189" y="135"/>
                  </a:cubicBezTo>
                  <a:cubicBezTo>
                    <a:pt x="2199" y="137"/>
                    <a:pt x="2209" y="141"/>
                    <a:pt x="2219" y="145"/>
                  </a:cubicBezTo>
                  <a:cubicBezTo>
                    <a:pt x="2247" y="156"/>
                    <a:pt x="2256" y="154"/>
                    <a:pt x="2276" y="128"/>
                  </a:cubicBezTo>
                  <a:cubicBezTo>
                    <a:pt x="2252" y="154"/>
                    <a:pt x="2229" y="145"/>
                    <a:pt x="2204" y="132"/>
                  </a:cubicBezTo>
                  <a:cubicBezTo>
                    <a:pt x="2176" y="117"/>
                    <a:pt x="2151" y="127"/>
                    <a:pt x="2135" y="155"/>
                  </a:cubicBezTo>
                  <a:cubicBezTo>
                    <a:pt x="2129" y="165"/>
                    <a:pt x="2124" y="171"/>
                    <a:pt x="2112" y="168"/>
                  </a:cubicBezTo>
                  <a:cubicBezTo>
                    <a:pt x="2107" y="167"/>
                    <a:pt x="2102" y="168"/>
                    <a:pt x="2100" y="168"/>
                  </a:cubicBezTo>
                  <a:cubicBezTo>
                    <a:pt x="2105" y="181"/>
                    <a:pt x="2110" y="194"/>
                    <a:pt x="2116" y="211"/>
                  </a:cubicBezTo>
                  <a:cubicBezTo>
                    <a:pt x="2128" y="213"/>
                    <a:pt x="2145" y="219"/>
                    <a:pt x="2145" y="246"/>
                  </a:cubicBezTo>
                  <a:cubicBezTo>
                    <a:pt x="2126" y="232"/>
                    <a:pt x="2109" y="219"/>
                    <a:pt x="2092" y="205"/>
                  </a:cubicBezTo>
                  <a:cubicBezTo>
                    <a:pt x="2092" y="206"/>
                    <a:pt x="2091" y="207"/>
                    <a:pt x="2091" y="208"/>
                  </a:cubicBezTo>
                  <a:cubicBezTo>
                    <a:pt x="2100" y="222"/>
                    <a:pt x="2109" y="236"/>
                    <a:pt x="2118" y="250"/>
                  </a:cubicBezTo>
                  <a:cubicBezTo>
                    <a:pt x="2117" y="251"/>
                    <a:pt x="2115" y="253"/>
                    <a:pt x="2113" y="255"/>
                  </a:cubicBezTo>
                  <a:cubicBezTo>
                    <a:pt x="2104" y="248"/>
                    <a:pt x="2095" y="240"/>
                    <a:pt x="2081" y="229"/>
                  </a:cubicBezTo>
                  <a:cubicBezTo>
                    <a:pt x="2075" y="240"/>
                    <a:pt x="2063" y="252"/>
                    <a:pt x="2064" y="263"/>
                  </a:cubicBezTo>
                  <a:cubicBezTo>
                    <a:pt x="2065" y="278"/>
                    <a:pt x="2091" y="283"/>
                    <a:pt x="2113" y="276"/>
                  </a:cubicBezTo>
                  <a:cubicBezTo>
                    <a:pt x="2117" y="282"/>
                    <a:pt x="2120" y="288"/>
                    <a:pt x="2124" y="294"/>
                  </a:cubicBezTo>
                  <a:cubicBezTo>
                    <a:pt x="2124" y="294"/>
                    <a:pt x="2125" y="295"/>
                    <a:pt x="2126" y="295"/>
                  </a:cubicBezTo>
                  <a:cubicBezTo>
                    <a:pt x="2128" y="293"/>
                    <a:pt x="2130" y="291"/>
                    <a:pt x="2131" y="288"/>
                  </a:cubicBezTo>
                  <a:cubicBezTo>
                    <a:pt x="2152" y="308"/>
                    <a:pt x="2152" y="308"/>
                    <a:pt x="2162" y="301"/>
                  </a:cubicBezTo>
                  <a:cubicBezTo>
                    <a:pt x="2167" y="308"/>
                    <a:pt x="2171" y="314"/>
                    <a:pt x="2176" y="320"/>
                  </a:cubicBezTo>
                  <a:cubicBezTo>
                    <a:pt x="2164" y="319"/>
                    <a:pt x="2154" y="317"/>
                    <a:pt x="2144" y="316"/>
                  </a:cubicBezTo>
                  <a:cubicBezTo>
                    <a:pt x="2132" y="315"/>
                    <a:pt x="2120" y="315"/>
                    <a:pt x="2108" y="314"/>
                  </a:cubicBezTo>
                  <a:cubicBezTo>
                    <a:pt x="2092" y="313"/>
                    <a:pt x="2071" y="319"/>
                    <a:pt x="2061" y="311"/>
                  </a:cubicBezTo>
                  <a:cubicBezTo>
                    <a:pt x="2049" y="302"/>
                    <a:pt x="2047" y="282"/>
                    <a:pt x="2041" y="266"/>
                  </a:cubicBezTo>
                  <a:cubicBezTo>
                    <a:pt x="2026" y="225"/>
                    <a:pt x="2033" y="216"/>
                    <a:pt x="2076" y="220"/>
                  </a:cubicBezTo>
                  <a:cubicBezTo>
                    <a:pt x="2077" y="220"/>
                    <a:pt x="2078" y="219"/>
                    <a:pt x="2083" y="218"/>
                  </a:cubicBezTo>
                  <a:cubicBezTo>
                    <a:pt x="2082" y="208"/>
                    <a:pt x="2080" y="199"/>
                    <a:pt x="2079" y="189"/>
                  </a:cubicBezTo>
                  <a:cubicBezTo>
                    <a:pt x="2077" y="188"/>
                    <a:pt x="2075" y="187"/>
                    <a:pt x="2072" y="186"/>
                  </a:cubicBezTo>
                  <a:cubicBezTo>
                    <a:pt x="2072" y="205"/>
                    <a:pt x="2063" y="206"/>
                    <a:pt x="2054" y="202"/>
                  </a:cubicBezTo>
                  <a:cubicBezTo>
                    <a:pt x="2058" y="189"/>
                    <a:pt x="2064" y="177"/>
                    <a:pt x="2064" y="165"/>
                  </a:cubicBezTo>
                  <a:cubicBezTo>
                    <a:pt x="2064" y="160"/>
                    <a:pt x="2051" y="155"/>
                    <a:pt x="2048" y="153"/>
                  </a:cubicBezTo>
                  <a:cubicBezTo>
                    <a:pt x="2044" y="167"/>
                    <a:pt x="2041" y="177"/>
                    <a:pt x="2038" y="188"/>
                  </a:cubicBezTo>
                  <a:cubicBezTo>
                    <a:pt x="2036" y="188"/>
                    <a:pt x="2035" y="189"/>
                    <a:pt x="2033" y="189"/>
                  </a:cubicBezTo>
                  <a:cubicBezTo>
                    <a:pt x="2032" y="168"/>
                    <a:pt x="2024" y="154"/>
                    <a:pt x="1997" y="154"/>
                  </a:cubicBezTo>
                  <a:cubicBezTo>
                    <a:pt x="2011" y="169"/>
                    <a:pt x="2021" y="182"/>
                    <a:pt x="2013" y="200"/>
                  </a:cubicBezTo>
                  <a:cubicBezTo>
                    <a:pt x="2009" y="209"/>
                    <a:pt x="2003" y="218"/>
                    <a:pt x="1999" y="227"/>
                  </a:cubicBezTo>
                  <a:cubicBezTo>
                    <a:pt x="1993" y="220"/>
                    <a:pt x="1987" y="213"/>
                    <a:pt x="1981" y="205"/>
                  </a:cubicBezTo>
                  <a:close/>
                  <a:moveTo>
                    <a:pt x="3119" y="1346"/>
                  </a:moveTo>
                  <a:cubicBezTo>
                    <a:pt x="3123" y="1347"/>
                    <a:pt x="3125" y="1347"/>
                    <a:pt x="3125" y="1348"/>
                  </a:cubicBezTo>
                  <a:cubicBezTo>
                    <a:pt x="3145" y="1385"/>
                    <a:pt x="3165" y="1421"/>
                    <a:pt x="3184" y="1458"/>
                  </a:cubicBezTo>
                  <a:cubicBezTo>
                    <a:pt x="3185" y="1460"/>
                    <a:pt x="3184" y="1463"/>
                    <a:pt x="3185" y="1466"/>
                  </a:cubicBezTo>
                  <a:cubicBezTo>
                    <a:pt x="3192" y="1498"/>
                    <a:pt x="3203" y="1529"/>
                    <a:pt x="3224" y="1555"/>
                  </a:cubicBezTo>
                  <a:cubicBezTo>
                    <a:pt x="3235" y="1568"/>
                    <a:pt x="3243" y="1580"/>
                    <a:pt x="3257" y="1590"/>
                  </a:cubicBezTo>
                  <a:cubicBezTo>
                    <a:pt x="3274" y="1601"/>
                    <a:pt x="3298" y="1611"/>
                    <a:pt x="3316" y="1604"/>
                  </a:cubicBezTo>
                  <a:cubicBezTo>
                    <a:pt x="3331" y="1598"/>
                    <a:pt x="3347" y="1589"/>
                    <a:pt x="3358" y="1609"/>
                  </a:cubicBezTo>
                  <a:cubicBezTo>
                    <a:pt x="3359" y="1612"/>
                    <a:pt x="3365" y="1612"/>
                    <a:pt x="3369" y="1612"/>
                  </a:cubicBezTo>
                  <a:cubicBezTo>
                    <a:pt x="3387" y="1612"/>
                    <a:pt x="3406" y="1612"/>
                    <a:pt x="3424" y="1612"/>
                  </a:cubicBezTo>
                  <a:cubicBezTo>
                    <a:pt x="3435" y="1612"/>
                    <a:pt x="3441" y="1616"/>
                    <a:pt x="3442" y="1630"/>
                  </a:cubicBezTo>
                  <a:cubicBezTo>
                    <a:pt x="3443" y="1637"/>
                    <a:pt x="3454" y="1645"/>
                    <a:pt x="3462" y="1650"/>
                  </a:cubicBezTo>
                  <a:cubicBezTo>
                    <a:pt x="3466" y="1653"/>
                    <a:pt x="3475" y="1648"/>
                    <a:pt x="3481" y="1647"/>
                  </a:cubicBezTo>
                  <a:cubicBezTo>
                    <a:pt x="3476" y="1640"/>
                    <a:pt x="3472" y="1639"/>
                    <a:pt x="3468" y="1637"/>
                  </a:cubicBezTo>
                  <a:cubicBezTo>
                    <a:pt x="3465" y="1635"/>
                    <a:pt x="3461" y="1632"/>
                    <a:pt x="3460" y="1628"/>
                  </a:cubicBezTo>
                  <a:cubicBezTo>
                    <a:pt x="3460" y="1626"/>
                    <a:pt x="3463" y="1621"/>
                    <a:pt x="3466" y="1620"/>
                  </a:cubicBezTo>
                  <a:cubicBezTo>
                    <a:pt x="3477" y="1616"/>
                    <a:pt x="3489" y="1609"/>
                    <a:pt x="3500" y="1611"/>
                  </a:cubicBezTo>
                  <a:cubicBezTo>
                    <a:pt x="3510" y="1611"/>
                    <a:pt x="3520" y="1621"/>
                    <a:pt x="3532" y="1627"/>
                  </a:cubicBezTo>
                  <a:cubicBezTo>
                    <a:pt x="3535" y="1602"/>
                    <a:pt x="3517" y="1597"/>
                    <a:pt x="3497" y="1592"/>
                  </a:cubicBezTo>
                  <a:cubicBezTo>
                    <a:pt x="3498" y="1590"/>
                    <a:pt x="3498" y="1588"/>
                    <a:pt x="3499" y="1587"/>
                  </a:cubicBezTo>
                  <a:cubicBezTo>
                    <a:pt x="3510" y="1584"/>
                    <a:pt x="3521" y="1582"/>
                    <a:pt x="3535" y="1579"/>
                  </a:cubicBezTo>
                  <a:cubicBezTo>
                    <a:pt x="3531" y="1573"/>
                    <a:pt x="3525" y="1561"/>
                    <a:pt x="3520" y="1561"/>
                  </a:cubicBezTo>
                  <a:cubicBezTo>
                    <a:pt x="3508" y="1562"/>
                    <a:pt x="3497" y="1569"/>
                    <a:pt x="3481" y="1574"/>
                  </a:cubicBezTo>
                  <a:cubicBezTo>
                    <a:pt x="3486" y="1565"/>
                    <a:pt x="3490" y="1557"/>
                    <a:pt x="3496" y="1547"/>
                  </a:cubicBezTo>
                  <a:cubicBezTo>
                    <a:pt x="3487" y="1546"/>
                    <a:pt x="3477" y="1545"/>
                    <a:pt x="3465" y="1544"/>
                  </a:cubicBezTo>
                  <a:cubicBezTo>
                    <a:pt x="3466" y="1551"/>
                    <a:pt x="3466" y="1554"/>
                    <a:pt x="3467" y="1557"/>
                  </a:cubicBezTo>
                  <a:cubicBezTo>
                    <a:pt x="3473" y="1586"/>
                    <a:pt x="3460" y="1597"/>
                    <a:pt x="3432" y="1588"/>
                  </a:cubicBezTo>
                  <a:cubicBezTo>
                    <a:pt x="3419" y="1584"/>
                    <a:pt x="3406" y="1578"/>
                    <a:pt x="3392" y="1575"/>
                  </a:cubicBezTo>
                  <a:cubicBezTo>
                    <a:pt x="3374" y="1571"/>
                    <a:pt x="3369" y="1562"/>
                    <a:pt x="3370" y="1543"/>
                  </a:cubicBezTo>
                  <a:cubicBezTo>
                    <a:pt x="3371" y="1513"/>
                    <a:pt x="3369" y="1482"/>
                    <a:pt x="3368" y="1452"/>
                  </a:cubicBezTo>
                  <a:cubicBezTo>
                    <a:pt x="3373" y="1455"/>
                    <a:pt x="3379" y="1460"/>
                    <a:pt x="3385" y="1464"/>
                  </a:cubicBezTo>
                  <a:cubicBezTo>
                    <a:pt x="3383" y="1465"/>
                    <a:pt x="3381" y="1466"/>
                    <a:pt x="3380" y="1467"/>
                  </a:cubicBezTo>
                  <a:cubicBezTo>
                    <a:pt x="3385" y="1476"/>
                    <a:pt x="3390" y="1485"/>
                    <a:pt x="3396" y="1495"/>
                  </a:cubicBezTo>
                  <a:cubicBezTo>
                    <a:pt x="3395" y="1496"/>
                    <a:pt x="3393" y="1498"/>
                    <a:pt x="3390" y="1501"/>
                  </a:cubicBezTo>
                  <a:cubicBezTo>
                    <a:pt x="3398" y="1506"/>
                    <a:pt x="3405" y="1509"/>
                    <a:pt x="3411" y="1513"/>
                  </a:cubicBezTo>
                  <a:cubicBezTo>
                    <a:pt x="3401" y="1534"/>
                    <a:pt x="3405" y="1557"/>
                    <a:pt x="3423" y="1563"/>
                  </a:cubicBezTo>
                  <a:cubicBezTo>
                    <a:pt x="3442" y="1568"/>
                    <a:pt x="3447" y="1550"/>
                    <a:pt x="3454" y="1542"/>
                  </a:cubicBezTo>
                  <a:cubicBezTo>
                    <a:pt x="3446" y="1531"/>
                    <a:pt x="3438" y="1522"/>
                    <a:pt x="3431" y="1512"/>
                  </a:cubicBezTo>
                  <a:cubicBezTo>
                    <a:pt x="3433" y="1511"/>
                    <a:pt x="3435" y="1509"/>
                    <a:pt x="3436" y="1507"/>
                  </a:cubicBezTo>
                  <a:cubicBezTo>
                    <a:pt x="3451" y="1517"/>
                    <a:pt x="3465" y="1526"/>
                    <a:pt x="3479" y="1536"/>
                  </a:cubicBezTo>
                  <a:cubicBezTo>
                    <a:pt x="3479" y="1535"/>
                    <a:pt x="3480" y="1534"/>
                    <a:pt x="3480" y="1533"/>
                  </a:cubicBezTo>
                  <a:cubicBezTo>
                    <a:pt x="3467" y="1517"/>
                    <a:pt x="3454" y="1500"/>
                    <a:pt x="3440" y="1481"/>
                  </a:cubicBezTo>
                  <a:cubicBezTo>
                    <a:pt x="3469" y="1480"/>
                    <a:pt x="3470" y="1504"/>
                    <a:pt x="3478" y="1515"/>
                  </a:cubicBezTo>
                  <a:cubicBezTo>
                    <a:pt x="3488" y="1515"/>
                    <a:pt x="3495" y="1513"/>
                    <a:pt x="3501" y="1516"/>
                  </a:cubicBezTo>
                  <a:cubicBezTo>
                    <a:pt x="3507" y="1518"/>
                    <a:pt x="3511" y="1524"/>
                    <a:pt x="3520" y="1533"/>
                  </a:cubicBezTo>
                  <a:cubicBezTo>
                    <a:pt x="3518" y="1519"/>
                    <a:pt x="3518" y="1511"/>
                    <a:pt x="3516" y="1502"/>
                  </a:cubicBezTo>
                  <a:cubicBezTo>
                    <a:pt x="3514" y="1503"/>
                    <a:pt x="3511" y="1504"/>
                    <a:pt x="3509" y="1504"/>
                  </a:cubicBezTo>
                  <a:cubicBezTo>
                    <a:pt x="3506" y="1504"/>
                    <a:pt x="3504" y="1503"/>
                    <a:pt x="3496" y="1502"/>
                  </a:cubicBezTo>
                  <a:cubicBezTo>
                    <a:pt x="3505" y="1499"/>
                    <a:pt x="3509" y="1497"/>
                    <a:pt x="3514" y="1496"/>
                  </a:cubicBezTo>
                  <a:cubicBezTo>
                    <a:pt x="3548" y="1493"/>
                    <a:pt x="3571" y="1458"/>
                    <a:pt x="3555" y="1423"/>
                  </a:cubicBezTo>
                  <a:cubicBezTo>
                    <a:pt x="3548" y="1406"/>
                    <a:pt x="3542" y="1388"/>
                    <a:pt x="3535" y="1366"/>
                  </a:cubicBezTo>
                  <a:cubicBezTo>
                    <a:pt x="3535" y="1377"/>
                    <a:pt x="3535" y="1385"/>
                    <a:pt x="3537" y="1392"/>
                  </a:cubicBezTo>
                  <a:cubicBezTo>
                    <a:pt x="3540" y="1406"/>
                    <a:pt x="3546" y="1420"/>
                    <a:pt x="3550" y="1434"/>
                  </a:cubicBezTo>
                  <a:cubicBezTo>
                    <a:pt x="3557" y="1456"/>
                    <a:pt x="3550" y="1471"/>
                    <a:pt x="3530" y="1485"/>
                  </a:cubicBezTo>
                  <a:cubicBezTo>
                    <a:pt x="3512" y="1496"/>
                    <a:pt x="3505" y="1478"/>
                    <a:pt x="3490" y="1474"/>
                  </a:cubicBezTo>
                  <a:cubicBezTo>
                    <a:pt x="3497" y="1468"/>
                    <a:pt x="3501" y="1464"/>
                    <a:pt x="3506" y="1461"/>
                  </a:cubicBezTo>
                  <a:cubicBezTo>
                    <a:pt x="3525" y="1447"/>
                    <a:pt x="3532" y="1428"/>
                    <a:pt x="3523" y="1407"/>
                  </a:cubicBezTo>
                  <a:cubicBezTo>
                    <a:pt x="3518" y="1396"/>
                    <a:pt x="3511" y="1386"/>
                    <a:pt x="3504" y="1376"/>
                  </a:cubicBezTo>
                  <a:cubicBezTo>
                    <a:pt x="3488" y="1351"/>
                    <a:pt x="3488" y="1341"/>
                    <a:pt x="3506" y="1317"/>
                  </a:cubicBezTo>
                  <a:cubicBezTo>
                    <a:pt x="3509" y="1314"/>
                    <a:pt x="3510" y="1311"/>
                    <a:pt x="3513" y="1303"/>
                  </a:cubicBezTo>
                  <a:cubicBezTo>
                    <a:pt x="3478" y="1332"/>
                    <a:pt x="3476" y="1348"/>
                    <a:pt x="3499" y="1381"/>
                  </a:cubicBezTo>
                  <a:cubicBezTo>
                    <a:pt x="3504" y="1388"/>
                    <a:pt x="3510" y="1396"/>
                    <a:pt x="3514" y="1404"/>
                  </a:cubicBezTo>
                  <a:cubicBezTo>
                    <a:pt x="3525" y="1428"/>
                    <a:pt x="3513" y="1452"/>
                    <a:pt x="3486" y="1460"/>
                  </a:cubicBezTo>
                  <a:cubicBezTo>
                    <a:pt x="3496" y="1447"/>
                    <a:pt x="3495" y="1438"/>
                    <a:pt x="3483" y="1427"/>
                  </a:cubicBezTo>
                  <a:cubicBezTo>
                    <a:pt x="3478" y="1422"/>
                    <a:pt x="3475" y="1412"/>
                    <a:pt x="3473" y="1404"/>
                  </a:cubicBezTo>
                  <a:cubicBezTo>
                    <a:pt x="3469" y="1384"/>
                    <a:pt x="3465" y="1364"/>
                    <a:pt x="3460" y="1340"/>
                  </a:cubicBezTo>
                  <a:cubicBezTo>
                    <a:pt x="3452" y="1352"/>
                    <a:pt x="3447" y="1358"/>
                    <a:pt x="3444" y="1363"/>
                  </a:cubicBezTo>
                  <a:cubicBezTo>
                    <a:pt x="3425" y="1345"/>
                    <a:pt x="3408" y="1329"/>
                    <a:pt x="3386" y="1308"/>
                  </a:cubicBezTo>
                  <a:cubicBezTo>
                    <a:pt x="3386" y="1330"/>
                    <a:pt x="3386" y="1347"/>
                    <a:pt x="3386" y="1366"/>
                  </a:cubicBezTo>
                  <a:cubicBezTo>
                    <a:pt x="3378" y="1363"/>
                    <a:pt x="3369" y="1359"/>
                    <a:pt x="3360" y="1356"/>
                  </a:cubicBezTo>
                  <a:cubicBezTo>
                    <a:pt x="3360" y="1358"/>
                    <a:pt x="3360" y="1360"/>
                    <a:pt x="3361" y="1363"/>
                  </a:cubicBezTo>
                  <a:cubicBezTo>
                    <a:pt x="3348" y="1365"/>
                    <a:pt x="3334" y="1368"/>
                    <a:pt x="3321" y="1371"/>
                  </a:cubicBezTo>
                  <a:cubicBezTo>
                    <a:pt x="3323" y="1377"/>
                    <a:pt x="3325" y="1381"/>
                    <a:pt x="3327" y="1385"/>
                  </a:cubicBezTo>
                  <a:cubicBezTo>
                    <a:pt x="3317" y="1391"/>
                    <a:pt x="3308" y="1396"/>
                    <a:pt x="3298" y="1402"/>
                  </a:cubicBezTo>
                  <a:cubicBezTo>
                    <a:pt x="3311" y="1409"/>
                    <a:pt x="3317" y="1415"/>
                    <a:pt x="3304" y="1425"/>
                  </a:cubicBezTo>
                  <a:cubicBezTo>
                    <a:pt x="3298" y="1429"/>
                    <a:pt x="3295" y="1437"/>
                    <a:pt x="3290" y="1444"/>
                  </a:cubicBezTo>
                  <a:cubicBezTo>
                    <a:pt x="3299" y="1445"/>
                    <a:pt x="3305" y="1446"/>
                    <a:pt x="3313" y="1447"/>
                  </a:cubicBezTo>
                  <a:cubicBezTo>
                    <a:pt x="3306" y="1459"/>
                    <a:pt x="3300" y="1469"/>
                    <a:pt x="3296" y="1477"/>
                  </a:cubicBezTo>
                  <a:cubicBezTo>
                    <a:pt x="3304" y="1482"/>
                    <a:pt x="3314" y="1487"/>
                    <a:pt x="3313" y="1489"/>
                  </a:cubicBezTo>
                  <a:cubicBezTo>
                    <a:pt x="3311" y="1500"/>
                    <a:pt x="3307" y="1510"/>
                    <a:pt x="3302" y="1521"/>
                  </a:cubicBezTo>
                  <a:cubicBezTo>
                    <a:pt x="3302" y="1521"/>
                    <a:pt x="3294" y="1520"/>
                    <a:pt x="3294" y="1519"/>
                  </a:cubicBezTo>
                  <a:cubicBezTo>
                    <a:pt x="3289" y="1504"/>
                    <a:pt x="3267" y="1494"/>
                    <a:pt x="3281" y="1475"/>
                  </a:cubicBezTo>
                  <a:cubicBezTo>
                    <a:pt x="3282" y="1473"/>
                    <a:pt x="3281" y="1469"/>
                    <a:pt x="3281" y="1467"/>
                  </a:cubicBezTo>
                  <a:cubicBezTo>
                    <a:pt x="3267" y="1467"/>
                    <a:pt x="3267" y="1467"/>
                    <a:pt x="3279" y="1431"/>
                  </a:cubicBezTo>
                  <a:cubicBezTo>
                    <a:pt x="3275" y="1429"/>
                    <a:pt x="3271" y="1427"/>
                    <a:pt x="3266" y="1425"/>
                  </a:cubicBezTo>
                  <a:cubicBezTo>
                    <a:pt x="3273" y="1418"/>
                    <a:pt x="3278" y="1412"/>
                    <a:pt x="3282" y="1408"/>
                  </a:cubicBezTo>
                  <a:cubicBezTo>
                    <a:pt x="3275" y="1403"/>
                    <a:pt x="3269" y="1399"/>
                    <a:pt x="3263" y="1395"/>
                  </a:cubicBezTo>
                  <a:cubicBezTo>
                    <a:pt x="3278" y="1386"/>
                    <a:pt x="3290" y="1379"/>
                    <a:pt x="3304" y="1371"/>
                  </a:cubicBezTo>
                  <a:cubicBezTo>
                    <a:pt x="3294" y="1366"/>
                    <a:pt x="3288" y="1364"/>
                    <a:pt x="3278" y="1359"/>
                  </a:cubicBezTo>
                  <a:cubicBezTo>
                    <a:pt x="3297" y="1352"/>
                    <a:pt x="3311" y="1348"/>
                    <a:pt x="3324" y="1343"/>
                  </a:cubicBezTo>
                  <a:cubicBezTo>
                    <a:pt x="3317" y="1335"/>
                    <a:pt x="3312" y="1329"/>
                    <a:pt x="3307" y="1325"/>
                  </a:cubicBezTo>
                  <a:cubicBezTo>
                    <a:pt x="3324" y="1319"/>
                    <a:pt x="3338" y="1315"/>
                    <a:pt x="3354" y="1310"/>
                  </a:cubicBezTo>
                  <a:cubicBezTo>
                    <a:pt x="3348" y="1302"/>
                    <a:pt x="3345" y="1298"/>
                    <a:pt x="3340" y="1293"/>
                  </a:cubicBezTo>
                  <a:cubicBezTo>
                    <a:pt x="3359" y="1288"/>
                    <a:pt x="3379" y="1299"/>
                    <a:pt x="3390" y="1281"/>
                  </a:cubicBezTo>
                  <a:cubicBezTo>
                    <a:pt x="3383" y="1275"/>
                    <a:pt x="3377" y="1270"/>
                    <a:pt x="3371" y="1265"/>
                  </a:cubicBezTo>
                  <a:cubicBezTo>
                    <a:pt x="3371" y="1263"/>
                    <a:pt x="3372" y="1261"/>
                    <a:pt x="3372" y="1260"/>
                  </a:cubicBezTo>
                  <a:cubicBezTo>
                    <a:pt x="3394" y="1266"/>
                    <a:pt x="3412" y="1265"/>
                    <a:pt x="3422" y="1244"/>
                  </a:cubicBezTo>
                  <a:cubicBezTo>
                    <a:pt x="3412" y="1241"/>
                    <a:pt x="3403" y="1238"/>
                    <a:pt x="3393" y="1235"/>
                  </a:cubicBezTo>
                  <a:cubicBezTo>
                    <a:pt x="3409" y="1223"/>
                    <a:pt x="3422" y="1214"/>
                    <a:pt x="3435" y="1205"/>
                  </a:cubicBezTo>
                  <a:cubicBezTo>
                    <a:pt x="3422" y="1200"/>
                    <a:pt x="3413" y="1196"/>
                    <a:pt x="3406" y="1193"/>
                  </a:cubicBezTo>
                  <a:cubicBezTo>
                    <a:pt x="3420" y="1180"/>
                    <a:pt x="3431" y="1169"/>
                    <a:pt x="3446" y="1156"/>
                  </a:cubicBezTo>
                  <a:cubicBezTo>
                    <a:pt x="3430" y="1154"/>
                    <a:pt x="3422" y="1152"/>
                    <a:pt x="3409" y="1151"/>
                  </a:cubicBezTo>
                  <a:cubicBezTo>
                    <a:pt x="3425" y="1131"/>
                    <a:pt x="3438" y="1114"/>
                    <a:pt x="3424" y="1092"/>
                  </a:cubicBezTo>
                  <a:cubicBezTo>
                    <a:pt x="3415" y="1097"/>
                    <a:pt x="3408" y="1101"/>
                    <a:pt x="3399" y="1106"/>
                  </a:cubicBezTo>
                  <a:cubicBezTo>
                    <a:pt x="3404" y="1047"/>
                    <a:pt x="3404" y="1047"/>
                    <a:pt x="3397" y="1041"/>
                  </a:cubicBezTo>
                  <a:cubicBezTo>
                    <a:pt x="3392" y="1047"/>
                    <a:pt x="3386" y="1054"/>
                    <a:pt x="3377" y="1064"/>
                  </a:cubicBezTo>
                  <a:cubicBezTo>
                    <a:pt x="3372" y="1040"/>
                    <a:pt x="3368" y="1022"/>
                    <a:pt x="3365" y="1004"/>
                  </a:cubicBezTo>
                  <a:cubicBezTo>
                    <a:pt x="3363" y="1005"/>
                    <a:pt x="3362" y="1005"/>
                    <a:pt x="3361" y="1006"/>
                  </a:cubicBezTo>
                  <a:cubicBezTo>
                    <a:pt x="3358" y="1013"/>
                    <a:pt x="3355" y="1020"/>
                    <a:pt x="3350" y="1032"/>
                  </a:cubicBezTo>
                  <a:cubicBezTo>
                    <a:pt x="3340" y="1014"/>
                    <a:pt x="3331" y="999"/>
                    <a:pt x="3321" y="983"/>
                  </a:cubicBezTo>
                  <a:cubicBezTo>
                    <a:pt x="3319" y="996"/>
                    <a:pt x="3317" y="1005"/>
                    <a:pt x="3315" y="1016"/>
                  </a:cubicBezTo>
                  <a:cubicBezTo>
                    <a:pt x="3279" y="984"/>
                    <a:pt x="3279" y="984"/>
                    <a:pt x="3253" y="984"/>
                  </a:cubicBezTo>
                  <a:cubicBezTo>
                    <a:pt x="3261" y="987"/>
                    <a:pt x="3265" y="987"/>
                    <a:pt x="3267" y="990"/>
                  </a:cubicBezTo>
                  <a:cubicBezTo>
                    <a:pt x="3271" y="996"/>
                    <a:pt x="3274" y="1003"/>
                    <a:pt x="3277" y="1009"/>
                  </a:cubicBezTo>
                  <a:cubicBezTo>
                    <a:pt x="3271" y="1011"/>
                    <a:pt x="3265" y="1013"/>
                    <a:pt x="3258" y="1014"/>
                  </a:cubicBezTo>
                  <a:cubicBezTo>
                    <a:pt x="3249" y="1014"/>
                    <a:pt x="3239" y="1012"/>
                    <a:pt x="3226" y="1012"/>
                  </a:cubicBezTo>
                  <a:cubicBezTo>
                    <a:pt x="3238" y="1031"/>
                    <a:pt x="3236" y="1040"/>
                    <a:pt x="3214" y="1041"/>
                  </a:cubicBezTo>
                  <a:cubicBezTo>
                    <a:pt x="3208" y="1041"/>
                    <a:pt x="3202" y="1045"/>
                    <a:pt x="3192" y="1049"/>
                  </a:cubicBezTo>
                  <a:cubicBezTo>
                    <a:pt x="3201" y="1054"/>
                    <a:pt x="3207" y="1057"/>
                    <a:pt x="3217" y="1061"/>
                  </a:cubicBezTo>
                  <a:cubicBezTo>
                    <a:pt x="3198" y="1070"/>
                    <a:pt x="3187" y="1075"/>
                    <a:pt x="3176" y="1081"/>
                  </a:cubicBezTo>
                  <a:cubicBezTo>
                    <a:pt x="3178" y="1082"/>
                    <a:pt x="3180" y="1083"/>
                    <a:pt x="3182" y="1084"/>
                  </a:cubicBezTo>
                  <a:cubicBezTo>
                    <a:pt x="3181" y="1088"/>
                    <a:pt x="3182" y="1093"/>
                    <a:pt x="3180" y="1095"/>
                  </a:cubicBezTo>
                  <a:cubicBezTo>
                    <a:pt x="3170" y="1105"/>
                    <a:pt x="3160" y="1115"/>
                    <a:pt x="3148" y="1122"/>
                  </a:cubicBezTo>
                  <a:cubicBezTo>
                    <a:pt x="3142" y="1125"/>
                    <a:pt x="3132" y="1122"/>
                    <a:pt x="3123" y="1122"/>
                  </a:cubicBezTo>
                  <a:cubicBezTo>
                    <a:pt x="3126" y="1115"/>
                    <a:pt x="3128" y="1108"/>
                    <a:pt x="3130" y="1101"/>
                  </a:cubicBezTo>
                  <a:cubicBezTo>
                    <a:pt x="3131" y="1099"/>
                    <a:pt x="3132" y="1097"/>
                    <a:pt x="3133" y="1095"/>
                  </a:cubicBezTo>
                  <a:cubicBezTo>
                    <a:pt x="3129" y="1092"/>
                    <a:pt x="3125" y="1090"/>
                    <a:pt x="3121" y="1087"/>
                  </a:cubicBezTo>
                  <a:cubicBezTo>
                    <a:pt x="3130" y="1081"/>
                    <a:pt x="3138" y="1076"/>
                    <a:pt x="3147" y="1071"/>
                  </a:cubicBezTo>
                  <a:cubicBezTo>
                    <a:pt x="3142" y="1065"/>
                    <a:pt x="3139" y="1062"/>
                    <a:pt x="3134" y="1057"/>
                  </a:cubicBezTo>
                  <a:cubicBezTo>
                    <a:pt x="3149" y="1052"/>
                    <a:pt x="3162" y="1048"/>
                    <a:pt x="3177" y="1043"/>
                  </a:cubicBezTo>
                  <a:cubicBezTo>
                    <a:pt x="3170" y="1037"/>
                    <a:pt x="3167" y="1035"/>
                    <a:pt x="3162" y="1031"/>
                  </a:cubicBezTo>
                  <a:cubicBezTo>
                    <a:pt x="3173" y="1029"/>
                    <a:pt x="3181" y="1027"/>
                    <a:pt x="3191" y="1025"/>
                  </a:cubicBezTo>
                  <a:cubicBezTo>
                    <a:pt x="3168" y="996"/>
                    <a:pt x="3208" y="1009"/>
                    <a:pt x="3207" y="995"/>
                  </a:cubicBezTo>
                  <a:cubicBezTo>
                    <a:pt x="3204" y="993"/>
                    <a:pt x="3201" y="990"/>
                    <a:pt x="3197" y="987"/>
                  </a:cubicBezTo>
                  <a:cubicBezTo>
                    <a:pt x="3200" y="983"/>
                    <a:pt x="3203" y="980"/>
                    <a:pt x="3202" y="980"/>
                  </a:cubicBezTo>
                  <a:cubicBezTo>
                    <a:pt x="3200" y="972"/>
                    <a:pt x="3198" y="967"/>
                    <a:pt x="3197" y="962"/>
                  </a:cubicBezTo>
                  <a:cubicBezTo>
                    <a:pt x="3193" y="951"/>
                    <a:pt x="3192" y="937"/>
                    <a:pt x="3185" y="929"/>
                  </a:cubicBezTo>
                  <a:cubicBezTo>
                    <a:pt x="3173" y="914"/>
                    <a:pt x="3158" y="902"/>
                    <a:pt x="3156" y="879"/>
                  </a:cubicBezTo>
                  <a:cubicBezTo>
                    <a:pt x="3156" y="870"/>
                    <a:pt x="3152" y="854"/>
                    <a:pt x="3134" y="860"/>
                  </a:cubicBezTo>
                  <a:cubicBezTo>
                    <a:pt x="3117" y="818"/>
                    <a:pt x="3115" y="815"/>
                    <a:pt x="3096" y="812"/>
                  </a:cubicBezTo>
                  <a:cubicBezTo>
                    <a:pt x="3099" y="817"/>
                    <a:pt x="3102" y="821"/>
                    <a:pt x="3106" y="828"/>
                  </a:cubicBezTo>
                  <a:cubicBezTo>
                    <a:pt x="3101" y="828"/>
                    <a:pt x="3098" y="829"/>
                    <a:pt x="3096" y="828"/>
                  </a:cubicBezTo>
                  <a:cubicBezTo>
                    <a:pt x="3070" y="807"/>
                    <a:pt x="3045" y="819"/>
                    <a:pt x="3019" y="829"/>
                  </a:cubicBezTo>
                  <a:cubicBezTo>
                    <a:pt x="3005" y="835"/>
                    <a:pt x="2989" y="838"/>
                    <a:pt x="2970" y="842"/>
                  </a:cubicBezTo>
                  <a:cubicBezTo>
                    <a:pt x="2981" y="852"/>
                    <a:pt x="2993" y="863"/>
                    <a:pt x="3006" y="874"/>
                  </a:cubicBezTo>
                  <a:cubicBezTo>
                    <a:pt x="3009" y="876"/>
                    <a:pt x="3014" y="879"/>
                    <a:pt x="3015" y="881"/>
                  </a:cubicBezTo>
                  <a:cubicBezTo>
                    <a:pt x="3016" y="900"/>
                    <a:pt x="3031" y="903"/>
                    <a:pt x="3045" y="907"/>
                  </a:cubicBezTo>
                  <a:cubicBezTo>
                    <a:pt x="3048" y="907"/>
                    <a:pt x="3052" y="908"/>
                    <a:pt x="3053" y="911"/>
                  </a:cubicBezTo>
                  <a:cubicBezTo>
                    <a:pt x="3068" y="933"/>
                    <a:pt x="3089" y="937"/>
                    <a:pt x="3114" y="932"/>
                  </a:cubicBezTo>
                  <a:cubicBezTo>
                    <a:pt x="3140" y="927"/>
                    <a:pt x="3154" y="944"/>
                    <a:pt x="3143" y="968"/>
                  </a:cubicBezTo>
                  <a:cubicBezTo>
                    <a:pt x="3139" y="978"/>
                    <a:pt x="3126" y="985"/>
                    <a:pt x="3117" y="992"/>
                  </a:cubicBezTo>
                  <a:cubicBezTo>
                    <a:pt x="3108" y="999"/>
                    <a:pt x="3096" y="1003"/>
                    <a:pt x="3089" y="1011"/>
                  </a:cubicBezTo>
                  <a:cubicBezTo>
                    <a:pt x="3078" y="1023"/>
                    <a:pt x="3070" y="1037"/>
                    <a:pt x="3064" y="1046"/>
                  </a:cubicBezTo>
                  <a:cubicBezTo>
                    <a:pt x="3045" y="1036"/>
                    <a:pt x="3026" y="1026"/>
                    <a:pt x="3009" y="1015"/>
                  </a:cubicBezTo>
                  <a:cubicBezTo>
                    <a:pt x="3000" y="1009"/>
                    <a:pt x="2994" y="1000"/>
                    <a:pt x="2988" y="993"/>
                  </a:cubicBezTo>
                  <a:cubicBezTo>
                    <a:pt x="2997" y="986"/>
                    <a:pt x="3002" y="981"/>
                    <a:pt x="3007" y="976"/>
                  </a:cubicBezTo>
                  <a:cubicBezTo>
                    <a:pt x="3004" y="972"/>
                    <a:pt x="3000" y="968"/>
                    <a:pt x="2998" y="966"/>
                  </a:cubicBezTo>
                  <a:cubicBezTo>
                    <a:pt x="2983" y="976"/>
                    <a:pt x="2969" y="983"/>
                    <a:pt x="2959" y="993"/>
                  </a:cubicBezTo>
                  <a:cubicBezTo>
                    <a:pt x="2948" y="1004"/>
                    <a:pt x="2941" y="1018"/>
                    <a:pt x="2932" y="1031"/>
                  </a:cubicBezTo>
                  <a:cubicBezTo>
                    <a:pt x="2934" y="1028"/>
                    <a:pt x="2937" y="1026"/>
                    <a:pt x="2939" y="1023"/>
                  </a:cubicBezTo>
                  <a:cubicBezTo>
                    <a:pt x="2944" y="1028"/>
                    <a:pt x="2949" y="1033"/>
                    <a:pt x="2954" y="1039"/>
                  </a:cubicBezTo>
                  <a:cubicBezTo>
                    <a:pt x="2951" y="1041"/>
                    <a:pt x="2949" y="1044"/>
                    <a:pt x="2947" y="1046"/>
                  </a:cubicBezTo>
                  <a:cubicBezTo>
                    <a:pt x="2950" y="1043"/>
                    <a:pt x="2953" y="1041"/>
                    <a:pt x="2957" y="1038"/>
                  </a:cubicBezTo>
                  <a:cubicBezTo>
                    <a:pt x="2957" y="1044"/>
                    <a:pt x="2957" y="1048"/>
                    <a:pt x="2958" y="1053"/>
                  </a:cubicBezTo>
                  <a:cubicBezTo>
                    <a:pt x="2990" y="1058"/>
                    <a:pt x="2990" y="1058"/>
                    <a:pt x="2995" y="1054"/>
                  </a:cubicBezTo>
                  <a:cubicBezTo>
                    <a:pt x="2991" y="1046"/>
                    <a:pt x="2987" y="1039"/>
                    <a:pt x="2981" y="1028"/>
                  </a:cubicBezTo>
                  <a:cubicBezTo>
                    <a:pt x="3008" y="1035"/>
                    <a:pt x="3011" y="1055"/>
                    <a:pt x="3017" y="1072"/>
                  </a:cubicBezTo>
                  <a:cubicBezTo>
                    <a:pt x="3032" y="1118"/>
                    <a:pt x="3072" y="1144"/>
                    <a:pt x="3101" y="1179"/>
                  </a:cubicBezTo>
                  <a:cubicBezTo>
                    <a:pt x="3104" y="1182"/>
                    <a:pt x="3110" y="1183"/>
                    <a:pt x="3114" y="1183"/>
                  </a:cubicBezTo>
                  <a:cubicBezTo>
                    <a:pt x="3128" y="1184"/>
                    <a:pt x="3143" y="1185"/>
                    <a:pt x="3153" y="1185"/>
                  </a:cubicBezTo>
                  <a:cubicBezTo>
                    <a:pt x="3166" y="1201"/>
                    <a:pt x="3177" y="1214"/>
                    <a:pt x="3186" y="1226"/>
                  </a:cubicBezTo>
                  <a:cubicBezTo>
                    <a:pt x="3176" y="1233"/>
                    <a:pt x="3168" y="1237"/>
                    <a:pt x="3161" y="1242"/>
                  </a:cubicBezTo>
                  <a:cubicBezTo>
                    <a:pt x="3162" y="1244"/>
                    <a:pt x="3162" y="1246"/>
                    <a:pt x="3163" y="1249"/>
                  </a:cubicBezTo>
                  <a:cubicBezTo>
                    <a:pt x="3168" y="1250"/>
                    <a:pt x="3175" y="1254"/>
                    <a:pt x="3178" y="1252"/>
                  </a:cubicBezTo>
                  <a:cubicBezTo>
                    <a:pt x="3207" y="1232"/>
                    <a:pt x="3224" y="1262"/>
                    <a:pt x="3247" y="1267"/>
                  </a:cubicBezTo>
                  <a:cubicBezTo>
                    <a:pt x="3248" y="1267"/>
                    <a:pt x="3249" y="1274"/>
                    <a:pt x="3247" y="1276"/>
                  </a:cubicBezTo>
                  <a:cubicBezTo>
                    <a:pt x="3222" y="1308"/>
                    <a:pt x="3198" y="1341"/>
                    <a:pt x="3198" y="1389"/>
                  </a:cubicBezTo>
                  <a:cubicBezTo>
                    <a:pt x="3175" y="1368"/>
                    <a:pt x="3156" y="1350"/>
                    <a:pt x="3137" y="1333"/>
                  </a:cubicBezTo>
                  <a:cubicBezTo>
                    <a:pt x="3129" y="1324"/>
                    <a:pt x="3128" y="1318"/>
                    <a:pt x="3139" y="1311"/>
                  </a:cubicBezTo>
                  <a:cubicBezTo>
                    <a:pt x="3152" y="1303"/>
                    <a:pt x="3150" y="1296"/>
                    <a:pt x="3138" y="1293"/>
                  </a:cubicBezTo>
                  <a:cubicBezTo>
                    <a:pt x="3130" y="1300"/>
                    <a:pt x="3123" y="1306"/>
                    <a:pt x="3117" y="1312"/>
                  </a:cubicBezTo>
                  <a:cubicBezTo>
                    <a:pt x="3110" y="1318"/>
                    <a:pt x="3103" y="1324"/>
                    <a:pt x="3097" y="1331"/>
                  </a:cubicBezTo>
                  <a:cubicBezTo>
                    <a:pt x="3086" y="1341"/>
                    <a:pt x="3083" y="1361"/>
                    <a:pt x="3094" y="1372"/>
                  </a:cubicBezTo>
                  <a:cubicBezTo>
                    <a:pt x="3104" y="1381"/>
                    <a:pt x="3116" y="1389"/>
                    <a:pt x="3130" y="1376"/>
                  </a:cubicBezTo>
                  <a:cubicBezTo>
                    <a:pt x="3127" y="1367"/>
                    <a:pt x="3123" y="1358"/>
                    <a:pt x="3119" y="1346"/>
                  </a:cubicBezTo>
                  <a:close/>
                  <a:moveTo>
                    <a:pt x="213" y="1626"/>
                  </a:moveTo>
                  <a:cubicBezTo>
                    <a:pt x="212" y="1628"/>
                    <a:pt x="212" y="1630"/>
                    <a:pt x="212" y="1633"/>
                  </a:cubicBezTo>
                  <a:cubicBezTo>
                    <a:pt x="218" y="1634"/>
                    <a:pt x="226" y="1639"/>
                    <a:pt x="230" y="1637"/>
                  </a:cubicBezTo>
                  <a:cubicBezTo>
                    <a:pt x="238" y="1631"/>
                    <a:pt x="245" y="1623"/>
                    <a:pt x="252" y="1615"/>
                  </a:cubicBezTo>
                  <a:cubicBezTo>
                    <a:pt x="256" y="1610"/>
                    <a:pt x="258" y="1600"/>
                    <a:pt x="261" y="1600"/>
                  </a:cubicBezTo>
                  <a:cubicBezTo>
                    <a:pt x="280" y="1598"/>
                    <a:pt x="300" y="1598"/>
                    <a:pt x="319" y="1597"/>
                  </a:cubicBezTo>
                  <a:cubicBezTo>
                    <a:pt x="324" y="1597"/>
                    <a:pt x="332" y="1598"/>
                    <a:pt x="334" y="1595"/>
                  </a:cubicBezTo>
                  <a:cubicBezTo>
                    <a:pt x="348" y="1576"/>
                    <a:pt x="364" y="1584"/>
                    <a:pt x="380" y="1591"/>
                  </a:cubicBezTo>
                  <a:cubicBezTo>
                    <a:pt x="385" y="1593"/>
                    <a:pt x="392" y="1594"/>
                    <a:pt x="397" y="1592"/>
                  </a:cubicBezTo>
                  <a:cubicBezTo>
                    <a:pt x="416" y="1583"/>
                    <a:pt x="436" y="1576"/>
                    <a:pt x="453" y="1563"/>
                  </a:cubicBezTo>
                  <a:cubicBezTo>
                    <a:pt x="465" y="1554"/>
                    <a:pt x="475" y="1539"/>
                    <a:pt x="481" y="1524"/>
                  </a:cubicBezTo>
                  <a:cubicBezTo>
                    <a:pt x="492" y="1498"/>
                    <a:pt x="500" y="1470"/>
                    <a:pt x="509" y="1442"/>
                  </a:cubicBezTo>
                  <a:cubicBezTo>
                    <a:pt x="511" y="1437"/>
                    <a:pt x="514" y="1431"/>
                    <a:pt x="516" y="1426"/>
                  </a:cubicBezTo>
                  <a:cubicBezTo>
                    <a:pt x="526" y="1408"/>
                    <a:pt x="535" y="1391"/>
                    <a:pt x="544" y="1374"/>
                  </a:cubicBezTo>
                  <a:cubicBezTo>
                    <a:pt x="552" y="1359"/>
                    <a:pt x="560" y="1345"/>
                    <a:pt x="568" y="1330"/>
                  </a:cubicBezTo>
                  <a:cubicBezTo>
                    <a:pt x="570" y="1331"/>
                    <a:pt x="572" y="1332"/>
                    <a:pt x="574" y="1333"/>
                  </a:cubicBezTo>
                  <a:cubicBezTo>
                    <a:pt x="570" y="1344"/>
                    <a:pt x="566" y="1354"/>
                    <a:pt x="562" y="1366"/>
                  </a:cubicBezTo>
                  <a:cubicBezTo>
                    <a:pt x="567" y="1366"/>
                    <a:pt x="571" y="1367"/>
                    <a:pt x="573" y="1366"/>
                  </a:cubicBezTo>
                  <a:cubicBezTo>
                    <a:pt x="582" y="1363"/>
                    <a:pt x="597" y="1361"/>
                    <a:pt x="599" y="1355"/>
                  </a:cubicBezTo>
                  <a:cubicBezTo>
                    <a:pt x="602" y="1344"/>
                    <a:pt x="617" y="1331"/>
                    <a:pt x="598" y="1318"/>
                  </a:cubicBezTo>
                  <a:cubicBezTo>
                    <a:pt x="583" y="1306"/>
                    <a:pt x="569" y="1291"/>
                    <a:pt x="554" y="1277"/>
                  </a:cubicBezTo>
                  <a:cubicBezTo>
                    <a:pt x="546" y="1283"/>
                    <a:pt x="540" y="1289"/>
                    <a:pt x="554" y="1297"/>
                  </a:cubicBezTo>
                  <a:cubicBezTo>
                    <a:pt x="564" y="1302"/>
                    <a:pt x="565" y="1309"/>
                    <a:pt x="556" y="1317"/>
                  </a:cubicBezTo>
                  <a:cubicBezTo>
                    <a:pt x="537" y="1335"/>
                    <a:pt x="518" y="1353"/>
                    <a:pt x="493" y="1376"/>
                  </a:cubicBezTo>
                  <a:cubicBezTo>
                    <a:pt x="497" y="1323"/>
                    <a:pt x="466" y="1291"/>
                    <a:pt x="445" y="1257"/>
                  </a:cubicBezTo>
                  <a:cubicBezTo>
                    <a:pt x="452" y="1251"/>
                    <a:pt x="458" y="1246"/>
                    <a:pt x="464" y="1241"/>
                  </a:cubicBezTo>
                  <a:cubicBezTo>
                    <a:pt x="472" y="1234"/>
                    <a:pt x="503" y="1230"/>
                    <a:pt x="512" y="1235"/>
                  </a:cubicBezTo>
                  <a:cubicBezTo>
                    <a:pt x="516" y="1237"/>
                    <a:pt x="521" y="1237"/>
                    <a:pt x="524" y="1236"/>
                  </a:cubicBezTo>
                  <a:cubicBezTo>
                    <a:pt x="527" y="1235"/>
                    <a:pt x="530" y="1229"/>
                    <a:pt x="529" y="1227"/>
                  </a:cubicBezTo>
                  <a:cubicBezTo>
                    <a:pt x="528" y="1223"/>
                    <a:pt x="524" y="1219"/>
                    <a:pt x="521" y="1217"/>
                  </a:cubicBezTo>
                  <a:cubicBezTo>
                    <a:pt x="516" y="1215"/>
                    <a:pt x="511" y="1215"/>
                    <a:pt x="504" y="1214"/>
                  </a:cubicBezTo>
                  <a:cubicBezTo>
                    <a:pt x="517" y="1198"/>
                    <a:pt x="528" y="1185"/>
                    <a:pt x="540" y="1170"/>
                  </a:cubicBezTo>
                  <a:cubicBezTo>
                    <a:pt x="577" y="1178"/>
                    <a:pt x="610" y="1162"/>
                    <a:pt x="626" y="1125"/>
                  </a:cubicBezTo>
                  <a:cubicBezTo>
                    <a:pt x="628" y="1121"/>
                    <a:pt x="630" y="1116"/>
                    <a:pt x="634" y="1114"/>
                  </a:cubicBezTo>
                  <a:cubicBezTo>
                    <a:pt x="664" y="1099"/>
                    <a:pt x="673" y="1070"/>
                    <a:pt x="682" y="1041"/>
                  </a:cubicBezTo>
                  <a:cubicBezTo>
                    <a:pt x="686" y="1031"/>
                    <a:pt x="697" y="1022"/>
                    <a:pt x="704" y="1013"/>
                  </a:cubicBezTo>
                  <a:cubicBezTo>
                    <a:pt x="706" y="1014"/>
                    <a:pt x="708" y="1016"/>
                    <a:pt x="710" y="1017"/>
                  </a:cubicBezTo>
                  <a:cubicBezTo>
                    <a:pt x="706" y="1025"/>
                    <a:pt x="701" y="1033"/>
                    <a:pt x="696" y="1043"/>
                  </a:cubicBezTo>
                  <a:cubicBezTo>
                    <a:pt x="727" y="1051"/>
                    <a:pt x="741" y="1026"/>
                    <a:pt x="766" y="1016"/>
                  </a:cubicBezTo>
                  <a:cubicBezTo>
                    <a:pt x="745" y="996"/>
                    <a:pt x="726" y="978"/>
                    <a:pt x="707" y="960"/>
                  </a:cubicBezTo>
                  <a:cubicBezTo>
                    <a:pt x="703" y="957"/>
                    <a:pt x="698" y="954"/>
                    <a:pt x="693" y="953"/>
                  </a:cubicBezTo>
                  <a:cubicBezTo>
                    <a:pt x="691" y="953"/>
                    <a:pt x="688" y="959"/>
                    <a:pt x="685" y="963"/>
                  </a:cubicBezTo>
                  <a:cubicBezTo>
                    <a:pt x="690" y="966"/>
                    <a:pt x="695" y="969"/>
                    <a:pt x="699" y="972"/>
                  </a:cubicBezTo>
                  <a:cubicBezTo>
                    <a:pt x="701" y="973"/>
                    <a:pt x="703" y="974"/>
                    <a:pt x="710" y="977"/>
                  </a:cubicBezTo>
                  <a:cubicBezTo>
                    <a:pt x="695" y="989"/>
                    <a:pt x="685" y="996"/>
                    <a:pt x="674" y="1004"/>
                  </a:cubicBezTo>
                  <a:cubicBezTo>
                    <a:pt x="664" y="1011"/>
                    <a:pt x="653" y="1018"/>
                    <a:pt x="643" y="1025"/>
                  </a:cubicBezTo>
                  <a:cubicBezTo>
                    <a:pt x="638" y="1029"/>
                    <a:pt x="635" y="1033"/>
                    <a:pt x="633" y="1036"/>
                  </a:cubicBezTo>
                  <a:cubicBezTo>
                    <a:pt x="622" y="1021"/>
                    <a:pt x="613" y="1005"/>
                    <a:pt x="601" y="994"/>
                  </a:cubicBezTo>
                  <a:cubicBezTo>
                    <a:pt x="589" y="983"/>
                    <a:pt x="573" y="977"/>
                    <a:pt x="559" y="968"/>
                  </a:cubicBezTo>
                  <a:cubicBezTo>
                    <a:pt x="545" y="958"/>
                    <a:pt x="544" y="943"/>
                    <a:pt x="550" y="928"/>
                  </a:cubicBezTo>
                  <a:cubicBezTo>
                    <a:pt x="555" y="912"/>
                    <a:pt x="569" y="916"/>
                    <a:pt x="582" y="917"/>
                  </a:cubicBezTo>
                  <a:cubicBezTo>
                    <a:pt x="595" y="918"/>
                    <a:pt x="609" y="918"/>
                    <a:pt x="620" y="913"/>
                  </a:cubicBezTo>
                  <a:cubicBezTo>
                    <a:pt x="639" y="904"/>
                    <a:pt x="656" y="893"/>
                    <a:pt x="672" y="880"/>
                  </a:cubicBezTo>
                  <a:cubicBezTo>
                    <a:pt x="685" y="869"/>
                    <a:pt x="696" y="854"/>
                    <a:pt x="707" y="841"/>
                  </a:cubicBezTo>
                  <a:cubicBezTo>
                    <a:pt x="712" y="836"/>
                    <a:pt x="716" y="831"/>
                    <a:pt x="718" y="828"/>
                  </a:cubicBezTo>
                  <a:cubicBezTo>
                    <a:pt x="702" y="823"/>
                    <a:pt x="685" y="817"/>
                    <a:pt x="668" y="813"/>
                  </a:cubicBezTo>
                  <a:cubicBezTo>
                    <a:pt x="651" y="809"/>
                    <a:pt x="636" y="793"/>
                    <a:pt x="617" y="803"/>
                  </a:cubicBezTo>
                  <a:cubicBezTo>
                    <a:pt x="608" y="808"/>
                    <a:pt x="599" y="811"/>
                    <a:pt x="587" y="816"/>
                  </a:cubicBezTo>
                  <a:cubicBezTo>
                    <a:pt x="591" y="807"/>
                    <a:pt x="593" y="802"/>
                    <a:pt x="596" y="796"/>
                  </a:cubicBezTo>
                  <a:cubicBezTo>
                    <a:pt x="563" y="799"/>
                    <a:pt x="569" y="837"/>
                    <a:pt x="545" y="851"/>
                  </a:cubicBezTo>
                  <a:cubicBezTo>
                    <a:pt x="527" y="863"/>
                    <a:pt x="525" y="897"/>
                    <a:pt x="507" y="918"/>
                  </a:cubicBezTo>
                  <a:cubicBezTo>
                    <a:pt x="493" y="933"/>
                    <a:pt x="494" y="961"/>
                    <a:pt x="488" y="984"/>
                  </a:cubicBezTo>
                  <a:cubicBezTo>
                    <a:pt x="488" y="994"/>
                    <a:pt x="525" y="983"/>
                    <a:pt x="501" y="1010"/>
                  </a:cubicBezTo>
                  <a:cubicBezTo>
                    <a:pt x="511" y="1013"/>
                    <a:pt x="520" y="1015"/>
                    <a:pt x="530" y="1018"/>
                  </a:cubicBezTo>
                  <a:cubicBezTo>
                    <a:pt x="526" y="1022"/>
                    <a:pt x="523" y="1025"/>
                    <a:pt x="517" y="1029"/>
                  </a:cubicBezTo>
                  <a:cubicBezTo>
                    <a:pt x="532" y="1034"/>
                    <a:pt x="545" y="1038"/>
                    <a:pt x="559" y="1043"/>
                  </a:cubicBezTo>
                  <a:cubicBezTo>
                    <a:pt x="554" y="1048"/>
                    <a:pt x="551" y="1052"/>
                    <a:pt x="547" y="1056"/>
                  </a:cubicBezTo>
                  <a:cubicBezTo>
                    <a:pt x="556" y="1062"/>
                    <a:pt x="564" y="1067"/>
                    <a:pt x="575" y="1074"/>
                  </a:cubicBezTo>
                  <a:cubicBezTo>
                    <a:pt x="568" y="1076"/>
                    <a:pt x="564" y="1077"/>
                    <a:pt x="558" y="1078"/>
                  </a:cubicBezTo>
                  <a:cubicBezTo>
                    <a:pt x="564" y="1088"/>
                    <a:pt x="569" y="1097"/>
                    <a:pt x="576" y="1108"/>
                  </a:cubicBezTo>
                  <a:cubicBezTo>
                    <a:pt x="565" y="1108"/>
                    <a:pt x="557" y="1110"/>
                    <a:pt x="553" y="1108"/>
                  </a:cubicBezTo>
                  <a:cubicBezTo>
                    <a:pt x="538" y="1099"/>
                    <a:pt x="524" y="1089"/>
                    <a:pt x="511" y="1079"/>
                  </a:cubicBezTo>
                  <a:cubicBezTo>
                    <a:pt x="509" y="1077"/>
                    <a:pt x="513" y="1070"/>
                    <a:pt x="514" y="1064"/>
                  </a:cubicBezTo>
                  <a:cubicBezTo>
                    <a:pt x="505" y="1060"/>
                    <a:pt x="494" y="1055"/>
                    <a:pt x="482" y="1050"/>
                  </a:cubicBezTo>
                  <a:cubicBezTo>
                    <a:pt x="488" y="1043"/>
                    <a:pt x="492" y="1039"/>
                    <a:pt x="495" y="1035"/>
                  </a:cubicBezTo>
                  <a:cubicBezTo>
                    <a:pt x="488" y="1019"/>
                    <a:pt x="443" y="1038"/>
                    <a:pt x="465" y="997"/>
                  </a:cubicBezTo>
                  <a:cubicBezTo>
                    <a:pt x="456" y="997"/>
                    <a:pt x="450" y="998"/>
                    <a:pt x="443" y="997"/>
                  </a:cubicBezTo>
                  <a:cubicBezTo>
                    <a:pt x="434" y="997"/>
                    <a:pt x="419" y="998"/>
                    <a:pt x="417" y="994"/>
                  </a:cubicBezTo>
                  <a:cubicBezTo>
                    <a:pt x="411" y="980"/>
                    <a:pt x="425" y="977"/>
                    <a:pt x="435" y="971"/>
                  </a:cubicBezTo>
                  <a:cubicBezTo>
                    <a:pt x="435" y="971"/>
                    <a:pt x="435" y="969"/>
                    <a:pt x="434" y="968"/>
                  </a:cubicBezTo>
                  <a:cubicBezTo>
                    <a:pt x="410" y="967"/>
                    <a:pt x="394" y="980"/>
                    <a:pt x="380" y="1006"/>
                  </a:cubicBezTo>
                  <a:cubicBezTo>
                    <a:pt x="376" y="991"/>
                    <a:pt x="373" y="982"/>
                    <a:pt x="370" y="970"/>
                  </a:cubicBezTo>
                  <a:cubicBezTo>
                    <a:pt x="361" y="986"/>
                    <a:pt x="353" y="1000"/>
                    <a:pt x="343" y="1018"/>
                  </a:cubicBezTo>
                  <a:cubicBezTo>
                    <a:pt x="338" y="1006"/>
                    <a:pt x="334" y="998"/>
                    <a:pt x="331" y="991"/>
                  </a:cubicBezTo>
                  <a:cubicBezTo>
                    <a:pt x="330" y="991"/>
                    <a:pt x="329" y="991"/>
                    <a:pt x="327" y="991"/>
                  </a:cubicBezTo>
                  <a:cubicBezTo>
                    <a:pt x="324" y="1008"/>
                    <a:pt x="321" y="1026"/>
                    <a:pt x="316" y="1051"/>
                  </a:cubicBezTo>
                  <a:cubicBezTo>
                    <a:pt x="306" y="1038"/>
                    <a:pt x="300" y="1031"/>
                    <a:pt x="294" y="1024"/>
                  </a:cubicBezTo>
                  <a:cubicBezTo>
                    <a:pt x="277" y="1045"/>
                    <a:pt x="289" y="1066"/>
                    <a:pt x="296" y="1088"/>
                  </a:cubicBezTo>
                  <a:cubicBezTo>
                    <a:pt x="294" y="1088"/>
                    <a:pt x="293" y="1089"/>
                    <a:pt x="292" y="1090"/>
                  </a:cubicBezTo>
                  <a:cubicBezTo>
                    <a:pt x="284" y="1086"/>
                    <a:pt x="277" y="1082"/>
                    <a:pt x="269" y="1077"/>
                  </a:cubicBezTo>
                  <a:cubicBezTo>
                    <a:pt x="260" y="1093"/>
                    <a:pt x="261" y="1108"/>
                    <a:pt x="273" y="1123"/>
                  </a:cubicBezTo>
                  <a:cubicBezTo>
                    <a:pt x="276" y="1126"/>
                    <a:pt x="279" y="1131"/>
                    <a:pt x="278" y="1134"/>
                  </a:cubicBezTo>
                  <a:cubicBezTo>
                    <a:pt x="276" y="1137"/>
                    <a:pt x="270" y="1139"/>
                    <a:pt x="266" y="1140"/>
                  </a:cubicBezTo>
                  <a:cubicBezTo>
                    <a:pt x="262" y="1141"/>
                    <a:pt x="258" y="1140"/>
                    <a:pt x="254" y="1140"/>
                  </a:cubicBezTo>
                  <a:cubicBezTo>
                    <a:pt x="253" y="1142"/>
                    <a:pt x="252" y="1144"/>
                    <a:pt x="251" y="1145"/>
                  </a:cubicBezTo>
                  <a:cubicBezTo>
                    <a:pt x="262" y="1156"/>
                    <a:pt x="273" y="1166"/>
                    <a:pt x="287" y="1178"/>
                  </a:cubicBezTo>
                  <a:cubicBezTo>
                    <a:pt x="280" y="1181"/>
                    <a:pt x="271" y="1185"/>
                    <a:pt x="257" y="1191"/>
                  </a:cubicBezTo>
                  <a:cubicBezTo>
                    <a:pt x="271" y="1201"/>
                    <a:pt x="284" y="1209"/>
                    <a:pt x="301" y="1220"/>
                  </a:cubicBezTo>
                  <a:cubicBezTo>
                    <a:pt x="290" y="1224"/>
                    <a:pt x="281" y="1227"/>
                    <a:pt x="272" y="1230"/>
                  </a:cubicBezTo>
                  <a:cubicBezTo>
                    <a:pt x="280" y="1255"/>
                    <a:pt x="304" y="1244"/>
                    <a:pt x="325" y="1251"/>
                  </a:cubicBezTo>
                  <a:cubicBezTo>
                    <a:pt x="315" y="1257"/>
                    <a:pt x="308" y="1262"/>
                    <a:pt x="302" y="1266"/>
                  </a:cubicBezTo>
                  <a:cubicBezTo>
                    <a:pt x="302" y="1268"/>
                    <a:pt x="302" y="1270"/>
                    <a:pt x="301" y="1271"/>
                  </a:cubicBezTo>
                  <a:cubicBezTo>
                    <a:pt x="318" y="1274"/>
                    <a:pt x="335" y="1277"/>
                    <a:pt x="354" y="1279"/>
                  </a:cubicBezTo>
                  <a:cubicBezTo>
                    <a:pt x="348" y="1285"/>
                    <a:pt x="344" y="1288"/>
                    <a:pt x="337" y="1294"/>
                  </a:cubicBezTo>
                  <a:cubicBezTo>
                    <a:pt x="355" y="1300"/>
                    <a:pt x="369" y="1305"/>
                    <a:pt x="386" y="1311"/>
                  </a:cubicBezTo>
                  <a:cubicBezTo>
                    <a:pt x="381" y="1316"/>
                    <a:pt x="375" y="1321"/>
                    <a:pt x="367" y="1329"/>
                  </a:cubicBezTo>
                  <a:cubicBezTo>
                    <a:pt x="382" y="1334"/>
                    <a:pt x="396" y="1338"/>
                    <a:pt x="410" y="1343"/>
                  </a:cubicBezTo>
                  <a:cubicBezTo>
                    <a:pt x="410" y="1344"/>
                    <a:pt x="410" y="1346"/>
                    <a:pt x="410" y="1347"/>
                  </a:cubicBezTo>
                  <a:cubicBezTo>
                    <a:pt x="404" y="1350"/>
                    <a:pt x="398" y="1352"/>
                    <a:pt x="389" y="1356"/>
                  </a:cubicBezTo>
                  <a:cubicBezTo>
                    <a:pt x="404" y="1365"/>
                    <a:pt x="416" y="1372"/>
                    <a:pt x="431" y="1381"/>
                  </a:cubicBezTo>
                  <a:cubicBezTo>
                    <a:pt x="422" y="1385"/>
                    <a:pt x="416" y="1388"/>
                    <a:pt x="405" y="1394"/>
                  </a:cubicBezTo>
                  <a:cubicBezTo>
                    <a:pt x="414" y="1400"/>
                    <a:pt x="420" y="1404"/>
                    <a:pt x="430" y="1410"/>
                  </a:cubicBezTo>
                  <a:cubicBezTo>
                    <a:pt x="422" y="1413"/>
                    <a:pt x="417" y="1414"/>
                    <a:pt x="413" y="1415"/>
                  </a:cubicBezTo>
                  <a:cubicBezTo>
                    <a:pt x="427" y="1454"/>
                    <a:pt x="427" y="1454"/>
                    <a:pt x="413" y="1454"/>
                  </a:cubicBezTo>
                  <a:cubicBezTo>
                    <a:pt x="400" y="1464"/>
                    <a:pt x="436" y="1482"/>
                    <a:pt x="405" y="1490"/>
                  </a:cubicBezTo>
                  <a:cubicBezTo>
                    <a:pt x="400" y="1491"/>
                    <a:pt x="397" y="1501"/>
                    <a:pt x="393" y="1507"/>
                  </a:cubicBezTo>
                  <a:cubicBezTo>
                    <a:pt x="391" y="1501"/>
                    <a:pt x="392" y="1492"/>
                    <a:pt x="388" y="1489"/>
                  </a:cubicBezTo>
                  <a:cubicBezTo>
                    <a:pt x="366" y="1472"/>
                    <a:pt x="382" y="1469"/>
                    <a:pt x="397" y="1465"/>
                  </a:cubicBezTo>
                  <a:cubicBezTo>
                    <a:pt x="395" y="1458"/>
                    <a:pt x="394" y="1453"/>
                    <a:pt x="392" y="1449"/>
                  </a:cubicBezTo>
                  <a:cubicBezTo>
                    <a:pt x="389" y="1443"/>
                    <a:pt x="386" y="1439"/>
                    <a:pt x="382" y="1434"/>
                  </a:cubicBezTo>
                  <a:cubicBezTo>
                    <a:pt x="388" y="1432"/>
                    <a:pt x="394" y="1431"/>
                    <a:pt x="398" y="1430"/>
                  </a:cubicBezTo>
                  <a:cubicBezTo>
                    <a:pt x="410" y="1413"/>
                    <a:pt x="359" y="1407"/>
                    <a:pt x="395" y="1386"/>
                  </a:cubicBezTo>
                  <a:cubicBezTo>
                    <a:pt x="384" y="1380"/>
                    <a:pt x="374" y="1375"/>
                    <a:pt x="364" y="1370"/>
                  </a:cubicBezTo>
                  <a:cubicBezTo>
                    <a:pt x="367" y="1366"/>
                    <a:pt x="370" y="1361"/>
                    <a:pt x="372" y="1357"/>
                  </a:cubicBezTo>
                  <a:cubicBezTo>
                    <a:pt x="358" y="1353"/>
                    <a:pt x="346" y="1350"/>
                    <a:pt x="333" y="1347"/>
                  </a:cubicBezTo>
                  <a:cubicBezTo>
                    <a:pt x="333" y="1345"/>
                    <a:pt x="333" y="1344"/>
                    <a:pt x="334" y="1342"/>
                  </a:cubicBezTo>
                  <a:cubicBezTo>
                    <a:pt x="324" y="1345"/>
                    <a:pt x="315" y="1348"/>
                    <a:pt x="306" y="1351"/>
                  </a:cubicBezTo>
                  <a:cubicBezTo>
                    <a:pt x="306" y="1332"/>
                    <a:pt x="306" y="1315"/>
                    <a:pt x="306" y="1295"/>
                  </a:cubicBezTo>
                  <a:cubicBezTo>
                    <a:pt x="282" y="1313"/>
                    <a:pt x="261" y="1328"/>
                    <a:pt x="241" y="1343"/>
                  </a:cubicBezTo>
                  <a:cubicBezTo>
                    <a:pt x="243" y="1345"/>
                    <a:pt x="246" y="1348"/>
                    <a:pt x="248" y="1350"/>
                  </a:cubicBezTo>
                  <a:cubicBezTo>
                    <a:pt x="244" y="1344"/>
                    <a:pt x="240" y="1337"/>
                    <a:pt x="235" y="1329"/>
                  </a:cubicBezTo>
                  <a:cubicBezTo>
                    <a:pt x="229" y="1351"/>
                    <a:pt x="212" y="1369"/>
                    <a:pt x="220" y="1394"/>
                  </a:cubicBezTo>
                  <a:cubicBezTo>
                    <a:pt x="221" y="1398"/>
                    <a:pt x="218" y="1408"/>
                    <a:pt x="214" y="1410"/>
                  </a:cubicBezTo>
                  <a:cubicBezTo>
                    <a:pt x="197" y="1420"/>
                    <a:pt x="198" y="1432"/>
                    <a:pt x="209" y="1449"/>
                  </a:cubicBezTo>
                  <a:cubicBezTo>
                    <a:pt x="171" y="1429"/>
                    <a:pt x="166" y="1406"/>
                    <a:pt x="187" y="1375"/>
                  </a:cubicBezTo>
                  <a:cubicBezTo>
                    <a:pt x="191" y="1369"/>
                    <a:pt x="196" y="1364"/>
                    <a:pt x="200" y="1357"/>
                  </a:cubicBezTo>
                  <a:cubicBezTo>
                    <a:pt x="217" y="1330"/>
                    <a:pt x="212" y="1311"/>
                    <a:pt x="180" y="1292"/>
                  </a:cubicBezTo>
                  <a:cubicBezTo>
                    <a:pt x="183" y="1298"/>
                    <a:pt x="185" y="1301"/>
                    <a:pt x="187" y="1304"/>
                  </a:cubicBezTo>
                  <a:cubicBezTo>
                    <a:pt x="205" y="1327"/>
                    <a:pt x="205" y="1333"/>
                    <a:pt x="191" y="1357"/>
                  </a:cubicBezTo>
                  <a:cubicBezTo>
                    <a:pt x="186" y="1365"/>
                    <a:pt x="181" y="1372"/>
                    <a:pt x="177" y="1379"/>
                  </a:cubicBezTo>
                  <a:cubicBezTo>
                    <a:pt x="160" y="1408"/>
                    <a:pt x="164" y="1428"/>
                    <a:pt x="190" y="1448"/>
                  </a:cubicBezTo>
                  <a:cubicBezTo>
                    <a:pt x="194" y="1451"/>
                    <a:pt x="198" y="1455"/>
                    <a:pt x="202" y="1459"/>
                  </a:cubicBezTo>
                  <a:cubicBezTo>
                    <a:pt x="192" y="1465"/>
                    <a:pt x="183" y="1470"/>
                    <a:pt x="175" y="1476"/>
                  </a:cubicBezTo>
                  <a:cubicBezTo>
                    <a:pt x="141" y="1458"/>
                    <a:pt x="134" y="1442"/>
                    <a:pt x="146" y="1407"/>
                  </a:cubicBezTo>
                  <a:cubicBezTo>
                    <a:pt x="149" y="1396"/>
                    <a:pt x="153" y="1385"/>
                    <a:pt x="157" y="1375"/>
                  </a:cubicBezTo>
                  <a:cubicBezTo>
                    <a:pt x="149" y="1386"/>
                    <a:pt x="142" y="1398"/>
                    <a:pt x="137" y="1411"/>
                  </a:cubicBezTo>
                  <a:cubicBezTo>
                    <a:pt x="128" y="1433"/>
                    <a:pt x="132" y="1456"/>
                    <a:pt x="150" y="1468"/>
                  </a:cubicBezTo>
                  <a:cubicBezTo>
                    <a:pt x="167" y="1480"/>
                    <a:pt x="182" y="1490"/>
                    <a:pt x="174" y="1512"/>
                  </a:cubicBezTo>
                  <a:cubicBezTo>
                    <a:pt x="188" y="1507"/>
                    <a:pt x="200" y="1502"/>
                    <a:pt x="218" y="1495"/>
                  </a:cubicBezTo>
                  <a:cubicBezTo>
                    <a:pt x="223" y="1486"/>
                    <a:pt x="224" y="1465"/>
                    <a:pt x="253" y="1468"/>
                  </a:cubicBezTo>
                  <a:cubicBezTo>
                    <a:pt x="239" y="1486"/>
                    <a:pt x="226" y="1502"/>
                    <a:pt x="213" y="1518"/>
                  </a:cubicBezTo>
                  <a:cubicBezTo>
                    <a:pt x="214" y="1519"/>
                    <a:pt x="215" y="1520"/>
                    <a:pt x="216" y="1520"/>
                  </a:cubicBezTo>
                  <a:cubicBezTo>
                    <a:pt x="230" y="1511"/>
                    <a:pt x="244" y="1501"/>
                    <a:pt x="258" y="1492"/>
                  </a:cubicBezTo>
                  <a:cubicBezTo>
                    <a:pt x="260" y="1494"/>
                    <a:pt x="261" y="1495"/>
                    <a:pt x="263" y="1497"/>
                  </a:cubicBezTo>
                  <a:cubicBezTo>
                    <a:pt x="256" y="1507"/>
                    <a:pt x="248" y="1516"/>
                    <a:pt x="240" y="1527"/>
                  </a:cubicBezTo>
                  <a:cubicBezTo>
                    <a:pt x="246" y="1536"/>
                    <a:pt x="251" y="1555"/>
                    <a:pt x="271" y="1548"/>
                  </a:cubicBezTo>
                  <a:cubicBezTo>
                    <a:pt x="289" y="1541"/>
                    <a:pt x="292" y="1520"/>
                    <a:pt x="282" y="1498"/>
                  </a:cubicBezTo>
                  <a:cubicBezTo>
                    <a:pt x="289" y="1495"/>
                    <a:pt x="296" y="1491"/>
                    <a:pt x="304" y="1487"/>
                  </a:cubicBezTo>
                  <a:cubicBezTo>
                    <a:pt x="300" y="1484"/>
                    <a:pt x="297" y="1483"/>
                    <a:pt x="295" y="1481"/>
                  </a:cubicBezTo>
                  <a:cubicBezTo>
                    <a:pt x="299" y="1469"/>
                    <a:pt x="322" y="1467"/>
                    <a:pt x="308" y="1449"/>
                  </a:cubicBezTo>
                  <a:cubicBezTo>
                    <a:pt x="315" y="1444"/>
                    <a:pt x="321" y="1440"/>
                    <a:pt x="329" y="1435"/>
                  </a:cubicBezTo>
                  <a:cubicBezTo>
                    <a:pt x="326" y="1444"/>
                    <a:pt x="323" y="1451"/>
                    <a:pt x="323" y="1457"/>
                  </a:cubicBezTo>
                  <a:cubicBezTo>
                    <a:pt x="322" y="1484"/>
                    <a:pt x="323" y="1510"/>
                    <a:pt x="322" y="1537"/>
                  </a:cubicBezTo>
                  <a:cubicBezTo>
                    <a:pt x="322" y="1543"/>
                    <a:pt x="318" y="1553"/>
                    <a:pt x="312" y="1555"/>
                  </a:cubicBezTo>
                  <a:cubicBezTo>
                    <a:pt x="294" y="1564"/>
                    <a:pt x="274" y="1571"/>
                    <a:pt x="255" y="1576"/>
                  </a:cubicBezTo>
                  <a:cubicBezTo>
                    <a:pt x="234" y="1581"/>
                    <a:pt x="222" y="1569"/>
                    <a:pt x="225" y="1548"/>
                  </a:cubicBezTo>
                  <a:cubicBezTo>
                    <a:pt x="225" y="1542"/>
                    <a:pt x="223" y="1535"/>
                    <a:pt x="222" y="1529"/>
                  </a:cubicBezTo>
                  <a:cubicBezTo>
                    <a:pt x="213" y="1530"/>
                    <a:pt x="205" y="1532"/>
                    <a:pt x="200" y="1532"/>
                  </a:cubicBezTo>
                  <a:cubicBezTo>
                    <a:pt x="205" y="1544"/>
                    <a:pt x="208" y="1551"/>
                    <a:pt x="211" y="1559"/>
                  </a:cubicBezTo>
                  <a:cubicBezTo>
                    <a:pt x="175" y="1538"/>
                    <a:pt x="164" y="1540"/>
                    <a:pt x="161" y="1564"/>
                  </a:cubicBezTo>
                  <a:cubicBezTo>
                    <a:pt x="172" y="1567"/>
                    <a:pt x="184" y="1570"/>
                    <a:pt x="195" y="1573"/>
                  </a:cubicBezTo>
                  <a:cubicBezTo>
                    <a:pt x="165" y="1585"/>
                    <a:pt x="155" y="1598"/>
                    <a:pt x="166" y="1613"/>
                  </a:cubicBezTo>
                  <a:cubicBezTo>
                    <a:pt x="182" y="1587"/>
                    <a:pt x="200" y="1589"/>
                    <a:pt x="240" y="1622"/>
                  </a:cubicBezTo>
                  <a:cubicBezTo>
                    <a:pt x="231" y="1623"/>
                    <a:pt x="222" y="1625"/>
                    <a:pt x="213" y="1626"/>
                  </a:cubicBezTo>
                  <a:close/>
                  <a:moveTo>
                    <a:pt x="1209" y="3142"/>
                  </a:moveTo>
                  <a:cubicBezTo>
                    <a:pt x="1217" y="3108"/>
                    <a:pt x="1209" y="3085"/>
                    <a:pt x="1177" y="3063"/>
                  </a:cubicBezTo>
                  <a:cubicBezTo>
                    <a:pt x="1170" y="3057"/>
                    <a:pt x="1159" y="3054"/>
                    <a:pt x="1155" y="3047"/>
                  </a:cubicBezTo>
                  <a:cubicBezTo>
                    <a:pt x="1141" y="3024"/>
                    <a:pt x="1119" y="3014"/>
                    <a:pt x="1094" y="3007"/>
                  </a:cubicBezTo>
                  <a:cubicBezTo>
                    <a:pt x="1080" y="3002"/>
                    <a:pt x="1062" y="2999"/>
                    <a:pt x="1056" y="2976"/>
                  </a:cubicBezTo>
                  <a:cubicBezTo>
                    <a:pt x="1067" y="2981"/>
                    <a:pt x="1074" y="2985"/>
                    <a:pt x="1082" y="2989"/>
                  </a:cubicBezTo>
                  <a:cubicBezTo>
                    <a:pt x="1101" y="2976"/>
                    <a:pt x="1074" y="2965"/>
                    <a:pt x="1082" y="2952"/>
                  </a:cubicBezTo>
                  <a:cubicBezTo>
                    <a:pt x="1075" y="2952"/>
                    <a:pt x="1070" y="2951"/>
                    <a:pt x="1064" y="2951"/>
                  </a:cubicBezTo>
                  <a:cubicBezTo>
                    <a:pt x="1068" y="2947"/>
                    <a:pt x="1071" y="2944"/>
                    <a:pt x="1072" y="2942"/>
                  </a:cubicBezTo>
                  <a:cubicBezTo>
                    <a:pt x="1067" y="2936"/>
                    <a:pt x="1062" y="2931"/>
                    <a:pt x="1055" y="2924"/>
                  </a:cubicBezTo>
                  <a:cubicBezTo>
                    <a:pt x="1037" y="2945"/>
                    <a:pt x="1018" y="2965"/>
                    <a:pt x="1000" y="2986"/>
                  </a:cubicBezTo>
                  <a:cubicBezTo>
                    <a:pt x="997" y="2989"/>
                    <a:pt x="1001" y="2997"/>
                    <a:pt x="1002" y="3003"/>
                  </a:cubicBezTo>
                  <a:cubicBezTo>
                    <a:pt x="1006" y="3001"/>
                    <a:pt x="1011" y="2998"/>
                    <a:pt x="1015" y="2995"/>
                  </a:cubicBezTo>
                  <a:cubicBezTo>
                    <a:pt x="1017" y="2993"/>
                    <a:pt x="1017" y="2989"/>
                    <a:pt x="1020" y="2980"/>
                  </a:cubicBezTo>
                  <a:cubicBezTo>
                    <a:pt x="1030" y="2991"/>
                    <a:pt x="1040" y="2998"/>
                    <a:pt x="1044" y="3007"/>
                  </a:cubicBezTo>
                  <a:cubicBezTo>
                    <a:pt x="1052" y="3025"/>
                    <a:pt x="1056" y="3045"/>
                    <a:pt x="1077" y="3052"/>
                  </a:cubicBezTo>
                  <a:cubicBezTo>
                    <a:pt x="1064" y="3062"/>
                    <a:pt x="1050" y="3070"/>
                    <a:pt x="1041" y="3082"/>
                  </a:cubicBezTo>
                  <a:cubicBezTo>
                    <a:pt x="1031" y="3093"/>
                    <a:pt x="1024" y="3108"/>
                    <a:pt x="1017" y="3122"/>
                  </a:cubicBezTo>
                  <a:cubicBezTo>
                    <a:pt x="1008" y="3138"/>
                    <a:pt x="995" y="3143"/>
                    <a:pt x="978" y="3139"/>
                  </a:cubicBezTo>
                  <a:cubicBezTo>
                    <a:pt x="963" y="3137"/>
                    <a:pt x="961" y="3125"/>
                    <a:pt x="965" y="3115"/>
                  </a:cubicBezTo>
                  <a:cubicBezTo>
                    <a:pt x="979" y="3074"/>
                    <a:pt x="944" y="3051"/>
                    <a:pt x="928" y="3022"/>
                  </a:cubicBezTo>
                  <a:cubicBezTo>
                    <a:pt x="920" y="3008"/>
                    <a:pt x="905" y="2998"/>
                    <a:pt x="892" y="2986"/>
                  </a:cubicBezTo>
                  <a:cubicBezTo>
                    <a:pt x="887" y="2981"/>
                    <a:pt x="880" y="2978"/>
                    <a:pt x="875" y="2974"/>
                  </a:cubicBezTo>
                  <a:cubicBezTo>
                    <a:pt x="869" y="2995"/>
                    <a:pt x="867" y="3015"/>
                    <a:pt x="858" y="3032"/>
                  </a:cubicBezTo>
                  <a:cubicBezTo>
                    <a:pt x="845" y="3057"/>
                    <a:pt x="847" y="3078"/>
                    <a:pt x="863" y="3099"/>
                  </a:cubicBezTo>
                  <a:cubicBezTo>
                    <a:pt x="863" y="3100"/>
                    <a:pt x="862" y="3102"/>
                    <a:pt x="861" y="3104"/>
                  </a:cubicBezTo>
                  <a:cubicBezTo>
                    <a:pt x="859" y="3103"/>
                    <a:pt x="857" y="3102"/>
                    <a:pt x="854" y="3101"/>
                  </a:cubicBezTo>
                  <a:cubicBezTo>
                    <a:pt x="852" y="3100"/>
                    <a:pt x="849" y="3098"/>
                    <a:pt x="846" y="3097"/>
                  </a:cubicBezTo>
                  <a:cubicBezTo>
                    <a:pt x="851" y="3117"/>
                    <a:pt x="858" y="3123"/>
                    <a:pt x="875" y="3128"/>
                  </a:cubicBezTo>
                  <a:cubicBezTo>
                    <a:pt x="881" y="3129"/>
                    <a:pt x="889" y="3133"/>
                    <a:pt x="890" y="3136"/>
                  </a:cubicBezTo>
                  <a:cubicBezTo>
                    <a:pt x="892" y="3155"/>
                    <a:pt x="907" y="3154"/>
                    <a:pt x="920" y="3158"/>
                  </a:cubicBezTo>
                  <a:cubicBezTo>
                    <a:pt x="927" y="3160"/>
                    <a:pt x="937" y="3160"/>
                    <a:pt x="942" y="3164"/>
                  </a:cubicBezTo>
                  <a:cubicBezTo>
                    <a:pt x="959" y="3178"/>
                    <a:pt x="973" y="3196"/>
                    <a:pt x="998" y="3192"/>
                  </a:cubicBezTo>
                  <a:cubicBezTo>
                    <a:pt x="1000" y="3192"/>
                    <a:pt x="1002" y="3198"/>
                    <a:pt x="1002" y="3198"/>
                  </a:cubicBezTo>
                  <a:cubicBezTo>
                    <a:pt x="1012" y="3198"/>
                    <a:pt x="1019" y="3198"/>
                    <a:pt x="1029" y="3198"/>
                  </a:cubicBezTo>
                  <a:cubicBezTo>
                    <a:pt x="1032" y="3193"/>
                    <a:pt x="1037" y="3184"/>
                    <a:pt x="1043" y="3172"/>
                  </a:cubicBezTo>
                  <a:cubicBezTo>
                    <a:pt x="1047" y="3178"/>
                    <a:pt x="1050" y="3182"/>
                    <a:pt x="1055" y="3187"/>
                  </a:cubicBezTo>
                  <a:cubicBezTo>
                    <a:pt x="1057" y="3176"/>
                    <a:pt x="1059" y="3168"/>
                    <a:pt x="1060" y="3162"/>
                  </a:cubicBezTo>
                  <a:cubicBezTo>
                    <a:pt x="1088" y="3165"/>
                    <a:pt x="1075" y="3137"/>
                    <a:pt x="1089" y="3130"/>
                  </a:cubicBezTo>
                  <a:cubicBezTo>
                    <a:pt x="1091" y="3133"/>
                    <a:pt x="1093" y="3136"/>
                    <a:pt x="1097" y="3141"/>
                  </a:cubicBezTo>
                  <a:cubicBezTo>
                    <a:pt x="1104" y="3131"/>
                    <a:pt x="1109" y="3123"/>
                    <a:pt x="1114" y="3115"/>
                  </a:cubicBezTo>
                  <a:cubicBezTo>
                    <a:pt x="1117" y="3118"/>
                    <a:pt x="1120" y="3122"/>
                    <a:pt x="1123" y="3126"/>
                  </a:cubicBezTo>
                  <a:cubicBezTo>
                    <a:pt x="1131" y="3120"/>
                    <a:pt x="1138" y="3115"/>
                    <a:pt x="1146" y="3110"/>
                  </a:cubicBezTo>
                  <a:cubicBezTo>
                    <a:pt x="1147" y="3111"/>
                    <a:pt x="1148" y="3113"/>
                    <a:pt x="1149" y="3114"/>
                  </a:cubicBezTo>
                  <a:cubicBezTo>
                    <a:pt x="1139" y="3122"/>
                    <a:pt x="1161" y="3140"/>
                    <a:pt x="1136" y="3147"/>
                  </a:cubicBezTo>
                  <a:cubicBezTo>
                    <a:pt x="1128" y="3150"/>
                    <a:pt x="1132" y="3179"/>
                    <a:pt x="1108" y="3168"/>
                  </a:cubicBezTo>
                  <a:cubicBezTo>
                    <a:pt x="1103" y="3178"/>
                    <a:pt x="1097" y="3189"/>
                    <a:pt x="1092" y="3200"/>
                  </a:cubicBezTo>
                  <a:cubicBezTo>
                    <a:pt x="1087" y="3194"/>
                    <a:pt x="1084" y="3190"/>
                    <a:pt x="1079" y="3184"/>
                  </a:cubicBezTo>
                  <a:cubicBezTo>
                    <a:pt x="1075" y="3193"/>
                    <a:pt x="1072" y="3200"/>
                    <a:pt x="1069" y="3206"/>
                  </a:cubicBezTo>
                  <a:cubicBezTo>
                    <a:pt x="1067" y="3213"/>
                    <a:pt x="1065" y="3221"/>
                    <a:pt x="1060" y="3224"/>
                  </a:cubicBezTo>
                  <a:cubicBezTo>
                    <a:pt x="1057" y="3226"/>
                    <a:pt x="1048" y="3221"/>
                    <a:pt x="1040" y="3218"/>
                  </a:cubicBezTo>
                  <a:cubicBezTo>
                    <a:pt x="1042" y="3234"/>
                    <a:pt x="1043" y="3250"/>
                    <a:pt x="1044" y="3270"/>
                  </a:cubicBezTo>
                  <a:cubicBezTo>
                    <a:pt x="1034" y="3267"/>
                    <a:pt x="1025" y="3264"/>
                    <a:pt x="1016" y="3261"/>
                  </a:cubicBezTo>
                  <a:cubicBezTo>
                    <a:pt x="1009" y="3284"/>
                    <a:pt x="1031" y="3291"/>
                    <a:pt x="1046" y="3307"/>
                  </a:cubicBezTo>
                  <a:cubicBezTo>
                    <a:pt x="1034" y="3310"/>
                    <a:pt x="1026" y="3312"/>
                    <a:pt x="1013" y="3315"/>
                  </a:cubicBezTo>
                  <a:cubicBezTo>
                    <a:pt x="1030" y="3325"/>
                    <a:pt x="1044" y="3333"/>
                    <a:pt x="1060" y="3342"/>
                  </a:cubicBezTo>
                  <a:cubicBezTo>
                    <a:pt x="1049" y="3347"/>
                    <a:pt x="1043" y="3350"/>
                    <a:pt x="1036" y="3353"/>
                  </a:cubicBezTo>
                  <a:cubicBezTo>
                    <a:pt x="1036" y="3355"/>
                    <a:pt x="1036" y="3357"/>
                    <a:pt x="1036" y="3358"/>
                  </a:cubicBezTo>
                  <a:cubicBezTo>
                    <a:pt x="1048" y="3360"/>
                    <a:pt x="1060" y="3361"/>
                    <a:pt x="1072" y="3364"/>
                  </a:cubicBezTo>
                  <a:cubicBezTo>
                    <a:pt x="1077" y="3365"/>
                    <a:pt x="1081" y="3368"/>
                    <a:pt x="1085" y="3370"/>
                  </a:cubicBezTo>
                  <a:cubicBezTo>
                    <a:pt x="1082" y="3374"/>
                    <a:pt x="1079" y="3378"/>
                    <a:pt x="1075" y="3382"/>
                  </a:cubicBezTo>
                  <a:cubicBezTo>
                    <a:pt x="1073" y="3384"/>
                    <a:pt x="1070" y="3385"/>
                    <a:pt x="1067" y="3386"/>
                  </a:cubicBezTo>
                  <a:cubicBezTo>
                    <a:pt x="1067" y="3388"/>
                    <a:pt x="1067" y="3390"/>
                    <a:pt x="1066" y="3392"/>
                  </a:cubicBezTo>
                  <a:cubicBezTo>
                    <a:pt x="1077" y="3394"/>
                    <a:pt x="1087" y="3399"/>
                    <a:pt x="1097" y="3398"/>
                  </a:cubicBezTo>
                  <a:cubicBezTo>
                    <a:pt x="1108" y="3397"/>
                    <a:pt x="1118" y="3391"/>
                    <a:pt x="1129" y="3387"/>
                  </a:cubicBezTo>
                  <a:cubicBezTo>
                    <a:pt x="1130" y="3388"/>
                    <a:pt x="1131" y="3389"/>
                    <a:pt x="1132" y="3390"/>
                  </a:cubicBezTo>
                  <a:cubicBezTo>
                    <a:pt x="1128" y="3397"/>
                    <a:pt x="1123" y="3404"/>
                    <a:pt x="1118" y="3411"/>
                  </a:cubicBezTo>
                  <a:cubicBezTo>
                    <a:pt x="1134" y="3423"/>
                    <a:pt x="1150" y="3421"/>
                    <a:pt x="1165" y="3408"/>
                  </a:cubicBezTo>
                  <a:cubicBezTo>
                    <a:pt x="1168" y="3406"/>
                    <a:pt x="1172" y="3405"/>
                    <a:pt x="1176" y="3404"/>
                  </a:cubicBezTo>
                  <a:cubicBezTo>
                    <a:pt x="1178" y="3408"/>
                    <a:pt x="1180" y="3413"/>
                    <a:pt x="1181" y="3418"/>
                  </a:cubicBezTo>
                  <a:cubicBezTo>
                    <a:pt x="1181" y="3420"/>
                    <a:pt x="1180" y="3424"/>
                    <a:pt x="1179" y="3427"/>
                  </a:cubicBezTo>
                  <a:cubicBezTo>
                    <a:pt x="1200" y="3424"/>
                    <a:pt x="1210" y="3410"/>
                    <a:pt x="1219" y="3392"/>
                  </a:cubicBezTo>
                  <a:cubicBezTo>
                    <a:pt x="1222" y="3401"/>
                    <a:pt x="1225" y="3410"/>
                    <a:pt x="1230" y="3426"/>
                  </a:cubicBezTo>
                  <a:cubicBezTo>
                    <a:pt x="1241" y="3409"/>
                    <a:pt x="1249" y="3395"/>
                    <a:pt x="1260" y="3378"/>
                  </a:cubicBezTo>
                  <a:cubicBezTo>
                    <a:pt x="1263" y="3389"/>
                    <a:pt x="1266" y="3397"/>
                    <a:pt x="1268" y="3406"/>
                  </a:cubicBezTo>
                  <a:cubicBezTo>
                    <a:pt x="1282" y="3407"/>
                    <a:pt x="1288" y="3394"/>
                    <a:pt x="1287" y="3353"/>
                  </a:cubicBezTo>
                  <a:cubicBezTo>
                    <a:pt x="1295" y="3362"/>
                    <a:pt x="1300" y="3368"/>
                    <a:pt x="1310" y="3380"/>
                  </a:cubicBezTo>
                  <a:cubicBezTo>
                    <a:pt x="1313" y="3358"/>
                    <a:pt x="1316" y="3342"/>
                    <a:pt x="1318" y="3323"/>
                  </a:cubicBezTo>
                  <a:cubicBezTo>
                    <a:pt x="1322" y="3328"/>
                    <a:pt x="1325" y="3331"/>
                    <a:pt x="1332" y="3339"/>
                  </a:cubicBezTo>
                  <a:cubicBezTo>
                    <a:pt x="1338" y="3321"/>
                    <a:pt x="1343" y="3306"/>
                    <a:pt x="1349" y="3290"/>
                  </a:cubicBezTo>
                  <a:cubicBezTo>
                    <a:pt x="1354" y="3296"/>
                    <a:pt x="1358" y="3301"/>
                    <a:pt x="1365" y="3309"/>
                  </a:cubicBezTo>
                  <a:cubicBezTo>
                    <a:pt x="1370" y="3293"/>
                    <a:pt x="1375" y="3279"/>
                    <a:pt x="1380" y="3265"/>
                  </a:cubicBezTo>
                  <a:cubicBezTo>
                    <a:pt x="1381" y="3266"/>
                    <a:pt x="1383" y="3266"/>
                    <a:pt x="1384" y="3266"/>
                  </a:cubicBezTo>
                  <a:cubicBezTo>
                    <a:pt x="1386" y="3271"/>
                    <a:pt x="1387" y="3276"/>
                    <a:pt x="1391" y="3285"/>
                  </a:cubicBezTo>
                  <a:cubicBezTo>
                    <a:pt x="1400" y="3270"/>
                    <a:pt x="1408" y="3258"/>
                    <a:pt x="1417" y="3243"/>
                  </a:cubicBezTo>
                  <a:cubicBezTo>
                    <a:pt x="1421" y="3252"/>
                    <a:pt x="1423" y="3257"/>
                    <a:pt x="1426" y="3262"/>
                  </a:cubicBezTo>
                  <a:cubicBezTo>
                    <a:pt x="1432" y="3258"/>
                    <a:pt x="1437" y="3254"/>
                    <a:pt x="1442" y="3250"/>
                  </a:cubicBezTo>
                  <a:cubicBezTo>
                    <a:pt x="1450" y="3266"/>
                    <a:pt x="1459" y="3258"/>
                    <a:pt x="1466" y="3252"/>
                  </a:cubicBezTo>
                  <a:cubicBezTo>
                    <a:pt x="1480" y="3241"/>
                    <a:pt x="1486" y="3242"/>
                    <a:pt x="1487" y="3262"/>
                  </a:cubicBezTo>
                  <a:cubicBezTo>
                    <a:pt x="1496" y="3259"/>
                    <a:pt x="1505" y="3256"/>
                    <a:pt x="1512" y="3254"/>
                  </a:cubicBezTo>
                  <a:cubicBezTo>
                    <a:pt x="1521" y="3262"/>
                    <a:pt x="1530" y="3269"/>
                    <a:pt x="1538" y="3277"/>
                  </a:cubicBezTo>
                  <a:cubicBezTo>
                    <a:pt x="1530" y="3279"/>
                    <a:pt x="1522" y="3277"/>
                    <a:pt x="1521" y="3278"/>
                  </a:cubicBezTo>
                  <a:cubicBezTo>
                    <a:pt x="1506" y="3303"/>
                    <a:pt x="1503" y="3285"/>
                    <a:pt x="1497" y="3269"/>
                  </a:cubicBezTo>
                  <a:cubicBezTo>
                    <a:pt x="1487" y="3276"/>
                    <a:pt x="1478" y="3282"/>
                    <a:pt x="1467" y="3289"/>
                  </a:cubicBezTo>
                  <a:cubicBezTo>
                    <a:pt x="1467" y="3282"/>
                    <a:pt x="1466" y="3277"/>
                    <a:pt x="1466" y="3272"/>
                  </a:cubicBezTo>
                  <a:cubicBezTo>
                    <a:pt x="1448" y="3260"/>
                    <a:pt x="1443" y="3309"/>
                    <a:pt x="1421" y="3276"/>
                  </a:cubicBezTo>
                  <a:cubicBezTo>
                    <a:pt x="1415" y="3288"/>
                    <a:pt x="1410" y="3298"/>
                    <a:pt x="1405" y="3308"/>
                  </a:cubicBezTo>
                  <a:cubicBezTo>
                    <a:pt x="1400" y="3305"/>
                    <a:pt x="1396" y="3302"/>
                    <a:pt x="1391" y="3299"/>
                  </a:cubicBezTo>
                  <a:cubicBezTo>
                    <a:pt x="1388" y="3314"/>
                    <a:pt x="1385" y="3327"/>
                    <a:pt x="1383" y="3341"/>
                  </a:cubicBezTo>
                  <a:cubicBezTo>
                    <a:pt x="1381" y="3340"/>
                    <a:pt x="1379" y="3340"/>
                    <a:pt x="1377" y="3340"/>
                  </a:cubicBezTo>
                  <a:cubicBezTo>
                    <a:pt x="1380" y="3349"/>
                    <a:pt x="1384" y="3359"/>
                    <a:pt x="1386" y="3366"/>
                  </a:cubicBezTo>
                  <a:cubicBezTo>
                    <a:pt x="1368" y="3367"/>
                    <a:pt x="1352" y="3368"/>
                    <a:pt x="1336" y="3369"/>
                  </a:cubicBezTo>
                  <a:cubicBezTo>
                    <a:pt x="1352" y="3392"/>
                    <a:pt x="1366" y="3412"/>
                    <a:pt x="1380" y="3432"/>
                  </a:cubicBezTo>
                  <a:cubicBezTo>
                    <a:pt x="1383" y="3430"/>
                    <a:pt x="1386" y="3428"/>
                    <a:pt x="1388" y="3425"/>
                  </a:cubicBezTo>
                  <a:cubicBezTo>
                    <a:pt x="1383" y="3430"/>
                    <a:pt x="1378" y="3434"/>
                    <a:pt x="1369" y="3441"/>
                  </a:cubicBezTo>
                  <a:cubicBezTo>
                    <a:pt x="1387" y="3446"/>
                    <a:pt x="1402" y="3450"/>
                    <a:pt x="1416" y="3453"/>
                  </a:cubicBezTo>
                  <a:cubicBezTo>
                    <a:pt x="1426" y="3456"/>
                    <a:pt x="1437" y="3458"/>
                    <a:pt x="1447" y="3460"/>
                  </a:cubicBezTo>
                  <a:cubicBezTo>
                    <a:pt x="1457" y="3463"/>
                    <a:pt x="1466" y="3467"/>
                    <a:pt x="1476" y="3470"/>
                  </a:cubicBezTo>
                  <a:cubicBezTo>
                    <a:pt x="1469" y="3494"/>
                    <a:pt x="1440" y="3504"/>
                    <a:pt x="1416" y="3488"/>
                  </a:cubicBezTo>
                  <a:cubicBezTo>
                    <a:pt x="1408" y="3482"/>
                    <a:pt x="1401" y="3477"/>
                    <a:pt x="1393" y="3472"/>
                  </a:cubicBezTo>
                  <a:cubicBezTo>
                    <a:pt x="1371" y="3459"/>
                    <a:pt x="1356" y="3461"/>
                    <a:pt x="1338" y="3479"/>
                  </a:cubicBezTo>
                  <a:cubicBezTo>
                    <a:pt x="1331" y="3486"/>
                    <a:pt x="1321" y="3491"/>
                    <a:pt x="1315" y="3495"/>
                  </a:cubicBezTo>
                  <a:cubicBezTo>
                    <a:pt x="1325" y="3500"/>
                    <a:pt x="1328" y="3499"/>
                    <a:pt x="1341" y="3487"/>
                  </a:cubicBezTo>
                  <a:cubicBezTo>
                    <a:pt x="1362" y="3468"/>
                    <a:pt x="1372" y="3467"/>
                    <a:pt x="1396" y="3482"/>
                  </a:cubicBezTo>
                  <a:cubicBezTo>
                    <a:pt x="1401" y="3485"/>
                    <a:pt x="1407" y="3489"/>
                    <a:pt x="1412" y="3493"/>
                  </a:cubicBezTo>
                  <a:cubicBezTo>
                    <a:pt x="1437" y="3510"/>
                    <a:pt x="1464" y="3505"/>
                    <a:pt x="1481" y="3480"/>
                  </a:cubicBezTo>
                  <a:cubicBezTo>
                    <a:pt x="1484" y="3476"/>
                    <a:pt x="1488" y="3472"/>
                    <a:pt x="1495" y="3463"/>
                  </a:cubicBezTo>
                  <a:cubicBezTo>
                    <a:pt x="1499" y="3478"/>
                    <a:pt x="1508" y="3491"/>
                    <a:pt x="1505" y="3499"/>
                  </a:cubicBezTo>
                  <a:cubicBezTo>
                    <a:pt x="1489" y="3537"/>
                    <a:pt x="1459" y="3532"/>
                    <a:pt x="1427" y="3520"/>
                  </a:cubicBezTo>
                  <a:cubicBezTo>
                    <a:pt x="1471" y="3549"/>
                    <a:pt x="1501" y="3537"/>
                    <a:pt x="1514" y="3488"/>
                  </a:cubicBezTo>
                  <a:cubicBezTo>
                    <a:pt x="1516" y="3482"/>
                    <a:pt x="1520" y="3475"/>
                    <a:pt x="1526" y="3487"/>
                  </a:cubicBezTo>
                  <a:cubicBezTo>
                    <a:pt x="1527" y="3489"/>
                    <a:pt x="1534" y="3489"/>
                    <a:pt x="1539" y="3490"/>
                  </a:cubicBezTo>
                  <a:cubicBezTo>
                    <a:pt x="1539" y="3486"/>
                    <a:pt x="1540" y="3482"/>
                    <a:pt x="1539" y="3478"/>
                  </a:cubicBezTo>
                  <a:cubicBezTo>
                    <a:pt x="1536" y="3470"/>
                    <a:pt x="1532" y="3462"/>
                    <a:pt x="1527" y="3449"/>
                  </a:cubicBezTo>
                  <a:cubicBezTo>
                    <a:pt x="1504" y="3437"/>
                    <a:pt x="1504" y="3437"/>
                    <a:pt x="1501" y="3415"/>
                  </a:cubicBezTo>
                  <a:cubicBezTo>
                    <a:pt x="1511" y="3423"/>
                    <a:pt x="1519" y="3430"/>
                    <a:pt x="1527" y="3436"/>
                  </a:cubicBezTo>
                  <a:cubicBezTo>
                    <a:pt x="1534" y="3442"/>
                    <a:pt x="1542" y="3447"/>
                    <a:pt x="1550" y="3453"/>
                  </a:cubicBezTo>
                  <a:cubicBezTo>
                    <a:pt x="1551" y="3452"/>
                    <a:pt x="1551" y="3451"/>
                    <a:pt x="1551" y="3450"/>
                  </a:cubicBezTo>
                  <a:cubicBezTo>
                    <a:pt x="1542" y="3437"/>
                    <a:pt x="1534" y="3424"/>
                    <a:pt x="1524" y="3410"/>
                  </a:cubicBezTo>
                  <a:cubicBezTo>
                    <a:pt x="1543" y="3405"/>
                    <a:pt x="1551" y="3410"/>
                    <a:pt x="1548" y="3429"/>
                  </a:cubicBezTo>
                  <a:cubicBezTo>
                    <a:pt x="1568" y="3424"/>
                    <a:pt x="1579" y="3414"/>
                    <a:pt x="1581" y="3395"/>
                  </a:cubicBezTo>
                  <a:cubicBezTo>
                    <a:pt x="1565" y="3383"/>
                    <a:pt x="1551" y="3370"/>
                    <a:pt x="1531" y="3387"/>
                  </a:cubicBezTo>
                  <a:cubicBezTo>
                    <a:pt x="1526" y="3378"/>
                    <a:pt x="1523" y="3371"/>
                    <a:pt x="1518" y="3362"/>
                  </a:cubicBezTo>
                  <a:cubicBezTo>
                    <a:pt x="1514" y="3366"/>
                    <a:pt x="1512" y="3369"/>
                    <a:pt x="1512" y="3370"/>
                  </a:cubicBezTo>
                  <a:cubicBezTo>
                    <a:pt x="1497" y="3361"/>
                    <a:pt x="1484" y="3353"/>
                    <a:pt x="1471" y="3346"/>
                  </a:cubicBezTo>
                  <a:cubicBezTo>
                    <a:pt x="1472" y="3344"/>
                    <a:pt x="1473" y="3343"/>
                    <a:pt x="1474" y="3341"/>
                  </a:cubicBezTo>
                  <a:cubicBezTo>
                    <a:pt x="1478" y="3343"/>
                    <a:pt x="1482" y="3348"/>
                    <a:pt x="1485" y="3348"/>
                  </a:cubicBezTo>
                  <a:cubicBezTo>
                    <a:pt x="1512" y="3348"/>
                    <a:pt x="1539" y="3348"/>
                    <a:pt x="1566" y="3345"/>
                  </a:cubicBezTo>
                  <a:cubicBezTo>
                    <a:pt x="1579" y="3344"/>
                    <a:pt x="1585" y="3347"/>
                    <a:pt x="1589" y="3358"/>
                  </a:cubicBezTo>
                  <a:cubicBezTo>
                    <a:pt x="1594" y="3375"/>
                    <a:pt x="1600" y="3392"/>
                    <a:pt x="1605" y="3409"/>
                  </a:cubicBezTo>
                  <a:cubicBezTo>
                    <a:pt x="1612" y="3430"/>
                    <a:pt x="1603" y="3442"/>
                    <a:pt x="1580" y="3441"/>
                  </a:cubicBezTo>
                  <a:cubicBezTo>
                    <a:pt x="1574" y="3441"/>
                    <a:pt x="1568" y="3441"/>
                    <a:pt x="1562" y="3441"/>
                  </a:cubicBezTo>
                  <a:cubicBezTo>
                    <a:pt x="1562" y="3442"/>
                    <a:pt x="1561" y="3444"/>
                    <a:pt x="1561" y="3445"/>
                  </a:cubicBezTo>
                  <a:cubicBezTo>
                    <a:pt x="1571" y="3450"/>
                    <a:pt x="1582" y="3455"/>
                    <a:pt x="1592" y="3459"/>
                  </a:cubicBezTo>
                  <a:cubicBezTo>
                    <a:pt x="1569" y="3490"/>
                    <a:pt x="1569" y="3498"/>
                    <a:pt x="1594" y="3504"/>
                  </a:cubicBezTo>
                  <a:cubicBezTo>
                    <a:pt x="1597" y="3492"/>
                    <a:pt x="1600" y="3480"/>
                    <a:pt x="1604" y="3465"/>
                  </a:cubicBezTo>
                  <a:cubicBezTo>
                    <a:pt x="1617" y="3477"/>
                    <a:pt x="1605" y="3504"/>
                    <a:pt x="1629" y="3500"/>
                  </a:cubicBezTo>
                  <a:cubicBezTo>
                    <a:pt x="1630" y="3476"/>
                    <a:pt x="1631" y="3453"/>
                    <a:pt x="1632" y="3430"/>
                  </a:cubicBezTo>
                  <a:cubicBezTo>
                    <a:pt x="1634" y="3431"/>
                    <a:pt x="1636" y="3432"/>
                    <a:pt x="1638" y="3433"/>
                  </a:cubicBezTo>
                  <a:cubicBezTo>
                    <a:pt x="1646" y="3430"/>
                    <a:pt x="1654" y="3426"/>
                    <a:pt x="1661" y="3423"/>
                  </a:cubicBezTo>
                  <a:cubicBezTo>
                    <a:pt x="1662" y="3421"/>
                    <a:pt x="1662" y="3419"/>
                    <a:pt x="1662" y="3417"/>
                  </a:cubicBezTo>
                  <a:cubicBezTo>
                    <a:pt x="1655" y="3415"/>
                    <a:pt x="1648" y="3414"/>
                    <a:pt x="1641" y="3412"/>
                  </a:cubicBezTo>
                  <a:cubicBezTo>
                    <a:pt x="1637" y="3410"/>
                    <a:pt x="1630" y="3407"/>
                    <a:pt x="1630" y="3404"/>
                  </a:cubicBezTo>
                  <a:cubicBezTo>
                    <a:pt x="1628" y="3387"/>
                    <a:pt x="1627" y="3369"/>
                    <a:pt x="1625" y="3351"/>
                  </a:cubicBezTo>
                  <a:cubicBezTo>
                    <a:pt x="1625" y="3342"/>
                    <a:pt x="1626" y="3331"/>
                    <a:pt x="1621" y="3326"/>
                  </a:cubicBezTo>
                  <a:cubicBezTo>
                    <a:pt x="1612" y="3317"/>
                    <a:pt x="1614" y="3310"/>
                    <a:pt x="1618" y="3301"/>
                  </a:cubicBezTo>
                  <a:cubicBezTo>
                    <a:pt x="1620" y="3297"/>
                    <a:pt x="1620" y="3291"/>
                    <a:pt x="1621" y="3286"/>
                  </a:cubicBezTo>
                  <a:cubicBezTo>
                    <a:pt x="1623" y="3263"/>
                    <a:pt x="1617" y="3246"/>
                    <a:pt x="1600" y="3226"/>
                  </a:cubicBezTo>
                  <a:cubicBezTo>
                    <a:pt x="1584" y="3205"/>
                    <a:pt x="1564" y="3191"/>
                    <a:pt x="1544" y="3181"/>
                  </a:cubicBezTo>
                  <a:cubicBezTo>
                    <a:pt x="1504" y="3162"/>
                    <a:pt x="1457" y="3160"/>
                    <a:pt x="1419" y="3133"/>
                  </a:cubicBezTo>
                  <a:cubicBezTo>
                    <a:pt x="1415" y="3130"/>
                    <a:pt x="1409" y="3130"/>
                    <a:pt x="1404" y="3128"/>
                  </a:cubicBezTo>
                  <a:cubicBezTo>
                    <a:pt x="1392" y="3122"/>
                    <a:pt x="1380" y="3115"/>
                    <a:pt x="1367" y="3108"/>
                  </a:cubicBezTo>
                  <a:cubicBezTo>
                    <a:pt x="1368" y="3106"/>
                    <a:pt x="1369" y="3105"/>
                    <a:pt x="1370" y="3103"/>
                  </a:cubicBezTo>
                  <a:cubicBezTo>
                    <a:pt x="1380" y="3106"/>
                    <a:pt x="1390" y="3110"/>
                    <a:pt x="1399" y="3113"/>
                  </a:cubicBezTo>
                  <a:cubicBezTo>
                    <a:pt x="1404" y="3095"/>
                    <a:pt x="1402" y="3081"/>
                    <a:pt x="1385" y="3073"/>
                  </a:cubicBezTo>
                  <a:cubicBezTo>
                    <a:pt x="1365" y="3064"/>
                    <a:pt x="1354" y="3072"/>
                    <a:pt x="1344" y="3089"/>
                  </a:cubicBezTo>
                  <a:cubicBezTo>
                    <a:pt x="1337" y="3101"/>
                    <a:pt x="1325" y="3111"/>
                    <a:pt x="1315" y="3122"/>
                  </a:cubicBezTo>
                  <a:cubicBezTo>
                    <a:pt x="1318" y="3132"/>
                    <a:pt x="1325" y="3139"/>
                    <a:pt x="1332" y="3125"/>
                  </a:cubicBezTo>
                  <a:cubicBezTo>
                    <a:pt x="1340" y="3110"/>
                    <a:pt x="1347" y="3114"/>
                    <a:pt x="1355" y="3122"/>
                  </a:cubicBezTo>
                  <a:cubicBezTo>
                    <a:pt x="1370" y="3139"/>
                    <a:pt x="1384" y="3156"/>
                    <a:pt x="1396" y="3169"/>
                  </a:cubicBezTo>
                  <a:cubicBezTo>
                    <a:pt x="1360" y="3190"/>
                    <a:pt x="1325" y="3211"/>
                    <a:pt x="1292" y="3230"/>
                  </a:cubicBezTo>
                  <a:cubicBezTo>
                    <a:pt x="1288" y="3224"/>
                    <a:pt x="1282" y="3219"/>
                    <a:pt x="1280" y="3213"/>
                  </a:cubicBezTo>
                  <a:cubicBezTo>
                    <a:pt x="1275" y="3200"/>
                    <a:pt x="1273" y="3186"/>
                    <a:pt x="1271" y="3173"/>
                  </a:cubicBezTo>
                  <a:cubicBezTo>
                    <a:pt x="1270" y="3166"/>
                    <a:pt x="1272" y="3159"/>
                    <a:pt x="1272" y="3152"/>
                  </a:cubicBezTo>
                  <a:cubicBezTo>
                    <a:pt x="1272" y="3151"/>
                    <a:pt x="1263" y="3149"/>
                    <a:pt x="1263" y="3149"/>
                  </a:cubicBezTo>
                  <a:cubicBezTo>
                    <a:pt x="1259" y="3156"/>
                    <a:pt x="1257" y="3162"/>
                    <a:pt x="1254" y="3169"/>
                  </a:cubicBezTo>
                  <a:cubicBezTo>
                    <a:pt x="1254" y="3170"/>
                    <a:pt x="1252" y="3171"/>
                    <a:pt x="1249" y="3175"/>
                  </a:cubicBezTo>
                  <a:cubicBezTo>
                    <a:pt x="1244" y="3167"/>
                    <a:pt x="1240" y="3159"/>
                    <a:pt x="1234" y="3153"/>
                  </a:cubicBezTo>
                  <a:cubicBezTo>
                    <a:pt x="1228" y="3148"/>
                    <a:pt x="1219" y="3146"/>
                    <a:pt x="1209" y="3142"/>
                  </a:cubicBezTo>
                  <a:close/>
                  <a:moveTo>
                    <a:pt x="992" y="739"/>
                  </a:moveTo>
                  <a:cubicBezTo>
                    <a:pt x="990" y="739"/>
                    <a:pt x="994" y="739"/>
                    <a:pt x="998" y="739"/>
                  </a:cubicBezTo>
                  <a:cubicBezTo>
                    <a:pt x="1000" y="726"/>
                    <a:pt x="1002" y="714"/>
                    <a:pt x="1004" y="698"/>
                  </a:cubicBezTo>
                  <a:cubicBezTo>
                    <a:pt x="990" y="705"/>
                    <a:pt x="983" y="708"/>
                    <a:pt x="971" y="714"/>
                  </a:cubicBezTo>
                  <a:cubicBezTo>
                    <a:pt x="980" y="691"/>
                    <a:pt x="998" y="688"/>
                    <a:pt x="1013" y="683"/>
                  </a:cubicBezTo>
                  <a:cubicBezTo>
                    <a:pt x="1036" y="675"/>
                    <a:pt x="1059" y="667"/>
                    <a:pt x="1070" y="643"/>
                  </a:cubicBezTo>
                  <a:cubicBezTo>
                    <a:pt x="1072" y="640"/>
                    <a:pt x="1076" y="638"/>
                    <a:pt x="1079" y="636"/>
                  </a:cubicBezTo>
                  <a:cubicBezTo>
                    <a:pt x="1116" y="618"/>
                    <a:pt x="1135" y="593"/>
                    <a:pt x="1125" y="547"/>
                  </a:cubicBezTo>
                  <a:cubicBezTo>
                    <a:pt x="1134" y="543"/>
                    <a:pt x="1142" y="542"/>
                    <a:pt x="1149" y="537"/>
                  </a:cubicBezTo>
                  <a:cubicBezTo>
                    <a:pt x="1156" y="531"/>
                    <a:pt x="1160" y="523"/>
                    <a:pt x="1168" y="514"/>
                  </a:cubicBezTo>
                  <a:cubicBezTo>
                    <a:pt x="1170" y="521"/>
                    <a:pt x="1171" y="523"/>
                    <a:pt x="1171" y="524"/>
                  </a:cubicBezTo>
                  <a:cubicBezTo>
                    <a:pt x="1174" y="530"/>
                    <a:pt x="1175" y="535"/>
                    <a:pt x="1178" y="540"/>
                  </a:cubicBezTo>
                  <a:cubicBezTo>
                    <a:pt x="1179" y="541"/>
                    <a:pt x="1188" y="539"/>
                    <a:pt x="1188" y="537"/>
                  </a:cubicBezTo>
                  <a:cubicBezTo>
                    <a:pt x="1190" y="532"/>
                    <a:pt x="1189" y="526"/>
                    <a:pt x="1189" y="520"/>
                  </a:cubicBezTo>
                  <a:cubicBezTo>
                    <a:pt x="1189" y="514"/>
                    <a:pt x="1186" y="508"/>
                    <a:pt x="1188" y="504"/>
                  </a:cubicBezTo>
                  <a:cubicBezTo>
                    <a:pt x="1193" y="488"/>
                    <a:pt x="1200" y="472"/>
                    <a:pt x="1206" y="459"/>
                  </a:cubicBezTo>
                  <a:cubicBezTo>
                    <a:pt x="1243" y="480"/>
                    <a:pt x="1278" y="500"/>
                    <a:pt x="1313" y="520"/>
                  </a:cubicBezTo>
                  <a:cubicBezTo>
                    <a:pt x="1297" y="538"/>
                    <a:pt x="1279" y="558"/>
                    <a:pt x="1259" y="581"/>
                  </a:cubicBezTo>
                  <a:cubicBezTo>
                    <a:pt x="1253" y="572"/>
                    <a:pt x="1252" y="567"/>
                    <a:pt x="1248" y="565"/>
                  </a:cubicBezTo>
                  <a:cubicBezTo>
                    <a:pt x="1244" y="562"/>
                    <a:pt x="1239" y="562"/>
                    <a:pt x="1234" y="562"/>
                  </a:cubicBezTo>
                  <a:cubicBezTo>
                    <a:pt x="1235" y="566"/>
                    <a:pt x="1235" y="571"/>
                    <a:pt x="1238" y="574"/>
                  </a:cubicBezTo>
                  <a:cubicBezTo>
                    <a:pt x="1246" y="585"/>
                    <a:pt x="1254" y="596"/>
                    <a:pt x="1263" y="606"/>
                  </a:cubicBezTo>
                  <a:cubicBezTo>
                    <a:pt x="1269" y="612"/>
                    <a:pt x="1277" y="619"/>
                    <a:pt x="1285" y="619"/>
                  </a:cubicBezTo>
                  <a:cubicBezTo>
                    <a:pt x="1313" y="619"/>
                    <a:pt x="1322" y="605"/>
                    <a:pt x="1314" y="577"/>
                  </a:cubicBezTo>
                  <a:cubicBezTo>
                    <a:pt x="1305" y="580"/>
                    <a:pt x="1295" y="584"/>
                    <a:pt x="1286" y="587"/>
                  </a:cubicBezTo>
                  <a:cubicBezTo>
                    <a:pt x="1285" y="585"/>
                    <a:pt x="1284" y="584"/>
                    <a:pt x="1283" y="582"/>
                  </a:cubicBezTo>
                  <a:cubicBezTo>
                    <a:pt x="1291" y="577"/>
                    <a:pt x="1299" y="572"/>
                    <a:pt x="1307" y="568"/>
                  </a:cubicBezTo>
                  <a:cubicBezTo>
                    <a:pt x="1332" y="556"/>
                    <a:pt x="1356" y="544"/>
                    <a:pt x="1380" y="532"/>
                  </a:cubicBezTo>
                  <a:cubicBezTo>
                    <a:pt x="1383" y="531"/>
                    <a:pt x="1386" y="528"/>
                    <a:pt x="1389" y="528"/>
                  </a:cubicBezTo>
                  <a:cubicBezTo>
                    <a:pt x="1440" y="521"/>
                    <a:pt x="1488" y="508"/>
                    <a:pt x="1517" y="459"/>
                  </a:cubicBezTo>
                  <a:cubicBezTo>
                    <a:pt x="1546" y="447"/>
                    <a:pt x="1540" y="421"/>
                    <a:pt x="1536" y="400"/>
                  </a:cubicBezTo>
                  <a:cubicBezTo>
                    <a:pt x="1533" y="383"/>
                    <a:pt x="1530" y="369"/>
                    <a:pt x="1542" y="355"/>
                  </a:cubicBezTo>
                  <a:cubicBezTo>
                    <a:pt x="1544" y="352"/>
                    <a:pt x="1542" y="345"/>
                    <a:pt x="1542" y="340"/>
                  </a:cubicBezTo>
                  <a:cubicBezTo>
                    <a:pt x="1543" y="319"/>
                    <a:pt x="1545" y="299"/>
                    <a:pt x="1546" y="282"/>
                  </a:cubicBezTo>
                  <a:cubicBezTo>
                    <a:pt x="1560" y="278"/>
                    <a:pt x="1569" y="275"/>
                    <a:pt x="1574" y="273"/>
                  </a:cubicBezTo>
                  <a:cubicBezTo>
                    <a:pt x="1572" y="262"/>
                    <a:pt x="1571" y="256"/>
                    <a:pt x="1570" y="252"/>
                  </a:cubicBezTo>
                  <a:cubicBezTo>
                    <a:pt x="1565" y="255"/>
                    <a:pt x="1559" y="258"/>
                    <a:pt x="1547" y="265"/>
                  </a:cubicBezTo>
                  <a:cubicBezTo>
                    <a:pt x="1547" y="235"/>
                    <a:pt x="1547" y="212"/>
                    <a:pt x="1547" y="186"/>
                  </a:cubicBezTo>
                  <a:cubicBezTo>
                    <a:pt x="1541" y="191"/>
                    <a:pt x="1533" y="195"/>
                    <a:pt x="1529" y="201"/>
                  </a:cubicBezTo>
                  <a:cubicBezTo>
                    <a:pt x="1526" y="207"/>
                    <a:pt x="1527" y="215"/>
                    <a:pt x="1525" y="222"/>
                  </a:cubicBezTo>
                  <a:cubicBezTo>
                    <a:pt x="1523" y="222"/>
                    <a:pt x="1521" y="222"/>
                    <a:pt x="1519" y="222"/>
                  </a:cubicBezTo>
                  <a:cubicBezTo>
                    <a:pt x="1516" y="210"/>
                    <a:pt x="1514" y="198"/>
                    <a:pt x="1510" y="182"/>
                  </a:cubicBezTo>
                  <a:cubicBezTo>
                    <a:pt x="1504" y="187"/>
                    <a:pt x="1494" y="193"/>
                    <a:pt x="1495" y="197"/>
                  </a:cubicBezTo>
                  <a:cubicBezTo>
                    <a:pt x="1496" y="209"/>
                    <a:pt x="1501" y="220"/>
                    <a:pt x="1505" y="231"/>
                  </a:cubicBezTo>
                  <a:cubicBezTo>
                    <a:pt x="1497" y="235"/>
                    <a:pt x="1488" y="241"/>
                    <a:pt x="1478" y="246"/>
                  </a:cubicBezTo>
                  <a:cubicBezTo>
                    <a:pt x="1484" y="250"/>
                    <a:pt x="1490" y="250"/>
                    <a:pt x="1495" y="250"/>
                  </a:cubicBezTo>
                  <a:cubicBezTo>
                    <a:pt x="1518" y="247"/>
                    <a:pt x="1528" y="259"/>
                    <a:pt x="1522" y="282"/>
                  </a:cubicBezTo>
                  <a:cubicBezTo>
                    <a:pt x="1519" y="291"/>
                    <a:pt x="1516" y="300"/>
                    <a:pt x="1512" y="308"/>
                  </a:cubicBezTo>
                  <a:cubicBezTo>
                    <a:pt x="1498" y="344"/>
                    <a:pt x="1498" y="344"/>
                    <a:pt x="1459" y="343"/>
                  </a:cubicBezTo>
                  <a:cubicBezTo>
                    <a:pt x="1442" y="342"/>
                    <a:pt x="1425" y="343"/>
                    <a:pt x="1405" y="343"/>
                  </a:cubicBezTo>
                  <a:cubicBezTo>
                    <a:pt x="1413" y="333"/>
                    <a:pt x="1420" y="325"/>
                    <a:pt x="1426" y="317"/>
                  </a:cubicBezTo>
                  <a:cubicBezTo>
                    <a:pt x="1428" y="321"/>
                    <a:pt x="1430" y="325"/>
                    <a:pt x="1433" y="331"/>
                  </a:cubicBezTo>
                  <a:cubicBezTo>
                    <a:pt x="1440" y="318"/>
                    <a:pt x="1444" y="311"/>
                    <a:pt x="1448" y="302"/>
                  </a:cubicBezTo>
                  <a:cubicBezTo>
                    <a:pt x="1470" y="324"/>
                    <a:pt x="1482" y="303"/>
                    <a:pt x="1502" y="292"/>
                  </a:cubicBezTo>
                  <a:cubicBezTo>
                    <a:pt x="1491" y="280"/>
                    <a:pt x="1481" y="269"/>
                    <a:pt x="1472" y="259"/>
                  </a:cubicBezTo>
                  <a:cubicBezTo>
                    <a:pt x="1470" y="258"/>
                    <a:pt x="1468" y="258"/>
                    <a:pt x="1466" y="258"/>
                  </a:cubicBezTo>
                  <a:cubicBezTo>
                    <a:pt x="1469" y="281"/>
                    <a:pt x="1458" y="284"/>
                    <a:pt x="1440" y="281"/>
                  </a:cubicBezTo>
                  <a:cubicBezTo>
                    <a:pt x="1450" y="266"/>
                    <a:pt x="1459" y="252"/>
                    <a:pt x="1468" y="239"/>
                  </a:cubicBezTo>
                  <a:cubicBezTo>
                    <a:pt x="1468" y="238"/>
                    <a:pt x="1467" y="237"/>
                    <a:pt x="1466" y="237"/>
                  </a:cubicBezTo>
                  <a:cubicBezTo>
                    <a:pt x="1450" y="249"/>
                    <a:pt x="1434" y="261"/>
                    <a:pt x="1416" y="275"/>
                  </a:cubicBezTo>
                  <a:cubicBezTo>
                    <a:pt x="1416" y="247"/>
                    <a:pt x="1435" y="244"/>
                    <a:pt x="1448" y="236"/>
                  </a:cubicBezTo>
                  <a:cubicBezTo>
                    <a:pt x="1449" y="227"/>
                    <a:pt x="1453" y="219"/>
                    <a:pt x="1455" y="212"/>
                  </a:cubicBezTo>
                  <a:cubicBezTo>
                    <a:pt x="1457" y="208"/>
                    <a:pt x="1456" y="203"/>
                    <a:pt x="1455" y="199"/>
                  </a:cubicBezTo>
                  <a:cubicBezTo>
                    <a:pt x="1451" y="200"/>
                    <a:pt x="1447" y="199"/>
                    <a:pt x="1444" y="201"/>
                  </a:cubicBezTo>
                  <a:cubicBezTo>
                    <a:pt x="1441" y="203"/>
                    <a:pt x="1440" y="207"/>
                    <a:pt x="1439" y="209"/>
                  </a:cubicBezTo>
                  <a:cubicBezTo>
                    <a:pt x="1428" y="192"/>
                    <a:pt x="1419" y="174"/>
                    <a:pt x="1406" y="161"/>
                  </a:cubicBezTo>
                  <a:cubicBezTo>
                    <a:pt x="1392" y="148"/>
                    <a:pt x="1366" y="153"/>
                    <a:pt x="1342" y="169"/>
                  </a:cubicBezTo>
                  <a:cubicBezTo>
                    <a:pt x="1356" y="166"/>
                    <a:pt x="1364" y="164"/>
                    <a:pt x="1372" y="162"/>
                  </a:cubicBezTo>
                  <a:cubicBezTo>
                    <a:pt x="1392" y="158"/>
                    <a:pt x="1407" y="166"/>
                    <a:pt x="1420" y="186"/>
                  </a:cubicBezTo>
                  <a:cubicBezTo>
                    <a:pt x="1431" y="203"/>
                    <a:pt x="1414" y="210"/>
                    <a:pt x="1409" y="224"/>
                  </a:cubicBezTo>
                  <a:cubicBezTo>
                    <a:pt x="1404" y="217"/>
                    <a:pt x="1400" y="213"/>
                    <a:pt x="1397" y="208"/>
                  </a:cubicBezTo>
                  <a:cubicBezTo>
                    <a:pt x="1382" y="182"/>
                    <a:pt x="1352" y="182"/>
                    <a:pt x="1332" y="194"/>
                  </a:cubicBezTo>
                  <a:cubicBezTo>
                    <a:pt x="1310" y="208"/>
                    <a:pt x="1291" y="228"/>
                    <a:pt x="1260" y="213"/>
                  </a:cubicBezTo>
                  <a:cubicBezTo>
                    <a:pt x="1267" y="220"/>
                    <a:pt x="1276" y="227"/>
                    <a:pt x="1282" y="226"/>
                  </a:cubicBezTo>
                  <a:cubicBezTo>
                    <a:pt x="1298" y="222"/>
                    <a:pt x="1314" y="216"/>
                    <a:pt x="1327" y="207"/>
                  </a:cubicBezTo>
                  <a:cubicBezTo>
                    <a:pt x="1356" y="186"/>
                    <a:pt x="1382" y="193"/>
                    <a:pt x="1394" y="220"/>
                  </a:cubicBezTo>
                  <a:cubicBezTo>
                    <a:pt x="1383" y="224"/>
                    <a:pt x="1372" y="227"/>
                    <a:pt x="1362" y="231"/>
                  </a:cubicBezTo>
                  <a:cubicBezTo>
                    <a:pt x="1355" y="233"/>
                    <a:pt x="1347" y="241"/>
                    <a:pt x="1343" y="239"/>
                  </a:cubicBezTo>
                  <a:cubicBezTo>
                    <a:pt x="1322" y="230"/>
                    <a:pt x="1307" y="243"/>
                    <a:pt x="1289" y="251"/>
                  </a:cubicBezTo>
                  <a:cubicBezTo>
                    <a:pt x="1294" y="256"/>
                    <a:pt x="1299" y="261"/>
                    <a:pt x="1305" y="265"/>
                  </a:cubicBezTo>
                  <a:cubicBezTo>
                    <a:pt x="1301" y="263"/>
                    <a:pt x="1298" y="261"/>
                    <a:pt x="1295" y="258"/>
                  </a:cubicBezTo>
                  <a:cubicBezTo>
                    <a:pt x="1281" y="279"/>
                    <a:pt x="1267" y="299"/>
                    <a:pt x="1251" y="321"/>
                  </a:cubicBezTo>
                  <a:cubicBezTo>
                    <a:pt x="1268" y="322"/>
                    <a:pt x="1284" y="323"/>
                    <a:pt x="1302" y="323"/>
                  </a:cubicBezTo>
                  <a:cubicBezTo>
                    <a:pt x="1299" y="332"/>
                    <a:pt x="1296" y="342"/>
                    <a:pt x="1293" y="353"/>
                  </a:cubicBezTo>
                  <a:cubicBezTo>
                    <a:pt x="1297" y="353"/>
                    <a:pt x="1301" y="354"/>
                    <a:pt x="1303" y="354"/>
                  </a:cubicBezTo>
                  <a:cubicBezTo>
                    <a:pt x="1304" y="367"/>
                    <a:pt x="1305" y="379"/>
                    <a:pt x="1306" y="393"/>
                  </a:cubicBezTo>
                  <a:cubicBezTo>
                    <a:pt x="1313" y="388"/>
                    <a:pt x="1318" y="385"/>
                    <a:pt x="1321" y="382"/>
                  </a:cubicBezTo>
                  <a:cubicBezTo>
                    <a:pt x="1327" y="393"/>
                    <a:pt x="1332" y="403"/>
                    <a:pt x="1338" y="415"/>
                  </a:cubicBezTo>
                  <a:cubicBezTo>
                    <a:pt x="1346" y="401"/>
                    <a:pt x="1352" y="397"/>
                    <a:pt x="1362" y="410"/>
                  </a:cubicBezTo>
                  <a:cubicBezTo>
                    <a:pt x="1366" y="415"/>
                    <a:pt x="1374" y="417"/>
                    <a:pt x="1382" y="421"/>
                  </a:cubicBezTo>
                  <a:cubicBezTo>
                    <a:pt x="1382" y="414"/>
                    <a:pt x="1383" y="409"/>
                    <a:pt x="1383" y="404"/>
                  </a:cubicBezTo>
                  <a:cubicBezTo>
                    <a:pt x="1387" y="406"/>
                    <a:pt x="1391" y="409"/>
                    <a:pt x="1395" y="410"/>
                  </a:cubicBezTo>
                  <a:cubicBezTo>
                    <a:pt x="1402" y="413"/>
                    <a:pt x="1408" y="416"/>
                    <a:pt x="1414" y="419"/>
                  </a:cubicBezTo>
                  <a:cubicBezTo>
                    <a:pt x="1414" y="416"/>
                    <a:pt x="1414" y="414"/>
                    <a:pt x="1413" y="411"/>
                  </a:cubicBezTo>
                  <a:cubicBezTo>
                    <a:pt x="1420" y="408"/>
                    <a:pt x="1426" y="403"/>
                    <a:pt x="1432" y="404"/>
                  </a:cubicBezTo>
                  <a:cubicBezTo>
                    <a:pt x="1439" y="404"/>
                    <a:pt x="1445" y="410"/>
                    <a:pt x="1453" y="415"/>
                  </a:cubicBezTo>
                  <a:cubicBezTo>
                    <a:pt x="1446" y="421"/>
                    <a:pt x="1438" y="429"/>
                    <a:pt x="1429" y="436"/>
                  </a:cubicBezTo>
                  <a:cubicBezTo>
                    <a:pt x="1420" y="434"/>
                    <a:pt x="1411" y="431"/>
                    <a:pt x="1402" y="428"/>
                  </a:cubicBezTo>
                  <a:cubicBezTo>
                    <a:pt x="1401" y="435"/>
                    <a:pt x="1400" y="439"/>
                    <a:pt x="1399" y="444"/>
                  </a:cubicBezTo>
                  <a:cubicBezTo>
                    <a:pt x="1395" y="443"/>
                    <a:pt x="1390" y="442"/>
                    <a:pt x="1386" y="440"/>
                  </a:cubicBezTo>
                  <a:cubicBezTo>
                    <a:pt x="1377" y="436"/>
                    <a:pt x="1369" y="423"/>
                    <a:pt x="1359" y="440"/>
                  </a:cubicBezTo>
                  <a:cubicBezTo>
                    <a:pt x="1353" y="435"/>
                    <a:pt x="1348" y="431"/>
                    <a:pt x="1344" y="428"/>
                  </a:cubicBezTo>
                  <a:cubicBezTo>
                    <a:pt x="1339" y="434"/>
                    <a:pt x="1336" y="438"/>
                    <a:pt x="1333" y="441"/>
                  </a:cubicBezTo>
                  <a:cubicBezTo>
                    <a:pt x="1330" y="438"/>
                    <a:pt x="1326" y="435"/>
                    <a:pt x="1323" y="431"/>
                  </a:cubicBezTo>
                  <a:cubicBezTo>
                    <a:pt x="1318" y="424"/>
                    <a:pt x="1315" y="417"/>
                    <a:pt x="1310" y="411"/>
                  </a:cubicBezTo>
                  <a:cubicBezTo>
                    <a:pt x="1309" y="410"/>
                    <a:pt x="1307" y="410"/>
                    <a:pt x="1305" y="410"/>
                  </a:cubicBezTo>
                  <a:cubicBezTo>
                    <a:pt x="1303" y="415"/>
                    <a:pt x="1301" y="420"/>
                    <a:pt x="1297" y="430"/>
                  </a:cubicBezTo>
                  <a:cubicBezTo>
                    <a:pt x="1291" y="410"/>
                    <a:pt x="1286" y="397"/>
                    <a:pt x="1281" y="382"/>
                  </a:cubicBezTo>
                  <a:cubicBezTo>
                    <a:pt x="1274" y="389"/>
                    <a:pt x="1269" y="395"/>
                    <a:pt x="1265" y="399"/>
                  </a:cubicBezTo>
                  <a:cubicBezTo>
                    <a:pt x="1259" y="382"/>
                    <a:pt x="1255" y="368"/>
                    <a:pt x="1250" y="354"/>
                  </a:cubicBezTo>
                  <a:cubicBezTo>
                    <a:pt x="1248" y="353"/>
                    <a:pt x="1246" y="353"/>
                    <a:pt x="1243" y="353"/>
                  </a:cubicBezTo>
                  <a:cubicBezTo>
                    <a:pt x="1242" y="358"/>
                    <a:pt x="1240" y="363"/>
                    <a:pt x="1238" y="368"/>
                  </a:cubicBezTo>
                  <a:cubicBezTo>
                    <a:pt x="1229" y="348"/>
                    <a:pt x="1240" y="328"/>
                    <a:pt x="1222" y="316"/>
                  </a:cubicBezTo>
                  <a:cubicBezTo>
                    <a:pt x="1216" y="322"/>
                    <a:pt x="1210" y="328"/>
                    <a:pt x="1206" y="333"/>
                  </a:cubicBezTo>
                  <a:cubicBezTo>
                    <a:pt x="1202" y="314"/>
                    <a:pt x="1199" y="299"/>
                    <a:pt x="1196" y="282"/>
                  </a:cubicBezTo>
                  <a:cubicBezTo>
                    <a:pt x="1190" y="283"/>
                    <a:pt x="1186" y="284"/>
                    <a:pt x="1185" y="284"/>
                  </a:cubicBezTo>
                  <a:cubicBezTo>
                    <a:pt x="1182" y="293"/>
                    <a:pt x="1179" y="301"/>
                    <a:pt x="1176" y="310"/>
                  </a:cubicBezTo>
                  <a:cubicBezTo>
                    <a:pt x="1165" y="294"/>
                    <a:pt x="1156" y="281"/>
                    <a:pt x="1146" y="266"/>
                  </a:cubicBezTo>
                  <a:cubicBezTo>
                    <a:pt x="1141" y="281"/>
                    <a:pt x="1138" y="289"/>
                    <a:pt x="1135" y="298"/>
                  </a:cubicBezTo>
                  <a:cubicBezTo>
                    <a:pt x="1133" y="298"/>
                    <a:pt x="1131" y="298"/>
                    <a:pt x="1129" y="298"/>
                  </a:cubicBezTo>
                  <a:cubicBezTo>
                    <a:pt x="1127" y="277"/>
                    <a:pt x="1116" y="265"/>
                    <a:pt x="1098" y="264"/>
                  </a:cubicBezTo>
                  <a:cubicBezTo>
                    <a:pt x="1096" y="273"/>
                    <a:pt x="1095" y="279"/>
                    <a:pt x="1093" y="286"/>
                  </a:cubicBezTo>
                  <a:cubicBezTo>
                    <a:pt x="1088" y="283"/>
                    <a:pt x="1082" y="282"/>
                    <a:pt x="1077" y="278"/>
                  </a:cubicBezTo>
                  <a:cubicBezTo>
                    <a:pt x="1062" y="269"/>
                    <a:pt x="1048" y="267"/>
                    <a:pt x="1036" y="280"/>
                  </a:cubicBezTo>
                  <a:cubicBezTo>
                    <a:pt x="1040" y="287"/>
                    <a:pt x="1044" y="294"/>
                    <a:pt x="1049" y="301"/>
                  </a:cubicBezTo>
                  <a:cubicBezTo>
                    <a:pt x="1009" y="288"/>
                    <a:pt x="996" y="288"/>
                    <a:pt x="985" y="302"/>
                  </a:cubicBezTo>
                  <a:cubicBezTo>
                    <a:pt x="990" y="308"/>
                    <a:pt x="996" y="313"/>
                    <a:pt x="1002" y="318"/>
                  </a:cubicBezTo>
                  <a:cubicBezTo>
                    <a:pt x="994" y="321"/>
                    <a:pt x="986" y="324"/>
                    <a:pt x="978" y="327"/>
                  </a:cubicBezTo>
                  <a:cubicBezTo>
                    <a:pt x="969" y="329"/>
                    <a:pt x="960" y="331"/>
                    <a:pt x="951" y="332"/>
                  </a:cubicBezTo>
                  <a:cubicBezTo>
                    <a:pt x="951" y="334"/>
                    <a:pt x="952" y="336"/>
                    <a:pt x="952" y="337"/>
                  </a:cubicBezTo>
                  <a:cubicBezTo>
                    <a:pt x="959" y="340"/>
                    <a:pt x="965" y="343"/>
                    <a:pt x="976" y="347"/>
                  </a:cubicBezTo>
                  <a:cubicBezTo>
                    <a:pt x="959" y="357"/>
                    <a:pt x="946" y="365"/>
                    <a:pt x="931" y="374"/>
                  </a:cubicBezTo>
                  <a:cubicBezTo>
                    <a:pt x="937" y="377"/>
                    <a:pt x="939" y="378"/>
                    <a:pt x="942" y="379"/>
                  </a:cubicBezTo>
                  <a:cubicBezTo>
                    <a:pt x="947" y="381"/>
                    <a:pt x="952" y="383"/>
                    <a:pt x="957" y="385"/>
                  </a:cubicBezTo>
                  <a:cubicBezTo>
                    <a:pt x="953" y="389"/>
                    <a:pt x="949" y="392"/>
                    <a:pt x="946" y="397"/>
                  </a:cubicBezTo>
                  <a:cubicBezTo>
                    <a:pt x="940" y="406"/>
                    <a:pt x="934" y="417"/>
                    <a:pt x="928" y="427"/>
                  </a:cubicBezTo>
                  <a:cubicBezTo>
                    <a:pt x="942" y="425"/>
                    <a:pt x="951" y="423"/>
                    <a:pt x="961" y="421"/>
                  </a:cubicBezTo>
                  <a:cubicBezTo>
                    <a:pt x="959" y="441"/>
                    <a:pt x="958" y="456"/>
                    <a:pt x="956" y="473"/>
                  </a:cubicBezTo>
                  <a:cubicBezTo>
                    <a:pt x="977" y="460"/>
                    <a:pt x="981" y="461"/>
                    <a:pt x="986" y="482"/>
                  </a:cubicBezTo>
                  <a:cubicBezTo>
                    <a:pt x="988" y="490"/>
                    <a:pt x="991" y="496"/>
                    <a:pt x="995" y="506"/>
                  </a:cubicBezTo>
                  <a:cubicBezTo>
                    <a:pt x="1001" y="499"/>
                    <a:pt x="1004" y="495"/>
                    <a:pt x="1008" y="490"/>
                  </a:cubicBezTo>
                  <a:cubicBezTo>
                    <a:pt x="1014" y="502"/>
                    <a:pt x="1019" y="512"/>
                    <a:pt x="1023" y="520"/>
                  </a:cubicBezTo>
                  <a:cubicBezTo>
                    <a:pt x="1030" y="519"/>
                    <a:pt x="1037" y="517"/>
                    <a:pt x="1038" y="519"/>
                  </a:cubicBezTo>
                  <a:cubicBezTo>
                    <a:pt x="1048" y="537"/>
                    <a:pt x="1072" y="551"/>
                    <a:pt x="1062" y="580"/>
                  </a:cubicBezTo>
                  <a:cubicBezTo>
                    <a:pt x="1054" y="575"/>
                    <a:pt x="1047" y="570"/>
                    <a:pt x="1039" y="564"/>
                  </a:cubicBezTo>
                  <a:cubicBezTo>
                    <a:pt x="1036" y="568"/>
                    <a:pt x="1033" y="572"/>
                    <a:pt x="1031" y="575"/>
                  </a:cubicBezTo>
                  <a:cubicBezTo>
                    <a:pt x="1025" y="566"/>
                    <a:pt x="1019" y="558"/>
                    <a:pt x="1015" y="551"/>
                  </a:cubicBezTo>
                  <a:cubicBezTo>
                    <a:pt x="1011" y="557"/>
                    <a:pt x="1009" y="560"/>
                    <a:pt x="1005" y="566"/>
                  </a:cubicBezTo>
                  <a:cubicBezTo>
                    <a:pt x="998" y="547"/>
                    <a:pt x="994" y="536"/>
                    <a:pt x="989" y="524"/>
                  </a:cubicBezTo>
                  <a:cubicBezTo>
                    <a:pt x="984" y="527"/>
                    <a:pt x="981" y="529"/>
                    <a:pt x="978" y="531"/>
                  </a:cubicBezTo>
                  <a:cubicBezTo>
                    <a:pt x="975" y="521"/>
                    <a:pt x="973" y="513"/>
                    <a:pt x="970" y="502"/>
                  </a:cubicBezTo>
                  <a:cubicBezTo>
                    <a:pt x="966" y="508"/>
                    <a:pt x="963" y="512"/>
                    <a:pt x="959" y="517"/>
                  </a:cubicBezTo>
                  <a:cubicBezTo>
                    <a:pt x="952" y="506"/>
                    <a:pt x="947" y="497"/>
                    <a:pt x="940" y="485"/>
                  </a:cubicBezTo>
                  <a:cubicBezTo>
                    <a:pt x="934" y="510"/>
                    <a:pt x="927" y="485"/>
                    <a:pt x="921" y="488"/>
                  </a:cubicBezTo>
                  <a:cubicBezTo>
                    <a:pt x="918" y="492"/>
                    <a:pt x="915" y="498"/>
                    <a:pt x="913" y="498"/>
                  </a:cubicBezTo>
                  <a:cubicBezTo>
                    <a:pt x="890" y="492"/>
                    <a:pt x="878" y="512"/>
                    <a:pt x="861" y="519"/>
                  </a:cubicBezTo>
                  <a:cubicBezTo>
                    <a:pt x="852" y="522"/>
                    <a:pt x="844" y="528"/>
                    <a:pt x="836" y="532"/>
                  </a:cubicBezTo>
                  <a:cubicBezTo>
                    <a:pt x="826" y="537"/>
                    <a:pt x="815" y="542"/>
                    <a:pt x="806" y="548"/>
                  </a:cubicBezTo>
                  <a:cubicBezTo>
                    <a:pt x="800" y="551"/>
                    <a:pt x="797" y="558"/>
                    <a:pt x="792" y="562"/>
                  </a:cubicBezTo>
                  <a:cubicBezTo>
                    <a:pt x="782" y="571"/>
                    <a:pt x="772" y="579"/>
                    <a:pt x="762" y="588"/>
                  </a:cubicBezTo>
                  <a:cubicBezTo>
                    <a:pt x="761" y="588"/>
                    <a:pt x="762" y="591"/>
                    <a:pt x="763" y="593"/>
                  </a:cubicBezTo>
                  <a:cubicBezTo>
                    <a:pt x="768" y="590"/>
                    <a:pt x="773" y="588"/>
                    <a:pt x="782" y="584"/>
                  </a:cubicBezTo>
                  <a:cubicBezTo>
                    <a:pt x="776" y="594"/>
                    <a:pt x="771" y="601"/>
                    <a:pt x="770" y="608"/>
                  </a:cubicBezTo>
                  <a:cubicBezTo>
                    <a:pt x="767" y="619"/>
                    <a:pt x="762" y="634"/>
                    <a:pt x="767" y="642"/>
                  </a:cubicBezTo>
                  <a:cubicBezTo>
                    <a:pt x="779" y="666"/>
                    <a:pt x="790" y="689"/>
                    <a:pt x="787" y="723"/>
                  </a:cubicBezTo>
                  <a:cubicBezTo>
                    <a:pt x="801" y="708"/>
                    <a:pt x="812" y="698"/>
                    <a:pt x="822" y="687"/>
                  </a:cubicBezTo>
                  <a:cubicBezTo>
                    <a:pt x="827" y="683"/>
                    <a:pt x="831" y="678"/>
                    <a:pt x="835" y="673"/>
                  </a:cubicBezTo>
                  <a:cubicBezTo>
                    <a:pt x="842" y="665"/>
                    <a:pt x="850" y="658"/>
                    <a:pt x="856" y="650"/>
                  </a:cubicBezTo>
                  <a:cubicBezTo>
                    <a:pt x="859" y="647"/>
                    <a:pt x="860" y="641"/>
                    <a:pt x="863" y="638"/>
                  </a:cubicBezTo>
                  <a:cubicBezTo>
                    <a:pt x="880" y="622"/>
                    <a:pt x="887" y="605"/>
                    <a:pt x="882" y="581"/>
                  </a:cubicBezTo>
                  <a:cubicBezTo>
                    <a:pt x="880" y="572"/>
                    <a:pt x="883" y="557"/>
                    <a:pt x="890" y="553"/>
                  </a:cubicBezTo>
                  <a:cubicBezTo>
                    <a:pt x="904" y="545"/>
                    <a:pt x="921" y="547"/>
                    <a:pt x="929" y="563"/>
                  </a:cubicBezTo>
                  <a:cubicBezTo>
                    <a:pt x="944" y="594"/>
                    <a:pt x="960" y="623"/>
                    <a:pt x="1000" y="638"/>
                  </a:cubicBezTo>
                  <a:cubicBezTo>
                    <a:pt x="957" y="645"/>
                    <a:pt x="973" y="698"/>
                    <a:pt x="936" y="704"/>
                  </a:cubicBezTo>
                  <a:cubicBezTo>
                    <a:pt x="932" y="697"/>
                    <a:pt x="928" y="690"/>
                    <a:pt x="920" y="679"/>
                  </a:cubicBezTo>
                  <a:cubicBezTo>
                    <a:pt x="917" y="691"/>
                    <a:pt x="912" y="699"/>
                    <a:pt x="914" y="702"/>
                  </a:cubicBezTo>
                  <a:cubicBezTo>
                    <a:pt x="933" y="724"/>
                    <a:pt x="953" y="745"/>
                    <a:pt x="973" y="767"/>
                  </a:cubicBezTo>
                  <a:cubicBezTo>
                    <a:pt x="980" y="756"/>
                    <a:pt x="984" y="750"/>
                    <a:pt x="992" y="739"/>
                  </a:cubicBezTo>
                  <a:close/>
                  <a:moveTo>
                    <a:pt x="587" y="2549"/>
                  </a:moveTo>
                  <a:cubicBezTo>
                    <a:pt x="581" y="2558"/>
                    <a:pt x="576" y="2565"/>
                    <a:pt x="570" y="2573"/>
                  </a:cubicBezTo>
                  <a:cubicBezTo>
                    <a:pt x="575" y="2576"/>
                    <a:pt x="579" y="2578"/>
                    <a:pt x="585" y="2582"/>
                  </a:cubicBezTo>
                  <a:cubicBezTo>
                    <a:pt x="571" y="2588"/>
                    <a:pt x="552" y="2588"/>
                    <a:pt x="564" y="2610"/>
                  </a:cubicBezTo>
                  <a:cubicBezTo>
                    <a:pt x="553" y="2614"/>
                    <a:pt x="542" y="2618"/>
                    <a:pt x="530" y="2623"/>
                  </a:cubicBezTo>
                  <a:cubicBezTo>
                    <a:pt x="534" y="2628"/>
                    <a:pt x="536" y="2631"/>
                    <a:pt x="539" y="2634"/>
                  </a:cubicBezTo>
                  <a:cubicBezTo>
                    <a:pt x="528" y="2636"/>
                    <a:pt x="520" y="2638"/>
                    <a:pt x="508" y="2640"/>
                  </a:cubicBezTo>
                  <a:cubicBezTo>
                    <a:pt x="514" y="2646"/>
                    <a:pt x="518" y="2649"/>
                    <a:pt x="523" y="2654"/>
                  </a:cubicBezTo>
                  <a:cubicBezTo>
                    <a:pt x="512" y="2659"/>
                    <a:pt x="504" y="2664"/>
                    <a:pt x="495" y="2668"/>
                  </a:cubicBezTo>
                  <a:cubicBezTo>
                    <a:pt x="499" y="2679"/>
                    <a:pt x="506" y="2689"/>
                    <a:pt x="504" y="2697"/>
                  </a:cubicBezTo>
                  <a:cubicBezTo>
                    <a:pt x="500" y="2720"/>
                    <a:pt x="518" y="2732"/>
                    <a:pt x="525" y="2749"/>
                  </a:cubicBezTo>
                  <a:cubicBezTo>
                    <a:pt x="529" y="2758"/>
                    <a:pt x="534" y="2768"/>
                    <a:pt x="538" y="2777"/>
                  </a:cubicBezTo>
                  <a:cubicBezTo>
                    <a:pt x="543" y="2787"/>
                    <a:pt x="548" y="2804"/>
                    <a:pt x="554" y="2804"/>
                  </a:cubicBezTo>
                  <a:cubicBezTo>
                    <a:pt x="567" y="2805"/>
                    <a:pt x="567" y="2812"/>
                    <a:pt x="568" y="2819"/>
                  </a:cubicBezTo>
                  <a:cubicBezTo>
                    <a:pt x="571" y="2837"/>
                    <a:pt x="583" y="2845"/>
                    <a:pt x="600" y="2852"/>
                  </a:cubicBezTo>
                  <a:cubicBezTo>
                    <a:pt x="597" y="2844"/>
                    <a:pt x="595" y="2839"/>
                    <a:pt x="591" y="2830"/>
                  </a:cubicBezTo>
                  <a:cubicBezTo>
                    <a:pt x="601" y="2835"/>
                    <a:pt x="607" y="2840"/>
                    <a:pt x="614" y="2841"/>
                  </a:cubicBezTo>
                  <a:cubicBezTo>
                    <a:pt x="625" y="2844"/>
                    <a:pt x="641" y="2851"/>
                    <a:pt x="648" y="2846"/>
                  </a:cubicBezTo>
                  <a:cubicBezTo>
                    <a:pt x="671" y="2831"/>
                    <a:pt x="695" y="2824"/>
                    <a:pt x="726" y="2823"/>
                  </a:cubicBezTo>
                  <a:cubicBezTo>
                    <a:pt x="705" y="2800"/>
                    <a:pt x="687" y="2779"/>
                    <a:pt x="667" y="2760"/>
                  </a:cubicBezTo>
                  <a:cubicBezTo>
                    <a:pt x="663" y="2755"/>
                    <a:pt x="650" y="2757"/>
                    <a:pt x="646" y="2752"/>
                  </a:cubicBezTo>
                  <a:cubicBezTo>
                    <a:pt x="630" y="2728"/>
                    <a:pt x="608" y="2725"/>
                    <a:pt x="582" y="2731"/>
                  </a:cubicBezTo>
                  <a:cubicBezTo>
                    <a:pt x="575" y="2733"/>
                    <a:pt x="563" y="2729"/>
                    <a:pt x="559" y="2724"/>
                  </a:cubicBezTo>
                  <a:cubicBezTo>
                    <a:pt x="549" y="2712"/>
                    <a:pt x="557" y="2687"/>
                    <a:pt x="572" y="2680"/>
                  </a:cubicBezTo>
                  <a:cubicBezTo>
                    <a:pt x="603" y="2666"/>
                    <a:pt x="631" y="2651"/>
                    <a:pt x="642" y="2612"/>
                  </a:cubicBezTo>
                  <a:cubicBezTo>
                    <a:pt x="651" y="2637"/>
                    <a:pt x="669" y="2643"/>
                    <a:pt x="688" y="2650"/>
                  </a:cubicBezTo>
                  <a:cubicBezTo>
                    <a:pt x="698" y="2654"/>
                    <a:pt x="705" y="2665"/>
                    <a:pt x="717" y="2676"/>
                  </a:cubicBezTo>
                  <a:cubicBezTo>
                    <a:pt x="706" y="2679"/>
                    <a:pt x="701" y="2679"/>
                    <a:pt x="699" y="2681"/>
                  </a:cubicBezTo>
                  <a:cubicBezTo>
                    <a:pt x="696" y="2684"/>
                    <a:pt x="695" y="2689"/>
                    <a:pt x="693" y="2694"/>
                  </a:cubicBezTo>
                  <a:cubicBezTo>
                    <a:pt x="699" y="2695"/>
                    <a:pt x="707" y="2699"/>
                    <a:pt x="710" y="2696"/>
                  </a:cubicBezTo>
                  <a:cubicBezTo>
                    <a:pt x="731" y="2678"/>
                    <a:pt x="752" y="2658"/>
                    <a:pt x="772" y="2640"/>
                  </a:cubicBezTo>
                  <a:cubicBezTo>
                    <a:pt x="765" y="2633"/>
                    <a:pt x="760" y="2628"/>
                    <a:pt x="753" y="2622"/>
                  </a:cubicBezTo>
                  <a:cubicBezTo>
                    <a:pt x="753" y="2624"/>
                    <a:pt x="750" y="2628"/>
                    <a:pt x="746" y="2636"/>
                  </a:cubicBezTo>
                  <a:cubicBezTo>
                    <a:pt x="745" y="2624"/>
                    <a:pt x="745" y="2619"/>
                    <a:pt x="744" y="2613"/>
                  </a:cubicBezTo>
                  <a:cubicBezTo>
                    <a:pt x="731" y="2611"/>
                    <a:pt x="720" y="2609"/>
                    <a:pt x="704" y="2607"/>
                  </a:cubicBezTo>
                  <a:cubicBezTo>
                    <a:pt x="711" y="2621"/>
                    <a:pt x="715" y="2628"/>
                    <a:pt x="720" y="2640"/>
                  </a:cubicBezTo>
                  <a:cubicBezTo>
                    <a:pt x="698" y="2630"/>
                    <a:pt x="694" y="2613"/>
                    <a:pt x="689" y="2598"/>
                  </a:cubicBezTo>
                  <a:cubicBezTo>
                    <a:pt x="682" y="2575"/>
                    <a:pt x="673" y="2554"/>
                    <a:pt x="651" y="2542"/>
                  </a:cubicBezTo>
                  <a:cubicBezTo>
                    <a:pt x="648" y="2540"/>
                    <a:pt x="646" y="2536"/>
                    <a:pt x="643" y="2533"/>
                  </a:cubicBezTo>
                  <a:cubicBezTo>
                    <a:pt x="631" y="2519"/>
                    <a:pt x="621" y="2500"/>
                    <a:pt x="605" y="2492"/>
                  </a:cubicBezTo>
                  <a:cubicBezTo>
                    <a:pt x="590" y="2483"/>
                    <a:pt x="569" y="2485"/>
                    <a:pt x="552" y="2483"/>
                  </a:cubicBezTo>
                  <a:cubicBezTo>
                    <a:pt x="549" y="2477"/>
                    <a:pt x="548" y="2468"/>
                    <a:pt x="543" y="2462"/>
                  </a:cubicBezTo>
                  <a:cubicBezTo>
                    <a:pt x="538" y="2455"/>
                    <a:pt x="530" y="2451"/>
                    <a:pt x="521" y="2444"/>
                  </a:cubicBezTo>
                  <a:cubicBezTo>
                    <a:pt x="527" y="2441"/>
                    <a:pt x="529" y="2441"/>
                    <a:pt x="530" y="2440"/>
                  </a:cubicBezTo>
                  <a:cubicBezTo>
                    <a:pt x="536" y="2437"/>
                    <a:pt x="542" y="2435"/>
                    <a:pt x="547" y="2432"/>
                  </a:cubicBezTo>
                  <a:cubicBezTo>
                    <a:pt x="548" y="2431"/>
                    <a:pt x="546" y="2424"/>
                    <a:pt x="545" y="2424"/>
                  </a:cubicBezTo>
                  <a:cubicBezTo>
                    <a:pt x="539" y="2423"/>
                    <a:pt x="532" y="2423"/>
                    <a:pt x="526" y="2423"/>
                  </a:cubicBezTo>
                  <a:cubicBezTo>
                    <a:pt x="520" y="2423"/>
                    <a:pt x="514" y="2425"/>
                    <a:pt x="509" y="2423"/>
                  </a:cubicBezTo>
                  <a:cubicBezTo>
                    <a:pt x="494" y="2418"/>
                    <a:pt x="479" y="2412"/>
                    <a:pt x="465" y="2406"/>
                  </a:cubicBezTo>
                  <a:cubicBezTo>
                    <a:pt x="486" y="2369"/>
                    <a:pt x="506" y="2334"/>
                    <a:pt x="527" y="2298"/>
                  </a:cubicBezTo>
                  <a:cubicBezTo>
                    <a:pt x="545" y="2314"/>
                    <a:pt x="565" y="2333"/>
                    <a:pt x="588" y="2353"/>
                  </a:cubicBezTo>
                  <a:cubicBezTo>
                    <a:pt x="579" y="2358"/>
                    <a:pt x="576" y="2359"/>
                    <a:pt x="574" y="2361"/>
                  </a:cubicBezTo>
                  <a:cubicBezTo>
                    <a:pt x="571" y="2365"/>
                    <a:pt x="567" y="2369"/>
                    <a:pt x="566" y="2373"/>
                  </a:cubicBezTo>
                  <a:cubicBezTo>
                    <a:pt x="565" y="2374"/>
                    <a:pt x="570" y="2380"/>
                    <a:pt x="571" y="2379"/>
                  </a:cubicBezTo>
                  <a:cubicBezTo>
                    <a:pt x="575" y="2378"/>
                    <a:pt x="579" y="2374"/>
                    <a:pt x="582" y="2372"/>
                  </a:cubicBezTo>
                  <a:cubicBezTo>
                    <a:pt x="592" y="2364"/>
                    <a:pt x="602" y="2357"/>
                    <a:pt x="612" y="2350"/>
                  </a:cubicBezTo>
                  <a:cubicBezTo>
                    <a:pt x="625" y="2340"/>
                    <a:pt x="633" y="2316"/>
                    <a:pt x="623" y="2305"/>
                  </a:cubicBezTo>
                  <a:cubicBezTo>
                    <a:pt x="613" y="2295"/>
                    <a:pt x="600" y="2287"/>
                    <a:pt x="584" y="2299"/>
                  </a:cubicBezTo>
                  <a:cubicBezTo>
                    <a:pt x="587" y="2308"/>
                    <a:pt x="591" y="2317"/>
                    <a:pt x="594" y="2326"/>
                  </a:cubicBezTo>
                  <a:cubicBezTo>
                    <a:pt x="593" y="2327"/>
                    <a:pt x="591" y="2327"/>
                    <a:pt x="590" y="2328"/>
                  </a:cubicBezTo>
                  <a:cubicBezTo>
                    <a:pt x="585" y="2320"/>
                    <a:pt x="579" y="2313"/>
                    <a:pt x="574" y="2305"/>
                  </a:cubicBezTo>
                  <a:cubicBezTo>
                    <a:pt x="565" y="2285"/>
                    <a:pt x="557" y="2266"/>
                    <a:pt x="549" y="2247"/>
                  </a:cubicBezTo>
                  <a:cubicBezTo>
                    <a:pt x="543" y="2233"/>
                    <a:pt x="537" y="2219"/>
                    <a:pt x="533" y="2205"/>
                  </a:cubicBezTo>
                  <a:cubicBezTo>
                    <a:pt x="525" y="2176"/>
                    <a:pt x="519" y="2146"/>
                    <a:pt x="497" y="2122"/>
                  </a:cubicBezTo>
                  <a:cubicBezTo>
                    <a:pt x="487" y="2112"/>
                    <a:pt x="473" y="2103"/>
                    <a:pt x="467" y="2094"/>
                  </a:cubicBezTo>
                  <a:cubicBezTo>
                    <a:pt x="452" y="2071"/>
                    <a:pt x="433" y="2073"/>
                    <a:pt x="413" y="2075"/>
                  </a:cubicBezTo>
                  <a:cubicBezTo>
                    <a:pt x="395" y="2076"/>
                    <a:pt x="378" y="2086"/>
                    <a:pt x="362" y="2070"/>
                  </a:cubicBezTo>
                  <a:cubicBezTo>
                    <a:pt x="359" y="2067"/>
                    <a:pt x="352" y="2070"/>
                    <a:pt x="346" y="2070"/>
                  </a:cubicBezTo>
                  <a:cubicBezTo>
                    <a:pt x="329" y="2069"/>
                    <a:pt x="311" y="2068"/>
                    <a:pt x="293" y="2066"/>
                  </a:cubicBezTo>
                  <a:cubicBezTo>
                    <a:pt x="290" y="2066"/>
                    <a:pt x="287" y="2058"/>
                    <a:pt x="285" y="2053"/>
                  </a:cubicBezTo>
                  <a:cubicBezTo>
                    <a:pt x="283" y="2047"/>
                    <a:pt x="281" y="2041"/>
                    <a:pt x="279" y="2035"/>
                  </a:cubicBezTo>
                  <a:cubicBezTo>
                    <a:pt x="277" y="2035"/>
                    <a:pt x="276" y="2035"/>
                    <a:pt x="274" y="2035"/>
                  </a:cubicBezTo>
                  <a:cubicBezTo>
                    <a:pt x="270" y="2043"/>
                    <a:pt x="267" y="2051"/>
                    <a:pt x="261" y="2064"/>
                  </a:cubicBezTo>
                  <a:cubicBezTo>
                    <a:pt x="243" y="2064"/>
                    <a:pt x="220" y="2064"/>
                    <a:pt x="197" y="2064"/>
                  </a:cubicBezTo>
                  <a:cubicBezTo>
                    <a:pt x="193" y="2088"/>
                    <a:pt x="219" y="2079"/>
                    <a:pt x="232" y="2091"/>
                  </a:cubicBezTo>
                  <a:cubicBezTo>
                    <a:pt x="216" y="2095"/>
                    <a:pt x="204" y="2099"/>
                    <a:pt x="192" y="2102"/>
                  </a:cubicBezTo>
                  <a:cubicBezTo>
                    <a:pt x="203" y="2126"/>
                    <a:pt x="205" y="2126"/>
                    <a:pt x="237" y="2104"/>
                  </a:cubicBezTo>
                  <a:cubicBezTo>
                    <a:pt x="242" y="2114"/>
                    <a:pt x="247" y="2124"/>
                    <a:pt x="252" y="2135"/>
                  </a:cubicBezTo>
                  <a:cubicBezTo>
                    <a:pt x="256" y="2128"/>
                    <a:pt x="257" y="2123"/>
                    <a:pt x="256" y="2117"/>
                  </a:cubicBezTo>
                  <a:cubicBezTo>
                    <a:pt x="255" y="2091"/>
                    <a:pt x="266" y="2083"/>
                    <a:pt x="292" y="2091"/>
                  </a:cubicBezTo>
                  <a:cubicBezTo>
                    <a:pt x="308" y="2096"/>
                    <a:pt x="323" y="2102"/>
                    <a:pt x="339" y="2107"/>
                  </a:cubicBezTo>
                  <a:cubicBezTo>
                    <a:pt x="350" y="2111"/>
                    <a:pt x="355" y="2116"/>
                    <a:pt x="352" y="2129"/>
                  </a:cubicBezTo>
                  <a:cubicBezTo>
                    <a:pt x="349" y="2137"/>
                    <a:pt x="349" y="2145"/>
                    <a:pt x="349" y="2153"/>
                  </a:cubicBezTo>
                  <a:cubicBezTo>
                    <a:pt x="349" y="2170"/>
                    <a:pt x="349" y="2187"/>
                    <a:pt x="349" y="2208"/>
                  </a:cubicBezTo>
                  <a:cubicBezTo>
                    <a:pt x="339" y="2198"/>
                    <a:pt x="331" y="2191"/>
                    <a:pt x="322" y="2183"/>
                  </a:cubicBezTo>
                  <a:cubicBezTo>
                    <a:pt x="327" y="2181"/>
                    <a:pt x="330" y="2180"/>
                    <a:pt x="335" y="2177"/>
                  </a:cubicBezTo>
                  <a:cubicBezTo>
                    <a:pt x="325" y="2172"/>
                    <a:pt x="318" y="2168"/>
                    <a:pt x="309" y="2164"/>
                  </a:cubicBezTo>
                  <a:cubicBezTo>
                    <a:pt x="329" y="2143"/>
                    <a:pt x="311" y="2129"/>
                    <a:pt x="298" y="2110"/>
                  </a:cubicBezTo>
                  <a:cubicBezTo>
                    <a:pt x="286" y="2121"/>
                    <a:pt x="276" y="2131"/>
                    <a:pt x="269" y="2137"/>
                  </a:cubicBezTo>
                  <a:cubicBezTo>
                    <a:pt x="279" y="2149"/>
                    <a:pt x="286" y="2156"/>
                    <a:pt x="292" y="2164"/>
                  </a:cubicBezTo>
                  <a:cubicBezTo>
                    <a:pt x="290" y="2166"/>
                    <a:pt x="288" y="2168"/>
                    <a:pt x="286" y="2170"/>
                  </a:cubicBezTo>
                  <a:cubicBezTo>
                    <a:pt x="272" y="2161"/>
                    <a:pt x="259" y="2152"/>
                    <a:pt x="246" y="2143"/>
                  </a:cubicBezTo>
                  <a:cubicBezTo>
                    <a:pt x="245" y="2144"/>
                    <a:pt x="244" y="2145"/>
                    <a:pt x="243" y="2145"/>
                  </a:cubicBezTo>
                  <a:cubicBezTo>
                    <a:pt x="255" y="2161"/>
                    <a:pt x="267" y="2177"/>
                    <a:pt x="281" y="2195"/>
                  </a:cubicBezTo>
                  <a:cubicBezTo>
                    <a:pt x="252" y="2197"/>
                    <a:pt x="252" y="2175"/>
                    <a:pt x="247" y="2166"/>
                  </a:cubicBezTo>
                  <a:cubicBezTo>
                    <a:pt x="235" y="2162"/>
                    <a:pt x="227" y="2160"/>
                    <a:pt x="219" y="2158"/>
                  </a:cubicBezTo>
                  <a:cubicBezTo>
                    <a:pt x="215" y="2157"/>
                    <a:pt x="211" y="2156"/>
                    <a:pt x="207" y="2156"/>
                  </a:cubicBezTo>
                  <a:cubicBezTo>
                    <a:pt x="207" y="2160"/>
                    <a:pt x="208" y="2165"/>
                    <a:pt x="209" y="2169"/>
                  </a:cubicBezTo>
                  <a:cubicBezTo>
                    <a:pt x="210" y="2172"/>
                    <a:pt x="213" y="2174"/>
                    <a:pt x="215" y="2176"/>
                  </a:cubicBezTo>
                  <a:cubicBezTo>
                    <a:pt x="212" y="2178"/>
                    <a:pt x="209" y="2180"/>
                    <a:pt x="206" y="2180"/>
                  </a:cubicBezTo>
                  <a:cubicBezTo>
                    <a:pt x="165" y="2185"/>
                    <a:pt x="147" y="2228"/>
                    <a:pt x="173" y="2263"/>
                  </a:cubicBezTo>
                  <a:cubicBezTo>
                    <a:pt x="165" y="2234"/>
                    <a:pt x="163" y="2205"/>
                    <a:pt x="195" y="2191"/>
                  </a:cubicBezTo>
                  <a:cubicBezTo>
                    <a:pt x="204" y="2188"/>
                    <a:pt x="218" y="2196"/>
                    <a:pt x="232" y="2199"/>
                  </a:cubicBezTo>
                  <a:cubicBezTo>
                    <a:pt x="227" y="2205"/>
                    <a:pt x="226" y="2207"/>
                    <a:pt x="225" y="2208"/>
                  </a:cubicBezTo>
                  <a:cubicBezTo>
                    <a:pt x="222" y="2210"/>
                    <a:pt x="219" y="2213"/>
                    <a:pt x="215" y="2215"/>
                  </a:cubicBezTo>
                  <a:cubicBezTo>
                    <a:pt x="193" y="2225"/>
                    <a:pt x="185" y="2256"/>
                    <a:pt x="202" y="2281"/>
                  </a:cubicBezTo>
                  <a:cubicBezTo>
                    <a:pt x="221" y="2308"/>
                    <a:pt x="240" y="2333"/>
                    <a:pt x="203" y="2362"/>
                  </a:cubicBezTo>
                  <a:cubicBezTo>
                    <a:pt x="232" y="2350"/>
                    <a:pt x="240" y="2330"/>
                    <a:pt x="227" y="2305"/>
                  </a:cubicBezTo>
                  <a:cubicBezTo>
                    <a:pt x="222" y="2297"/>
                    <a:pt x="216" y="2289"/>
                    <a:pt x="210" y="2281"/>
                  </a:cubicBezTo>
                  <a:cubicBezTo>
                    <a:pt x="192" y="2258"/>
                    <a:pt x="202" y="2227"/>
                    <a:pt x="225" y="2220"/>
                  </a:cubicBezTo>
                  <a:cubicBezTo>
                    <a:pt x="229" y="2230"/>
                    <a:pt x="233" y="2239"/>
                    <a:pt x="237" y="2249"/>
                  </a:cubicBezTo>
                  <a:cubicBezTo>
                    <a:pt x="240" y="2255"/>
                    <a:pt x="244" y="2262"/>
                    <a:pt x="245" y="2268"/>
                  </a:cubicBezTo>
                  <a:cubicBezTo>
                    <a:pt x="249" y="2286"/>
                    <a:pt x="250" y="2305"/>
                    <a:pt x="253" y="2323"/>
                  </a:cubicBezTo>
                  <a:cubicBezTo>
                    <a:pt x="255" y="2323"/>
                    <a:pt x="257" y="2322"/>
                    <a:pt x="259" y="2322"/>
                  </a:cubicBezTo>
                  <a:cubicBezTo>
                    <a:pt x="263" y="2317"/>
                    <a:pt x="268" y="2312"/>
                    <a:pt x="272" y="2306"/>
                  </a:cubicBezTo>
                  <a:cubicBezTo>
                    <a:pt x="270" y="2310"/>
                    <a:pt x="267" y="2313"/>
                    <a:pt x="265" y="2316"/>
                  </a:cubicBezTo>
                  <a:cubicBezTo>
                    <a:pt x="286" y="2330"/>
                    <a:pt x="307" y="2344"/>
                    <a:pt x="328" y="2358"/>
                  </a:cubicBezTo>
                  <a:cubicBezTo>
                    <a:pt x="328" y="2344"/>
                    <a:pt x="328" y="2326"/>
                    <a:pt x="328" y="2307"/>
                  </a:cubicBezTo>
                  <a:cubicBezTo>
                    <a:pt x="339" y="2312"/>
                    <a:pt x="349" y="2315"/>
                    <a:pt x="359" y="2319"/>
                  </a:cubicBezTo>
                  <a:cubicBezTo>
                    <a:pt x="364" y="2295"/>
                    <a:pt x="389" y="2318"/>
                    <a:pt x="397" y="2302"/>
                  </a:cubicBezTo>
                  <a:cubicBezTo>
                    <a:pt x="394" y="2298"/>
                    <a:pt x="391" y="2294"/>
                    <a:pt x="390" y="2291"/>
                  </a:cubicBezTo>
                  <a:cubicBezTo>
                    <a:pt x="400" y="2285"/>
                    <a:pt x="410" y="2279"/>
                    <a:pt x="421" y="2272"/>
                  </a:cubicBezTo>
                  <a:cubicBezTo>
                    <a:pt x="409" y="2265"/>
                    <a:pt x="402" y="2260"/>
                    <a:pt x="415" y="2251"/>
                  </a:cubicBezTo>
                  <a:cubicBezTo>
                    <a:pt x="421" y="2247"/>
                    <a:pt x="423" y="2237"/>
                    <a:pt x="427" y="2231"/>
                  </a:cubicBezTo>
                  <a:cubicBezTo>
                    <a:pt x="420" y="2229"/>
                    <a:pt x="415" y="2229"/>
                    <a:pt x="411" y="2228"/>
                  </a:cubicBezTo>
                  <a:cubicBezTo>
                    <a:pt x="413" y="2224"/>
                    <a:pt x="415" y="2220"/>
                    <a:pt x="417" y="2216"/>
                  </a:cubicBezTo>
                  <a:cubicBezTo>
                    <a:pt x="420" y="2210"/>
                    <a:pt x="423" y="2204"/>
                    <a:pt x="423" y="2203"/>
                  </a:cubicBezTo>
                  <a:cubicBezTo>
                    <a:pt x="417" y="2193"/>
                    <a:pt x="409" y="2186"/>
                    <a:pt x="410" y="2181"/>
                  </a:cubicBezTo>
                  <a:cubicBezTo>
                    <a:pt x="411" y="2174"/>
                    <a:pt x="417" y="2167"/>
                    <a:pt x="423" y="2158"/>
                  </a:cubicBezTo>
                  <a:cubicBezTo>
                    <a:pt x="428" y="2165"/>
                    <a:pt x="435" y="2174"/>
                    <a:pt x="442" y="2183"/>
                  </a:cubicBezTo>
                  <a:cubicBezTo>
                    <a:pt x="440" y="2191"/>
                    <a:pt x="438" y="2201"/>
                    <a:pt x="434" y="2212"/>
                  </a:cubicBezTo>
                  <a:cubicBezTo>
                    <a:pt x="441" y="2210"/>
                    <a:pt x="445" y="2209"/>
                    <a:pt x="449" y="2209"/>
                  </a:cubicBezTo>
                  <a:cubicBezTo>
                    <a:pt x="463" y="2225"/>
                    <a:pt x="421" y="2236"/>
                    <a:pt x="447" y="2253"/>
                  </a:cubicBezTo>
                  <a:cubicBezTo>
                    <a:pt x="442" y="2259"/>
                    <a:pt x="438" y="2264"/>
                    <a:pt x="435" y="2268"/>
                  </a:cubicBezTo>
                  <a:cubicBezTo>
                    <a:pt x="440" y="2272"/>
                    <a:pt x="445" y="2275"/>
                    <a:pt x="449" y="2279"/>
                  </a:cubicBezTo>
                  <a:cubicBezTo>
                    <a:pt x="445" y="2282"/>
                    <a:pt x="442" y="2285"/>
                    <a:pt x="438" y="2288"/>
                  </a:cubicBezTo>
                  <a:cubicBezTo>
                    <a:pt x="430" y="2293"/>
                    <a:pt x="423" y="2298"/>
                    <a:pt x="413" y="2304"/>
                  </a:cubicBezTo>
                  <a:cubicBezTo>
                    <a:pt x="422" y="2308"/>
                    <a:pt x="426" y="2310"/>
                    <a:pt x="435" y="2314"/>
                  </a:cubicBezTo>
                  <a:cubicBezTo>
                    <a:pt x="417" y="2321"/>
                    <a:pt x="403" y="2326"/>
                    <a:pt x="390" y="2331"/>
                  </a:cubicBezTo>
                  <a:cubicBezTo>
                    <a:pt x="397" y="2338"/>
                    <a:pt x="402" y="2343"/>
                    <a:pt x="406" y="2348"/>
                  </a:cubicBezTo>
                  <a:cubicBezTo>
                    <a:pt x="389" y="2353"/>
                    <a:pt x="375" y="2357"/>
                    <a:pt x="359" y="2362"/>
                  </a:cubicBezTo>
                  <a:cubicBezTo>
                    <a:pt x="365" y="2370"/>
                    <a:pt x="368" y="2374"/>
                    <a:pt x="371" y="2377"/>
                  </a:cubicBezTo>
                  <a:cubicBezTo>
                    <a:pt x="354" y="2380"/>
                    <a:pt x="337" y="2383"/>
                    <a:pt x="321" y="2385"/>
                  </a:cubicBezTo>
                  <a:cubicBezTo>
                    <a:pt x="322" y="2387"/>
                    <a:pt x="322" y="2389"/>
                    <a:pt x="322" y="2391"/>
                  </a:cubicBezTo>
                  <a:cubicBezTo>
                    <a:pt x="328" y="2396"/>
                    <a:pt x="334" y="2400"/>
                    <a:pt x="341" y="2405"/>
                  </a:cubicBezTo>
                  <a:cubicBezTo>
                    <a:pt x="322" y="2409"/>
                    <a:pt x="305" y="2413"/>
                    <a:pt x="289" y="2416"/>
                  </a:cubicBezTo>
                  <a:cubicBezTo>
                    <a:pt x="288" y="2418"/>
                    <a:pt x="288" y="2420"/>
                    <a:pt x="288" y="2422"/>
                  </a:cubicBezTo>
                  <a:cubicBezTo>
                    <a:pt x="297" y="2427"/>
                    <a:pt x="306" y="2431"/>
                    <a:pt x="320" y="2438"/>
                  </a:cubicBezTo>
                  <a:cubicBezTo>
                    <a:pt x="307" y="2443"/>
                    <a:pt x="299" y="2445"/>
                    <a:pt x="292" y="2449"/>
                  </a:cubicBezTo>
                  <a:cubicBezTo>
                    <a:pt x="286" y="2453"/>
                    <a:pt x="281" y="2461"/>
                    <a:pt x="275" y="2467"/>
                  </a:cubicBezTo>
                  <a:cubicBezTo>
                    <a:pt x="286" y="2471"/>
                    <a:pt x="296" y="2474"/>
                    <a:pt x="305" y="2477"/>
                  </a:cubicBezTo>
                  <a:cubicBezTo>
                    <a:pt x="305" y="2479"/>
                    <a:pt x="305" y="2481"/>
                    <a:pt x="305" y="2483"/>
                  </a:cubicBezTo>
                  <a:cubicBezTo>
                    <a:pt x="283" y="2484"/>
                    <a:pt x="274" y="2497"/>
                    <a:pt x="270" y="2514"/>
                  </a:cubicBezTo>
                  <a:cubicBezTo>
                    <a:pt x="278" y="2516"/>
                    <a:pt x="285" y="2517"/>
                    <a:pt x="293" y="2519"/>
                  </a:cubicBezTo>
                  <a:cubicBezTo>
                    <a:pt x="290" y="2525"/>
                    <a:pt x="287" y="2531"/>
                    <a:pt x="283" y="2537"/>
                  </a:cubicBezTo>
                  <a:cubicBezTo>
                    <a:pt x="275" y="2550"/>
                    <a:pt x="274" y="2564"/>
                    <a:pt x="286" y="2576"/>
                  </a:cubicBezTo>
                  <a:cubicBezTo>
                    <a:pt x="293" y="2571"/>
                    <a:pt x="300" y="2567"/>
                    <a:pt x="310" y="2560"/>
                  </a:cubicBezTo>
                  <a:cubicBezTo>
                    <a:pt x="295" y="2615"/>
                    <a:pt x="295" y="2615"/>
                    <a:pt x="308" y="2626"/>
                  </a:cubicBezTo>
                  <a:cubicBezTo>
                    <a:pt x="314" y="2621"/>
                    <a:pt x="319" y="2615"/>
                    <a:pt x="325" y="2610"/>
                  </a:cubicBezTo>
                  <a:cubicBezTo>
                    <a:pt x="327" y="2618"/>
                    <a:pt x="331" y="2626"/>
                    <a:pt x="333" y="2634"/>
                  </a:cubicBezTo>
                  <a:cubicBezTo>
                    <a:pt x="335" y="2642"/>
                    <a:pt x="337" y="2651"/>
                    <a:pt x="338" y="2660"/>
                  </a:cubicBezTo>
                  <a:cubicBezTo>
                    <a:pt x="340" y="2660"/>
                    <a:pt x="342" y="2660"/>
                    <a:pt x="343" y="2660"/>
                  </a:cubicBezTo>
                  <a:cubicBezTo>
                    <a:pt x="346" y="2653"/>
                    <a:pt x="350" y="2646"/>
                    <a:pt x="354" y="2636"/>
                  </a:cubicBezTo>
                  <a:cubicBezTo>
                    <a:pt x="364" y="2652"/>
                    <a:pt x="372" y="2665"/>
                    <a:pt x="383" y="2683"/>
                  </a:cubicBezTo>
                  <a:cubicBezTo>
                    <a:pt x="384" y="2672"/>
                    <a:pt x="384" y="2668"/>
                    <a:pt x="385" y="2665"/>
                  </a:cubicBezTo>
                  <a:cubicBezTo>
                    <a:pt x="386" y="2660"/>
                    <a:pt x="388" y="2657"/>
                    <a:pt x="390" y="2652"/>
                  </a:cubicBezTo>
                  <a:cubicBezTo>
                    <a:pt x="425" y="2679"/>
                    <a:pt x="425" y="2679"/>
                    <a:pt x="433" y="2678"/>
                  </a:cubicBezTo>
                  <a:cubicBezTo>
                    <a:pt x="431" y="2669"/>
                    <a:pt x="429" y="2659"/>
                    <a:pt x="427" y="2650"/>
                  </a:cubicBezTo>
                  <a:cubicBezTo>
                    <a:pt x="448" y="2652"/>
                    <a:pt x="463" y="2653"/>
                    <a:pt x="482" y="2655"/>
                  </a:cubicBezTo>
                  <a:cubicBezTo>
                    <a:pt x="465" y="2637"/>
                    <a:pt x="467" y="2632"/>
                    <a:pt x="486" y="2626"/>
                  </a:cubicBezTo>
                  <a:cubicBezTo>
                    <a:pt x="495" y="2624"/>
                    <a:pt x="502" y="2620"/>
                    <a:pt x="515" y="2616"/>
                  </a:cubicBezTo>
                  <a:cubicBezTo>
                    <a:pt x="506" y="2610"/>
                    <a:pt x="502" y="2608"/>
                    <a:pt x="496" y="2604"/>
                  </a:cubicBezTo>
                  <a:cubicBezTo>
                    <a:pt x="508" y="2598"/>
                    <a:pt x="519" y="2592"/>
                    <a:pt x="527" y="2588"/>
                  </a:cubicBezTo>
                  <a:cubicBezTo>
                    <a:pt x="526" y="2582"/>
                    <a:pt x="523" y="2575"/>
                    <a:pt x="525" y="2574"/>
                  </a:cubicBezTo>
                  <a:cubicBezTo>
                    <a:pt x="543" y="2562"/>
                    <a:pt x="557" y="2541"/>
                    <a:pt x="587" y="2549"/>
                  </a:cubicBezTo>
                  <a:close/>
                  <a:moveTo>
                    <a:pt x="3498" y="1984"/>
                  </a:moveTo>
                  <a:cubicBezTo>
                    <a:pt x="3503" y="1979"/>
                    <a:pt x="3511" y="1974"/>
                    <a:pt x="3518" y="1968"/>
                  </a:cubicBezTo>
                  <a:cubicBezTo>
                    <a:pt x="3527" y="1960"/>
                    <a:pt x="3535" y="1957"/>
                    <a:pt x="3545" y="1965"/>
                  </a:cubicBezTo>
                  <a:cubicBezTo>
                    <a:pt x="3561" y="1979"/>
                    <a:pt x="3581" y="1975"/>
                    <a:pt x="3598" y="1974"/>
                  </a:cubicBezTo>
                  <a:cubicBezTo>
                    <a:pt x="3618" y="1972"/>
                    <a:pt x="3638" y="1964"/>
                    <a:pt x="3659" y="1976"/>
                  </a:cubicBezTo>
                  <a:cubicBezTo>
                    <a:pt x="3640" y="1942"/>
                    <a:pt x="3612" y="1963"/>
                    <a:pt x="3587" y="1961"/>
                  </a:cubicBezTo>
                  <a:cubicBezTo>
                    <a:pt x="3589" y="1955"/>
                    <a:pt x="3591" y="1951"/>
                    <a:pt x="3593" y="1945"/>
                  </a:cubicBezTo>
                  <a:cubicBezTo>
                    <a:pt x="3588" y="1948"/>
                    <a:pt x="3584" y="1949"/>
                    <a:pt x="3583" y="1950"/>
                  </a:cubicBezTo>
                  <a:cubicBezTo>
                    <a:pt x="3573" y="1935"/>
                    <a:pt x="3563" y="1921"/>
                    <a:pt x="3554" y="1908"/>
                  </a:cubicBezTo>
                  <a:cubicBezTo>
                    <a:pt x="3554" y="1906"/>
                    <a:pt x="3554" y="1904"/>
                    <a:pt x="3555" y="1902"/>
                  </a:cubicBezTo>
                  <a:cubicBezTo>
                    <a:pt x="3574" y="1907"/>
                    <a:pt x="3594" y="1912"/>
                    <a:pt x="3614" y="1917"/>
                  </a:cubicBezTo>
                  <a:cubicBezTo>
                    <a:pt x="3614" y="1915"/>
                    <a:pt x="3615" y="1914"/>
                    <a:pt x="3615" y="1913"/>
                  </a:cubicBezTo>
                  <a:cubicBezTo>
                    <a:pt x="3597" y="1904"/>
                    <a:pt x="3580" y="1895"/>
                    <a:pt x="3564" y="1887"/>
                  </a:cubicBezTo>
                  <a:cubicBezTo>
                    <a:pt x="3564" y="1867"/>
                    <a:pt x="3564" y="1848"/>
                    <a:pt x="3564" y="1831"/>
                  </a:cubicBezTo>
                  <a:cubicBezTo>
                    <a:pt x="3583" y="1821"/>
                    <a:pt x="3599" y="1811"/>
                    <a:pt x="3616" y="1802"/>
                  </a:cubicBezTo>
                  <a:cubicBezTo>
                    <a:pt x="3604" y="1801"/>
                    <a:pt x="3594" y="1805"/>
                    <a:pt x="3584" y="1808"/>
                  </a:cubicBezTo>
                  <a:cubicBezTo>
                    <a:pt x="3574" y="1810"/>
                    <a:pt x="3564" y="1811"/>
                    <a:pt x="3551" y="1812"/>
                  </a:cubicBezTo>
                  <a:cubicBezTo>
                    <a:pt x="3561" y="1799"/>
                    <a:pt x="3568" y="1792"/>
                    <a:pt x="3574" y="1783"/>
                  </a:cubicBezTo>
                  <a:cubicBezTo>
                    <a:pt x="3579" y="1776"/>
                    <a:pt x="3578" y="1763"/>
                    <a:pt x="3593" y="1766"/>
                  </a:cubicBezTo>
                  <a:cubicBezTo>
                    <a:pt x="3592" y="1763"/>
                    <a:pt x="3592" y="1759"/>
                    <a:pt x="3590" y="1752"/>
                  </a:cubicBezTo>
                  <a:cubicBezTo>
                    <a:pt x="3605" y="1755"/>
                    <a:pt x="3617" y="1761"/>
                    <a:pt x="3628" y="1760"/>
                  </a:cubicBezTo>
                  <a:cubicBezTo>
                    <a:pt x="3639" y="1759"/>
                    <a:pt x="3649" y="1751"/>
                    <a:pt x="3660" y="1746"/>
                  </a:cubicBezTo>
                  <a:cubicBezTo>
                    <a:pt x="3646" y="1744"/>
                    <a:pt x="3634" y="1746"/>
                    <a:pt x="3623" y="1745"/>
                  </a:cubicBezTo>
                  <a:cubicBezTo>
                    <a:pt x="3595" y="1741"/>
                    <a:pt x="3567" y="1733"/>
                    <a:pt x="3541" y="1754"/>
                  </a:cubicBezTo>
                  <a:cubicBezTo>
                    <a:pt x="3538" y="1756"/>
                    <a:pt x="3529" y="1752"/>
                    <a:pt x="3523" y="1750"/>
                  </a:cubicBezTo>
                  <a:cubicBezTo>
                    <a:pt x="3513" y="1745"/>
                    <a:pt x="3505" y="1739"/>
                    <a:pt x="3495" y="1733"/>
                  </a:cubicBezTo>
                  <a:cubicBezTo>
                    <a:pt x="3512" y="1713"/>
                    <a:pt x="3522" y="1705"/>
                    <a:pt x="3539" y="1716"/>
                  </a:cubicBezTo>
                  <a:cubicBezTo>
                    <a:pt x="3543" y="1719"/>
                    <a:pt x="3550" y="1720"/>
                    <a:pt x="3555" y="1719"/>
                  </a:cubicBezTo>
                  <a:cubicBezTo>
                    <a:pt x="3568" y="1716"/>
                    <a:pt x="3580" y="1712"/>
                    <a:pt x="3593" y="1708"/>
                  </a:cubicBezTo>
                  <a:cubicBezTo>
                    <a:pt x="3584" y="1701"/>
                    <a:pt x="3574" y="1693"/>
                    <a:pt x="3558" y="1698"/>
                  </a:cubicBezTo>
                  <a:cubicBezTo>
                    <a:pt x="3552" y="1700"/>
                    <a:pt x="3544" y="1699"/>
                    <a:pt x="3539" y="1697"/>
                  </a:cubicBezTo>
                  <a:cubicBezTo>
                    <a:pt x="3507" y="1684"/>
                    <a:pt x="3504" y="1684"/>
                    <a:pt x="3486" y="1714"/>
                  </a:cubicBezTo>
                  <a:cubicBezTo>
                    <a:pt x="3467" y="1700"/>
                    <a:pt x="3446" y="1708"/>
                    <a:pt x="3437" y="1722"/>
                  </a:cubicBezTo>
                  <a:cubicBezTo>
                    <a:pt x="3430" y="1736"/>
                    <a:pt x="3436" y="1758"/>
                    <a:pt x="3436" y="1778"/>
                  </a:cubicBezTo>
                  <a:cubicBezTo>
                    <a:pt x="3430" y="1776"/>
                    <a:pt x="3426" y="1772"/>
                    <a:pt x="3421" y="1772"/>
                  </a:cubicBezTo>
                  <a:cubicBezTo>
                    <a:pt x="3412" y="1772"/>
                    <a:pt x="3399" y="1771"/>
                    <a:pt x="3395" y="1776"/>
                  </a:cubicBezTo>
                  <a:cubicBezTo>
                    <a:pt x="3389" y="1782"/>
                    <a:pt x="3387" y="1798"/>
                    <a:pt x="3391" y="1803"/>
                  </a:cubicBezTo>
                  <a:cubicBezTo>
                    <a:pt x="3406" y="1819"/>
                    <a:pt x="3402" y="1837"/>
                    <a:pt x="3401" y="1856"/>
                  </a:cubicBezTo>
                  <a:cubicBezTo>
                    <a:pt x="3399" y="1876"/>
                    <a:pt x="3406" y="1896"/>
                    <a:pt x="3390" y="1914"/>
                  </a:cubicBezTo>
                  <a:cubicBezTo>
                    <a:pt x="3386" y="1919"/>
                    <a:pt x="3388" y="1935"/>
                    <a:pt x="3393" y="1940"/>
                  </a:cubicBezTo>
                  <a:cubicBezTo>
                    <a:pt x="3398" y="1945"/>
                    <a:pt x="3410" y="1944"/>
                    <a:pt x="3419" y="1943"/>
                  </a:cubicBezTo>
                  <a:cubicBezTo>
                    <a:pt x="3425" y="1943"/>
                    <a:pt x="3430" y="1939"/>
                    <a:pt x="3436" y="1936"/>
                  </a:cubicBezTo>
                  <a:cubicBezTo>
                    <a:pt x="3425" y="1990"/>
                    <a:pt x="3438" y="2015"/>
                    <a:pt x="3486" y="2003"/>
                  </a:cubicBezTo>
                  <a:cubicBezTo>
                    <a:pt x="3502" y="2033"/>
                    <a:pt x="3509" y="2034"/>
                    <a:pt x="3547" y="2011"/>
                  </a:cubicBezTo>
                  <a:cubicBezTo>
                    <a:pt x="3562" y="2024"/>
                    <a:pt x="3577" y="2018"/>
                    <a:pt x="3593" y="2005"/>
                  </a:cubicBezTo>
                  <a:cubicBezTo>
                    <a:pt x="3568" y="2008"/>
                    <a:pt x="3546" y="1983"/>
                    <a:pt x="3523" y="2004"/>
                  </a:cubicBezTo>
                  <a:cubicBezTo>
                    <a:pt x="3521" y="2005"/>
                    <a:pt x="3512" y="2000"/>
                    <a:pt x="3507" y="1997"/>
                  </a:cubicBezTo>
                  <a:cubicBezTo>
                    <a:pt x="3503" y="1993"/>
                    <a:pt x="3500" y="1987"/>
                    <a:pt x="3498" y="1984"/>
                  </a:cubicBezTo>
                  <a:close/>
                  <a:moveTo>
                    <a:pt x="1918" y="93"/>
                  </a:moveTo>
                  <a:cubicBezTo>
                    <a:pt x="1914" y="105"/>
                    <a:pt x="1911" y="116"/>
                    <a:pt x="1909" y="127"/>
                  </a:cubicBezTo>
                  <a:cubicBezTo>
                    <a:pt x="1908" y="134"/>
                    <a:pt x="1908" y="144"/>
                    <a:pt x="1912" y="150"/>
                  </a:cubicBezTo>
                  <a:cubicBezTo>
                    <a:pt x="1921" y="163"/>
                    <a:pt x="1914" y="173"/>
                    <a:pt x="1905" y="179"/>
                  </a:cubicBezTo>
                  <a:cubicBezTo>
                    <a:pt x="1902" y="182"/>
                    <a:pt x="1890" y="176"/>
                    <a:pt x="1884" y="172"/>
                  </a:cubicBezTo>
                  <a:cubicBezTo>
                    <a:pt x="1873" y="162"/>
                    <a:pt x="1865" y="149"/>
                    <a:pt x="1880" y="135"/>
                  </a:cubicBezTo>
                  <a:cubicBezTo>
                    <a:pt x="1882" y="132"/>
                    <a:pt x="1884" y="128"/>
                    <a:pt x="1884" y="124"/>
                  </a:cubicBezTo>
                  <a:cubicBezTo>
                    <a:pt x="1883" y="105"/>
                    <a:pt x="1882" y="87"/>
                    <a:pt x="1881" y="68"/>
                  </a:cubicBezTo>
                  <a:cubicBezTo>
                    <a:pt x="1881" y="55"/>
                    <a:pt x="1881" y="42"/>
                    <a:pt x="1881" y="29"/>
                  </a:cubicBezTo>
                  <a:cubicBezTo>
                    <a:pt x="1851" y="46"/>
                    <a:pt x="1877" y="73"/>
                    <a:pt x="1871" y="96"/>
                  </a:cubicBezTo>
                  <a:cubicBezTo>
                    <a:pt x="1866" y="94"/>
                    <a:pt x="1862" y="93"/>
                    <a:pt x="1862" y="93"/>
                  </a:cubicBezTo>
                  <a:cubicBezTo>
                    <a:pt x="1856" y="117"/>
                    <a:pt x="1825" y="111"/>
                    <a:pt x="1817" y="132"/>
                  </a:cubicBezTo>
                  <a:cubicBezTo>
                    <a:pt x="1815" y="121"/>
                    <a:pt x="1817" y="111"/>
                    <a:pt x="1819" y="101"/>
                  </a:cubicBezTo>
                  <a:cubicBezTo>
                    <a:pt x="1821" y="92"/>
                    <a:pt x="1824" y="82"/>
                    <a:pt x="1827" y="72"/>
                  </a:cubicBezTo>
                  <a:cubicBezTo>
                    <a:pt x="1826" y="72"/>
                    <a:pt x="1825" y="72"/>
                    <a:pt x="1824" y="72"/>
                  </a:cubicBezTo>
                  <a:cubicBezTo>
                    <a:pt x="1814" y="88"/>
                    <a:pt x="1805" y="104"/>
                    <a:pt x="1795" y="122"/>
                  </a:cubicBezTo>
                  <a:cubicBezTo>
                    <a:pt x="1777" y="122"/>
                    <a:pt x="1758" y="122"/>
                    <a:pt x="1739" y="122"/>
                  </a:cubicBezTo>
                  <a:cubicBezTo>
                    <a:pt x="1731" y="106"/>
                    <a:pt x="1722" y="88"/>
                    <a:pt x="1713" y="70"/>
                  </a:cubicBezTo>
                  <a:cubicBezTo>
                    <a:pt x="1699" y="92"/>
                    <a:pt x="1736" y="110"/>
                    <a:pt x="1719" y="132"/>
                  </a:cubicBezTo>
                  <a:cubicBezTo>
                    <a:pt x="1704" y="121"/>
                    <a:pt x="1690" y="112"/>
                    <a:pt x="1676" y="103"/>
                  </a:cubicBezTo>
                  <a:cubicBezTo>
                    <a:pt x="1677" y="100"/>
                    <a:pt x="1678" y="97"/>
                    <a:pt x="1680" y="93"/>
                  </a:cubicBezTo>
                  <a:cubicBezTo>
                    <a:pt x="1674" y="95"/>
                    <a:pt x="1670" y="96"/>
                    <a:pt x="1663" y="99"/>
                  </a:cubicBezTo>
                  <a:cubicBezTo>
                    <a:pt x="1666" y="84"/>
                    <a:pt x="1673" y="71"/>
                    <a:pt x="1671" y="60"/>
                  </a:cubicBezTo>
                  <a:cubicBezTo>
                    <a:pt x="1670" y="48"/>
                    <a:pt x="1661" y="38"/>
                    <a:pt x="1656" y="27"/>
                  </a:cubicBezTo>
                  <a:cubicBezTo>
                    <a:pt x="1655" y="41"/>
                    <a:pt x="1658" y="54"/>
                    <a:pt x="1656" y="65"/>
                  </a:cubicBezTo>
                  <a:cubicBezTo>
                    <a:pt x="1652" y="93"/>
                    <a:pt x="1646" y="121"/>
                    <a:pt x="1664" y="147"/>
                  </a:cubicBezTo>
                  <a:cubicBezTo>
                    <a:pt x="1666" y="150"/>
                    <a:pt x="1664" y="158"/>
                    <a:pt x="1662" y="162"/>
                  </a:cubicBezTo>
                  <a:cubicBezTo>
                    <a:pt x="1655" y="171"/>
                    <a:pt x="1647" y="178"/>
                    <a:pt x="1640" y="187"/>
                  </a:cubicBezTo>
                  <a:cubicBezTo>
                    <a:pt x="1625" y="175"/>
                    <a:pt x="1615" y="166"/>
                    <a:pt x="1629" y="149"/>
                  </a:cubicBezTo>
                  <a:cubicBezTo>
                    <a:pt x="1632" y="145"/>
                    <a:pt x="1632" y="137"/>
                    <a:pt x="1630" y="131"/>
                  </a:cubicBezTo>
                  <a:cubicBezTo>
                    <a:pt x="1627" y="120"/>
                    <a:pt x="1622" y="109"/>
                    <a:pt x="1618" y="98"/>
                  </a:cubicBezTo>
                  <a:cubicBezTo>
                    <a:pt x="1612" y="109"/>
                    <a:pt x="1611" y="120"/>
                    <a:pt x="1611" y="131"/>
                  </a:cubicBezTo>
                  <a:cubicBezTo>
                    <a:pt x="1610" y="136"/>
                    <a:pt x="1612" y="143"/>
                    <a:pt x="1609" y="147"/>
                  </a:cubicBezTo>
                  <a:cubicBezTo>
                    <a:pt x="1594" y="178"/>
                    <a:pt x="1595" y="184"/>
                    <a:pt x="1624" y="201"/>
                  </a:cubicBezTo>
                  <a:cubicBezTo>
                    <a:pt x="1617" y="226"/>
                    <a:pt x="1620" y="244"/>
                    <a:pt x="1636" y="249"/>
                  </a:cubicBezTo>
                  <a:cubicBezTo>
                    <a:pt x="1652" y="253"/>
                    <a:pt x="1671" y="252"/>
                    <a:pt x="1688" y="254"/>
                  </a:cubicBezTo>
                  <a:cubicBezTo>
                    <a:pt x="1688" y="254"/>
                    <a:pt x="1687" y="257"/>
                    <a:pt x="1685" y="259"/>
                  </a:cubicBezTo>
                  <a:cubicBezTo>
                    <a:pt x="1679" y="272"/>
                    <a:pt x="1674" y="285"/>
                    <a:pt x="1687" y="295"/>
                  </a:cubicBezTo>
                  <a:cubicBezTo>
                    <a:pt x="1700" y="306"/>
                    <a:pt x="1712" y="299"/>
                    <a:pt x="1723" y="291"/>
                  </a:cubicBezTo>
                  <a:cubicBezTo>
                    <a:pt x="1728" y="288"/>
                    <a:pt x="1733" y="283"/>
                    <a:pt x="1737" y="284"/>
                  </a:cubicBezTo>
                  <a:cubicBezTo>
                    <a:pt x="1765" y="294"/>
                    <a:pt x="1797" y="272"/>
                    <a:pt x="1824" y="295"/>
                  </a:cubicBezTo>
                  <a:cubicBezTo>
                    <a:pt x="1829" y="299"/>
                    <a:pt x="1845" y="296"/>
                    <a:pt x="1851" y="291"/>
                  </a:cubicBezTo>
                  <a:cubicBezTo>
                    <a:pt x="1856" y="287"/>
                    <a:pt x="1855" y="274"/>
                    <a:pt x="1854" y="266"/>
                  </a:cubicBezTo>
                  <a:cubicBezTo>
                    <a:pt x="1854" y="261"/>
                    <a:pt x="1850" y="255"/>
                    <a:pt x="1848" y="250"/>
                  </a:cubicBezTo>
                  <a:cubicBezTo>
                    <a:pt x="1868" y="251"/>
                    <a:pt x="1886" y="252"/>
                    <a:pt x="1901" y="253"/>
                  </a:cubicBezTo>
                  <a:cubicBezTo>
                    <a:pt x="1918" y="235"/>
                    <a:pt x="1924" y="218"/>
                    <a:pt x="1912" y="198"/>
                  </a:cubicBezTo>
                  <a:cubicBezTo>
                    <a:pt x="1939" y="187"/>
                    <a:pt x="1943" y="175"/>
                    <a:pt x="1932" y="151"/>
                  </a:cubicBezTo>
                  <a:cubicBezTo>
                    <a:pt x="1928" y="144"/>
                    <a:pt x="1928" y="135"/>
                    <a:pt x="1929" y="127"/>
                  </a:cubicBezTo>
                  <a:cubicBezTo>
                    <a:pt x="1932" y="112"/>
                    <a:pt x="1926" y="101"/>
                    <a:pt x="1918" y="93"/>
                  </a:cubicBezTo>
                  <a:close/>
                  <a:moveTo>
                    <a:pt x="115" y="1872"/>
                  </a:moveTo>
                  <a:cubicBezTo>
                    <a:pt x="98" y="1880"/>
                    <a:pt x="81" y="1890"/>
                    <a:pt x="64" y="1899"/>
                  </a:cubicBezTo>
                  <a:cubicBezTo>
                    <a:pt x="76" y="1900"/>
                    <a:pt x="86" y="1896"/>
                    <a:pt x="97" y="1893"/>
                  </a:cubicBezTo>
                  <a:cubicBezTo>
                    <a:pt x="106" y="1890"/>
                    <a:pt x="117" y="1881"/>
                    <a:pt x="127" y="1897"/>
                  </a:cubicBezTo>
                  <a:cubicBezTo>
                    <a:pt x="105" y="1901"/>
                    <a:pt x="111" y="1933"/>
                    <a:pt x="86" y="1934"/>
                  </a:cubicBezTo>
                  <a:cubicBezTo>
                    <a:pt x="87" y="1937"/>
                    <a:pt x="88" y="1941"/>
                    <a:pt x="91" y="1949"/>
                  </a:cubicBezTo>
                  <a:cubicBezTo>
                    <a:pt x="76" y="1946"/>
                    <a:pt x="64" y="1940"/>
                    <a:pt x="52" y="1941"/>
                  </a:cubicBezTo>
                  <a:cubicBezTo>
                    <a:pt x="41" y="1942"/>
                    <a:pt x="30" y="1950"/>
                    <a:pt x="19" y="1955"/>
                  </a:cubicBezTo>
                  <a:cubicBezTo>
                    <a:pt x="40" y="1956"/>
                    <a:pt x="57" y="1957"/>
                    <a:pt x="74" y="1959"/>
                  </a:cubicBezTo>
                  <a:cubicBezTo>
                    <a:pt x="95" y="1961"/>
                    <a:pt x="114" y="1961"/>
                    <a:pt x="134" y="1951"/>
                  </a:cubicBezTo>
                  <a:cubicBezTo>
                    <a:pt x="141" y="1948"/>
                    <a:pt x="153" y="1952"/>
                    <a:pt x="162" y="1955"/>
                  </a:cubicBezTo>
                  <a:cubicBezTo>
                    <a:pt x="170" y="1958"/>
                    <a:pt x="176" y="1965"/>
                    <a:pt x="183" y="1971"/>
                  </a:cubicBezTo>
                  <a:cubicBezTo>
                    <a:pt x="182" y="1972"/>
                    <a:pt x="178" y="1975"/>
                    <a:pt x="176" y="1977"/>
                  </a:cubicBezTo>
                  <a:cubicBezTo>
                    <a:pt x="165" y="1989"/>
                    <a:pt x="155" y="1995"/>
                    <a:pt x="140" y="1982"/>
                  </a:cubicBezTo>
                  <a:cubicBezTo>
                    <a:pt x="136" y="1979"/>
                    <a:pt x="126" y="1981"/>
                    <a:pt x="120" y="1983"/>
                  </a:cubicBezTo>
                  <a:cubicBezTo>
                    <a:pt x="109" y="1986"/>
                    <a:pt x="99" y="1990"/>
                    <a:pt x="89" y="1994"/>
                  </a:cubicBezTo>
                  <a:cubicBezTo>
                    <a:pt x="99" y="2002"/>
                    <a:pt x="111" y="2008"/>
                    <a:pt x="126" y="2000"/>
                  </a:cubicBezTo>
                  <a:cubicBezTo>
                    <a:pt x="129" y="1998"/>
                    <a:pt x="134" y="1999"/>
                    <a:pt x="138" y="2001"/>
                  </a:cubicBezTo>
                  <a:cubicBezTo>
                    <a:pt x="172" y="2017"/>
                    <a:pt x="174" y="2017"/>
                    <a:pt x="193" y="1988"/>
                  </a:cubicBezTo>
                  <a:cubicBezTo>
                    <a:pt x="240" y="2002"/>
                    <a:pt x="254" y="1972"/>
                    <a:pt x="242" y="1921"/>
                  </a:cubicBezTo>
                  <a:cubicBezTo>
                    <a:pt x="246" y="1923"/>
                    <a:pt x="249" y="1924"/>
                    <a:pt x="251" y="1925"/>
                  </a:cubicBezTo>
                  <a:cubicBezTo>
                    <a:pt x="263" y="1932"/>
                    <a:pt x="276" y="1938"/>
                    <a:pt x="287" y="1925"/>
                  </a:cubicBezTo>
                  <a:cubicBezTo>
                    <a:pt x="298" y="1911"/>
                    <a:pt x="291" y="1899"/>
                    <a:pt x="283" y="1887"/>
                  </a:cubicBezTo>
                  <a:cubicBezTo>
                    <a:pt x="279" y="1881"/>
                    <a:pt x="277" y="1873"/>
                    <a:pt x="277" y="1865"/>
                  </a:cubicBezTo>
                  <a:cubicBezTo>
                    <a:pt x="276" y="1856"/>
                    <a:pt x="279" y="1847"/>
                    <a:pt x="278" y="1838"/>
                  </a:cubicBezTo>
                  <a:cubicBezTo>
                    <a:pt x="275" y="1821"/>
                    <a:pt x="272" y="1805"/>
                    <a:pt x="286" y="1790"/>
                  </a:cubicBezTo>
                  <a:cubicBezTo>
                    <a:pt x="291" y="1785"/>
                    <a:pt x="288" y="1770"/>
                    <a:pt x="284" y="1762"/>
                  </a:cubicBezTo>
                  <a:cubicBezTo>
                    <a:pt x="279" y="1750"/>
                    <a:pt x="267" y="1753"/>
                    <a:pt x="257" y="1758"/>
                  </a:cubicBezTo>
                  <a:cubicBezTo>
                    <a:pt x="252" y="1760"/>
                    <a:pt x="247" y="1761"/>
                    <a:pt x="242" y="1763"/>
                  </a:cubicBezTo>
                  <a:cubicBezTo>
                    <a:pt x="250" y="1701"/>
                    <a:pt x="240" y="1688"/>
                    <a:pt x="189" y="1698"/>
                  </a:cubicBezTo>
                  <a:cubicBezTo>
                    <a:pt x="177" y="1672"/>
                    <a:pt x="169" y="1669"/>
                    <a:pt x="143" y="1680"/>
                  </a:cubicBezTo>
                  <a:cubicBezTo>
                    <a:pt x="136" y="1684"/>
                    <a:pt x="126" y="1684"/>
                    <a:pt x="119" y="1682"/>
                  </a:cubicBezTo>
                  <a:cubicBezTo>
                    <a:pt x="103" y="1679"/>
                    <a:pt x="94" y="1687"/>
                    <a:pt x="83" y="1696"/>
                  </a:cubicBezTo>
                  <a:cubicBezTo>
                    <a:pt x="94" y="1697"/>
                    <a:pt x="104" y="1696"/>
                    <a:pt x="111" y="1699"/>
                  </a:cubicBezTo>
                  <a:cubicBezTo>
                    <a:pt x="123" y="1705"/>
                    <a:pt x="133" y="1709"/>
                    <a:pt x="146" y="1699"/>
                  </a:cubicBezTo>
                  <a:cubicBezTo>
                    <a:pt x="151" y="1696"/>
                    <a:pt x="163" y="1702"/>
                    <a:pt x="171" y="1706"/>
                  </a:cubicBezTo>
                  <a:cubicBezTo>
                    <a:pt x="173" y="1706"/>
                    <a:pt x="171" y="1720"/>
                    <a:pt x="167" y="1725"/>
                  </a:cubicBezTo>
                  <a:cubicBezTo>
                    <a:pt x="156" y="1737"/>
                    <a:pt x="144" y="1749"/>
                    <a:pt x="127" y="1731"/>
                  </a:cubicBezTo>
                  <a:cubicBezTo>
                    <a:pt x="125" y="1729"/>
                    <a:pt x="121" y="1728"/>
                    <a:pt x="118" y="1728"/>
                  </a:cubicBezTo>
                  <a:cubicBezTo>
                    <a:pt x="100" y="1728"/>
                    <a:pt x="81" y="1729"/>
                    <a:pt x="62" y="1730"/>
                  </a:cubicBezTo>
                  <a:cubicBezTo>
                    <a:pt x="48" y="1730"/>
                    <a:pt x="35" y="1730"/>
                    <a:pt x="23" y="1730"/>
                  </a:cubicBezTo>
                  <a:cubicBezTo>
                    <a:pt x="30" y="1743"/>
                    <a:pt x="44" y="1751"/>
                    <a:pt x="59" y="1743"/>
                  </a:cubicBezTo>
                  <a:cubicBezTo>
                    <a:pt x="78" y="1734"/>
                    <a:pt x="89" y="1744"/>
                    <a:pt x="98" y="1756"/>
                  </a:cubicBezTo>
                  <a:cubicBezTo>
                    <a:pt x="107" y="1768"/>
                    <a:pt x="115" y="1782"/>
                    <a:pt x="126" y="1800"/>
                  </a:cubicBezTo>
                  <a:cubicBezTo>
                    <a:pt x="103" y="1794"/>
                    <a:pt x="83" y="1789"/>
                    <a:pt x="63" y="1784"/>
                  </a:cubicBezTo>
                  <a:cubicBezTo>
                    <a:pt x="62" y="1786"/>
                    <a:pt x="62" y="1787"/>
                    <a:pt x="62" y="1788"/>
                  </a:cubicBezTo>
                  <a:cubicBezTo>
                    <a:pt x="79" y="1797"/>
                    <a:pt x="96" y="1806"/>
                    <a:pt x="115" y="1816"/>
                  </a:cubicBezTo>
                  <a:cubicBezTo>
                    <a:pt x="115" y="1834"/>
                    <a:pt x="115" y="1853"/>
                    <a:pt x="115" y="1872"/>
                  </a:cubicBezTo>
                  <a:close/>
                  <a:moveTo>
                    <a:pt x="2009" y="3125"/>
                  </a:moveTo>
                  <a:cubicBezTo>
                    <a:pt x="2008" y="3124"/>
                    <a:pt x="2008" y="3123"/>
                    <a:pt x="2007" y="3122"/>
                  </a:cubicBezTo>
                  <a:cubicBezTo>
                    <a:pt x="1987" y="3119"/>
                    <a:pt x="1966" y="3119"/>
                    <a:pt x="1947" y="3113"/>
                  </a:cubicBezTo>
                  <a:cubicBezTo>
                    <a:pt x="1927" y="3107"/>
                    <a:pt x="1908" y="3131"/>
                    <a:pt x="1887" y="3114"/>
                  </a:cubicBezTo>
                  <a:cubicBezTo>
                    <a:pt x="1885" y="3112"/>
                    <a:pt x="1873" y="3121"/>
                    <a:pt x="1866" y="3126"/>
                  </a:cubicBezTo>
                  <a:cubicBezTo>
                    <a:pt x="1862" y="3129"/>
                    <a:pt x="1860" y="3135"/>
                    <a:pt x="1857" y="3139"/>
                  </a:cubicBezTo>
                  <a:cubicBezTo>
                    <a:pt x="1847" y="3130"/>
                    <a:pt x="1836" y="3116"/>
                    <a:pt x="1828" y="3117"/>
                  </a:cubicBezTo>
                  <a:cubicBezTo>
                    <a:pt x="1808" y="3119"/>
                    <a:pt x="1789" y="3112"/>
                    <a:pt x="1769" y="3113"/>
                  </a:cubicBezTo>
                  <a:cubicBezTo>
                    <a:pt x="1747" y="3113"/>
                    <a:pt x="1724" y="3119"/>
                    <a:pt x="1699" y="3123"/>
                  </a:cubicBezTo>
                  <a:cubicBezTo>
                    <a:pt x="1705" y="3128"/>
                    <a:pt x="1710" y="3135"/>
                    <a:pt x="1716" y="3136"/>
                  </a:cubicBezTo>
                  <a:cubicBezTo>
                    <a:pt x="1729" y="3138"/>
                    <a:pt x="1735" y="3143"/>
                    <a:pt x="1733" y="3157"/>
                  </a:cubicBezTo>
                  <a:cubicBezTo>
                    <a:pt x="1733" y="3161"/>
                    <a:pt x="1734" y="3166"/>
                    <a:pt x="1737" y="3168"/>
                  </a:cubicBezTo>
                  <a:cubicBezTo>
                    <a:pt x="1755" y="3185"/>
                    <a:pt x="1775" y="3201"/>
                    <a:pt x="1795" y="3219"/>
                  </a:cubicBezTo>
                  <a:cubicBezTo>
                    <a:pt x="1780" y="3246"/>
                    <a:pt x="1812" y="3254"/>
                    <a:pt x="1825" y="3267"/>
                  </a:cubicBezTo>
                  <a:cubicBezTo>
                    <a:pt x="1839" y="3281"/>
                    <a:pt x="1866" y="3283"/>
                    <a:pt x="1881" y="3269"/>
                  </a:cubicBezTo>
                  <a:cubicBezTo>
                    <a:pt x="1896" y="3255"/>
                    <a:pt x="1929" y="3247"/>
                    <a:pt x="1911" y="3211"/>
                  </a:cubicBezTo>
                  <a:cubicBezTo>
                    <a:pt x="1936" y="3215"/>
                    <a:pt x="1939" y="3191"/>
                    <a:pt x="1952" y="3184"/>
                  </a:cubicBezTo>
                  <a:cubicBezTo>
                    <a:pt x="1972" y="3174"/>
                    <a:pt x="1979" y="3161"/>
                    <a:pt x="1977" y="3144"/>
                  </a:cubicBezTo>
                  <a:cubicBezTo>
                    <a:pt x="1990" y="3137"/>
                    <a:pt x="2000" y="3131"/>
                    <a:pt x="2009" y="3125"/>
                  </a:cubicBezTo>
                  <a:close/>
                  <a:moveTo>
                    <a:pt x="1712" y="474"/>
                  </a:moveTo>
                  <a:cubicBezTo>
                    <a:pt x="1703" y="479"/>
                    <a:pt x="1693" y="483"/>
                    <a:pt x="1685" y="489"/>
                  </a:cubicBezTo>
                  <a:cubicBezTo>
                    <a:pt x="1675" y="497"/>
                    <a:pt x="1664" y="505"/>
                    <a:pt x="1660" y="515"/>
                  </a:cubicBezTo>
                  <a:cubicBezTo>
                    <a:pt x="1649" y="537"/>
                    <a:pt x="1638" y="557"/>
                    <a:pt x="1611" y="567"/>
                  </a:cubicBezTo>
                  <a:cubicBezTo>
                    <a:pt x="1638" y="571"/>
                    <a:pt x="1659" y="573"/>
                    <a:pt x="1679" y="576"/>
                  </a:cubicBezTo>
                  <a:cubicBezTo>
                    <a:pt x="1702" y="579"/>
                    <a:pt x="1724" y="568"/>
                    <a:pt x="1748" y="573"/>
                  </a:cubicBezTo>
                  <a:cubicBezTo>
                    <a:pt x="1752" y="574"/>
                    <a:pt x="1758" y="566"/>
                    <a:pt x="1762" y="561"/>
                  </a:cubicBezTo>
                  <a:cubicBezTo>
                    <a:pt x="1766" y="558"/>
                    <a:pt x="1768" y="554"/>
                    <a:pt x="1770" y="551"/>
                  </a:cubicBezTo>
                  <a:cubicBezTo>
                    <a:pt x="1779" y="559"/>
                    <a:pt x="1788" y="573"/>
                    <a:pt x="1796" y="572"/>
                  </a:cubicBezTo>
                  <a:cubicBezTo>
                    <a:pt x="1818" y="571"/>
                    <a:pt x="1839" y="577"/>
                    <a:pt x="1860" y="576"/>
                  </a:cubicBezTo>
                  <a:cubicBezTo>
                    <a:pt x="1882" y="576"/>
                    <a:pt x="1905" y="571"/>
                    <a:pt x="1930" y="568"/>
                  </a:cubicBezTo>
                  <a:cubicBezTo>
                    <a:pt x="1918" y="560"/>
                    <a:pt x="1907" y="553"/>
                    <a:pt x="1894" y="545"/>
                  </a:cubicBezTo>
                  <a:cubicBezTo>
                    <a:pt x="1896" y="527"/>
                    <a:pt x="1886" y="515"/>
                    <a:pt x="1868" y="506"/>
                  </a:cubicBezTo>
                  <a:cubicBezTo>
                    <a:pt x="1854" y="498"/>
                    <a:pt x="1844" y="483"/>
                    <a:pt x="1830" y="469"/>
                  </a:cubicBezTo>
                  <a:cubicBezTo>
                    <a:pt x="1835" y="452"/>
                    <a:pt x="1830" y="443"/>
                    <a:pt x="1802" y="422"/>
                  </a:cubicBezTo>
                  <a:cubicBezTo>
                    <a:pt x="1788" y="412"/>
                    <a:pt x="1756" y="411"/>
                    <a:pt x="1741" y="421"/>
                  </a:cubicBezTo>
                  <a:cubicBezTo>
                    <a:pt x="1717" y="436"/>
                    <a:pt x="1708" y="455"/>
                    <a:pt x="1712" y="474"/>
                  </a:cubicBezTo>
                  <a:close/>
                  <a:moveTo>
                    <a:pt x="3119" y="2016"/>
                  </a:moveTo>
                  <a:cubicBezTo>
                    <a:pt x="3131" y="1991"/>
                    <a:pt x="3144" y="1973"/>
                    <a:pt x="3169" y="1970"/>
                  </a:cubicBezTo>
                  <a:cubicBezTo>
                    <a:pt x="3171" y="1970"/>
                    <a:pt x="3172" y="1965"/>
                    <a:pt x="3174" y="1962"/>
                  </a:cubicBezTo>
                  <a:cubicBezTo>
                    <a:pt x="3177" y="1958"/>
                    <a:pt x="3180" y="1953"/>
                    <a:pt x="3183" y="1949"/>
                  </a:cubicBezTo>
                  <a:cubicBezTo>
                    <a:pt x="3193" y="1938"/>
                    <a:pt x="3204" y="1928"/>
                    <a:pt x="3216" y="1915"/>
                  </a:cubicBezTo>
                  <a:cubicBezTo>
                    <a:pt x="3242" y="1931"/>
                    <a:pt x="3247" y="1898"/>
                    <a:pt x="3263" y="1886"/>
                  </a:cubicBezTo>
                  <a:cubicBezTo>
                    <a:pt x="3276" y="1876"/>
                    <a:pt x="3275" y="1841"/>
                    <a:pt x="3265" y="1826"/>
                  </a:cubicBezTo>
                  <a:cubicBezTo>
                    <a:pt x="3250" y="1802"/>
                    <a:pt x="3231" y="1792"/>
                    <a:pt x="3215" y="1796"/>
                  </a:cubicBezTo>
                  <a:cubicBezTo>
                    <a:pt x="3198" y="1775"/>
                    <a:pt x="3185" y="1749"/>
                    <a:pt x="3165" y="1740"/>
                  </a:cubicBezTo>
                  <a:cubicBezTo>
                    <a:pt x="3146" y="1730"/>
                    <a:pt x="3132" y="1721"/>
                    <a:pt x="3122" y="1704"/>
                  </a:cubicBezTo>
                  <a:cubicBezTo>
                    <a:pt x="3121" y="1701"/>
                    <a:pt x="3117" y="1699"/>
                    <a:pt x="3117" y="1699"/>
                  </a:cubicBezTo>
                  <a:cubicBezTo>
                    <a:pt x="3115" y="1719"/>
                    <a:pt x="3115" y="1741"/>
                    <a:pt x="3110" y="1762"/>
                  </a:cubicBezTo>
                  <a:cubicBezTo>
                    <a:pt x="3105" y="1784"/>
                    <a:pt x="3125" y="1805"/>
                    <a:pt x="3112" y="1827"/>
                  </a:cubicBezTo>
                  <a:cubicBezTo>
                    <a:pt x="3110" y="1830"/>
                    <a:pt x="3121" y="1841"/>
                    <a:pt x="3126" y="1847"/>
                  </a:cubicBezTo>
                  <a:cubicBezTo>
                    <a:pt x="3128" y="1850"/>
                    <a:pt x="3132" y="1852"/>
                    <a:pt x="3132" y="1851"/>
                  </a:cubicBezTo>
                  <a:cubicBezTo>
                    <a:pt x="3125" y="1865"/>
                    <a:pt x="3113" y="1878"/>
                    <a:pt x="3114" y="1889"/>
                  </a:cubicBezTo>
                  <a:cubicBezTo>
                    <a:pt x="3118" y="1916"/>
                    <a:pt x="3102" y="1941"/>
                    <a:pt x="3113" y="1967"/>
                  </a:cubicBezTo>
                  <a:cubicBezTo>
                    <a:pt x="3117" y="1980"/>
                    <a:pt x="3116" y="1994"/>
                    <a:pt x="3119" y="2016"/>
                  </a:cubicBezTo>
                  <a:close/>
                  <a:moveTo>
                    <a:pt x="481" y="1783"/>
                  </a:moveTo>
                  <a:cubicBezTo>
                    <a:pt x="452" y="1767"/>
                    <a:pt x="441" y="1797"/>
                    <a:pt x="430" y="1811"/>
                  </a:cubicBezTo>
                  <a:cubicBezTo>
                    <a:pt x="407" y="1843"/>
                    <a:pt x="425" y="1871"/>
                    <a:pt x="450" y="1893"/>
                  </a:cubicBezTo>
                  <a:cubicBezTo>
                    <a:pt x="458" y="1900"/>
                    <a:pt x="471" y="1900"/>
                    <a:pt x="484" y="1904"/>
                  </a:cubicBezTo>
                  <a:cubicBezTo>
                    <a:pt x="487" y="1909"/>
                    <a:pt x="490" y="1919"/>
                    <a:pt x="497" y="1927"/>
                  </a:cubicBezTo>
                  <a:cubicBezTo>
                    <a:pt x="504" y="1936"/>
                    <a:pt x="512" y="1947"/>
                    <a:pt x="522" y="1952"/>
                  </a:cubicBezTo>
                  <a:cubicBezTo>
                    <a:pt x="543" y="1963"/>
                    <a:pt x="565" y="1972"/>
                    <a:pt x="575" y="1994"/>
                  </a:cubicBezTo>
                  <a:cubicBezTo>
                    <a:pt x="566" y="1903"/>
                    <a:pt x="557" y="1811"/>
                    <a:pt x="547" y="1718"/>
                  </a:cubicBezTo>
                  <a:cubicBezTo>
                    <a:pt x="519" y="1708"/>
                    <a:pt x="520" y="1749"/>
                    <a:pt x="497" y="1754"/>
                  </a:cubicBezTo>
                  <a:cubicBezTo>
                    <a:pt x="491" y="1756"/>
                    <a:pt x="487" y="1771"/>
                    <a:pt x="481" y="1783"/>
                  </a:cubicBezTo>
                  <a:close/>
                  <a:moveTo>
                    <a:pt x="392" y="2837"/>
                  </a:moveTo>
                  <a:cubicBezTo>
                    <a:pt x="401" y="2845"/>
                    <a:pt x="409" y="2854"/>
                    <a:pt x="418" y="2859"/>
                  </a:cubicBezTo>
                  <a:cubicBezTo>
                    <a:pt x="425" y="2863"/>
                    <a:pt x="435" y="2861"/>
                    <a:pt x="443" y="2864"/>
                  </a:cubicBezTo>
                  <a:cubicBezTo>
                    <a:pt x="460" y="2871"/>
                    <a:pt x="479" y="2866"/>
                    <a:pt x="484" y="2849"/>
                  </a:cubicBezTo>
                  <a:cubicBezTo>
                    <a:pt x="490" y="2830"/>
                    <a:pt x="490" y="2809"/>
                    <a:pt x="492" y="2789"/>
                  </a:cubicBezTo>
                  <a:cubicBezTo>
                    <a:pt x="493" y="2780"/>
                    <a:pt x="493" y="2771"/>
                    <a:pt x="492" y="2763"/>
                  </a:cubicBezTo>
                  <a:cubicBezTo>
                    <a:pt x="489" y="2753"/>
                    <a:pt x="487" y="2741"/>
                    <a:pt x="480" y="2736"/>
                  </a:cubicBezTo>
                  <a:cubicBezTo>
                    <a:pt x="474" y="2731"/>
                    <a:pt x="460" y="2731"/>
                    <a:pt x="453" y="2735"/>
                  </a:cubicBezTo>
                  <a:cubicBezTo>
                    <a:pt x="446" y="2739"/>
                    <a:pt x="441" y="2750"/>
                    <a:pt x="438" y="2759"/>
                  </a:cubicBezTo>
                  <a:cubicBezTo>
                    <a:pt x="436" y="2768"/>
                    <a:pt x="438" y="2779"/>
                    <a:pt x="438" y="2791"/>
                  </a:cubicBezTo>
                  <a:cubicBezTo>
                    <a:pt x="412" y="2775"/>
                    <a:pt x="390" y="2763"/>
                    <a:pt x="367" y="2791"/>
                  </a:cubicBezTo>
                  <a:cubicBezTo>
                    <a:pt x="366" y="2785"/>
                    <a:pt x="365" y="2782"/>
                    <a:pt x="366" y="2780"/>
                  </a:cubicBezTo>
                  <a:cubicBezTo>
                    <a:pt x="366" y="2754"/>
                    <a:pt x="351" y="2745"/>
                    <a:pt x="328" y="2757"/>
                  </a:cubicBezTo>
                  <a:cubicBezTo>
                    <a:pt x="315" y="2764"/>
                    <a:pt x="303" y="2811"/>
                    <a:pt x="309" y="2825"/>
                  </a:cubicBezTo>
                  <a:cubicBezTo>
                    <a:pt x="310" y="2827"/>
                    <a:pt x="311" y="2830"/>
                    <a:pt x="313" y="2832"/>
                  </a:cubicBezTo>
                  <a:cubicBezTo>
                    <a:pt x="322" y="2841"/>
                    <a:pt x="331" y="2852"/>
                    <a:pt x="342" y="2859"/>
                  </a:cubicBezTo>
                  <a:cubicBezTo>
                    <a:pt x="353" y="2865"/>
                    <a:pt x="368" y="2872"/>
                    <a:pt x="380" y="2859"/>
                  </a:cubicBezTo>
                  <a:cubicBezTo>
                    <a:pt x="385" y="2853"/>
                    <a:pt x="388" y="2844"/>
                    <a:pt x="392" y="2837"/>
                  </a:cubicBezTo>
                  <a:close/>
                  <a:moveTo>
                    <a:pt x="865" y="3301"/>
                  </a:moveTo>
                  <a:cubicBezTo>
                    <a:pt x="836" y="3312"/>
                    <a:pt x="823" y="3327"/>
                    <a:pt x="831" y="3340"/>
                  </a:cubicBezTo>
                  <a:cubicBezTo>
                    <a:pt x="841" y="3356"/>
                    <a:pt x="854" y="3371"/>
                    <a:pt x="868" y="3385"/>
                  </a:cubicBezTo>
                  <a:cubicBezTo>
                    <a:pt x="872" y="3389"/>
                    <a:pt x="884" y="3386"/>
                    <a:pt x="892" y="3386"/>
                  </a:cubicBezTo>
                  <a:cubicBezTo>
                    <a:pt x="897" y="3386"/>
                    <a:pt x="903" y="3383"/>
                    <a:pt x="907" y="3384"/>
                  </a:cubicBezTo>
                  <a:cubicBezTo>
                    <a:pt x="928" y="3386"/>
                    <a:pt x="941" y="3375"/>
                    <a:pt x="944" y="3354"/>
                  </a:cubicBezTo>
                  <a:cubicBezTo>
                    <a:pt x="945" y="3338"/>
                    <a:pt x="937" y="3331"/>
                    <a:pt x="914" y="3330"/>
                  </a:cubicBezTo>
                  <a:cubicBezTo>
                    <a:pt x="911" y="3330"/>
                    <a:pt x="909" y="3328"/>
                    <a:pt x="907" y="3326"/>
                  </a:cubicBezTo>
                  <a:cubicBezTo>
                    <a:pt x="925" y="3307"/>
                    <a:pt x="925" y="3289"/>
                    <a:pt x="905" y="3260"/>
                  </a:cubicBezTo>
                  <a:cubicBezTo>
                    <a:pt x="915" y="3259"/>
                    <a:pt x="924" y="3256"/>
                    <a:pt x="932" y="3257"/>
                  </a:cubicBezTo>
                  <a:cubicBezTo>
                    <a:pt x="950" y="3259"/>
                    <a:pt x="962" y="3249"/>
                    <a:pt x="964" y="3231"/>
                  </a:cubicBezTo>
                  <a:cubicBezTo>
                    <a:pt x="966" y="3217"/>
                    <a:pt x="955" y="3204"/>
                    <a:pt x="939" y="3205"/>
                  </a:cubicBezTo>
                  <a:cubicBezTo>
                    <a:pt x="911" y="3205"/>
                    <a:pt x="883" y="3206"/>
                    <a:pt x="856" y="3208"/>
                  </a:cubicBezTo>
                  <a:cubicBezTo>
                    <a:pt x="838" y="3210"/>
                    <a:pt x="823" y="3229"/>
                    <a:pt x="830" y="3245"/>
                  </a:cubicBezTo>
                  <a:cubicBezTo>
                    <a:pt x="839" y="3265"/>
                    <a:pt x="827" y="3296"/>
                    <a:pt x="865" y="3301"/>
                  </a:cubicBezTo>
                  <a:close/>
                  <a:moveTo>
                    <a:pt x="3257" y="2805"/>
                  </a:moveTo>
                  <a:cubicBezTo>
                    <a:pt x="3256" y="2795"/>
                    <a:pt x="3251" y="2786"/>
                    <a:pt x="3253" y="2779"/>
                  </a:cubicBezTo>
                  <a:cubicBezTo>
                    <a:pt x="3258" y="2764"/>
                    <a:pt x="3250" y="2754"/>
                    <a:pt x="3240" y="2749"/>
                  </a:cubicBezTo>
                  <a:cubicBezTo>
                    <a:pt x="3232" y="2746"/>
                    <a:pt x="3217" y="2745"/>
                    <a:pt x="3213" y="2750"/>
                  </a:cubicBezTo>
                  <a:cubicBezTo>
                    <a:pt x="3206" y="2758"/>
                    <a:pt x="3205" y="2771"/>
                    <a:pt x="3203" y="2782"/>
                  </a:cubicBezTo>
                  <a:cubicBezTo>
                    <a:pt x="3202" y="2787"/>
                    <a:pt x="3204" y="2792"/>
                    <a:pt x="3204" y="2797"/>
                  </a:cubicBezTo>
                  <a:cubicBezTo>
                    <a:pt x="3205" y="2819"/>
                    <a:pt x="3206" y="2841"/>
                    <a:pt x="3208" y="2863"/>
                  </a:cubicBezTo>
                  <a:cubicBezTo>
                    <a:pt x="3208" y="2866"/>
                    <a:pt x="3211" y="2870"/>
                    <a:pt x="3214" y="2873"/>
                  </a:cubicBezTo>
                  <a:cubicBezTo>
                    <a:pt x="3227" y="2886"/>
                    <a:pt x="3280" y="2879"/>
                    <a:pt x="3290" y="2864"/>
                  </a:cubicBezTo>
                  <a:cubicBezTo>
                    <a:pt x="3293" y="2859"/>
                    <a:pt x="3296" y="2854"/>
                    <a:pt x="3300" y="2848"/>
                  </a:cubicBezTo>
                  <a:cubicBezTo>
                    <a:pt x="3309" y="2883"/>
                    <a:pt x="3327" y="2886"/>
                    <a:pt x="3348" y="2874"/>
                  </a:cubicBezTo>
                  <a:cubicBezTo>
                    <a:pt x="3361" y="2867"/>
                    <a:pt x="3371" y="2854"/>
                    <a:pt x="3381" y="2843"/>
                  </a:cubicBezTo>
                  <a:cubicBezTo>
                    <a:pt x="3385" y="2838"/>
                    <a:pt x="3385" y="2830"/>
                    <a:pt x="3385" y="2823"/>
                  </a:cubicBezTo>
                  <a:cubicBezTo>
                    <a:pt x="3385" y="2814"/>
                    <a:pt x="3381" y="2805"/>
                    <a:pt x="3381" y="2796"/>
                  </a:cubicBezTo>
                  <a:cubicBezTo>
                    <a:pt x="3380" y="2779"/>
                    <a:pt x="3367" y="2766"/>
                    <a:pt x="3348" y="2767"/>
                  </a:cubicBezTo>
                  <a:cubicBezTo>
                    <a:pt x="3330" y="2767"/>
                    <a:pt x="3325" y="2778"/>
                    <a:pt x="3327" y="2794"/>
                  </a:cubicBezTo>
                  <a:cubicBezTo>
                    <a:pt x="3327" y="2797"/>
                    <a:pt x="3324" y="2800"/>
                    <a:pt x="3323" y="2804"/>
                  </a:cubicBezTo>
                  <a:cubicBezTo>
                    <a:pt x="3306" y="2784"/>
                    <a:pt x="3287" y="2784"/>
                    <a:pt x="3257" y="2805"/>
                  </a:cubicBezTo>
                  <a:close/>
                  <a:moveTo>
                    <a:pt x="3306" y="824"/>
                  </a:moveTo>
                  <a:cubicBezTo>
                    <a:pt x="3295" y="814"/>
                    <a:pt x="3288" y="805"/>
                    <a:pt x="3279" y="800"/>
                  </a:cubicBezTo>
                  <a:cubicBezTo>
                    <a:pt x="3271" y="795"/>
                    <a:pt x="3260" y="796"/>
                    <a:pt x="3251" y="793"/>
                  </a:cubicBezTo>
                  <a:cubicBezTo>
                    <a:pt x="3232" y="787"/>
                    <a:pt x="3210" y="801"/>
                    <a:pt x="3210" y="819"/>
                  </a:cubicBezTo>
                  <a:cubicBezTo>
                    <a:pt x="3210" y="846"/>
                    <a:pt x="3211" y="873"/>
                    <a:pt x="3213" y="900"/>
                  </a:cubicBezTo>
                  <a:cubicBezTo>
                    <a:pt x="3213" y="914"/>
                    <a:pt x="3220" y="926"/>
                    <a:pt x="3237" y="926"/>
                  </a:cubicBezTo>
                  <a:cubicBezTo>
                    <a:pt x="3254" y="925"/>
                    <a:pt x="3261" y="913"/>
                    <a:pt x="3260" y="896"/>
                  </a:cubicBezTo>
                  <a:cubicBezTo>
                    <a:pt x="3259" y="885"/>
                    <a:pt x="3261" y="875"/>
                    <a:pt x="3263" y="862"/>
                  </a:cubicBezTo>
                  <a:cubicBezTo>
                    <a:pt x="3286" y="884"/>
                    <a:pt x="3308" y="890"/>
                    <a:pt x="3332" y="867"/>
                  </a:cubicBezTo>
                  <a:cubicBezTo>
                    <a:pt x="3333" y="875"/>
                    <a:pt x="3331" y="882"/>
                    <a:pt x="3334" y="885"/>
                  </a:cubicBezTo>
                  <a:cubicBezTo>
                    <a:pt x="3340" y="892"/>
                    <a:pt x="3349" y="904"/>
                    <a:pt x="3355" y="903"/>
                  </a:cubicBezTo>
                  <a:cubicBezTo>
                    <a:pt x="3365" y="902"/>
                    <a:pt x="3378" y="894"/>
                    <a:pt x="3382" y="885"/>
                  </a:cubicBezTo>
                  <a:cubicBezTo>
                    <a:pt x="3388" y="873"/>
                    <a:pt x="3387" y="858"/>
                    <a:pt x="3387" y="844"/>
                  </a:cubicBezTo>
                  <a:cubicBezTo>
                    <a:pt x="3388" y="830"/>
                    <a:pt x="3347" y="792"/>
                    <a:pt x="3333" y="792"/>
                  </a:cubicBezTo>
                  <a:cubicBezTo>
                    <a:pt x="3312" y="792"/>
                    <a:pt x="3308" y="807"/>
                    <a:pt x="3306" y="824"/>
                  </a:cubicBezTo>
                  <a:close/>
                  <a:moveTo>
                    <a:pt x="2803" y="381"/>
                  </a:moveTo>
                  <a:cubicBezTo>
                    <a:pt x="2805" y="379"/>
                    <a:pt x="2808" y="378"/>
                    <a:pt x="2811" y="377"/>
                  </a:cubicBezTo>
                  <a:cubicBezTo>
                    <a:pt x="2824" y="376"/>
                    <a:pt x="2831" y="369"/>
                    <a:pt x="2834" y="357"/>
                  </a:cubicBezTo>
                  <a:cubicBezTo>
                    <a:pt x="2837" y="343"/>
                    <a:pt x="2830" y="335"/>
                    <a:pt x="2820" y="329"/>
                  </a:cubicBezTo>
                  <a:cubicBezTo>
                    <a:pt x="2818" y="327"/>
                    <a:pt x="2813" y="326"/>
                    <a:pt x="2812" y="324"/>
                  </a:cubicBezTo>
                  <a:cubicBezTo>
                    <a:pt x="2803" y="300"/>
                    <a:pt x="2789" y="289"/>
                    <a:pt x="2764" y="305"/>
                  </a:cubicBezTo>
                  <a:cubicBezTo>
                    <a:pt x="2762" y="306"/>
                    <a:pt x="2758" y="304"/>
                    <a:pt x="2755" y="303"/>
                  </a:cubicBezTo>
                  <a:cubicBezTo>
                    <a:pt x="2738" y="300"/>
                    <a:pt x="2724" y="309"/>
                    <a:pt x="2722" y="326"/>
                  </a:cubicBezTo>
                  <a:cubicBezTo>
                    <a:pt x="2720" y="342"/>
                    <a:pt x="2729" y="351"/>
                    <a:pt x="2749" y="352"/>
                  </a:cubicBezTo>
                  <a:cubicBezTo>
                    <a:pt x="2752" y="352"/>
                    <a:pt x="2754" y="353"/>
                    <a:pt x="2754" y="353"/>
                  </a:cubicBezTo>
                  <a:cubicBezTo>
                    <a:pt x="2751" y="367"/>
                    <a:pt x="2745" y="380"/>
                    <a:pt x="2747" y="391"/>
                  </a:cubicBezTo>
                  <a:cubicBezTo>
                    <a:pt x="2750" y="403"/>
                    <a:pt x="2760" y="414"/>
                    <a:pt x="2767" y="424"/>
                  </a:cubicBezTo>
                  <a:cubicBezTo>
                    <a:pt x="2757" y="424"/>
                    <a:pt x="2743" y="427"/>
                    <a:pt x="2730" y="425"/>
                  </a:cubicBezTo>
                  <a:cubicBezTo>
                    <a:pt x="2714" y="423"/>
                    <a:pt x="2706" y="430"/>
                    <a:pt x="2701" y="443"/>
                  </a:cubicBezTo>
                  <a:cubicBezTo>
                    <a:pt x="2696" y="458"/>
                    <a:pt x="2704" y="468"/>
                    <a:pt x="2717" y="471"/>
                  </a:cubicBezTo>
                  <a:cubicBezTo>
                    <a:pt x="2737" y="474"/>
                    <a:pt x="2758" y="474"/>
                    <a:pt x="2778" y="474"/>
                  </a:cubicBezTo>
                  <a:cubicBezTo>
                    <a:pt x="2785" y="475"/>
                    <a:pt x="2792" y="473"/>
                    <a:pt x="2799" y="475"/>
                  </a:cubicBezTo>
                  <a:cubicBezTo>
                    <a:pt x="2819" y="478"/>
                    <a:pt x="2842" y="458"/>
                    <a:pt x="2834" y="439"/>
                  </a:cubicBezTo>
                  <a:cubicBezTo>
                    <a:pt x="2825" y="420"/>
                    <a:pt x="2837" y="388"/>
                    <a:pt x="2803" y="381"/>
                  </a:cubicBezTo>
                  <a:close/>
                  <a:moveTo>
                    <a:pt x="1321" y="3048"/>
                  </a:moveTo>
                  <a:cubicBezTo>
                    <a:pt x="1320" y="3045"/>
                    <a:pt x="1320" y="3041"/>
                    <a:pt x="1318" y="3039"/>
                  </a:cubicBezTo>
                  <a:cubicBezTo>
                    <a:pt x="1301" y="3027"/>
                    <a:pt x="1283" y="3015"/>
                    <a:pt x="1266" y="3003"/>
                  </a:cubicBezTo>
                  <a:cubicBezTo>
                    <a:pt x="1247" y="2988"/>
                    <a:pt x="1209" y="3011"/>
                    <a:pt x="1202" y="2970"/>
                  </a:cubicBezTo>
                  <a:cubicBezTo>
                    <a:pt x="1202" y="2969"/>
                    <a:pt x="1199" y="2968"/>
                    <a:pt x="1197" y="2967"/>
                  </a:cubicBezTo>
                  <a:cubicBezTo>
                    <a:pt x="1185" y="2963"/>
                    <a:pt x="1173" y="2957"/>
                    <a:pt x="1160" y="2955"/>
                  </a:cubicBezTo>
                  <a:cubicBezTo>
                    <a:pt x="1155" y="2954"/>
                    <a:pt x="1145" y="2965"/>
                    <a:pt x="1145" y="2971"/>
                  </a:cubicBezTo>
                  <a:cubicBezTo>
                    <a:pt x="1144" y="2985"/>
                    <a:pt x="1169" y="3006"/>
                    <a:pt x="1185" y="3011"/>
                  </a:cubicBezTo>
                  <a:cubicBezTo>
                    <a:pt x="1202" y="3017"/>
                    <a:pt x="1218" y="3024"/>
                    <a:pt x="1233" y="3034"/>
                  </a:cubicBezTo>
                  <a:cubicBezTo>
                    <a:pt x="1249" y="3044"/>
                    <a:pt x="1261" y="3062"/>
                    <a:pt x="1278" y="3068"/>
                  </a:cubicBezTo>
                  <a:cubicBezTo>
                    <a:pt x="1288" y="3072"/>
                    <a:pt x="1305" y="3060"/>
                    <a:pt x="1318" y="3055"/>
                  </a:cubicBezTo>
                  <a:cubicBezTo>
                    <a:pt x="1320" y="3055"/>
                    <a:pt x="1320" y="3051"/>
                    <a:pt x="1321" y="3048"/>
                  </a:cubicBezTo>
                  <a:close/>
                  <a:moveTo>
                    <a:pt x="1150" y="697"/>
                  </a:moveTo>
                  <a:cubicBezTo>
                    <a:pt x="1155" y="696"/>
                    <a:pt x="1158" y="695"/>
                    <a:pt x="1162" y="695"/>
                  </a:cubicBezTo>
                  <a:cubicBezTo>
                    <a:pt x="1189" y="690"/>
                    <a:pt x="1208" y="671"/>
                    <a:pt x="1229" y="655"/>
                  </a:cubicBezTo>
                  <a:cubicBezTo>
                    <a:pt x="1233" y="651"/>
                    <a:pt x="1235" y="634"/>
                    <a:pt x="1233" y="634"/>
                  </a:cubicBezTo>
                  <a:cubicBezTo>
                    <a:pt x="1219" y="629"/>
                    <a:pt x="1204" y="621"/>
                    <a:pt x="1190" y="623"/>
                  </a:cubicBezTo>
                  <a:cubicBezTo>
                    <a:pt x="1177" y="625"/>
                    <a:pt x="1160" y="636"/>
                    <a:pt x="1155" y="648"/>
                  </a:cubicBezTo>
                  <a:cubicBezTo>
                    <a:pt x="1144" y="674"/>
                    <a:pt x="1120" y="674"/>
                    <a:pt x="1101" y="678"/>
                  </a:cubicBezTo>
                  <a:cubicBezTo>
                    <a:pt x="1077" y="683"/>
                    <a:pt x="1073" y="703"/>
                    <a:pt x="1062" y="718"/>
                  </a:cubicBezTo>
                  <a:cubicBezTo>
                    <a:pt x="1060" y="720"/>
                    <a:pt x="1070" y="734"/>
                    <a:pt x="1071" y="734"/>
                  </a:cubicBezTo>
                  <a:cubicBezTo>
                    <a:pt x="1089" y="728"/>
                    <a:pt x="1114" y="725"/>
                    <a:pt x="1123" y="711"/>
                  </a:cubicBezTo>
                  <a:cubicBezTo>
                    <a:pt x="1132" y="698"/>
                    <a:pt x="1133" y="685"/>
                    <a:pt x="1150" y="697"/>
                  </a:cubicBezTo>
                  <a:close/>
                  <a:moveTo>
                    <a:pt x="3067" y="2428"/>
                  </a:moveTo>
                  <a:cubicBezTo>
                    <a:pt x="3065" y="2420"/>
                    <a:pt x="3063" y="2411"/>
                    <a:pt x="3060" y="2404"/>
                  </a:cubicBezTo>
                  <a:cubicBezTo>
                    <a:pt x="3057" y="2398"/>
                    <a:pt x="3052" y="2391"/>
                    <a:pt x="3047" y="2390"/>
                  </a:cubicBezTo>
                  <a:cubicBezTo>
                    <a:pt x="3042" y="2390"/>
                    <a:pt x="3033" y="2394"/>
                    <a:pt x="3029" y="2398"/>
                  </a:cubicBezTo>
                  <a:cubicBezTo>
                    <a:pt x="3016" y="2419"/>
                    <a:pt x="3001" y="2439"/>
                    <a:pt x="2994" y="2462"/>
                  </a:cubicBezTo>
                  <a:cubicBezTo>
                    <a:pt x="2988" y="2481"/>
                    <a:pt x="2991" y="2500"/>
                    <a:pt x="2967" y="2510"/>
                  </a:cubicBezTo>
                  <a:cubicBezTo>
                    <a:pt x="2957" y="2514"/>
                    <a:pt x="2955" y="2537"/>
                    <a:pt x="2952" y="2552"/>
                  </a:cubicBezTo>
                  <a:cubicBezTo>
                    <a:pt x="2951" y="2555"/>
                    <a:pt x="2962" y="2565"/>
                    <a:pt x="2967" y="2564"/>
                  </a:cubicBezTo>
                  <a:cubicBezTo>
                    <a:pt x="2983" y="2564"/>
                    <a:pt x="3003" y="2542"/>
                    <a:pt x="3007" y="2526"/>
                  </a:cubicBezTo>
                  <a:cubicBezTo>
                    <a:pt x="3012" y="2510"/>
                    <a:pt x="3017" y="2493"/>
                    <a:pt x="3026" y="2479"/>
                  </a:cubicBezTo>
                  <a:cubicBezTo>
                    <a:pt x="3035" y="2465"/>
                    <a:pt x="3050" y="2454"/>
                    <a:pt x="3062" y="2440"/>
                  </a:cubicBezTo>
                  <a:cubicBezTo>
                    <a:pt x="3065" y="2437"/>
                    <a:pt x="3066" y="2432"/>
                    <a:pt x="3067" y="2428"/>
                  </a:cubicBezTo>
                  <a:close/>
                  <a:moveTo>
                    <a:pt x="703" y="2460"/>
                  </a:moveTo>
                  <a:cubicBezTo>
                    <a:pt x="702" y="2456"/>
                    <a:pt x="702" y="2454"/>
                    <a:pt x="701" y="2451"/>
                  </a:cubicBezTo>
                  <a:cubicBezTo>
                    <a:pt x="697" y="2423"/>
                    <a:pt x="677" y="2403"/>
                    <a:pt x="661" y="2381"/>
                  </a:cubicBezTo>
                  <a:cubicBezTo>
                    <a:pt x="653" y="2370"/>
                    <a:pt x="640" y="2373"/>
                    <a:pt x="634" y="2386"/>
                  </a:cubicBezTo>
                  <a:cubicBezTo>
                    <a:pt x="623" y="2413"/>
                    <a:pt x="635" y="2447"/>
                    <a:pt x="662" y="2462"/>
                  </a:cubicBezTo>
                  <a:cubicBezTo>
                    <a:pt x="668" y="2466"/>
                    <a:pt x="673" y="2473"/>
                    <a:pt x="675" y="2480"/>
                  </a:cubicBezTo>
                  <a:cubicBezTo>
                    <a:pt x="683" y="2508"/>
                    <a:pt x="689" y="2537"/>
                    <a:pt x="721" y="2548"/>
                  </a:cubicBezTo>
                  <a:cubicBezTo>
                    <a:pt x="726" y="2550"/>
                    <a:pt x="738" y="2546"/>
                    <a:pt x="740" y="2541"/>
                  </a:cubicBezTo>
                  <a:cubicBezTo>
                    <a:pt x="747" y="2525"/>
                    <a:pt x="725" y="2491"/>
                    <a:pt x="708" y="2485"/>
                  </a:cubicBezTo>
                  <a:cubicBezTo>
                    <a:pt x="704" y="2483"/>
                    <a:pt x="701" y="2475"/>
                    <a:pt x="700" y="2470"/>
                  </a:cubicBezTo>
                  <a:cubicBezTo>
                    <a:pt x="699" y="2467"/>
                    <a:pt x="702" y="2463"/>
                    <a:pt x="703" y="2460"/>
                  </a:cubicBezTo>
                  <a:close/>
                  <a:moveTo>
                    <a:pt x="2511" y="711"/>
                  </a:moveTo>
                  <a:cubicBezTo>
                    <a:pt x="2511" y="709"/>
                    <a:pt x="2512" y="706"/>
                    <a:pt x="2512" y="703"/>
                  </a:cubicBezTo>
                  <a:cubicBezTo>
                    <a:pt x="2498" y="691"/>
                    <a:pt x="2485" y="677"/>
                    <a:pt x="2469" y="667"/>
                  </a:cubicBezTo>
                  <a:cubicBezTo>
                    <a:pt x="2455" y="657"/>
                    <a:pt x="2432" y="655"/>
                    <a:pt x="2422" y="643"/>
                  </a:cubicBezTo>
                  <a:cubicBezTo>
                    <a:pt x="2402" y="619"/>
                    <a:pt x="2378" y="604"/>
                    <a:pt x="2349" y="611"/>
                  </a:cubicBezTo>
                  <a:cubicBezTo>
                    <a:pt x="2344" y="612"/>
                    <a:pt x="2337" y="618"/>
                    <a:pt x="2335" y="622"/>
                  </a:cubicBezTo>
                  <a:cubicBezTo>
                    <a:pt x="2334" y="627"/>
                    <a:pt x="2339" y="634"/>
                    <a:pt x="2343" y="638"/>
                  </a:cubicBezTo>
                  <a:cubicBezTo>
                    <a:pt x="2349" y="644"/>
                    <a:pt x="2358" y="647"/>
                    <a:pt x="2364" y="653"/>
                  </a:cubicBezTo>
                  <a:cubicBezTo>
                    <a:pt x="2383" y="671"/>
                    <a:pt x="2403" y="681"/>
                    <a:pt x="2431" y="676"/>
                  </a:cubicBezTo>
                  <a:cubicBezTo>
                    <a:pt x="2434" y="676"/>
                    <a:pt x="2442" y="680"/>
                    <a:pt x="2442" y="682"/>
                  </a:cubicBezTo>
                  <a:cubicBezTo>
                    <a:pt x="2445" y="714"/>
                    <a:pt x="2473" y="711"/>
                    <a:pt x="2492" y="719"/>
                  </a:cubicBezTo>
                  <a:cubicBezTo>
                    <a:pt x="2496" y="721"/>
                    <a:pt x="2504" y="714"/>
                    <a:pt x="2511" y="711"/>
                  </a:cubicBezTo>
                  <a:close/>
                  <a:moveTo>
                    <a:pt x="2503" y="3010"/>
                  </a:moveTo>
                  <a:cubicBezTo>
                    <a:pt x="2500" y="3011"/>
                    <a:pt x="2498" y="3011"/>
                    <a:pt x="2496" y="3012"/>
                  </a:cubicBezTo>
                  <a:cubicBezTo>
                    <a:pt x="2466" y="3017"/>
                    <a:pt x="2446" y="3038"/>
                    <a:pt x="2423" y="3055"/>
                  </a:cubicBezTo>
                  <a:cubicBezTo>
                    <a:pt x="2420" y="3058"/>
                    <a:pt x="2421" y="3074"/>
                    <a:pt x="2424" y="3074"/>
                  </a:cubicBezTo>
                  <a:cubicBezTo>
                    <a:pt x="2437" y="3079"/>
                    <a:pt x="2452" y="3085"/>
                    <a:pt x="2464" y="3082"/>
                  </a:cubicBezTo>
                  <a:cubicBezTo>
                    <a:pt x="2477" y="3078"/>
                    <a:pt x="2493" y="3067"/>
                    <a:pt x="2498" y="3055"/>
                  </a:cubicBezTo>
                  <a:cubicBezTo>
                    <a:pt x="2509" y="3032"/>
                    <a:pt x="2531" y="3029"/>
                    <a:pt x="2548" y="3026"/>
                  </a:cubicBezTo>
                  <a:cubicBezTo>
                    <a:pt x="2573" y="3021"/>
                    <a:pt x="2578" y="3001"/>
                    <a:pt x="2591" y="2986"/>
                  </a:cubicBezTo>
                  <a:cubicBezTo>
                    <a:pt x="2592" y="2985"/>
                    <a:pt x="2583" y="2971"/>
                    <a:pt x="2582" y="2971"/>
                  </a:cubicBezTo>
                  <a:cubicBezTo>
                    <a:pt x="2564" y="2977"/>
                    <a:pt x="2542" y="2980"/>
                    <a:pt x="2532" y="2993"/>
                  </a:cubicBezTo>
                  <a:cubicBezTo>
                    <a:pt x="2522" y="3005"/>
                    <a:pt x="2523" y="3023"/>
                    <a:pt x="2503" y="3010"/>
                  </a:cubicBezTo>
                  <a:close/>
                  <a:moveTo>
                    <a:pt x="2980" y="1113"/>
                  </a:moveTo>
                  <a:cubicBezTo>
                    <a:pt x="2973" y="1119"/>
                    <a:pt x="2968" y="1121"/>
                    <a:pt x="2967" y="1125"/>
                  </a:cubicBezTo>
                  <a:cubicBezTo>
                    <a:pt x="2961" y="1138"/>
                    <a:pt x="2981" y="1179"/>
                    <a:pt x="2994" y="1181"/>
                  </a:cubicBezTo>
                  <a:cubicBezTo>
                    <a:pt x="3007" y="1184"/>
                    <a:pt x="3015" y="1186"/>
                    <a:pt x="3007" y="1202"/>
                  </a:cubicBezTo>
                  <a:cubicBezTo>
                    <a:pt x="3005" y="1207"/>
                    <a:pt x="3007" y="1216"/>
                    <a:pt x="3010" y="1222"/>
                  </a:cubicBezTo>
                  <a:cubicBezTo>
                    <a:pt x="3021" y="1243"/>
                    <a:pt x="3033" y="1263"/>
                    <a:pt x="3045" y="1282"/>
                  </a:cubicBezTo>
                  <a:cubicBezTo>
                    <a:pt x="3051" y="1291"/>
                    <a:pt x="3059" y="1297"/>
                    <a:pt x="3070" y="1288"/>
                  </a:cubicBezTo>
                  <a:cubicBezTo>
                    <a:pt x="3078" y="1280"/>
                    <a:pt x="3083" y="1250"/>
                    <a:pt x="3077" y="1242"/>
                  </a:cubicBezTo>
                  <a:cubicBezTo>
                    <a:pt x="3069" y="1232"/>
                    <a:pt x="3063" y="1218"/>
                    <a:pt x="3052" y="1212"/>
                  </a:cubicBezTo>
                  <a:cubicBezTo>
                    <a:pt x="3028" y="1199"/>
                    <a:pt x="3029" y="1174"/>
                    <a:pt x="3018" y="1154"/>
                  </a:cubicBezTo>
                  <a:cubicBezTo>
                    <a:pt x="3010" y="1138"/>
                    <a:pt x="2993" y="1127"/>
                    <a:pt x="2980" y="1113"/>
                  </a:cubicBezTo>
                  <a:close/>
                  <a:moveTo>
                    <a:pt x="731" y="1114"/>
                  </a:moveTo>
                  <a:cubicBezTo>
                    <a:pt x="724" y="1110"/>
                    <a:pt x="714" y="1102"/>
                    <a:pt x="712" y="1104"/>
                  </a:cubicBezTo>
                  <a:cubicBezTo>
                    <a:pt x="698" y="1116"/>
                    <a:pt x="676" y="1120"/>
                    <a:pt x="673" y="1145"/>
                  </a:cubicBezTo>
                  <a:cubicBezTo>
                    <a:pt x="670" y="1161"/>
                    <a:pt x="662" y="1181"/>
                    <a:pt x="650" y="1190"/>
                  </a:cubicBezTo>
                  <a:cubicBezTo>
                    <a:pt x="626" y="1209"/>
                    <a:pt x="611" y="1234"/>
                    <a:pt x="618" y="1261"/>
                  </a:cubicBezTo>
                  <a:cubicBezTo>
                    <a:pt x="619" y="1267"/>
                    <a:pt x="625" y="1275"/>
                    <a:pt x="629" y="1275"/>
                  </a:cubicBezTo>
                  <a:cubicBezTo>
                    <a:pt x="635" y="1276"/>
                    <a:pt x="642" y="1272"/>
                    <a:pt x="647" y="1267"/>
                  </a:cubicBezTo>
                  <a:cubicBezTo>
                    <a:pt x="652" y="1262"/>
                    <a:pt x="655" y="1253"/>
                    <a:pt x="660" y="1248"/>
                  </a:cubicBezTo>
                  <a:cubicBezTo>
                    <a:pt x="677" y="1229"/>
                    <a:pt x="687" y="1209"/>
                    <a:pt x="684" y="1183"/>
                  </a:cubicBezTo>
                  <a:cubicBezTo>
                    <a:pt x="684" y="1178"/>
                    <a:pt x="688" y="1169"/>
                    <a:pt x="690" y="1169"/>
                  </a:cubicBezTo>
                  <a:cubicBezTo>
                    <a:pt x="724" y="1167"/>
                    <a:pt x="716" y="1135"/>
                    <a:pt x="731" y="1114"/>
                  </a:cubicBezTo>
                  <a:close/>
                  <a:moveTo>
                    <a:pt x="2501" y="189"/>
                  </a:moveTo>
                  <a:cubicBezTo>
                    <a:pt x="2501" y="166"/>
                    <a:pt x="2446" y="134"/>
                    <a:pt x="2430" y="143"/>
                  </a:cubicBezTo>
                  <a:cubicBezTo>
                    <a:pt x="2429" y="143"/>
                    <a:pt x="2429" y="144"/>
                    <a:pt x="2428" y="144"/>
                  </a:cubicBezTo>
                  <a:cubicBezTo>
                    <a:pt x="2421" y="148"/>
                    <a:pt x="2413" y="151"/>
                    <a:pt x="2407" y="156"/>
                  </a:cubicBezTo>
                  <a:cubicBezTo>
                    <a:pt x="2400" y="162"/>
                    <a:pt x="2390" y="171"/>
                    <a:pt x="2391" y="178"/>
                  </a:cubicBezTo>
                  <a:cubicBezTo>
                    <a:pt x="2393" y="186"/>
                    <a:pt x="2402" y="194"/>
                    <a:pt x="2410" y="200"/>
                  </a:cubicBezTo>
                  <a:cubicBezTo>
                    <a:pt x="2414" y="203"/>
                    <a:pt x="2423" y="200"/>
                    <a:pt x="2427" y="203"/>
                  </a:cubicBezTo>
                  <a:cubicBezTo>
                    <a:pt x="2449" y="222"/>
                    <a:pt x="2470" y="197"/>
                    <a:pt x="2491" y="202"/>
                  </a:cubicBezTo>
                  <a:cubicBezTo>
                    <a:pt x="2494" y="202"/>
                    <a:pt x="2499" y="192"/>
                    <a:pt x="2501" y="189"/>
                  </a:cubicBezTo>
                  <a:close/>
                  <a:moveTo>
                    <a:pt x="3546" y="1187"/>
                  </a:moveTo>
                  <a:cubicBezTo>
                    <a:pt x="3544" y="1181"/>
                    <a:pt x="3543" y="1177"/>
                    <a:pt x="3542" y="1174"/>
                  </a:cubicBezTo>
                  <a:cubicBezTo>
                    <a:pt x="3534" y="1160"/>
                    <a:pt x="3528" y="1146"/>
                    <a:pt x="3518" y="1134"/>
                  </a:cubicBezTo>
                  <a:cubicBezTo>
                    <a:pt x="3513" y="1128"/>
                    <a:pt x="3500" y="1124"/>
                    <a:pt x="3494" y="1127"/>
                  </a:cubicBezTo>
                  <a:cubicBezTo>
                    <a:pt x="3488" y="1129"/>
                    <a:pt x="3484" y="1141"/>
                    <a:pt x="3481" y="1149"/>
                  </a:cubicBezTo>
                  <a:cubicBezTo>
                    <a:pt x="3479" y="1154"/>
                    <a:pt x="3479" y="1161"/>
                    <a:pt x="3478" y="1167"/>
                  </a:cubicBezTo>
                  <a:cubicBezTo>
                    <a:pt x="3477" y="1174"/>
                    <a:pt x="3475" y="1181"/>
                    <a:pt x="3477" y="1187"/>
                  </a:cubicBezTo>
                  <a:cubicBezTo>
                    <a:pt x="3479" y="1198"/>
                    <a:pt x="3483" y="1209"/>
                    <a:pt x="3487" y="1220"/>
                  </a:cubicBezTo>
                  <a:cubicBezTo>
                    <a:pt x="3491" y="1234"/>
                    <a:pt x="3512" y="1242"/>
                    <a:pt x="3520" y="1232"/>
                  </a:cubicBezTo>
                  <a:cubicBezTo>
                    <a:pt x="3531" y="1218"/>
                    <a:pt x="3538" y="1202"/>
                    <a:pt x="3546" y="1187"/>
                  </a:cubicBezTo>
                  <a:close/>
                  <a:moveTo>
                    <a:pt x="2526" y="3481"/>
                  </a:moveTo>
                  <a:cubicBezTo>
                    <a:pt x="2514" y="3484"/>
                    <a:pt x="2499" y="3487"/>
                    <a:pt x="2485" y="3494"/>
                  </a:cubicBezTo>
                  <a:cubicBezTo>
                    <a:pt x="2479" y="3497"/>
                    <a:pt x="2474" y="3508"/>
                    <a:pt x="2475" y="3515"/>
                  </a:cubicBezTo>
                  <a:cubicBezTo>
                    <a:pt x="2475" y="3522"/>
                    <a:pt x="2483" y="3529"/>
                    <a:pt x="2490" y="3534"/>
                  </a:cubicBezTo>
                  <a:cubicBezTo>
                    <a:pt x="2495" y="3537"/>
                    <a:pt x="2504" y="3537"/>
                    <a:pt x="2507" y="3541"/>
                  </a:cubicBezTo>
                  <a:cubicBezTo>
                    <a:pt x="2520" y="3555"/>
                    <a:pt x="2531" y="3548"/>
                    <a:pt x="2543" y="3542"/>
                  </a:cubicBezTo>
                  <a:cubicBezTo>
                    <a:pt x="2553" y="3538"/>
                    <a:pt x="2563" y="3533"/>
                    <a:pt x="2571" y="3525"/>
                  </a:cubicBezTo>
                  <a:cubicBezTo>
                    <a:pt x="2577" y="3519"/>
                    <a:pt x="2582" y="3510"/>
                    <a:pt x="2584" y="3501"/>
                  </a:cubicBezTo>
                  <a:cubicBezTo>
                    <a:pt x="2585" y="3497"/>
                    <a:pt x="2577" y="3488"/>
                    <a:pt x="2571" y="3487"/>
                  </a:cubicBezTo>
                  <a:cubicBezTo>
                    <a:pt x="2558" y="3483"/>
                    <a:pt x="2543" y="3483"/>
                    <a:pt x="2526" y="3481"/>
                  </a:cubicBezTo>
                  <a:close/>
                  <a:moveTo>
                    <a:pt x="184" y="1221"/>
                  </a:moveTo>
                  <a:cubicBezTo>
                    <a:pt x="198" y="1220"/>
                    <a:pt x="206" y="1212"/>
                    <a:pt x="208" y="1197"/>
                  </a:cubicBezTo>
                  <a:cubicBezTo>
                    <a:pt x="210" y="1179"/>
                    <a:pt x="227" y="1161"/>
                    <a:pt x="209" y="1142"/>
                  </a:cubicBezTo>
                  <a:cubicBezTo>
                    <a:pt x="208" y="1142"/>
                    <a:pt x="210" y="1139"/>
                    <a:pt x="211" y="1137"/>
                  </a:cubicBezTo>
                  <a:cubicBezTo>
                    <a:pt x="214" y="1125"/>
                    <a:pt x="212" y="1115"/>
                    <a:pt x="199" y="1112"/>
                  </a:cubicBezTo>
                  <a:cubicBezTo>
                    <a:pt x="186" y="1107"/>
                    <a:pt x="176" y="1113"/>
                    <a:pt x="170" y="1126"/>
                  </a:cubicBezTo>
                  <a:cubicBezTo>
                    <a:pt x="167" y="1134"/>
                    <a:pt x="163" y="1142"/>
                    <a:pt x="157" y="1149"/>
                  </a:cubicBezTo>
                  <a:cubicBezTo>
                    <a:pt x="146" y="1164"/>
                    <a:pt x="158" y="1213"/>
                    <a:pt x="176" y="1220"/>
                  </a:cubicBezTo>
                  <a:cubicBezTo>
                    <a:pt x="178" y="1221"/>
                    <a:pt x="181" y="1221"/>
                    <a:pt x="184" y="1221"/>
                  </a:cubicBezTo>
                  <a:close/>
                  <a:moveTo>
                    <a:pt x="3470" y="2527"/>
                  </a:moveTo>
                  <a:cubicBezTo>
                    <a:pt x="3466" y="2546"/>
                    <a:pt x="3476" y="2553"/>
                    <a:pt x="3490" y="2555"/>
                  </a:cubicBezTo>
                  <a:cubicBezTo>
                    <a:pt x="3506" y="2559"/>
                    <a:pt x="3506" y="2546"/>
                    <a:pt x="3510" y="2536"/>
                  </a:cubicBezTo>
                  <a:cubicBezTo>
                    <a:pt x="3513" y="2530"/>
                    <a:pt x="3517" y="2524"/>
                    <a:pt x="3521" y="2519"/>
                  </a:cubicBezTo>
                  <a:cubicBezTo>
                    <a:pt x="3530" y="2507"/>
                    <a:pt x="3536" y="2497"/>
                    <a:pt x="3526" y="2483"/>
                  </a:cubicBezTo>
                  <a:cubicBezTo>
                    <a:pt x="3521" y="2478"/>
                    <a:pt x="3520" y="2471"/>
                    <a:pt x="3515" y="2466"/>
                  </a:cubicBezTo>
                  <a:cubicBezTo>
                    <a:pt x="3509" y="2459"/>
                    <a:pt x="3502" y="2450"/>
                    <a:pt x="3494" y="2449"/>
                  </a:cubicBezTo>
                  <a:cubicBezTo>
                    <a:pt x="3487" y="2448"/>
                    <a:pt x="3472" y="2457"/>
                    <a:pt x="3472" y="2461"/>
                  </a:cubicBezTo>
                  <a:cubicBezTo>
                    <a:pt x="3472" y="2480"/>
                    <a:pt x="3451" y="2499"/>
                    <a:pt x="3469" y="2519"/>
                  </a:cubicBezTo>
                  <a:cubicBezTo>
                    <a:pt x="3471" y="2520"/>
                    <a:pt x="3470" y="2525"/>
                    <a:pt x="3470" y="2527"/>
                  </a:cubicBezTo>
                  <a:close/>
                  <a:moveTo>
                    <a:pt x="1262" y="3500"/>
                  </a:moveTo>
                  <a:cubicBezTo>
                    <a:pt x="1263" y="3477"/>
                    <a:pt x="1221" y="3459"/>
                    <a:pt x="1199" y="3468"/>
                  </a:cubicBezTo>
                  <a:cubicBezTo>
                    <a:pt x="1192" y="3470"/>
                    <a:pt x="1184" y="3472"/>
                    <a:pt x="1177" y="3472"/>
                  </a:cubicBezTo>
                  <a:cubicBezTo>
                    <a:pt x="1163" y="3472"/>
                    <a:pt x="1156" y="3481"/>
                    <a:pt x="1156" y="3493"/>
                  </a:cubicBezTo>
                  <a:cubicBezTo>
                    <a:pt x="1155" y="3499"/>
                    <a:pt x="1163" y="3507"/>
                    <a:pt x="1169" y="3512"/>
                  </a:cubicBezTo>
                  <a:cubicBezTo>
                    <a:pt x="1176" y="3518"/>
                    <a:pt x="1187" y="3521"/>
                    <a:pt x="1194" y="3527"/>
                  </a:cubicBezTo>
                  <a:cubicBezTo>
                    <a:pt x="1215" y="3547"/>
                    <a:pt x="1228" y="3523"/>
                    <a:pt x="1244" y="3518"/>
                  </a:cubicBezTo>
                  <a:cubicBezTo>
                    <a:pt x="1251" y="3515"/>
                    <a:pt x="1256" y="3506"/>
                    <a:pt x="1262" y="3499"/>
                  </a:cubicBezTo>
                  <a:cubicBezTo>
                    <a:pt x="1262" y="3499"/>
                    <a:pt x="1262" y="3498"/>
                    <a:pt x="1262" y="3500"/>
                  </a:cubicBezTo>
                  <a:close/>
                  <a:moveTo>
                    <a:pt x="230" y="2481"/>
                  </a:moveTo>
                  <a:cubicBezTo>
                    <a:pt x="228" y="2474"/>
                    <a:pt x="227" y="2463"/>
                    <a:pt x="222" y="2454"/>
                  </a:cubicBezTo>
                  <a:cubicBezTo>
                    <a:pt x="218" y="2446"/>
                    <a:pt x="210" y="2435"/>
                    <a:pt x="202" y="2434"/>
                  </a:cubicBezTo>
                  <a:cubicBezTo>
                    <a:pt x="195" y="2434"/>
                    <a:pt x="185" y="2443"/>
                    <a:pt x="178" y="2450"/>
                  </a:cubicBezTo>
                  <a:cubicBezTo>
                    <a:pt x="175" y="2454"/>
                    <a:pt x="175" y="2462"/>
                    <a:pt x="171" y="2465"/>
                  </a:cubicBezTo>
                  <a:cubicBezTo>
                    <a:pt x="157" y="2478"/>
                    <a:pt x="162" y="2489"/>
                    <a:pt x="170" y="2502"/>
                  </a:cubicBezTo>
                  <a:cubicBezTo>
                    <a:pt x="175" y="2510"/>
                    <a:pt x="178" y="2519"/>
                    <a:pt x="184" y="2527"/>
                  </a:cubicBezTo>
                  <a:cubicBezTo>
                    <a:pt x="188" y="2533"/>
                    <a:pt x="195" y="2541"/>
                    <a:pt x="200" y="2541"/>
                  </a:cubicBezTo>
                  <a:cubicBezTo>
                    <a:pt x="208" y="2539"/>
                    <a:pt x="219" y="2534"/>
                    <a:pt x="222" y="2527"/>
                  </a:cubicBezTo>
                  <a:cubicBezTo>
                    <a:pt x="227" y="2514"/>
                    <a:pt x="227" y="2498"/>
                    <a:pt x="230" y="2481"/>
                  </a:cubicBezTo>
                  <a:close/>
                  <a:moveTo>
                    <a:pt x="1131" y="223"/>
                  </a:moveTo>
                  <a:cubicBezTo>
                    <a:pt x="1137" y="222"/>
                    <a:pt x="1146" y="218"/>
                    <a:pt x="1156" y="217"/>
                  </a:cubicBezTo>
                  <a:cubicBezTo>
                    <a:pt x="1170" y="216"/>
                    <a:pt x="1179" y="208"/>
                    <a:pt x="1177" y="196"/>
                  </a:cubicBezTo>
                  <a:cubicBezTo>
                    <a:pt x="1175" y="187"/>
                    <a:pt x="1166" y="179"/>
                    <a:pt x="1159" y="171"/>
                  </a:cubicBezTo>
                  <a:cubicBezTo>
                    <a:pt x="1156" y="168"/>
                    <a:pt x="1149" y="168"/>
                    <a:pt x="1146" y="165"/>
                  </a:cubicBezTo>
                  <a:cubicBezTo>
                    <a:pt x="1135" y="152"/>
                    <a:pt x="1123" y="155"/>
                    <a:pt x="1111" y="163"/>
                  </a:cubicBezTo>
                  <a:cubicBezTo>
                    <a:pt x="1102" y="169"/>
                    <a:pt x="1093" y="172"/>
                    <a:pt x="1084" y="178"/>
                  </a:cubicBezTo>
                  <a:cubicBezTo>
                    <a:pt x="1079" y="182"/>
                    <a:pt x="1070" y="189"/>
                    <a:pt x="1071" y="193"/>
                  </a:cubicBezTo>
                  <a:cubicBezTo>
                    <a:pt x="1073" y="201"/>
                    <a:pt x="1078" y="213"/>
                    <a:pt x="1085" y="216"/>
                  </a:cubicBezTo>
                  <a:cubicBezTo>
                    <a:pt x="1098" y="221"/>
                    <a:pt x="1113" y="221"/>
                    <a:pt x="1131" y="2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3"/>
            <p:cNvSpPr>
              <a:spLocks/>
            </p:cNvSpPr>
            <p:nvPr/>
          </p:nvSpPr>
          <p:spPr bwMode="auto">
            <a:xfrm>
              <a:off x="5130573" y="2098814"/>
              <a:ext cx="120355" cy="161704"/>
            </a:xfrm>
            <a:custGeom>
              <a:avLst/>
              <a:gdLst>
                <a:gd name="T0" fmla="*/ 64 w 138"/>
                <a:gd name="T1" fmla="*/ 21 h 185"/>
                <a:gd name="T2" fmla="*/ 79 w 138"/>
                <a:gd name="T3" fmla="*/ 12 h 185"/>
                <a:gd name="T4" fmla="*/ 108 w 138"/>
                <a:gd name="T5" fmla="*/ 13 h 185"/>
                <a:gd name="T6" fmla="*/ 108 w 138"/>
                <a:gd name="T7" fmla="*/ 53 h 185"/>
                <a:gd name="T8" fmla="*/ 81 w 138"/>
                <a:gd name="T9" fmla="*/ 60 h 185"/>
                <a:gd name="T10" fmla="*/ 77 w 138"/>
                <a:gd name="T11" fmla="*/ 128 h 185"/>
                <a:gd name="T12" fmla="*/ 109 w 138"/>
                <a:gd name="T13" fmla="*/ 130 h 185"/>
                <a:gd name="T14" fmla="*/ 134 w 138"/>
                <a:gd name="T15" fmla="*/ 144 h 185"/>
                <a:gd name="T16" fmla="*/ 133 w 138"/>
                <a:gd name="T17" fmla="*/ 171 h 185"/>
                <a:gd name="T18" fmla="*/ 106 w 138"/>
                <a:gd name="T19" fmla="*/ 183 h 185"/>
                <a:gd name="T20" fmla="*/ 81 w 138"/>
                <a:gd name="T21" fmla="*/ 184 h 185"/>
                <a:gd name="T22" fmla="*/ 75 w 138"/>
                <a:gd name="T23" fmla="*/ 185 h 185"/>
                <a:gd name="T24" fmla="*/ 26 w 138"/>
                <a:gd name="T25" fmla="*/ 179 h 185"/>
                <a:gd name="T26" fmla="*/ 3 w 138"/>
                <a:gd name="T27" fmla="*/ 153 h 185"/>
                <a:gd name="T28" fmla="*/ 10 w 138"/>
                <a:gd name="T29" fmla="*/ 114 h 185"/>
                <a:gd name="T30" fmla="*/ 29 w 138"/>
                <a:gd name="T31" fmla="*/ 83 h 185"/>
                <a:gd name="T32" fmla="*/ 11 w 138"/>
                <a:gd name="T33" fmla="*/ 75 h 185"/>
                <a:gd name="T34" fmla="*/ 15 w 138"/>
                <a:gd name="T35" fmla="*/ 54 h 185"/>
                <a:gd name="T36" fmla="*/ 64 w 138"/>
                <a:gd name="T37" fmla="*/ 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185">
                  <a:moveTo>
                    <a:pt x="64" y="21"/>
                  </a:moveTo>
                  <a:cubicBezTo>
                    <a:pt x="69" y="18"/>
                    <a:pt x="74" y="15"/>
                    <a:pt x="79" y="12"/>
                  </a:cubicBezTo>
                  <a:cubicBezTo>
                    <a:pt x="89" y="5"/>
                    <a:pt x="100" y="0"/>
                    <a:pt x="108" y="13"/>
                  </a:cubicBezTo>
                  <a:cubicBezTo>
                    <a:pt x="115" y="26"/>
                    <a:pt x="125" y="41"/>
                    <a:pt x="108" y="53"/>
                  </a:cubicBezTo>
                  <a:cubicBezTo>
                    <a:pt x="102" y="58"/>
                    <a:pt x="91" y="58"/>
                    <a:pt x="81" y="60"/>
                  </a:cubicBezTo>
                  <a:cubicBezTo>
                    <a:pt x="103" y="82"/>
                    <a:pt x="94" y="103"/>
                    <a:pt x="77" y="128"/>
                  </a:cubicBezTo>
                  <a:cubicBezTo>
                    <a:pt x="89" y="129"/>
                    <a:pt x="100" y="128"/>
                    <a:pt x="109" y="130"/>
                  </a:cubicBezTo>
                  <a:cubicBezTo>
                    <a:pt x="118" y="133"/>
                    <a:pt x="130" y="137"/>
                    <a:pt x="134" y="144"/>
                  </a:cubicBezTo>
                  <a:cubicBezTo>
                    <a:pt x="138" y="151"/>
                    <a:pt x="138" y="165"/>
                    <a:pt x="133" y="171"/>
                  </a:cubicBezTo>
                  <a:cubicBezTo>
                    <a:pt x="127" y="178"/>
                    <a:pt x="115" y="180"/>
                    <a:pt x="106" y="183"/>
                  </a:cubicBezTo>
                  <a:cubicBezTo>
                    <a:pt x="98" y="185"/>
                    <a:pt x="89" y="184"/>
                    <a:pt x="81" y="184"/>
                  </a:cubicBezTo>
                  <a:cubicBezTo>
                    <a:pt x="79" y="185"/>
                    <a:pt x="77" y="185"/>
                    <a:pt x="75" y="185"/>
                  </a:cubicBezTo>
                  <a:cubicBezTo>
                    <a:pt x="58" y="183"/>
                    <a:pt x="42" y="182"/>
                    <a:pt x="26" y="179"/>
                  </a:cubicBezTo>
                  <a:cubicBezTo>
                    <a:pt x="12" y="176"/>
                    <a:pt x="3" y="166"/>
                    <a:pt x="3" y="153"/>
                  </a:cubicBezTo>
                  <a:cubicBezTo>
                    <a:pt x="3" y="140"/>
                    <a:pt x="6" y="126"/>
                    <a:pt x="10" y="114"/>
                  </a:cubicBezTo>
                  <a:cubicBezTo>
                    <a:pt x="14" y="103"/>
                    <a:pt x="22" y="93"/>
                    <a:pt x="29" y="83"/>
                  </a:cubicBezTo>
                  <a:cubicBezTo>
                    <a:pt x="26" y="82"/>
                    <a:pt x="18" y="79"/>
                    <a:pt x="11" y="75"/>
                  </a:cubicBezTo>
                  <a:cubicBezTo>
                    <a:pt x="0" y="67"/>
                    <a:pt x="13" y="61"/>
                    <a:pt x="15" y="54"/>
                  </a:cubicBezTo>
                  <a:cubicBezTo>
                    <a:pt x="31" y="43"/>
                    <a:pt x="47" y="32"/>
                    <a:pt x="64" y="2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4"/>
            <p:cNvSpPr>
              <a:spLocks/>
            </p:cNvSpPr>
            <p:nvPr/>
          </p:nvSpPr>
          <p:spPr bwMode="auto">
            <a:xfrm>
              <a:off x="6910799" y="4640675"/>
              <a:ext cx="122940" cy="150998"/>
            </a:xfrm>
            <a:custGeom>
              <a:avLst/>
              <a:gdLst>
                <a:gd name="T0" fmla="*/ 126 w 141"/>
                <a:gd name="T1" fmla="*/ 138 h 173"/>
                <a:gd name="T2" fmla="*/ 61 w 141"/>
                <a:gd name="T3" fmla="*/ 170 h 173"/>
                <a:gd name="T4" fmla="*/ 31 w 141"/>
                <a:gd name="T5" fmla="*/ 166 h 173"/>
                <a:gd name="T6" fmla="*/ 26 w 141"/>
                <a:gd name="T7" fmla="*/ 138 h 173"/>
                <a:gd name="T8" fmla="*/ 55 w 141"/>
                <a:gd name="T9" fmla="*/ 124 h 173"/>
                <a:gd name="T10" fmla="*/ 58 w 141"/>
                <a:gd name="T11" fmla="*/ 122 h 173"/>
                <a:gd name="T12" fmla="*/ 72 w 141"/>
                <a:gd name="T13" fmla="*/ 51 h 173"/>
                <a:gd name="T14" fmla="*/ 25 w 141"/>
                <a:gd name="T15" fmla="*/ 51 h 173"/>
                <a:gd name="T16" fmla="*/ 1 w 141"/>
                <a:gd name="T17" fmla="*/ 27 h 173"/>
                <a:gd name="T18" fmla="*/ 29 w 141"/>
                <a:gd name="T19" fmla="*/ 2 h 173"/>
                <a:gd name="T20" fmla="*/ 106 w 141"/>
                <a:gd name="T21" fmla="*/ 1 h 173"/>
                <a:gd name="T22" fmla="*/ 136 w 141"/>
                <a:gd name="T23" fmla="*/ 35 h 173"/>
                <a:gd name="T24" fmla="*/ 127 w 141"/>
                <a:gd name="T25" fmla="*/ 72 h 173"/>
                <a:gd name="T26" fmla="*/ 114 w 141"/>
                <a:gd name="T27" fmla="*/ 86 h 173"/>
                <a:gd name="T28" fmla="*/ 100 w 141"/>
                <a:gd name="T29" fmla="*/ 94 h 173"/>
                <a:gd name="T30" fmla="*/ 128 w 141"/>
                <a:gd name="T31" fmla="*/ 135 h 173"/>
                <a:gd name="T32" fmla="*/ 126 w 141"/>
                <a:gd name="T33" fmla="*/ 13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1" h="173">
                  <a:moveTo>
                    <a:pt x="126" y="138"/>
                  </a:moveTo>
                  <a:cubicBezTo>
                    <a:pt x="104" y="149"/>
                    <a:pt x="83" y="161"/>
                    <a:pt x="61" y="170"/>
                  </a:cubicBezTo>
                  <a:cubicBezTo>
                    <a:pt x="53" y="173"/>
                    <a:pt x="38" y="171"/>
                    <a:pt x="31" y="166"/>
                  </a:cubicBezTo>
                  <a:cubicBezTo>
                    <a:pt x="25" y="160"/>
                    <a:pt x="22" y="143"/>
                    <a:pt x="26" y="138"/>
                  </a:cubicBezTo>
                  <a:cubicBezTo>
                    <a:pt x="31" y="130"/>
                    <a:pt x="45" y="128"/>
                    <a:pt x="55" y="124"/>
                  </a:cubicBezTo>
                  <a:cubicBezTo>
                    <a:pt x="56" y="123"/>
                    <a:pt x="57" y="122"/>
                    <a:pt x="58" y="122"/>
                  </a:cubicBezTo>
                  <a:cubicBezTo>
                    <a:pt x="38" y="87"/>
                    <a:pt x="42" y="69"/>
                    <a:pt x="72" y="51"/>
                  </a:cubicBezTo>
                  <a:cubicBezTo>
                    <a:pt x="56" y="51"/>
                    <a:pt x="41" y="51"/>
                    <a:pt x="25" y="51"/>
                  </a:cubicBezTo>
                  <a:cubicBezTo>
                    <a:pt x="10" y="51"/>
                    <a:pt x="3" y="40"/>
                    <a:pt x="1" y="27"/>
                  </a:cubicBezTo>
                  <a:cubicBezTo>
                    <a:pt x="0" y="14"/>
                    <a:pt x="14" y="2"/>
                    <a:pt x="29" y="2"/>
                  </a:cubicBezTo>
                  <a:cubicBezTo>
                    <a:pt x="55" y="2"/>
                    <a:pt x="80" y="2"/>
                    <a:pt x="106" y="1"/>
                  </a:cubicBezTo>
                  <a:cubicBezTo>
                    <a:pt x="122" y="0"/>
                    <a:pt x="139" y="19"/>
                    <a:pt x="136" y="35"/>
                  </a:cubicBezTo>
                  <a:cubicBezTo>
                    <a:pt x="134" y="48"/>
                    <a:pt x="131" y="60"/>
                    <a:pt x="127" y="72"/>
                  </a:cubicBezTo>
                  <a:cubicBezTo>
                    <a:pt x="125" y="78"/>
                    <a:pt x="119" y="82"/>
                    <a:pt x="114" y="86"/>
                  </a:cubicBezTo>
                  <a:cubicBezTo>
                    <a:pt x="111" y="89"/>
                    <a:pt x="106" y="91"/>
                    <a:pt x="100" y="94"/>
                  </a:cubicBezTo>
                  <a:cubicBezTo>
                    <a:pt x="136" y="105"/>
                    <a:pt x="141" y="114"/>
                    <a:pt x="128" y="135"/>
                  </a:cubicBezTo>
                  <a:cubicBezTo>
                    <a:pt x="127" y="136"/>
                    <a:pt x="126" y="137"/>
                    <a:pt x="126" y="13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5"/>
            <p:cNvSpPr>
              <a:spLocks noEditPoints="1"/>
            </p:cNvSpPr>
            <p:nvPr/>
          </p:nvSpPr>
          <p:spPr bwMode="auto">
            <a:xfrm>
              <a:off x="5022401" y="2387888"/>
              <a:ext cx="2156429" cy="2154213"/>
            </a:xfrm>
            <a:custGeom>
              <a:avLst/>
              <a:gdLst>
                <a:gd name="T0" fmla="*/ 1235 w 2471"/>
                <a:gd name="T1" fmla="*/ 0 h 2468"/>
                <a:gd name="T2" fmla="*/ 2468 w 2471"/>
                <a:gd name="T3" fmla="*/ 1231 h 2468"/>
                <a:gd name="T4" fmla="*/ 1236 w 2471"/>
                <a:gd name="T5" fmla="*/ 2467 h 2468"/>
                <a:gd name="T6" fmla="*/ 2 w 2471"/>
                <a:gd name="T7" fmla="*/ 1227 h 2468"/>
                <a:gd name="T8" fmla="*/ 1235 w 2471"/>
                <a:gd name="T9" fmla="*/ 0 h 2468"/>
                <a:gd name="T10" fmla="*/ 1238 w 2471"/>
                <a:gd name="T11" fmla="*/ 21 h 2468"/>
                <a:gd name="T12" fmla="*/ 29 w 2471"/>
                <a:gd name="T13" fmla="*/ 1252 h 2468"/>
                <a:gd name="T14" fmla="*/ 1263 w 2471"/>
                <a:gd name="T15" fmla="*/ 2439 h 2468"/>
                <a:gd name="T16" fmla="*/ 2447 w 2471"/>
                <a:gd name="T17" fmla="*/ 1233 h 2468"/>
                <a:gd name="T18" fmla="*/ 1238 w 2471"/>
                <a:gd name="T19" fmla="*/ 21 h 2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71" h="2468">
                  <a:moveTo>
                    <a:pt x="1235" y="0"/>
                  </a:moveTo>
                  <a:cubicBezTo>
                    <a:pt x="1922" y="5"/>
                    <a:pt x="2466" y="551"/>
                    <a:pt x="2468" y="1231"/>
                  </a:cubicBezTo>
                  <a:cubicBezTo>
                    <a:pt x="2471" y="1914"/>
                    <a:pt x="1915" y="2468"/>
                    <a:pt x="1236" y="2467"/>
                  </a:cubicBezTo>
                  <a:cubicBezTo>
                    <a:pt x="550" y="2466"/>
                    <a:pt x="0" y="1914"/>
                    <a:pt x="2" y="1227"/>
                  </a:cubicBezTo>
                  <a:cubicBezTo>
                    <a:pt x="4" y="561"/>
                    <a:pt x="541" y="5"/>
                    <a:pt x="1235" y="0"/>
                  </a:cubicBezTo>
                  <a:close/>
                  <a:moveTo>
                    <a:pt x="1238" y="21"/>
                  </a:moveTo>
                  <a:cubicBezTo>
                    <a:pt x="568" y="21"/>
                    <a:pt x="18" y="569"/>
                    <a:pt x="29" y="1252"/>
                  </a:cubicBezTo>
                  <a:cubicBezTo>
                    <a:pt x="40" y="1901"/>
                    <a:pt x="574" y="2452"/>
                    <a:pt x="1263" y="2439"/>
                  </a:cubicBezTo>
                  <a:cubicBezTo>
                    <a:pt x="1916" y="2427"/>
                    <a:pt x="2447" y="1894"/>
                    <a:pt x="2447" y="1233"/>
                  </a:cubicBezTo>
                  <a:cubicBezTo>
                    <a:pt x="2448" y="561"/>
                    <a:pt x="1908" y="21"/>
                    <a:pt x="1238" y="2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6"/>
            <p:cNvSpPr>
              <a:spLocks noEditPoints="1"/>
            </p:cNvSpPr>
            <p:nvPr/>
          </p:nvSpPr>
          <p:spPr bwMode="auto">
            <a:xfrm>
              <a:off x="6277272" y="4402180"/>
              <a:ext cx="739853" cy="548245"/>
            </a:xfrm>
            <a:custGeom>
              <a:avLst/>
              <a:gdLst>
                <a:gd name="T0" fmla="*/ 172 w 848"/>
                <a:gd name="T1" fmla="*/ 502 h 628"/>
                <a:gd name="T2" fmla="*/ 140 w 848"/>
                <a:gd name="T3" fmla="*/ 493 h 628"/>
                <a:gd name="T4" fmla="*/ 151 w 848"/>
                <a:gd name="T5" fmla="*/ 453 h 628"/>
                <a:gd name="T6" fmla="*/ 111 w 848"/>
                <a:gd name="T7" fmla="*/ 433 h 628"/>
                <a:gd name="T8" fmla="*/ 107 w 848"/>
                <a:gd name="T9" fmla="*/ 534 h 628"/>
                <a:gd name="T10" fmla="*/ 74 w 848"/>
                <a:gd name="T11" fmla="*/ 598 h 628"/>
                <a:gd name="T12" fmla="*/ 33 w 848"/>
                <a:gd name="T13" fmla="*/ 530 h 628"/>
                <a:gd name="T14" fmla="*/ 3 w 848"/>
                <a:gd name="T15" fmla="*/ 525 h 628"/>
                <a:gd name="T16" fmla="*/ 44 w 848"/>
                <a:gd name="T17" fmla="*/ 420 h 628"/>
                <a:gd name="T18" fmla="*/ 188 w 848"/>
                <a:gd name="T19" fmla="*/ 247 h 628"/>
                <a:gd name="T20" fmla="*/ 275 w 848"/>
                <a:gd name="T21" fmla="*/ 194 h 628"/>
                <a:gd name="T22" fmla="*/ 345 w 848"/>
                <a:gd name="T23" fmla="*/ 206 h 628"/>
                <a:gd name="T24" fmla="*/ 385 w 848"/>
                <a:gd name="T25" fmla="*/ 313 h 628"/>
                <a:gd name="T26" fmla="*/ 413 w 848"/>
                <a:gd name="T27" fmla="*/ 227 h 628"/>
                <a:gd name="T28" fmla="*/ 468 w 848"/>
                <a:gd name="T29" fmla="*/ 222 h 628"/>
                <a:gd name="T30" fmla="*/ 587 w 848"/>
                <a:gd name="T31" fmla="*/ 78 h 628"/>
                <a:gd name="T32" fmla="*/ 617 w 848"/>
                <a:gd name="T33" fmla="*/ 18 h 628"/>
                <a:gd name="T34" fmla="*/ 681 w 848"/>
                <a:gd name="T35" fmla="*/ 69 h 628"/>
                <a:gd name="T36" fmla="*/ 607 w 848"/>
                <a:gd name="T37" fmla="*/ 127 h 628"/>
                <a:gd name="T38" fmla="*/ 721 w 848"/>
                <a:gd name="T39" fmla="*/ 180 h 628"/>
                <a:gd name="T40" fmla="*/ 829 w 848"/>
                <a:gd name="T41" fmla="*/ 103 h 628"/>
                <a:gd name="T42" fmla="*/ 813 w 848"/>
                <a:gd name="T43" fmla="*/ 191 h 628"/>
                <a:gd name="T44" fmla="*/ 687 w 848"/>
                <a:gd name="T45" fmla="*/ 259 h 628"/>
                <a:gd name="T46" fmla="*/ 622 w 848"/>
                <a:gd name="T47" fmla="*/ 227 h 628"/>
                <a:gd name="T48" fmla="*/ 565 w 848"/>
                <a:gd name="T49" fmla="*/ 182 h 628"/>
                <a:gd name="T50" fmla="*/ 538 w 848"/>
                <a:gd name="T51" fmla="*/ 219 h 628"/>
                <a:gd name="T52" fmla="*/ 604 w 848"/>
                <a:gd name="T53" fmla="*/ 261 h 628"/>
                <a:gd name="T54" fmla="*/ 663 w 848"/>
                <a:gd name="T55" fmla="*/ 331 h 628"/>
                <a:gd name="T56" fmla="*/ 669 w 848"/>
                <a:gd name="T57" fmla="*/ 385 h 628"/>
                <a:gd name="T58" fmla="*/ 588 w 848"/>
                <a:gd name="T59" fmla="*/ 441 h 628"/>
                <a:gd name="T60" fmla="*/ 561 w 848"/>
                <a:gd name="T61" fmla="*/ 486 h 628"/>
                <a:gd name="T62" fmla="*/ 462 w 848"/>
                <a:gd name="T63" fmla="*/ 467 h 628"/>
                <a:gd name="T64" fmla="*/ 391 w 848"/>
                <a:gd name="T65" fmla="*/ 428 h 628"/>
                <a:gd name="T66" fmla="*/ 328 w 848"/>
                <a:gd name="T67" fmla="*/ 370 h 628"/>
                <a:gd name="T68" fmla="*/ 283 w 848"/>
                <a:gd name="T69" fmla="*/ 368 h 628"/>
                <a:gd name="T70" fmla="*/ 223 w 848"/>
                <a:gd name="T71" fmla="*/ 343 h 628"/>
                <a:gd name="T72" fmla="*/ 150 w 848"/>
                <a:gd name="T73" fmla="*/ 348 h 628"/>
                <a:gd name="T74" fmla="*/ 174 w 848"/>
                <a:gd name="T75" fmla="*/ 358 h 628"/>
                <a:gd name="T76" fmla="*/ 268 w 848"/>
                <a:gd name="T77" fmla="*/ 391 h 628"/>
                <a:gd name="T78" fmla="*/ 287 w 848"/>
                <a:gd name="T79" fmla="*/ 451 h 628"/>
                <a:gd name="T80" fmla="*/ 248 w 848"/>
                <a:gd name="T81" fmla="*/ 537 h 628"/>
                <a:gd name="T82" fmla="*/ 274 w 848"/>
                <a:gd name="T83" fmla="*/ 561 h 628"/>
                <a:gd name="T84" fmla="*/ 277 w 848"/>
                <a:gd name="T85" fmla="*/ 567 h 628"/>
                <a:gd name="T86" fmla="*/ 166 w 848"/>
                <a:gd name="T87" fmla="*/ 587 h 628"/>
                <a:gd name="T88" fmla="*/ 226 w 848"/>
                <a:gd name="T89" fmla="*/ 620 h 628"/>
                <a:gd name="T90" fmla="*/ 401 w 848"/>
                <a:gd name="T91" fmla="*/ 306 h 628"/>
                <a:gd name="T92" fmla="*/ 543 w 848"/>
                <a:gd name="T93" fmla="*/ 382 h 628"/>
                <a:gd name="T94" fmla="*/ 449 w 848"/>
                <a:gd name="T95" fmla="*/ 273 h 628"/>
                <a:gd name="T96" fmla="*/ 446 w 848"/>
                <a:gd name="T97" fmla="*/ 321 h 628"/>
                <a:gd name="T98" fmla="*/ 405 w 848"/>
                <a:gd name="T99" fmla="*/ 30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48" h="628">
                  <a:moveTo>
                    <a:pt x="124" y="583"/>
                  </a:moveTo>
                  <a:cubicBezTo>
                    <a:pt x="131" y="569"/>
                    <a:pt x="136" y="557"/>
                    <a:pt x="142" y="545"/>
                  </a:cubicBezTo>
                  <a:cubicBezTo>
                    <a:pt x="140" y="544"/>
                    <a:pt x="138" y="543"/>
                    <a:pt x="136" y="541"/>
                  </a:cubicBezTo>
                  <a:cubicBezTo>
                    <a:pt x="151" y="534"/>
                    <a:pt x="171" y="531"/>
                    <a:pt x="172" y="502"/>
                  </a:cubicBezTo>
                  <a:cubicBezTo>
                    <a:pt x="152" y="517"/>
                    <a:pt x="136" y="530"/>
                    <a:pt x="119" y="543"/>
                  </a:cubicBezTo>
                  <a:cubicBezTo>
                    <a:pt x="119" y="543"/>
                    <a:pt x="118" y="542"/>
                    <a:pt x="117" y="542"/>
                  </a:cubicBezTo>
                  <a:cubicBezTo>
                    <a:pt x="126" y="527"/>
                    <a:pt x="136" y="513"/>
                    <a:pt x="145" y="499"/>
                  </a:cubicBezTo>
                  <a:cubicBezTo>
                    <a:pt x="144" y="497"/>
                    <a:pt x="142" y="495"/>
                    <a:pt x="140" y="493"/>
                  </a:cubicBezTo>
                  <a:cubicBezTo>
                    <a:pt x="131" y="501"/>
                    <a:pt x="122" y="508"/>
                    <a:pt x="111" y="516"/>
                  </a:cubicBezTo>
                  <a:cubicBezTo>
                    <a:pt x="103" y="509"/>
                    <a:pt x="82" y="505"/>
                    <a:pt x="91" y="485"/>
                  </a:cubicBezTo>
                  <a:cubicBezTo>
                    <a:pt x="98" y="467"/>
                    <a:pt x="120" y="464"/>
                    <a:pt x="139" y="475"/>
                  </a:cubicBezTo>
                  <a:cubicBezTo>
                    <a:pt x="143" y="468"/>
                    <a:pt x="147" y="462"/>
                    <a:pt x="151" y="453"/>
                  </a:cubicBezTo>
                  <a:cubicBezTo>
                    <a:pt x="154" y="456"/>
                    <a:pt x="157" y="458"/>
                    <a:pt x="159" y="460"/>
                  </a:cubicBezTo>
                  <a:cubicBezTo>
                    <a:pt x="169" y="457"/>
                    <a:pt x="169" y="433"/>
                    <a:pt x="188" y="446"/>
                  </a:cubicBezTo>
                  <a:cubicBezTo>
                    <a:pt x="189" y="447"/>
                    <a:pt x="198" y="435"/>
                    <a:pt x="201" y="432"/>
                  </a:cubicBezTo>
                  <a:cubicBezTo>
                    <a:pt x="171" y="432"/>
                    <a:pt x="141" y="435"/>
                    <a:pt x="111" y="433"/>
                  </a:cubicBezTo>
                  <a:cubicBezTo>
                    <a:pt x="89" y="431"/>
                    <a:pt x="81" y="439"/>
                    <a:pt x="77" y="458"/>
                  </a:cubicBezTo>
                  <a:cubicBezTo>
                    <a:pt x="73" y="472"/>
                    <a:pt x="67" y="486"/>
                    <a:pt x="63" y="500"/>
                  </a:cubicBezTo>
                  <a:cubicBezTo>
                    <a:pt x="58" y="523"/>
                    <a:pt x="68" y="533"/>
                    <a:pt x="91" y="531"/>
                  </a:cubicBezTo>
                  <a:cubicBezTo>
                    <a:pt x="97" y="530"/>
                    <a:pt x="107" y="532"/>
                    <a:pt x="107" y="534"/>
                  </a:cubicBezTo>
                  <a:cubicBezTo>
                    <a:pt x="109" y="542"/>
                    <a:pt x="107" y="551"/>
                    <a:pt x="106" y="557"/>
                  </a:cubicBezTo>
                  <a:cubicBezTo>
                    <a:pt x="95" y="552"/>
                    <a:pt x="87" y="548"/>
                    <a:pt x="78" y="544"/>
                  </a:cubicBezTo>
                  <a:cubicBezTo>
                    <a:pt x="77" y="563"/>
                    <a:pt x="105" y="566"/>
                    <a:pt x="92" y="584"/>
                  </a:cubicBezTo>
                  <a:cubicBezTo>
                    <a:pt x="87" y="590"/>
                    <a:pt x="79" y="595"/>
                    <a:pt x="74" y="598"/>
                  </a:cubicBezTo>
                  <a:cubicBezTo>
                    <a:pt x="71" y="583"/>
                    <a:pt x="68" y="572"/>
                    <a:pt x="66" y="560"/>
                  </a:cubicBezTo>
                  <a:cubicBezTo>
                    <a:pt x="64" y="559"/>
                    <a:pt x="63" y="559"/>
                    <a:pt x="61" y="558"/>
                  </a:cubicBezTo>
                  <a:cubicBezTo>
                    <a:pt x="57" y="579"/>
                    <a:pt x="52" y="597"/>
                    <a:pt x="23" y="595"/>
                  </a:cubicBezTo>
                  <a:cubicBezTo>
                    <a:pt x="44" y="576"/>
                    <a:pt x="47" y="552"/>
                    <a:pt x="33" y="530"/>
                  </a:cubicBezTo>
                  <a:cubicBezTo>
                    <a:pt x="31" y="526"/>
                    <a:pt x="26" y="524"/>
                    <a:pt x="22" y="523"/>
                  </a:cubicBezTo>
                  <a:cubicBezTo>
                    <a:pt x="21" y="523"/>
                    <a:pt x="18" y="528"/>
                    <a:pt x="16" y="531"/>
                  </a:cubicBezTo>
                  <a:cubicBezTo>
                    <a:pt x="14" y="535"/>
                    <a:pt x="12" y="540"/>
                    <a:pt x="5" y="544"/>
                  </a:cubicBezTo>
                  <a:cubicBezTo>
                    <a:pt x="4" y="538"/>
                    <a:pt x="0" y="529"/>
                    <a:pt x="3" y="525"/>
                  </a:cubicBezTo>
                  <a:cubicBezTo>
                    <a:pt x="8" y="517"/>
                    <a:pt x="17" y="510"/>
                    <a:pt x="25" y="504"/>
                  </a:cubicBezTo>
                  <a:cubicBezTo>
                    <a:pt x="30" y="500"/>
                    <a:pt x="39" y="497"/>
                    <a:pt x="39" y="494"/>
                  </a:cubicBezTo>
                  <a:cubicBezTo>
                    <a:pt x="41" y="474"/>
                    <a:pt x="40" y="454"/>
                    <a:pt x="41" y="435"/>
                  </a:cubicBezTo>
                  <a:cubicBezTo>
                    <a:pt x="41" y="430"/>
                    <a:pt x="41" y="422"/>
                    <a:pt x="44" y="420"/>
                  </a:cubicBezTo>
                  <a:cubicBezTo>
                    <a:pt x="64" y="409"/>
                    <a:pt x="55" y="394"/>
                    <a:pt x="50" y="380"/>
                  </a:cubicBezTo>
                  <a:cubicBezTo>
                    <a:pt x="42" y="360"/>
                    <a:pt x="51" y="337"/>
                    <a:pt x="63" y="320"/>
                  </a:cubicBezTo>
                  <a:cubicBezTo>
                    <a:pt x="73" y="306"/>
                    <a:pt x="85" y="298"/>
                    <a:pt x="98" y="288"/>
                  </a:cubicBezTo>
                  <a:cubicBezTo>
                    <a:pt x="124" y="265"/>
                    <a:pt x="156" y="256"/>
                    <a:pt x="188" y="247"/>
                  </a:cubicBezTo>
                  <a:cubicBezTo>
                    <a:pt x="190" y="247"/>
                    <a:pt x="191" y="248"/>
                    <a:pt x="192" y="247"/>
                  </a:cubicBezTo>
                  <a:cubicBezTo>
                    <a:pt x="231" y="228"/>
                    <a:pt x="269" y="209"/>
                    <a:pt x="308" y="190"/>
                  </a:cubicBezTo>
                  <a:cubicBezTo>
                    <a:pt x="307" y="187"/>
                    <a:pt x="306" y="185"/>
                    <a:pt x="305" y="183"/>
                  </a:cubicBezTo>
                  <a:cubicBezTo>
                    <a:pt x="295" y="187"/>
                    <a:pt x="285" y="190"/>
                    <a:pt x="275" y="194"/>
                  </a:cubicBezTo>
                  <a:cubicBezTo>
                    <a:pt x="266" y="167"/>
                    <a:pt x="271" y="161"/>
                    <a:pt x="307" y="149"/>
                  </a:cubicBezTo>
                  <a:cubicBezTo>
                    <a:pt x="325" y="165"/>
                    <a:pt x="341" y="180"/>
                    <a:pt x="357" y="196"/>
                  </a:cubicBezTo>
                  <a:cubicBezTo>
                    <a:pt x="359" y="198"/>
                    <a:pt x="357" y="203"/>
                    <a:pt x="358" y="207"/>
                  </a:cubicBezTo>
                  <a:cubicBezTo>
                    <a:pt x="353" y="207"/>
                    <a:pt x="346" y="208"/>
                    <a:pt x="345" y="206"/>
                  </a:cubicBezTo>
                  <a:cubicBezTo>
                    <a:pt x="336" y="188"/>
                    <a:pt x="326" y="193"/>
                    <a:pt x="317" y="205"/>
                  </a:cubicBezTo>
                  <a:cubicBezTo>
                    <a:pt x="306" y="217"/>
                    <a:pt x="296" y="230"/>
                    <a:pt x="285" y="242"/>
                  </a:cubicBezTo>
                  <a:cubicBezTo>
                    <a:pt x="280" y="247"/>
                    <a:pt x="274" y="252"/>
                    <a:pt x="264" y="261"/>
                  </a:cubicBezTo>
                  <a:cubicBezTo>
                    <a:pt x="315" y="259"/>
                    <a:pt x="347" y="291"/>
                    <a:pt x="385" y="313"/>
                  </a:cubicBezTo>
                  <a:cubicBezTo>
                    <a:pt x="392" y="295"/>
                    <a:pt x="400" y="280"/>
                    <a:pt x="406" y="264"/>
                  </a:cubicBezTo>
                  <a:cubicBezTo>
                    <a:pt x="407" y="259"/>
                    <a:pt x="407" y="253"/>
                    <a:pt x="407" y="247"/>
                  </a:cubicBezTo>
                  <a:cubicBezTo>
                    <a:pt x="406" y="242"/>
                    <a:pt x="404" y="236"/>
                    <a:pt x="404" y="230"/>
                  </a:cubicBezTo>
                  <a:cubicBezTo>
                    <a:pt x="404" y="230"/>
                    <a:pt x="412" y="227"/>
                    <a:pt x="413" y="227"/>
                  </a:cubicBezTo>
                  <a:cubicBezTo>
                    <a:pt x="416" y="232"/>
                    <a:pt x="418" y="238"/>
                    <a:pt x="421" y="243"/>
                  </a:cubicBezTo>
                  <a:cubicBezTo>
                    <a:pt x="422" y="245"/>
                    <a:pt x="423" y="247"/>
                    <a:pt x="425" y="252"/>
                  </a:cubicBezTo>
                  <a:cubicBezTo>
                    <a:pt x="439" y="240"/>
                    <a:pt x="451" y="229"/>
                    <a:pt x="464" y="218"/>
                  </a:cubicBezTo>
                  <a:cubicBezTo>
                    <a:pt x="465" y="219"/>
                    <a:pt x="467" y="220"/>
                    <a:pt x="468" y="222"/>
                  </a:cubicBezTo>
                  <a:cubicBezTo>
                    <a:pt x="468" y="217"/>
                    <a:pt x="469" y="213"/>
                    <a:pt x="468" y="208"/>
                  </a:cubicBezTo>
                  <a:cubicBezTo>
                    <a:pt x="464" y="172"/>
                    <a:pt x="479" y="147"/>
                    <a:pt x="511" y="131"/>
                  </a:cubicBezTo>
                  <a:cubicBezTo>
                    <a:pt x="517" y="128"/>
                    <a:pt x="524" y="124"/>
                    <a:pt x="527" y="119"/>
                  </a:cubicBezTo>
                  <a:cubicBezTo>
                    <a:pt x="540" y="94"/>
                    <a:pt x="562" y="85"/>
                    <a:pt x="587" y="78"/>
                  </a:cubicBezTo>
                  <a:cubicBezTo>
                    <a:pt x="603" y="74"/>
                    <a:pt x="619" y="68"/>
                    <a:pt x="624" y="45"/>
                  </a:cubicBezTo>
                  <a:cubicBezTo>
                    <a:pt x="614" y="50"/>
                    <a:pt x="607" y="54"/>
                    <a:pt x="592" y="62"/>
                  </a:cubicBezTo>
                  <a:cubicBezTo>
                    <a:pt x="595" y="46"/>
                    <a:pt x="596" y="34"/>
                    <a:pt x="598" y="21"/>
                  </a:cubicBezTo>
                  <a:cubicBezTo>
                    <a:pt x="604" y="20"/>
                    <a:pt x="611" y="19"/>
                    <a:pt x="617" y="18"/>
                  </a:cubicBezTo>
                  <a:cubicBezTo>
                    <a:pt x="614" y="16"/>
                    <a:pt x="611" y="14"/>
                    <a:pt x="611" y="14"/>
                  </a:cubicBezTo>
                  <a:cubicBezTo>
                    <a:pt x="617" y="10"/>
                    <a:pt x="623" y="6"/>
                    <a:pt x="632" y="0"/>
                  </a:cubicBezTo>
                  <a:cubicBezTo>
                    <a:pt x="645" y="13"/>
                    <a:pt x="665" y="34"/>
                    <a:pt x="685" y="55"/>
                  </a:cubicBezTo>
                  <a:cubicBezTo>
                    <a:pt x="687" y="57"/>
                    <a:pt x="683" y="64"/>
                    <a:pt x="681" y="69"/>
                  </a:cubicBezTo>
                  <a:cubicBezTo>
                    <a:pt x="677" y="67"/>
                    <a:pt x="672" y="67"/>
                    <a:pt x="669" y="65"/>
                  </a:cubicBezTo>
                  <a:cubicBezTo>
                    <a:pt x="666" y="63"/>
                    <a:pt x="666" y="58"/>
                    <a:pt x="663" y="50"/>
                  </a:cubicBezTo>
                  <a:cubicBezTo>
                    <a:pt x="654" y="58"/>
                    <a:pt x="644" y="63"/>
                    <a:pt x="639" y="71"/>
                  </a:cubicBezTo>
                  <a:cubicBezTo>
                    <a:pt x="627" y="89"/>
                    <a:pt x="617" y="108"/>
                    <a:pt x="607" y="127"/>
                  </a:cubicBezTo>
                  <a:cubicBezTo>
                    <a:pt x="616" y="134"/>
                    <a:pt x="630" y="142"/>
                    <a:pt x="642" y="153"/>
                  </a:cubicBezTo>
                  <a:cubicBezTo>
                    <a:pt x="650" y="160"/>
                    <a:pt x="655" y="170"/>
                    <a:pt x="660" y="180"/>
                  </a:cubicBezTo>
                  <a:cubicBezTo>
                    <a:pt x="668" y="196"/>
                    <a:pt x="676" y="210"/>
                    <a:pt x="698" y="209"/>
                  </a:cubicBezTo>
                  <a:cubicBezTo>
                    <a:pt x="718" y="207"/>
                    <a:pt x="725" y="200"/>
                    <a:pt x="721" y="180"/>
                  </a:cubicBezTo>
                  <a:cubicBezTo>
                    <a:pt x="717" y="154"/>
                    <a:pt x="720" y="133"/>
                    <a:pt x="742" y="116"/>
                  </a:cubicBezTo>
                  <a:cubicBezTo>
                    <a:pt x="751" y="109"/>
                    <a:pt x="751" y="92"/>
                    <a:pt x="759" y="84"/>
                  </a:cubicBezTo>
                  <a:cubicBezTo>
                    <a:pt x="776" y="66"/>
                    <a:pt x="796" y="51"/>
                    <a:pt x="812" y="37"/>
                  </a:cubicBezTo>
                  <a:cubicBezTo>
                    <a:pt x="817" y="59"/>
                    <a:pt x="816" y="86"/>
                    <a:pt x="829" y="103"/>
                  </a:cubicBezTo>
                  <a:cubicBezTo>
                    <a:pt x="848" y="129"/>
                    <a:pt x="830" y="143"/>
                    <a:pt x="824" y="162"/>
                  </a:cubicBezTo>
                  <a:cubicBezTo>
                    <a:pt x="824" y="163"/>
                    <a:pt x="825" y="165"/>
                    <a:pt x="826" y="169"/>
                  </a:cubicBezTo>
                  <a:cubicBezTo>
                    <a:pt x="832" y="165"/>
                    <a:pt x="837" y="162"/>
                    <a:pt x="845" y="157"/>
                  </a:cubicBezTo>
                  <a:cubicBezTo>
                    <a:pt x="838" y="175"/>
                    <a:pt x="828" y="184"/>
                    <a:pt x="813" y="191"/>
                  </a:cubicBezTo>
                  <a:cubicBezTo>
                    <a:pt x="807" y="194"/>
                    <a:pt x="788" y="187"/>
                    <a:pt x="796" y="207"/>
                  </a:cubicBezTo>
                  <a:cubicBezTo>
                    <a:pt x="796" y="209"/>
                    <a:pt x="779" y="219"/>
                    <a:pt x="769" y="222"/>
                  </a:cubicBezTo>
                  <a:cubicBezTo>
                    <a:pt x="758" y="225"/>
                    <a:pt x="750" y="228"/>
                    <a:pt x="741" y="236"/>
                  </a:cubicBezTo>
                  <a:cubicBezTo>
                    <a:pt x="728" y="247"/>
                    <a:pt x="711" y="267"/>
                    <a:pt x="687" y="259"/>
                  </a:cubicBezTo>
                  <a:cubicBezTo>
                    <a:pt x="685" y="258"/>
                    <a:pt x="680" y="264"/>
                    <a:pt x="679" y="265"/>
                  </a:cubicBezTo>
                  <a:cubicBezTo>
                    <a:pt x="671" y="265"/>
                    <a:pt x="664" y="266"/>
                    <a:pt x="657" y="266"/>
                  </a:cubicBezTo>
                  <a:cubicBezTo>
                    <a:pt x="644" y="271"/>
                    <a:pt x="656" y="232"/>
                    <a:pt x="629" y="254"/>
                  </a:cubicBezTo>
                  <a:cubicBezTo>
                    <a:pt x="626" y="245"/>
                    <a:pt x="624" y="237"/>
                    <a:pt x="622" y="227"/>
                  </a:cubicBezTo>
                  <a:cubicBezTo>
                    <a:pt x="618" y="231"/>
                    <a:pt x="616" y="234"/>
                    <a:pt x="610" y="240"/>
                  </a:cubicBezTo>
                  <a:cubicBezTo>
                    <a:pt x="605" y="225"/>
                    <a:pt x="601" y="212"/>
                    <a:pt x="595" y="196"/>
                  </a:cubicBezTo>
                  <a:cubicBezTo>
                    <a:pt x="591" y="202"/>
                    <a:pt x="588" y="205"/>
                    <a:pt x="583" y="211"/>
                  </a:cubicBezTo>
                  <a:cubicBezTo>
                    <a:pt x="577" y="201"/>
                    <a:pt x="572" y="192"/>
                    <a:pt x="565" y="182"/>
                  </a:cubicBezTo>
                  <a:cubicBezTo>
                    <a:pt x="562" y="188"/>
                    <a:pt x="560" y="192"/>
                    <a:pt x="558" y="197"/>
                  </a:cubicBezTo>
                  <a:cubicBezTo>
                    <a:pt x="556" y="196"/>
                    <a:pt x="554" y="195"/>
                    <a:pt x="552" y="194"/>
                  </a:cubicBezTo>
                  <a:cubicBezTo>
                    <a:pt x="545" y="191"/>
                    <a:pt x="538" y="189"/>
                    <a:pt x="531" y="187"/>
                  </a:cubicBezTo>
                  <a:cubicBezTo>
                    <a:pt x="533" y="198"/>
                    <a:pt x="523" y="211"/>
                    <a:pt x="538" y="219"/>
                  </a:cubicBezTo>
                  <a:cubicBezTo>
                    <a:pt x="542" y="221"/>
                    <a:pt x="544" y="228"/>
                    <a:pt x="547" y="232"/>
                  </a:cubicBezTo>
                  <a:cubicBezTo>
                    <a:pt x="553" y="241"/>
                    <a:pt x="558" y="254"/>
                    <a:pt x="573" y="240"/>
                  </a:cubicBezTo>
                  <a:cubicBezTo>
                    <a:pt x="578" y="250"/>
                    <a:pt x="583" y="261"/>
                    <a:pt x="588" y="274"/>
                  </a:cubicBezTo>
                  <a:cubicBezTo>
                    <a:pt x="595" y="269"/>
                    <a:pt x="599" y="265"/>
                    <a:pt x="604" y="261"/>
                  </a:cubicBezTo>
                  <a:cubicBezTo>
                    <a:pt x="620" y="266"/>
                    <a:pt x="600" y="310"/>
                    <a:pt x="640" y="291"/>
                  </a:cubicBezTo>
                  <a:cubicBezTo>
                    <a:pt x="640" y="303"/>
                    <a:pt x="639" y="313"/>
                    <a:pt x="639" y="323"/>
                  </a:cubicBezTo>
                  <a:cubicBezTo>
                    <a:pt x="639" y="329"/>
                    <a:pt x="642" y="335"/>
                    <a:pt x="643" y="340"/>
                  </a:cubicBezTo>
                  <a:cubicBezTo>
                    <a:pt x="650" y="337"/>
                    <a:pt x="657" y="335"/>
                    <a:pt x="663" y="331"/>
                  </a:cubicBezTo>
                  <a:cubicBezTo>
                    <a:pt x="665" y="329"/>
                    <a:pt x="666" y="324"/>
                    <a:pt x="670" y="315"/>
                  </a:cubicBezTo>
                  <a:cubicBezTo>
                    <a:pt x="672" y="346"/>
                    <a:pt x="659" y="363"/>
                    <a:pt x="637" y="374"/>
                  </a:cubicBezTo>
                  <a:cubicBezTo>
                    <a:pt x="637" y="375"/>
                    <a:pt x="638" y="377"/>
                    <a:pt x="639" y="379"/>
                  </a:cubicBezTo>
                  <a:cubicBezTo>
                    <a:pt x="648" y="381"/>
                    <a:pt x="657" y="383"/>
                    <a:pt x="669" y="385"/>
                  </a:cubicBezTo>
                  <a:cubicBezTo>
                    <a:pt x="653" y="395"/>
                    <a:pt x="639" y="403"/>
                    <a:pt x="621" y="414"/>
                  </a:cubicBezTo>
                  <a:cubicBezTo>
                    <a:pt x="633" y="419"/>
                    <a:pt x="640" y="422"/>
                    <a:pt x="648" y="425"/>
                  </a:cubicBezTo>
                  <a:cubicBezTo>
                    <a:pt x="648" y="426"/>
                    <a:pt x="648" y="427"/>
                    <a:pt x="648" y="429"/>
                  </a:cubicBezTo>
                  <a:cubicBezTo>
                    <a:pt x="630" y="432"/>
                    <a:pt x="612" y="436"/>
                    <a:pt x="588" y="441"/>
                  </a:cubicBezTo>
                  <a:cubicBezTo>
                    <a:pt x="599" y="450"/>
                    <a:pt x="606" y="456"/>
                    <a:pt x="614" y="462"/>
                  </a:cubicBezTo>
                  <a:cubicBezTo>
                    <a:pt x="594" y="481"/>
                    <a:pt x="572" y="465"/>
                    <a:pt x="550" y="461"/>
                  </a:cubicBezTo>
                  <a:cubicBezTo>
                    <a:pt x="549" y="463"/>
                    <a:pt x="549" y="465"/>
                    <a:pt x="548" y="466"/>
                  </a:cubicBezTo>
                  <a:cubicBezTo>
                    <a:pt x="552" y="473"/>
                    <a:pt x="556" y="479"/>
                    <a:pt x="561" y="486"/>
                  </a:cubicBezTo>
                  <a:cubicBezTo>
                    <a:pt x="549" y="497"/>
                    <a:pt x="535" y="495"/>
                    <a:pt x="523" y="488"/>
                  </a:cubicBezTo>
                  <a:cubicBezTo>
                    <a:pt x="499" y="475"/>
                    <a:pt x="500" y="474"/>
                    <a:pt x="499" y="503"/>
                  </a:cubicBezTo>
                  <a:cubicBezTo>
                    <a:pt x="481" y="498"/>
                    <a:pt x="468" y="489"/>
                    <a:pt x="467" y="468"/>
                  </a:cubicBezTo>
                  <a:cubicBezTo>
                    <a:pt x="466" y="467"/>
                    <a:pt x="464" y="467"/>
                    <a:pt x="462" y="467"/>
                  </a:cubicBezTo>
                  <a:cubicBezTo>
                    <a:pt x="458" y="476"/>
                    <a:pt x="453" y="485"/>
                    <a:pt x="447" y="498"/>
                  </a:cubicBezTo>
                  <a:cubicBezTo>
                    <a:pt x="438" y="485"/>
                    <a:pt x="429" y="472"/>
                    <a:pt x="417" y="455"/>
                  </a:cubicBezTo>
                  <a:cubicBezTo>
                    <a:pt x="414" y="467"/>
                    <a:pt x="412" y="475"/>
                    <a:pt x="409" y="485"/>
                  </a:cubicBezTo>
                  <a:cubicBezTo>
                    <a:pt x="384" y="476"/>
                    <a:pt x="392" y="453"/>
                    <a:pt x="391" y="428"/>
                  </a:cubicBezTo>
                  <a:cubicBezTo>
                    <a:pt x="383" y="440"/>
                    <a:pt x="378" y="447"/>
                    <a:pt x="372" y="454"/>
                  </a:cubicBezTo>
                  <a:cubicBezTo>
                    <a:pt x="355" y="443"/>
                    <a:pt x="363" y="422"/>
                    <a:pt x="359" y="403"/>
                  </a:cubicBezTo>
                  <a:cubicBezTo>
                    <a:pt x="354" y="408"/>
                    <a:pt x="351" y="411"/>
                    <a:pt x="344" y="418"/>
                  </a:cubicBezTo>
                  <a:cubicBezTo>
                    <a:pt x="338" y="402"/>
                    <a:pt x="334" y="387"/>
                    <a:pt x="328" y="370"/>
                  </a:cubicBezTo>
                  <a:cubicBezTo>
                    <a:pt x="323" y="375"/>
                    <a:pt x="317" y="380"/>
                    <a:pt x="309" y="388"/>
                  </a:cubicBezTo>
                  <a:cubicBezTo>
                    <a:pt x="305" y="374"/>
                    <a:pt x="300" y="360"/>
                    <a:pt x="296" y="346"/>
                  </a:cubicBezTo>
                  <a:cubicBezTo>
                    <a:pt x="294" y="346"/>
                    <a:pt x="293" y="346"/>
                    <a:pt x="291" y="346"/>
                  </a:cubicBezTo>
                  <a:cubicBezTo>
                    <a:pt x="289" y="352"/>
                    <a:pt x="287" y="357"/>
                    <a:pt x="283" y="368"/>
                  </a:cubicBezTo>
                  <a:cubicBezTo>
                    <a:pt x="274" y="353"/>
                    <a:pt x="267" y="341"/>
                    <a:pt x="258" y="326"/>
                  </a:cubicBezTo>
                  <a:cubicBezTo>
                    <a:pt x="254" y="333"/>
                    <a:pt x="251" y="339"/>
                    <a:pt x="247" y="346"/>
                  </a:cubicBezTo>
                  <a:cubicBezTo>
                    <a:pt x="242" y="341"/>
                    <a:pt x="235" y="336"/>
                    <a:pt x="228" y="329"/>
                  </a:cubicBezTo>
                  <a:cubicBezTo>
                    <a:pt x="226" y="334"/>
                    <a:pt x="225" y="338"/>
                    <a:pt x="223" y="343"/>
                  </a:cubicBezTo>
                  <a:cubicBezTo>
                    <a:pt x="211" y="338"/>
                    <a:pt x="199" y="334"/>
                    <a:pt x="185" y="328"/>
                  </a:cubicBezTo>
                  <a:cubicBezTo>
                    <a:pt x="186" y="336"/>
                    <a:pt x="186" y="340"/>
                    <a:pt x="186" y="347"/>
                  </a:cubicBezTo>
                  <a:cubicBezTo>
                    <a:pt x="179" y="345"/>
                    <a:pt x="173" y="344"/>
                    <a:pt x="168" y="342"/>
                  </a:cubicBezTo>
                  <a:cubicBezTo>
                    <a:pt x="160" y="338"/>
                    <a:pt x="152" y="333"/>
                    <a:pt x="150" y="348"/>
                  </a:cubicBezTo>
                  <a:cubicBezTo>
                    <a:pt x="149" y="351"/>
                    <a:pt x="142" y="352"/>
                    <a:pt x="140" y="355"/>
                  </a:cubicBezTo>
                  <a:cubicBezTo>
                    <a:pt x="136" y="358"/>
                    <a:pt x="135" y="362"/>
                    <a:pt x="132" y="366"/>
                  </a:cubicBezTo>
                  <a:cubicBezTo>
                    <a:pt x="144" y="370"/>
                    <a:pt x="155" y="373"/>
                    <a:pt x="167" y="376"/>
                  </a:cubicBezTo>
                  <a:cubicBezTo>
                    <a:pt x="168" y="376"/>
                    <a:pt x="171" y="367"/>
                    <a:pt x="174" y="358"/>
                  </a:cubicBezTo>
                  <a:cubicBezTo>
                    <a:pt x="183" y="363"/>
                    <a:pt x="193" y="368"/>
                    <a:pt x="205" y="375"/>
                  </a:cubicBezTo>
                  <a:cubicBezTo>
                    <a:pt x="206" y="369"/>
                    <a:pt x="208" y="363"/>
                    <a:pt x="209" y="358"/>
                  </a:cubicBezTo>
                  <a:cubicBezTo>
                    <a:pt x="225" y="346"/>
                    <a:pt x="231" y="396"/>
                    <a:pt x="252" y="360"/>
                  </a:cubicBezTo>
                  <a:cubicBezTo>
                    <a:pt x="258" y="372"/>
                    <a:pt x="263" y="381"/>
                    <a:pt x="268" y="391"/>
                  </a:cubicBezTo>
                  <a:cubicBezTo>
                    <a:pt x="272" y="389"/>
                    <a:pt x="276" y="386"/>
                    <a:pt x="282" y="383"/>
                  </a:cubicBezTo>
                  <a:cubicBezTo>
                    <a:pt x="285" y="397"/>
                    <a:pt x="288" y="410"/>
                    <a:pt x="291" y="424"/>
                  </a:cubicBezTo>
                  <a:cubicBezTo>
                    <a:pt x="292" y="423"/>
                    <a:pt x="294" y="423"/>
                    <a:pt x="296" y="423"/>
                  </a:cubicBezTo>
                  <a:cubicBezTo>
                    <a:pt x="293" y="432"/>
                    <a:pt x="290" y="441"/>
                    <a:pt x="287" y="451"/>
                  </a:cubicBezTo>
                  <a:cubicBezTo>
                    <a:pt x="306" y="450"/>
                    <a:pt x="324" y="449"/>
                    <a:pt x="347" y="448"/>
                  </a:cubicBezTo>
                  <a:cubicBezTo>
                    <a:pt x="325" y="471"/>
                    <a:pt x="308" y="488"/>
                    <a:pt x="290" y="507"/>
                  </a:cubicBezTo>
                  <a:cubicBezTo>
                    <a:pt x="294" y="511"/>
                    <a:pt x="300" y="515"/>
                    <a:pt x="311" y="524"/>
                  </a:cubicBezTo>
                  <a:cubicBezTo>
                    <a:pt x="289" y="528"/>
                    <a:pt x="269" y="533"/>
                    <a:pt x="248" y="537"/>
                  </a:cubicBezTo>
                  <a:cubicBezTo>
                    <a:pt x="242" y="539"/>
                    <a:pt x="234" y="539"/>
                    <a:pt x="229" y="543"/>
                  </a:cubicBezTo>
                  <a:cubicBezTo>
                    <a:pt x="218" y="554"/>
                    <a:pt x="208" y="564"/>
                    <a:pt x="190" y="544"/>
                  </a:cubicBezTo>
                  <a:cubicBezTo>
                    <a:pt x="206" y="582"/>
                    <a:pt x="231" y="590"/>
                    <a:pt x="259" y="572"/>
                  </a:cubicBezTo>
                  <a:cubicBezTo>
                    <a:pt x="264" y="568"/>
                    <a:pt x="269" y="565"/>
                    <a:pt x="274" y="561"/>
                  </a:cubicBezTo>
                  <a:cubicBezTo>
                    <a:pt x="305" y="540"/>
                    <a:pt x="315" y="541"/>
                    <a:pt x="343" y="567"/>
                  </a:cubicBezTo>
                  <a:cubicBezTo>
                    <a:pt x="349" y="572"/>
                    <a:pt x="359" y="573"/>
                    <a:pt x="365" y="581"/>
                  </a:cubicBezTo>
                  <a:cubicBezTo>
                    <a:pt x="356" y="577"/>
                    <a:pt x="344" y="576"/>
                    <a:pt x="336" y="570"/>
                  </a:cubicBezTo>
                  <a:cubicBezTo>
                    <a:pt x="310" y="551"/>
                    <a:pt x="304" y="550"/>
                    <a:pt x="277" y="567"/>
                  </a:cubicBezTo>
                  <a:cubicBezTo>
                    <a:pt x="272" y="571"/>
                    <a:pt x="266" y="575"/>
                    <a:pt x="261" y="578"/>
                  </a:cubicBezTo>
                  <a:cubicBezTo>
                    <a:pt x="231" y="597"/>
                    <a:pt x="209" y="593"/>
                    <a:pt x="189" y="564"/>
                  </a:cubicBezTo>
                  <a:cubicBezTo>
                    <a:pt x="187" y="561"/>
                    <a:pt x="184" y="558"/>
                    <a:pt x="178" y="551"/>
                  </a:cubicBezTo>
                  <a:cubicBezTo>
                    <a:pt x="173" y="565"/>
                    <a:pt x="162" y="581"/>
                    <a:pt x="166" y="587"/>
                  </a:cubicBezTo>
                  <a:cubicBezTo>
                    <a:pt x="174" y="599"/>
                    <a:pt x="190" y="612"/>
                    <a:pt x="203" y="614"/>
                  </a:cubicBezTo>
                  <a:cubicBezTo>
                    <a:pt x="220" y="616"/>
                    <a:pt x="238" y="606"/>
                    <a:pt x="256" y="601"/>
                  </a:cubicBezTo>
                  <a:cubicBezTo>
                    <a:pt x="266" y="599"/>
                    <a:pt x="276" y="599"/>
                    <a:pt x="290" y="598"/>
                  </a:cubicBezTo>
                  <a:cubicBezTo>
                    <a:pt x="265" y="606"/>
                    <a:pt x="246" y="613"/>
                    <a:pt x="226" y="620"/>
                  </a:cubicBezTo>
                  <a:cubicBezTo>
                    <a:pt x="202" y="628"/>
                    <a:pt x="181" y="624"/>
                    <a:pt x="168" y="603"/>
                  </a:cubicBezTo>
                  <a:cubicBezTo>
                    <a:pt x="157" y="585"/>
                    <a:pt x="146" y="575"/>
                    <a:pt x="124" y="583"/>
                  </a:cubicBezTo>
                  <a:close/>
                  <a:moveTo>
                    <a:pt x="405" y="308"/>
                  </a:moveTo>
                  <a:cubicBezTo>
                    <a:pt x="404" y="308"/>
                    <a:pt x="402" y="307"/>
                    <a:pt x="401" y="306"/>
                  </a:cubicBezTo>
                  <a:cubicBezTo>
                    <a:pt x="397" y="311"/>
                    <a:pt x="392" y="315"/>
                    <a:pt x="388" y="320"/>
                  </a:cubicBezTo>
                  <a:cubicBezTo>
                    <a:pt x="409" y="339"/>
                    <a:pt x="429" y="355"/>
                    <a:pt x="446" y="375"/>
                  </a:cubicBezTo>
                  <a:cubicBezTo>
                    <a:pt x="458" y="390"/>
                    <a:pt x="472" y="398"/>
                    <a:pt x="490" y="395"/>
                  </a:cubicBezTo>
                  <a:cubicBezTo>
                    <a:pt x="508" y="393"/>
                    <a:pt x="526" y="387"/>
                    <a:pt x="543" y="382"/>
                  </a:cubicBezTo>
                  <a:cubicBezTo>
                    <a:pt x="548" y="381"/>
                    <a:pt x="555" y="378"/>
                    <a:pt x="557" y="374"/>
                  </a:cubicBezTo>
                  <a:cubicBezTo>
                    <a:pt x="568" y="354"/>
                    <a:pt x="558" y="324"/>
                    <a:pt x="535" y="309"/>
                  </a:cubicBezTo>
                  <a:cubicBezTo>
                    <a:pt x="508" y="327"/>
                    <a:pt x="497" y="325"/>
                    <a:pt x="476" y="299"/>
                  </a:cubicBezTo>
                  <a:cubicBezTo>
                    <a:pt x="468" y="289"/>
                    <a:pt x="459" y="281"/>
                    <a:pt x="449" y="273"/>
                  </a:cubicBezTo>
                  <a:cubicBezTo>
                    <a:pt x="445" y="271"/>
                    <a:pt x="438" y="274"/>
                    <a:pt x="432" y="275"/>
                  </a:cubicBezTo>
                  <a:cubicBezTo>
                    <a:pt x="433" y="281"/>
                    <a:pt x="434" y="287"/>
                    <a:pt x="436" y="292"/>
                  </a:cubicBezTo>
                  <a:cubicBezTo>
                    <a:pt x="440" y="301"/>
                    <a:pt x="446" y="308"/>
                    <a:pt x="451" y="316"/>
                  </a:cubicBezTo>
                  <a:cubicBezTo>
                    <a:pt x="449" y="318"/>
                    <a:pt x="447" y="319"/>
                    <a:pt x="446" y="321"/>
                  </a:cubicBezTo>
                  <a:cubicBezTo>
                    <a:pt x="439" y="317"/>
                    <a:pt x="432" y="313"/>
                    <a:pt x="425" y="309"/>
                  </a:cubicBezTo>
                  <a:cubicBezTo>
                    <a:pt x="424" y="316"/>
                    <a:pt x="424" y="324"/>
                    <a:pt x="423" y="331"/>
                  </a:cubicBezTo>
                  <a:cubicBezTo>
                    <a:pt x="415" y="326"/>
                    <a:pt x="408" y="323"/>
                    <a:pt x="402" y="319"/>
                  </a:cubicBezTo>
                  <a:cubicBezTo>
                    <a:pt x="403" y="316"/>
                    <a:pt x="404" y="312"/>
                    <a:pt x="405" y="30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7"/>
            <p:cNvSpPr>
              <a:spLocks noEditPoints="1"/>
            </p:cNvSpPr>
            <p:nvPr/>
          </p:nvSpPr>
          <p:spPr bwMode="auto">
            <a:xfrm>
              <a:off x="6200480" y="1937479"/>
              <a:ext cx="741699" cy="560428"/>
            </a:xfrm>
            <a:custGeom>
              <a:avLst/>
              <a:gdLst>
                <a:gd name="T0" fmla="*/ 28 w 850"/>
                <a:gd name="T1" fmla="*/ 37 h 642"/>
                <a:gd name="T2" fmla="*/ 95 w 850"/>
                <a:gd name="T3" fmla="*/ 48 h 642"/>
                <a:gd name="T4" fmla="*/ 114 w 850"/>
                <a:gd name="T5" fmla="*/ 101 h 642"/>
                <a:gd name="T6" fmla="*/ 139 w 850"/>
                <a:gd name="T7" fmla="*/ 197 h 642"/>
                <a:gd name="T8" fmla="*/ 162 w 850"/>
                <a:gd name="T9" fmla="*/ 171 h 642"/>
                <a:gd name="T10" fmla="*/ 95 w 850"/>
                <a:gd name="T11" fmla="*/ 146 h 642"/>
                <a:gd name="T12" fmla="*/ 122 w 850"/>
                <a:gd name="T13" fmla="*/ 91 h 642"/>
                <a:gd name="T14" fmla="*/ 131 w 850"/>
                <a:gd name="T15" fmla="*/ 51 h 642"/>
                <a:gd name="T16" fmla="*/ 307 w 850"/>
                <a:gd name="T17" fmla="*/ 11 h 642"/>
                <a:gd name="T18" fmla="*/ 182 w 850"/>
                <a:gd name="T19" fmla="*/ 81 h 642"/>
                <a:gd name="T20" fmla="*/ 338 w 850"/>
                <a:gd name="T21" fmla="*/ 64 h 642"/>
                <a:gd name="T22" fmla="*/ 266 w 850"/>
                <a:gd name="T23" fmla="*/ 62 h 642"/>
                <a:gd name="T24" fmla="*/ 282 w 850"/>
                <a:gd name="T25" fmla="*/ 98 h 642"/>
                <a:gd name="T26" fmla="*/ 347 w 850"/>
                <a:gd name="T27" fmla="*/ 182 h 642"/>
                <a:gd name="T28" fmla="*/ 286 w 850"/>
                <a:gd name="T29" fmla="*/ 249 h 642"/>
                <a:gd name="T30" fmla="*/ 213 w 850"/>
                <a:gd name="T31" fmla="*/ 277 h 642"/>
                <a:gd name="T32" fmla="*/ 153 w 850"/>
                <a:gd name="T33" fmla="*/ 281 h 642"/>
                <a:gd name="T34" fmla="*/ 252 w 850"/>
                <a:gd name="T35" fmla="*/ 286 h 642"/>
                <a:gd name="T36" fmla="*/ 300 w 850"/>
                <a:gd name="T37" fmla="*/ 287 h 642"/>
                <a:gd name="T38" fmla="*/ 347 w 850"/>
                <a:gd name="T39" fmla="*/ 214 h 642"/>
                <a:gd name="T40" fmla="*/ 413 w 850"/>
                <a:gd name="T41" fmla="*/ 147 h 642"/>
                <a:gd name="T42" fmla="*/ 499 w 850"/>
                <a:gd name="T43" fmla="*/ 126 h 642"/>
                <a:gd name="T44" fmla="*/ 520 w 850"/>
                <a:gd name="T45" fmla="*/ 150 h 642"/>
                <a:gd name="T46" fmla="*/ 569 w 850"/>
                <a:gd name="T47" fmla="*/ 167 h 642"/>
                <a:gd name="T48" fmla="*/ 615 w 850"/>
                <a:gd name="T49" fmla="*/ 196 h 642"/>
                <a:gd name="T50" fmla="*/ 643 w 850"/>
                <a:gd name="T51" fmla="*/ 253 h 642"/>
                <a:gd name="T52" fmla="*/ 645 w 850"/>
                <a:gd name="T53" fmla="*/ 322 h 642"/>
                <a:gd name="T54" fmla="*/ 592 w 850"/>
                <a:gd name="T55" fmla="*/ 358 h 642"/>
                <a:gd name="T56" fmla="*/ 537 w 850"/>
                <a:gd name="T57" fmla="*/ 418 h 642"/>
                <a:gd name="T58" fmla="*/ 569 w 850"/>
                <a:gd name="T59" fmla="*/ 451 h 642"/>
                <a:gd name="T60" fmla="*/ 625 w 850"/>
                <a:gd name="T61" fmla="*/ 405 h 642"/>
                <a:gd name="T62" fmla="*/ 707 w 850"/>
                <a:gd name="T63" fmla="*/ 372 h 642"/>
                <a:gd name="T64" fmla="*/ 848 w 850"/>
                <a:gd name="T65" fmla="*/ 475 h 642"/>
                <a:gd name="T66" fmla="*/ 830 w 850"/>
                <a:gd name="T67" fmla="*/ 545 h 642"/>
                <a:gd name="T68" fmla="*/ 724 w 850"/>
                <a:gd name="T69" fmla="*/ 480 h 642"/>
                <a:gd name="T70" fmla="*/ 667 w 850"/>
                <a:gd name="T71" fmla="*/ 448 h 642"/>
                <a:gd name="T72" fmla="*/ 669 w 850"/>
                <a:gd name="T73" fmla="*/ 580 h 642"/>
                <a:gd name="T74" fmla="*/ 627 w 850"/>
                <a:gd name="T75" fmla="*/ 642 h 642"/>
                <a:gd name="T76" fmla="*/ 532 w 850"/>
                <a:gd name="T77" fmla="*/ 513 h 642"/>
                <a:gd name="T78" fmla="*/ 416 w 850"/>
                <a:gd name="T79" fmla="*/ 408 h 642"/>
                <a:gd name="T80" fmla="*/ 324 w 850"/>
                <a:gd name="T81" fmla="*/ 431 h 642"/>
                <a:gd name="T82" fmla="*/ 357 w 850"/>
                <a:gd name="T83" fmla="*/ 438 h 642"/>
                <a:gd name="T84" fmla="*/ 309 w 850"/>
                <a:gd name="T85" fmla="*/ 449 h 642"/>
                <a:gd name="T86" fmla="*/ 201 w 850"/>
                <a:gd name="T87" fmla="*/ 385 h 642"/>
                <a:gd name="T88" fmla="*/ 56 w 850"/>
                <a:gd name="T89" fmla="*/ 245 h 642"/>
                <a:gd name="T90" fmla="*/ 30 w 850"/>
                <a:gd name="T91" fmla="*/ 128 h 642"/>
                <a:gd name="T92" fmla="*/ 501 w 850"/>
                <a:gd name="T93" fmla="*/ 236 h 642"/>
                <a:gd name="T94" fmla="*/ 427 w 850"/>
                <a:gd name="T95" fmla="*/ 296 h 642"/>
                <a:gd name="T96" fmla="*/ 441 w 850"/>
                <a:gd name="T97" fmla="*/ 339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" h="642">
                  <a:moveTo>
                    <a:pt x="12" y="88"/>
                  </a:moveTo>
                  <a:cubicBezTo>
                    <a:pt x="18" y="96"/>
                    <a:pt x="24" y="103"/>
                    <a:pt x="30" y="110"/>
                  </a:cubicBezTo>
                  <a:cubicBezTo>
                    <a:pt x="34" y="101"/>
                    <a:pt x="40" y="92"/>
                    <a:pt x="44" y="83"/>
                  </a:cubicBezTo>
                  <a:cubicBezTo>
                    <a:pt x="52" y="65"/>
                    <a:pt x="42" y="52"/>
                    <a:pt x="28" y="37"/>
                  </a:cubicBezTo>
                  <a:cubicBezTo>
                    <a:pt x="55" y="37"/>
                    <a:pt x="63" y="51"/>
                    <a:pt x="64" y="72"/>
                  </a:cubicBezTo>
                  <a:cubicBezTo>
                    <a:pt x="66" y="72"/>
                    <a:pt x="67" y="71"/>
                    <a:pt x="69" y="71"/>
                  </a:cubicBezTo>
                  <a:cubicBezTo>
                    <a:pt x="72" y="60"/>
                    <a:pt x="75" y="50"/>
                    <a:pt x="79" y="36"/>
                  </a:cubicBezTo>
                  <a:cubicBezTo>
                    <a:pt x="82" y="38"/>
                    <a:pt x="95" y="43"/>
                    <a:pt x="95" y="48"/>
                  </a:cubicBezTo>
                  <a:cubicBezTo>
                    <a:pt x="95" y="60"/>
                    <a:pt x="89" y="72"/>
                    <a:pt x="85" y="85"/>
                  </a:cubicBezTo>
                  <a:cubicBezTo>
                    <a:pt x="94" y="89"/>
                    <a:pt x="103" y="88"/>
                    <a:pt x="103" y="69"/>
                  </a:cubicBezTo>
                  <a:cubicBezTo>
                    <a:pt x="106" y="70"/>
                    <a:pt x="108" y="71"/>
                    <a:pt x="110" y="72"/>
                  </a:cubicBezTo>
                  <a:cubicBezTo>
                    <a:pt x="111" y="82"/>
                    <a:pt x="113" y="91"/>
                    <a:pt x="114" y="101"/>
                  </a:cubicBezTo>
                  <a:cubicBezTo>
                    <a:pt x="109" y="102"/>
                    <a:pt x="108" y="103"/>
                    <a:pt x="107" y="103"/>
                  </a:cubicBezTo>
                  <a:cubicBezTo>
                    <a:pt x="64" y="99"/>
                    <a:pt x="57" y="108"/>
                    <a:pt x="72" y="149"/>
                  </a:cubicBezTo>
                  <a:cubicBezTo>
                    <a:pt x="78" y="165"/>
                    <a:pt x="80" y="185"/>
                    <a:pt x="92" y="194"/>
                  </a:cubicBezTo>
                  <a:cubicBezTo>
                    <a:pt x="102" y="202"/>
                    <a:pt x="123" y="196"/>
                    <a:pt x="139" y="197"/>
                  </a:cubicBezTo>
                  <a:cubicBezTo>
                    <a:pt x="151" y="198"/>
                    <a:pt x="163" y="198"/>
                    <a:pt x="175" y="199"/>
                  </a:cubicBezTo>
                  <a:cubicBezTo>
                    <a:pt x="185" y="200"/>
                    <a:pt x="195" y="202"/>
                    <a:pt x="207" y="203"/>
                  </a:cubicBezTo>
                  <a:cubicBezTo>
                    <a:pt x="202" y="197"/>
                    <a:pt x="198" y="191"/>
                    <a:pt x="193" y="184"/>
                  </a:cubicBezTo>
                  <a:cubicBezTo>
                    <a:pt x="183" y="191"/>
                    <a:pt x="183" y="191"/>
                    <a:pt x="162" y="171"/>
                  </a:cubicBezTo>
                  <a:cubicBezTo>
                    <a:pt x="161" y="174"/>
                    <a:pt x="159" y="176"/>
                    <a:pt x="157" y="178"/>
                  </a:cubicBezTo>
                  <a:cubicBezTo>
                    <a:pt x="156" y="178"/>
                    <a:pt x="155" y="177"/>
                    <a:pt x="155" y="177"/>
                  </a:cubicBezTo>
                  <a:cubicBezTo>
                    <a:pt x="151" y="171"/>
                    <a:pt x="148" y="165"/>
                    <a:pt x="144" y="159"/>
                  </a:cubicBezTo>
                  <a:cubicBezTo>
                    <a:pt x="122" y="166"/>
                    <a:pt x="96" y="161"/>
                    <a:pt x="95" y="146"/>
                  </a:cubicBezTo>
                  <a:cubicBezTo>
                    <a:pt x="94" y="135"/>
                    <a:pt x="106" y="123"/>
                    <a:pt x="112" y="112"/>
                  </a:cubicBezTo>
                  <a:cubicBezTo>
                    <a:pt x="126" y="123"/>
                    <a:pt x="135" y="131"/>
                    <a:pt x="144" y="138"/>
                  </a:cubicBezTo>
                  <a:cubicBezTo>
                    <a:pt x="146" y="136"/>
                    <a:pt x="148" y="134"/>
                    <a:pt x="149" y="133"/>
                  </a:cubicBezTo>
                  <a:cubicBezTo>
                    <a:pt x="140" y="119"/>
                    <a:pt x="131" y="105"/>
                    <a:pt x="122" y="91"/>
                  </a:cubicBezTo>
                  <a:cubicBezTo>
                    <a:pt x="122" y="90"/>
                    <a:pt x="123" y="89"/>
                    <a:pt x="123" y="88"/>
                  </a:cubicBezTo>
                  <a:cubicBezTo>
                    <a:pt x="140" y="102"/>
                    <a:pt x="157" y="115"/>
                    <a:pt x="176" y="129"/>
                  </a:cubicBezTo>
                  <a:cubicBezTo>
                    <a:pt x="176" y="102"/>
                    <a:pt x="159" y="96"/>
                    <a:pt x="147" y="94"/>
                  </a:cubicBezTo>
                  <a:cubicBezTo>
                    <a:pt x="141" y="77"/>
                    <a:pt x="136" y="64"/>
                    <a:pt x="131" y="51"/>
                  </a:cubicBezTo>
                  <a:cubicBezTo>
                    <a:pt x="133" y="51"/>
                    <a:pt x="138" y="50"/>
                    <a:pt x="143" y="51"/>
                  </a:cubicBezTo>
                  <a:cubicBezTo>
                    <a:pt x="155" y="54"/>
                    <a:pt x="160" y="48"/>
                    <a:pt x="166" y="38"/>
                  </a:cubicBezTo>
                  <a:cubicBezTo>
                    <a:pt x="182" y="10"/>
                    <a:pt x="207" y="0"/>
                    <a:pt x="235" y="15"/>
                  </a:cubicBezTo>
                  <a:cubicBezTo>
                    <a:pt x="260" y="28"/>
                    <a:pt x="283" y="37"/>
                    <a:pt x="307" y="11"/>
                  </a:cubicBezTo>
                  <a:cubicBezTo>
                    <a:pt x="287" y="37"/>
                    <a:pt x="278" y="39"/>
                    <a:pt x="250" y="28"/>
                  </a:cubicBezTo>
                  <a:cubicBezTo>
                    <a:pt x="240" y="24"/>
                    <a:pt x="230" y="20"/>
                    <a:pt x="220" y="18"/>
                  </a:cubicBezTo>
                  <a:cubicBezTo>
                    <a:pt x="203" y="13"/>
                    <a:pt x="172" y="28"/>
                    <a:pt x="170" y="45"/>
                  </a:cubicBezTo>
                  <a:cubicBezTo>
                    <a:pt x="169" y="55"/>
                    <a:pt x="177" y="67"/>
                    <a:pt x="182" y="81"/>
                  </a:cubicBezTo>
                  <a:cubicBezTo>
                    <a:pt x="189" y="73"/>
                    <a:pt x="192" y="69"/>
                    <a:pt x="196" y="64"/>
                  </a:cubicBezTo>
                  <a:cubicBezTo>
                    <a:pt x="212" y="42"/>
                    <a:pt x="232" y="36"/>
                    <a:pt x="256" y="49"/>
                  </a:cubicBezTo>
                  <a:cubicBezTo>
                    <a:pt x="266" y="54"/>
                    <a:pt x="276" y="60"/>
                    <a:pt x="285" y="67"/>
                  </a:cubicBezTo>
                  <a:cubicBezTo>
                    <a:pt x="303" y="79"/>
                    <a:pt x="320" y="80"/>
                    <a:pt x="338" y="64"/>
                  </a:cubicBezTo>
                  <a:cubicBezTo>
                    <a:pt x="347" y="56"/>
                    <a:pt x="357" y="46"/>
                    <a:pt x="370" y="53"/>
                  </a:cubicBezTo>
                  <a:cubicBezTo>
                    <a:pt x="359" y="61"/>
                    <a:pt x="347" y="67"/>
                    <a:pt x="337" y="75"/>
                  </a:cubicBezTo>
                  <a:cubicBezTo>
                    <a:pt x="323" y="86"/>
                    <a:pt x="308" y="89"/>
                    <a:pt x="293" y="80"/>
                  </a:cubicBezTo>
                  <a:cubicBezTo>
                    <a:pt x="284" y="74"/>
                    <a:pt x="275" y="68"/>
                    <a:pt x="266" y="62"/>
                  </a:cubicBezTo>
                  <a:cubicBezTo>
                    <a:pt x="237" y="42"/>
                    <a:pt x="212" y="48"/>
                    <a:pt x="194" y="84"/>
                  </a:cubicBezTo>
                  <a:cubicBezTo>
                    <a:pt x="212" y="72"/>
                    <a:pt x="224" y="76"/>
                    <a:pt x="234" y="90"/>
                  </a:cubicBezTo>
                  <a:cubicBezTo>
                    <a:pt x="237" y="93"/>
                    <a:pt x="243" y="95"/>
                    <a:pt x="248" y="95"/>
                  </a:cubicBezTo>
                  <a:cubicBezTo>
                    <a:pt x="259" y="97"/>
                    <a:pt x="271" y="95"/>
                    <a:pt x="282" y="98"/>
                  </a:cubicBezTo>
                  <a:cubicBezTo>
                    <a:pt x="292" y="100"/>
                    <a:pt x="302" y="106"/>
                    <a:pt x="314" y="111"/>
                  </a:cubicBezTo>
                  <a:cubicBezTo>
                    <a:pt x="306" y="116"/>
                    <a:pt x="299" y="120"/>
                    <a:pt x="292" y="125"/>
                  </a:cubicBezTo>
                  <a:cubicBezTo>
                    <a:pt x="295" y="122"/>
                    <a:pt x="298" y="120"/>
                    <a:pt x="301" y="117"/>
                  </a:cubicBezTo>
                  <a:cubicBezTo>
                    <a:pt x="315" y="138"/>
                    <a:pt x="330" y="158"/>
                    <a:pt x="347" y="182"/>
                  </a:cubicBezTo>
                  <a:cubicBezTo>
                    <a:pt x="329" y="182"/>
                    <a:pt x="311" y="182"/>
                    <a:pt x="292" y="182"/>
                  </a:cubicBezTo>
                  <a:cubicBezTo>
                    <a:pt x="294" y="190"/>
                    <a:pt x="298" y="199"/>
                    <a:pt x="301" y="208"/>
                  </a:cubicBezTo>
                  <a:cubicBezTo>
                    <a:pt x="299" y="208"/>
                    <a:pt x="297" y="208"/>
                    <a:pt x="295" y="208"/>
                  </a:cubicBezTo>
                  <a:cubicBezTo>
                    <a:pt x="292" y="221"/>
                    <a:pt x="289" y="234"/>
                    <a:pt x="286" y="249"/>
                  </a:cubicBezTo>
                  <a:cubicBezTo>
                    <a:pt x="281" y="246"/>
                    <a:pt x="277" y="244"/>
                    <a:pt x="272" y="241"/>
                  </a:cubicBezTo>
                  <a:cubicBezTo>
                    <a:pt x="267" y="251"/>
                    <a:pt x="262" y="260"/>
                    <a:pt x="256" y="272"/>
                  </a:cubicBezTo>
                  <a:cubicBezTo>
                    <a:pt x="246" y="253"/>
                    <a:pt x="238" y="255"/>
                    <a:pt x="229" y="268"/>
                  </a:cubicBezTo>
                  <a:cubicBezTo>
                    <a:pt x="226" y="273"/>
                    <a:pt x="219" y="274"/>
                    <a:pt x="213" y="277"/>
                  </a:cubicBezTo>
                  <a:cubicBezTo>
                    <a:pt x="212" y="270"/>
                    <a:pt x="211" y="264"/>
                    <a:pt x="210" y="257"/>
                  </a:cubicBezTo>
                  <a:cubicBezTo>
                    <a:pt x="199" y="263"/>
                    <a:pt x="189" y="268"/>
                    <a:pt x="179" y="275"/>
                  </a:cubicBezTo>
                  <a:cubicBezTo>
                    <a:pt x="174" y="260"/>
                    <a:pt x="171" y="244"/>
                    <a:pt x="155" y="262"/>
                  </a:cubicBezTo>
                  <a:cubicBezTo>
                    <a:pt x="152" y="266"/>
                    <a:pt x="152" y="277"/>
                    <a:pt x="153" y="281"/>
                  </a:cubicBezTo>
                  <a:cubicBezTo>
                    <a:pt x="160" y="312"/>
                    <a:pt x="179" y="276"/>
                    <a:pt x="189" y="289"/>
                  </a:cubicBezTo>
                  <a:cubicBezTo>
                    <a:pt x="189" y="303"/>
                    <a:pt x="189" y="303"/>
                    <a:pt x="227" y="289"/>
                  </a:cubicBezTo>
                  <a:cubicBezTo>
                    <a:pt x="228" y="293"/>
                    <a:pt x="229" y="297"/>
                    <a:pt x="230" y="303"/>
                  </a:cubicBezTo>
                  <a:cubicBezTo>
                    <a:pt x="238" y="297"/>
                    <a:pt x="245" y="291"/>
                    <a:pt x="252" y="286"/>
                  </a:cubicBezTo>
                  <a:cubicBezTo>
                    <a:pt x="255" y="293"/>
                    <a:pt x="258" y="299"/>
                    <a:pt x="262" y="307"/>
                  </a:cubicBezTo>
                  <a:cubicBezTo>
                    <a:pt x="271" y="292"/>
                    <a:pt x="278" y="279"/>
                    <a:pt x="287" y="263"/>
                  </a:cubicBezTo>
                  <a:cubicBezTo>
                    <a:pt x="291" y="274"/>
                    <a:pt x="293" y="280"/>
                    <a:pt x="295" y="287"/>
                  </a:cubicBezTo>
                  <a:cubicBezTo>
                    <a:pt x="297" y="287"/>
                    <a:pt x="298" y="287"/>
                    <a:pt x="300" y="287"/>
                  </a:cubicBezTo>
                  <a:cubicBezTo>
                    <a:pt x="304" y="273"/>
                    <a:pt x="309" y="259"/>
                    <a:pt x="313" y="246"/>
                  </a:cubicBezTo>
                  <a:cubicBezTo>
                    <a:pt x="318" y="254"/>
                    <a:pt x="323" y="260"/>
                    <a:pt x="327" y="266"/>
                  </a:cubicBezTo>
                  <a:cubicBezTo>
                    <a:pt x="329" y="264"/>
                    <a:pt x="331" y="262"/>
                    <a:pt x="333" y="260"/>
                  </a:cubicBezTo>
                  <a:cubicBezTo>
                    <a:pt x="337" y="246"/>
                    <a:pt x="342" y="231"/>
                    <a:pt x="347" y="214"/>
                  </a:cubicBezTo>
                  <a:cubicBezTo>
                    <a:pt x="354" y="221"/>
                    <a:pt x="358" y="224"/>
                    <a:pt x="364" y="229"/>
                  </a:cubicBezTo>
                  <a:cubicBezTo>
                    <a:pt x="368" y="210"/>
                    <a:pt x="358" y="190"/>
                    <a:pt x="377" y="178"/>
                  </a:cubicBezTo>
                  <a:cubicBezTo>
                    <a:pt x="381" y="185"/>
                    <a:pt x="386" y="191"/>
                    <a:pt x="394" y="203"/>
                  </a:cubicBezTo>
                  <a:cubicBezTo>
                    <a:pt x="397" y="179"/>
                    <a:pt x="389" y="156"/>
                    <a:pt x="413" y="147"/>
                  </a:cubicBezTo>
                  <a:cubicBezTo>
                    <a:pt x="416" y="156"/>
                    <a:pt x="418" y="164"/>
                    <a:pt x="422" y="177"/>
                  </a:cubicBezTo>
                  <a:cubicBezTo>
                    <a:pt x="433" y="160"/>
                    <a:pt x="442" y="147"/>
                    <a:pt x="452" y="132"/>
                  </a:cubicBezTo>
                  <a:cubicBezTo>
                    <a:pt x="457" y="146"/>
                    <a:pt x="461" y="155"/>
                    <a:pt x="464" y="163"/>
                  </a:cubicBezTo>
                  <a:cubicBezTo>
                    <a:pt x="477" y="149"/>
                    <a:pt x="488" y="138"/>
                    <a:pt x="499" y="126"/>
                  </a:cubicBezTo>
                  <a:cubicBezTo>
                    <a:pt x="500" y="128"/>
                    <a:pt x="502" y="129"/>
                    <a:pt x="503" y="130"/>
                  </a:cubicBezTo>
                  <a:cubicBezTo>
                    <a:pt x="503" y="135"/>
                    <a:pt x="503" y="139"/>
                    <a:pt x="504" y="144"/>
                  </a:cubicBezTo>
                  <a:cubicBezTo>
                    <a:pt x="504" y="147"/>
                    <a:pt x="506" y="153"/>
                    <a:pt x="508" y="154"/>
                  </a:cubicBezTo>
                  <a:cubicBezTo>
                    <a:pt x="512" y="154"/>
                    <a:pt x="517" y="152"/>
                    <a:pt x="520" y="150"/>
                  </a:cubicBezTo>
                  <a:cubicBezTo>
                    <a:pt x="534" y="135"/>
                    <a:pt x="549" y="137"/>
                    <a:pt x="567" y="144"/>
                  </a:cubicBezTo>
                  <a:cubicBezTo>
                    <a:pt x="564" y="149"/>
                    <a:pt x="561" y="151"/>
                    <a:pt x="559" y="155"/>
                  </a:cubicBezTo>
                  <a:cubicBezTo>
                    <a:pt x="557" y="159"/>
                    <a:pt x="556" y="164"/>
                    <a:pt x="555" y="168"/>
                  </a:cubicBezTo>
                  <a:cubicBezTo>
                    <a:pt x="560" y="168"/>
                    <a:pt x="565" y="169"/>
                    <a:pt x="569" y="167"/>
                  </a:cubicBezTo>
                  <a:cubicBezTo>
                    <a:pt x="587" y="159"/>
                    <a:pt x="603" y="159"/>
                    <a:pt x="622" y="171"/>
                  </a:cubicBezTo>
                  <a:cubicBezTo>
                    <a:pt x="617" y="173"/>
                    <a:pt x="614" y="174"/>
                    <a:pt x="612" y="175"/>
                  </a:cubicBezTo>
                  <a:cubicBezTo>
                    <a:pt x="608" y="179"/>
                    <a:pt x="604" y="184"/>
                    <a:pt x="599" y="188"/>
                  </a:cubicBezTo>
                  <a:cubicBezTo>
                    <a:pt x="605" y="191"/>
                    <a:pt x="610" y="195"/>
                    <a:pt x="615" y="196"/>
                  </a:cubicBezTo>
                  <a:cubicBezTo>
                    <a:pt x="627" y="199"/>
                    <a:pt x="640" y="201"/>
                    <a:pt x="652" y="208"/>
                  </a:cubicBezTo>
                  <a:cubicBezTo>
                    <a:pt x="645" y="210"/>
                    <a:pt x="637" y="213"/>
                    <a:pt x="624" y="218"/>
                  </a:cubicBezTo>
                  <a:cubicBezTo>
                    <a:pt x="643" y="229"/>
                    <a:pt x="658" y="237"/>
                    <a:pt x="675" y="247"/>
                  </a:cubicBezTo>
                  <a:cubicBezTo>
                    <a:pt x="661" y="250"/>
                    <a:pt x="652" y="251"/>
                    <a:pt x="643" y="253"/>
                  </a:cubicBezTo>
                  <a:cubicBezTo>
                    <a:pt x="642" y="255"/>
                    <a:pt x="642" y="256"/>
                    <a:pt x="641" y="258"/>
                  </a:cubicBezTo>
                  <a:cubicBezTo>
                    <a:pt x="664" y="269"/>
                    <a:pt x="674" y="287"/>
                    <a:pt x="675" y="308"/>
                  </a:cubicBezTo>
                  <a:cubicBezTo>
                    <a:pt x="666" y="303"/>
                    <a:pt x="657" y="297"/>
                    <a:pt x="647" y="291"/>
                  </a:cubicBezTo>
                  <a:cubicBezTo>
                    <a:pt x="647" y="302"/>
                    <a:pt x="645" y="312"/>
                    <a:pt x="645" y="322"/>
                  </a:cubicBezTo>
                  <a:cubicBezTo>
                    <a:pt x="644" y="328"/>
                    <a:pt x="645" y="333"/>
                    <a:pt x="645" y="334"/>
                  </a:cubicBezTo>
                  <a:cubicBezTo>
                    <a:pt x="634" y="337"/>
                    <a:pt x="623" y="338"/>
                    <a:pt x="619" y="343"/>
                  </a:cubicBezTo>
                  <a:cubicBezTo>
                    <a:pt x="614" y="350"/>
                    <a:pt x="613" y="362"/>
                    <a:pt x="611" y="372"/>
                  </a:cubicBezTo>
                  <a:cubicBezTo>
                    <a:pt x="604" y="367"/>
                    <a:pt x="599" y="363"/>
                    <a:pt x="592" y="358"/>
                  </a:cubicBezTo>
                  <a:cubicBezTo>
                    <a:pt x="587" y="370"/>
                    <a:pt x="582" y="381"/>
                    <a:pt x="578" y="392"/>
                  </a:cubicBezTo>
                  <a:cubicBezTo>
                    <a:pt x="576" y="390"/>
                    <a:pt x="575" y="388"/>
                    <a:pt x="574" y="386"/>
                  </a:cubicBezTo>
                  <a:cubicBezTo>
                    <a:pt x="567" y="389"/>
                    <a:pt x="559" y="390"/>
                    <a:pt x="554" y="395"/>
                  </a:cubicBezTo>
                  <a:cubicBezTo>
                    <a:pt x="547" y="401"/>
                    <a:pt x="540" y="409"/>
                    <a:pt x="537" y="418"/>
                  </a:cubicBezTo>
                  <a:cubicBezTo>
                    <a:pt x="534" y="426"/>
                    <a:pt x="535" y="436"/>
                    <a:pt x="535" y="445"/>
                  </a:cubicBezTo>
                  <a:cubicBezTo>
                    <a:pt x="542" y="443"/>
                    <a:pt x="549" y="442"/>
                    <a:pt x="555" y="439"/>
                  </a:cubicBezTo>
                  <a:cubicBezTo>
                    <a:pt x="558" y="439"/>
                    <a:pt x="559" y="437"/>
                    <a:pt x="563" y="434"/>
                  </a:cubicBezTo>
                  <a:cubicBezTo>
                    <a:pt x="565" y="439"/>
                    <a:pt x="566" y="444"/>
                    <a:pt x="569" y="451"/>
                  </a:cubicBezTo>
                  <a:cubicBezTo>
                    <a:pt x="575" y="440"/>
                    <a:pt x="581" y="431"/>
                    <a:pt x="587" y="421"/>
                  </a:cubicBezTo>
                  <a:cubicBezTo>
                    <a:pt x="591" y="426"/>
                    <a:pt x="594" y="430"/>
                    <a:pt x="600" y="436"/>
                  </a:cubicBezTo>
                  <a:cubicBezTo>
                    <a:pt x="604" y="420"/>
                    <a:pt x="609" y="408"/>
                    <a:pt x="614" y="392"/>
                  </a:cubicBezTo>
                  <a:cubicBezTo>
                    <a:pt x="619" y="398"/>
                    <a:pt x="621" y="400"/>
                    <a:pt x="625" y="405"/>
                  </a:cubicBezTo>
                  <a:cubicBezTo>
                    <a:pt x="628" y="395"/>
                    <a:pt x="630" y="387"/>
                    <a:pt x="633" y="379"/>
                  </a:cubicBezTo>
                  <a:cubicBezTo>
                    <a:pt x="658" y="399"/>
                    <a:pt x="649" y="365"/>
                    <a:pt x="661" y="366"/>
                  </a:cubicBezTo>
                  <a:cubicBezTo>
                    <a:pt x="667" y="366"/>
                    <a:pt x="675" y="363"/>
                    <a:pt x="678" y="365"/>
                  </a:cubicBezTo>
                  <a:cubicBezTo>
                    <a:pt x="687" y="374"/>
                    <a:pt x="698" y="369"/>
                    <a:pt x="707" y="372"/>
                  </a:cubicBezTo>
                  <a:cubicBezTo>
                    <a:pt x="720" y="377"/>
                    <a:pt x="739" y="382"/>
                    <a:pt x="743" y="392"/>
                  </a:cubicBezTo>
                  <a:cubicBezTo>
                    <a:pt x="754" y="420"/>
                    <a:pt x="788" y="402"/>
                    <a:pt x="797" y="428"/>
                  </a:cubicBezTo>
                  <a:cubicBezTo>
                    <a:pt x="801" y="432"/>
                    <a:pt x="804" y="437"/>
                    <a:pt x="809" y="439"/>
                  </a:cubicBezTo>
                  <a:cubicBezTo>
                    <a:pt x="827" y="444"/>
                    <a:pt x="842" y="453"/>
                    <a:pt x="848" y="475"/>
                  </a:cubicBezTo>
                  <a:cubicBezTo>
                    <a:pt x="841" y="470"/>
                    <a:pt x="836" y="467"/>
                    <a:pt x="831" y="463"/>
                  </a:cubicBezTo>
                  <a:cubicBezTo>
                    <a:pt x="830" y="464"/>
                    <a:pt x="829" y="465"/>
                    <a:pt x="828" y="466"/>
                  </a:cubicBezTo>
                  <a:cubicBezTo>
                    <a:pt x="830" y="470"/>
                    <a:pt x="831" y="475"/>
                    <a:pt x="834" y="479"/>
                  </a:cubicBezTo>
                  <a:cubicBezTo>
                    <a:pt x="850" y="502"/>
                    <a:pt x="837" y="524"/>
                    <a:pt x="830" y="545"/>
                  </a:cubicBezTo>
                  <a:cubicBezTo>
                    <a:pt x="825" y="562"/>
                    <a:pt x="820" y="579"/>
                    <a:pt x="816" y="595"/>
                  </a:cubicBezTo>
                  <a:cubicBezTo>
                    <a:pt x="814" y="593"/>
                    <a:pt x="809" y="590"/>
                    <a:pt x="804" y="585"/>
                  </a:cubicBezTo>
                  <a:cubicBezTo>
                    <a:pt x="790" y="574"/>
                    <a:pt x="774" y="564"/>
                    <a:pt x="764" y="550"/>
                  </a:cubicBezTo>
                  <a:cubicBezTo>
                    <a:pt x="749" y="528"/>
                    <a:pt x="736" y="504"/>
                    <a:pt x="724" y="480"/>
                  </a:cubicBezTo>
                  <a:cubicBezTo>
                    <a:pt x="721" y="473"/>
                    <a:pt x="724" y="464"/>
                    <a:pt x="725" y="456"/>
                  </a:cubicBezTo>
                  <a:cubicBezTo>
                    <a:pt x="727" y="444"/>
                    <a:pt x="731" y="432"/>
                    <a:pt x="716" y="426"/>
                  </a:cubicBezTo>
                  <a:cubicBezTo>
                    <a:pt x="700" y="420"/>
                    <a:pt x="686" y="421"/>
                    <a:pt x="675" y="434"/>
                  </a:cubicBezTo>
                  <a:cubicBezTo>
                    <a:pt x="671" y="438"/>
                    <a:pt x="669" y="443"/>
                    <a:pt x="667" y="448"/>
                  </a:cubicBezTo>
                  <a:cubicBezTo>
                    <a:pt x="656" y="477"/>
                    <a:pt x="635" y="494"/>
                    <a:pt x="604" y="506"/>
                  </a:cubicBezTo>
                  <a:cubicBezTo>
                    <a:pt x="610" y="511"/>
                    <a:pt x="616" y="515"/>
                    <a:pt x="619" y="519"/>
                  </a:cubicBezTo>
                  <a:cubicBezTo>
                    <a:pt x="626" y="529"/>
                    <a:pt x="634" y="538"/>
                    <a:pt x="638" y="548"/>
                  </a:cubicBezTo>
                  <a:cubicBezTo>
                    <a:pt x="644" y="564"/>
                    <a:pt x="651" y="576"/>
                    <a:pt x="669" y="580"/>
                  </a:cubicBezTo>
                  <a:cubicBezTo>
                    <a:pt x="670" y="574"/>
                    <a:pt x="671" y="569"/>
                    <a:pt x="674" y="566"/>
                  </a:cubicBezTo>
                  <a:cubicBezTo>
                    <a:pt x="676" y="564"/>
                    <a:pt x="682" y="564"/>
                    <a:pt x="686" y="564"/>
                  </a:cubicBezTo>
                  <a:cubicBezTo>
                    <a:pt x="687" y="569"/>
                    <a:pt x="691" y="576"/>
                    <a:pt x="689" y="578"/>
                  </a:cubicBezTo>
                  <a:cubicBezTo>
                    <a:pt x="669" y="599"/>
                    <a:pt x="649" y="619"/>
                    <a:pt x="627" y="642"/>
                  </a:cubicBezTo>
                  <a:cubicBezTo>
                    <a:pt x="618" y="617"/>
                    <a:pt x="592" y="603"/>
                    <a:pt x="600" y="572"/>
                  </a:cubicBezTo>
                  <a:cubicBezTo>
                    <a:pt x="610" y="577"/>
                    <a:pt x="618" y="581"/>
                    <a:pt x="628" y="587"/>
                  </a:cubicBezTo>
                  <a:cubicBezTo>
                    <a:pt x="623" y="561"/>
                    <a:pt x="604" y="557"/>
                    <a:pt x="588" y="553"/>
                  </a:cubicBezTo>
                  <a:cubicBezTo>
                    <a:pt x="564" y="546"/>
                    <a:pt x="543" y="536"/>
                    <a:pt x="532" y="513"/>
                  </a:cubicBezTo>
                  <a:cubicBezTo>
                    <a:pt x="530" y="510"/>
                    <a:pt x="526" y="507"/>
                    <a:pt x="522" y="505"/>
                  </a:cubicBezTo>
                  <a:cubicBezTo>
                    <a:pt x="482" y="487"/>
                    <a:pt x="464" y="457"/>
                    <a:pt x="473" y="417"/>
                  </a:cubicBezTo>
                  <a:cubicBezTo>
                    <a:pt x="457" y="404"/>
                    <a:pt x="444" y="393"/>
                    <a:pt x="430" y="382"/>
                  </a:cubicBezTo>
                  <a:cubicBezTo>
                    <a:pt x="425" y="391"/>
                    <a:pt x="421" y="400"/>
                    <a:pt x="416" y="408"/>
                  </a:cubicBezTo>
                  <a:cubicBezTo>
                    <a:pt x="412" y="408"/>
                    <a:pt x="409" y="407"/>
                    <a:pt x="405" y="407"/>
                  </a:cubicBezTo>
                  <a:cubicBezTo>
                    <a:pt x="418" y="373"/>
                    <a:pt x="407" y="346"/>
                    <a:pt x="386" y="320"/>
                  </a:cubicBezTo>
                  <a:cubicBezTo>
                    <a:pt x="352" y="342"/>
                    <a:pt x="320" y="372"/>
                    <a:pt x="269" y="371"/>
                  </a:cubicBezTo>
                  <a:cubicBezTo>
                    <a:pt x="290" y="393"/>
                    <a:pt x="306" y="412"/>
                    <a:pt x="324" y="431"/>
                  </a:cubicBezTo>
                  <a:cubicBezTo>
                    <a:pt x="331" y="439"/>
                    <a:pt x="339" y="444"/>
                    <a:pt x="346" y="429"/>
                  </a:cubicBezTo>
                  <a:cubicBezTo>
                    <a:pt x="348" y="426"/>
                    <a:pt x="353" y="423"/>
                    <a:pt x="357" y="422"/>
                  </a:cubicBezTo>
                  <a:cubicBezTo>
                    <a:pt x="359" y="422"/>
                    <a:pt x="364" y="427"/>
                    <a:pt x="363" y="428"/>
                  </a:cubicBezTo>
                  <a:cubicBezTo>
                    <a:pt x="362" y="432"/>
                    <a:pt x="359" y="435"/>
                    <a:pt x="357" y="438"/>
                  </a:cubicBezTo>
                  <a:cubicBezTo>
                    <a:pt x="348" y="448"/>
                    <a:pt x="339" y="457"/>
                    <a:pt x="332" y="467"/>
                  </a:cubicBezTo>
                  <a:cubicBezTo>
                    <a:pt x="320" y="487"/>
                    <a:pt x="303" y="484"/>
                    <a:pt x="288" y="475"/>
                  </a:cubicBezTo>
                  <a:cubicBezTo>
                    <a:pt x="276" y="468"/>
                    <a:pt x="269" y="455"/>
                    <a:pt x="280" y="439"/>
                  </a:cubicBezTo>
                  <a:cubicBezTo>
                    <a:pt x="289" y="442"/>
                    <a:pt x="299" y="445"/>
                    <a:pt x="309" y="449"/>
                  </a:cubicBezTo>
                  <a:cubicBezTo>
                    <a:pt x="309" y="447"/>
                    <a:pt x="310" y="446"/>
                    <a:pt x="311" y="444"/>
                  </a:cubicBezTo>
                  <a:cubicBezTo>
                    <a:pt x="302" y="438"/>
                    <a:pt x="293" y="432"/>
                    <a:pt x="283" y="426"/>
                  </a:cubicBezTo>
                  <a:cubicBezTo>
                    <a:pt x="260" y="414"/>
                    <a:pt x="237" y="403"/>
                    <a:pt x="214" y="391"/>
                  </a:cubicBezTo>
                  <a:cubicBezTo>
                    <a:pt x="210" y="389"/>
                    <a:pt x="206" y="387"/>
                    <a:pt x="201" y="385"/>
                  </a:cubicBezTo>
                  <a:cubicBezTo>
                    <a:pt x="174" y="376"/>
                    <a:pt x="143" y="372"/>
                    <a:pt x="119" y="356"/>
                  </a:cubicBezTo>
                  <a:cubicBezTo>
                    <a:pt x="103" y="346"/>
                    <a:pt x="77" y="341"/>
                    <a:pt x="73" y="314"/>
                  </a:cubicBezTo>
                  <a:cubicBezTo>
                    <a:pt x="72" y="309"/>
                    <a:pt x="61" y="306"/>
                    <a:pt x="59" y="300"/>
                  </a:cubicBezTo>
                  <a:cubicBezTo>
                    <a:pt x="51" y="283"/>
                    <a:pt x="44" y="265"/>
                    <a:pt x="56" y="245"/>
                  </a:cubicBezTo>
                  <a:cubicBezTo>
                    <a:pt x="62" y="234"/>
                    <a:pt x="65" y="222"/>
                    <a:pt x="50" y="213"/>
                  </a:cubicBezTo>
                  <a:cubicBezTo>
                    <a:pt x="47" y="210"/>
                    <a:pt x="45" y="204"/>
                    <a:pt x="45" y="199"/>
                  </a:cubicBezTo>
                  <a:cubicBezTo>
                    <a:pt x="44" y="179"/>
                    <a:pt x="45" y="160"/>
                    <a:pt x="43" y="140"/>
                  </a:cubicBezTo>
                  <a:cubicBezTo>
                    <a:pt x="43" y="136"/>
                    <a:pt x="35" y="129"/>
                    <a:pt x="30" y="128"/>
                  </a:cubicBezTo>
                  <a:cubicBezTo>
                    <a:pt x="10" y="126"/>
                    <a:pt x="0" y="107"/>
                    <a:pt x="12" y="88"/>
                  </a:cubicBezTo>
                  <a:close/>
                  <a:moveTo>
                    <a:pt x="540" y="324"/>
                  </a:moveTo>
                  <a:cubicBezTo>
                    <a:pt x="572" y="299"/>
                    <a:pt x="575" y="266"/>
                    <a:pt x="544" y="248"/>
                  </a:cubicBezTo>
                  <a:cubicBezTo>
                    <a:pt x="532" y="240"/>
                    <a:pt x="515" y="235"/>
                    <a:pt x="501" y="236"/>
                  </a:cubicBezTo>
                  <a:cubicBezTo>
                    <a:pt x="487" y="236"/>
                    <a:pt x="470" y="233"/>
                    <a:pt x="458" y="247"/>
                  </a:cubicBezTo>
                  <a:cubicBezTo>
                    <a:pt x="437" y="270"/>
                    <a:pt x="415" y="290"/>
                    <a:pt x="391" y="313"/>
                  </a:cubicBezTo>
                  <a:cubicBezTo>
                    <a:pt x="397" y="318"/>
                    <a:pt x="402" y="322"/>
                    <a:pt x="403" y="323"/>
                  </a:cubicBezTo>
                  <a:cubicBezTo>
                    <a:pt x="411" y="313"/>
                    <a:pt x="418" y="307"/>
                    <a:pt x="427" y="296"/>
                  </a:cubicBezTo>
                  <a:cubicBezTo>
                    <a:pt x="428" y="308"/>
                    <a:pt x="429" y="315"/>
                    <a:pt x="430" y="322"/>
                  </a:cubicBezTo>
                  <a:cubicBezTo>
                    <a:pt x="437" y="318"/>
                    <a:pt x="444" y="315"/>
                    <a:pt x="451" y="311"/>
                  </a:cubicBezTo>
                  <a:cubicBezTo>
                    <a:pt x="452" y="313"/>
                    <a:pt x="454" y="314"/>
                    <a:pt x="455" y="316"/>
                  </a:cubicBezTo>
                  <a:cubicBezTo>
                    <a:pt x="450" y="324"/>
                    <a:pt x="447" y="333"/>
                    <a:pt x="441" y="339"/>
                  </a:cubicBezTo>
                  <a:cubicBezTo>
                    <a:pt x="430" y="349"/>
                    <a:pt x="434" y="355"/>
                    <a:pt x="445" y="366"/>
                  </a:cubicBezTo>
                  <a:cubicBezTo>
                    <a:pt x="457" y="355"/>
                    <a:pt x="469" y="345"/>
                    <a:pt x="479" y="334"/>
                  </a:cubicBezTo>
                  <a:cubicBezTo>
                    <a:pt x="503" y="306"/>
                    <a:pt x="511" y="304"/>
                    <a:pt x="540" y="3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8"/>
            <p:cNvSpPr>
              <a:spLocks noEditPoints="1"/>
            </p:cNvSpPr>
            <p:nvPr/>
          </p:nvSpPr>
          <p:spPr bwMode="auto">
            <a:xfrm>
              <a:off x="7040753" y="2539625"/>
              <a:ext cx="557843" cy="738376"/>
            </a:xfrm>
            <a:custGeom>
              <a:avLst/>
              <a:gdLst>
                <a:gd name="T0" fmla="*/ 165 w 639"/>
                <a:gd name="T1" fmla="*/ 524 h 846"/>
                <a:gd name="T2" fmla="*/ 205 w 639"/>
                <a:gd name="T3" fmla="*/ 526 h 846"/>
                <a:gd name="T4" fmla="*/ 246 w 639"/>
                <a:gd name="T5" fmla="*/ 445 h 846"/>
                <a:gd name="T6" fmla="*/ 221 w 639"/>
                <a:gd name="T7" fmla="*/ 378 h 846"/>
                <a:gd name="T8" fmla="*/ 49 w 639"/>
                <a:gd name="T9" fmla="*/ 221 h 846"/>
                <a:gd name="T10" fmla="*/ 15 w 639"/>
                <a:gd name="T11" fmla="*/ 239 h 846"/>
                <a:gd name="T12" fmla="*/ 27 w 639"/>
                <a:gd name="T13" fmla="*/ 186 h 846"/>
                <a:gd name="T14" fmla="*/ 77 w 639"/>
                <a:gd name="T15" fmla="*/ 208 h 846"/>
                <a:gd name="T16" fmla="*/ 211 w 639"/>
                <a:gd name="T17" fmla="*/ 161 h 846"/>
                <a:gd name="T18" fmla="*/ 83 w 639"/>
                <a:gd name="T19" fmla="*/ 74 h 846"/>
                <a:gd name="T20" fmla="*/ 164 w 639"/>
                <a:gd name="T21" fmla="*/ 21 h 846"/>
                <a:gd name="T22" fmla="*/ 224 w 639"/>
                <a:gd name="T23" fmla="*/ 72 h 846"/>
                <a:gd name="T24" fmla="*/ 265 w 639"/>
                <a:gd name="T25" fmla="*/ 180 h 846"/>
                <a:gd name="T26" fmla="*/ 245 w 639"/>
                <a:gd name="T27" fmla="*/ 236 h 846"/>
                <a:gd name="T28" fmla="*/ 201 w 639"/>
                <a:gd name="T29" fmla="*/ 288 h 846"/>
                <a:gd name="T30" fmla="*/ 248 w 639"/>
                <a:gd name="T31" fmla="*/ 288 h 846"/>
                <a:gd name="T32" fmla="*/ 260 w 639"/>
                <a:gd name="T33" fmla="*/ 242 h 846"/>
                <a:gd name="T34" fmla="*/ 345 w 639"/>
                <a:gd name="T35" fmla="*/ 202 h 846"/>
                <a:gd name="T36" fmla="*/ 389 w 639"/>
                <a:gd name="T37" fmla="*/ 176 h 846"/>
                <a:gd name="T38" fmla="*/ 445 w 639"/>
                <a:gd name="T39" fmla="*/ 257 h 846"/>
                <a:gd name="T40" fmla="*/ 477 w 639"/>
                <a:gd name="T41" fmla="*/ 344 h 846"/>
                <a:gd name="T42" fmla="*/ 461 w 639"/>
                <a:gd name="T43" fmla="*/ 428 h 846"/>
                <a:gd name="T44" fmla="*/ 458 w 639"/>
                <a:gd name="T45" fmla="*/ 474 h 846"/>
                <a:gd name="T46" fmla="*/ 392 w 639"/>
                <a:gd name="T47" fmla="*/ 536 h 846"/>
                <a:gd name="T48" fmla="*/ 350 w 639"/>
                <a:gd name="T49" fmla="*/ 601 h 846"/>
                <a:gd name="T50" fmla="*/ 349 w 639"/>
                <a:gd name="T51" fmla="*/ 668 h 846"/>
                <a:gd name="T52" fmla="*/ 364 w 639"/>
                <a:gd name="T53" fmla="*/ 670 h 846"/>
                <a:gd name="T54" fmla="*/ 366 w 639"/>
                <a:gd name="T55" fmla="*/ 595 h 846"/>
                <a:gd name="T56" fmla="*/ 428 w 639"/>
                <a:gd name="T57" fmla="*/ 549 h 846"/>
                <a:gd name="T58" fmla="*/ 528 w 639"/>
                <a:gd name="T59" fmla="*/ 533 h 846"/>
                <a:gd name="T60" fmla="*/ 582 w 639"/>
                <a:gd name="T61" fmla="*/ 597 h 846"/>
                <a:gd name="T62" fmla="*/ 572 w 639"/>
                <a:gd name="T63" fmla="*/ 569 h 846"/>
                <a:gd name="T64" fmla="*/ 598 w 639"/>
                <a:gd name="T65" fmla="*/ 678 h 846"/>
                <a:gd name="T66" fmla="*/ 623 w 639"/>
                <a:gd name="T67" fmla="*/ 616 h 846"/>
                <a:gd name="T68" fmla="*/ 584 w 639"/>
                <a:gd name="T69" fmla="*/ 695 h 846"/>
                <a:gd name="T70" fmla="*/ 508 w 639"/>
                <a:gd name="T71" fmla="*/ 674 h 846"/>
                <a:gd name="T72" fmla="*/ 499 w 639"/>
                <a:gd name="T73" fmla="*/ 705 h 846"/>
                <a:gd name="T74" fmla="*/ 458 w 639"/>
                <a:gd name="T75" fmla="*/ 694 h 846"/>
                <a:gd name="T76" fmla="*/ 436 w 639"/>
                <a:gd name="T77" fmla="*/ 645 h 846"/>
                <a:gd name="T78" fmla="*/ 535 w 639"/>
                <a:gd name="T79" fmla="*/ 750 h 846"/>
                <a:gd name="T80" fmla="*/ 588 w 639"/>
                <a:gd name="T81" fmla="*/ 754 h 846"/>
                <a:gd name="T82" fmla="*/ 600 w 639"/>
                <a:gd name="T83" fmla="*/ 820 h 846"/>
                <a:gd name="T84" fmla="*/ 536 w 639"/>
                <a:gd name="T85" fmla="*/ 830 h 846"/>
                <a:gd name="T86" fmla="*/ 492 w 639"/>
                <a:gd name="T87" fmla="*/ 805 h 846"/>
                <a:gd name="T88" fmla="*/ 325 w 639"/>
                <a:gd name="T89" fmla="*/ 783 h 846"/>
                <a:gd name="T90" fmla="*/ 193 w 639"/>
                <a:gd name="T91" fmla="*/ 541 h 846"/>
                <a:gd name="T92" fmla="*/ 399 w 639"/>
                <a:gd name="T93" fmla="*/ 376 h 846"/>
                <a:gd name="T94" fmla="*/ 302 w 639"/>
                <a:gd name="T95" fmla="*/ 371 h 846"/>
                <a:gd name="T96" fmla="*/ 322 w 639"/>
                <a:gd name="T97" fmla="*/ 394 h 846"/>
                <a:gd name="T98" fmla="*/ 313 w 639"/>
                <a:gd name="T99" fmla="*/ 447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39" h="846">
                  <a:moveTo>
                    <a:pt x="187" y="539"/>
                  </a:moveTo>
                  <a:cubicBezTo>
                    <a:pt x="191" y="551"/>
                    <a:pt x="195" y="560"/>
                    <a:pt x="198" y="569"/>
                  </a:cubicBezTo>
                  <a:cubicBezTo>
                    <a:pt x="184" y="582"/>
                    <a:pt x="172" y="574"/>
                    <a:pt x="162" y="565"/>
                  </a:cubicBezTo>
                  <a:cubicBezTo>
                    <a:pt x="151" y="554"/>
                    <a:pt x="154" y="534"/>
                    <a:pt x="165" y="524"/>
                  </a:cubicBezTo>
                  <a:cubicBezTo>
                    <a:pt x="171" y="517"/>
                    <a:pt x="178" y="511"/>
                    <a:pt x="185" y="505"/>
                  </a:cubicBezTo>
                  <a:cubicBezTo>
                    <a:pt x="191" y="499"/>
                    <a:pt x="198" y="493"/>
                    <a:pt x="206" y="486"/>
                  </a:cubicBezTo>
                  <a:cubicBezTo>
                    <a:pt x="218" y="489"/>
                    <a:pt x="220" y="496"/>
                    <a:pt x="207" y="504"/>
                  </a:cubicBezTo>
                  <a:cubicBezTo>
                    <a:pt x="196" y="511"/>
                    <a:pt x="197" y="517"/>
                    <a:pt x="205" y="526"/>
                  </a:cubicBezTo>
                  <a:cubicBezTo>
                    <a:pt x="224" y="543"/>
                    <a:pt x="243" y="561"/>
                    <a:pt x="266" y="582"/>
                  </a:cubicBezTo>
                  <a:cubicBezTo>
                    <a:pt x="266" y="534"/>
                    <a:pt x="290" y="501"/>
                    <a:pt x="315" y="469"/>
                  </a:cubicBezTo>
                  <a:cubicBezTo>
                    <a:pt x="317" y="467"/>
                    <a:pt x="316" y="460"/>
                    <a:pt x="315" y="460"/>
                  </a:cubicBezTo>
                  <a:cubicBezTo>
                    <a:pt x="292" y="455"/>
                    <a:pt x="275" y="425"/>
                    <a:pt x="246" y="445"/>
                  </a:cubicBezTo>
                  <a:cubicBezTo>
                    <a:pt x="243" y="447"/>
                    <a:pt x="236" y="443"/>
                    <a:pt x="231" y="442"/>
                  </a:cubicBezTo>
                  <a:cubicBezTo>
                    <a:pt x="230" y="439"/>
                    <a:pt x="230" y="437"/>
                    <a:pt x="229" y="435"/>
                  </a:cubicBezTo>
                  <a:cubicBezTo>
                    <a:pt x="236" y="430"/>
                    <a:pt x="244" y="426"/>
                    <a:pt x="254" y="419"/>
                  </a:cubicBezTo>
                  <a:cubicBezTo>
                    <a:pt x="245" y="407"/>
                    <a:pt x="234" y="394"/>
                    <a:pt x="221" y="378"/>
                  </a:cubicBezTo>
                  <a:cubicBezTo>
                    <a:pt x="211" y="378"/>
                    <a:pt x="196" y="377"/>
                    <a:pt x="182" y="376"/>
                  </a:cubicBezTo>
                  <a:cubicBezTo>
                    <a:pt x="178" y="376"/>
                    <a:pt x="172" y="375"/>
                    <a:pt x="169" y="372"/>
                  </a:cubicBezTo>
                  <a:cubicBezTo>
                    <a:pt x="140" y="337"/>
                    <a:pt x="100" y="311"/>
                    <a:pt x="85" y="265"/>
                  </a:cubicBezTo>
                  <a:cubicBezTo>
                    <a:pt x="79" y="248"/>
                    <a:pt x="76" y="228"/>
                    <a:pt x="49" y="221"/>
                  </a:cubicBezTo>
                  <a:cubicBezTo>
                    <a:pt x="55" y="232"/>
                    <a:pt x="59" y="239"/>
                    <a:pt x="63" y="247"/>
                  </a:cubicBezTo>
                  <a:cubicBezTo>
                    <a:pt x="58" y="251"/>
                    <a:pt x="58" y="251"/>
                    <a:pt x="26" y="246"/>
                  </a:cubicBezTo>
                  <a:cubicBezTo>
                    <a:pt x="25" y="241"/>
                    <a:pt x="25" y="237"/>
                    <a:pt x="25" y="231"/>
                  </a:cubicBezTo>
                  <a:cubicBezTo>
                    <a:pt x="21" y="234"/>
                    <a:pt x="18" y="236"/>
                    <a:pt x="15" y="239"/>
                  </a:cubicBezTo>
                  <a:cubicBezTo>
                    <a:pt x="17" y="237"/>
                    <a:pt x="19" y="234"/>
                    <a:pt x="22" y="232"/>
                  </a:cubicBezTo>
                  <a:cubicBezTo>
                    <a:pt x="17" y="226"/>
                    <a:pt x="12" y="221"/>
                    <a:pt x="7" y="216"/>
                  </a:cubicBezTo>
                  <a:cubicBezTo>
                    <a:pt x="5" y="219"/>
                    <a:pt x="2" y="221"/>
                    <a:pt x="0" y="224"/>
                  </a:cubicBezTo>
                  <a:cubicBezTo>
                    <a:pt x="9" y="211"/>
                    <a:pt x="16" y="197"/>
                    <a:pt x="27" y="186"/>
                  </a:cubicBezTo>
                  <a:cubicBezTo>
                    <a:pt x="37" y="176"/>
                    <a:pt x="51" y="169"/>
                    <a:pt x="66" y="159"/>
                  </a:cubicBezTo>
                  <a:cubicBezTo>
                    <a:pt x="68" y="161"/>
                    <a:pt x="72" y="165"/>
                    <a:pt x="75" y="169"/>
                  </a:cubicBezTo>
                  <a:cubicBezTo>
                    <a:pt x="70" y="174"/>
                    <a:pt x="65" y="179"/>
                    <a:pt x="56" y="186"/>
                  </a:cubicBezTo>
                  <a:cubicBezTo>
                    <a:pt x="62" y="193"/>
                    <a:pt x="68" y="202"/>
                    <a:pt x="77" y="208"/>
                  </a:cubicBezTo>
                  <a:cubicBezTo>
                    <a:pt x="94" y="219"/>
                    <a:pt x="113" y="229"/>
                    <a:pt x="132" y="239"/>
                  </a:cubicBezTo>
                  <a:cubicBezTo>
                    <a:pt x="138" y="230"/>
                    <a:pt x="146" y="216"/>
                    <a:pt x="157" y="204"/>
                  </a:cubicBezTo>
                  <a:cubicBezTo>
                    <a:pt x="164" y="196"/>
                    <a:pt x="176" y="192"/>
                    <a:pt x="185" y="185"/>
                  </a:cubicBezTo>
                  <a:cubicBezTo>
                    <a:pt x="194" y="178"/>
                    <a:pt x="207" y="171"/>
                    <a:pt x="211" y="161"/>
                  </a:cubicBezTo>
                  <a:cubicBezTo>
                    <a:pt x="222" y="137"/>
                    <a:pt x="208" y="120"/>
                    <a:pt x="182" y="125"/>
                  </a:cubicBezTo>
                  <a:cubicBezTo>
                    <a:pt x="157" y="130"/>
                    <a:pt x="136" y="126"/>
                    <a:pt x="121" y="104"/>
                  </a:cubicBezTo>
                  <a:cubicBezTo>
                    <a:pt x="120" y="101"/>
                    <a:pt x="116" y="100"/>
                    <a:pt x="113" y="100"/>
                  </a:cubicBezTo>
                  <a:cubicBezTo>
                    <a:pt x="99" y="96"/>
                    <a:pt x="84" y="93"/>
                    <a:pt x="83" y="74"/>
                  </a:cubicBezTo>
                  <a:cubicBezTo>
                    <a:pt x="82" y="72"/>
                    <a:pt x="77" y="69"/>
                    <a:pt x="74" y="67"/>
                  </a:cubicBezTo>
                  <a:cubicBezTo>
                    <a:pt x="61" y="56"/>
                    <a:pt x="49" y="45"/>
                    <a:pt x="38" y="35"/>
                  </a:cubicBezTo>
                  <a:cubicBezTo>
                    <a:pt x="57" y="31"/>
                    <a:pt x="73" y="28"/>
                    <a:pt x="87" y="22"/>
                  </a:cubicBezTo>
                  <a:cubicBezTo>
                    <a:pt x="113" y="12"/>
                    <a:pt x="138" y="0"/>
                    <a:pt x="164" y="21"/>
                  </a:cubicBezTo>
                  <a:cubicBezTo>
                    <a:pt x="166" y="22"/>
                    <a:pt x="169" y="21"/>
                    <a:pt x="174" y="21"/>
                  </a:cubicBezTo>
                  <a:cubicBezTo>
                    <a:pt x="170" y="14"/>
                    <a:pt x="167" y="10"/>
                    <a:pt x="164" y="5"/>
                  </a:cubicBezTo>
                  <a:cubicBezTo>
                    <a:pt x="183" y="8"/>
                    <a:pt x="185" y="11"/>
                    <a:pt x="202" y="53"/>
                  </a:cubicBezTo>
                  <a:cubicBezTo>
                    <a:pt x="220" y="47"/>
                    <a:pt x="224" y="63"/>
                    <a:pt x="224" y="72"/>
                  </a:cubicBezTo>
                  <a:cubicBezTo>
                    <a:pt x="226" y="95"/>
                    <a:pt x="241" y="107"/>
                    <a:pt x="253" y="122"/>
                  </a:cubicBezTo>
                  <a:cubicBezTo>
                    <a:pt x="260" y="130"/>
                    <a:pt x="261" y="144"/>
                    <a:pt x="265" y="155"/>
                  </a:cubicBezTo>
                  <a:cubicBezTo>
                    <a:pt x="266" y="160"/>
                    <a:pt x="268" y="165"/>
                    <a:pt x="270" y="173"/>
                  </a:cubicBezTo>
                  <a:cubicBezTo>
                    <a:pt x="271" y="173"/>
                    <a:pt x="268" y="176"/>
                    <a:pt x="265" y="180"/>
                  </a:cubicBezTo>
                  <a:cubicBezTo>
                    <a:pt x="269" y="183"/>
                    <a:pt x="272" y="186"/>
                    <a:pt x="275" y="188"/>
                  </a:cubicBezTo>
                  <a:cubicBezTo>
                    <a:pt x="276" y="202"/>
                    <a:pt x="236" y="189"/>
                    <a:pt x="259" y="218"/>
                  </a:cubicBezTo>
                  <a:cubicBezTo>
                    <a:pt x="249" y="220"/>
                    <a:pt x="241" y="222"/>
                    <a:pt x="230" y="224"/>
                  </a:cubicBezTo>
                  <a:cubicBezTo>
                    <a:pt x="235" y="228"/>
                    <a:pt x="238" y="230"/>
                    <a:pt x="245" y="236"/>
                  </a:cubicBezTo>
                  <a:cubicBezTo>
                    <a:pt x="230" y="241"/>
                    <a:pt x="217" y="245"/>
                    <a:pt x="202" y="250"/>
                  </a:cubicBezTo>
                  <a:cubicBezTo>
                    <a:pt x="207" y="255"/>
                    <a:pt x="210" y="258"/>
                    <a:pt x="215" y="264"/>
                  </a:cubicBezTo>
                  <a:cubicBezTo>
                    <a:pt x="206" y="269"/>
                    <a:pt x="198" y="274"/>
                    <a:pt x="189" y="280"/>
                  </a:cubicBezTo>
                  <a:cubicBezTo>
                    <a:pt x="193" y="283"/>
                    <a:pt x="197" y="285"/>
                    <a:pt x="201" y="288"/>
                  </a:cubicBezTo>
                  <a:cubicBezTo>
                    <a:pt x="200" y="290"/>
                    <a:pt x="199" y="292"/>
                    <a:pt x="198" y="294"/>
                  </a:cubicBezTo>
                  <a:cubicBezTo>
                    <a:pt x="196" y="301"/>
                    <a:pt x="194" y="308"/>
                    <a:pt x="191" y="315"/>
                  </a:cubicBezTo>
                  <a:cubicBezTo>
                    <a:pt x="200" y="315"/>
                    <a:pt x="210" y="318"/>
                    <a:pt x="216" y="315"/>
                  </a:cubicBezTo>
                  <a:cubicBezTo>
                    <a:pt x="228" y="308"/>
                    <a:pt x="238" y="298"/>
                    <a:pt x="248" y="288"/>
                  </a:cubicBezTo>
                  <a:cubicBezTo>
                    <a:pt x="250" y="286"/>
                    <a:pt x="249" y="281"/>
                    <a:pt x="250" y="277"/>
                  </a:cubicBezTo>
                  <a:cubicBezTo>
                    <a:pt x="248" y="276"/>
                    <a:pt x="246" y="275"/>
                    <a:pt x="244" y="274"/>
                  </a:cubicBezTo>
                  <a:cubicBezTo>
                    <a:pt x="255" y="268"/>
                    <a:pt x="266" y="263"/>
                    <a:pt x="285" y="254"/>
                  </a:cubicBezTo>
                  <a:cubicBezTo>
                    <a:pt x="275" y="250"/>
                    <a:pt x="269" y="247"/>
                    <a:pt x="260" y="242"/>
                  </a:cubicBezTo>
                  <a:cubicBezTo>
                    <a:pt x="270" y="238"/>
                    <a:pt x="276" y="234"/>
                    <a:pt x="282" y="234"/>
                  </a:cubicBezTo>
                  <a:cubicBezTo>
                    <a:pt x="304" y="233"/>
                    <a:pt x="306" y="224"/>
                    <a:pt x="294" y="205"/>
                  </a:cubicBezTo>
                  <a:cubicBezTo>
                    <a:pt x="307" y="205"/>
                    <a:pt x="317" y="207"/>
                    <a:pt x="326" y="207"/>
                  </a:cubicBezTo>
                  <a:cubicBezTo>
                    <a:pt x="333" y="206"/>
                    <a:pt x="339" y="204"/>
                    <a:pt x="345" y="202"/>
                  </a:cubicBezTo>
                  <a:cubicBezTo>
                    <a:pt x="342" y="196"/>
                    <a:pt x="339" y="189"/>
                    <a:pt x="335" y="183"/>
                  </a:cubicBezTo>
                  <a:cubicBezTo>
                    <a:pt x="333" y="180"/>
                    <a:pt x="329" y="180"/>
                    <a:pt x="321" y="177"/>
                  </a:cubicBezTo>
                  <a:cubicBezTo>
                    <a:pt x="347" y="177"/>
                    <a:pt x="347" y="177"/>
                    <a:pt x="383" y="209"/>
                  </a:cubicBezTo>
                  <a:cubicBezTo>
                    <a:pt x="385" y="198"/>
                    <a:pt x="387" y="189"/>
                    <a:pt x="389" y="176"/>
                  </a:cubicBezTo>
                  <a:cubicBezTo>
                    <a:pt x="399" y="192"/>
                    <a:pt x="408" y="207"/>
                    <a:pt x="418" y="225"/>
                  </a:cubicBezTo>
                  <a:cubicBezTo>
                    <a:pt x="423" y="213"/>
                    <a:pt x="426" y="206"/>
                    <a:pt x="429" y="199"/>
                  </a:cubicBezTo>
                  <a:cubicBezTo>
                    <a:pt x="430" y="198"/>
                    <a:pt x="431" y="198"/>
                    <a:pt x="433" y="197"/>
                  </a:cubicBezTo>
                  <a:cubicBezTo>
                    <a:pt x="436" y="215"/>
                    <a:pt x="440" y="233"/>
                    <a:pt x="445" y="257"/>
                  </a:cubicBezTo>
                  <a:cubicBezTo>
                    <a:pt x="454" y="247"/>
                    <a:pt x="460" y="240"/>
                    <a:pt x="465" y="234"/>
                  </a:cubicBezTo>
                  <a:cubicBezTo>
                    <a:pt x="472" y="240"/>
                    <a:pt x="472" y="240"/>
                    <a:pt x="467" y="299"/>
                  </a:cubicBezTo>
                  <a:cubicBezTo>
                    <a:pt x="476" y="294"/>
                    <a:pt x="483" y="290"/>
                    <a:pt x="492" y="285"/>
                  </a:cubicBezTo>
                  <a:cubicBezTo>
                    <a:pt x="506" y="307"/>
                    <a:pt x="493" y="324"/>
                    <a:pt x="477" y="344"/>
                  </a:cubicBezTo>
                  <a:cubicBezTo>
                    <a:pt x="490" y="345"/>
                    <a:pt x="498" y="347"/>
                    <a:pt x="514" y="349"/>
                  </a:cubicBezTo>
                  <a:cubicBezTo>
                    <a:pt x="499" y="362"/>
                    <a:pt x="488" y="373"/>
                    <a:pt x="474" y="386"/>
                  </a:cubicBezTo>
                  <a:cubicBezTo>
                    <a:pt x="481" y="389"/>
                    <a:pt x="490" y="393"/>
                    <a:pt x="503" y="398"/>
                  </a:cubicBezTo>
                  <a:cubicBezTo>
                    <a:pt x="490" y="407"/>
                    <a:pt x="477" y="416"/>
                    <a:pt x="461" y="428"/>
                  </a:cubicBezTo>
                  <a:cubicBezTo>
                    <a:pt x="471" y="431"/>
                    <a:pt x="480" y="434"/>
                    <a:pt x="490" y="437"/>
                  </a:cubicBezTo>
                  <a:cubicBezTo>
                    <a:pt x="480" y="458"/>
                    <a:pt x="462" y="459"/>
                    <a:pt x="440" y="453"/>
                  </a:cubicBezTo>
                  <a:cubicBezTo>
                    <a:pt x="440" y="454"/>
                    <a:pt x="439" y="456"/>
                    <a:pt x="439" y="458"/>
                  </a:cubicBezTo>
                  <a:cubicBezTo>
                    <a:pt x="445" y="463"/>
                    <a:pt x="451" y="468"/>
                    <a:pt x="458" y="474"/>
                  </a:cubicBezTo>
                  <a:cubicBezTo>
                    <a:pt x="447" y="492"/>
                    <a:pt x="427" y="481"/>
                    <a:pt x="408" y="486"/>
                  </a:cubicBezTo>
                  <a:cubicBezTo>
                    <a:pt x="413" y="491"/>
                    <a:pt x="416" y="495"/>
                    <a:pt x="422" y="503"/>
                  </a:cubicBezTo>
                  <a:cubicBezTo>
                    <a:pt x="406" y="508"/>
                    <a:pt x="392" y="512"/>
                    <a:pt x="375" y="518"/>
                  </a:cubicBezTo>
                  <a:cubicBezTo>
                    <a:pt x="380" y="522"/>
                    <a:pt x="385" y="528"/>
                    <a:pt x="392" y="536"/>
                  </a:cubicBezTo>
                  <a:cubicBezTo>
                    <a:pt x="379" y="541"/>
                    <a:pt x="365" y="545"/>
                    <a:pt x="346" y="552"/>
                  </a:cubicBezTo>
                  <a:cubicBezTo>
                    <a:pt x="356" y="557"/>
                    <a:pt x="362" y="559"/>
                    <a:pt x="372" y="564"/>
                  </a:cubicBezTo>
                  <a:cubicBezTo>
                    <a:pt x="358" y="572"/>
                    <a:pt x="346" y="579"/>
                    <a:pt x="331" y="588"/>
                  </a:cubicBezTo>
                  <a:cubicBezTo>
                    <a:pt x="337" y="592"/>
                    <a:pt x="343" y="596"/>
                    <a:pt x="350" y="601"/>
                  </a:cubicBezTo>
                  <a:cubicBezTo>
                    <a:pt x="346" y="605"/>
                    <a:pt x="341" y="611"/>
                    <a:pt x="334" y="618"/>
                  </a:cubicBezTo>
                  <a:cubicBezTo>
                    <a:pt x="339" y="620"/>
                    <a:pt x="343" y="622"/>
                    <a:pt x="347" y="624"/>
                  </a:cubicBezTo>
                  <a:cubicBezTo>
                    <a:pt x="335" y="660"/>
                    <a:pt x="335" y="660"/>
                    <a:pt x="349" y="660"/>
                  </a:cubicBezTo>
                  <a:cubicBezTo>
                    <a:pt x="349" y="662"/>
                    <a:pt x="350" y="666"/>
                    <a:pt x="349" y="668"/>
                  </a:cubicBezTo>
                  <a:cubicBezTo>
                    <a:pt x="335" y="687"/>
                    <a:pt x="357" y="697"/>
                    <a:pt x="362" y="712"/>
                  </a:cubicBezTo>
                  <a:cubicBezTo>
                    <a:pt x="362" y="713"/>
                    <a:pt x="370" y="714"/>
                    <a:pt x="370" y="714"/>
                  </a:cubicBezTo>
                  <a:cubicBezTo>
                    <a:pt x="375" y="703"/>
                    <a:pt x="379" y="693"/>
                    <a:pt x="381" y="682"/>
                  </a:cubicBezTo>
                  <a:cubicBezTo>
                    <a:pt x="382" y="680"/>
                    <a:pt x="372" y="675"/>
                    <a:pt x="364" y="670"/>
                  </a:cubicBezTo>
                  <a:cubicBezTo>
                    <a:pt x="368" y="662"/>
                    <a:pt x="374" y="652"/>
                    <a:pt x="381" y="640"/>
                  </a:cubicBezTo>
                  <a:cubicBezTo>
                    <a:pt x="373" y="639"/>
                    <a:pt x="367" y="638"/>
                    <a:pt x="358" y="637"/>
                  </a:cubicBezTo>
                  <a:cubicBezTo>
                    <a:pt x="363" y="630"/>
                    <a:pt x="366" y="622"/>
                    <a:pt x="372" y="618"/>
                  </a:cubicBezTo>
                  <a:cubicBezTo>
                    <a:pt x="385" y="608"/>
                    <a:pt x="379" y="602"/>
                    <a:pt x="366" y="595"/>
                  </a:cubicBezTo>
                  <a:cubicBezTo>
                    <a:pt x="376" y="589"/>
                    <a:pt x="385" y="584"/>
                    <a:pt x="395" y="578"/>
                  </a:cubicBezTo>
                  <a:cubicBezTo>
                    <a:pt x="393" y="574"/>
                    <a:pt x="391" y="570"/>
                    <a:pt x="389" y="564"/>
                  </a:cubicBezTo>
                  <a:cubicBezTo>
                    <a:pt x="402" y="561"/>
                    <a:pt x="416" y="558"/>
                    <a:pt x="429" y="556"/>
                  </a:cubicBezTo>
                  <a:cubicBezTo>
                    <a:pt x="428" y="553"/>
                    <a:pt x="428" y="551"/>
                    <a:pt x="428" y="549"/>
                  </a:cubicBezTo>
                  <a:cubicBezTo>
                    <a:pt x="437" y="552"/>
                    <a:pt x="446" y="556"/>
                    <a:pt x="454" y="559"/>
                  </a:cubicBezTo>
                  <a:cubicBezTo>
                    <a:pt x="454" y="540"/>
                    <a:pt x="454" y="523"/>
                    <a:pt x="454" y="501"/>
                  </a:cubicBezTo>
                  <a:cubicBezTo>
                    <a:pt x="476" y="522"/>
                    <a:pt x="493" y="538"/>
                    <a:pt x="512" y="556"/>
                  </a:cubicBezTo>
                  <a:cubicBezTo>
                    <a:pt x="515" y="551"/>
                    <a:pt x="520" y="545"/>
                    <a:pt x="528" y="533"/>
                  </a:cubicBezTo>
                  <a:cubicBezTo>
                    <a:pt x="533" y="557"/>
                    <a:pt x="537" y="577"/>
                    <a:pt x="541" y="597"/>
                  </a:cubicBezTo>
                  <a:cubicBezTo>
                    <a:pt x="543" y="605"/>
                    <a:pt x="546" y="615"/>
                    <a:pt x="551" y="620"/>
                  </a:cubicBezTo>
                  <a:cubicBezTo>
                    <a:pt x="563" y="631"/>
                    <a:pt x="564" y="640"/>
                    <a:pt x="554" y="653"/>
                  </a:cubicBezTo>
                  <a:cubicBezTo>
                    <a:pt x="581" y="645"/>
                    <a:pt x="593" y="621"/>
                    <a:pt x="582" y="597"/>
                  </a:cubicBezTo>
                  <a:cubicBezTo>
                    <a:pt x="578" y="589"/>
                    <a:pt x="572" y="581"/>
                    <a:pt x="567" y="574"/>
                  </a:cubicBezTo>
                  <a:cubicBezTo>
                    <a:pt x="544" y="541"/>
                    <a:pt x="546" y="525"/>
                    <a:pt x="581" y="496"/>
                  </a:cubicBezTo>
                  <a:cubicBezTo>
                    <a:pt x="578" y="504"/>
                    <a:pt x="577" y="507"/>
                    <a:pt x="574" y="510"/>
                  </a:cubicBezTo>
                  <a:cubicBezTo>
                    <a:pt x="556" y="534"/>
                    <a:pt x="556" y="544"/>
                    <a:pt x="572" y="569"/>
                  </a:cubicBezTo>
                  <a:cubicBezTo>
                    <a:pt x="579" y="579"/>
                    <a:pt x="586" y="589"/>
                    <a:pt x="591" y="600"/>
                  </a:cubicBezTo>
                  <a:cubicBezTo>
                    <a:pt x="600" y="621"/>
                    <a:pt x="593" y="640"/>
                    <a:pt x="574" y="654"/>
                  </a:cubicBezTo>
                  <a:cubicBezTo>
                    <a:pt x="569" y="657"/>
                    <a:pt x="565" y="661"/>
                    <a:pt x="558" y="667"/>
                  </a:cubicBezTo>
                  <a:cubicBezTo>
                    <a:pt x="573" y="671"/>
                    <a:pt x="580" y="689"/>
                    <a:pt x="598" y="678"/>
                  </a:cubicBezTo>
                  <a:cubicBezTo>
                    <a:pt x="618" y="664"/>
                    <a:pt x="625" y="649"/>
                    <a:pt x="618" y="627"/>
                  </a:cubicBezTo>
                  <a:cubicBezTo>
                    <a:pt x="614" y="613"/>
                    <a:pt x="608" y="599"/>
                    <a:pt x="605" y="585"/>
                  </a:cubicBezTo>
                  <a:cubicBezTo>
                    <a:pt x="603" y="578"/>
                    <a:pt x="603" y="570"/>
                    <a:pt x="603" y="559"/>
                  </a:cubicBezTo>
                  <a:cubicBezTo>
                    <a:pt x="610" y="581"/>
                    <a:pt x="616" y="599"/>
                    <a:pt x="623" y="616"/>
                  </a:cubicBezTo>
                  <a:cubicBezTo>
                    <a:pt x="639" y="651"/>
                    <a:pt x="616" y="686"/>
                    <a:pt x="582" y="689"/>
                  </a:cubicBezTo>
                  <a:cubicBezTo>
                    <a:pt x="577" y="690"/>
                    <a:pt x="573" y="692"/>
                    <a:pt x="564" y="695"/>
                  </a:cubicBezTo>
                  <a:cubicBezTo>
                    <a:pt x="572" y="696"/>
                    <a:pt x="574" y="697"/>
                    <a:pt x="577" y="697"/>
                  </a:cubicBezTo>
                  <a:cubicBezTo>
                    <a:pt x="579" y="697"/>
                    <a:pt x="582" y="696"/>
                    <a:pt x="584" y="695"/>
                  </a:cubicBezTo>
                  <a:cubicBezTo>
                    <a:pt x="586" y="704"/>
                    <a:pt x="586" y="712"/>
                    <a:pt x="588" y="726"/>
                  </a:cubicBezTo>
                  <a:cubicBezTo>
                    <a:pt x="579" y="717"/>
                    <a:pt x="575" y="711"/>
                    <a:pt x="569" y="709"/>
                  </a:cubicBezTo>
                  <a:cubicBezTo>
                    <a:pt x="563" y="706"/>
                    <a:pt x="556" y="708"/>
                    <a:pt x="546" y="708"/>
                  </a:cubicBezTo>
                  <a:cubicBezTo>
                    <a:pt x="538" y="697"/>
                    <a:pt x="537" y="673"/>
                    <a:pt x="508" y="674"/>
                  </a:cubicBezTo>
                  <a:cubicBezTo>
                    <a:pt x="522" y="693"/>
                    <a:pt x="535" y="710"/>
                    <a:pt x="548" y="726"/>
                  </a:cubicBezTo>
                  <a:cubicBezTo>
                    <a:pt x="548" y="727"/>
                    <a:pt x="547" y="728"/>
                    <a:pt x="547" y="729"/>
                  </a:cubicBezTo>
                  <a:cubicBezTo>
                    <a:pt x="533" y="719"/>
                    <a:pt x="519" y="710"/>
                    <a:pt x="504" y="700"/>
                  </a:cubicBezTo>
                  <a:cubicBezTo>
                    <a:pt x="503" y="702"/>
                    <a:pt x="501" y="704"/>
                    <a:pt x="499" y="705"/>
                  </a:cubicBezTo>
                  <a:cubicBezTo>
                    <a:pt x="506" y="715"/>
                    <a:pt x="514" y="724"/>
                    <a:pt x="522" y="735"/>
                  </a:cubicBezTo>
                  <a:cubicBezTo>
                    <a:pt x="515" y="743"/>
                    <a:pt x="510" y="761"/>
                    <a:pt x="491" y="756"/>
                  </a:cubicBezTo>
                  <a:cubicBezTo>
                    <a:pt x="473" y="750"/>
                    <a:pt x="469" y="727"/>
                    <a:pt x="479" y="706"/>
                  </a:cubicBezTo>
                  <a:cubicBezTo>
                    <a:pt x="473" y="702"/>
                    <a:pt x="466" y="699"/>
                    <a:pt x="458" y="694"/>
                  </a:cubicBezTo>
                  <a:cubicBezTo>
                    <a:pt x="461" y="691"/>
                    <a:pt x="463" y="689"/>
                    <a:pt x="464" y="688"/>
                  </a:cubicBezTo>
                  <a:cubicBezTo>
                    <a:pt x="458" y="678"/>
                    <a:pt x="453" y="669"/>
                    <a:pt x="448" y="660"/>
                  </a:cubicBezTo>
                  <a:cubicBezTo>
                    <a:pt x="449" y="659"/>
                    <a:pt x="451" y="658"/>
                    <a:pt x="453" y="657"/>
                  </a:cubicBezTo>
                  <a:cubicBezTo>
                    <a:pt x="447" y="653"/>
                    <a:pt x="441" y="648"/>
                    <a:pt x="436" y="645"/>
                  </a:cubicBezTo>
                  <a:cubicBezTo>
                    <a:pt x="437" y="675"/>
                    <a:pt x="439" y="706"/>
                    <a:pt x="438" y="736"/>
                  </a:cubicBezTo>
                  <a:cubicBezTo>
                    <a:pt x="437" y="755"/>
                    <a:pt x="442" y="764"/>
                    <a:pt x="460" y="768"/>
                  </a:cubicBezTo>
                  <a:cubicBezTo>
                    <a:pt x="474" y="771"/>
                    <a:pt x="487" y="777"/>
                    <a:pt x="500" y="781"/>
                  </a:cubicBezTo>
                  <a:cubicBezTo>
                    <a:pt x="528" y="790"/>
                    <a:pt x="541" y="779"/>
                    <a:pt x="535" y="750"/>
                  </a:cubicBezTo>
                  <a:cubicBezTo>
                    <a:pt x="534" y="747"/>
                    <a:pt x="534" y="744"/>
                    <a:pt x="533" y="737"/>
                  </a:cubicBezTo>
                  <a:cubicBezTo>
                    <a:pt x="545" y="738"/>
                    <a:pt x="555" y="739"/>
                    <a:pt x="564" y="740"/>
                  </a:cubicBezTo>
                  <a:cubicBezTo>
                    <a:pt x="558" y="750"/>
                    <a:pt x="554" y="758"/>
                    <a:pt x="549" y="767"/>
                  </a:cubicBezTo>
                  <a:cubicBezTo>
                    <a:pt x="565" y="762"/>
                    <a:pt x="576" y="755"/>
                    <a:pt x="588" y="754"/>
                  </a:cubicBezTo>
                  <a:cubicBezTo>
                    <a:pt x="593" y="754"/>
                    <a:pt x="599" y="766"/>
                    <a:pt x="603" y="772"/>
                  </a:cubicBezTo>
                  <a:cubicBezTo>
                    <a:pt x="589" y="775"/>
                    <a:pt x="578" y="777"/>
                    <a:pt x="567" y="780"/>
                  </a:cubicBezTo>
                  <a:cubicBezTo>
                    <a:pt x="566" y="781"/>
                    <a:pt x="566" y="783"/>
                    <a:pt x="565" y="785"/>
                  </a:cubicBezTo>
                  <a:cubicBezTo>
                    <a:pt x="585" y="790"/>
                    <a:pt x="603" y="795"/>
                    <a:pt x="600" y="820"/>
                  </a:cubicBezTo>
                  <a:cubicBezTo>
                    <a:pt x="588" y="814"/>
                    <a:pt x="578" y="804"/>
                    <a:pt x="568" y="804"/>
                  </a:cubicBezTo>
                  <a:cubicBezTo>
                    <a:pt x="557" y="802"/>
                    <a:pt x="545" y="809"/>
                    <a:pt x="534" y="813"/>
                  </a:cubicBezTo>
                  <a:cubicBezTo>
                    <a:pt x="531" y="814"/>
                    <a:pt x="528" y="819"/>
                    <a:pt x="528" y="821"/>
                  </a:cubicBezTo>
                  <a:cubicBezTo>
                    <a:pt x="529" y="825"/>
                    <a:pt x="533" y="828"/>
                    <a:pt x="536" y="830"/>
                  </a:cubicBezTo>
                  <a:cubicBezTo>
                    <a:pt x="540" y="832"/>
                    <a:pt x="544" y="833"/>
                    <a:pt x="549" y="840"/>
                  </a:cubicBezTo>
                  <a:cubicBezTo>
                    <a:pt x="543" y="841"/>
                    <a:pt x="534" y="846"/>
                    <a:pt x="530" y="843"/>
                  </a:cubicBezTo>
                  <a:cubicBezTo>
                    <a:pt x="522" y="838"/>
                    <a:pt x="511" y="830"/>
                    <a:pt x="510" y="823"/>
                  </a:cubicBezTo>
                  <a:cubicBezTo>
                    <a:pt x="509" y="809"/>
                    <a:pt x="503" y="805"/>
                    <a:pt x="492" y="805"/>
                  </a:cubicBezTo>
                  <a:cubicBezTo>
                    <a:pt x="474" y="805"/>
                    <a:pt x="455" y="805"/>
                    <a:pt x="437" y="805"/>
                  </a:cubicBezTo>
                  <a:cubicBezTo>
                    <a:pt x="433" y="805"/>
                    <a:pt x="427" y="805"/>
                    <a:pt x="426" y="802"/>
                  </a:cubicBezTo>
                  <a:cubicBezTo>
                    <a:pt x="415" y="782"/>
                    <a:pt x="399" y="791"/>
                    <a:pt x="384" y="797"/>
                  </a:cubicBezTo>
                  <a:cubicBezTo>
                    <a:pt x="366" y="804"/>
                    <a:pt x="342" y="794"/>
                    <a:pt x="325" y="783"/>
                  </a:cubicBezTo>
                  <a:cubicBezTo>
                    <a:pt x="311" y="773"/>
                    <a:pt x="303" y="761"/>
                    <a:pt x="292" y="748"/>
                  </a:cubicBezTo>
                  <a:cubicBezTo>
                    <a:pt x="271" y="722"/>
                    <a:pt x="260" y="691"/>
                    <a:pt x="253" y="659"/>
                  </a:cubicBezTo>
                  <a:cubicBezTo>
                    <a:pt x="252" y="656"/>
                    <a:pt x="253" y="653"/>
                    <a:pt x="252" y="651"/>
                  </a:cubicBezTo>
                  <a:cubicBezTo>
                    <a:pt x="233" y="614"/>
                    <a:pt x="213" y="578"/>
                    <a:pt x="193" y="541"/>
                  </a:cubicBezTo>
                  <a:cubicBezTo>
                    <a:pt x="193" y="540"/>
                    <a:pt x="191" y="540"/>
                    <a:pt x="187" y="539"/>
                  </a:cubicBezTo>
                  <a:close/>
                  <a:moveTo>
                    <a:pt x="321" y="456"/>
                  </a:moveTo>
                  <a:cubicBezTo>
                    <a:pt x="344" y="435"/>
                    <a:pt x="364" y="415"/>
                    <a:pt x="384" y="396"/>
                  </a:cubicBezTo>
                  <a:cubicBezTo>
                    <a:pt x="390" y="390"/>
                    <a:pt x="399" y="383"/>
                    <a:pt x="399" y="376"/>
                  </a:cubicBezTo>
                  <a:cubicBezTo>
                    <a:pt x="399" y="356"/>
                    <a:pt x="397" y="335"/>
                    <a:pt x="393" y="314"/>
                  </a:cubicBezTo>
                  <a:cubicBezTo>
                    <a:pt x="391" y="305"/>
                    <a:pt x="385" y="291"/>
                    <a:pt x="377" y="288"/>
                  </a:cubicBezTo>
                  <a:cubicBezTo>
                    <a:pt x="351" y="277"/>
                    <a:pt x="330" y="292"/>
                    <a:pt x="312" y="309"/>
                  </a:cubicBezTo>
                  <a:cubicBezTo>
                    <a:pt x="331" y="338"/>
                    <a:pt x="329" y="351"/>
                    <a:pt x="302" y="371"/>
                  </a:cubicBezTo>
                  <a:cubicBezTo>
                    <a:pt x="294" y="378"/>
                    <a:pt x="285" y="386"/>
                    <a:pt x="279" y="395"/>
                  </a:cubicBezTo>
                  <a:cubicBezTo>
                    <a:pt x="276" y="399"/>
                    <a:pt x="279" y="407"/>
                    <a:pt x="279" y="414"/>
                  </a:cubicBezTo>
                  <a:cubicBezTo>
                    <a:pt x="285" y="412"/>
                    <a:pt x="292" y="412"/>
                    <a:pt x="297" y="409"/>
                  </a:cubicBezTo>
                  <a:cubicBezTo>
                    <a:pt x="306" y="405"/>
                    <a:pt x="314" y="399"/>
                    <a:pt x="322" y="394"/>
                  </a:cubicBezTo>
                  <a:cubicBezTo>
                    <a:pt x="323" y="396"/>
                    <a:pt x="325" y="398"/>
                    <a:pt x="326" y="400"/>
                  </a:cubicBezTo>
                  <a:cubicBezTo>
                    <a:pt x="322" y="407"/>
                    <a:pt x="319" y="414"/>
                    <a:pt x="315" y="420"/>
                  </a:cubicBezTo>
                  <a:cubicBezTo>
                    <a:pt x="322" y="421"/>
                    <a:pt x="329" y="422"/>
                    <a:pt x="340" y="423"/>
                  </a:cubicBezTo>
                  <a:cubicBezTo>
                    <a:pt x="329" y="433"/>
                    <a:pt x="322" y="439"/>
                    <a:pt x="313" y="447"/>
                  </a:cubicBezTo>
                  <a:cubicBezTo>
                    <a:pt x="315" y="449"/>
                    <a:pt x="319" y="453"/>
                    <a:pt x="321" y="45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9"/>
            <p:cNvSpPr>
              <a:spLocks noEditPoints="1"/>
            </p:cNvSpPr>
            <p:nvPr/>
          </p:nvSpPr>
          <p:spPr bwMode="auto">
            <a:xfrm>
              <a:off x="4593773" y="2527442"/>
              <a:ext cx="556736" cy="738376"/>
            </a:xfrm>
            <a:custGeom>
              <a:avLst/>
              <a:gdLst>
                <a:gd name="T0" fmla="*/ 38 w 638"/>
                <a:gd name="T1" fmla="*/ 820 h 846"/>
                <a:gd name="T2" fmla="*/ 83 w 638"/>
                <a:gd name="T3" fmla="*/ 766 h 846"/>
                <a:gd name="T4" fmla="*/ 97 w 638"/>
                <a:gd name="T5" fmla="*/ 755 h 846"/>
                <a:gd name="T6" fmla="*/ 194 w 638"/>
                <a:gd name="T7" fmla="*/ 744 h 846"/>
                <a:gd name="T8" fmla="*/ 180 w 638"/>
                <a:gd name="T9" fmla="*/ 656 h 846"/>
                <a:gd name="T10" fmla="*/ 154 w 638"/>
                <a:gd name="T11" fmla="*/ 705 h 846"/>
                <a:gd name="T12" fmla="*/ 135 w 638"/>
                <a:gd name="T13" fmla="*/ 704 h 846"/>
                <a:gd name="T14" fmla="*/ 85 w 638"/>
                <a:gd name="T15" fmla="*/ 725 h 846"/>
                <a:gd name="T16" fmla="*/ 46 w 638"/>
                <a:gd name="T17" fmla="*/ 719 h 846"/>
                <a:gd name="T18" fmla="*/ 29 w 638"/>
                <a:gd name="T19" fmla="*/ 582 h 846"/>
                <a:gd name="T20" fmla="*/ 74 w 638"/>
                <a:gd name="T21" fmla="*/ 666 h 846"/>
                <a:gd name="T22" fmla="*/ 63 w 638"/>
                <a:gd name="T23" fmla="*/ 564 h 846"/>
                <a:gd name="T24" fmla="*/ 72 w 638"/>
                <a:gd name="T25" fmla="*/ 564 h 846"/>
                <a:gd name="T26" fmla="*/ 86 w 638"/>
                <a:gd name="T27" fmla="*/ 617 h 846"/>
                <a:gd name="T28" fmla="*/ 120 w 638"/>
                <a:gd name="T29" fmla="*/ 557 h 846"/>
                <a:gd name="T30" fmla="*/ 178 w 638"/>
                <a:gd name="T31" fmla="*/ 558 h 846"/>
                <a:gd name="T32" fmla="*/ 244 w 638"/>
                <a:gd name="T33" fmla="*/ 564 h 846"/>
                <a:gd name="T34" fmla="*/ 270 w 638"/>
                <a:gd name="T35" fmla="*/ 637 h 846"/>
                <a:gd name="T36" fmla="*/ 269 w 638"/>
                <a:gd name="T37" fmla="*/ 672 h 846"/>
                <a:gd name="T38" fmla="*/ 277 w 638"/>
                <a:gd name="T39" fmla="*/ 697 h 846"/>
                <a:gd name="T40" fmla="*/ 302 w 638"/>
                <a:gd name="T41" fmla="*/ 617 h 846"/>
                <a:gd name="T42" fmla="*/ 261 w 638"/>
                <a:gd name="T43" fmla="*/ 563 h 846"/>
                <a:gd name="T44" fmla="*/ 239 w 638"/>
                <a:gd name="T45" fmla="*/ 536 h 846"/>
                <a:gd name="T46" fmla="*/ 226 w 638"/>
                <a:gd name="T47" fmla="*/ 486 h 846"/>
                <a:gd name="T48" fmla="*/ 197 w 638"/>
                <a:gd name="T49" fmla="*/ 458 h 846"/>
                <a:gd name="T50" fmla="*/ 129 w 638"/>
                <a:gd name="T51" fmla="*/ 398 h 846"/>
                <a:gd name="T52" fmla="*/ 126 w 638"/>
                <a:gd name="T53" fmla="*/ 347 h 846"/>
                <a:gd name="T54" fmla="*/ 145 w 638"/>
                <a:gd name="T55" fmla="*/ 330 h 846"/>
                <a:gd name="T56" fmla="*/ 168 w 638"/>
                <a:gd name="T57" fmla="*/ 295 h 846"/>
                <a:gd name="T58" fmla="*/ 199 w 638"/>
                <a:gd name="T59" fmla="*/ 198 h 846"/>
                <a:gd name="T60" fmla="*/ 242 w 638"/>
                <a:gd name="T61" fmla="*/ 177 h 846"/>
                <a:gd name="T62" fmla="*/ 307 w 638"/>
                <a:gd name="T63" fmla="*/ 178 h 846"/>
                <a:gd name="T64" fmla="*/ 337 w 638"/>
                <a:gd name="T65" fmla="*/ 204 h 846"/>
                <a:gd name="T66" fmla="*/ 386 w 638"/>
                <a:gd name="T67" fmla="*/ 271 h 846"/>
                <a:gd name="T68" fmla="*/ 448 w 638"/>
                <a:gd name="T69" fmla="*/ 315 h 846"/>
                <a:gd name="T70" fmla="*/ 419 w 638"/>
                <a:gd name="T71" fmla="*/ 263 h 846"/>
                <a:gd name="T72" fmla="*/ 402 w 638"/>
                <a:gd name="T73" fmla="*/ 225 h 846"/>
                <a:gd name="T74" fmla="*/ 379 w 638"/>
                <a:gd name="T75" fmla="*/ 125 h 846"/>
                <a:gd name="T76" fmla="*/ 459 w 638"/>
                <a:gd name="T77" fmla="*/ 23 h 846"/>
                <a:gd name="T78" fmla="*/ 590 w 638"/>
                <a:gd name="T79" fmla="*/ 35 h 846"/>
                <a:gd name="T80" fmla="*/ 492 w 638"/>
                <a:gd name="T81" fmla="*/ 120 h 846"/>
                <a:gd name="T82" fmla="*/ 431 w 638"/>
                <a:gd name="T83" fmla="*/ 175 h 846"/>
                <a:gd name="T84" fmla="*/ 515 w 638"/>
                <a:gd name="T85" fmla="*/ 232 h 846"/>
                <a:gd name="T86" fmla="*/ 571 w 638"/>
                <a:gd name="T87" fmla="*/ 179 h 846"/>
                <a:gd name="T88" fmla="*/ 579 w 638"/>
                <a:gd name="T89" fmla="*/ 167 h 846"/>
                <a:gd name="T90" fmla="*/ 582 w 638"/>
                <a:gd name="T91" fmla="*/ 224 h 846"/>
                <a:gd name="T92" fmla="*/ 506 w 638"/>
                <a:gd name="T93" fmla="*/ 321 h 846"/>
                <a:gd name="T94" fmla="*/ 376 w 638"/>
                <a:gd name="T95" fmla="*/ 421 h 846"/>
                <a:gd name="T96" fmla="*/ 396 w 638"/>
                <a:gd name="T97" fmla="*/ 443 h 846"/>
                <a:gd name="T98" fmla="*/ 317 w 638"/>
                <a:gd name="T99" fmla="*/ 464 h 846"/>
                <a:gd name="T100" fmla="*/ 426 w 638"/>
                <a:gd name="T101" fmla="*/ 504 h 846"/>
                <a:gd name="T102" fmla="*/ 471 w 638"/>
                <a:gd name="T103" fmla="*/ 562 h 846"/>
                <a:gd name="T104" fmla="*/ 446 w 638"/>
                <a:gd name="T105" fmla="*/ 540 h 846"/>
                <a:gd name="T106" fmla="*/ 388 w 638"/>
                <a:gd name="T107" fmla="*/ 633 h 846"/>
                <a:gd name="T108" fmla="*/ 325 w 638"/>
                <a:gd name="T109" fmla="*/ 770 h 846"/>
                <a:gd name="T110" fmla="*/ 206 w 638"/>
                <a:gd name="T111" fmla="*/ 802 h 846"/>
                <a:gd name="T112" fmla="*/ 124 w 638"/>
                <a:gd name="T113" fmla="*/ 822 h 846"/>
                <a:gd name="T114" fmla="*/ 85 w 638"/>
                <a:gd name="T115" fmla="*/ 833 h 846"/>
                <a:gd name="T116" fmla="*/ 334 w 638"/>
                <a:gd name="T117" fmla="*/ 407 h 846"/>
                <a:gd name="T118" fmla="*/ 330 w 638"/>
                <a:gd name="T119" fmla="*/ 370 h 846"/>
                <a:gd name="T120" fmla="*/ 252 w 638"/>
                <a:gd name="T121" fmla="*/ 291 h 846"/>
                <a:gd name="T122" fmla="*/ 312 w 638"/>
                <a:gd name="T123" fmla="*/ 456 h 846"/>
                <a:gd name="T124" fmla="*/ 318 w 638"/>
                <a:gd name="T125" fmla="*/ 42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8" h="846">
                  <a:moveTo>
                    <a:pt x="85" y="833"/>
                  </a:moveTo>
                  <a:cubicBezTo>
                    <a:pt x="94" y="832"/>
                    <a:pt x="103" y="830"/>
                    <a:pt x="112" y="829"/>
                  </a:cubicBezTo>
                  <a:cubicBezTo>
                    <a:pt x="72" y="796"/>
                    <a:pt x="54" y="794"/>
                    <a:pt x="38" y="820"/>
                  </a:cubicBezTo>
                  <a:cubicBezTo>
                    <a:pt x="27" y="805"/>
                    <a:pt x="37" y="792"/>
                    <a:pt x="67" y="780"/>
                  </a:cubicBezTo>
                  <a:cubicBezTo>
                    <a:pt x="56" y="777"/>
                    <a:pt x="44" y="774"/>
                    <a:pt x="33" y="771"/>
                  </a:cubicBezTo>
                  <a:cubicBezTo>
                    <a:pt x="36" y="747"/>
                    <a:pt x="47" y="745"/>
                    <a:pt x="83" y="766"/>
                  </a:cubicBezTo>
                  <a:cubicBezTo>
                    <a:pt x="80" y="758"/>
                    <a:pt x="77" y="751"/>
                    <a:pt x="72" y="739"/>
                  </a:cubicBezTo>
                  <a:cubicBezTo>
                    <a:pt x="77" y="739"/>
                    <a:pt x="85" y="737"/>
                    <a:pt x="94" y="736"/>
                  </a:cubicBezTo>
                  <a:cubicBezTo>
                    <a:pt x="95" y="742"/>
                    <a:pt x="97" y="749"/>
                    <a:pt x="97" y="755"/>
                  </a:cubicBezTo>
                  <a:cubicBezTo>
                    <a:pt x="94" y="776"/>
                    <a:pt x="106" y="788"/>
                    <a:pt x="127" y="783"/>
                  </a:cubicBezTo>
                  <a:cubicBezTo>
                    <a:pt x="146" y="778"/>
                    <a:pt x="166" y="771"/>
                    <a:pt x="184" y="762"/>
                  </a:cubicBezTo>
                  <a:cubicBezTo>
                    <a:pt x="190" y="760"/>
                    <a:pt x="194" y="750"/>
                    <a:pt x="194" y="744"/>
                  </a:cubicBezTo>
                  <a:cubicBezTo>
                    <a:pt x="195" y="717"/>
                    <a:pt x="194" y="691"/>
                    <a:pt x="195" y="664"/>
                  </a:cubicBezTo>
                  <a:cubicBezTo>
                    <a:pt x="195" y="658"/>
                    <a:pt x="198" y="651"/>
                    <a:pt x="201" y="642"/>
                  </a:cubicBezTo>
                  <a:cubicBezTo>
                    <a:pt x="193" y="647"/>
                    <a:pt x="187" y="651"/>
                    <a:pt x="180" y="656"/>
                  </a:cubicBezTo>
                  <a:cubicBezTo>
                    <a:pt x="194" y="674"/>
                    <a:pt x="171" y="676"/>
                    <a:pt x="167" y="688"/>
                  </a:cubicBezTo>
                  <a:cubicBezTo>
                    <a:pt x="169" y="690"/>
                    <a:pt x="172" y="691"/>
                    <a:pt x="176" y="694"/>
                  </a:cubicBezTo>
                  <a:cubicBezTo>
                    <a:pt x="168" y="698"/>
                    <a:pt x="161" y="702"/>
                    <a:pt x="154" y="705"/>
                  </a:cubicBezTo>
                  <a:cubicBezTo>
                    <a:pt x="164" y="727"/>
                    <a:pt x="161" y="748"/>
                    <a:pt x="143" y="755"/>
                  </a:cubicBezTo>
                  <a:cubicBezTo>
                    <a:pt x="123" y="762"/>
                    <a:pt x="118" y="743"/>
                    <a:pt x="112" y="734"/>
                  </a:cubicBezTo>
                  <a:cubicBezTo>
                    <a:pt x="120" y="723"/>
                    <a:pt x="128" y="714"/>
                    <a:pt x="135" y="704"/>
                  </a:cubicBezTo>
                  <a:cubicBezTo>
                    <a:pt x="133" y="702"/>
                    <a:pt x="132" y="701"/>
                    <a:pt x="130" y="699"/>
                  </a:cubicBezTo>
                  <a:cubicBezTo>
                    <a:pt x="116" y="708"/>
                    <a:pt x="102" y="718"/>
                    <a:pt x="88" y="727"/>
                  </a:cubicBezTo>
                  <a:cubicBezTo>
                    <a:pt x="87" y="727"/>
                    <a:pt x="86" y="726"/>
                    <a:pt x="85" y="725"/>
                  </a:cubicBezTo>
                  <a:cubicBezTo>
                    <a:pt x="98" y="709"/>
                    <a:pt x="111" y="693"/>
                    <a:pt x="125" y="675"/>
                  </a:cubicBezTo>
                  <a:cubicBezTo>
                    <a:pt x="96" y="672"/>
                    <a:pt x="95" y="693"/>
                    <a:pt x="90" y="702"/>
                  </a:cubicBezTo>
                  <a:cubicBezTo>
                    <a:pt x="72" y="709"/>
                    <a:pt x="60" y="714"/>
                    <a:pt x="46" y="719"/>
                  </a:cubicBezTo>
                  <a:cubicBezTo>
                    <a:pt x="54" y="697"/>
                    <a:pt x="39" y="687"/>
                    <a:pt x="22" y="675"/>
                  </a:cubicBezTo>
                  <a:cubicBezTo>
                    <a:pt x="4" y="663"/>
                    <a:pt x="0" y="640"/>
                    <a:pt x="9" y="618"/>
                  </a:cubicBezTo>
                  <a:cubicBezTo>
                    <a:pt x="14" y="605"/>
                    <a:pt x="21" y="593"/>
                    <a:pt x="29" y="582"/>
                  </a:cubicBezTo>
                  <a:cubicBezTo>
                    <a:pt x="25" y="592"/>
                    <a:pt x="21" y="603"/>
                    <a:pt x="18" y="614"/>
                  </a:cubicBezTo>
                  <a:cubicBezTo>
                    <a:pt x="6" y="649"/>
                    <a:pt x="13" y="665"/>
                    <a:pt x="47" y="683"/>
                  </a:cubicBezTo>
                  <a:cubicBezTo>
                    <a:pt x="55" y="677"/>
                    <a:pt x="64" y="672"/>
                    <a:pt x="74" y="666"/>
                  </a:cubicBezTo>
                  <a:cubicBezTo>
                    <a:pt x="70" y="662"/>
                    <a:pt x="66" y="658"/>
                    <a:pt x="62" y="655"/>
                  </a:cubicBezTo>
                  <a:cubicBezTo>
                    <a:pt x="36" y="635"/>
                    <a:pt x="32" y="615"/>
                    <a:pt x="49" y="586"/>
                  </a:cubicBezTo>
                  <a:cubicBezTo>
                    <a:pt x="53" y="579"/>
                    <a:pt x="58" y="572"/>
                    <a:pt x="63" y="564"/>
                  </a:cubicBezTo>
                  <a:cubicBezTo>
                    <a:pt x="77" y="540"/>
                    <a:pt x="77" y="534"/>
                    <a:pt x="59" y="511"/>
                  </a:cubicBezTo>
                  <a:cubicBezTo>
                    <a:pt x="57" y="508"/>
                    <a:pt x="55" y="505"/>
                    <a:pt x="52" y="499"/>
                  </a:cubicBezTo>
                  <a:cubicBezTo>
                    <a:pt x="84" y="518"/>
                    <a:pt x="89" y="537"/>
                    <a:pt x="72" y="564"/>
                  </a:cubicBezTo>
                  <a:cubicBezTo>
                    <a:pt x="68" y="571"/>
                    <a:pt x="63" y="576"/>
                    <a:pt x="59" y="582"/>
                  </a:cubicBezTo>
                  <a:cubicBezTo>
                    <a:pt x="38" y="613"/>
                    <a:pt x="43" y="636"/>
                    <a:pt x="81" y="656"/>
                  </a:cubicBezTo>
                  <a:cubicBezTo>
                    <a:pt x="70" y="639"/>
                    <a:pt x="69" y="627"/>
                    <a:pt x="86" y="617"/>
                  </a:cubicBezTo>
                  <a:cubicBezTo>
                    <a:pt x="90" y="615"/>
                    <a:pt x="93" y="605"/>
                    <a:pt x="92" y="601"/>
                  </a:cubicBezTo>
                  <a:cubicBezTo>
                    <a:pt x="84" y="576"/>
                    <a:pt x="101" y="558"/>
                    <a:pt x="107" y="536"/>
                  </a:cubicBezTo>
                  <a:cubicBezTo>
                    <a:pt x="112" y="544"/>
                    <a:pt x="116" y="551"/>
                    <a:pt x="120" y="557"/>
                  </a:cubicBezTo>
                  <a:cubicBezTo>
                    <a:pt x="118" y="555"/>
                    <a:pt x="115" y="552"/>
                    <a:pt x="113" y="550"/>
                  </a:cubicBezTo>
                  <a:cubicBezTo>
                    <a:pt x="133" y="535"/>
                    <a:pt x="154" y="520"/>
                    <a:pt x="178" y="502"/>
                  </a:cubicBezTo>
                  <a:cubicBezTo>
                    <a:pt x="178" y="522"/>
                    <a:pt x="178" y="539"/>
                    <a:pt x="178" y="558"/>
                  </a:cubicBezTo>
                  <a:cubicBezTo>
                    <a:pt x="187" y="555"/>
                    <a:pt x="196" y="552"/>
                    <a:pt x="206" y="549"/>
                  </a:cubicBezTo>
                  <a:cubicBezTo>
                    <a:pt x="205" y="551"/>
                    <a:pt x="205" y="552"/>
                    <a:pt x="205" y="554"/>
                  </a:cubicBezTo>
                  <a:cubicBezTo>
                    <a:pt x="218" y="557"/>
                    <a:pt x="230" y="560"/>
                    <a:pt x="244" y="564"/>
                  </a:cubicBezTo>
                  <a:cubicBezTo>
                    <a:pt x="242" y="568"/>
                    <a:pt x="239" y="573"/>
                    <a:pt x="236" y="577"/>
                  </a:cubicBezTo>
                  <a:cubicBezTo>
                    <a:pt x="246" y="582"/>
                    <a:pt x="256" y="587"/>
                    <a:pt x="267" y="593"/>
                  </a:cubicBezTo>
                  <a:cubicBezTo>
                    <a:pt x="231" y="614"/>
                    <a:pt x="282" y="620"/>
                    <a:pt x="270" y="637"/>
                  </a:cubicBezTo>
                  <a:cubicBezTo>
                    <a:pt x="266" y="638"/>
                    <a:pt x="260" y="639"/>
                    <a:pt x="254" y="641"/>
                  </a:cubicBezTo>
                  <a:cubicBezTo>
                    <a:pt x="258" y="646"/>
                    <a:pt x="261" y="650"/>
                    <a:pt x="264" y="656"/>
                  </a:cubicBezTo>
                  <a:cubicBezTo>
                    <a:pt x="266" y="660"/>
                    <a:pt x="267" y="665"/>
                    <a:pt x="269" y="672"/>
                  </a:cubicBezTo>
                  <a:cubicBezTo>
                    <a:pt x="254" y="676"/>
                    <a:pt x="238" y="679"/>
                    <a:pt x="260" y="696"/>
                  </a:cubicBezTo>
                  <a:cubicBezTo>
                    <a:pt x="264" y="699"/>
                    <a:pt x="263" y="708"/>
                    <a:pt x="265" y="714"/>
                  </a:cubicBezTo>
                  <a:cubicBezTo>
                    <a:pt x="269" y="708"/>
                    <a:pt x="272" y="698"/>
                    <a:pt x="277" y="697"/>
                  </a:cubicBezTo>
                  <a:cubicBezTo>
                    <a:pt x="308" y="689"/>
                    <a:pt x="272" y="671"/>
                    <a:pt x="285" y="661"/>
                  </a:cubicBezTo>
                  <a:cubicBezTo>
                    <a:pt x="299" y="661"/>
                    <a:pt x="299" y="661"/>
                    <a:pt x="285" y="622"/>
                  </a:cubicBezTo>
                  <a:cubicBezTo>
                    <a:pt x="289" y="621"/>
                    <a:pt x="294" y="620"/>
                    <a:pt x="302" y="617"/>
                  </a:cubicBezTo>
                  <a:cubicBezTo>
                    <a:pt x="292" y="611"/>
                    <a:pt x="286" y="607"/>
                    <a:pt x="277" y="601"/>
                  </a:cubicBezTo>
                  <a:cubicBezTo>
                    <a:pt x="288" y="595"/>
                    <a:pt x="294" y="592"/>
                    <a:pt x="303" y="588"/>
                  </a:cubicBezTo>
                  <a:cubicBezTo>
                    <a:pt x="288" y="579"/>
                    <a:pt x="276" y="572"/>
                    <a:pt x="261" y="563"/>
                  </a:cubicBezTo>
                  <a:cubicBezTo>
                    <a:pt x="270" y="559"/>
                    <a:pt x="276" y="557"/>
                    <a:pt x="282" y="554"/>
                  </a:cubicBezTo>
                  <a:cubicBezTo>
                    <a:pt x="282" y="553"/>
                    <a:pt x="282" y="551"/>
                    <a:pt x="282" y="550"/>
                  </a:cubicBezTo>
                  <a:cubicBezTo>
                    <a:pt x="268" y="545"/>
                    <a:pt x="254" y="541"/>
                    <a:pt x="239" y="536"/>
                  </a:cubicBezTo>
                  <a:cubicBezTo>
                    <a:pt x="247" y="528"/>
                    <a:pt x="253" y="523"/>
                    <a:pt x="258" y="518"/>
                  </a:cubicBezTo>
                  <a:cubicBezTo>
                    <a:pt x="241" y="512"/>
                    <a:pt x="227" y="507"/>
                    <a:pt x="209" y="501"/>
                  </a:cubicBezTo>
                  <a:cubicBezTo>
                    <a:pt x="216" y="495"/>
                    <a:pt x="220" y="492"/>
                    <a:pt x="226" y="486"/>
                  </a:cubicBezTo>
                  <a:cubicBezTo>
                    <a:pt x="207" y="484"/>
                    <a:pt x="190" y="481"/>
                    <a:pt x="173" y="478"/>
                  </a:cubicBezTo>
                  <a:cubicBezTo>
                    <a:pt x="174" y="477"/>
                    <a:pt x="174" y="475"/>
                    <a:pt x="174" y="473"/>
                  </a:cubicBezTo>
                  <a:cubicBezTo>
                    <a:pt x="180" y="469"/>
                    <a:pt x="187" y="464"/>
                    <a:pt x="197" y="458"/>
                  </a:cubicBezTo>
                  <a:cubicBezTo>
                    <a:pt x="176" y="451"/>
                    <a:pt x="152" y="462"/>
                    <a:pt x="144" y="437"/>
                  </a:cubicBezTo>
                  <a:cubicBezTo>
                    <a:pt x="153" y="434"/>
                    <a:pt x="162" y="431"/>
                    <a:pt x="173" y="427"/>
                  </a:cubicBezTo>
                  <a:cubicBezTo>
                    <a:pt x="156" y="416"/>
                    <a:pt x="143" y="408"/>
                    <a:pt x="129" y="398"/>
                  </a:cubicBezTo>
                  <a:cubicBezTo>
                    <a:pt x="143" y="392"/>
                    <a:pt x="152" y="388"/>
                    <a:pt x="159" y="385"/>
                  </a:cubicBezTo>
                  <a:cubicBezTo>
                    <a:pt x="145" y="373"/>
                    <a:pt x="134" y="363"/>
                    <a:pt x="123" y="352"/>
                  </a:cubicBezTo>
                  <a:cubicBezTo>
                    <a:pt x="124" y="351"/>
                    <a:pt x="125" y="349"/>
                    <a:pt x="126" y="347"/>
                  </a:cubicBezTo>
                  <a:cubicBezTo>
                    <a:pt x="130" y="347"/>
                    <a:pt x="134" y="348"/>
                    <a:pt x="138" y="347"/>
                  </a:cubicBezTo>
                  <a:cubicBezTo>
                    <a:pt x="142" y="346"/>
                    <a:pt x="148" y="344"/>
                    <a:pt x="150" y="341"/>
                  </a:cubicBezTo>
                  <a:cubicBezTo>
                    <a:pt x="151" y="338"/>
                    <a:pt x="148" y="333"/>
                    <a:pt x="145" y="330"/>
                  </a:cubicBezTo>
                  <a:cubicBezTo>
                    <a:pt x="133" y="315"/>
                    <a:pt x="132" y="300"/>
                    <a:pt x="141" y="284"/>
                  </a:cubicBezTo>
                  <a:cubicBezTo>
                    <a:pt x="149" y="289"/>
                    <a:pt x="156" y="293"/>
                    <a:pt x="164" y="297"/>
                  </a:cubicBezTo>
                  <a:cubicBezTo>
                    <a:pt x="165" y="296"/>
                    <a:pt x="166" y="295"/>
                    <a:pt x="168" y="295"/>
                  </a:cubicBezTo>
                  <a:cubicBezTo>
                    <a:pt x="161" y="273"/>
                    <a:pt x="149" y="252"/>
                    <a:pt x="166" y="231"/>
                  </a:cubicBezTo>
                  <a:cubicBezTo>
                    <a:pt x="172" y="238"/>
                    <a:pt x="178" y="245"/>
                    <a:pt x="188" y="258"/>
                  </a:cubicBezTo>
                  <a:cubicBezTo>
                    <a:pt x="193" y="233"/>
                    <a:pt x="196" y="215"/>
                    <a:pt x="199" y="198"/>
                  </a:cubicBezTo>
                  <a:cubicBezTo>
                    <a:pt x="201" y="198"/>
                    <a:pt x="202" y="198"/>
                    <a:pt x="203" y="198"/>
                  </a:cubicBezTo>
                  <a:cubicBezTo>
                    <a:pt x="206" y="205"/>
                    <a:pt x="210" y="213"/>
                    <a:pt x="215" y="225"/>
                  </a:cubicBezTo>
                  <a:cubicBezTo>
                    <a:pt x="225" y="207"/>
                    <a:pt x="233" y="193"/>
                    <a:pt x="242" y="177"/>
                  </a:cubicBezTo>
                  <a:cubicBezTo>
                    <a:pt x="245" y="189"/>
                    <a:pt x="248" y="198"/>
                    <a:pt x="252" y="213"/>
                  </a:cubicBezTo>
                  <a:cubicBezTo>
                    <a:pt x="266" y="187"/>
                    <a:pt x="282" y="174"/>
                    <a:pt x="306" y="175"/>
                  </a:cubicBezTo>
                  <a:cubicBezTo>
                    <a:pt x="307" y="176"/>
                    <a:pt x="307" y="178"/>
                    <a:pt x="307" y="178"/>
                  </a:cubicBezTo>
                  <a:cubicBezTo>
                    <a:pt x="297" y="184"/>
                    <a:pt x="283" y="187"/>
                    <a:pt x="289" y="201"/>
                  </a:cubicBezTo>
                  <a:cubicBezTo>
                    <a:pt x="291" y="205"/>
                    <a:pt x="306" y="204"/>
                    <a:pt x="315" y="204"/>
                  </a:cubicBezTo>
                  <a:cubicBezTo>
                    <a:pt x="322" y="205"/>
                    <a:pt x="328" y="204"/>
                    <a:pt x="337" y="204"/>
                  </a:cubicBezTo>
                  <a:cubicBezTo>
                    <a:pt x="315" y="245"/>
                    <a:pt x="360" y="226"/>
                    <a:pt x="367" y="242"/>
                  </a:cubicBezTo>
                  <a:cubicBezTo>
                    <a:pt x="364" y="246"/>
                    <a:pt x="360" y="250"/>
                    <a:pt x="354" y="257"/>
                  </a:cubicBezTo>
                  <a:cubicBezTo>
                    <a:pt x="366" y="262"/>
                    <a:pt x="377" y="267"/>
                    <a:pt x="386" y="271"/>
                  </a:cubicBezTo>
                  <a:cubicBezTo>
                    <a:pt x="385" y="277"/>
                    <a:pt x="381" y="284"/>
                    <a:pt x="383" y="286"/>
                  </a:cubicBezTo>
                  <a:cubicBezTo>
                    <a:pt x="396" y="296"/>
                    <a:pt x="410" y="306"/>
                    <a:pt x="425" y="315"/>
                  </a:cubicBezTo>
                  <a:cubicBezTo>
                    <a:pt x="429" y="317"/>
                    <a:pt x="437" y="315"/>
                    <a:pt x="448" y="315"/>
                  </a:cubicBezTo>
                  <a:cubicBezTo>
                    <a:pt x="441" y="304"/>
                    <a:pt x="436" y="295"/>
                    <a:pt x="430" y="285"/>
                  </a:cubicBezTo>
                  <a:cubicBezTo>
                    <a:pt x="436" y="284"/>
                    <a:pt x="440" y="283"/>
                    <a:pt x="447" y="281"/>
                  </a:cubicBezTo>
                  <a:cubicBezTo>
                    <a:pt x="436" y="274"/>
                    <a:pt x="428" y="269"/>
                    <a:pt x="419" y="263"/>
                  </a:cubicBezTo>
                  <a:cubicBezTo>
                    <a:pt x="423" y="259"/>
                    <a:pt x="426" y="255"/>
                    <a:pt x="431" y="250"/>
                  </a:cubicBezTo>
                  <a:cubicBezTo>
                    <a:pt x="417" y="245"/>
                    <a:pt x="404" y="241"/>
                    <a:pt x="389" y="236"/>
                  </a:cubicBezTo>
                  <a:cubicBezTo>
                    <a:pt x="395" y="232"/>
                    <a:pt x="398" y="229"/>
                    <a:pt x="402" y="225"/>
                  </a:cubicBezTo>
                  <a:cubicBezTo>
                    <a:pt x="392" y="222"/>
                    <a:pt x="383" y="220"/>
                    <a:pt x="373" y="217"/>
                  </a:cubicBezTo>
                  <a:cubicBezTo>
                    <a:pt x="397" y="190"/>
                    <a:pt x="360" y="201"/>
                    <a:pt x="360" y="191"/>
                  </a:cubicBezTo>
                  <a:cubicBezTo>
                    <a:pt x="366" y="168"/>
                    <a:pt x="365" y="140"/>
                    <a:pt x="379" y="125"/>
                  </a:cubicBezTo>
                  <a:cubicBezTo>
                    <a:pt x="397" y="104"/>
                    <a:pt x="399" y="70"/>
                    <a:pt x="417" y="58"/>
                  </a:cubicBezTo>
                  <a:cubicBezTo>
                    <a:pt x="441" y="44"/>
                    <a:pt x="435" y="6"/>
                    <a:pt x="468" y="3"/>
                  </a:cubicBezTo>
                  <a:cubicBezTo>
                    <a:pt x="465" y="9"/>
                    <a:pt x="463" y="14"/>
                    <a:pt x="459" y="23"/>
                  </a:cubicBezTo>
                  <a:cubicBezTo>
                    <a:pt x="471" y="18"/>
                    <a:pt x="480" y="15"/>
                    <a:pt x="489" y="10"/>
                  </a:cubicBezTo>
                  <a:cubicBezTo>
                    <a:pt x="508" y="0"/>
                    <a:pt x="523" y="16"/>
                    <a:pt x="540" y="20"/>
                  </a:cubicBezTo>
                  <a:cubicBezTo>
                    <a:pt x="557" y="24"/>
                    <a:pt x="574" y="30"/>
                    <a:pt x="590" y="35"/>
                  </a:cubicBezTo>
                  <a:cubicBezTo>
                    <a:pt x="588" y="38"/>
                    <a:pt x="584" y="43"/>
                    <a:pt x="579" y="48"/>
                  </a:cubicBezTo>
                  <a:cubicBezTo>
                    <a:pt x="568" y="61"/>
                    <a:pt x="557" y="76"/>
                    <a:pt x="544" y="87"/>
                  </a:cubicBezTo>
                  <a:cubicBezTo>
                    <a:pt x="528" y="100"/>
                    <a:pt x="511" y="111"/>
                    <a:pt x="492" y="120"/>
                  </a:cubicBezTo>
                  <a:cubicBezTo>
                    <a:pt x="481" y="125"/>
                    <a:pt x="467" y="125"/>
                    <a:pt x="454" y="124"/>
                  </a:cubicBezTo>
                  <a:cubicBezTo>
                    <a:pt x="441" y="123"/>
                    <a:pt x="427" y="119"/>
                    <a:pt x="422" y="135"/>
                  </a:cubicBezTo>
                  <a:cubicBezTo>
                    <a:pt x="416" y="150"/>
                    <a:pt x="417" y="165"/>
                    <a:pt x="431" y="175"/>
                  </a:cubicBezTo>
                  <a:cubicBezTo>
                    <a:pt x="445" y="184"/>
                    <a:pt x="461" y="190"/>
                    <a:pt x="473" y="201"/>
                  </a:cubicBezTo>
                  <a:cubicBezTo>
                    <a:pt x="485" y="212"/>
                    <a:pt x="494" y="228"/>
                    <a:pt x="505" y="243"/>
                  </a:cubicBezTo>
                  <a:cubicBezTo>
                    <a:pt x="507" y="240"/>
                    <a:pt x="510" y="236"/>
                    <a:pt x="515" y="232"/>
                  </a:cubicBezTo>
                  <a:cubicBezTo>
                    <a:pt x="525" y="225"/>
                    <a:pt x="536" y="218"/>
                    <a:pt x="546" y="211"/>
                  </a:cubicBezTo>
                  <a:cubicBezTo>
                    <a:pt x="557" y="203"/>
                    <a:pt x="567" y="196"/>
                    <a:pt x="582" y="184"/>
                  </a:cubicBezTo>
                  <a:cubicBezTo>
                    <a:pt x="575" y="181"/>
                    <a:pt x="573" y="180"/>
                    <a:pt x="571" y="179"/>
                  </a:cubicBezTo>
                  <a:cubicBezTo>
                    <a:pt x="567" y="176"/>
                    <a:pt x="562" y="173"/>
                    <a:pt x="557" y="170"/>
                  </a:cubicBezTo>
                  <a:cubicBezTo>
                    <a:pt x="560" y="166"/>
                    <a:pt x="563" y="160"/>
                    <a:pt x="565" y="160"/>
                  </a:cubicBezTo>
                  <a:cubicBezTo>
                    <a:pt x="570" y="161"/>
                    <a:pt x="575" y="164"/>
                    <a:pt x="579" y="167"/>
                  </a:cubicBezTo>
                  <a:cubicBezTo>
                    <a:pt x="598" y="185"/>
                    <a:pt x="617" y="203"/>
                    <a:pt x="638" y="223"/>
                  </a:cubicBezTo>
                  <a:cubicBezTo>
                    <a:pt x="613" y="233"/>
                    <a:pt x="599" y="258"/>
                    <a:pt x="568" y="250"/>
                  </a:cubicBezTo>
                  <a:cubicBezTo>
                    <a:pt x="573" y="240"/>
                    <a:pt x="578" y="232"/>
                    <a:pt x="582" y="224"/>
                  </a:cubicBezTo>
                  <a:cubicBezTo>
                    <a:pt x="580" y="223"/>
                    <a:pt x="578" y="221"/>
                    <a:pt x="576" y="220"/>
                  </a:cubicBezTo>
                  <a:cubicBezTo>
                    <a:pt x="569" y="229"/>
                    <a:pt x="558" y="238"/>
                    <a:pt x="554" y="248"/>
                  </a:cubicBezTo>
                  <a:cubicBezTo>
                    <a:pt x="545" y="277"/>
                    <a:pt x="536" y="306"/>
                    <a:pt x="506" y="321"/>
                  </a:cubicBezTo>
                  <a:cubicBezTo>
                    <a:pt x="502" y="323"/>
                    <a:pt x="500" y="328"/>
                    <a:pt x="498" y="332"/>
                  </a:cubicBezTo>
                  <a:cubicBezTo>
                    <a:pt x="482" y="369"/>
                    <a:pt x="449" y="385"/>
                    <a:pt x="412" y="377"/>
                  </a:cubicBezTo>
                  <a:cubicBezTo>
                    <a:pt x="400" y="392"/>
                    <a:pt x="389" y="405"/>
                    <a:pt x="376" y="421"/>
                  </a:cubicBezTo>
                  <a:cubicBezTo>
                    <a:pt x="383" y="422"/>
                    <a:pt x="388" y="422"/>
                    <a:pt x="393" y="424"/>
                  </a:cubicBezTo>
                  <a:cubicBezTo>
                    <a:pt x="396" y="426"/>
                    <a:pt x="400" y="430"/>
                    <a:pt x="401" y="434"/>
                  </a:cubicBezTo>
                  <a:cubicBezTo>
                    <a:pt x="402" y="436"/>
                    <a:pt x="399" y="442"/>
                    <a:pt x="396" y="443"/>
                  </a:cubicBezTo>
                  <a:cubicBezTo>
                    <a:pt x="393" y="444"/>
                    <a:pt x="388" y="444"/>
                    <a:pt x="384" y="442"/>
                  </a:cubicBezTo>
                  <a:cubicBezTo>
                    <a:pt x="375" y="437"/>
                    <a:pt x="344" y="441"/>
                    <a:pt x="336" y="448"/>
                  </a:cubicBezTo>
                  <a:cubicBezTo>
                    <a:pt x="330" y="453"/>
                    <a:pt x="324" y="458"/>
                    <a:pt x="317" y="464"/>
                  </a:cubicBezTo>
                  <a:cubicBezTo>
                    <a:pt x="338" y="498"/>
                    <a:pt x="369" y="530"/>
                    <a:pt x="365" y="583"/>
                  </a:cubicBezTo>
                  <a:cubicBezTo>
                    <a:pt x="390" y="560"/>
                    <a:pt x="409" y="542"/>
                    <a:pt x="428" y="524"/>
                  </a:cubicBezTo>
                  <a:cubicBezTo>
                    <a:pt x="437" y="516"/>
                    <a:pt x="436" y="509"/>
                    <a:pt x="426" y="504"/>
                  </a:cubicBezTo>
                  <a:cubicBezTo>
                    <a:pt x="412" y="496"/>
                    <a:pt x="418" y="490"/>
                    <a:pt x="426" y="484"/>
                  </a:cubicBezTo>
                  <a:cubicBezTo>
                    <a:pt x="441" y="498"/>
                    <a:pt x="455" y="513"/>
                    <a:pt x="470" y="525"/>
                  </a:cubicBezTo>
                  <a:cubicBezTo>
                    <a:pt x="489" y="538"/>
                    <a:pt x="474" y="551"/>
                    <a:pt x="471" y="562"/>
                  </a:cubicBezTo>
                  <a:cubicBezTo>
                    <a:pt x="469" y="568"/>
                    <a:pt x="454" y="570"/>
                    <a:pt x="445" y="573"/>
                  </a:cubicBezTo>
                  <a:cubicBezTo>
                    <a:pt x="443" y="574"/>
                    <a:pt x="439" y="573"/>
                    <a:pt x="434" y="573"/>
                  </a:cubicBezTo>
                  <a:cubicBezTo>
                    <a:pt x="438" y="561"/>
                    <a:pt x="442" y="551"/>
                    <a:pt x="446" y="540"/>
                  </a:cubicBezTo>
                  <a:cubicBezTo>
                    <a:pt x="444" y="539"/>
                    <a:pt x="442" y="538"/>
                    <a:pt x="440" y="537"/>
                  </a:cubicBezTo>
                  <a:cubicBezTo>
                    <a:pt x="432" y="552"/>
                    <a:pt x="424" y="566"/>
                    <a:pt x="416" y="581"/>
                  </a:cubicBezTo>
                  <a:cubicBezTo>
                    <a:pt x="407" y="598"/>
                    <a:pt x="398" y="615"/>
                    <a:pt x="388" y="633"/>
                  </a:cubicBezTo>
                  <a:cubicBezTo>
                    <a:pt x="386" y="638"/>
                    <a:pt x="383" y="644"/>
                    <a:pt x="381" y="649"/>
                  </a:cubicBezTo>
                  <a:cubicBezTo>
                    <a:pt x="372" y="677"/>
                    <a:pt x="364" y="705"/>
                    <a:pt x="353" y="731"/>
                  </a:cubicBezTo>
                  <a:cubicBezTo>
                    <a:pt x="347" y="746"/>
                    <a:pt x="337" y="761"/>
                    <a:pt x="325" y="770"/>
                  </a:cubicBezTo>
                  <a:cubicBezTo>
                    <a:pt x="308" y="783"/>
                    <a:pt x="288" y="790"/>
                    <a:pt x="269" y="799"/>
                  </a:cubicBezTo>
                  <a:cubicBezTo>
                    <a:pt x="264" y="801"/>
                    <a:pt x="257" y="800"/>
                    <a:pt x="252" y="798"/>
                  </a:cubicBezTo>
                  <a:cubicBezTo>
                    <a:pt x="236" y="791"/>
                    <a:pt x="220" y="783"/>
                    <a:pt x="206" y="802"/>
                  </a:cubicBezTo>
                  <a:cubicBezTo>
                    <a:pt x="204" y="805"/>
                    <a:pt x="196" y="804"/>
                    <a:pt x="191" y="804"/>
                  </a:cubicBezTo>
                  <a:cubicBezTo>
                    <a:pt x="172" y="805"/>
                    <a:pt x="152" y="805"/>
                    <a:pt x="133" y="807"/>
                  </a:cubicBezTo>
                  <a:cubicBezTo>
                    <a:pt x="130" y="807"/>
                    <a:pt x="128" y="817"/>
                    <a:pt x="124" y="822"/>
                  </a:cubicBezTo>
                  <a:cubicBezTo>
                    <a:pt x="117" y="830"/>
                    <a:pt x="110" y="838"/>
                    <a:pt x="102" y="844"/>
                  </a:cubicBezTo>
                  <a:cubicBezTo>
                    <a:pt x="98" y="846"/>
                    <a:pt x="90" y="841"/>
                    <a:pt x="84" y="840"/>
                  </a:cubicBezTo>
                  <a:cubicBezTo>
                    <a:pt x="84" y="837"/>
                    <a:pt x="84" y="835"/>
                    <a:pt x="85" y="833"/>
                  </a:cubicBezTo>
                  <a:close/>
                  <a:moveTo>
                    <a:pt x="307" y="399"/>
                  </a:moveTo>
                  <a:cubicBezTo>
                    <a:pt x="308" y="397"/>
                    <a:pt x="310" y="395"/>
                    <a:pt x="311" y="394"/>
                  </a:cubicBezTo>
                  <a:cubicBezTo>
                    <a:pt x="319" y="398"/>
                    <a:pt x="326" y="404"/>
                    <a:pt x="334" y="407"/>
                  </a:cubicBezTo>
                  <a:cubicBezTo>
                    <a:pt x="341" y="410"/>
                    <a:pt x="348" y="411"/>
                    <a:pt x="354" y="413"/>
                  </a:cubicBezTo>
                  <a:cubicBezTo>
                    <a:pt x="354" y="405"/>
                    <a:pt x="356" y="397"/>
                    <a:pt x="352" y="392"/>
                  </a:cubicBezTo>
                  <a:cubicBezTo>
                    <a:pt x="347" y="383"/>
                    <a:pt x="338" y="377"/>
                    <a:pt x="330" y="370"/>
                  </a:cubicBezTo>
                  <a:cubicBezTo>
                    <a:pt x="303" y="349"/>
                    <a:pt x="301" y="338"/>
                    <a:pt x="322" y="307"/>
                  </a:cubicBezTo>
                  <a:cubicBezTo>
                    <a:pt x="309" y="299"/>
                    <a:pt x="297" y="289"/>
                    <a:pt x="283" y="285"/>
                  </a:cubicBezTo>
                  <a:cubicBezTo>
                    <a:pt x="274" y="282"/>
                    <a:pt x="256" y="284"/>
                    <a:pt x="252" y="291"/>
                  </a:cubicBezTo>
                  <a:cubicBezTo>
                    <a:pt x="242" y="305"/>
                    <a:pt x="235" y="324"/>
                    <a:pt x="232" y="341"/>
                  </a:cubicBezTo>
                  <a:cubicBezTo>
                    <a:pt x="230" y="355"/>
                    <a:pt x="230" y="374"/>
                    <a:pt x="238" y="383"/>
                  </a:cubicBezTo>
                  <a:cubicBezTo>
                    <a:pt x="260" y="409"/>
                    <a:pt x="286" y="431"/>
                    <a:pt x="312" y="456"/>
                  </a:cubicBezTo>
                  <a:cubicBezTo>
                    <a:pt x="315" y="452"/>
                    <a:pt x="318" y="448"/>
                    <a:pt x="319" y="446"/>
                  </a:cubicBezTo>
                  <a:cubicBezTo>
                    <a:pt x="310" y="439"/>
                    <a:pt x="303" y="432"/>
                    <a:pt x="292" y="423"/>
                  </a:cubicBezTo>
                  <a:cubicBezTo>
                    <a:pt x="304" y="422"/>
                    <a:pt x="311" y="421"/>
                    <a:pt x="318" y="420"/>
                  </a:cubicBezTo>
                  <a:cubicBezTo>
                    <a:pt x="314" y="413"/>
                    <a:pt x="310" y="406"/>
                    <a:pt x="307" y="39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0"/>
            <p:cNvSpPr>
              <a:spLocks noEditPoints="1"/>
            </p:cNvSpPr>
            <p:nvPr/>
          </p:nvSpPr>
          <p:spPr bwMode="auto">
            <a:xfrm>
              <a:off x="5219547" y="4387413"/>
              <a:ext cx="712903" cy="545660"/>
            </a:xfrm>
            <a:custGeom>
              <a:avLst/>
              <a:gdLst>
                <a:gd name="T0" fmla="*/ 409 w 817"/>
                <a:gd name="T1" fmla="*/ 245 h 625"/>
                <a:gd name="T2" fmla="*/ 435 w 817"/>
                <a:gd name="T3" fmla="*/ 289 h 625"/>
                <a:gd name="T4" fmla="*/ 487 w 817"/>
                <a:gd name="T5" fmla="*/ 201 h 625"/>
                <a:gd name="T6" fmla="*/ 554 w 817"/>
                <a:gd name="T7" fmla="*/ 189 h 625"/>
                <a:gd name="T8" fmla="*/ 574 w 817"/>
                <a:gd name="T9" fmla="*/ 209 h 625"/>
                <a:gd name="T10" fmla="*/ 773 w 817"/>
                <a:gd name="T11" fmla="*/ 377 h 625"/>
                <a:gd name="T12" fmla="*/ 796 w 817"/>
                <a:gd name="T13" fmla="*/ 488 h 625"/>
                <a:gd name="T14" fmla="*/ 787 w 817"/>
                <a:gd name="T15" fmla="*/ 506 h 625"/>
                <a:gd name="T16" fmla="*/ 747 w 817"/>
                <a:gd name="T17" fmla="*/ 535 h 625"/>
                <a:gd name="T18" fmla="*/ 760 w 817"/>
                <a:gd name="T19" fmla="*/ 485 h 625"/>
                <a:gd name="T20" fmla="*/ 629 w 817"/>
                <a:gd name="T21" fmla="*/ 417 h 625"/>
                <a:gd name="T22" fmla="*/ 686 w 817"/>
                <a:gd name="T23" fmla="*/ 463 h 625"/>
                <a:gd name="T24" fmla="*/ 706 w 817"/>
                <a:gd name="T25" fmla="*/ 526 h 625"/>
                <a:gd name="T26" fmla="*/ 682 w 817"/>
                <a:gd name="T27" fmla="*/ 525 h 625"/>
                <a:gd name="T28" fmla="*/ 669 w 817"/>
                <a:gd name="T29" fmla="*/ 564 h 625"/>
                <a:gd name="T30" fmla="*/ 636 w 817"/>
                <a:gd name="T31" fmla="*/ 556 h 625"/>
                <a:gd name="T32" fmla="*/ 470 w 817"/>
                <a:gd name="T33" fmla="*/ 571 h 625"/>
                <a:gd name="T34" fmla="*/ 631 w 817"/>
                <a:gd name="T35" fmla="*/ 546 h 625"/>
                <a:gd name="T36" fmla="*/ 543 w 817"/>
                <a:gd name="T37" fmla="*/ 501 h 625"/>
                <a:gd name="T38" fmla="*/ 532 w 817"/>
                <a:gd name="T39" fmla="*/ 416 h 625"/>
                <a:gd name="T40" fmla="*/ 576 w 817"/>
                <a:gd name="T41" fmla="*/ 352 h 625"/>
                <a:gd name="T42" fmla="*/ 676 w 817"/>
                <a:gd name="T43" fmla="*/ 354 h 625"/>
                <a:gd name="T44" fmla="*/ 621 w 817"/>
                <a:gd name="T45" fmla="*/ 328 h 625"/>
                <a:gd name="T46" fmla="*/ 546 w 817"/>
                <a:gd name="T47" fmla="*/ 361 h 625"/>
                <a:gd name="T48" fmla="*/ 504 w 817"/>
                <a:gd name="T49" fmla="*/ 366 h 625"/>
                <a:gd name="T50" fmla="*/ 442 w 817"/>
                <a:gd name="T51" fmla="*/ 429 h 625"/>
                <a:gd name="T52" fmla="*/ 374 w 817"/>
                <a:gd name="T53" fmla="*/ 468 h 625"/>
                <a:gd name="T54" fmla="*/ 320 w 817"/>
                <a:gd name="T55" fmla="*/ 484 h 625"/>
                <a:gd name="T56" fmla="*/ 252 w 817"/>
                <a:gd name="T57" fmla="*/ 474 h 625"/>
                <a:gd name="T58" fmla="*/ 240 w 817"/>
                <a:gd name="T59" fmla="*/ 446 h 625"/>
                <a:gd name="T60" fmla="*/ 215 w 817"/>
                <a:gd name="T61" fmla="*/ 418 h 625"/>
                <a:gd name="T62" fmla="*/ 199 w 817"/>
                <a:gd name="T63" fmla="*/ 346 h 625"/>
                <a:gd name="T64" fmla="*/ 234 w 817"/>
                <a:gd name="T65" fmla="*/ 260 h 625"/>
                <a:gd name="T66" fmla="*/ 304 w 817"/>
                <a:gd name="T67" fmla="*/ 190 h 625"/>
                <a:gd name="T68" fmla="*/ 252 w 817"/>
                <a:gd name="T69" fmla="*/ 217 h 625"/>
                <a:gd name="T70" fmla="*/ 198 w 817"/>
                <a:gd name="T71" fmla="*/ 248 h 625"/>
                <a:gd name="T72" fmla="*/ 97 w 817"/>
                <a:gd name="T73" fmla="*/ 240 h 625"/>
                <a:gd name="T74" fmla="*/ 1 w 817"/>
                <a:gd name="T75" fmla="*/ 173 h 625"/>
                <a:gd name="T76" fmla="*/ 13 w 817"/>
                <a:gd name="T77" fmla="*/ 108 h 625"/>
                <a:gd name="T78" fmla="*/ 120 w 817"/>
                <a:gd name="T79" fmla="*/ 191 h 625"/>
                <a:gd name="T80" fmla="*/ 232 w 817"/>
                <a:gd name="T81" fmla="*/ 128 h 625"/>
                <a:gd name="T82" fmla="*/ 157 w 817"/>
                <a:gd name="T83" fmla="*/ 79 h 625"/>
                <a:gd name="T84" fmla="*/ 219 w 817"/>
                <a:gd name="T85" fmla="*/ 27 h 625"/>
                <a:gd name="T86" fmla="*/ 249 w 817"/>
                <a:gd name="T87" fmla="*/ 83 h 625"/>
                <a:gd name="T88" fmla="*/ 270 w 817"/>
                <a:gd name="T89" fmla="*/ 368 h 625"/>
                <a:gd name="T90" fmla="*/ 432 w 817"/>
                <a:gd name="T91" fmla="*/ 306 h 625"/>
                <a:gd name="T92" fmla="*/ 403 w 817"/>
                <a:gd name="T93" fmla="*/ 314 h 625"/>
                <a:gd name="T94" fmla="*/ 401 w 817"/>
                <a:gd name="T95" fmla="*/ 274 h 625"/>
                <a:gd name="T96" fmla="*/ 270 w 817"/>
                <a:gd name="T97" fmla="*/ 368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7" h="625">
                  <a:moveTo>
                    <a:pt x="364" y="218"/>
                  </a:moveTo>
                  <a:cubicBezTo>
                    <a:pt x="374" y="222"/>
                    <a:pt x="383" y="224"/>
                    <a:pt x="389" y="229"/>
                  </a:cubicBezTo>
                  <a:cubicBezTo>
                    <a:pt x="395" y="235"/>
                    <a:pt x="399" y="243"/>
                    <a:pt x="404" y="251"/>
                  </a:cubicBezTo>
                  <a:cubicBezTo>
                    <a:pt x="407" y="247"/>
                    <a:pt x="409" y="246"/>
                    <a:pt x="409" y="245"/>
                  </a:cubicBezTo>
                  <a:cubicBezTo>
                    <a:pt x="412" y="238"/>
                    <a:pt x="414" y="232"/>
                    <a:pt x="418" y="225"/>
                  </a:cubicBezTo>
                  <a:cubicBezTo>
                    <a:pt x="418" y="225"/>
                    <a:pt x="427" y="227"/>
                    <a:pt x="427" y="228"/>
                  </a:cubicBezTo>
                  <a:cubicBezTo>
                    <a:pt x="427" y="235"/>
                    <a:pt x="425" y="242"/>
                    <a:pt x="426" y="249"/>
                  </a:cubicBezTo>
                  <a:cubicBezTo>
                    <a:pt x="428" y="262"/>
                    <a:pt x="430" y="276"/>
                    <a:pt x="435" y="289"/>
                  </a:cubicBezTo>
                  <a:cubicBezTo>
                    <a:pt x="437" y="295"/>
                    <a:pt x="443" y="300"/>
                    <a:pt x="447" y="306"/>
                  </a:cubicBezTo>
                  <a:cubicBezTo>
                    <a:pt x="480" y="287"/>
                    <a:pt x="515" y="266"/>
                    <a:pt x="551" y="245"/>
                  </a:cubicBezTo>
                  <a:cubicBezTo>
                    <a:pt x="539" y="232"/>
                    <a:pt x="525" y="215"/>
                    <a:pt x="510" y="198"/>
                  </a:cubicBezTo>
                  <a:cubicBezTo>
                    <a:pt x="502" y="190"/>
                    <a:pt x="495" y="186"/>
                    <a:pt x="487" y="201"/>
                  </a:cubicBezTo>
                  <a:cubicBezTo>
                    <a:pt x="480" y="215"/>
                    <a:pt x="473" y="208"/>
                    <a:pt x="470" y="198"/>
                  </a:cubicBezTo>
                  <a:cubicBezTo>
                    <a:pt x="480" y="187"/>
                    <a:pt x="492" y="177"/>
                    <a:pt x="499" y="165"/>
                  </a:cubicBezTo>
                  <a:cubicBezTo>
                    <a:pt x="509" y="148"/>
                    <a:pt x="520" y="140"/>
                    <a:pt x="540" y="149"/>
                  </a:cubicBezTo>
                  <a:cubicBezTo>
                    <a:pt x="557" y="157"/>
                    <a:pt x="559" y="171"/>
                    <a:pt x="554" y="189"/>
                  </a:cubicBezTo>
                  <a:cubicBezTo>
                    <a:pt x="545" y="186"/>
                    <a:pt x="535" y="182"/>
                    <a:pt x="525" y="179"/>
                  </a:cubicBezTo>
                  <a:cubicBezTo>
                    <a:pt x="524" y="181"/>
                    <a:pt x="523" y="182"/>
                    <a:pt x="522" y="184"/>
                  </a:cubicBezTo>
                  <a:cubicBezTo>
                    <a:pt x="535" y="191"/>
                    <a:pt x="547" y="198"/>
                    <a:pt x="559" y="204"/>
                  </a:cubicBezTo>
                  <a:cubicBezTo>
                    <a:pt x="564" y="206"/>
                    <a:pt x="570" y="206"/>
                    <a:pt x="574" y="209"/>
                  </a:cubicBezTo>
                  <a:cubicBezTo>
                    <a:pt x="612" y="236"/>
                    <a:pt x="659" y="238"/>
                    <a:pt x="699" y="257"/>
                  </a:cubicBezTo>
                  <a:cubicBezTo>
                    <a:pt x="719" y="267"/>
                    <a:pt x="739" y="281"/>
                    <a:pt x="755" y="302"/>
                  </a:cubicBezTo>
                  <a:cubicBezTo>
                    <a:pt x="772" y="322"/>
                    <a:pt x="778" y="339"/>
                    <a:pt x="776" y="362"/>
                  </a:cubicBezTo>
                  <a:cubicBezTo>
                    <a:pt x="775" y="367"/>
                    <a:pt x="775" y="373"/>
                    <a:pt x="773" y="377"/>
                  </a:cubicBezTo>
                  <a:cubicBezTo>
                    <a:pt x="769" y="386"/>
                    <a:pt x="767" y="393"/>
                    <a:pt x="776" y="402"/>
                  </a:cubicBezTo>
                  <a:cubicBezTo>
                    <a:pt x="781" y="407"/>
                    <a:pt x="780" y="418"/>
                    <a:pt x="780" y="427"/>
                  </a:cubicBezTo>
                  <a:cubicBezTo>
                    <a:pt x="782" y="445"/>
                    <a:pt x="783" y="463"/>
                    <a:pt x="785" y="480"/>
                  </a:cubicBezTo>
                  <a:cubicBezTo>
                    <a:pt x="785" y="483"/>
                    <a:pt x="792" y="486"/>
                    <a:pt x="796" y="488"/>
                  </a:cubicBezTo>
                  <a:cubicBezTo>
                    <a:pt x="803" y="490"/>
                    <a:pt x="810" y="491"/>
                    <a:pt x="817" y="493"/>
                  </a:cubicBezTo>
                  <a:cubicBezTo>
                    <a:pt x="817" y="495"/>
                    <a:pt x="817" y="497"/>
                    <a:pt x="816" y="499"/>
                  </a:cubicBezTo>
                  <a:cubicBezTo>
                    <a:pt x="809" y="502"/>
                    <a:pt x="801" y="506"/>
                    <a:pt x="793" y="509"/>
                  </a:cubicBezTo>
                  <a:cubicBezTo>
                    <a:pt x="791" y="508"/>
                    <a:pt x="789" y="507"/>
                    <a:pt x="787" y="506"/>
                  </a:cubicBezTo>
                  <a:cubicBezTo>
                    <a:pt x="786" y="529"/>
                    <a:pt x="785" y="552"/>
                    <a:pt x="784" y="576"/>
                  </a:cubicBezTo>
                  <a:cubicBezTo>
                    <a:pt x="760" y="580"/>
                    <a:pt x="772" y="553"/>
                    <a:pt x="759" y="541"/>
                  </a:cubicBezTo>
                  <a:cubicBezTo>
                    <a:pt x="755" y="556"/>
                    <a:pt x="752" y="568"/>
                    <a:pt x="749" y="580"/>
                  </a:cubicBezTo>
                  <a:cubicBezTo>
                    <a:pt x="724" y="574"/>
                    <a:pt x="724" y="566"/>
                    <a:pt x="747" y="535"/>
                  </a:cubicBezTo>
                  <a:cubicBezTo>
                    <a:pt x="737" y="531"/>
                    <a:pt x="726" y="526"/>
                    <a:pt x="716" y="521"/>
                  </a:cubicBezTo>
                  <a:cubicBezTo>
                    <a:pt x="716" y="520"/>
                    <a:pt x="717" y="518"/>
                    <a:pt x="717" y="517"/>
                  </a:cubicBezTo>
                  <a:cubicBezTo>
                    <a:pt x="723" y="517"/>
                    <a:pt x="729" y="517"/>
                    <a:pt x="735" y="517"/>
                  </a:cubicBezTo>
                  <a:cubicBezTo>
                    <a:pt x="758" y="518"/>
                    <a:pt x="767" y="506"/>
                    <a:pt x="760" y="485"/>
                  </a:cubicBezTo>
                  <a:cubicBezTo>
                    <a:pt x="755" y="468"/>
                    <a:pt x="749" y="451"/>
                    <a:pt x="744" y="434"/>
                  </a:cubicBezTo>
                  <a:cubicBezTo>
                    <a:pt x="740" y="423"/>
                    <a:pt x="734" y="420"/>
                    <a:pt x="721" y="421"/>
                  </a:cubicBezTo>
                  <a:cubicBezTo>
                    <a:pt x="694" y="424"/>
                    <a:pt x="667" y="424"/>
                    <a:pt x="640" y="424"/>
                  </a:cubicBezTo>
                  <a:cubicBezTo>
                    <a:pt x="637" y="424"/>
                    <a:pt x="633" y="419"/>
                    <a:pt x="629" y="417"/>
                  </a:cubicBezTo>
                  <a:cubicBezTo>
                    <a:pt x="628" y="419"/>
                    <a:pt x="627" y="420"/>
                    <a:pt x="626" y="422"/>
                  </a:cubicBezTo>
                  <a:cubicBezTo>
                    <a:pt x="639" y="429"/>
                    <a:pt x="652" y="437"/>
                    <a:pt x="667" y="446"/>
                  </a:cubicBezTo>
                  <a:cubicBezTo>
                    <a:pt x="667" y="445"/>
                    <a:pt x="669" y="442"/>
                    <a:pt x="673" y="438"/>
                  </a:cubicBezTo>
                  <a:cubicBezTo>
                    <a:pt x="678" y="447"/>
                    <a:pt x="681" y="454"/>
                    <a:pt x="686" y="463"/>
                  </a:cubicBezTo>
                  <a:cubicBezTo>
                    <a:pt x="706" y="446"/>
                    <a:pt x="720" y="459"/>
                    <a:pt x="736" y="471"/>
                  </a:cubicBezTo>
                  <a:cubicBezTo>
                    <a:pt x="734" y="490"/>
                    <a:pt x="723" y="500"/>
                    <a:pt x="703" y="505"/>
                  </a:cubicBezTo>
                  <a:cubicBezTo>
                    <a:pt x="706" y="486"/>
                    <a:pt x="698" y="481"/>
                    <a:pt x="679" y="486"/>
                  </a:cubicBezTo>
                  <a:cubicBezTo>
                    <a:pt x="689" y="500"/>
                    <a:pt x="697" y="513"/>
                    <a:pt x="706" y="526"/>
                  </a:cubicBezTo>
                  <a:cubicBezTo>
                    <a:pt x="706" y="527"/>
                    <a:pt x="706" y="528"/>
                    <a:pt x="705" y="529"/>
                  </a:cubicBezTo>
                  <a:cubicBezTo>
                    <a:pt x="697" y="523"/>
                    <a:pt x="689" y="518"/>
                    <a:pt x="682" y="512"/>
                  </a:cubicBezTo>
                  <a:cubicBezTo>
                    <a:pt x="674" y="506"/>
                    <a:pt x="666" y="499"/>
                    <a:pt x="656" y="491"/>
                  </a:cubicBezTo>
                  <a:cubicBezTo>
                    <a:pt x="659" y="513"/>
                    <a:pt x="659" y="513"/>
                    <a:pt x="682" y="525"/>
                  </a:cubicBezTo>
                  <a:cubicBezTo>
                    <a:pt x="687" y="538"/>
                    <a:pt x="691" y="546"/>
                    <a:pt x="694" y="554"/>
                  </a:cubicBezTo>
                  <a:cubicBezTo>
                    <a:pt x="695" y="558"/>
                    <a:pt x="694" y="562"/>
                    <a:pt x="694" y="566"/>
                  </a:cubicBezTo>
                  <a:cubicBezTo>
                    <a:pt x="689" y="565"/>
                    <a:pt x="682" y="565"/>
                    <a:pt x="681" y="563"/>
                  </a:cubicBezTo>
                  <a:cubicBezTo>
                    <a:pt x="675" y="551"/>
                    <a:pt x="671" y="558"/>
                    <a:pt x="669" y="564"/>
                  </a:cubicBezTo>
                  <a:cubicBezTo>
                    <a:pt x="656" y="613"/>
                    <a:pt x="626" y="625"/>
                    <a:pt x="582" y="596"/>
                  </a:cubicBezTo>
                  <a:cubicBezTo>
                    <a:pt x="614" y="608"/>
                    <a:pt x="644" y="613"/>
                    <a:pt x="660" y="575"/>
                  </a:cubicBezTo>
                  <a:cubicBezTo>
                    <a:pt x="663" y="567"/>
                    <a:pt x="654" y="554"/>
                    <a:pt x="650" y="539"/>
                  </a:cubicBezTo>
                  <a:cubicBezTo>
                    <a:pt x="643" y="548"/>
                    <a:pt x="639" y="552"/>
                    <a:pt x="636" y="556"/>
                  </a:cubicBezTo>
                  <a:cubicBezTo>
                    <a:pt x="619" y="581"/>
                    <a:pt x="592" y="586"/>
                    <a:pt x="567" y="569"/>
                  </a:cubicBezTo>
                  <a:cubicBezTo>
                    <a:pt x="562" y="565"/>
                    <a:pt x="556" y="561"/>
                    <a:pt x="551" y="558"/>
                  </a:cubicBezTo>
                  <a:cubicBezTo>
                    <a:pt x="527" y="543"/>
                    <a:pt x="517" y="544"/>
                    <a:pt x="496" y="563"/>
                  </a:cubicBezTo>
                  <a:cubicBezTo>
                    <a:pt x="483" y="575"/>
                    <a:pt x="480" y="576"/>
                    <a:pt x="470" y="571"/>
                  </a:cubicBezTo>
                  <a:cubicBezTo>
                    <a:pt x="476" y="567"/>
                    <a:pt x="486" y="562"/>
                    <a:pt x="493" y="555"/>
                  </a:cubicBezTo>
                  <a:cubicBezTo>
                    <a:pt x="511" y="537"/>
                    <a:pt x="526" y="535"/>
                    <a:pt x="548" y="548"/>
                  </a:cubicBezTo>
                  <a:cubicBezTo>
                    <a:pt x="556" y="553"/>
                    <a:pt x="563" y="558"/>
                    <a:pt x="571" y="564"/>
                  </a:cubicBezTo>
                  <a:cubicBezTo>
                    <a:pt x="595" y="580"/>
                    <a:pt x="624" y="570"/>
                    <a:pt x="631" y="546"/>
                  </a:cubicBezTo>
                  <a:cubicBezTo>
                    <a:pt x="621" y="543"/>
                    <a:pt x="612" y="539"/>
                    <a:pt x="602" y="536"/>
                  </a:cubicBezTo>
                  <a:cubicBezTo>
                    <a:pt x="592" y="534"/>
                    <a:pt x="581" y="532"/>
                    <a:pt x="571" y="529"/>
                  </a:cubicBezTo>
                  <a:cubicBezTo>
                    <a:pt x="557" y="526"/>
                    <a:pt x="542" y="522"/>
                    <a:pt x="524" y="517"/>
                  </a:cubicBezTo>
                  <a:cubicBezTo>
                    <a:pt x="533" y="510"/>
                    <a:pt x="538" y="506"/>
                    <a:pt x="543" y="501"/>
                  </a:cubicBezTo>
                  <a:cubicBezTo>
                    <a:pt x="541" y="504"/>
                    <a:pt x="538" y="506"/>
                    <a:pt x="535" y="508"/>
                  </a:cubicBezTo>
                  <a:cubicBezTo>
                    <a:pt x="521" y="488"/>
                    <a:pt x="507" y="468"/>
                    <a:pt x="491" y="445"/>
                  </a:cubicBezTo>
                  <a:cubicBezTo>
                    <a:pt x="507" y="444"/>
                    <a:pt x="523" y="443"/>
                    <a:pt x="541" y="442"/>
                  </a:cubicBezTo>
                  <a:cubicBezTo>
                    <a:pt x="539" y="435"/>
                    <a:pt x="535" y="425"/>
                    <a:pt x="532" y="416"/>
                  </a:cubicBezTo>
                  <a:cubicBezTo>
                    <a:pt x="534" y="416"/>
                    <a:pt x="536" y="416"/>
                    <a:pt x="538" y="417"/>
                  </a:cubicBezTo>
                  <a:cubicBezTo>
                    <a:pt x="540" y="403"/>
                    <a:pt x="543" y="390"/>
                    <a:pt x="546" y="375"/>
                  </a:cubicBezTo>
                  <a:cubicBezTo>
                    <a:pt x="551" y="378"/>
                    <a:pt x="555" y="381"/>
                    <a:pt x="560" y="384"/>
                  </a:cubicBezTo>
                  <a:cubicBezTo>
                    <a:pt x="565" y="374"/>
                    <a:pt x="570" y="364"/>
                    <a:pt x="576" y="352"/>
                  </a:cubicBezTo>
                  <a:cubicBezTo>
                    <a:pt x="598" y="385"/>
                    <a:pt x="603" y="336"/>
                    <a:pt x="621" y="348"/>
                  </a:cubicBezTo>
                  <a:cubicBezTo>
                    <a:pt x="621" y="353"/>
                    <a:pt x="622" y="358"/>
                    <a:pt x="622" y="365"/>
                  </a:cubicBezTo>
                  <a:cubicBezTo>
                    <a:pt x="633" y="358"/>
                    <a:pt x="642" y="352"/>
                    <a:pt x="652" y="345"/>
                  </a:cubicBezTo>
                  <a:cubicBezTo>
                    <a:pt x="658" y="361"/>
                    <a:pt x="661" y="379"/>
                    <a:pt x="676" y="354"/>
                  </a:cubicBezTo>
                  <a:cubicBezTo>
                    <a:pt x="677" y="353"/>
                    <a:pt x="685" y="355"/>
                    <a:pt x="693" y="353"/>
                  </a:cubicBezTo>
                  <a:cubicBezTo>
                    <a:pt x="685" y="345"/>
                    <a:pt x="676" y="338"/>
                    <a:pt x="667" y="330"/>
                  </a:cubicBezTo>
                  <a:cubicBezTo>
                    <a:pt x="660" y="332"/>
                    <a:pt x="651" y="335"/>
                    <a:pt x="642" y="338"/>
                  </a:cubicBezTo>
                  <a:cubicBezTo>
                    <a:pt x="641" y="318"/>
                    <a:pt x="635" y="317"/>
                    <a:pt x="621" y="328"/>
                  </a:cubicBezTo>
                  <a:cubicBezTo>
                    <a:pt x="614" y="334"/>
                    <a:pt x="605" y="342"/>
                    <a:pt x="597" y="326"/>
                  </a:cubicBezTo>
                  <a:cubicBezTo>
                    <a:pt x="592" y="330"/>
                    <a:pt x="587" y="334"/>
                    <a:pt x="581" y="338"/>
                  </a:cubicBezTo>
                  <a:cubicBezTo>
                    <a:pt x="578" y="333"/>
                    <a:pt x="576" y="328"/>
                    <a:pt x="572" y="319"/>
                  </a:cubicBezTo>
                  <a:cubicBezTo>
                    <a:pt x="563" y="334"/>
                    <a:pt x="555" y="346"/>
                    <a:pt x="546" y="361"/>
                  </a:cubicBezTo>
                  <a:cubicBezTo>
                    <a:pt x="542" y="352"/>
                    <a:pt x="541" y="347"/>
                    <a:pt x="539" y="342"/>
                  </a:cubicBezTo>
                  <a:cubicBezTo>
                    <a:pt x="538" y="342"/>
                    <a:pt x="536" y="342"/>
                    <a:pt x="535" y="341"/>
                  </a:cubicBezTo>
                  <a:cubicBezTo>
                    <a:pt x="530" y="355"/>
                    <a:pt x="525" y="369"/>
                    <a:pt x="520" y="385"/>
                  </a:cubicBezTo>
                  <a:cubicBezTo>
                    <a:pt x="513" y="377"/>
                    <a:pt x="509" y="372"/>
                    <a:pt x="504" y="366"/>
                  </a:cubicBezTo>
                  <a:cubicBezTo>
                    <a:pt x="498" y="382"/>
                    <a:pt x="493" y="397"/>
                    <a:pt x="487" y="415"/>
                  </a:cubicBezTo>
                  <a:cubicBezTo>
                    <a:pt x="480" y="407"/>
                    <a:pt x="477" y="404"/>
                    <a:pt x="473" y="399"/>
                  </a:cubicBezTo>
                  <a:cubicBezTo>
                    <a:pt x="471" y="418"/>
                    <a:pt x="468" y="434"/>
                    <a:pt x="465" y="456"/>
                  </a:cubicBezTo>
                  <a:cubicBezTo>
                    <a:pt x="455" y="444"/>
                    <a:pt x="450" y="438"/>
                    <a:pt x="442" y="429"/>
                  </a:cubicBezTo>
                  <a:cubicBezTo>
                    <a:pt x="443" y="470"/>
                    <a:pt x="437" y="483"/>
                    <a:pt x="423" y="482"/>
                  </a:cubicBezTo>
                  <a:cubicBezTo>
                    <a:pt x="421" y="473"/>
                    <a:pt x="418" y="465"/>
                    <a:pt x="415" y="454"/>
                  </a:cubicBezTo>
                  <a:cubicBezTo>
                    <a:pt x="404" y="471"/>
                    <a:pt x="396" y="485"/>
                    <a:pt x="385" y="502"/>
                  </a:cubicBezTo>
                  <a:cubicBezTo>
                    <a:pt x="380" y="486"/>
                    <a:pt x="377" y="477"/>
                    <a:pt x="374" y="468"/>
                  </a:cubicBezTo>
                  <a:cubicBezTo>
                    <a:pt x="365" y="486"/>
                    <a:pt x="355" y="500"/>
                    <a:pt x="334" y="503"/>
                  </a:cubicBezTo>
                  <a:cubicBezTo>
                    <a:pt x="335" y="500"/>
                    <a:pt x="336" y="496"/>
                    <a:pt x="336" y="494"/>
                  </a:cubicBezTo>
                  <a:cubicBezTo>
                    <a:pt x="335" y="489"/>
                    <a:pt x="333" y="484"/>
                    <a:pt x="331" y="480"/>
                  </a:cubicBezTo>
                  <a:cubicBezTo>
                    <a:pt x="327" y="481"/>
                    <a:pt x="323" y="482"/>
                    <a:pt x="320" y="484"/>
                  </a:cubicBezTo>
                  <a:cubicBezTo>
                    <a:pt x="305" y="497"/>
                    <a:pt x="289" y="499"/>
                    <a:pt x="273" y="487"/>
                  </a:cubicBezTo>
                  <a:cubicBezTo>
                    <a:pt x="278" y="480"/>
                    <a:pt x="283" y="473"/>
                    <a:pt x="287" y="466"/>
                  </a:cubicBezTo>
                  <a:cubicBezTo>
                    <a:pt x="286" y="465"/>
                    <a:pt x="285" y="464"/>
                    <a:pt x="284" y="463"/>
                  </a:cubicBezTo>
                  <a:cubicBezTo>
                    <a:pt x="273" y="467"/>
                    <a:pt x="263" y="473"/>
                    <a:pt x="252" y="474"/>
                  </a:cubicBezTo>
                  <a:cubicBezTo>
                    <a:pt x="242" y="475"/>
                    <a:pt x="232" y="470"/>
                    <a:pt x="221" y="468"/>
                  </a:cubicBezTo>
                  <a:cubicBezTo>
                    <a:pt x="222" y="466"/>
                    <a:pt x="222" y="464"/>
                    <a:pt x="222" y="462"/>
                  </a:cubicBezTo>
                  <a:cubicBezTo>
                    <a:pt x="225" y="461"/>
                    <a:pt x="228" y="460"/>
                    <a:pt x="230" y="458"/>
                  </a:cubicBezTo>
                  <a:cubicBezTo>
                    <a:pt x="234" y="454"/>
                    <a:pt x="237" y="450"/>
                    <a:pt x="240" y="446"/>
                  </a:cubicBezTo>
                  <a:cubicBezTo>
                    <a:pt x="236" y="444"/>
                    <a:pt x="232" y="441"/>
                    <a:pt x="227" y="440"/>
                  </a:cubicBezTo>
                  <a:cubicBezTo>
                    <a:pt x="215" y="437"/>
                    <a:pt x="203" y="436"/>
                    <a:pt x="191" y="434"/>
                  </a:cubicBezTo>
                  <a:cubicBezTo>
                    <a:pt x="191" y="433"/>
                    <a:pt x="191" y="431"/>
                    <a:pt x="191" y="429"/>
                  </a:cubicBezTo>
                  <a:cubicBezTo>
                    <a:pt x="198" y="426"/>
                    <a:pt x="204" y="423"/>
                    <a:pt x="215" y="418"/>
                  </a:cubicBezTo>
                  <a:cubicBezTo>
                    <a:pt x="199" y="409"/>
                    <a:pt x="185" y="401"/>
                    <a:pt x="168" y="391"/>
                  </a:cubicBezTo>
                  <a:cubicBezTo>
                    <a:pt x="181" y="388"/>
                    <a:pt x="189" y="386"/>
                    <a:pt x="201" y="383"/>
                  </a:cubicBezTo>
                  <a:cubicBezTo>
                    <a:pt x="186" y="367"/>
                    <a:pt x="164" y="360"/>
                    <a:pt x="171" y="337"/>
                  </a:cubicBezTo>
                  <a:cubicBezTo>
                    <a:pt x="180" y="340"/>
                    <a:pt x="189" y="343"/>
                    <a:pt x="199" y="346"/>
                  </a:cubicBezTo>
                  <a:cubicBezTo>
                    <a:pt x="198" y="326"/>
                    <a:pt x="197" y="310"/>
                    <a:pt x="195" y="294"/>
                  </a:cubicBezTo>
                  <a:cubicBezTo>
                    <a:pt x="203" y="297"/>
                    <a:pt x="212" y="302"/>
                    <a:pt x="215" y="300"/>
                  </a:cubicBezTo>
                  <a:cubicBezTo>
                    <a:pt x="220" y="297"/>
                    <a:pt x="222" y="289"/>
                    <a:pt x="224" y="282"/>
                  </a:cubicBezTo>
                  <a:cubicBezTo>
                    <a:pt x="227" y="276"/>
                    <a:pt x="230" y="269"/>
                    <a:pt x="234" y="260"/>
                  </a:cubicBezTo>
                  <a:cubicBezTo>
                    <a:pt x="239" y="266"/>
                    <a:pt x="242" y="270"/>
                    <a:pt x="247" y="276"/>
                  </a:cubicBezTo>
                  <a:cubicBezTo>
                    <a:pt x="252" y="265"/>
                    <a:pt x="258" y="254"/>
                    <a:pt x="263" y="244"/>
                  </a:cubicBezTo>
                  <a:cubicBezTo>
                    <a:pt x="287" y="255"/>
                    <a:pt x="283" y="226"/>
                    <a:pt x="291" y="223"/>
                  </a:cubicBezTo>
                  <a:cubicBezTo>
                    <a:pt x="316" y="216"/>
                    <a:pt x="294" y="198"/>
                    <a:pt x="304" y="190"/>
                  </a:cubicBezTo>
                  <a:cubicBezTo>
                    <a:pt x="303" y="189"/>
                    <a:pt x="302" y="187"/>
                    <a:pt x="301" y="186"/>
                  </a:cubicBezTo>
                  <a:cubicBezTo>
                    <a:pt x="293" y="191"/>
                    <a:pt x="286" y="196"/>
                    <a:pt x="278" y="202"/>
                  </a:cubicBezTo>
                  <a:cubicBezTo>
                    <a:pt x="275" y="198"/>
                    <a:pt x="272" y="194"/>
                    <a:pt x="269" y="191"/>
                  </a:cubicBezTo>
                  <a:cubicBezTo>
                    <a:pt x="264" y="199"/>
                    <a:pt x="259" y="207"/>
                    <a:pt x="252" y="217"/>
                  </a:cubicBezTo>
                  <a:cubicBezTo>
                    <a:pt x="248" y="212"/>
                    <a:pt x="246" y="209"/>
                    <a:pt x="244" y="206"/>
                  </a:cubicBezTo>
                  <a:cubicBezTo>
                    <a:pt x="230" y="213"/>
                    <a:pt x="243" y="241"/>
                    <a:pt x="215" y="238"/>
                  </a:cubicBezTo>
                  <a:cubicBezTo>
                    <a:pt x="214" y="244"/>
                    <a:pt x="212" y="252"/>
                    <a:pt x="210" y="263"/>
                  </a:cubicBezTo>
                  <a:cubicBezTo>
                    <a:pt x="205" y="258"/>
                    <a:pt x="202" y="254"/>
                    <a:pt x="198" y="248"/>
                  </a:cubicBezTo>
                  <a:cubicBezTo>
                    <a:pt x="192" y="260"/>
                    <a:pt x="187" y="269"/>
                    <a:pt x="184" y="274"/>
                  </a:cubicBezTo>
                  <a:cubicBezTo>
                    <a:pt x="174" y="274"/>
                    <a:pt x="167" y="274"/>
                    <a:pt x="157" y="274"/>
                  </a:cubicBezTo>
                  <a:cubicBezTo>
                    <a:pt x="157" y="274"/>
                    <a:pt x="155" y="268"/>
                    <a:pt x="153" y="268"/>
                  </a:cubicBezTo>
                  <a:cubicBezTo>
                    <a:pt x="128" y="272"/>
                    <a:pt x="114" y="254"/>
                    <a:pt x="97" y="240"/>
                  </a:cubicBezTo>
                  <a:cubicBezTo>
                    <a:pt x="92" y="236"/>
                    <a:pt x="82" y="236"/>
                    <a:pt x="75" y="234"/>
                  </a:cubicBezTo>
                  <a:cubicBezTo>
                    <a:pt x="62" y="230"/>
                    <a:pt x="47" y="231"/>
                    <a:pt x="45" y="212"/>
                  </a:cubicBezTo>
                  <a:cubicBezTo>
                    <a:pt x="44" y="209"/>
                    <a:pt x="36" y="205"/>
                    <a:pt x="30" y="204"/>
                  </a:cubicBezTo>
                  <a:cubicBezTo>
                    <a:pt x="13" y="199"/>
                    <a:pt x="6" y="193"/>
                    <a:pt x="1" y="173"/>
                  </a:cubicBezTo>
                  <a:cubicBezTo>
                    <a:pt x="4" y="174"/>
                    <a:pt x="7" y="176"/>
                    <a:pt x="9" y="177"/>
                  </a:cubicBezTo>
                  <a:cubicBezTo>
                    <a:pt x="12" y="178"/>
                    <a:pt x="14" y="179"/>
                    <a:pt x="16" y="180"/>
                  </a:cubicBezTo>
                  <a:cubicBezTo>
                    <a:pt x="17" y="178"/>
                    <a:pt x="18" y="176"/>
                    <a:pt x="18" y="175"/>
                  </a:cubicBezTo>
                  <a:cubicBezTo>
                    <a:pt x="2" y="154"/>
                    <a:pt x="0" y="133"/>
                    <a:pt x="13" y="108"/>
                  </a:cubicBezTo>
                  <a:cubicBezTo>
                    <a:pt x="22" y="91"/>
                    <a:pt x="24" y="71"/>
                    <a:pt x="30" y="50"/>
                  </a:cubicBezTo>
                  <a:cubicBezTo>
                    <a:pt x="35" y="54"/>
                    <a:pt x="42" y="57"/>
                    <a:pt x="47" y="62"/>
                  </a:cubicBezTo>
                  <a:cubicBezTo>
                    <a:pt x="60" y="74"/>
                    <a:pt x="75" y="84"/>
                    <a:pt x="83" y="98"/>
                  </a:cubicBezTo>
                  <a:cubicBezTo>
                    <a:pt x="99" y="127"/>
                    <a:pt x="134" y="150"/>
                    <a:pt x="120" y="191"/>
                  </a:cubicBezTo>
                  <a:cubicBezTo>
                    <a:pt x="116" y="201"/>
                    <a:pt x="118" y="213"/>
                    <a:pt x="133" y="215"/>
                  </a:cubicBezTo>
                  <a:cubicBezTo>
                    <a:pt x="150" y="219"/>
                    <a:pt x="163" y="214"/>
                    <a:pt x="172" y="198"/>
                  </a:cubicBezTo>
                  <a:cubicBezTo>
                    <a:pt x="179" y="184"/>
                    <a:pt x="186" y="169"/>
                    <a:pt x="196" y="158"/>
                  </a:cubicBezTo>
                  <a:cubicBezTo>
                    <a:pt x="205" y="146"/>
                    <a:pt x="219" y="138"/>
                    <a:pt x="232" y="128"/>
                  </a:cubicBezTo>
                  <a:cubicBezTo>
                    <a:pt x="211" y="121"/>
                    <a:pt x="207" y="101"/>
                    <a:pt x="199" y="83"/>
                  </a:cubicBezTo>
                  <a:cubicBezTo>
                    <a:pt x="195" y="74"/>
                    <a:pt x="185" y="67"/>
                    <a:pt x="175" y="56"/>
                  </a:cubicBezTo>
                  <a:cubicBezTo>
                    <a:pt x="172" y="65"/>
                    <a:pt x="172" y="69"/>
                    <a:pt x="170" y="71"/>
                  </a:cubicBezTo>
                  <a:cubicBezTo>
                    <a:pt x="166" y="74"/>
                    <a:pt x="161" y="77"/>
                    <a:pt x="157" y="79"/>
                  </a:cubicBezTo>
                  <a:cubicBezTo>
                    <a:pt x="156" y="73"/>
                    <a:pt x="152" y="65"/>
                    <a:pt x="155" y="62"/>
                  </a:cubicBezTo>
                  <a:cubicBezTo>
                    <a:pt x="173" y="41"/>
                    <a:pt x="192" y="21"/>
                    <a:pt x="210" y="0"/>
                  </a:cubicBezTo>
                  <a:cubicBezTo>
                    <a:pt x="217" y="7"/>
                    <a:pt x="222" y="12"/>
                    <a:pt x="227" y="18"/>
                  </a:cubicBezTo>
                  <a:cubicBezTo>
                    <a:pt x="226" y="20"/>
                    <a:pt x="223" y="23"/>
                    <a:pt x="219" y="27"/>
                  </a:cubicBezTo>
                  <a:cubicBezTo>
                    <a:pt x="225" y="27"/>
                    <a:pt x="230" y="28"/>
                    <a:pt x="237" y="28"/>
                  </a:cubicBezTo>
                  <a:cubicBezTo>
                    <a:pt x="229" y="41"/>
                    <a:pt x="256" y="52"/>
                    <a:pt x="237" y="65"/>
                  </a:cubicBezTo>
                  <a:cubicBezTo>
                    <a:pt x="229" y="61"/>
                    <a:pt x="222" y="57"/>
                    <a:pt x="211" y="52"/>
                  </a:cubicBezTo>
                  <a:cubicBezTo>
                    <a:pt x="217" y="75"/>
                    <a:pt x="235" y="78"/>
                    <a:pt x="249" y="83"/>
                  </a:cubicBezTo>
                  <a:cubicBezTo>
                    <a:pt x="274" y="90"/>
                    <a:pt x="296" y="100"/>
                    <a:pt x="310" y="123"/>
                  </a:cubicBezTo>
                  <a:cubicBezTo>
                    <a:pt x="314" y="130"/>
                    <a:pt x="325" y="133"/>
                    <a:pt x="332" y="139"/>
                  </a:cubicBezTo>
                  <a:cubicBezTo>
                    <a:pt x="364" y="161"/>
                    <a:pt x="372" y="184"/>
                    <a:pt x="364" y="218"/>
                  </a:cubicBezTo>
                  <a:close/>
                  <a:moveTo>
                    <a:pt x="270" y="368"/>
                  </a:moveTo>
                  <a:cubicBezTo>
                    <a:pt x="280" y="374"/>
                    <a:pt x="285" y="377"/>
                    <a:pt x="290" y="381"/>
                  </a:cubicBezTo>
                  <a:cubicBezTo>
                    <a:pt x="314" y="399"/>
                    <a:pt x="358" y="404"/>
                    <a:pt x="381" y="380"/>
                  </a:cubicBezTo>
                  <a:cubicBezTo>
                    <a:pt x="402" y="359"/>
                    <a:pt x="422" y="338"/>
                    <a:pt x="443" y="315"/>
                  </a:cubicBezTo>
                  <a:cubicBezTo>
                    <a:pt x="439" y="311"/>
                    <a:pt x="434" y="308"/>
                    <a:pt x="432" y="306"/>
                  </a:cubicBezTo>
                  <a:cubicBezTo>
                    <a:pt x="425" y="315"/>
                    <a:pt x="419" y="322"/>
                    <a:pt x="409" y="334"/>
                  </a:cubicBezTo>
                  <a:cubicBezTo>
                    <a:pt x="408" y="316"/>
                    <a:pt x="407" y="305"/>
                    <a:pt x="406" y="293"/>
                  </a:cubicBezTo>
                  <a:cubicBezTo>
                    <a:pt x="405" y="293"/>
                    <a:pt x="403" y="293"/>
                    <a:pt x="401" y="293"/>
                  </a:cubicBezTo>
                  <a:cubicBezTo>
                    <a:pt x="402" y="300"/>
                    <a:pt x="402" y="307"/>
                    <a:pt x="403" y="314"/>
                  </a:cubicBezTo>
                  <a:cubicBezTo>
                    <a:pt x="397" y="316"/>
                    <a:pt x="392" y="318"/>
                    <a:pt x="386" y="320"/>
                  </a:cubicBezTo>
                  <a:cubicBezTo>
                    <a:pt x="385" y="319"/>
                    <a:pt x="383" y="318"/>
                    <a:pt x="382" y="317"/>
                  </a:cubicBezTo>
                  <a:cubicBezTo>
                    <a:pt x="386" y="308"/>
                    <a:pt x="391" y="300"/>
                    <a:pt x="395" y="291"/>
                  </a:cubicBezTo>
                  <a:cubicBezTo>
                    <a:pt x="398" y="286"/>
                    <a:pt x="399" y="280"/>
                    <a:pt x="401" y="274"/>
                  </a:cubicBezTo>
                  <a:cubicBezTo>
                    <a:pt x="394" y="274"/>
                    <a:pt x="384" y="271"/>
                    <a:pt x="380" y="274"/>
                  </a:cubicBezTo>
                  <a:cubicBezTo>
                    <a:pt x="371" y="281"/>
                    <a:pt x="365" y="291"/>
                    <a:pt x="358" y="300"/>
                  </a:cubicBezTo>
                  <a:cubicBezTo>
                    <a:pt x="338" y="326"/>
                    <a:pt x="327" y="328"/>
                    <a:pt x="293" y="309"/>
                  </a:cubicBezTo>
                  <a:cubicBezTo>
                    <a:pt x="285" y="330"/>
                    <a:pt x="277" y="350"/>
                    <a:pt x="270" y="36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1"/>
            <p:cNvSpPr>
              <a:spLocks noEditPoints="1"/>
            </p:cNvSpPr>
            <p:nvPr/>
          </p:nvSpPr>
          <p:spPr bwMode="auto">
            <a:xfrm>
              <a:off x="5146079" y="1964430"/>
              <a:ext cx="709580" cy="540491"/>
            </a:xfrm>
            <a:custGeom>
              <a:avLst/>
              <a:gdLst>
                <a:gd name="T0" fmla="*/ 153 w 813"/>
                <a:gd name="T1" fmla="*/ 554 h 619"/>
                <a:gd name="T2" fmla="*/ 239 w 813"/>
                <a:gd name="T3" fmla="*/ 490 h 619"/>
                <a:gd name="T4" fmla="*/ 121 w 813"/>
                <a:gd name="T5" fmla="*/ 433 h 619"/>
                <a:gd name="T6" fmla="*/ 74 w 813"/>
                <a:gd name="T7" fmla="*/ 525 h 619"/>
                <a:gd name="T8" fmla="*/ 6 w 813"/>
                <a:gd name="T9" fmla="*/ 494 h 619"/>
                <a:gd name="T10" fmla="*/ 2 w 813"/>
                <a:gd name="T11" fmla="*/ 445 h 619"/>
                <a:gd name="T12" fmla="*/ 45 w 813"/>
                <a:gd name="T13" fmla="*/ 400 h 619"/>
                <a:gd name="T14" fmla="*/ 152 w 813"/>
                <a:gd name="T15" fmla="*/ 350 h 619"/>
                <a:gd name="T16" fmla="*/ 198 w 813"/>
                <a:gd name="T17" fmla="*/ 369 h 619"/>
                <a:gd name="T18" fmla="*/ 228 w 813"/>
                <a:gd name="T19" fmla="*/ 376 h 619"/>
                <a:gd name="T20" fmla="*/ 270 w 813"/>
                <a:gd name="T21" fmla="*/ 427 h 619"/>
                <a:gd name="T22" fmla="*/ 277 w 813"/>
                <a:gd name="T23" fmla="*/ 371 h 619"/>
                <a:gd name="T24" fmla="*/ 234 w 813"/>
                <a:gd name="T25" fmla="*/ 358 h 619"/>
                <a:gd name="T26" fmla="*/ 200 w 813"/>
                <a:gd name="T27" fmla="*/ 273 h 619"/>
                <a:gd name="T28" fmla="*/ 196 w 813"/>
                <a:gd name="T29" fmla="*/ 237 h 619"/>
                <a:gd name="T30" fmla="*/ 215 w 813"/>
                <a:gd name="T31" fmla="*/ 199 h 619"/>
                <a:gd name="T32" fmla="*/ 217 w 813"/>
                <a:gd name="T33" fmla="*/ 179 h 619"/>
                <a:gd name="T34" fmla="*/ 288 w 813"/>
                <a:gd name="T35" fmla="*/ 153 h 619"/>
                <a:gd name="T36" fmla="*/ 332 w 813"/>
                <a:gd name="T37" fmla="*/ 138 h 619"/>
                <a:gd name="T38" fmla="*/ 374 w 813"/>
                <a:gd name="T39" fmla="*/ 150 h 619"/>
                <a:gd name="T40" fmla="*/ 424 w 813"/>
                <a:gd name="T41" fmla="*/ 136 h 619"/>
                <a:gd name="T42" fmla="*/ 461 w 813"/>
                <a:gd name="T43" fmla="*/ 168 h 619"/>
                <a:gd name="T44" fmla="*/ 489 w 813"/>
                <a:gd name="T45" fmla="*/ 206 h 619"/>
                <a:gd name="T46" fmla="*/ 536 w 813"/>
                <a:gd name="T47" fmla="*/ 282 h 619"/>
                <a:gd name="T48" fmla="*/ 562 w 813"/>
                <a:gd name="T49" fmla="*/ 283 h 619"/>
                <a:gd name="T50" fmla="*/ 598 w 813"/>
                <a:gd name="T51" fmla="*/ 292 h 619"/>
                <a:gd name="T52" fmla="*/ 641 w 813"/>
                <a:gd name="T53" fmla="*/ 280 h 619"/>
                <a:gd name="T54" fmla="*/ 671 w 813"/>
                <a:gd name="T55" fmla="*/ 256 h 619"/>
                <a:gd name="T56" fmla="*/ 634 w 813"/>
                <a:gd name="T57" fmla="*/ 262 h 619"/>
                <a:gd name="T58" fmla="*/ 601 w 813"/>
                <a:gd name="T59" fmla="*/ 262 h 619"/>
                <a:gd name="T60" fmla="*/ 545 w 813"/>
                <a:gd name="T61" fmla="*/ 245 h 619"/>
                <a:gd name="T62" fmla="*/ 541 w 813"/>
                <a:gd name="T63" fmla="*/ 175 h 619"/>
                <a:gd name="T64" fmla="*/ 544 w 813"/>
                <a:gd name="T65" fmla="*/ 117 h 619"/>
                <a:gd name="T66" fmla="*/ 601 w 813"/>
                <a:gd name="T67" fmla="*/ 83 h 619"/>
                <a:gd name="T68" fmla="*/ 521 w 813"/>
                <a:gd name="T69" fmla="*/ 78 h 619"/>
                <a:gd name="T70" fmla="*/ 636 w 813"/>
                <a:gd name="T71" fmla="*/ 60 h 619"/>
                <a:gd name="T72" fmla="*/ 611 w 813"/>
                <a:gd name="T73" fmla="*/ 14 h 619"/>
                <a:gd name="T74" fmla="*/ 678 w 813"/>
                <a:gd name="T75" fmla="*/ 61 h 619"/>
                <a:gd name="T76" fmla="*/ 694 w 813"/>
                <a:gd name="T77" fmla="*/ 64 h 619"/>
                <a:gd name="T78" fmla="*/ 705 w 813"/>
                <a:gd name="T79" fmla="*/ 89 h 619"/>
                <a:gd name="T80" fmla="*/ 705 w 813"/>
                <a:gd name="T81" fmla="*/ 110 h 619"/>
                <a:gd name="T82" fmla="*/ 687 w 813"/>
                <a:gd name="T83" fmla="*/ 154 h 619"/>
                <a:gd name="T84" fmla="*/ 644 w 813"/>
                <a:gd name="T85" fmla="*/ 195 h 619"/>
                <a:gd name="T86" fmla="*/ 761 w 813"/>
                <a:gd name="T87" fmla="*/ 134 h 619"/>
                <a:gd name="T88" fmla="*/ 744 w 813"/>
                <a:gd name="T89" fmla="*/ 83 h 619"/>
                <a:gd name="T90" fmla="*/ 758 w 813"/>
                <a:gd name="T91" fmla="*/ 74 h 619"/>
                <a:gd name="T92" fmla="*/ 786 w 813"/>
                <a:gd name="T93" fmla="*/ 38 h 619"/>
                <a:gd name="T94" fmla="*/ 813 w 813"/>
                <a:gd name="T95" fmla="*/ 125 h 619"/>
                <a:gd name="T96" fmla="*/ 781 w 813"/>
                <a:gd name="T97" fmla="*/ 207 h 619"/>
                <a:gd name="T98" fmla="*/ 628 w 813"/>
                <a:gd name="T99" fmla="*/ 380 h 619"/>
                <a:gd name="T100" fmla="*/ 522 w 813"/>
                <a:gd name="T101" fmla="*/ 434 h 619"/>
                <a:gd name="T102" fmla="*/ 524 w 813"/>
                <a:gd name="T103" fmla="*/ 471 h 619"/>
                <a:gd name="T104" fmla="*/ 473 w 813"/>
                <a:gd name="T105" fmla="*/ 414 h 619"/>
                <a:gd name="T106" fmla="*/ 552 w 813"/>
                <a:gd name="T107" fmla="*/ 372 h 619"/>
                <a:gd name="T108" fmla="*/ 428 w 813"/>
                <a:gd name="T109" fmla="*/ 372 h 619"/>
                <a:gd name="T110" fmla="*/ 410 w 813"/>
                <a:gd name="T111" fmla="*/ 376 h 619"/>
                <a:gd name="T112" fmla="*/ 364 w 813"/>
                <a:gd name="T113" fmla="*/ 399 h 619"/>
                <a:gd name="T114" fmla="*/ 252 w 813"/>
                <a:gd name="T115" fmla="*/ 535 h 619"/>
                <a:gd name="T116" fmla="*/ 237 w 813"/>
                <a:gd name="T117" fmla="*/ 591 h 619"/>
                <a:gd name="T118" fmla="*/ 411 w 813"/>
                <a:gd name="T119" fmla="*/ 285 h 619"/>
                <a:gd name="T120" fmla="*/ 384 w 813"/>
                <a:gd name="T121" fmla="*/ 241 h 619"/>
                <a:gd name="T122" fmla="*/ 294 w 813"/>
                <a:gd name="T123" fmla="*/ 309 h 619"/>
                <a:gd name="T124" fmla="*/ 394 w 813"/>
                <a:gd name="T125" fmla="*/ 347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3" h="619">
                  <a:moveTo>
                    <a:pt x="231" y="591"/>
                  </a:moveTo>
                  <a:cubicBezTo>
                    <a:pt x="223" y="602"/>
                    <a:pt x="219" y="608"/>
                    <a:pt x="212" y="619"/>
                  </a:cubicBezTo>
                  <a:cubicBezTo>
                    <a:pt x="192" y="597"/>
                    <a:pt x="172" y="576"/>
                    <a:pt x="153" y="554"/>
                  </a:cubicBezTo>
                  <a:cubicBezTo>
                    <a:pt x="151" y="551"/>
                    <a:pt x="156" y="543"/>
                    <a:pt x="159" y="531"/>
                  </a:cubicBezTo>
                  <a:cubicBezTo>
                    <a:pt x="167" y="542"/>
                    <a:pt x="171" y="549"/>
                    <a:pt x="175" y="556"/>
                  </a:cubicBezTo>
                  <a:cubicBezTo>
                    <a:pt x="212" y="550"/>
                    <a:pt x="196" y="497"/>
                    <a:pt x="239" y="490"/>
                  </a:cubicBezTo>
                  <a:cubicBezTo>
                    <a:pt x="199" y="475"/>
                    <a:pt x="183" y="446"/>
                    <a:pt x="168" y="415"/>
                  </a:cubicBezTo>
                  <a:cubicBezTo>
                    <a:pt x="160" y="399"/>
                    <a:pt x="143" y="397"/>
                    <a:pt x="129" y="405"/>
                  </a:cubicBezTo>
                  <a:cubicBezTo>
                    <a:pt x="122" y="409"/>
                    <a:pt x="119" y="424"/>
                    <a:pt x="121" y="433"/>
                  </a:cubicBezTo>
                  <a:cubicBezTo>
                    <a:pt x="126" y="457"/>
                    <a:pt x="119" y="474"/>
                    <a:pt x="102" y="490"/>
                  </a:cubicBezTo>
                  <a:cubicBezTo>
                    <a:pt x="99" y="493"/>
                    <a:pt x="98" y="499"/>
                    <a:pt x="95" y="502"/>
                  </a:cubicBezTo>
                  <a:cubicBezTo>
                    <a:pt x="89" y="510"/>
                    <a:pt x="81" y="517"/>
                    <a:pt x="74" y="525"/>
                  </a:cubicBezTo>
                  <a:cubicBezTo>
                    <a:pt x="70" y="530"/>
                    <a:pt x="66" y="535"/>
                    <a:pt x="61" y="539"/>
                  </a:cubicBezTo>
                  <a:cubicBezTo>
                    <a:pt x="51" y="550"/>
                    <a:pt x="40" y="560"/>
                    <a:pt x="26" y="575"/>
                  </a:cubicBezTo>
                  <a:cubicBezTo>
                    <a:pt x="29" y="541"/>
                    <a:pt x="18" y="518"/>
                    <a:pt x="6" y="494"/>
                  </a:cubicBezTo>
                  <a:cubicBezTo>
                    <a:pt x="1" y="486"/>
                    <a:pt x="6" y="471"/>
                    <a:pt x="9" y="460"/>
                  </a:cubicBezTo>
                  <a:cubicBezTo>
                    <a:pt x="10" y="453"/>
                    <a:pt x="15" y="446"/>
                    <a:pt x="21" y="436"/>
                  </a:cubicBezTo>
                  <a:cubicBezTo>
                    <a:pt x="12" y="440"/>
                    <a:pt x="7" y="442"/>
                    <a:pt x="2" y="445"/>
                  </a:cubicBezTo>
                  <a:cubicBezTo>
                    <a:pt x="1" y="443"/>
                    <a:pt x="0" y="440"/>
                    <a:pt x="1" y="440"/>
                  </a:cubicBezTo>
                  <a:cubicBezTo>
                    <a:pt x="11" y="431"/>
                    <a:pt x="21" y="423"/>
                    <a:pt x="31" y="414"/>
                  </a:cubicBezTo>
                  <a:cubicBezTo>
                    <a:pt x="36" y="410"/>
                    <a:pt x="39" y="403"/>
                    <a:pt x="45" y="400"/>
                  </a:cubicBezTo>
                  <a:cubicBezTo>
                    <a:pt x="54" y="394"/>
                    <a:pt x="65" y="389"/>
                    <a:pt x="75" y="384"/>
                  </a:cubicBezTo>
                  <a:cubicBezTo>
                    <a:pt x="83" y="380"/>
                    <a:pt x="91" y="374"/>
                    <a:pt x="100" y="371"/>
                  </a:cubicBezTo>
                  <a:cubicBezTo>
                    <a:pt x="117" y="364"/>
                    <a:pt x="129" y="344"/>
                    <a:pt x="152" y="350"/>
                  </a:cubicBezTo>
                  <a:cubicBezTo>
                    <a:pt x="154" y="350"/>
                    <a:pt x="157" y="344"/>
                    <a:pt x="160" y="340"/>
                  </a:cubicBezTo>
                  <a:cubicBezTo>
                    <a:pt x="166" y="337"/>
                    <a:pt x="173" y="362"/>
                    <a:pt x="179" y="337"/>
                  </a:cubicBezTo>
                  <a:cubicBezTo>
                    <a:pt x="186" y="349"/>
                    <a:pt x="191" y="358"/>
                    <a:pt x="198" y="369"/>
                  </a:cubicBezTo>
                  <a:cubicBezTo>
                    <a:pt x="202" y="364"/>
                    <a:pt x="205" y="360"/>
                    <a:pt x="209" y="354"/>
                  </a:cubicBezTo>
                  <a:cubicBezTo>
                    <a:pt x="212" y="365"/>
                    <a:pt x="214" y="373"/>
                    <a:pt x="217" y="383"/>
                  </a:cubicBezTo>
                  <a:cubicBezTo>
                    <a:pt x="220" y="381"/>
                    <a:pt x="223" y="379"/>
                    <a:pt x="228" y="376"/>
                  </a:cubicBezTo>
                  <a:cubicBezTo>
                    <a:pt x="233" y="388"/>
                    <a:pt x="237" y="399"/>
                    <a:pt x="244" y="418"/>
                  </a:cubicBezTo>
                  <a:cubicBezTo>
                    <a:pt x="248" y="412"/>
                    <a:pt x="250" y="409"/>
                    <a:pt x="254" y="403"/>
                  </a:cubicBezTo>
                  <a:cubicBezTo>
                    <a:pt x="258" y="410"/>
                    <a:pt x="264" y="418"/>
                    <a:pt x="270" y="427"/>
                  </a:cubicBezTo>
                  <a:cubicBezTo>
                    <a:pt x="272" y="424"/>
                    <a:pt x="275" y="420"/>
                    <a:pt x="278" y="416"/>
                  </a:cubicBezTo>
                  <a:cubicBezTo>
                    <a:pt x="286" y="422"/>
                    <a:pt x="293" y="427"/>
                    <a:pt x="301" y="432"/>
                  </a:cubicBezTo>
                  <a:cubicBezTo>
                    <a:pt x="311" y="403"/>
                    <a:pt x="287" y="389"/>
                    <a:pt x="277" y="371"/>
                  </a:cubicBezTo>
                  <a:cubicBezTo>
                    <a:pt x="276" y="369"/>
                    <a:pt x="269" y="371"/>
                    <a:pt x="262" y="372"/>
                  </a:cubicBezTo>
                  <a:cubicBezTo>
                    <a:pt x="258" y="364"/>
                    <a:pt x="253" y="354"/>
                    <a:pt x="247" y="342"/>
                  </a:cubicBezTo>
                  <a:cubicBezTo>
                    <a:pt x="243" y="347"/>
                    <a:pt x="240" y="351"/>
                    <a:pt x="234" y="358"/>
                  </a:cubicBezTo>
                  <a:cubicBezTo>
                    <a:pt x="230" y="348"/>
                    <a:pt x="227" y="342"/>
                    <a:pt x="225" y="334"/>
                  </a:cubicBezTo>
                  <a:cubicBezTo>
                    <a:pt x="220" y="313"/>
                    <a:pt x="216" y="312"/>
                    <a:pt x="195" y="325"/>
                  </a:cubicBezTo>
                  <a:cubicBezTo>
                    <a:pt x="197" y="308"/>
                    <a:pt x="198" y="293"/>
                    <a:pt x="200" y="273"/>
                  </a:cubicBezTo>
                  <a:cubicBezTo>
                    <a:pt x="190" y="275"/>
                    <a:pt x="181" y="277"/>
                    <a:pt x="167" y="279"/>
                  </a:cubicBezTo>
                  <a:cubicBezTo>
                    <a:pt x="173" y="269"/>
                    <a:pt x="179" y="258"/>
                    <a:pt x="185" y="249"/>
                  </a:cubicBezTo>
                  <a:cubicBezTo>
                    <a:pt x="188" y="244"/>
                    <a:pt x="192" y="241"/>
                    <a:pt x="196" y="237"/>
                  </a:cubicBezTo>
                  <a:cubicBezTo>
                    <a:pt x="191" y="235"/>
                    <a:pt x="186" y="233"/>
                    <a:pt x="181" y="231"/>
                  </a:cubicBezTo>
                  <a:cubicBezTo>
                    <a:pt x="178" y="230"/>
                    <a:pt x="176" y="229"/>
                    <a:pt x="170" y="226"/>
                  </a:cubicBezTo>
                  <a:cubicBezTo>
                    <a:pt x="185" y="217"/>
                    <a:pt x="198" y="209"/>
                    <a:pt x="215" y="199"/>
                  </a:cubicBezTo>
                  <a:cubicBezTo>
                    <a:pt x="204" y="195"/>
                    <a:pt x="198" y="192"/>
                    <a:pt x="191" y="189"/>
                  </a:cubicBezTo>
                  <a:cubicBezTo>
                    <a:pt x="191" y="188"/>
                    <a:pt x="190" y="186"/>
                    <a:pt x="190" y="184"/>
                  </a:cubicBezTo>
                  <a:cubicBezTo>
                    <a:pt x="199" y="183"/>
                    <a:pt x="208" y="181"/>
                    <a:pt x="217" y="179"/>
                  </a:cubicBezTo>
                  <a:cubicBezTo>
                    <a:pt x="225" y="176"/>
                    <a:pt x="233" y="173"/>
                    <a:pt x="241" y="170"/>
                  </a:cubicBezTo>
                  <a:cubicBezTo>
                    <a:pt x="235" y="165"/>
                    <a:pt x="229" y="160"/>
                    <a:pt x="224" y="154"/>
                  </a:cubicBezTo>
                  <a:cubicBezTo>
                    <a:pt x="235" y="140"/>
                    <a:pt x="248" y="140"/>
                    <a:pt x="288" y="153"/>
                  </a:cubicBezTo>
                  <a:cubicBezTo>
                    <a:pt x="283" y="146"/>
                    <a:pt x="279" y="139"/>
                    <a:pt x="275" y="132"/>
                  </a:cubicBezTo>
                  <a:cubicBezTo>
                    <a:pt x="287" y="119"/>
                    <a:pt x="301" y="121"/>
                    <a:pt x="316" y="130"/>
                  </a:cubicBezTo>
                  <a:cubicBezTo>
                    <a:pt x="321" y="134"/>
                    <a:pt x="327" y="135"/>
                    <a:pt x="332" y="138"/>
                  </a:cubicBezTo>
                  <a:cubicBezTo>
                    <a:pt x="334" y="131"/>
                    <a:pt x="335" y="125"/>
                    <a:pt x="337" y="116"/>
                  </a:cubicBezTo>
                  <a:cubicBezTo>
                    <a:pt x="355" y="117"/>
                    <a:pt x="366" y="129"/>
                    <a:pt x="368" y="150"/>
                  </a:cubicBezTo>
                  <a:cubicBezTo>
                    <a:pt x="370" y="150"/>
                    <a:pt x="372" y="150"/>
                    <a:pt x="374" y="150"/>
                  </a:cubicBezTo>
                  <a:cubicBezTo>
                    <a:pt x="377" y="141"/>
                    <a:pt x="380" y="133"/>
                    <a:pt x="385" y="118"/>
                  </a:cubicBezTo>
                  <a:cubicBezTo>
                    <a:pt x="395" y="133"/>
                    <a:pt x="404" y="146"/>
                    <a:pt x="415" y="162"/>
                  </a:cubicBezTo>
                  <a:cubicBezTo>
                    <a:pt x="418" y="153"/>
                    <a:pt x="421" y="145"/>
                    <a:pt x="424" y="136"/>
                  </a:cubicBezTo>
                  <a:cubicBezTo>
                    <a:pt x="425" y="136"/>
                    <a:pt x="429" y="135"/>
                    <a:pt x="435" y="134"/>
                  </a:cubicBezTo>
                  <a:cubicBezTo>
                    <a:pt x="438" y="151"/>
                    <a:pt x="441" y="166"/>
                    <a:pt x="445" y="185"/>
                  </a:cubicBezTo>
                  <a:cubicBezTo>
                    <a:pt x="449" y="180"/>
                    <a:pt x="455" y="174"/>
                    <a:pt x="461" y="168"/>
                  </a:cubicBezTo>
                  <a:cubicBezTo>
                    <a:pt x="479" y="180"/>
                    <a:pt x="468" y="200"/>
                    <a:pt x="477" y="220"/>
                  </a:cubicBezTo>
                  <a:cubicBezTo>
                    <a:pt x="479" y="215"/>
                    <a:pt x="481" y="210"/>
                    <a:pt x="482" y="205"/>
                  </a:cubicBezTo>
                  <a:cubicBezTo>
                    <a:pt x="485" y="205"/>
                    <a:pt x="487" y="205"/>
                    <a:pt x="489" y="206"/>
                  </a:cubicBezTo>
                  <a:cubicBezTo>
                    <a:pt x="494" y="220"/>
                    <a:pt x="498" y="234"/>
                    <a:pt x="504" y="251"/>
                  </a:cubicBezTo>
                  <a:cubicBezTo>
                    <a:pt x="508" y="247"/>
                    <a:pt x="513" y="241"/>
                    <a:pt x="520" y="234"/>
                  </a:cubicBezTo>
                  <a:cubicBezTo>
                    <a:pt x="525" y="249"/>
                    <a:pt x="530" y="262"/>
                    <a:pt x="536" y="282"/>
                  </a:cubicBezTo>
                  <a:cubicBezTo>
                    <a:pt x="540" y="272"/>
                    <a:pt x="542" y="267"/>
                    <a:pt x="544" y="262"/>
                  </a:cubicBezTo>
                  <a:cubicBezTo>
                    <a:pt x="546" y="262"/>
                    <a:pt x="548" y="262"/>
                    <a:pt x="549" y="263"/>
                  </a:cubicBezTo>
                  <a:cubicBezTo>
                    <a:pt x="554" y="269"/>
                    <a:pt x="557" y="276"/>
                    <a:pt x="562" y="283"/>
                  </a:cubicBezTo>
                  <a:cubicBezTo>
                    <a:pt x="565" y="287"/>
                    <a:pt x="569" y="290"/>
                    <a:pt x="572" y="293"/>
                  </a:cubicBezTo>
                  <a:cubicBezTo>
                    <a:pt x="575" y="290"/>
                    <a:pt x="578" y="286"/>
                    <a:pt x="583" y="280"/>
                  </a:cubicBezTo>
                  <a:cubicBezTo>
                    <a:pt x="587" y="283"/>
                    <a:pt x="592" y="287"/>
                    <a:pt x="598" y="292"/>
                  </a:cubicBezTo>
                  <a:cubicBezTo>
                    <a:pt x="608" y="275"/>
                    <a:pt x="616" y="288"/>
                    <a:pt x="625" y="292"/>
                  </a:cubicBezTo>
                  <a:cubicBezTo>
                    <a:pt x="629" y="294"/>
                    <a:pt x="634" y="295"/>
                    <a:pt x="638" y="296"/>
                  </a:cubicBezTo>
                  <a:cubicBezTo>
                    <a:pt x="639" y="291"/>
                    <a:pt x="640" y="287"/>
                    <a:pt x="641" y="280"/>
                  </a:cubicBezTo>
                  <a:cubicBezTo>
                    <a:pt x="650" y="283"/>
                    <a:pt x="659" y="286"/>
                    <a:pt x="668" y="288"/>
                  </a:cubicBezTo>
                  <a:cubicBezTo>
                    <a:pt x="677" y="281"/>
                    <a:pt x="685" y="273"/>
                    <a:pt x="692" y="267"/>
                  </a:cubicBezTo>
                  <a:cubicBezTo>
                    <a:pt x="684" y="262"/>
                    <a:pt x="678" y="256"/>
                    <a:pt x="671" y="256"/>
                  </a:cubicBezTo>
                  <a:cubicBezTo>
                    <a:pt x="665" y="255"/>
                    <a:pt x="659" y="260"/>
                    <a:pt x="652" y="263"/>
                  </a:cubicBezTo>
                  <a:cubicBezTo>
                    <a:pt x="653" y="266"/>
                    <a:pt x="653" y="268"/>
                    <a:pt x="653" y="271"/>
                  </a:cubicBezTo>
                  <a:cubicBezTo>
                    <a:pt x="647" y="268"/>
                    <a:pt x="641" y="265"/>
                    <a:pt x="634" y="262"/>
                  </a:cubicBezTo>
                  <a:cubicBezTo>
                    <a:pt x="630" y="261"/>
                    <a:pt x="626" y="258"/>
                    <a:pt x="622" y="256"/>
                  </a:cubicBezTo>
                  <a:cubicBezTo>
                    <a:pt x="622" y="261"/>
                    <a:pt x="621" y="266"/>
                    <a:pt x="621" y="273"/>
                  </a:cubicBezTo>
                  <a:cubicBezTo>
                    <a:pt x="613" y="269"/>
                    <a:pt x="605" y="267"/>
                    <a:pt x="601" y="262"/>
                  </a:cubicBezTo>
                  <a:cubicBezTo>
                    <a:pt x="591" y="249"/>
                    <a:pt x="585" y="253"/>
                    <a:pt x="577" y="267"/>
                  </a:cubicBezTo>
                  <a:cubicBezTo>
                    <a:pt x="571" y="255"/>
                    <a:pt x="566" y="245"/>
                    <a:pt x="560" y="234"/>
                  </a:cubicBezTo>
                  <a:cubicBezTo>
                    <a:pt x="557" y="237"/>
                    <a:pt x="552" y="240"/>
                    <a:pt x="545" y="245"/>
                  </a:cubicBezTo>
                  <a:cubicBezTo>
                    <a:pt x="544" y="231"/>
                    <a:pt x="543" y="219"/>
                    <a:pt x="542" y="206"/>
                  </a:cubicBezTo>
                  <a:cubicBezTo>
                    <a:pt x="540" y="206"/>
                    <a:pt x="536" y="205"/>
                    <a:pt x="532" y="205"/>
                  </a:cubicBezTo>
                  <a:cubicBezTo>
                    <a:pt x="535" y="194"/>
                    <a:pt x="538" y="184"/>
                    <a:pt x="541" y="175"/>
                  </a:cubicBezTo>
                  <a:cubicBezTo>
                    <a:pt x="523" y="175"/>
                    <a:pt x="507" y="174"/>
                    <a:pt x="490" y="173"/>
                  </a:cubicBezTo>
                  <a:cubicBezTo>
                    <a:pt x="506" y="151"/>
                    <a:pt x="520" y="131"/>
                    <a:pt x="534" y="110"/>
                  </a:cubicBezTo>
                  <a:cubicBezTo>
                    <a:pt x="537" y="113"/>
                    <a:pt x="540" y="115"/>
                    <a:pt x="544" y="117"/>
                  </a:cubicBezTo>
                  <a:cubicBezTo>
                    <a:pt x="538" y="113"/>
                    <a:pt x="533" y="108"/>
                    <a:pt x="528" y="103"/>
                  </a:cubicBezTo>
                  <a:cubicBezTo>
                    <a:pt x="546" y="95"/>
                    <a:pt x="561" y="82"/>
                    <a:pt x="582" y="91"/>
                  </a:cubicBezTo>
                  <a:cubicBezTo>
                    <a:pt x="586" y="93"/>
                    <a:pt x="594" y="85"/>
                    <a:pt x="601" y="83"/>
                  </a:cubicBezTo>
                  <a:cubicBezTo>
                    <a:pt x="611" y="79"/>
                    <a:pt x="622" y="76"/>
                    <a:pt x="633" y="72"/>
                  </a:cubicBezTo>
                  <a:cubicBezTo>
                    <a:pt x="621" y="45"/>
                    <a:pt x="595" y="38"/>
                    <a:pt x="566" y="59"/>
                  </a:cubicBezTo>
                  <a:cubicBezTo>
                    <a:pt x="553" y="68"/>
                    <a:pt x="537" y="74"/>
                    <a:pt x="521" y="78"/>
                  </a:cubicBezTo>
                  <a:cubicBezTo>
                    <a:pt x="515" y="79"/>
                    <a:pt x="506" y="72"/>
                    <a:pt x="499" y="65"/>
                  </a:cubicBezTo>
                  <a:cubicBezTo>
                    <a:pt x="530" y="80"/>
                    <a:pt x="549" y="60"/>
                    <a:pt x="571" y="46"/>
                  </a:cubicBezTo>
                  <a:cubicBezTo>
                    <a:pt x="591" y="34"/>
                    <a:pt x="621" y="34"/>
                    <a:pt x="636" y="60"/>
                  </a:cubicBezTo>
                  <a:cubicBezTo>
                    <a:pt x="639" y="65"/>
                    <a:pt x="643" y="69"/>
                    <a:pt x="648" y="76"/>
                  </a:cubicBezTo>
                  <a:cubicBezTo>
                    <a:pt x="653" y="62"/>
                    <a:pt x="670" y="55"/>
                    <a:pt x="659" y="38"/>
                  </a:cubicBezTo>
                  <a:cubicBezTo>
                    <a:pt x="646" y="18"/>
                    <a:pt x="631" y="10"/>
                    <a:pt x="611" y="14"/>
                  </a:cubicBezTo>
                  <a:cubicBezTo>
                    <a:pt x="603" y="16"/>
                    <a:pt x="595" y="18"/>
                    <a:pt x="581" y="21"/>
                  </a:cubicBezTo>
                  <a:cubicBezTo>
                    <a:pt x="605" y="5"/>
                    <a:pt x="631" y="0"/>
                    <a:pt x="645" y="13"/>
                  </a:cubicBezTo>
                  <a:cubicBezTo>
                    <a:pt x="658" y="26"/>
                    <a:pt x="667" y="44"/>
                    <a:pt x="678" y="61"/>
                  </a:cubicBezTo>
                  <a:cubicBezTo>
                    <a:pt x="679" y="59"/>
                    <a:pt x="680" y="55"/>
                    <a:pt x="683" y="53"/>
                  </a:cubicBezTo>
                  <a:cubicBezTo>
                    <a:pt x="686" y="51"/>
                    <a:pt x="690" y="52"/>
                    <a:pt x="694" y="51"/>
                  </a:cubicBezTo>
                  <a:cubicBezTo>
                    <a:pt x="695" y="55"/>
                    <a:pt x="696" y="60"/>
                    <a:pt x="694" y="64"/>
                  </a:cubicBezTo>
                  <a:cubicBezTo>
                    <a:pt x="692" y="71"/>
                    <a:pt x="688" y="79"/>
                    <a:pt x="687" y="88"/>
                  </a:cubicBezTo>
                  <a:cubicBezTo>
                    <a:pt x="674" y="96"/>
                    <a:pt x="655" y="99"/>
                    <a:pt x="655" y="127"/>
                  </a:cubicBezTo>
                  <a:cubicBezTo>
                    <a:pt x="673" y="113"/>
                    <a:pt x="689" y="101"/>
                    <a:pt x="705" y="89"/>
                  </a:cubicBezTo>
                  <a:cubicBezTo>
                    <a:pt x="706" y="89"/>
                    <a:pt x="707" y="90"/>
                    <a:pt x="707" y="91"/>
                  </a:cubicBezTo>
                  <a:cubicBezTo>
                    <a:pt x="698" y="104"/>
                    <a:pt x="689" y="118"/>
                    <a:pt x="679" y="133"/>
                  </a:cubicBezTo>
                  <a:cubicBezTo>
                    <a:pt x="697" y="136"/>
                    <a:pt x="708" y="133"/>
                    <a:pt x="705" y="110"/>
                  </a:cubicBezTo>
                  <a:cubicBezTo>
                    <a:pt x="707" y="110"/>
                    <a:pt x="709" y="110"/>
                    <a:pt x="711" y="111"/>
                  </a:cubicBezTo>
                  <a:cubicBezTo>
                    <a:pt x="720" y="121"/>
                    <a:pt x="730" y="132"/>
                    <a:pt x="741" y="144"/>
                  </a:cubicBezTo>
                  <a:cubicBezTo>
                    <a:pt x="721" y="155"/>
                    <a:pt x="709" y="176"/>
                    <a:pt x="687" y="154"/>
                  </a:cubicBezTo>
                  <a:cubicBezTo>
                    <a:pt x="683" y="163"/>
                    <a:pt x="679" y="170"/>
                    <a:pt x="672" y="183"/>
                  </a:cubicBezTo>
                  <a:cubicBezTo>
                    <a:pt x="669" y="177"/>
                    <a:pt x="667" y="173"/>
                    <a:pt x="665" y="169"/>
                  </a:cubicBezTo>
                  <a:cubicBezTo>
                    <a:pt x="659" y="177"/>
                    <a:pt x="652" y="185"/>
                    <a:pt x="644" y="195"/>
                  </a:cubicBezTo>
                  <a:cubicBezTo>
                    <a:pt x="664" y="195"/>
                    <a:pt x="681" y="194"/>
                    <a:pt x="698" y="195"/>
                  </a:cubicBezTo>
                  <a:cubicBezTo>
                    <a:pt x="737" y="196"/>
                    <a:pt x="737" y="196"/>
                    <a:pt x="751" y="160"/>
                  </a:cubicBezTo>
                  <a:cubicBezTo>
                    <a:pt x="755" y="152"/>
                    <a:pt x="758" y="143"/>
                    <a:pt x="761" y="134"/>
                  </a:cubicBezTo>
                  <a:cubicBezTo>
                    <a:pt x="767" y="111"/>
                    <a:pt x="757" y="99"/>
                    <a:pt x="734" y="102"/>
                  </a:cubicBezTo>
                  <a:cubicBezTo>
                    <a:pt x="729" y="102"/>
                    <a:pt x="723" y="102"/>
                    <a:pt x="717" y="98"/>
                  </a:cubicBezTo>
                  <a:cubicBezTo>
                    <a:pt x="727" y="93"/>
                    <a:pt x="736" y="87"/>
                    <a:pt x="744" y="83"/>
                  </a:cubicBezTo>
                  <a:cubicBezTo>
                    <a:pt x="740" y="72"/>
                    <a:pt x="735" y="61"/>
                    <a:pt x="734" y="49"/>
                  </a:cubicBezTo>
                  <a:cubicBezTo>
                    <a:pt x="733" y="45"/>
                    <a:pt x="743" y="39"/>
                    <a:pt x="749" y="34"/>
                  </a:cubicBezTo>
                  <a:cubicBezTo>
                    <a:pt x="753" y="50"/>
                    <a:pt x="755" y="62"/>
                    <a:pt x="758" y="74"/>
                  </a:cubicBezTo>
                  <a:cubicBezTo>
                    <a:pt x="760" y="74"/>
                    <a:pt x="762" y="74"/>
                    <a:pt x="764" y="74"/>
                  </a:cubicBezTo>
                  <a:cubicBezTo>
                    <a:pt x="766" y="67"/>
                    <a:pt x="765" y="59"/>
                    <a:pt x="768" y="53"/>
                  </a:cubicBezTo>
                  <a:cubicBezTo>
                    <a:pt x="772" y="47"/>
                    <a:pt x="780" y="43"/>
                    <a:pt x="786" y="38"/>
                  </a:cubicBezTo>
                  <a:cubicBezTo>
                    <a:pt x="786" y="64"/>
                    <a:pt x="786" y="87"/>
                    <a:pt x="786" y="117"/>
                  </a:cubicBezTo>
                  <a:cubicBezTo>
                    <a:pt x="798" y="110"/>
                    <a:pt x="804" y="107"/>
                    <a:pt x="809" y="104"/>
                  </a:cubicBezTo>
                  <a:cubicBezTo>
                    <a:pt x="810" y="108"/>
                    <a:pt x="811" y="114"/>
                    <a:pt x="813" y="125"/>
                  </a:cubicBezTo>
                  <a:cubicBezTo>
                    <a:pt x="808" y="127"/>
                    <a:pt x="799" y="130"/>
                    <a:pt x="785" y="134"/>
                  </a:cubicBezTo>
                  <a:cubicBezTo>
                    <a:pt x="784" y="151"/>
                    <a:pt x="782" y="171"/>
                    <a:pt x="781" y="192"/>
                  </a:cubicBezTo>
                  <a:cubicBezTo>
                    <a:pt x="781" y="197"/>
                    <a:pt x="783" y="204"/>
                    <a:pt x="781" y="207"/>
                  </a:cubicBezTo>
                  <a:cubicBezTo>
                    <a:pt x="769" y="221"/>
                    <a:pt x="772" y="235"/>
                    <a:pt x="775" y="252"/>
                  </a:cubicBezTo>
                  <a:cubicBezTo>
                    <a:pt x="779" y="273"/>
                    <a:pt x="785" y="299"/>
                    <a:pt x="756" y="311"/>
                  </a:cubicBezTo>
                  <a:cubicBezTo>
                    <a:pt x="727" y="360"/>
                    <a:pt x="679" y="373"/>
                    <a:pt x="628" y="380"/>
                  </a:cubicBezTo>
                  <a:cubicBezTo>
                    <a:pt x="625" y="380"/>
                    <a:pt x="622" y="383"/>
                    <a:pt x="619" y="384"/>
                  </a:cubicBezTo>
                  <a:cubicBezTo>
                    <a:pt x="595" y="396"/>
                    <a:pt x="571" y="408"/>
                    <a:pt x="546" y="420"/>
                  </a:cubicBezTo>
                  <a:cubicBezTo>
                    <a:pt x="538" y="424"/>
                    <a:pt x="530" y="429"/>
                    <a:pt x="522" y="434"/>
                  </a:cubicBezTo>
                  <a:cubicBezTo>
                    <a:pt x="523" y="436"/>
                    <a:pt x="524" y="437"/>
                    <a:pt x="525" y="439"/>
                  </a:cubicBezTo>
                  <a:cubicBezTo>
                    <a:pt x="534" y="436"/>
                    <a:pt x="544" y="432"/>
                    <a:pt x="553" y="429"/>
                  </a:cubicBezTo>
                  <a:cubicBezTo>
                    <a:pt x="561" y="457"/>
                    <a:pt x="552" y="471"/>
                    <a:pt x="524" y="471"/>
                  </a:cubicBezTo>
                  <a:cubicBezTo>
                    <a:pt x="516" y="471"/>
                    <a:pt x="508" y="464"/>
                    <a:pt x="502" y="458"/>
                  </a:cubicBezTo>
                  <a:cubicBezTo>
                    <a:pt x="493" y="448"/>
                    <a:pt x="485" y="437"/>
                    <a:pt x="477" y="426"/>
                  </a:cubicBezTo>
                  <a:cubicBezTo>
                    <a:pt x="474" y="423"/>
                    <a:pt x="474" y="418"/>
                    <a:pt x="473" y="414"/>
                  </a:cubicBezTo>
                  <a:cubicBezTo>
                    <a:pt x="478" y="414"/>
                    <a:pt x="483" y="414"/>
                    <a:pt x="487" y="417"/>
                  </a:cubicBezTo>
                  <a:cubicBezTo>
                    <a:pt x="491" y="419"/>
                    <a:pt x="492" y="424"/>
                    <a:pt x="498" y="433"/>
                  </a:cubicBezTo>
                  <a:cubicBezTo>
                    <a:pt x="518" y="410"/>
                    <a:pt x="536" y="390"/>
                    <a:pt x="552" y="372"/>
                  </a:cubicBezTo>
                  <a:cubicBezTo>
                    <a:pt x="517" y="352"/>
                    <a:pt x="482" y="332"/>
                    <a:pt x="445" y="311"/>
                  </a:cubicBezTo>
                  <a:cubicBezTo>
                    <a:pt x="439" y="324"/>
                    <a:pt x="432" y="340"/>
                    <a:pt x="427" y="356"/>
                  </a:cubicBezTo>
                  <a:cubicBezTo>
                    <a:pt x="425" y="360"/>
                    <a:pt x="428" y="366"/>
                    <a:pt x="428" y="372"/>
                  </a:cubicBezTo>
                  <a:cubicBezTo>
                    <a:pt x="428" y="378"/>
                    <a:pt x="429" y="384"/>
                    <a:pt x="427" y="389"/>
                  </a:cubicBezTo>
                  <a:cubicBezTo>
                    <a:pt x="427" y="391"/>
                    <a:pt x="418" y="393"/>
                    <a:pt x="417" y="392"/>
                  </a:cubicBezTo>
                  <a:cubicBezTo>
                    <a:pt x="414" y="387"/>
                    <a:pt x="413" y="382"/>
                    <a:pt x="410" y="376"/>
                  </a:cubicBezTo>
                  <a:cubicBezTo>
                    <a:pt x="410" y="375"/>
                    <a:pt x="409" y="373"/>
                    <a:pt x="407" y="366"/>
                  </a:cubicBezTo>
                  <a:cubicBezTo>
                    <a:pt x="399" y="375"/>
                    <a:pt x="395" y="383"/>
                    <a:pt x="388" y="389"/>
                  </a:cubicBezTo>
                  <a:cubicBezTo>
                    <a:pt x="381" y="394"/>
                    <a:pt x="373" y="395"/>
                    <a:pt x="364" y="399"/>
                  </a:cubicBezTo>
                  <a:cubicBezTo>
                    <a:pt x="374" y="445"/>
                    <a:pt x="355" y="470"/>
                    <a:pt x="318" y="488"/>
                  </a:cubicBezTo>
                  <a:cubicBezTo>
                    <a:pt x="315" y="490"/>
                    <a:pt x="311" y="492"/>
                    <a:pt x="309" y="495"/>
                  </a:cubicBezTo>
                  <a:cubicBezTo>
                    <a:pt x="298" y="519"/>
                    <a:pt x="275" y="527"/>
                    <a:pt x="252" y="535"/>
                  </a:cubicBezTo>
                  <a:cubicBezTo>
                    <a:pt x="237" y="540"/>
                    <a:pt x="219" y="543"/>
                    <a:pt x="210" y="566"/>
                  </a:cubicBezTo>
                  <a:cubicBezTo>
                    <a:pt x="222" y="560"/>
                    <a:pt x="229" y="557"/>
                    <a:pt x="243" y="550"/>
                  </a:cubicBezTo>
                  <a:cubicBezTo>
                    <a:pt x="241" y="566"/>
                    <a:pt x="239" y="578"/>
                    <a:pt x="237" y="591"/>
                  </a:cubicBezTo>
                  <a:cubicBezTo>
                    <a:pt x="233" y="591"/>
                    <a:pt x="229" y="591"/>
                    <a:pt x="231" y="591"/>
                  </a:cubicBezTo>
                  <a:close/>
                  <a:moveTo>
                    <a:pt x="404" y="328"/>
                  </a:moveTo>
                  <a:cubicBezTo>
                    <a:pt x="406" y="315"/>
                    <a:pt x="408" y="302"/>
                    <a:pt x="411" y="285"/>
                  </a:cubicBezTo>
                  <a:cubicBezTo>
                    <a:pt x="419" y="296"/>
                    <a:pt x="425" y="303"/>
                    <a:pt x="431" y="312"/>
                  </a:cubicBezTo>
                  <a:cubicBezTo>
                    <a:pt x="434" y="310"/>
                    <a:pt x="439" y="306"/>
                    <a:pt x="445" y="302"/>
                  </a:cubicBezTo>
                  <a:cubicBezTo>
                    <a:pt x="424" y="281"/>
                    <a:pt x="403" y="262"/>
                    <a:pt x="384" y="241"/>
                  </a:cubicBezTo>
                  <a:cubicBezTo>
                    <a:pt x="368" y="224"/>
                    <a:pt x="349" y="218"/>
                    <a:pt x="327" y="224"/>
                  </a:cubicBezTo>
                  <a:cubicBezTo>
                    <a:pt x="309" y="229"/>
                    <a:pt x="291" y="238"/>
                    <a:pt x="268" y="246"/>
                  </a:cubicBezTo>
                  <a:cubicBezTo>
                    <a:pt x="277" y="268"/>
                    <a:pt x="285" y="288"/>
                    <a:pt x="294" y="309"/>
                  </a:cubicBezTo>
                  <a:cubicBezTo>
                    <a:pt x="327" y="290"/>
                    <a:pt x="338" y="292"/>
                    <a:pt x="358" y="318"/>
                  </a:cubicBezTo>
                  <a:cubicBezTo>
                    <a:pt x="364" y="326"/>
                    <a:pt x="369" y="333"/>
                    <a:pt x="376" y="339"/>
                  </a:cubicBezTo>
                  <a:cubicBezTo>
                    <a:pt x="381" y="344"/>
                    <a:pt x="391" y="349"/>
                    <a:pt x="394" y="347"/>
                  </a:cubicBezTo>
                  <a:cubicBezTo>
                    <a:pt x="400" y="344"/>
                    <a:pt x="401" y="335"/>
                    <a:pt x="404" y="3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2"/>
            <p:cNvSpPr>
              <a:spLocks noEditPoints="1"/>
            </p:cNvSpPr>
            <p:nvPr/>
          </p:nvSpPr>
          <p:spPr bwMode="auto">
            <a:xfrm>
              <a:off x="4610386" y="3611379"/>
              <a:ext cx="545291" cy="713272"/>
            </a:xfrm>
            <a:custGeom>
              <a:avLst/>
              <a:gdLst>
                <a:gd name="T0" fmla="*/ 380 w 625"/>
                <a:gd name="T1" fmla="*/ 553 h 817"/>
                <a:gd name="T2" fmla="*/ 339 w 625"/>
                <a:gd name="T3" fmla="*/ 591 h 817"/>
                <a:gd name="T4" fmla="*/ 286 w 625"/>
                <a:gd name="T5" fmla="*/ 643 h 817"/>
                <a:gd name="T6" fmla="*/ 236 w 625"/>
                <a:gd name="T7" fmla="*/ 648 h 817"/>
                <a:gd name="T8" fmla="*/ 191 w 625"/>
                <a:gd name="T9" fmla="*/ 625 h 817"/>
                <a:gd name="T10" fmla="*/ 161 w 625"/>
                <a:gd name="T11" fmla="*/ 591 h 817"/>
                <a:gd name="T12" fmla="*/ 136 w 625"/>
                <a:gd name="T13" fmla="*/ 502 h 817"/>
                <a:gd name="T14" fmla="*/ 158 w 625"/>
                <a:gd name="T15" fmla="*/ 448 h 817"/>
                <a:gd name="T16" fmla="*/ 145 w 625"/>
                <a:gd name="T17" fmla="*/ 414 h 817"/>
                <a:gd name="T18" fmla="*/ 142 w 625"/>
                <a:gd name="T19" fmla="*/ 381 h 817"/>
                <a:gd name="T20" fmla="*/ 174 w 625"/>
                <a:gd name="T21" fmla="*/ 350 h 817"/>
                <a:gd name="T22" fmla="*/ 259 w 625"/>
                <a:gd name="T23" fmla="*/ 313 h 817"/>
                <a:gd name="T24" fmla="*/ 266 w 625"/>
                <a:gd name="T25" fmla="*/ 269 h 817"/>
                <a:gd name="T26" fmla="*/ 288 w 625"/>
                <a:gd name="T27" fmla="*/ 233 h 817"/>
                <a:gd name="T28" fmla="*/ 287 w 625"/>
                <a:gd name="T29" fmla="*/ 177 h 817"/>
                <a:gd name="T30" fmla="*/ 263 w 625"/>
                <a:gd name="T31" fmla="*/ 146 h 817"/>
                <a:gd name="T32" fmla="*/ 264 w 625"/>
                <a:gd name="T33" fmla="*/ 193 h 817"/>
                <a:gd name="T34" fmla="*/ 274 w 625"/>
                <a:gd name="T35" fmla="*/ 237 h 817"/>
                <a:gd name="T36" fmla="*/ 212 w 625"/>
                <a:gd name="T37" fmla="*/ 284 h 817"/>
                <a:gd name="T38" fmla="*/ 118 w 625"/>
                <a:gd name="T39" fmla="*/ 281 h 817"/>
                <a:gd name="T40" fmla="*/ 106 w 625"/>
                <a:gd name="T41" fmla="*/ 288 h 817"/>
                <a:gd name="T42" fmla="*/ 78 w 625"/>
                <a:gd name="T43" fmla="*/ 185 h 817"/>
                <a:gd name="T44" fmla="*/ 56 w 625"/>
                <a:gd name="T45" fmla="*/ 327 h 817"/>
                <a:gd name="T46" fmla="*/ 78 w 625"/>
                <a:gd name="T47" fmla="*/ 173 h 817"/>
                <a:gd name="T48" fmla="*/ 26 w 625"/>
                <a:gd name="T49" fmla="*/ 228 h 817"/>
                <a:gd name="T50" fmla="*/ 62 w 625"/>
                <a:gd name="T51" fmla="*/ 134 h 817"/>
                <a:gd name="T52" fmla="*/ 100 w 625"/>
                <a:gd name="T53" fmla="*/ 131 h 817"/>
                <a:gd name="T54" fmla="*/ 99 w 625"/>
                <a:gd name="T55" fmla="*/ 108 h 817"/>
                <a:gd name="T56" fmla="*/ 122 w 625"/>
                <a:gd name="T57" fmla="*/ 102 h 817"/>
                <a:gd name="T58" fmla="*/ 188 w 625"/>
                <a:gd name="T59" fmla="*/ 142 h 817"/>
                <a:gd name="T60" fmla="*/ 202 w 625"/>
                <a:gd name="T61" fmla="*/ 118 h 817"/>
                <a:gd name="T62" fmla="*/ 145 w 625"/>
                <a:gd name="T63" fmla="*/ 56 h 817"/>
                <a:gd name="T64" fmla="*/ 90 w 625"/>
                <a:gd name="T65" fmla="*/ 69 h 817"/>
                <a:gd name="T66" fmla="*/ 50 w 625"/>
                <a:gd name="T67" fmla="*/ 29 h 817"/>
                <a:gd name="T68" fmla="*/ 132 w 625"/>
                <a:gd name="T69" fmla="*/ 0 h 817"/>
                <a:gd name="T70" fmla="*/ 199 w 625"/>
                <a:gd name="T71" fmla="*/ 35 h 817"/>
                <a:gd name="T72" fmla="*/ 320 w 625"/>
                <a:gd name="T73" fmla="*/ 59 h 817"/>
                <a:gd name="T74" fmla="*/ 402 w 625"/>
                <a:gd name="T75" fmla="*/ 212 h 817"/>
                <a:gd name="T76" fmla="*/ 447 w 625"/>
                <a:gd name="T77" fmla="*/ 291 h 817"/>
                <a:gd name="T78" fmla="*/ 465 w 625"/>
                <a:gd name="T79" fmla="*/ 315 h 817"/>
                <a:gd name="T80" fmla="*/ 419 w 625"/>
                <a:gd name="T81" fmla="*/ 338 h 817"/>
                <a:gd name="T82" fmla="*/ 380 w 625"/>
                <a:gd name="T83" fmla="*/ 263 h 817"/>
                <a:gd name="T84" fmla="*/ 379 w 625"/>
                <a:gd name="T85" fmla="*/ 388 h 817"/>
                <a:gd name="T86" fmla="*/ 383 w 625"/>
                <a:gd name="T87" fmla="*/ 405 h 817"/>
                <a:gd name="T88" fmla="*/ 405 w 625"/>
                <a:gd name="T89" fmla="*/ 448 h 817"/>
                <a:gd name="T90" fmla="*/ 504 w 625"/>
                <a:gd name="T91" fmla="*/ 507 h 817"/>
                <a:gd name="T92" fmla="*/ 557 w 625"/>
                <a:gd name="T93" fmla="*/ 572 h 817"/>
                <a:gd name="T94" fmla="*/ 606 w 625"/>
                <a:gd name="T95" fmla="*/ 587 h 817"/>
                <a:gd name="T96" fmla="*/ 546 w 625"/>
                <a:gd name="T97" fmla="*/ 659 h 817"/>
                <a:gd name="T98" fmla="*/ 541 w 625"/>
                <a:gd name="T99" fmla="*/ 615 h 817"/>
                <a:gd name="T100" fmla="*/ 412 w 625"/>
                <a:gd name="T101" fmla="*/ 689 h 817"/>
                <a:gd name="T102" fmla="*/ 520 w 625"/>
                <a:gd name="T103" fmla="*/ 725 h 817"/>
                <a:gd name="T104" fmla="*/ 467 w 625"/>
                <a:gd name="T105" fmla="*/ 806 h 817"/>
                <a:gd name="T106" fmla="*/ 421 w 625"/>
                <a:gd name="T107" fmla="*/ 784 h 817"/>
                <a:gd name="T108" fmla="*/ 378 w 625"/>
                <a:gd name="T109" fmla="*/ 714 h 817"/>
                <a:gd name="T110" fmla="*/ 376 w 625"/>
                <a:gd name="T111" fmla="*/ 619 h 817"/>
                <a:gd name="T112" fmla="*/ 383 w 625"/>
                <a:gd name="T113" fmla="*/ 588 h 817"/>
                <a:gd name="T114" fmla="*/ 423 w 625"/>
                <a:gd name="T115" fmla="*/ 538 h 817"/>
                <a:gd name="T116" fmla="*/ 253 w 625"/>
                <a:gd name="T117" fmla="*/ 428 h 817"/>
                <a:gd name="T118" fmla="*/ 317 w 625"/>
                <a:gd name="T119" fmla="*/ 522 h 817"/>
                <a:gd name="T120" fmla="*/ 341 w 625"/>
                <a:gd name="T121" fmla="*/ 413 h 817"/>
                <a:gd name="T122" fmla="*/ 312 w 625"/>
                <a:gd name="T123" fmla="*/ 3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5" h="817">
                  <a:moveTo>
                    <a:pt x="440" y="514"/>
                  </a:moveTo>
                  <a:cubicBezTo>
                    <a:pt x="410" y="506"/>
                    <a:pt x="396" y="527"/>
                    <a:pt x="378" y="539"/>
                  </a:cubicBezTo>
                  <a:cubicBezTo>
                    <a:pt x="376" y="540"/>
                    <a:pt x="379" y="547"/>
                    <a:pt x="380" y="553"/>
                  </a:cubicBezTo>
                  <a:cubicBezTo>
                    <a:pt x="372" y="557"/>
                    <a:pt x="361" y="563"/>
                    <a:pt x="349" y="569"/>
                  </a:cubicBezTo>
                  <a:cubicBezTo>
                    <a:pt x="355" y="573"/>
                    <a:pt x="359" y="575"/>
                    <a:pt x="368" y="581"/>
                  </a:cubicBezTo>
                  <a:cubicBezTo>
                    <a:pt x="355" y="585"/>
                    <a:pt x="348" y="589"/>
                    <a:pt x="339" y="591"/>
                  </a:cubicBezTo>
                  <a:cubicBezTo>
                    <a:pt x="320" y="597"/>
                    <a:pt x="318" y="602"/>
                    <a:pt x="335" y="620"/>
                  </a:cubicBezTo>
                  <a:cubicBezTo>
                    <a:pt x="316" y="618"/>
                    <a:pt x="301" y="617"/>
                    <a:pt x="280" y="615"/>
                  </a:cubicBezTo>
                  <a:cubicBezTo>
                    <a:pt x="282" y="624"/>
                    <a:pt x="284" y="634"/>
                    <a:pt x="286" y="643"/>
                  </a:cubicBezTo>
                  <a:cubicBezTo>
                    <a:pt x="278" y="644"/>
                    <a:pt x="278" y="644"/>
                    <a:pt x="243" y="617"/>
                  </a:cubicBezTo>
                  <a:cubicBezTo>
                    <a:pt x="241" y="622"/>
                    <a:pt x="239" y="625"/>
                    <a:pt x="238" y="630"/>
                  </a:cubicBezTo>
                  <a:cubicBezTo>
                    <a:pt x="237" y="633"/>
                    <a:pt x="237" y="637"/>
                    <a:pt x="236" y="648"/>
                  </a:cubicBezTo>
                  <a:cubicBezTo>
                    <a:pt x="225" y="630"/>
                    <a:pt x="217" y="617"/>
                    <a:pt x="207" y="601"/>
                  </a:cubicBezTo>
                  <a:cubicBezTo>
                    <a:pt x="203" y="611"/>
                    <a:pt x="199" y="618"/>
                    <a:pt x="196" y="625"/>
                  </a:cubicBezTo>
                  <a:cubicBezTo>
                    <a:pt x="195" y="625"/>
                    <a:pt x="193" y="625"/>
                    <a:pt x="191" y="625"/>
                  </a:cubicBezTo>
                  <a:cubicBezTo>
                    <a:pt x="190" y="616"/>
                    <a:pt x="188" y="607"/>
                    <a:pt x="186" y="599"/>
                  </a:cubicBezTo>
                  <a:cubicBezTo>
                    <a:pt x="184" y="591"/>
                    <a:pt x="180" y="583"/>
                    <a:pt x="178" y="575"/>
                  </a:cubicBezTo>
                  <a:cubicBezTo>
                    <a:pt x="172" y="580"/>
                    <a:pt x="167" y="586"/>
                    <a:pt x="161" y="591"/>
                  </a:cubicBezTo>
                  <a:cubicBezTo>
                    <a:pt x="148" y="580"/>
                    <a:pt x="148" y="580"/>
                    <a:pt x="163" y="525"/>
                  </a:cubicBezTo>
                  <a:cubicBezTo>
                    <a:pt x="153" y="532"/>
                    <a:pt x="146" y="536"/>
                    <a:pt x="139" y="541"/>
                  </a:cubicBezTo>
                  <a:cubicBezTo>
                    <a:pt x="127" y="529"/>
                    <a:pt x="128" y="515"/>
                    <a:pt x="136" y="502"/>
                  </a:cubicBezTo>
                  <a:cubicBezTo>
                    <a:pt x="140" y="496"/>
                    <a:pt x="143" y="490"/>
                    <a:pt x="146" y="484"/>
                  </a:cubicBezTo>
                  <a:cubicBezTo>
                    <a:pt x="138" y="482"/>
                    <a:pt x="131" y="481"/>
                    <a:pt x="123" y="479"/>
                  </a:cubicBezTo>
                  <a:cubicBezTo>
                    <a:pt x="127" y="462"/>
                    <a:pt x="136" y="449"/>
                    <a:pt x="158" y="448"/>
                  </a:cubicBezTo>
                  <a:cubicBezTo>
                    <a:pt x="158" y="446"/>
                    <a:pt x="158" y="444"/>
                    <a:pt x="158" y="442"/>
                  </a:cubicBezTo>
                  <a:cubicBezTo>
                    <a:pt x="149" y="439"/>
                    <a:pt x="139" y="436"/>
                    <a:pt x="128" y="432"/>
                  </a:cubicBezTo>
                  <a:cubicBezTo>
                    <a:pt x="134" y="426"/>
                    <a:pt x="139" y="418"/>
                    <a:pt x="145" y="414"/>
                  </a:cubicBezTo>
                  <a:cubicBezTo>
                    <a:pt x="152" y="410"/>
                    <a:pt x="160" y="408"/>
                    <a:pt x="173" y="403"/>
                  </a:cubicBezTo>
                  <a:cubicBezTo>
                    <a:pt x="159" y="396"/>
                    <a:pt x="150" y="392"/>
                    <a:pt x="141" y="387"/>
                  </a:cubicBezTo>
                  <a:cubicBezTo>
                    <a:pt x="141" y="385"/>
                    <a:pt x="141" y="383"/>
                    <a:pt x="142" y="381"/>
                  </a:cubicBezTo>
                  <a:cubicBezTo>
                    <a:pt x="158" y="378"/>
                    <a:pt x="175" y="374"/>
                    <a:pt x="194" y="370"/>
                  </a:cubicBezTo>
                  <a:cubicBezTo>
                    <a:pt x="187" y="365"/>
                    <a:pt x="181" y="361"/>
                    <a:pt x="175" y="356"/>
                  </a:cubicBezTo>
                  <a:cubicBezTo>
                    <a:pt x="175" y="354"/>
                    <a:pt x="175" y="352"/>
                    <a:pt x="174" y="350"/>
                  </a:cubicBezTo>
                  <a:cubicBezTo>
                    <a:pt x="190" y="348"/>
                    <a:pt x="207" y="345"/>
                    <a:pt x="224" y="342"/>
                  </a:cubicBezTo>
                  <a:cubicBezTo>
                    <a:pt x="221" y="339"/>
                    <a:pt x="218" y="335"/>
                    <a:pt x="212" y="327"/>
                  </a:cubicBezTo>
                  <a:cubicBezTo>
                    <a:pt x="228" y="322"/>
                    <a:pt x="242" y="318"/>
                    <a:pt x="259" y="313"/>
                  </a:cubicBezTo>
                  <a:cubicBezTo>
                    <a:pt x="255" y="308"/>
                    <a:pt x="250" y="303"/>
                    <a:pt x="243" y="296"/>
                  </a:cubicBezTo>
                  <a:cubicBezTo>
                    <a:pt x="256" y="291"/>
                    <a:pt x="270" y="286"/>
                    <a:pt x="288" y="279"/>
                  </a:cubicBezTo>
                  <a:cubicBezTo>
                    <a:pt x="279" y="275"/>
                    <a:pt x="275" y="273"/>
                    <a:pt x="266" y="269"/>
                  </a:cubicBezTo>
                  <a:cubicBezTo>
                    <a:pt x="276" y="263"/>
                    <a:pt x="283" y="258"/>
                    <a:pt x="291" y="253"/>
                  </a:cubicBezTo>
                  <a:cubicBezTo>
                    <a:pt x="295" y="250"/>
                    <a:pt x="298" y="247"/>
                    <a:pt x="302" y="244"/>
                  </a:cubicBezTo>
                  <a:cubicBezTo>
                    <a:pt x="298" y="240"/>
                    <a:pt x="293" y="237"/>
                    <a:pt x="288" y="233"/>
                  </a:cubicBezTo>
                  <a:cubicBezTo>
                    <a:pt x="291" y="229"/>
                    <a:pt x="295" y="224"/>
                    <a:pt x="300" y="218"/>
                  </a:cubicBezTo>
                  <a:cubicBezTo>
                    <a:pt x="274" y="201"/>
                    <a:pt x="316" y="190"/>
                    <a:pt x="302" y="174"/>
                  </a:cubicBezTo>
                  <a:cubicBezTo>
                    <a:pt x="298" y="174"/>
                    <a:pt x="294" y="175"/>
                    <a:pt x="287" y="177"/>
                  </a:cubicBezTo>
                  <a:cubicBezTo>
                    <a:pt x="291" y="166"/>
                    <a:pt x="293" y="156"/>
                    <a:pt x="295" y="148"/>
                  </a:cubicBezTo>
                  <a:cubicBezTo>
                    <a:pt x="288" y="139"/>
                    <a:pt x="281" y="130"/>
                    <a:pt x="276" y="123"/>
                  </a:cubicBezTo>
                  <a:cubicBezTo>
                    <a:pt x="270" y="132"/>
                    <a:pt x="264" y="139"/>
                    <a:pt x="263" y="146"/>
                  </a:cubicBezTo>
                  <a:cubicBezTo>
                    <a:pt x="262" y="151"/>
                    <a:pt x="270" y="158"/>
                    <a:pt x="276" y="168"/>
                  </a:cubicBezTo>
                  <a:cubicBezTo>
                    <a:pt x="276" y="169"/>
                    <a:pt x="273" y="175"/>
                    <a:pt x="270" y="181"/>
                  </a:cubicBezTo>
                  <a:cubicBezTo>
                    <a:pt x="268" y="185"/>
                    <a:pt x="266" y="189"/>
                    <a:pt x="264" y="193"/>
                  </a:cubicBezTo>
                  <a:cubicBezTo>
                    <a:pt x="268" y="194"/>
                    <a:pt x="273" y="194"/>
                    <a:pt x="280" y="196"/>
                  </a:cubicBezTo>
                  <a:cubicBezTo>
                    <a:pt x="276" y="202"/>
                    <a:pt x="274" y="212"/>
                    <a:pt x="268" y="216"/>
                  </a:cubicBezTo>
                  <a:cubicBezTo>
                    <a:pt x="255" y="225"/>
                    <a:pt x="262" y="230"/>
                    <a:pt x="274" y="237"/>
                  </a:cubicBezTo>
                  <a:cubicBezTo>
                    <a:pt x="263" y="244"/>
                    <a:pt x="253" y="250"/>
                    <a:pt x="243" y="256"/>
                  </a:cubicBezTo>
                  <a:cubicBezTo>
                    <a:pt x="244" y="259"/>
                    <a:pt x="247" y="263"/>
                    <a:pt x="250" y="267"/>
                  </a:cubicBezTo>
                  <a:cubicBezTo>
                    <a:pt x="242" y="283"/>
                    <a:pt x="217" y="260"/>
                    <a:pt x="212" y="284"/>
                  </a:cubicBezTo>
                  <a:cubicBezTo>
                    <a:pt x="202" y="280"/>
                    <a:pt x="192" y="277"/>
                    <a:pt x="181" y="272"/>
                  </a:cubicBezTo>
                  <a:cubicBezTo>
                    <a:pt x="181" y="291"/>
                    <a:pt x="181" y="309"/>
                    <a:pt x="181" y="323"/>
                  </a:cubicBezTo>
                  <a:cubicBezTo>
                    <a:pt x="160" y="309"/>
                    <a:pt x="139" y="295"/>
                    <a:pt x="118" y="281"/>
                  </a:cubicBezTo>
                  <a:cubicBezTo>
                    <a:pt x="120" y="278"/>
                    <a:pt x="123" y="275"/>
                    <a:pt x="125" y="271"/>
                  </a:cubicBezTo>
                  <a:cubicBezTo>
                    <a:pt x="121" y="277"/>
                    <a:pt x="116" y="282"/>
                    <a:pt x="112" y="287"/>
                  </a:cubicBezTo>
                  <a:cubicBezTo>
                    <a:pt x="110" y="287"/>
                    <a:pt x="108" y="288"/>
                    <a:pt x="106" y="288"/>
                  </a:cubicBezTo>
                  <a:cubicBezTo>
                    <a:pt x="103" y="270"/>
                    <a:pt x="102" y="251"/>
                    <a:pt x="98" y="233"/>
                  </a:cubicBezTo>
                  <a:cubicBezTo>
                    <a:pt x="97" y="227"/>
                    <a:pt x="93" y="220"/>
                    <a:pt x="90" y="214"/>
                  </a:cubicBezTo>
                  <a:cubicBezTo>
                    <a:pt x="86" y="204"/>
                    <a:pt x="82" y="195"/>
                    <a:pt x="78" y="185"/>
                  </a:cubicBezTo>
                  <a:cubicBezTo>
                    <a:pt x="55" y="192"/>
                    <a:pt x="45" y="223"/>
                    <a:pt x="63" y="246"/>
                  </a:cubicBezTo>
                  <a:cubicBezTo>
                    <a:pt x="69" y="254"/>
                    <a:pt x="75" y="262"/>
                    <a:pt x="80" y="270"/>
                  </a:cubicBezTo>
                  <a:cubicBezTo>
                    <a:pt x="93" y="295"/>
                    <a:pt x="85" y="315"/>
                    <a:pt x="56" y="327"/>
                  </a:cubicBezTo>
                  <a:cubicBezTo>
                    <a:pt x="93" y="298"/>
                    <a:pt x="74" y="273"/>
                    <a:pt x="55" y="246"/>
                  </a:cubicBezTo>
                  <a:cubicBezTo>
                    <a:pt x="38" y="221"/>
                    <a:pt x="46" y="190"/>
                    <a:pt x="68" y="180"/>
                  </a:cubicBezTo>
                  <a:cubicBezTo>
                    <a:pt x="72" y="178"/>
                    <a:pt x="75" y="175"/>
                    <a:pt x="78" y="173"/>
                  </a:cubicBezTo>
                  <a:cubicBezTo>
                    <a:pt x="79" y="172"/>
                    <a:pt x="80" y="170"/>
                    <a:pt x="85" y="164"/>
                  </a:cubicBezTo>
                  <a:cubicBezTo>
                    <a:pt x="71" y="161"/>
                    <a:pt x="57" y="153"/>
                    <a:pt x="48" y="156"/>
                  </a:cubicBezTo>
                  <a:cubicBezTo>
                    <a:pt x="16" y="170"/>
                    <a:pt x="18" y="199"/>
                    <a:pt x="26" y="228"/>
                  </a:cubicBezTo>
                  <a:cubicBezTo>
                    <a:pt x="0" y="193"/>
                    <a:pt x="18" y="150"/>
                    <a:pt x="59" y="145"/>
                  </a:cubicBezTo>
                  <a:cubicBezTo>
                    <a:pt x="62" y="145"/>
                    <a:pt x="65" y="143"/>
                    <a:pt x="68" y="141"/>
                  </a:cubicBezTo>
                  <a:cubicBezTo>
                    <a:pt x="66" y="139"/>
                    <a:pt x="63" y="137"/>
                    <a:pt x="62" y="134"/>
                  </a:cubicBezTo>
                  <a:cubicBezTo>
                    <a:pt x="61" y="130"/>
                    <a:pt x="60" y="125"/>
                    <a:pt x="60" y="121"/>
                  </a:cubicBezTo>
                  <a:cubicBezTo>
                    <a:pt x="64" y="121"/>
                    <a:pt x="68" y="122"/>
                    <a:pt x="72" y="123"/>
                  </a:cubicBezTo>
                  <a:cubicBezTo>
                    <a:pt x="80" y="125"/>
                    <a:pt x="88" y="127"/>
                    <a:pt x="100" y="131"/>
                  </a:cubicBezTo>
                  <a:cubicBezTo>
                    <a:pt x="105" y="140"/>
                    <a:pt x="105" y="162"/>
                    <a:pt x="134" y="160"/>
                  </a:cubicBezTo>
                  <a:cubicBezTo>
                    <a:pt x="120" y="142"/>
                    <a:pt x="108" y="126"/>
                    <a:pt x="96" y="110"/>
                  </a:cubicBezTo>
                  <a:cubicBezTo>
                    <a:pt x="97" y="110"/>
                    <a:pt x="98" y="109"/>
                    <a:pt x="99" y="108"/>
                  </a:cubicBezTo>
                  <a:cubicBezTo>
                    <a:pt x="112" y="117"/>
                    <a:pt x="125" y="126"/>
                    <a:pt x="139" y="135"/>
                  </a:cubicBezTo>
                  <a:cubicBezTo>
                    <a:pt x="141" y="133"/>
                    <a:pt x="143" y="131"/>
                    <a:pt x="145" y="129"/>
                  </a:cubicBezTo>
                  <a:cubicBezTo>
                    <a:pt x="139" y="121"/>
                    <a:pt x="132" y="114"/>
                    <a:pt x="122" y="102"/>
                  </a:cubicBezTo>
                  <a:cubicBezTo>
                    <a:pt x="129" y="96"/>
                    <a:pt x="139" y="86"/>
                    <a:pt x="151" y="75"/>
                  </a:cubicBezTo>
                  <a:cubicBezTo>
                    <a:pt x="164" y="94"/>
                    <a:pt x="182" y="108"/>
                    <a:pt x="162" y="129"/>
                  </a:cubicBezTo>
                  <a:cubicBezTo>
                    <a:pt x="171" y="133"/>
                    <a:pt x="178" y="137"/>
                    <a:pt x="188" y="142"/>
                  </a:cubicBezTo>
                  <a:cubicBezTo>
                    <a:pt x="183" y="145"/>
                    <a:pt x="180" y="146"/>
                    <a:pt x="175" y="148"/>
                  </a:cubicBezTo>
                  <a:cubicBezTo>
                    <a:pt x="184" y="156"/>
                    <a:pt x="192" y="163"/>
                    <a:pt x="202" y="173"/>
                  </a:cubicBezTo>
                  <a:cubicBezTo>
                    <a:pt x="202" y="152"/>
                    <a:pt x="202" y="135"/>
                    <a:pt x="202" y="118"/>
                  </a:cubicBezTo>
                  <a:cubicBezTo>
                    <a:pt x="202" y="110"/>
                    <a:pt x="202" y="102"/>
                    <a:pt x="205" y="94"/>
                  </a:cubicBezTo>
                  <a:cubicBezTo>
                    <a:pt x="208" y="81"/>
                    <a:pt x="203" y="76"/>
                    <a:pt x="192" y="72"/>
                  </a:cubicBezTo>
                  <a:cubicBezTo>
                    <a:pt x="176" y="67"/>
                    <a:pt x="161" y="61"/>
                    <a:pt x="145" y="56"/>
                  </a:cubicBezTo>
                  <a:cubicBezTo>
                    <a:pt x="119" y="48"/>
                    <a:pt x="108" y="56"/>
                    <a:pt x="109" y="82"/>
                  </a:cubicBezTo>
                  <a:cubicBezTo>
                    <a:pt x="110" y="88"/>
                    <a:pt x="109" y="93"/>
                    <a:pt x="105" y="100"/>
                  </a:cubicBezTo>
                  <a:cubicBezTo>
                    <a:pt x="100" y="89"/>
                    <a:pt x="95" y="79"/>
                    <a:pt x="90" y="69"/>
                  </a:cubicBezTo>
                  <a:cubicBezTo>
                    <a:pt x="58" y="91"/>
                    <a:pt x="56" y="91"/>
                    <a:pt x="45" y="67"/>
                  </a:cubicBezTo>
                  <a:cubicBezTo>
                    <a:pt x="57" y="64"/>
                    <a:pt x="69" y="60"/>
                    <a:pt x="85" y="56"/>
                  </a:cubicBezTo>
                  <a:cubicBezTo>
                    <a:pt x="72" y="44"/>
                    <a:pt x="46" y="53"/>
                    <a:pt x="50" y="29"/>
                  </a:cubicBezTo>
                  <a:cubicBezTo>
                    <a:pt x="73" y="29"/>
                    <a:pt x="96" y="29"/>
                    <a:pt x="114" y="29"/>
                  </a:cubicBezTo>
                  <a:cubicBezTo>
                    <a:pt x="120" y="16"/>
                    <a:pt x="123" y="8"/>
                    <a:pt x="127" y="0"/>
                  </a:cubicBezTo>
                  <a:cubicBezTo>
                    <a:pt x="129" y="0"/>
                    <a:pt x="130" y="0"/>
                    <a:pt x="132" y="0"/>
                  </a:cubicBezTo>
                  <a:cubicBezTo>
                    <a:pt x="134" y="6"/>
                    <a:pt x="136" y="12"/>
                    <a:pt x="138" y="18"/>
                  </a:cubicBezTo>
                  <a:cubicBezTo>
                    <a:pt x="140" y="23"/>
                    <a:pt x="143" y="31"/>
                    <a:pt x="146" y="31"/>
                  </a:cubicBezTo>
                  <a:cubicBezTo>
                    <a:pt x="164" y="33"/>
                    <a:pt x="182" y="34"/>
                    <a:pt x="199" y="35"/>
                  </a:cubicBezTo>
                  <a:cubicBezTo>
                    <a:pt x="205" y="35"/>
                    <a:pt x="212" y="32"/>
                    <a:pt x="215" y="35"/>
                  </a:cubicBezTo>
                  <a:cubicBezTo>
                    <a:pt x="231" y="51"/>
                    <a:pt x="248" y="41"/>
                    <a:pt x="266" y="40"/>
                  </a:cubicBezTo>
                  <a:cubicBezTo>
                    <a:pt x="286" y="38"/>
                    <a:pt x="305" y="36"/>
                    <a:pt x="320" y="59"/>
                  </a:cubicBezTo>
                  <a:cubicBezTo>
                    <a:pt x="326" y="68"/>
                    <a:pt x="340" y="77"/>
                    <a:pt x="350" y="87"/>
                  </a:cubicBezTo>
                  <a:cubicBezTo>
                    <a:pt x="372" y="111"/>
                    <a:pt x="378" y="141"/>
                    <a:pt x="386" y="170"/>
                  </a:cubicBezTo>
                  <a:cubicBezTo>
                    <a:pt x="390" y="184"/>
                    <a:pt x="396" y="198"/>
                    <a:pt x="402" y="212"/>
                  </a:cubicBezTo>
                  <a:cubicBezTo>
                    <a:pt x="410" y="231"/>
                    <a:pt x="418" y="250"/>
                    <a:pt x="427" y="270"/>
                  </a:cubicBezTo>
                  <a:cubicBezTo>
                    <a:pt x="432" y="278"/>
                    <a:pt x="438" y="285"/>
                    <a:pt x="443" y="293"/>
                  </a:cubicBezTo>
                  <a:cubicBezTo>
                    <a:pt x="444" y="292"/>
                    <a:pt x="446" y="292"/>
                    <a:pt x="447" y="291"/>
                  </a:cubicBezTo>
                  <a:cubicBezTo>
                    <a:pt x="444" y="282"/>
                    <a:pt x="440" y="273"/>
                    <a:pt x="437" y="264"/>
                  </a:cubicBezTo>
                  <a:cubicBezTo>
                    <a:pt x="453" y="252"/>
                    <a:pt x="466" y="260"/>
                    <a:pt x="476" y="270"/>
                  </a:cubicBezTo>
                  <a:cubicBezTo>
                    <a:pt x="486" y="281"/>
                    <a:pt x="478" y="305"/>
                    <a:pt x="465" y="315"/>
                  </a:cubicBezTo>
                  <a:cubicBezTo>
                    <a:pt x="455" y="322"/>
                    <a:pt x="445" y="329"/>
                    <a:pt x="435" y="337"/>
                  </a:cubicBezTo>
                  <a:cubicBezTo>
                    <a:pt x="432" y="339"/>
                    <a:pt x="428" y="343"/>
                    <a:pt x="424" y="344"/>
                  </a:cubicBezTo>
                  <a:cubicBezTo>
                    <a:pt x="423" y="345"/>
                    <a:pt x="418" y="339"/>
                    <a:pt x="419" y="338"/>
                  </a:cubicBezTo>
                  <a:cubicBezTo>
                    <a:pt x="420" y="334"/>
                    <a:pt x="424" y="330"/>
                    <a:pt x="427" y="326"/>
                  </a:cubicBezTo>
                  <a:cubicBezTo>
                    <a:pt x="429" y="324"/>
                    <a:pt x="432" y="323"/>
                    <a:pt x="441" y="318"/>
                  </a:cubicBezTo>
                  <a:cubicBezTo>
                    <a:pt x="418" y="298"/>
                    <a:pt x="398" y="279"/>
                    <a:pt x="380" y="263"/>
                  </a:cubicBezTo>
                  <a:cubicBezTo>
                    <a:pt x="359" y="299"/>
                    <a:pt x="339" y="334"/>
                    <a:pt x="318" y="371"/>
                  </a:cubicBezTo>
                  <a:cubicBezTo>
                    <a:pt x="332" y="377"/>
                    <a:pt x="347" y="383"/>
                    <a:pt x="362" y="388"/>
                  </a:cubicBezTo>
                  <a:cubicBezTo>
                    <a:pt x="367" y="390"/>
                    <a:pt x="373" y="388"/>
                    <a:pt x="379" y="388"/>
                  </a:cubicBezTo>
                  <a:cubicBezTo>
                    <a:pt x="385" y="388"/>
                    <a:pt x="392" y="388"/>
                    <a:pt x="398" y="389"/>
                  </a:cubicBezTo>
                  <a:cubicBezTo>
                    <a:pt x="399" y="389"/>
                    <a:pt x="401" y="396"/>
                    <a:pt x="400" y="397"/>
                  </a:cubicBezTo>
                  <a:cubicBezTo>
                    <a:pt x="395" y="400"/>
                    <a:pt x="389" y="402"/>
                    <a:pt x="383" y="405"/>
                  </a:cubicBezTo>
                  <a:cubicBezTo>
                    <a:pt x="382" y="406"/>
                    <a:pt x="380" y="406"/>
                    <a:pt x="374" y="409"/>
                  </a:cubicBezTo>
                  <a:cubicBezTo>
                    <a:pt x="383" y="416"/>
                    <a:pt x="391" y="420"/>
                    <a:pt x="396" y="427"/>
                  </a:cubicBezTo>
                  <a:cubicBezTo>
                    <a:pt x="401" y="433"/>
                    <a:pt x="402" y="442"/>
                    <a:pt x="405" y="448"/>
                  </a:cubicBezTo>
                  <a:cubicBezTo>
                    <a:pt x="422" y="450"/>
                    <a:pt x="443" y="448"/>
                    <a:pt x="458" y="457"/>
                  </a:cubicBezTo>
                  <a:cubicBezTo>
                    <a:pt x="474" y="465"/>
                    <a:pt x="484" y="484"/>
                    <a:pt x="496" y="498"/>
                  </a:cubicBezTo>
                  <a:cubicBezTo>
                    <a:pt x="499" y="501"/>
                    <a:pt x="501" y="505"/>
                    <a:pt x="504" y="507"/>
                  </a:cubicBezTo>
                  <a:cubicBezTo>
                    <a:pt x="526" y="519"/>
                    <a:pt x="535" y="540"/>
                    <a:pt x="542" y="563"/>
                  </a:cubicBezTo>
                  <a:cubicBezTo>
                    <a:pt x="547" y="578"/>
                    <a:pt x="551" y="595"/>
                    <a:pt x="573" y="605"/>
                  </a:cubicBezTo>
                  <a:cubicBezTo>
                    <a:pt x="568" y="593"/>
                    <a:pt x="564" y="586"/>
                    <a:pt x="557" y="572"/>
                  </a:cubicBezTo>
                  <a:cubicBezTo>
                    <a:pt x="573" y="574"/>
                    <a:pt x="584" y="576"/>
                    <a:pt x="597" y="578"/>
                  </a:cubicBezTo>
                  <a:cubicBezTo>
                    <a:pt x="598" y="584"/>
                    <a:pt x="598" y="589"/>
                    <a:pt x="599" y="601"/>
                  </a:cubicBezTo>
                  <a:cubicBezTo>
                    <a:pt x="603" y="593"/>
                    <a:pt x="606" y="589"/>
                    <a:pt x="606" y="587"/>
                  </a:cubicBezTo>
                  <a:cubicBezTo>
                    <a:pt x="613" y="593"/>
                    <a:pt x="618" y="598"/>
                    <a:pt x="625" y="605"/>
                  </a:cubicBezTo>
                  <a:cubicBezTo>
                    <a:pt x="605" y="623"/>
                    <a:pt x="584" y="643"/>
                    <a:pt x="563" y="661"/>
                  </a:cubicBezTo>
                  <a:cubicBezTo>
                    <a:pt x="560" y="664"/>
                    <a:pt x="552" y="660"/>
                    <a:pt x="546" y="659"/>
                  </a:cubicBezTo>
                  <a:cubicBezTo>
                    <a:pt x="548" y="654"/>
                    <a:pt x="549" y="649"/>
                    <a:pt x="552" y="646"/>
                  </a:cubicBezTo>
                  <a:cubicBezTo>
                    <a:pt x="554" y="644"/>
                    <a:pt x="559" y="644"/>
                    <a:pt x="570" y="641"/>
                  </a:cubicBezTo>
                  <a:cubicBezTo>
                    <a:pt x="558" y="630"/>
                    <a:pt x="551" y="619"/>
                    <a:pt x="541" y="615"/>
                  </a:cubicBezTo>
                  <a:cubicBezTo>
                    <a:pt x="522" y="608"/>
                    <a:pt x="504" y="602"/>
                    <a:pt x="495" y="577"/>
                  </a:cubicBezTo>
                  <a:cubicBezTo>
                    <a:pt x="484" y="616"/>
                    <a:pt x="456" y="631"/>
                    <a:pt x="425" y="645"/>
                  </a:cubicBezTo>
                  <a:cubicBezTo>
                    <a:pt x="410" y="652"/>
                    <a:pt x="402" y="677"/>
                    <a:pt x="412" y="689"/>
                  </a:cubicBezTo>
                  <a:cubicBezTo>
                    <a:pt x="416" y="694"/>
                    <a:pt x="428" y="698"/>
                    <a:pt x="435" y="696"/>
                  </a:cubicBezTo>
                  <a:cubicBezTo>
                    <a:pt x="461" y="690"/>
                    <a:pt x="483" y="693"/>
                    <a:pt x="499" y="717"/>
                  </a:cubicBezTo>
                  <a:cubicBezTo>
                    <a:pt x="503" y="722"/>
                    <a:pt x="516" y="720"/>
                    <a:pt x="520" y="725"/>
                  </a:cubicBezTo>
                  <a:cubicBezTo>
                    <a:pt x="540" y="744"/>
                    <a:pt x="558" y="765"/>
                    <a:pt x="579" y="788"/>
                  </a:cubicBezTo>
                  <a:cubicBezTo>
                    <a:pt x="548" y="789"/>
                    <a:pt x="524" y="796"/>
                    <a:pt x="501" y="811"/>
                  </a:cubicBezTo>
                  <a:cubicBezTo>
                    <a:pt x="494" y="816"/>
                    <a:pt x="478" y="809"/>
                    <a:pt x="467" y="806"/>
                  </a:cubicBezTo>
                  <a:cubicBezTo>
                    <a:pt x="460" y="805"/>
                    <a:pt x="454" y="800"/>
                    <a:pt x="444" y="795"/>
                  </a:cubicBezTo>
                  <a:cubicBezTo>
                    <a:pt x="448" y="804"/>
                    <a:pt x="450" y="809"/>
                    <a:pt x="453" y="817"/>
                  </a:cubicBezTo>
                  <a:cubicBezTo>
                    <a:pt x="436" y="810"/>
                    <a:pt x="424" y="802"/>
                    <a:pt x="421" y="784"/>
                  </a:cubicBezTo>
                  <a:cubicBezTo>
                    <a:pt x="420" y="777"/>
                    <a:pt x="420" y="770"/>
                    <a:pt x="407" y="769"/>
                  </a:cubicBezTo>
                  <a:cubicBezTo>
                    <a:pt x="401" y="769"/>
                    <a:pt x="396" y="752"/>
                    <a:pt x="391" y="742"/>
                  </a:cubicBezTo>
                  <a:cubicBezTo>
                    <a:pt x="387" y="733"/>
                    <a:pt x="382" y="723"/>
                    <a:pt x="378" y="714"/>
                  </a:cubicBezTo>
                  <a:cubicBezTo>
                    <a:pt x="371" y="697"/>
                    <a:pt x="353" y="685"/>
                    <a:pt x="357" y="662"/>
                  </a:cubicBezTo>
                  <a:cubicBezTo>
                    <a:pt x="359" y="654"/>
                    <a:pt x="352" y="644"/>
                    <a:pt x="348" y="633"/>
                  </a:cubicBezTo>
                  <a:cubicBezTo>
                    <a:pt x="357" y="629"/>
                    <a:pt x="365" y="624"/>
                    <a:pt x="376" y="619"/>
                  </a:cubicBezTo>
                  <a:cubicBezTo>
                    <a:pt x="371" y="614"/>
                    <a:pt x="367" y="611"/>
                    <a:pt x="361" y="605"/>
                  </a:cubicBezTo>
                  <a:cubicBezTo>
                    <a:pt x="373" y="603"/>
                    <a:pt x="381" y="601"/>
                    <a:pt x="392" y="599"/>
                  </a:cubicBezTo>
                  <a:cubicBezTo>
                    <a:pt x="389" y="596"/>
                    <a:pt x="387" y="593"/>
                    <a:pt x="383" y="588"/>
                  </a:cubicBezTo>
                  <a:cubicBezTo>
                    <a:pt x="395" y="583"/>
                    <a:pt x="406" y="579"/>
                    <a:pt x="417" y="575"/>
                  </a:cubicBezTo>
                  <a:cubicBezTo>
                    <a:pt x="405" y="553"/>
                    <a:pt x="424" y="553"/>
                    <a:pt x="438" y="547"/>
                  </a:cubicBezTo>
                  <a:cubicBezTo>
                    <a:pt x="432" y="543"/>
                    <a:pt x="428" y="541"/>
                    <a:pt x="423" y="538"/>
                  </a:cubicBezTo>
                  <a:cubicBezTo>
                    <a:pt x="429" y="530"/>
                    <a:pt x="434" y="523"/>
                    <a:pt x="440" y="514"/>
                  </a:cubicBezTo>
                  <a:close/>
                  <a:moveTo>
                    <a:pt x="312" y="372"/>
                  </a:moveTo>
                  <a:cubicBezTo>
                    <a:pt x="291" y="392"/>
                    <a:pt x="272" y="410"/>
                    <a:pt x="253" y="428"/>
                  </a:cubicBezTo>
                  <a:cubicBezTo>
                    <a:pt x="222" y="456"/>
                    <a:pt x="220" y="497"/>
                    <a:pt x="248" y="528"/>
                  </a:cubicBezTo>
                  <a:cubicBezTo>
                    <a:pt x="251" y="531"/>
                    <a:pt x="252" y="536"/>
                    <a:pt x="256" y="546"/>
                  </a:cubicBezTo>
                  <a:cubicBezTo>
                    <a:pt x="276" y="538"/>
                    <a:pt x="296" y="530"/>
                    <a:pt x="317" y="522"/>
                  </a:cubicBezTo>
                  <a:cubicBezTo>
                    <a:pt x="298" y="488"/>
                    <a:pt x="300" y="477"/>
                    <a:pt x="327" y="456"/>
                  </a:cubicBezTo>
                  <a:cubicBezTo>
                    <a:pt x="335" y="450"/>
                    <a:pt x="343" y="444"/>
                    <a:pt x="350" y="436"/>
                  </a:cubicBezTo>
                  <a:cubicBezTo>
                    <a:pt x="361" y="424"/>
                    <a:pt x="358" y="416"/>
                    <a:pt x="341" y="413"/>
                  </a:cubicBezTo>
                  <a:cubicBezTo>
                    <a:pt x="326" y="410"/>
                    <a:pt x="311" y="408"/>
                    <a:pt x="293" y="405"/>
                  </a:cubicBezTo>
                  <a:cubicBezTo>
                    <a:pt x="303" y="396"/>
                    <a:pt x="310" y="390"/>
                    <a:pt x="319" y="383"/>
                  </a:cubicBezTo>
                  <a:cubicBezTo>
                    <a:pt x="318" y="382"/>
                    <a:pt x="315" y="377"/>
                    <a:pt x="312" y="37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3"/>
            <p:cNvSpPr>
              <a:spLocks noEditPoints="1"/>
            </p:cNvSpPr>
            <p:nvPr/>
          </p:nvSpPr>
          <p:spPr bwMode="auto">
            <a:xfrm>
              <a:off x="7032261" y="3624670"/>
              <a:ext cx="510218" cy="712903"/>
            </a:xfrm>
            <a:custGeom>
              <a:avLst/>
              <a:gdLst>
                <a:gd name="T0" fmla="*/ 569 w 585"/>
                <a:gd name="T1" fmla="*/ 247 h 817"/>
                <a:gd name="T2" fmla="*/ 545 w 585"/>
                <a:gd name="T3" fmla="*/ 270 h 817"/>
                <a:gd name="T4" fmla="*/ 527 w 585"/>
                <a:gd name="T5" fmla="*/ 240 h 817"/>
                <a:gd name="T6" fmla="*/ 444 w 585"/>
                <a:gd name="T7" fmla="*/ 323 h 817"/>
                <a:gd name="T8" fmla="*/ 372 w 585"/>
                <a:gd name="T9" fmla="*/ 269 h 817"/>
                <a:gd name="T10" fmla="*/ 341 w 585"/>
                <a:gd name="T11" fmla="*/ 196 h 817"/>
                <a:gd name="T12" fmla="*/ 351 w 585"/>
                <a:gd name="T13" fmla="*/ 122 h 817"/>
                <a:gd name="T14" fmla="*/ 325 w 585"/>
                <a:gd name="T15" fmla="*/ 218 h 817"/>
                <a:gd name="T16" fmla="*/ 359 w 585"/>
                <a:gd name="T17" fmla="*/ 269 h 817"/>
                <a:gd name="T18" fmla="*/ 364 w 585"/>
                <a:gd name="T19" fmla="*/ 311 h 817"/>
                <a:gd name="T20" fmla="*/ 449 w 585"/>
                <a:gd name="T21" fmla="*/ 354 h 817"/>
                <a:gd name="T22" fmla="*/ 500 w 585"/>
                <a:gd name="T23" fmla="*/ 430 h 817"/>
                <a:gd name="T24" fmla="*/ 489 w 585"/>
                <a:gd name="T25" fmla="*/ 479 h 817"/>
                <a:gd name="T26" fmla="*/ 464 w 585"/>
                <a:gd name="T27" fmla="*/ 528 h 817"/>
                <a:gd name="T28" fmla="*/ 432 w 585"/>
                <a:gd name="T29" fmla="*/ 625 h 817"/>
                <a:gd name="T30" fmla="*/ 381 w 585"/>
                <a:gd name="T31" fmla="*/ 613 h 817"/>
                <a:gd name="T32" fmla="*/ 283 w 585"/>
                <a:gd name="T33" fmla="*/ 590 h 817"/>
                <a:gd name="T34" fmla="*/ 244 w 585"/>
                <a:gd name="T35" fmla="*/ 535 h 817"/>
                <a:gd name="T36" fmla="*/ 189 w 585"/>
                <a:gd name="T37" fmla="*/ 545 h 817"/>
                <a:gd name="T38" fmla="*/ 233 w 585"/>
                <a:gd name="T39" fmla="*/ 599 h 817"/>
                <a:gd name="T40" fmla="*/ 249 w 585"/>
                <a:gd name="T41" fmla="*/ 619 h 817"/>
                <a:gd name="T42" fmla="*/ 239 w 585"/>
                <a:gd name="T43" fmla="*/ 717 h 817"/>
                <a:gd name="T44" fmla="*/ 171 w 585"/>
                <a:gd name="T45" fmla="*/ 816 h 817"/>
                <a:gd name="T46" fmla="*/ 49 w 585"/>
                <a:gd name="T47" fmla="*/ 785 h 817"/>
                <a:gd name="T48" fmla="*/ 214 w 585"/>
                <a:gd name="T49" fmla="*/ 683 h 817"/>
                <a:gd name="T50" fmla="*/ 85 w 585"/>
                <a:gd name="T51" fmla="*/ 614 h 817"/>
                <a:gd name="T52" fmla="*/ 0 w 585"/>
                <a:gd name="T53" fmla="*/ 605 h 817"/>
                <a:gd name="T54" fmla="*/ 29 w 585"/>
                <a:gd name="T55" fmla="*/ 578 h 817"/>
                <a:gd name="T56" fmla="*/ 121 w 585"/>
                <a:gd name="T57" fmla="*/ 505 h 817"/>
                <a:gd name="T58" fmla="*/ 241 w 585"/>
                <a:gd name="T59" fmla="*/ 405 h 817"/>
                <a:gd name="T60" fmla="*/ 289 w 585"/>
                <a:gd name="T61" fmla="*/ 378 h 817"/>
                <a:gd name="T62" fmla="*/ 198 w 585"/>
                <a:gd name="T63" fmla="*/ 345 h 817"/>
                <a:gd name="T64" fmla="*/ 177 w 585"/>
                <a:gd name="T65" fmla="*/ 289 h 817"/>
                <a:gd name="T66" fmla="*/ 255 w 585"/>
                <a:gd name="T67" fmla="*/ 118 h 817"/>
                <a:gd name="T68" fmla="*/ 399 w 585"/>
                <a:gd name="T69" fmla="*/ 40 h 817"/>
                <a:gd name="T70" fmla="*/ 510 w 585"/>
                <a:gd name="T71" fmla="*/ 9 h 817"/>
                <a:gd name="T72" fmla="*/ 578 w 585"/>
                <a:gd name="T73" fmla="*/ 66 h 817"/>
                <a:gd name="T74" fmla="*/ 538 w 585"/>
                <a:gd name="T75" fmla="*/ 93 h 817"/>
                <a:gd name="T76" fmla="*/ 489 w 585"/>
                <a:gd name="T77" fmla="*/ 54 h 817"/>
                <a:gd name="T78" fmla="*/ 423 w 585"/>
                <a:gd name="T79" fmla="*/ 170 h 817"/>
                <a:gd name="T80" fmla="*/ 473 w 585"/>
                <a:gd name="T81" fmla="*/ 75 h 817"/>
                <a:gd name="T82" fmla="*/ 524 w 585"/>
                <a:gd name="T83" fmla="*/ 108 h 817"/>
                <a:gd name="T84" fmla="*/ 552 w 585"/>
                <a:gd name="T85" fmla="*/ 121 h 817"/>
                <a:gd name="T86" fmla="*/ 540 w 585"/>
                <a:gd name="T87" fmla="*/ 155 h 817"/>
                <a:gd name="T88" fmla="*/ 370 w 585"/>
                <a:gd name="T89" fmla="*/ 539 h 817"/>
                <a:gd name="T90" fmla="*/ 307 w 585"/>
                <a:gd name="T91" fmla="*/ 379 h 817"/>
                <a:gd name="T92" fmla="*/ 318 w 585"/>
                <a:gd name="T93" fmla="*/ 429 h 817"/>
                <a:gd name="T94" fmla="*/ 271 w 585"/>
                <a:gd name="T95" fmla="*/ 431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5" h="817">
                  <a:moveTo>
                    <a:pt x="563" y="149"/>
                  </a:moveTo>
                  <a:cubicBezTo>
                    <a:pt x="556" y="155"/>
                    <a:pt x="550" y="161"/>
                    <a:pt x="542" y="168"/>
                  </a:cubicBezTo>
                  <a:cubicBezTo>
                    <a:pt x="546" y="172"/>
                    <a:pt x="551" y="176"/>
                    <a:pt x="555" y="179"/>
                  </a:cubicBezTo>
                  <a:cubicBezTo>
                    <a:pt x="580" y="195"/>
                    <a:pt x="585" y="222"/>
                    <a:pt x="569" y="247"/>
                  </a:cubicBezTo>
                  <a:cubicBezTo>
                    <a:pt x="565" y="252"/>
                    <a:pt x="561" y="256"/>
                    <a:pt x="558" y="261"/>
                  </a:cubicBezTo>
                  <a:cubicBezTo>
                    <a:pt x="541" y="289"/>
                    <a:pt x="542" y="296"/>
                    <a:pt x="563" y="321"/>
                  </a:cubicBezTo>
                  <a:cubicBezTo>
                    <a:pt x="565" y="322"/>
                    <a:pt x="566" y="325"/>
                    <a:pt x="568" y="328"/>
                  </a:cubicBezTo>
                  <a:cubicBezTo>
                    <a:pt x="539" y="315"/>
                    <a:pt x="531" y="294"/>
                    <a:pt x="545" y="270"/>
                  </a:cubicBezTo>
                  <a:cubicBezTo>
                    <a:pt x="548" y="263"/>
                    <a:pt x="552" y="257"/>
                    <a:pt x="556" y="251"/>
                  </a:cubicBezTo>
                  <a:cubicBezTo>
                    <a:pt x="579" y="221"/>
                    <a:pt x="574" y="198"/>
                    <a:pt x="538" y="178"/>
                  </a:cubicBezTo>
                  <a:cubicBezTo>
                    <a:pt x="547" y="194"/>
                    <a:pt x="542" y="205"/>
                    <a:pt x="532" y="217"/>
                  </a:cubicBezTo>
                  <a:cubicBezTo>
                    <a:pt x="528" y="223"/>
                    <a:pt x="528" y="232"/>
                    <a:pt x="527" y="240"/>
                  </a:cubicBezTo>
                  <a:cubicBezTo>
                    <a:pt x="523" y="256"/>
                    <a:pt x="520" y="272"/>
                    <a:pt x="516" y="291"/>
                  </a:cubicBezTo>
                  <a:cubicBezTo>
                    <a:pt x="508" y="282"/>
                    <a:pt x="504" y="277"/>
                    <a:pt x="500" y="272"/>
                  </a:cubicBezTo>
                  <a:cubicBezTo>
                    <a:pt x="502" y="274"/>
                    <a:pt x="503" y="276"/>
                    <a:pt x="504" y="278"/>
                  </a:cubicBezTo>
                  <a:cubicBezTo>
                    <a:pt x="484" y="293"/>
                    <a:pt x="464" y="308"/>
                    <a:pt x="444" y="323"/>
                  </a:cubicBezTo>
                  <a:cubicBezTo>
                    <a:pt x="443" y="309"/>
                    <a:pt x="442" y="292"/>
                    <a:pt x="440" y="274"/>
                  </a:cubicBezTo>
                  <a:cubicBezTo>
                    <a:pt x="433" y="276"/>
                    <a:pt x="423" y="279"/>
                    <a:pt x="414" y="282"/>
                  </a:cubicBezTo>
                  <a:cubicBezTo>
                    <a:pt x="414" y="281"/>
                    <a:pt x="414" y="279"/>
                    <a:pt x="414" y="277"/>
                  </a:cubicBezTo>
                  <a:cubicBezTo>
                    <a:pt x="401" y="274"/>
                    <a:pt x="388" y="272"/>
                    <a:pt x="372" y="269"/>
                  </a:cubicBezTo>
                  <a:cubicBezTo>
                    <a:pt x="376" y="264"/>
                    <a:pt x="379" y="260"/>
                    <a:pt x="383" y="255"/>
                  </a:cubicBezTo>
                  <a:cubicBezTo>
                    <a:pt x="372" y="250"/>
                    <a:pt x="362" y="245"/>
                    <a:pt x="351" y="239"/>
                  </a:cubicBezTo>
                  <a:cubicBezTo>
                    <a:pt x="357" y="233"/>
                    <a:pt x="360" y="229"/>
                    <a:pt x="364" y="225"/>
                  </a:cubicBezTo>
                  <a:cubicBezTo>
                    <a:pt x="356" y="216"/>
                    <a:pt x="349" y="207"/>
                    <a:pt x="341" y="196"/>
                  </a:cubicBezTo>
                  <a:cubicBezTo>
                    <a:pt x="351" y="195"/>
                    <a:pt x="356" y="194"/>
                    <a:pt x="364" y="192"/>
                  </a:cubicBezTo>
                  <a:cubicBezTo>
                    <a:pt x="356" y="181"/>
                    <a:pt x="350" y="173"/>
                    <a:pt x="344" y="163"/>
                  </a:cubicBezTo>
                  <a:cubicBezTo>
                    <a:pt x="357" y="157"/>
                    <a:pt x="380" y="154"/>
                    <a:pt x="353" y="139"/>
                  </a:cubicBezTo>
                  <a:cubicBezTo>
                    <a:pt x="351" y="138"/>
                    <a:pt x="354" y="130"/>
                    <a:pt x="351" y="122"/>
                  </a:cubicBezTo>
                  <a:cubicBezTo>
                    <a:pt x="343" y="130"/>
                    <a:pt x="336" y="139"/>
                    <a:pt x="328" y="148"/>
                  </a:cubicBezTo>
                  <a:cubicBezTo>
                    <a:pt x="330" y="155"/>
                    <a:pt x="333" y="164"/>
                    <a:pt x="337" y="175"/>
                  </a:cubicBezTo>
                  <a:cubicBezTo>
                    <a:pt x="330" y="175"/>
                    <a:pt x="326" y="175"/>
                    <a:pt x="321" y="175"/>
                  </a:cubicBezTo>
                  <a:cubicBezTo>
                    <a:pt x="310" y="189"/>
                    <a:pt x="346" y="200"/>
                    <a:pt x="325" y="218"/>
                  </a:cubicBezTo>
                  <a:cubicBezTo>
                    <a:pt x="328" y="222"/>
                    <a:pt x="332" y="228"/>
                    <a:pt x="336" y="233"/>
                  </a:cubicBezTo>
                  <a:cubicBezTo>
                    <a:pt x="332" y="237"/>
                    <a:pt x="327" y="240"/>
                    <a:pt x="323" y="243"/>
                  </a:cubicBezTo>
                  <a:cubicBezTo>
                    <a:pt x="327" y="247"/>
                    <a:pt x="331" y="251"/>
                    <a:pt x="335" y="254"/>
                  </a:cubicBezTo>
                  <a:cubicBezTo>
                    <a:pt x="342" y="259"/>
                    <a:pt x="349" y="263"/>
                    <a:pt x="359" y="269"/>
                  </a:cubicBezTo>
                  <a:cubicBezTo>
                    <a:pt x="350" y="273"/>
                    <a:pt x="345" y="275"/>
                    <a:pt x="334" y="279"/>
                  </a:cubicBezTo>
                  <a:cubicBezTo>
                    <a:pt x="347" y="283"/>
                    <a:pt x="354" y="285"/>
                    <a:pt x="361" y="287"/>
                  </a:cubicBezTo>
                  <a:cubicBezTo>
                    <a:pt x="368" y="290"/>
                    <a:pt x="374" y="293"/>
                    <a:pt x="383" y="296"/>
                  </a:cubicBezTo>
                  <a:cubicBezTo>
                    <a:pt x="375" y="302"/>
                    <a:pt x="370" y="306"/>
                    <a:pt x="364" y="311"/>
                  </a:cubicBezTo>
                  <a:cubicBezTo>
                    <a:pt x="381" y="316"/>
                    <a:pt x="396" y="322"/>
                    <a:pt x="413" y="327"/>
                  </a:cubicBezTo>
                  <a:cubicBezTo>
                    <a:pt x="406" y="334"/>
                    <a:pt x="403" y="337"/>
                    <a:pt x="398" y="342"/>
                  </a:cubicBezTo>
                  <a:cubicBezTo>
                    <a:pt x="416" y="344"/>
                    <a:pt x="432" y="347"/>
                    <a:pt x="449" y="349"/>
                  </a:cubicBezTo>
                  <a:cubicBezTo>
                    <a:pt x="449" y="351"/>
                    <a:pt x="449" y="352"/>
                    <a:pt x="449" y="354"/>
                  </a:cubicBezTo>
                  <a:cubicBezTo>
                    <a:pt x="443" y="359"/>
                    <a:pt x="437" y="365"/>
                    <a:pt x="429" y="370"/>
                  </a:cubicBezTo>
                  <a:cubicBezTo>
                    <a:pt x="448" y="373"/>
                    <a:pt x="464" y="376"/>
                    <a:pt x="480" y="378"/>
                  </a:cubicBezTo>
                  <a:cubicBezTo>
                    <a:pt x="488" y="403"/>
                    <a:pt x="458" y="386"/>
                    <a:pt x="457" y="402"/>
                  </a:cubicBezTo>
                  <a:cubicBezTo>
                    <a:pt x="470" y="410"/>
                    <a:pt x="483" y="419"/>
                    <a:pt x="500" y="430"/>
                  </a:cubicBezTo>
                  <a:cubicBezTo>
                    <a:pt x="485" y="435"/>
                    <a:pt x="475" y="438"/>
                    <a:pt x="467" y="441"/>
                  </a:cubicBezTo>
                  <a:cubicBezTo>
                    <a:pt x="481" y="453"/>
                    <a:pt x="493" y="464"/>
                    <a:pt x="505" y="474"/>
                  </a:cubicBezTo>
                  <a:cubicBezTo>
                    <a:pt x="504" y="476"/>
                    <a:pt x="503" y="478"/>
                    <a:pt x="501" y="480"/>
                  </a:cubicBezTo>
                  <a:cubicBezTo>
                    <a:pt x="497" y="480"/>
                    <a:pt x="493" y="478"/>
                    <a:pt x="489" y="479"/>
                  </a:cubicBezTo>
                  <a:cubicBezTo>
                    <a:pt x="485" y="479"/>
                    <a:pt x="481" y="481"/>
                    <a:pt x="478" y="484"/>
                  </a:cubicBezTo>
                  <a:cubicBezTo>
                    <a:pt x="477" y="486"/>
                    <a:pt x="480" y="492"/>
                    <a:pt x="482" y="494"/>
                  </a:cubicBezTo>
                  <a:cubicBezTo>
                    <a:pt x="495" y="509"/>
                    <a:pt x="499" y="524"/>
                    <a:pt x="486" y="541"/>
                  </a:cubicBezTo>
                  <a:cubicBezTo>
                    <a:pt x="479" y="537"/>
                    <a:pt x="471" y="532"/>
                    <a:pt x="464" y="528"/>
                  </a:cubicBezTo>
                  <a:cubicBezTo>
                    <a:pt x="472" y="551"/>
                    <a:pt x="481" y="572"/>
                    <a:pt x="464" y="594"/>
                  </a:cubicBezTo>
                  <a:cubicBezTo>
                    <a:pt x="458" y="586"/>
                    <a:pt x="453" y="579"/>
                    <a:pt x="447" y="572"/>
                  </a:cubicBezTo>
                  <a:cubicBezTo>
                    <a:pt x="446" y="573"/>
                    <a:pt x="444" y="573"/>
                    <a:pt x="442" y="574"/>
                  </a:cubicBezTo>
                  <a:cubicBezTo>
                    <a:pt x="439" y="591"/>
                    <a:pt x="436" y="608"/>
                    <a:pt x="432" y="625"/>
                  </a:cubicBezTo>
                  <a:cubicBezTo>
                    <a:pt x="431" y="624"/>
                    <a:pt x="429" y="624"/>
                    <a:pt x="427" y="624"/>
                  </a:cubicBezTo>
                  <a:cubicBezTo>
                    <a:pt x="424" y="618"/>
                    <a:pt x="421" y="611"/>
                    <a:pt x="417" y="600"/>
                  </a:cubicBezTo>
                  <a:cubicBezTo>
                    <a:pt x="407" y="616"/>
                    <a:pt x="400" y="629"/>
                    <a:pt x="390" y="646"/>
                  </a:cubicBezTo>
                  <a:cubicBezTo>
                    <a:pt x="387" y="634"/>
                    <a:pt x="384" y="625"/>
                    <a:pt x="381" y="613"/>
                  </a:cubicBezTo>
                  <a:cubicBezTo>
                    <a:pt x="366" y="630"/>
                    <a:pt x="357" y="650"/>
                    <a:pt x="335" y="644"/>
                  </a:cubicBezTo>
                  <a:cubicBezTo>
                    <a:pt x="338" y="635"/>
                    <a:pt x="342" y="626"/>
                    <a:pt x="347" y="615"/>
                  </a:cubicBezTo>
                  <a:cubicBezTo>
                    <a:pt x="326" y="617"/>
                    <a:pt x="310" y="618"/>
                    <a:pt x="292" y="619"/>
                  </a:cubicBezTo>
                  <a:cubicBezTo>
                    <a:pt x="304" y="599"/>
                    <a:pt x="302" y="595"/>
                    <a:pt x="283" y="590"/>
                  </a:cubicBezTo>
                  <a:cubicBezTo>
                    <a:pt x="276" y="588"/>
                    <a:pt x="268" y="585"/>
                    <a:pt x="258" y="582"/>
                  </a:cubicBezTo>
                  <a:cubicBezTo>
                    <a:pt x="265" y="576"/>
                    <a:pt x="269" y="572"/>
                    <a:pt x="274" y="568"/>
                  </a:cubicBezTo>
                  <a:cubicBezTo>
                    <a:pt x="263" y="562"/>
                    <a:pt x="253" y="557"/>
                    <a:pt x="245" y="553"/>
                  </a:cubicBezTo>
                  <a:cubicBezTo>
                    <a:pt x="245" y="546"/>
                    <a:pt x="247" y="538"/>
                    <a:pt x="244" y="535"/>
                  </a:cubicBezTo>
                  <a:cubicBezTo>
                    <a:pt x="236" y="525"/>
                    <a:pt x="218" y="527"/>
                    <a:pt x="213" y="511"/>
                  </a:cubicBezTo>
                  <a:cubicBezTo>
                    <a:pt x="212" y="509"/>
                    <a:pt x="196" y="511"/>
                    <a:pt x="183" y="511"/>
                  </a:cubicBezTo>
                  <a:cubicBezTo>
                    <a:pt x="189" y="521"/>
                    <a:pt x="194" y="528"/>
                    <a:pt x="200" y="537"/>
                  </a:cubicBezTo>
                  <a:cubicBezTo>
                    <a:pt x="197" y="540"/>
                    <a:pt x="193" y="542"/>
                    <a:pt x="189" y="545"/>
                  </a:cubicBezTo>
                  <a:cubicBezTo>
                    <a:pt x="198" y="551"/>
                    <a:pt x="206" y="557"/>
                    <a:pt x="216" y="563"/>
                  </a:cubicBezTo>
                  <a:cubicBezTo>
                    <a:pt x="211" y="566"/>
                    <a:pt x="208" y="568"/>
                    <a:pt x="202" y="572"/>
                  </a:cubicBezTo>
                  <a:cubicBezTo>
                    <a:pt x="216" y="577"/>
                    <a:pt x="227" y="582"/>
                    <a:pt x="240" y="587"/>
                  </a:cubicBezTo>
                  <a:cubicBezTo>
                    <a:pt x="237" y="591"/>
                    <a:pt x="236" y="595"/>
                    <a:pt x="233" y="599"/>
                  </a:cubicBezTo>
                  <a:cubicBezTo>
                    <a:pt x="242" y="601"/>
                    <a:pt x="250" y="602"/>
                    <a:pt x="258" y="604"/>
                  </a:cubicBezTo>
                  <a:cubicBezTo>
                    <a:pt x="260" y="605"/>
                    <a:pt x="261" y="607"/>
                    <a:pt x="263" y="609"/>
                  </a:cubicBezTo>
                  <a:cubicBezTo>
                    <a:pt x="256" y="609"/>
                    <a:pt x="249" y="608"/>
                    <a:pt x="242" y="608"/>
                  </a:cubicBezTo>
                  <a:cubicBezTo>
                    <a:pt x="244" y="611"/>
                    <a:pt x="247" y="615"/>
                    <a:pt x="249" y="619"/>
                  </a:cubicBezTo>
                  <a:cubicBezTo>
                    <a:pt x="258" y="623"/>
                    <a:pt x="266" y="628"/>
                    <a:pt x="273" y="631"/>
                  </a:cubicBezTo>
                  <a:cubicBezTo>
                    <a:pt x="273" y="638"/>
                    <a:pt x="273" y="644"/>
                    <a:pt x="273" y="649"/>
                  </a:cubicBezTo>
                  <a:cubicBezTo>
                    <a:pt x="272" y="659"/>
                    <a:pt x="273" y="670"/>
                    <a:pt x="269" y="678"/>
                  </a:cubicBezTo>
                  <a:cubicBezTo>
                    <a:pt x="260" y="692"/>
                    <a:pt x="248" y="704"/>
                    <a:pt x="239" y="717"/>
                  </a:cubicBezTo>
                  <a:cubicBezTo>
                    <a:pt x="235" y="723"/>
                    <a:pt x="233" y="730"/>
                    <a:pt x="232" y="737"/>
                  </a:cubicBezTo>
                  <a:cubicBezTo>
                    <a:pt x="231" y="753"/>
                    <a:pt x="229" y="767"/>
                    <a:pt x="209" y="770"/>
                  </a:cubicBezTo>
                  <a:cubicBezTo>
                    <a:pt x="207" y="771"/>
                    <a:pt x="204" y="779"/>
                    <a:pt x="203" y="783"/>
                  </a:cubicBezTo>
                  <a:cubicBezTo>
                    <a:pt x="201" y="801"/>
                    <a:pt x="189" y="809"/>
                    <a:pt x="171" y="816"/>
                  </a:cubicBezTo>
                  <a:cubicBezTo>
                    <a:pt x="175" y="808"/>
                    <a:pt x="177" y="803"/>
                    <a:pt x="180" y="795"/>
                  </a:cubicBezTo>
                  <a:cubicBezTo>
                    <a:pt x="167" y="801"/>
                    <a:pt x="157" y="805"/>
                    <a:pt x="147" y="810"/>
                  </a:cubicBezTo>
                  <a:cubicBezTo>
                    <a:pt x="130" y="817"/>
                    <a:pt x="118" y="804"/>
                    <a:pt x="103" y="800"/>
                  </a:cubicBezTo>
                  <a:cubicBezTo>
                    <a:pt x="86" y="796"/>
                    <a:pt x="68" y="790"/>
                    <a:pt x="49" y="785"/>
                  </a:cubicBezTo>
                  <a:cubicBezTo>
                    <a:pt x="53" y="780"/>
                    <a:pt x="57" y="773"/>
                    <a:pt x="63" y="767"/>
                  </a:cubicBezTo>
                  <a:cubicBezTo>
                    <a:pt x="74" y="755"/>
                    <a:pt x="83" y="739"/>
                    <a:pt x="97" y="732"/>
                  </a:cubicBezTo>
                  <a:cubicBezTo>
                    <a:pt x="126" y="717"/>
                    <a:pt x="148" y="680"/>
                    <a:pt x="190" y="696"/>
                  </a:cubicBezTo>
                  <a:cubicBezTo>
                    <a:pt x="198" y="699"/>
                    <a:pt x="211" y="698"/>
                    <a:pt x="214" y="683"/>
                  </a:cubicBezTo>
                  <a:cubicBezTo>
                    <a:pt x="218" y="664"/>
                    <a:pt x="212" y="651"/>
                    <a:pt x="196" y="643"/>
                  </a:cubicBezTo>
                  <a:cubicBezTo>
                    <a:pt x="183" y="635"/>
                    <a:pt x="168" y="630"/>
                    <a:pt x="157" y="620"/>
                  </a:cubicBezTo>
                  <a:cubicBezTo>
                    <a:pt x="145" y="610"/>
                    <a:pt x="137" y="596"/>
                    <a:pt x="127" y="583"/>
                  </a:cubicBezTo>
                  <a:cubicBezTo>
                    <a:pt x="120" y="602"/>
                    <a:pt x="102" y="607"/>
                    <a:pt x="85" y="614"/>
                  </a:cubicBezTo>
                  <a:cubicBezTo>
                    <a:pt x="74" y="619"/>
                    <a:pt x="67" y="628"/>
                    <a:pt x="58" y="635"/>
                  </a:cubicBezTo>
                  <a:cubicBezTo>
                    <a:pt x="67" y="644"/>
                    <a:pt x="73" y="650"/>
                    <a:pt x="79" y="656"/>
                  </a:cubicBezTo>
                  <a:cubicBezTo>
                    <a:pt x="75" y="659"/>
                    <a:pt x="70" y="662"/>
                    <a:pt x="65" y="666"/>
                  </a:cubicBezTo>
                  <a:cubicBezTo>
                    <a:pt x="43" y="645"/>
                    <a:pt x="22" y="625"/>
                    <a:pt x="0" y="605"/>
                  </a:cubicBezTo>
                  <a:cubicBezTo>
                    <a:pt x="6" y="598"/>
                    <a:pt x="11" y="593"/>
                    <a:pt x="16" y="586"/>
                  </a:cubicBezTo>
                  <a:cubicBezTo>
                    <a:pt x="19" y="589"/>
                    <a:pt x="22" y="593"/>
                    <a:pt x="26" y="597"/>
                  </a:cubicBezTo>
                  <a:cubicBezTo>
                    <a:pt x="26" y="591"/>
                    <a:pt x="26" y="586"/>
                    <a:pt x="27" y="579"/>
                  </a:cubicBezTo>
                  <a:cubicBezTo>
                    <a:pt x="27" y="579"/>
                    <a:pt x="28" y="578"/>
                    <a:pt x="29" y="578"/>
                  </a:cubicBezTo>
                  <a:cubicBezTo>
                    <a:pt x="40" y="576"/>
                    <a:pt x="51" y="574"/>
                    <a:pt x="67" y="571"/>
                  </a:cubicBezTo>
                  <a:cubicBezTo>
                    <a:pt x="60" y="585"/>
                    <a:pt x="56" y="593"/>
                    <a:pt x="50" y="604"/>
                  </a:cubicBezTo>
                  <a:cubicBezTo>
                    <a:pt x="73" y="597"/>
                    <a:pt x="77" y="579"/>
                    <a:pt x="82" y="564"/>
                  </a:cubicBezTo>
                  <a:cubicBezTo>
                    <a:pt x="89" y="540"/>
                    <a:pt x="98" y="518"/>
                    <a:pt x="121" y="505"/>
                  </a:cubicBezTo>
                  <a:cubicBezTo>
                    <a:pt x="127" y="502"/>
                    <a:pt x="129" y="492"/>
                    <a:pt x="134" y="486"/>
                  </a:cubicBezTo>
                  <a:cubicBezTo>
                    <a:pt x="154" y="453"/>
                    <a:pt x="183" y="441"/>
                    <a:pt x="223" y="453"/>
                  </a:cubicBezTo>
                  <a:cubicBezTo>
                    <a:pt x="208" y="424"/>
                    <a:pt x="245" y="426"/>
                    <a:pt x="248" y="407"/>
                  </a:cubicBezTo>
                  <a:cubicBezTo>
                    <a:pt x="245" y="406"/>
                    <a:pt x="243" y="406"/>
                    <a:pt x="241" y="405"/>
                  </a:cubicBezTo>
                  <a:cubicBezTo>
                    <a:pt x="236" y="403"/>
                    <a:pt x="229" y="402"/>
                    <a:pt x="225" y="399"/>
                  </a:cubicBezTo>
                  <a:cubicBezTo>
                    <a:pt x="223" y="398"/>
                    <a:pt x="225" y="388"/>
                    <a:pt x="227" y="387"/>
                  </a:cubicBezTo>
                  <a:cubicBezTo>
                    <a:pt x="233" y="386"/>
                    <a:pt x="239" y="386"/>
                    <a:pt x="244" y="388"/>
                  </a:cubicBezTo>
                  <a:cubicBezTo>
                    <a:pt x="261" y="391"/>
                    <a:pt x="276" y="390"/>
                    <a:pt x="289" y="378"/>
                  </a:cubicBezTo>
                  <a:cubicBezTo>
                    <a:pt x="294" y="374"/>
                    <a:pt x="300" y="371"/>
                    <a:pt x="305" y="369"/>
                  </a:cubicBezTo>
                  <a:cubicBezTo>
                    <a:pt x="285" y="334"/>
                    <a:pt x="265" y="298"/>
                    <a:pt x="244" y="263"/>
                  </a:cubicBezTo>
                  <a:cubicBezTo>
                    <a:pt x="227" y="279"/>
                    <a:pt x="206" y="297"/>
                    <a:pt x="187" y="313"/>
                  </a:cubicBezTo>
                  <a:cubicBezTo>
                    <a:pt x="190" y="327"/>
                    <a:pt x="219" y="329"/>
                    <a:pt x="198" y="345"/>
                  </a:cubicBezTo>
                  <a:cubicBezTo>
                    <a:pt x="185" y="334"/>
                    <a:pt x="173" y="324"/>
                    <a:pt x="161" y="315"/>
                  </a:cubicBezTo>
                  <a:cubicBezTo>
                    <a:pt x="143" y="302"/>
                    <a:pt x="138" y="290"/>
                    <a:pt x="148" y="272"/>
                  </a:cubicBezTo>
                  <a:cubicBezTo>
                    <a:pt x="156" y="258"/>
                    <a:pt x="170" y="252"/>
                    <a:pt x="187" y="263"/>
                  </a:cubicBezTo>
                  <a:cubicBezTo>
                    <a:pt x="184" y="271"/>
                    <a:pt x="181" y="280"/>
                    <a:pt x="177" y="289"/>
                  </a:cubicBezTo>
                  <a:cubicBezTo>
                    <a:pt x="179" y="290"/>
                    <a:pt x="181" y="291"/>
                    <a:pt x="183" y="292"/>
                  </a:cubicBezTo>
                  <a:cubicBezTo>
                    <a:pt x="190" y="279"/>
                    <a:pt x="197" y="265"/>
                    <a:pt x="204" y="251"/>
                  </a:cubicBezTo>
                  <a:cubicBezTo>
                    <a:pt x="205" y="248"/>
                    <a:pt x="205" y="243"/>
                    <a:pt x="207" y="240"/>
                  </a:cubicBezTo>
                  <a:cubicBezTo>
                    <a:pt x="234" y="203"/>
                    <a:pt x="237" y="158"/>
                    <a:pt x="255" y="118"/>
                  </a:cubicBezTo>
                  <a:cubicBezTo>
                    <a:pt x="264" y="95"/>
                    <a:pt x="281" y="76"/>
                    <a:pt x="302" y="58"/>
                  </a:cubicBezTo>
                  <a:cubicBezTo>
                    <a:pt x="322" y="42"/>
                    <a:pt x="339" y="38"/>
                    <a:pt x="361" y="39"/>
                  </a:cubicBezTo>
                  <a:cubicBezTo>
                    <a:pt x="367" y="39"/>
                    <a:pt x="373" y="42"/>
                    <a:pt x="378" y="42"/>
                  </a:cubicBezTo>
                  <a:cubicBezTo>
                    <a:pt x="385" y="43"/>
                    <a:pt x="392" y="41"/>
                    <a:pt x="399" y="40"/>
                  </a:cubicBezTo>
                  <a:cubicBezTo>
                    <a:pt x="408" y="38"/>
                    <a:pt x="417" y="35"/>
                    <a:pt x="427" y="35"/>
                  </a:cubicBezTo>
                  <a:cubicBezTo>
                    <a:pt x="446" y="33"/>
                    <a:pt x="466" y="31"/>
                    <a:pt x="484" y="30"/>
                  </a:cubicBezTo>
                  <a:cubicBezTo>
                    <a:pt x="487" y="17"/>
                    <a:pt x="489" y="8"/>
                    <a:pt x="491" y="0"/>
                  </a:cubicBezTo>
                  <a:cubicBezTo>
                    <a:pt x="500" y="4"/>
                    <a:pt x="505" y="7"/>
                    <a:pt x="510" y="9"/>
                  </a:cubicBezTo>
                  <a:cubicBezTo>
                    <a:pt x="508" y="12"/>
                    <a:pt x="505" y="17"/>
                    <a:pt x="500" y="27"/>
                  </a:cubicBezTo>
                  <a:cubicBezTo>
                    <a:pt x="527" y="28"/>
                    <a:pt x="551" y="29"/>
                    <a:pt x="575" y="30"/>
                  </a:cubicBezTo>
                  <a:cubicBezTo>
                    <a:pt x="575" y="51"/>
                    <a:pt x="556" y="47"/>
                    <a:pt x="542" y="56"/>
                  </a:cubicBezTo>
                  <a:cubicBezTo>
                    <a:pt x="554" y="59"/>
                    <a:pt x="566" y="62"/>
                    <a:pt x="578" y="66"/>
                  </a:cubicBezTo>
                  <a:cubicBezTo>
                    <a:pt x="573" y="86"/>
                    <a:pt x="563" y="90"/>
                    <a:pt x="546" y="77"/>
                  </a:cubicBezTo>
                  <a:cubicBezTo>
                    <a:pt x="539" y="71"/>
                    <a:pt x="531" y="66"/>
                    <a:pt x="522" y="63"/>
                  </a:cubicBezTo>
                  <a:cubicBezTo>
                    <a:pt x="530" y="72"/>
                    <a:pt x="537" y="80"/>
                    <a:pt x="522" y="88"/>
                  </a:cubicBezTo>
                  <a:cubicBezTo>
                    <a:pt x="528" y="90"/>
                    <a:pt x="533" y="91"/>
                    <a:pt x="538" y="93"/>
                  </a:cubicBezTo>
                  <a:cubicBezTo>
                    <a:pt x="537" y="94"/>
                    <a:pt x="537" y="96"/>
                    <a:pt x="537" y="97"/>
                  </a:cubicBezTo>
                  <a:cubicBezTo>
                    <a:pt x="530" y="97"/>
                    <a:pt x="523" y="97"/>
                    <a:pt x="515" y="97"/>
                  </a:cubicBezTo>
                  <a:cubicBezTo>
                    <a:pt x="515" y="89"/>
                    <a:pt x="515" y="81"/>
                    <a:pt x="515" y="73"/>
                  </a:cubicBezTo>
                  <a:cubicBezTo>
                    <a:pt x="514" y="57"/>
                    <a:pt x="504" y="49"/>
                    <a:pt x="489" y="54"/>
                  </a:cubicBezTo>
                  <a:cubicBezTo>
                    <a:pt x="469" y="59"/>
                    <a:pt x="449" y="65"/>
                    <a:pt x="430" y="73"/>
                  </a:cubicBezTo>
                  <a:cubicBezTo>
                    <a:pt x="425" y="75"/>
                    <a:pt x="419" y="82"/>
                    <a:pt x="419" y="87"/>
                  </a:cubicBezTo>
                  <a:cubicBezTo>
                    <a:pt x="418" y="113"/>
                    <a:pt x="419" y="139"/>
                    <a:pt x="420" y="165"/>
                  </a:cubicBezTo>
                  <a:cubicBezTo>
                    <a:pt x="420" y="166"/>
                    <a:pt x="421" y="167"/>
                    <a:pt x="423" y="170"/>
                  </a:cubicBezTo>
                  <a:cubicBezTo>
                    <a:pt x="431" y="163"/>
                    <a:pt x="439" y="157"/>
                    <a:pt x="447" y="150"/>
                  </a:cubicBezTo>
                  <a:cubicBezTo>
                    <a:pt x="444" y="147"/>
                    <a:pt x="441" y="145"/>
                    <a:pt x="437" y="141"/>
                  </a:cubicBezTo>
                  <a:cubicBezTo>
                    <a:pt x="446" y="136"/>
                    <a:pt x="453" y="133"/>
                    <a:pt x="461" y="128"/>
                  </a:cubicBezTo>
                  <a:cubicBezTo>
                    <a:pt x="443" y="108"/>
                    <a:pt x="459" y="94"/>
                    <a:pt x="473" y="75"/>
                  </a:cubicBezTo>
                  <a:cubicBezTo>
                    <a:pt x="484" y="85"/>
                    <a:pt x="495" y="94"/>
                    <a:pt x="508" y="107"/>
                  </a:cubicBezTo>
                  <a:cubicBezTo>
                    <a:pt x="496" y="111"/>
                    <a:pt x="490" y="113"/>
                    <a:pt x="483" y="115"/>
                  </a:cubicBezTo>
                  <a:cubicBezTo>
                    <a:pt x="483" y="121"/>
                    <a:pt x="483" y="127"/>
                    <a:pt x="483" y="137"/>
                  </a:cubicBezTo>
                  <a:cubicBezTo>
                    <a:pt x="498" y="126"/>
                    <a:pt x="511" y="117"/>
                    <a:pt x="524" y="108"/>
                  </a:cubicBezTo>
                  <a:cubicBezTo>
                    <a:pt x="525" y="108"/>
                    <a:pt x="526" y="109"/>
                    <a:pt x="527" y="110"/>
                  </a:cubicBezTo>
                  <a:cubicBezTo>
                    <a:pt x="515" y="125"/>
                    <a:pt x="504" y="141"/>
                    <a:pt x="490" y="159"/>
                  </a:cubicBezTo>
                  <a:cubicBezTo>
                    <a:pt x="518" y="162"/>
                    <a:pt x="519" y="140"/>
                    <a:pt x="529" y="130"/>
                  </a:cubicBezTo>
                  <a:cubicBezTo>
                    <a:pt x="537" y="127"/>
                    <a:pt x="544" y="124"/>
                    <a:pt x="552" y="121"/>
                  </a:cubicBezTo>
                  <a:cubicBezTo>
                    <a:pt x="556" y="120"/>
                    <a:pt x="560" y="120"/>
                    <a:pt x="564" y="120"/>
                  </a:cubicBezTo>
                  <a:cubicBezTo>
                    <a:pt x="563" y="125"/>
                    <a:pt x="564" y="132"/>
                    <a:pt x="562" y="133"/>
                  </a:cubicBezTo>
                  <a:cubicBezTo>
                    <a:pt x="553" y="137"/>
                    <a:pt x="543" y="138"/>
                    <a:pt x="532" y="141"/>
                  </a:cubicBezTo>
                  <a:cubicBezTo>
                    <a:pt x="534" y="145"/>
                    <a:pt x="537" y="149"/>
                    <a:pt x="540" y="155"/>
                  </a:cubicBezTo>
                  <a:cubicBezTo>
                    <a:pt x="545" y="138"/>
                    <a:pt x="553" y="136"/>
                    <a:pt x="563" y="150"/>
                  </a:cubicBezTo>
                  <a:lnTo>
                    <a:pt x="563" y="149"/>
                  </a:lnTo>
                  <a:close/>
                  <a:moveTo>
                    <a:pt x="368" y="546"/>
                  </a:moveTo>
                  <a:cubicBezTo>
                    <a:pt x="369" y="544"/>
                    <a:pt x="369" y="541"/>
                    <a:pt x="370" y="539"/>
                  </a:cubicBezTo>
                  <a:cubicBezTo>
                    <a:pt x="373" y="534"/>
                    <a:pt x="376" y="529"/>
                    <a:pt x="380" y="525"/>
                  </a:cubicBezTo>
                  <a:cubicBezTo>
                    <a:pt x="396" y="500"/>
                    <a:pt x="404" y="455"/>
                    <a:pt x="375" y="431"/>
                  </a:cubicBezTo>
                  <a:cubicBezTo>
                    <a:pt x="354" y="413"/>
                    <a:pt x="335" y="392"/>
                    <a:pt x="314" y="372"/>
                  </a:cubicBezTo>
                  <a:cubicBezTo>
                    <a:pt x="312" y="373"/>
                    <a:pt x="309" y="376"/>
                    <a:pt x="307" y="379"/>
                  </a:cubicBezTo>
                  <a:cubicBezTo>
                    <a:pt x="305" y="380"/>
                    <a:pt x="304" y="383"/>
                    <a:pt x="304" y="383"/>
                  </a:cubicBezTo>
                  <a:cubicBezTo>
                    <a:pt x="313" y="390"/>
                    <a:pt x="321" y="396"/>
                    <a:pt x="332" y="405"/>
                  </a:cubicBezTo>
                  <a:cubicBezTo>
                    <a:pt x="321" y="406"/>
                    <a:pt x="315" y="407"/>
                    <a:pt x="311" y="407"/>
                  </a:cubicBezTo>
                  <a:cubicBezTo>
                    <a:pt x="313" y="415"/>
                    <a:pt x="316" y="422"/>
                    <a:pt x="318" y="429"/>
                  </a:cubicBezTo>
                  <a:cubicBezTo>
                    <a:pt x="317" y="431"/>
                    <a:pt x="315" y="432"/>
                    <a:pt x="314" y="434"/>
                  </a:cubicBezTo>
                  <a:cubicBezTo>
                    <a:pt x="306" y="428"/>
                    <a:pt x="298" y="422"/>
                    <a:pt x="289" y="418"/>
                  </a:cubicBezTo>
                  <a:cubicBezTo>
                    <a:pt x="284" y="415"/>
                    <a:pt x="278" y="415"/>
                    <a:pt x="273" y="414"/>
                  </a:cubicBezTo>
                  <a:cubicBezTo>
                    <a:pt x="272" y="420"/>
                    <a:pt x="269" y="428"/>
                    <a:pt x="271" y="431"/>
                  </a:cubicBezTo>
                  <a:cubicBezTo>
                    <a:pt x="278" y="440"/>
                    <a:pt x="287" y="449"/>
                    <a:pt x="297" y="456"/>
                  </a:cubicBezTo>
                  <a:cubicBezTo>
                    <a:pt x="324" y="477"/>
                    <a:pt x="326" y="487"/>
                    <a:pt x="308" y="522"/>
                  </a:cubicBezTo>
                  <a:cubicBezTo>
                    <a:pt x="328" y="530"/>
                    <a:pt x="348" y="538"/>
                    <a:pt x="368" y="54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4"/>
            <p:cNvSpPr>
              <a:spLocks noEditPoints="1"/>
            </p:cNvSpPr>
            <p:nvPr/>
          </p:nvSpPr>
          <p:spPr bwMode="auto">
            <a:xfrm>
              <a:off x="7436892" y="3305322"/>
              <a:ext cx="239234" cy="305319"/>
            </a:xfrm>
            <a:custGeom>
              <a:avLst/>
              <a:gdLst>
                <a:gd name="T0" fmla="*/ 121 w 274"/>
                <a:gd name="T1" fmla="*/ 313 h 350"/>
                <a:gd name="T2" fmla="*/ 207 w 274"/>
                <a:gd name="T3" fmla="*/ 321 h 350"/>
                <a:gd name="T4" fmla="*/ 100 w 274"/>
                <a:gd name="T5" fmla="*/ 319 h 350"/>
                <a:gd name="T6" fmla="*/ 33 w 274"/>
                <a:gd name="T7" fmla="*/ 259 h 350"/>
                <a:gd name="T8" fmla="*/ 4 w 274"/>
                <a:gd name="T9" fmla="*/ 230 h 350"/>
                <a:gd name="T10" fmla="*/ 5 w 274"/>
                <a:gd name="T11" fmla="*/ 119 h 350"/>
                <a:gd name="T12" fmla="*/ 35 w 274"/>
                <a:gd name="T13" fmla="*/ 88 h 350"/>
                <a:gd name="T14" fmla="*/ 51 w 274"/>
                <a:gd name="T15" fmla="*/ 38 h 350"/>
                <a:gd name="T16" fmla="*/ 153 w 274"/>
                <a:gd name="T17" fmla="*/ 13 h 350"/>
                <a:gd name="T18" fmla="*/ 207 w 274"/>
                <a:gd name="T19" fmla="*/ 24 h 350"/>
                <a:gd name="T20" fmla="*/ 153 w 274"/>
                <a:gd name="T21" fmla="*/ 32 h 350"/>
                <a:gd name="T22" fmla="*/ 137 w 274"/>
                <a:gd name="T23" fmla="*/ 66 h 350"/>
                <a:gd name="T24" fmla="*/ 237 w 274"/>
                <a:gd name="T25" fmla="*/ 61 h 350"/>
                <a:gd name="T26" fmla="*/ 242 w 274"/>
                <a:gd name="T27" fmla="*/ 76 h 350"/>
                <a:gd name="T28" fmla="*/ 207 w 274"/>
                <a:gd name="T29" fmla="*/ 82 h 350"/>
                <a:gd name="T30" fmla="*/ 165 w 274"/>
                <a:gd name="T31" fmla="*/ 128 h 350"/>
                <a:gd name="T32" fmla="*/ 230 w 274"/>
                <a:gd name="T33" fmla="*/ 118 h 350"/>
                <a:gd name="T34" fmla="*/ 178 w 274"/>
                <a:gd name="T35" fmla="*/ 203 h 350"/>
                <a:gd name="T36" fmla="*/ 228 w 274"/>
                <a:gd name="T37" fmla="*/ 233 h 350"/>
                <a:gd name="T38" fmla="*/ 168 w 274"/>
                <a:gd name="T39" fmla="*/ 224 h 350"/>
                <a:gd name="T40" fmla="*/ 207 w 274"/>
                <a:gd name="T41" fmla="*/ 261 h 350"/>
                <a:gd name="T42" fmla="*/ 273 w 274"/>
                <a:gd name="T43" fmla="*/ 292 h 350"/>
                <a:gd name="T44" fmla="*/ 159 w 274"/>
                <a:gd name="T45" fmla="*/ 281 h 350"/>
                <a:gd name="T46" fmla="*/ 112 w 274"/>
                <a:gd name="T47" fmla="*/ 300 h 350"/>
                <a:gd name="T48" fmla="*/ 98 w 274"/>
                <a:gd name="T49" fmla="*/ 61 h 350"/>
                <a:gd name="T50" fmla="*/ 62 w 274"/>
                <a:gd name="T51" fmla="*/ 87 h 350"/>
                <a:gd name="T52" fmla="*/ 80 w 274"/>
                <a:gd name="T53" fmla="*/ 302 h 350"/>
                <a:gd name="T54" fmla="*/ 61 w 274"/>
                <a:gd name="T55" fmla="*/ 262 h 350"/>
                <a:gd name="T56" fmla="*/ 107 w 274"/>
                <a:gd name="T57" fmla="*/ 286 h 350"/>
                <a:gd name="T58" fmla="*/ 169 w 274"/>
                <a:gd name="T59" fmla="*/ 264 h 350"/>
                <a:gd name="T60" fmla="*/ 100 w 274"/>
                <a:gd name="T61" fmla="*/ 271 h 350"/>
                <a:gd name="T62" fmla="*/ 137 w 274"/>
                <a:gd name="T63" fmla="*/ 91 h 350"/>
                <a:gd name="T64" fmla="*/ 172 w 274"/>
                <a:gd name="T65" fmla="*/ 79 h 350"/>
                <a:gd name="T66" fmla="*/ 131 w 274"/>
                <a:gd name="T67" fmla="*/ 84 h 350"/>
                <a:gd name="T68" fmla="*/ 102 w 274"/>
                <a:gd name="T69" fmla="*/ 8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4" h="350">
                  <a:moveTo>
                    <a:pt x="112" y="300"/>
                  </a:moveTo>
                  <a:cubicBezTo>
                    <a:pt x="114" y="303"/>
                    <a:pt x="117" y="309"/>
                    <a:pt x="121" y="313"/>
                  </a:cubicBezTo>
                  <a:cubicBezTo>
                    <a:pt x="126" y="316"/>
                    <a:pt x="135" y="321"/>
                    <a:pt x="137" y="320"/>
                  </a:cubicBezTo>
                  <a:cubicBezTo>
                    <a:pt x="160" y="299"/>
                    <a:pt x="182" y="324"/>
                    <a:pt x="207" y="321"/>
                  </a:cubicBezTo>
                  <a:cubicBezTo>
                    <a:pt x="191" y="334"/>
                    <a:pt x="176" y="340"/>
                    <a:pt x="161" y="327"/>
                  </a:cubicBezTo>
                  <a:cubicBezTo>
                    <a:pt x="123" y="350"/>
                    <a:pt x="116" y="349"/>
                    <a:pt x="100" y="319"/>
                  </a:cubicBezTo>
                  <a:cubicBezTo>
                    <a:pt x="52" y="331"/>
                    <a:pt x="39" y="306"/>
                    <a:pt x="50" y="252"/>
                  </a:cubicBezTo>
                  <a:cubicBezTo>
                    <a:pt x="44" y="255"/>
                    <a:pt x="39" y="259"/>
                    <a:pt x="33" y="259"/>
                  </a:cubicBezTo>
                  <a:cubicBezTo>
                    <a:pt x="24" y="260"/>
                    <a:pt x="12" y="261"/>
                    <a:pt x="7" y="256"/>
                  </a:cubicBezTo>
                  <a:cubicBezTo>
                    <a:pt x="2" y="251"/>
                    <a:pt x="0" y="235"/>
                    <a:pt x="4" y="230"/>
                  </a:cubicBezTo>
                  <a:cubicBezTo>
                    <a:pt x="20" y="212"/>
                    <a:pt x="13" y="192"/>
                    <a:pt x="15" y="172"/>
                  </a:cubicBezTo>
                  <a:cubicBezTo>
                    <a:pt x="16" y="153"/>
                    <a:pt x="20" y="135"/>
                    <a:pt x="5" y="119"/>
                  </a:cubicBezTo>
                  <a:cubicBezTo>
                    <a:pt x="1" y="114"/>
                    <a:pt x="3" y="98"/>
                    <a:pt x="9" y="92"/>
                  </a:cubicBezTo>
                  <a:cubicBezTo>
                    <a:pt x="13" y="87"/>
                    <a:pt x="26" y="88"/>
                    <a:pt x="35" y="88"/>
                  </a:cubicBezTo>
                  <a:cubicBezTo>
                    <a:pt x="40" y="88"/>
                    <a:pt x="44" y="92"/>
                    <a:pt x="50" y="94"/>
                  </a:cubicBezTo>
                  <a:cubicBezTo>
                    <a:pt x="50" y="74"/>
                    <a:pt x="44" y="52"/>
                    <a:pt x="51" y="38"/>
                  </a:cubicBezTo>
                  <a:cubicBezTo>
                    <a:pt x="60" y="24"/>
                    <a:pt x="81" y="16"/>
                    <a:pt x="100" y="30"/>
                  </a:cubicBezTo>
                  <a:cubicBezTo>
                    <a:pt x="118" y="0"/>
                    <a:pt x="121" y="0"/>
                    <a:pt x="153" y="13"/>
                  </a:cubicBezTo>
                  <a:cubicBezTo>
                    <a:pt x="158" y="15"/>
                    <a:pt x="166" y="16"/>
                    <a:pt x="172" y="14"/>
                  </a:cubicBezTo>
                  <a:cubicBezTo>
                    <a:pt x="188" y="9"/>
                    <a:pt x="198" y="17"/>
                    <a:pt x="207" y="24"/>
                  </a:cubicBezTo>
                  <a:cubicBezTo>
                    <a:pt x="194" y="28"/>
                    <a:pt x="182" y="32"/>
                    <a:pt x="169" y="35"/>
                  </a:cubicBezTo>
                  <a:cubicBezTo>
                    <a:pt x="164" y="36"/>
                    <a:pt x="157" y="35"/>
                    <a:pt x="153" y="32"/>
                  </a:cubicBezTo>
                  <a:cubicBezTo>
                    <a:pt x="136" y="21"/>
                    <a:pt x="126" y="29"/>
                    <a:pt x="109" y="49"/>
                  </a:cubicBezTo>
                  <a:cubicBezTo>
                    <a:pt x="119" y="55"/>
                    <a:pt x="127" y="61"/>
                    <a:pt x="137" y="66"/>
                  </a:cubicBezTo>
                  <a:cubicBezTo>
                    <a:pt x="143" y="68"/>
                    <a:pt x="152" y="72"/>
                    <a:pt x="155" y="70"/>
                  </a:cubicBezTo>
                  <a:cubicBezTo>
                    <a:pt x="181" y="49"/>
                    <a:pt x="209" y="57"/>
                    <a:pt x="237" y="61"/>
                  </a:cubicBezTo>
                  <a:cubicBezTo>
                    <a:pt x="248" y="62"/>
                    <a:pt x="260" y="60"/>
                    <a:pt x="274" y="62"/>
                  </a:cubicBezTo>
                  <a:cubicBezTo>
                    <a:pt x="263" y="67"/>
                    <a:pt x="253" y="75"/>
                    <a:pt x="242" y="76"/>
                  </a:cubicBezTo>
                  <a:cubicBezTo>
                    <a:pt x="231" y="77"/>
                    <a:pt x="219" y="71"/>
                    <a:pt x="204" y="68"/>
                  </a:cubicBezTo>
                  <a:cubicBezTo>
                    <a:pt x="206" y="75"/>
                    <a:pt x="206" y="79"/>
                    <a:pt x="207" y="82"/>
                  </a:cubicBezTo>
                  <a:cubicBezTo>
                    <a:pt x="192" y="79"/>
                    <a:pt x="193" y="92"/>
                    <a:pt x="188" y="99"/>
                  </a:cubicBezTo>
                  <a:cubicBezTo>
                    <a:pt x="182" y="108"/>
                    <a:pt x="175" y="115"/>
                    <a:pt x="165" y="128"/>
                  </a:cubicBezTo>
                  <a:cubicBezTo>
                    <a:pt x="178" y="127"/>
                    <a:pt x="188" y="126"/>
                    <a:pt x="198" y="124"/>
                  </a:cubicBezTo>
                  <a:cubicBezTo>
                    <a:pt x="208" y="121"/>
                    <a:pt x="218" y="117"/>
                    <a:pt x="230" y="118"/>
                  </a:cubicBezTo>
                  <a:cubicBezTo>
                    <a:pt x="213" y="127"/>
                    <a:pt x="197" y="137"/>
                    <a:pt x="178" y="147"/>
                  </a:cubicBezTo>
                  <a:cubicBezTo>
                    <a:pt x="178" y="164"/>
                    <a:pt x="178" y="183"/>
                    <a:pt x="178" y="203"/>
                  </a:cubicBezTo>
                  <a:cubicBezTo>
                    <a:pt x="194" y="211"/>
                    <a:pt x="211" y="220"/>
                    <a:pt x="229" y="229"/>
                  </a:cubicBezTo>
                  <a:cubicBezTo>
                    <a:pt x="229" y="230"/>
                    <a:pt x="228" y="231"/>
                    <a:pt x="228" y="233"/>
                  </a:cubicBezTo>
                  <a:cubicBezTo>
                    <a:pt x="208" y="228"/>
                    <a:pt x="188" y="223"/>
                    <a:pt x="169" y="218"/>
                  </a:cubicBezTo>
                  <a:cubicBezTo>
                    <a:pt x="168" y="220"/>
                    <a:pt x="168" y="222"/>
                    <a:pt x="168" y="224"/>
                  </a:cubicBezTo>
                  <a:cubicBezTo>
                    <a:pt x="177" y="237"/>
                    <a:pt x="187" y="251"/>
                    <a:pt x="197" y="266"/>
                  </a:cubicBezTo>
                  <a:cubicBezTo>
                    <a:pt x="198" y="265"/>
                    <a:pt x="202" y="264"/>
                    <a:pt x="207" y="261"/>
                  </a:cubicBezTo>
                  <a:cubicBezTo>
                    <a:pt x="205" y="267"/>
                    <a:pt x="203" y="271"/>
                    <a:pt x="201" y="277"/>
                  </a:cubicBezTo>
                  <a:cubicBezTo>
                    <a:pt x="226" y="279"/>
                    <a:pt x="254" y="258"/>
                    <a:pt x="273" y="292"/>
                  </a:cubicBezTo>
                  <a:cubicBezTo>
                    <a:pt x="252" y="280"/>
                    <a:pt x="232" y="288"/>
                    <a:pt x="212" y="290"/>
                  </a:cubicBezTo>
                  <a:cubicBezTo>
                    <a:pt x="195" y="291"/>
                    <a:pt x="175" y="295"/>
                    <a:pt x="159" y="281"/>
                  </a:cubicBezTo>
                  <a:cubicBezTo>
                    <a:pt x="149" y="273"/>
                    <a:pt x="141" y="276"/>
                    <a:pt x="132" y="284"/>
                  </a:cubicBezTo>
                  <a:cubicBezTo>
                    <a:pt x="125" y="290"/>
                    <a:pt x="117" y="295"/>
                    <a:pt x="112" y="300"/>
                  </a:cubicBezTo>
                  <a:close/>
                  <a:moveTo>
                    <a:pt x="62" y="87"/>
                  </a:moveTo>
                  <a:cubicBezTo>
                    <a:pt x="84" y="90"/>
                    <a:pt x="95" y="78"/>
                    <a:pt x="98" y="61"/>
                  </a:cubicBezTo>
                  <a:cubicBezTo>
                    <a:pt x="99" y="53"/>
                    <a:pt x="89" y="44"/>
                    <a:pt x="83" y="35"/>
                  </a:cubicBezTo>
                  <a:cubicBezTo>
                    <a:pt x="69" y="51"/>
                    <a:pt x="52" y="63"/>
                    <a:pt x="62" y="87"/>
                  </a:cubicBezTo>
                  <a:close/>
                  <a:moveTo>
                    <a:pt x="61" y="262"/>
                  </a:moveTo>
                  <a:cubicBezTo>
                    <a:pt x="56" y="284"/>
                    <a:pt x="63" y="300"/>
                    <a:pt x="80" y="302"/>
                  </a:cubicBezTo>
                  <a:cubicBezTo>
                    <a:pt x="86" y="302"/>
                    <a:pt x="96" y="296"/>
                    <a:pt x="97" y="292"/>
                  </a:cubicBezTo>
                  <a:cubicBezTo>
                    <a:pt x="102" y="272"/>
                    <a:pt x="90" y="263"/>
                    <a:pt x="61" y="262"/>
                  </a:cubicBezTo>
                  <a:close/>
                  <a:moveTo>
                    <a:pt x="100" y="271"/>
                  </a:moveTo>
                  <a:cubicBezTo>
                    <a:pt x="102" y="274"/>
                    <a:pt x="105" y="280"/>
                    <a:pt x="107" y="286"/>
                  </a:cubicBezTo>
                  <a:cubicBezTo>
                    <a:pt x="118" y="278"/>
                    <a:pt x="127" y="270"/>
                    <a:pt x="137" y="266"/>
                  </a:cubicBezTo>
                  <a:cubicBezTo>
                    <a:pt x="147" y="262"/>
                    <a:pt x="159" y="264"/>
                    <a:pt x="169" y="264"/>
                  </a:cubicBezTo>
                  <a:cubicBezTo>
                    <a:pt x="167" y="257"/>
                    <a:pt x="165" y="248"/>
                    <a:pt x="162" y="238"/>
                  </a:cubicBezTo>
                  <a:cubicBezTo>
                    <a:pt x="141" y="249"/>
                    <a:pt x="122" y="259"/>
                    <a:pt x="100" y="271"/>
                  </a:cubicBezTo>
                  <a:close/>
                  <a:moveTo>
                    <a:pt x="172" y="79"/>
                  </a:moveTo>
                  <a:cubicBezTo>
                    <a:pt x="159" y="84"/>
                    <a:pt x="150" y="87"/>
                    <a:pt x="137" y="91"/>
                  </a:cubicBezTo>
                  <a:cubicBezTo>
                    <a:pt x="145" y="99"/>
                    <a:pt x="151" y="105"/>
                    <a:pt x="161" y="115"/>
                  </a:cubicBezTo>
                  <a:cubicBezTo>
                    <a:pt x="165" y="101"/>
                    <a:pt x="168" y="91"/>
                    <a:pt x="172" y="79"/>
                  </a:cubicBezTo>
                  <a:close/>
                  <a:moveTo>
                    <a:pt x="129" y="88"/>
                  </a:moveTo>
                  <a:cubicBezTo>
                    <a:pt x="130" y="87"/>
                    <a:pt x="130" y="86"/>
                    <a:pt x="131" y="84"/>
                  </a:cubicBezTo>
                  <a:cubicBezTo>
                    <a:pt x="124" y="76"/>
                    <a:pt x="118" y="67"/>
                    <a:pt x="109" y="56"/>
                  </a:cubicBezTo>
                  <a:cubicBezTo>
                    <a:pt x="106" y="66"/>
                    <a:pt x="105" y="73"/>
                    <a:pt x="102" y="81"/>
                  </a:cubicBezTo>
                  <a:cubicBezTo>
                    <a:pt x="112" y="83"/>
                    <a:pt x="121" y="86"/>
                    <a:pt x="129" y="8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5"/>
            <p:cNvSpPr>
              <a:spLocks noEditPoints="1"/>
            </p:cNvSpPr>
            <p:nvPr/>
          </p:nvSpPr>
          <p:spPr bwMode="auto">
            <a:xfrm>
              <a:off x="5946479" y="4820471"/>
              <a:ext cx="303842" cy="232220"/>
            </a:xfrm>
            <a:custGeom>
              <a:avLst/>
              <a:gdLst>
                <a:gd name="T0" fmla="*/ 57 w 348"/>
                <a:gd name="T1" fmla="*/ 209 h 266"/>
                <a:gd name="T2" fmla="*/ 66 w 348"/>
                <a:gd name="T3" fmla="*/ 134 h 266"/>
                <a:gd name="T4" fmla="*/ 29 w 348"/>
                <a:gd name="T5" fmla="*/ 131 h 266"/>
                <a:gd name="T6" fmla="*/ 33 w 348"/>
                <a:gd name="T7" fmla="*/ 176 h 266"/>
                <a:gd name="T8" fmla="*/ 16 w 348"/>
                <a:gd name="T9" fmla="*/ 173 h 266"/>
                <a:gd name="T10" fmla="*/ 29 w 348"/>
                <a:gd name="T11" fmla="*/ 100 h 266"/>
                <a:gd name="T12" fmla="*/ 89 w 348"/>
                <a:gd name="T13" fmla="*/ 34 h 266"/>
                <a:gd name="T14" fmla="*/ 125 w 348"/>
                <a:gd name="T15" fmla="*/ 6 h 266"/>
                <a:gd name="T16" fmla="*/ 180 w 348"/>
                <a:gd name="T17" fmla="*/ 13 h 266"/>
                <a:gd name="T18" fmla="*/ 256 w 348"/>
                <a:gd name="T19" fmla="*/ 7 h 266"/>
                <a:gd name="T20" fmla="*/ 254 w 348"/>
                <a:gd name="T21" fmla="*/ 48 h 266"/>
                <a:gd name="T22" fmla="*/ 317 w 348"/>
                <a:gd name="T23" fmla="*/ 100 h 266"/>
                <a:gd name="T24" fmla="*/ 333 w 348"/>
                <a:gd name="T25" fmla="*/ 169 h 266"/>
                <a:gd name="T26" fmla="*/ 314 w 348"/>
                <a:gd name="T27" fmla="*/ 169 h 266"/>
                <a:gd name="T28" fmla="*/ 313 w 348"/>
                <a:gd name="T29" fmla="*/ 121 h 266"/>
                <a:gd name="T30" fmla="*/ 281 w 348"/>
                <a:gd name="T31" fmla="*/ 158 h 266"/>
                <a:gd name="T32" fmla="*/ 283 w 348"/>
                <a:gd name="T33" fmla="*/ 257 h 266"/>
                <a:gd name="T34" fmla="*/ 274 w 348"/>
                <a:gd name="T35" fmla="*/ 234 h 266"/>
                <a:gd name="T36" fmla="*/ 217 w 348"/>
                <a:gd name="T37" fmla="*/ 165 h 266"/>
                <a:gd name="T38" fmla="*/ 230 w 348"/>
                <a:gd name="T39" fmla="*/ 228 h 266"/>
                <a:gd name="T40" fmla="*/ 145 w 348"/>
                <a:gd name="T41" fmla="*/ 178 h 266"/>
                <a:gd name="T42" fmla="*/ 115 w 348"/>
                <a:gd name="T43" fmla="*/ 228 h 266"/>
                <a:gd name="T44" fmla="*/ 129 w 348"/>
                <a:gd name="T45" fmla="*/ 177 h 266"/>
                <a:gd name="T46" fmla="*/ 117 w 348"/>
                <a:gd name="T47" fmla="*/ 170 h 266"/>
                <a:gd name="T48" fmla="*/ 80 w 348"/>
                <a:gd name="T49" fmla="*/ 204 h 266"/>
                <a:gd name="T50" fmla="*/ 64 w 348"/>
                <a:gd name="T51" fmla="*/ 265 h 266"/>
                <a:gd name="T52" fmla="*/ 309 w 348"/>
                <a:gd name="T53" fmla="*/ 80 h 266"/>
                <a:gd name="T54" fmla="*/ 275 w 348"/>
                <a:gd name="T55" fmla="*/ 94 h 266"/>
                <a:gd name="T56" fmla="*/ 87 w 348"/>
                <a:gd name="T57" fmla="*/ 59 h 266"/>
                <a:gd name="T58" fmla="*/ 49 w 348"/>
                <a:gd name="T59" fmla="*/ 92 h 266"/>
                <a:gd name="T60" fmla="*/ 87 w 348"/>
                <a:gd name="T61" fmla="*/ 59 h 266"/>
                <a:gd name="T62" fmla="*/ 78 w 348"/>
                <a:gd name="T63" fmla="*/ 100 h 266"/>
                <a:gd name="T64" fmla="*/ 76 w 348"/>
                <a:gd name="T65" fmla="*/ 170 h 266"/>
                <a:gd name="T66" fmla="*/ 257 w 348"/>
                <a:gd name="T67" fmla="*/ 136 h 266"/>
                <a:gd name="T68" fmla="*/ 268 w 348"/>
                <a:gd name="T69" fmla="*/ 171 h 266"/>
                <a:gd name="T70" fmla="*/ 267 w 348"/>
                <a:gd name="T71" fmla="*/ 101 h 266"/>
                <a:gd name="T72" fmla="*/ 265 w 348"/>
                <a:gd name="T73" fmla="*/ 129 h 266"/>
                <a:gd name="T74" fmla="*/ 267 w 348"/>
                <a:gd name="T75" fmla="*/ 10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8" h="266">
                  <a:moveTo>
                    <a:pt x="64" y="266"/>
                  </a:moveTo>
                  <a:cubicBezTo>
                    <a:pt x="61" y="247"/>
                    <a:pt x="57" y="228"/>
                    <a:pt x="57" y="209"/>
                  </a:cubicBezTo>
                  <a:cubicBezTo>
                    <a:pt x="57" y="192"/>
                    <a:pt x="64" y="175"/>
                    <a:pt x="67" y="157"/>
                  </a:cubicBezTo>
                  <a:cubicBezTo>
                    <a:pt x="68" y="149"/>
                    <a:pt x="69" y="140"/>
                    <a:pt x="66" y="134"/>
                  </a:cubicBezTo>
                  <a:cubicBezTo>
                    <a:pt x="61" y="126"/>
                    <a:pt x="52" y="120"/>
                    <a:pt x="43" y="116"/>
                  </a:cubicBezTo>
                  <a:cubicBezTo>
                    <a:pt x="41" y="115"/>
                    <a:pt x="33" y="125"/>
                    <a:pt x="29" y="131"/>
                  </a:cubicBezTo>
                  <a:cubicBezTo>
                    <a:pt x="27" y="134"/>
                    <a:pt x="28" y="142"/>
                    <a:pt x="31" y="145"/>
                  </a:cubicBezTo>
                  <a:cubicBezTo>
                    <a:pt x="41" y="155"/>
                    <a:pt x="38" y="165"/>
                    <a:pt x="33" y="176"/>
                  </a:cubicBezTo>
                  <a:cubicBezTo>
                    <a:pt x="29" y="183"/>
                    <a:pt x="27" y="193"/>
                    <a:pt x="21" y="203"/>
                  </a:cubicBezTo>
                  <a:cubicBezTo>
                    <a:pt x="19" y="193"/>
                    <a:pt x="13" y="181"/>
                    <a:pt x="16" y="173"/>
                  </a:cubicBezTo>
                  <a:cubicBezTo>
                    <a:pt x="21" y="161"/>
                    <a:pt x="17" y="155"/>
                    <a:pt x="13" y="147"/>
                  </a:cubicBezTo>
                  <a:cubicBezTo>
                    <a:pt x="0" y="122"/>
                    <a:pt x="4" y="111"/>
                    <a:pt x="29" y="100"/>
                  </a:cubicBezTo>
                  <a:cubicBezTo>
                    <a:pt x="25" y="46"/>
                    <a:pt x="35" y="39"/>
                    <a:pt x="96" y="49"/>
                  </a:cubicBezTo>
                  <a:cubicBezTo>
                    <a:pt x="93" y="43"/>
                    <a:pt x="89" y="39"/>
                    <a:pt x="89" y="34"/>
                  </a:cubicBezTo>
                  <a:cubicBezTo>
                    <a:pt x="89" y="24"/>
                    <a:pt x="88" y="7"/>
                    <a:pt x="94" y="5"/>
                  </a:cubicBezTo>
                  <a:cubicBezTo>
                    <a:pt x="102" y="0"/>
                    <a:pt x="118" y="1"/>
                    <a:pt x="125" y="6"/>
                  </a:cubicBezTo>
                  <a:cubicBezTo>
                    <a:pt x="136" y="15"/>
                    <a:pt x="145" y="17"/>
                    <a:pt x="158" y="14"/>
                  </a:cubicBezTo>
                  <a:cubicBezTo>
                    <a:pt x="165" y="12"/>
                    <a:pt x="173" y="11"/>
                    <a:pt x="180" y="13"/>
                  </a:cubicBezTo>
                  <a:cubicBezTo>
                    <a:pt x="198" y="17"/>
                    <a:pt x="214" y="17"/>
                    <a:pt x="229" y="4"/>
                  </a:cubicBezTo>
                  <a:cubicBezTo>
                    <a:pt x="234" y="0"/>
                    <a:pt x="250" y="2"/>
                    <a:pt x="256" y="7"/>
                  </a:cubicBezTo>
                  <a:cubicBezTo>
                    <a:pt x="261" y="12"/>
                    <a:pt x="260" y="25"/>
                    <a:pt x="260" y="34"/>
                  </a:cubicBezTo>
                  <a:cubicBezTo>
                    <a:pt x="260" y="39"/>
                    <a:pt x="256" y="44"/>
                    <a:pt x="254" y="48"/>
                  </a:cubicBezTo>
                  <a:cubicBezTo>
                    <a:pt x="273" y="48"/>
                    <a:pt x="295" y="42"/>
                    <a:pt x="309" y="50"/>
                  </a:cubicBezTo>
                  <a:cubicBezTo>
                    <a:pt x="324" y="58"/>
                    <a:pt x="332" y="81"/>
                    <a:pt x="317" y="100"/>
                  </a:cubicBezTo>
                  <a:cubicBezTo>
                    <a:pt x="346" y="113"/>
                    <a:pt x="348" y="121"/>
                    <a:pt x="335" y="150"/>
                  </a:cubicBezTo>
                  <a:cubicBezTo>
                    <a:pt x="333" y="156"/>
                    <a:pt x="331" y="164"/>
                    <a:pt x="333" y="169"/>
                  </a:cubicBezTo>
                  <a:cubicBezTo>
                    <a:pt x="340" y="186"/>
                    <a:pt x="332" y="196"/>
                    <a:pt x="324" y="205"/>
                  </a:cubicBezTo>
                  <a:cubicBezTo>
                    <a:pt x="321" y="193"/>
                    <a:pt x="316" y="181"/>
                    <a:pt x="314" y="169"/>
                  </a:cubicBezTo>
                  <a:cubicBezTo>
                    <a:pt x="313" y="163"/>
                    <a:pt x="313" y="155"/>
                    <a:pt x="316" y="151"/>
                  </a:cubicBezTo>
                  <a:cubicBezTo>
                    <a:pt x="324" y="139"/>
                    <a:pt x="323" y="128"/>
                    <a:pt x="313" y="121"/>
                  </a:cubicBezTo>
                  <a:cubicBezTo>
                    <a:pt x="309" y="118"/>
                    <a:pt x="298" y="121"/>
                    <a:pt x="293" y="124"/>
                  </a:cubicBezTo>
                  <a:cubicBezTo>
                    <a:pt x="282" y="132"/>
                    <a:pt x="273" y="143"/>
                    <a:pt x="281" y="158"/>
                  </a:cubicBezTo>
                  <a:cubicBezTo>
                    <a:pt x="292" y="179"/>
                    <a:pt x="294" y="200"/>
                    <a:pt x="289" y="223"/>
                  </a:cubicBezTo>
                  <a:cubicBezTo>
                    <a:pt x="286" y="234"/>
                    <a:pt x="285" y="246"/>
                    <a:pt x="283" y="257"/>
                  </a:cubicBezTo>
                  <a:cubicBezTo>
                    <a:pt x="281" y="257"/>
                    <a:pt x="279" y="258"/>
                    <a:pt x="276" y="258"/>
                  </a:cubicBezTo>
                  <a:cubicBezTo>
                    <a:pt x="275" y="250"/>
                    <a:pt x="270" y="239"/>
                    <a:pt x="274" y="234"/>
                  </a:cubicBezTo>
                  <a:cubicBezTo>
                    <a:pt x="287" y="211"/>
                    <a:pt x="272" y="201"/>
                    <a:pt x="257" y="190"/>
                  </a:cubicBezTo>
                  <a:cubicBezTo>
                    <a:pt x="246" y="183"/>
                    <a:pt x="234" y="176"/>
                    <a:pt x="217" y="165"/>
                  </a:cubicBezTo>
                  <a:cubicBezTo>
                    <a:pt x="223" y="188"/>
                    <a:pt x="228" y="208"/>
                    <a:pt x="233" y="228"/>
                  </a:cubicBezTo>
                  <a:cubicBezTo>
                    <a:pt x="232" y="228"/>
                    <a:pt x="231" y="228"/>
                    <a:pt x="230" y="228"/>
                  </a:cubicBezTo>
                  <a:cubicBezTo>
                    <a:pt x="221" y="212"/>
                    <a:pt x="211" y="196"/>
                    <a:pt x="201" y="178"/>
                  </a:cubicBezTo>
                  <a:cubicBezTo>
                    <a:pt x="184" y="178"/>
                    <a:pt x="165" y="178"/>
                    <a:pt x="145" y="178"/>
                  </a:cubicBezTo>
                  <a:cubicBezTo>
                    <a:pt x="137" y="194"/>
                    <a:pt x="128" y="211"/>
                    <a:pt x="119" y="228"/>
                  </a:cubicBezTo>
                  <a:cubicBezTo>
                    <a:pt x="118" y="228"/>
                    <a:pt x="117" y="228"/>
                    <a:pt x="115" y="228"/>
                  </a:cubicBezTo>
                  <a:cubicBezTo>
                    <a:pt x="117" y="221"/>
                    <a:pt x="117" y="213"/>
                    <a:pt x="119" y="205"/>
                  </a:cubicBezTo>
                  <a:cubicBezTo>
                    <a:pt x="122" y="196"/>
                    <a:pt x="127" y="187"/>
                    <a:pt x="129" y="177"/>
                  </a:cubicBezTo>
                  <a:cubicBezTo>
                    <a:pt x="130" y="175"/>
                    <a:pt x="127" y="170"/>
                    <a:pt x="125" y="168"/>
                  </a:cubicBezTo>
                  <a:cubicBezTo>
                    <a:pt x="124" y="167"/>
                    <a:pt x="119" y="168"/>
                    <a:pt x="117" y="170"/>
                  </a:cubicBezTo>
                  <a:cubicBezTo>
                    <a:pt x="108" y="176"/>
                    <a:pt x="99" y="184"/>
                    <a:pt x="90" y="191"/>
                  </a:cubicBezTo>
                  <a:cubicBezTo>
                    <a:pt x="87" y="194"/>
                    <a:pt x="84" y="198"/>
                    <a:pt x="80" y="204"/>
                  </a:cubicBezTo>
                  <a:cubicBezTo>
                    <a:pt x="81" y="204"/>
                    <a:pt x="78" y="203"/>
                    <a:pt x="71" y="200"/>
                  </a:cubicBezTo>
                  <a:cubicBezTo>
                    <a:pt x="69" y="222"/>
                    <a:pt x="88" y="247"/>
                    <a:pt x="64" y="265"/>
                  </a:cubicBezTo>
                  <a:cubicBezTo>
                    <a:pt x="64" y="265"/>
                    <a:pt x="64" y="266"/>
                    <a:pt x="64" y="266"/>
                  </a:cubicBezTo>
                  <a:close/>
                  <a:moveTo>
                    <a:pt x="309" y="80"/>
                  </a:moveTo>
                  <a:cubicBezTo>
                    <a:pt x="296" y="66"/>
                    <a:pt x="283" y="52"/>
                    <a:pt x="257" y="64"/>
                  </a:cubicBezTo>
                  <a:cubicBezTo>
                    <a:pt x="263" y="75"/>
                    <a:pt x="266" y="89"/>
                    <a:pt x="275" y="94"/>
                  </a:cubicBezTo>
                  <a:cubicBezTo>
                    <a:pt x="289" y="102"/>
                    <a:pt x="304" y="97"/>
                    <a:pt x="309" y="80"/>
                  </a:cubicBezTo>
                  <a:close/>
                  <a:moveTo>
                    <a:pt x="87" y="59"/>
                  </a:moveTo>
                  <a:cubicBezTo>
                    <a:pt x="69" y="55"/>
                    <a:pt x="55" y="58"/>
                    <a:pt x="48" y="74"/>
                  </a:cubicBezTo>
                  <a:cubicBezTo>
                    <a:pt x="45" y="79"/>
                    <a:pt x="46" y="87"/>
                    <a:pt x="49" y="92"/>
                  </a:cubicBezTo>
                  <a:cubicBezTo>
                    <a:pt x="50" y="95"/>
                    <a:pt x="59" y="95"/>
                    <a:pt x="64" y="95"/>
                  </a:cubicBezTo>
                  <a:cubicBezTo>
                    <a:pt x="86" y="94"/>
                    <a:pt x="86" y="77"/>
                    <a:pt x="87" y="59"/>
                  </a:cubicBezTo>
                  <a:close/>
                  <a:moveTo>
                    <a:pt x="109" y="161"/>
                  </a:moveTo>
                  <a:cubicBezTo>
                    <a:pt x="99" y="140"/>
                    <a:pt x="88" y="121"/>
                    <a:pt x="78" y="100"/>
                  </a:cubicBezTo>
                  <a:cubicBezTo>
                    <a:pt x="74" y="101"/>
                    <a:pt x="67" y="104"/>
                    <a:pt x="59" y="107"/>
                  </a:cubicBezTo>
                  <a:cubicBezTo>
                    <a:pt x="78" y="124"/>
                    <a:pt x="100" y="140"/>
                    <a:pt x="76" y="170"/>
                  </a:cubicBezTo>
                  <a:cubicBezTo>
                    <a:pt x="90" y="166"/>
                    <a:pt x="100" y="164"/>
                    <a:pt x="109" y="161"/>
                  </a:cubicBezTo>
                  <a:close/>
                  <a:moveTo>
                    <a:pt x="257" y="136"/>
                  </a:moveTo>
                  <a:cubicBezTo>
                    <a:pt x="248" y="144"/>
                    <a:pt x="242" y="150"/>
                    <a:pt x="232" y="159"/>
                  </a:cubicBezTo>
                  <a:cubicBezTo>
                    <a:pt x="247" y="164"/>
                    <a:pt x="256" y="167"/>
                    <a:pt x="268" y="171"/>
                  </a:cubicBezTo>
                  <a:cubicBezTo>
                    <a:pt x="264" y="159"/>
                    <a:pt x="261" y="150"/>
                    <a:pt x="257" y="136"/>
                  </a:cubicBezTo>
                  <a:close/>
                  <a:moveTo>
                    <a:pt x="267" y="101"/>
                  </a:moveTo>
                  <a:cubicBezTo>
                    <a:pt x="265" y="110"/>
                    <a:pt x="262" y="119"/>
                    <a:pt x="260" y="127"/>
                  </a:cubicBezTo>
                  <a:cubicBezTo>
                    <a:pt x="262" y="128"/>
                    <a:pt x="264" y="129"/>
                    <a:pt x="265" y="129"/>
                  </a:cubicBezTo>
                  <a:cubicBezTo>
                    <a:pt x="273" y="123"/>
                    <a:pt x="281" y="116"/>
                    <a:pt x="291" y="108"/>
                  </a:cubicBezTo>
                  <a:cubicBezTo>
                    <a:pt x="281" y="105"/>
                    <a:pt x="275" y="103"/>
                    <a:pt x="267" y="10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6"/>
            <p:cNvSpPr>
              <a:spLocks noEditPoints="1"/>
            </p:cNvSpPr>
            <p:nvPr/>
          </p:nvSpPr>
          <p:spPr bwMode="auto">
            <a:xfrm>
              <a:off x="5873010" y="1858843"/>
              <a:ext cx="304581" cy="243664"/>
            </a:xfrm>
            <a:custGeom>
              <a:avLst/>
              <a:gdLst>
                <a:gd name="T0" fmla="*/ 335 w 349"/>
                <a:gd name="T1" fmla="*/ 100 h 279"/>
                <a:gd name="T2" fmla="*/ 318 w 349"/>
                <a:gd name="T3" fmla="*/ 171 h 279"/>
                <a:gd name="T4" fmla="*/ 254 w 349"/>
                <a:gd name="T5" fmla="*/ 223 h 279"/>
                <a:gd name="T6" fmla="*/ 257 w 349"/>
                <a:gd name="T7" fmla="*/ 264 h 279"/>
                <a:gd name="T8" fmla="*/ 143 w 349"/>
                <a:gd name="T9" fmla="*/ 257 h 279"/>
                <a:gd name="T10" fmla="*/ 93 w 349"/>
                <a:gd name="T11" fmla="*/ 268 h 279"/>
                <a:gd name="T12" fmla="*/ 94 w 349"/>
                <a:gd name="T13" fmla="*/ 227 h 279"/>
                <a:gd name="T14" fmla="*/ 30 w 349"/>
                <a:gd name="T15" fmla="*/ 174 h 279"/>
                <a:gd name="T16" fmla="*/ 17 w 349"/>
                <a:gd name="T17" fmla="*/ 104 h 279"/>
                <a:gd name="T18" fmla="*/ 36 w 349"/>
                <a:gd name="T19" fmla="*/ 104 h 279"/>
                <a:gd name="T20" fmla="*/ 46 w 349"/>
                <a:gd name="T21" fmla="*/ 160 h 279"/>
                <a:gd name="T22" fmla="*/ 70 w 349"/>
                <a:gd name="T23" fmla="*/ 120 h 279"/>
                <a:gd name="T24" fmla="*/ 62 w 349"/>
                <a:gd name="T25" fmla="*/ 0 h 279"/>
                <a:gd name="T26" fmla="*/ 69 w 349"/>
                <a:gd name="T27" fmla="*/ 72 h 279"/>
                <a:gd name="T28" fmla="*/ 82 w 349"/>
                <a:gd name="T29" fmla="*/ 76 h 279"/>
                <a:gd name="T30" fmla="*/ 119 w 349"/>
                <a:gd name="T31" fmla="*/ 43 h 279"/>
                <a:gd name="T32" fmla="*/ 201 w 349"/>
                <a:gd name="T33" fmla="*/ 95 h 279"/>
                <a:gd name="T34" fmla="*/ 233 w 349"/>
                <a:gd name="T35" fmla="*/ 45 h 279"/>
                <a:gd name="T36" fmla="*/ 223 w 349"/>
                <a:gd name="T37" fmla="*/ 105 h 279"/>
                <a:gd name="T38" fmla="*/ 277 w 349"/>
                <a:gd name="T39" fmla="*/ 69 h 279"/>
                <a:gd name="T40" fmla="*/ 287 w 349"/>
                <a:gd name="T41" fmla="*/ 41 h 279"/>
                <a:gd name="T42" fmla="*/ 286 w 349"/>
                <a:gd name="T43" fmla="*/ 108 h 279"/>
                <a:gd name="T44" fmla="*/ 311 w 349"/>
                <a:gd name="T45" fmla="*/ 152 h 279"/>
                <a:gd name="T46" fmla="*/ 315 w 349"/>
                <a:gd name="T47" fmla="*/ 100 h 279"/>
                <a:gd name="T48" fmla="*/ 309 w 349"/>
                <a:gd name="T49" fmla="*/ 193 h 279"/>
                <a:gd name="T50" fmla="*/ 258 w 349"/>
                <a:gd name="T51" fmla="*/ 209 h 279"/>
                <a:gd name="T52" fmla="*/ 87 w 349"/>
                <a:gd name="T53" fmla="*/ 212 h 279"/>
                <a:gd name="T54" fmla="*/ 46 w 349"/>
                <a:gd name="T55" fmla="*/ 193 h 279"/>
                <a:gd name="T56" fmla="*/ 78 w 349"/>
                <a:gd name="T57" fmla="*/ 172 h 279"/>
                <a:gd name="T58" fmla="*/ 77 w 349"/>
                <a:gd name="T59" fmla="*/ 102 h 279"/>
                <a:gd name="T60" fmla="*/ 78 w 349"/>
                <a:gd name="T61" fmla="*/ 172 h 279"/>
                <a:gd name="T62" fmla="*/ 269 w 349"/>
                <a:gd name="T63" fmla="*/ 101 h 279"/>
                <a:gd name="T64" fmla="*/ 257 w 349"/>
                <a:gd name="T65" fmla="*/ 136 h 279"/>
                <a:gd name="T66" fmla="*/ 264 w 349"/>
                <a:gd name="T67" fmla="*/ 143 h 279"/>
                <a:gd name="T68" fmla="*/ 268 w 349"/>
                <a:gd name="T69" fmla="*/ 172 h 279"/>
                <a:gd name="T70" fmla="*/ 106 w 349"/>
                <a:gd name="T71" fmla="*/ 235 h 279"/>
                <a:gd name="T72" fmla="*/ 108 w 349"/>
                <a:gd name="T73" fmla="*/ 253 h 279"/>
                <a:gd name="T74" fmla="*/ 129 w 349"/>
                <a:gd name="T75" fmla="*/ 25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9" h="279">
                  <a:moveTo>
                    <a:pt x="324" y="66"/>
                  </a:moveTo>
                  <a:cubicBezTo>
                    <a:pt x="332" y="74"/>
                    <a:pt x="338" y="85"/>
                    <a:pt x="335" y="100"/>
                  </a:cubicBezTo>
                  <a:cubicBezTo>
                    <a:pt x="334" y="108"/>
                    <a:pt x="334" y="117"/>
                    <a:pt x="338" y="124"/>
                  </a:cubicBezTo>
                  <a:cubicBezTo>
                    <a:pt x="349" y="148"/>
                    <a:pt x="345" y="160"/>
                    <a:pt x="318" y="171"/>
                  </a:cubicBezTo>
                  <a:cubicBezTo>
                    <a:pt x="330" y="191"/>
                    <a:pt x="324" y="208"/>
                    <a:pt x="307" y="226"/>
                  </a:cubicBezTo>
                  <a:cubicBezTo>
                    <a:pt x="292" y="225"/>
                    <a:pt x="274" y="224"/>
                    <a:pt x="254" y="223"/>
                  </a:cubicBezTo>
                  <a:cubicBezTo>
                    <a:pt x="256" y="228"/>
                    <a:pt x="260" y="234"/>
                    <a:pt x="260" y="239"/>
                  </a:cubicBezTo>
                  <a:cubicBezTo>
                    <a:pt x="261" y="247"/>
                    <a:pt x="262" y="260"/>
                    <a:pt x="257" y="264"/>
                  </a:cubicBezTo>
                  <a:cubicBezTo>
                    <a:pt x="251" y="269"/>
                    <a:pt x="235" y="272"/>
                    <a:pt x="230" y="268"/>
                  </a:cubicBezTo>
                  <a:cubicBezTo>
                    <a:pt x="203" y="245"/>
                    <a:pt x="171" y="267"/>
                    <a:pt x="143" y="257"/>
                  </a:cubicBezTo>
                  <a:cubicBezTo>
                    <a:pt x="139" y="256"/>
                    <a:pt x="134" y="261"/>
                    <a:pt x="129" y="264"/>
                  </a:cubicBezTo>
                  <a:cubicBezTo>
                    <a:pt x="118" y="272"/>
                    <a:pt x="106" y="279"/>
                    <a:pt x="93" y="268"/>
                  </a:cubicBezTo>
                  <a:cubicBezTo>
                    <a:pt x="80" y="258"/>
                    <a:pt x="85" y="245"/>
                    <a:pt x="91" y="232"/>
                  </a:cubicBezTo>
                  <a:cubicBezTo>
                    <a:pt x="93" y="230"/>
                    <a:pt x="94" y="227"/>
                    <a:pt x="94" y="227"/>
                  </a:cubicBezTo>
                  <a:cubicBezTo>
                    <a:pt x="77" y="225"/>
                    <a:pt x="58" y="226"/>
                    <a:pt x="42" y="222"/>
                  </a:cubicBezTo>
                  <a:cubicBezTo>
                    <a:pt x="26" y="217"/>
                    <a:pt x="23" y="199"/>
                    <a:pt x="30" y="174"/>
                  </a:cubicBezTo>
                  <a:cubicBezTo>
                    <a:pt x="1" y="157"/>
                    <a:pt x="0" y="151"/>
                    <a:pt x="15" y="120"/>
                  </a:cubicBezTo>
                  <a:cubicBezTo>
                    <a:pt x="18" y="116"/>
                    <a:pt x="16" y="109"/>
                    <a:pt x="17" y="104"/>
                  </a:cubicBezTo>
                  <a:cubicBezTo>
                    <a:pt x="17" y="93"/>
                    <a:pt x="18" y="82"/>
                    <a:pt x="24" y="71"/>
                  </a:cubicBezTo>
                  <a:cubicBezTo>
                    <a:pt x="28" y="82"/>
                    <a:pt x="33" y="93"/>
                    <a:pt x="36" y="104"/>
                  </a:cubicBezTo>
                  <a:cubicBezTo>
                    <a:pt x="38" y="110"/>
                    <a:pt x="38" y="118"/>
                    <a:pt x="35" y="122"/>
                  </a:cubicBezTo>
                  <a:cubicBezTo>
                    <a:pt x="21" y="139"/>
                    <a:pt x="31" y="148"/>
                    <a:pt x="46" y="160"/>
                  </a:cubicBezTo>
                  <a:cubicBezTo>
                    <a:pt x="53" y="151"/>
                    <a:pt x="61" y="144"/>
                    <a:pt x="68" y="135"/>
                  </a:cubicBezTo>
                  <a:cubicBezTo>
                    <a:pt x="70" y="131"/>
                    <a:pt x="72" y="123"/>
                    <a:pt x="70" y="120"/>
                  </a:cubicBezTo>
                  <a:cubicBezTo>
                    <a:pt x="52" y="94"/>
                    <a:pt x="58" y="66"/>
                    <a:pt x="62" y="38"/>
                  </a:cubicBezTo>
                  <a:cubicBezTo>
                    <a:pt x="64" y="27"/>
                    <a:pt x="61" y="14"/>
                    <a:pt x="62" y="0"/>
                  </a:cubicBezTo>
                  <a:cubicBezTo>
                    <a:pt x="67" y="11"/>
                    <a:pt x="76" y="21"/>
                    <a:pt x="77" y="33"/>
                  </a:cubicBezTo>
                  <a:cubicBezTo>
                    <a:pt x="79" y="44"/>
                    <a:pt x="72" y="57"/>
                    <a:pt x="69" y="72"/>
                  </a:cubicBezTo>
                  <a:cubicBezTo>
                    <a:pt x="76" y="69"/>
                    <a:pt x="80" y="68"/>
                    <a:pt x="86" y="66"/>
                  </a:cubicBezTo>
                  <a:cubicBezTo>
                    <a:pt x="84" y="70"/>
                    <a:pt x="83" y="73"/>
                    <a:pt x="82" y="76"/>
                  </a:cubicBezTo>
                  <a:cubicBezTo>
                    <a:pt x="96" y="85"/>
                    <a:pt x="110" y="94"/>
                    <a:pt x="125" y="105"/>
                  </a:cubicBezTo>
                  <a:cubicBezTo>
                    <a:pt x="142" y="83"/>
                    <a:pt x="105" y="65"/>
                    <a:pt x="119" y="43"/>
                  </a:cubicBezTo>
                  <a:cubicBezTo>
                    <a:pt x="128" y="61"/>
                    <a:pt x="137" y="79"/>
                    <a:pt x="145" y="95"/>
                  </a:cubicBezTo>
                  <a:cubicBezTo>
                    <a:pt x="164" y="95"/>
                    <a:pt x="183" y="95"/>
                    <a:pt x="201" y="95"/>
                  </a:cubicBezTo>
                  <a:cubicBezTo>
                    <a:pt x="211" y="77"/>
                    <a:pt x="220" y="61"/>
                    <a:pt x="230" y="45"/>
                  </a:cubicBezTo>
                  <a:cubicBezTo>
                    <a:pt x="231" y="45"/>
                    <a:pt x="232" y="45"/>
                    <a:pt x="233" y="45"/>
                  </a:cubicBezTo>
                  <a:cubicBezTo>
                    <a:pt x="230" y="55"/>
                    <a:pt x="227" y="65"/>
                    <a:pt x="225" y="74"/>
                  </a:cubicBezTo>
                  <a:cubicBezTo>
                    <a:pt x="223" y="84"/>
                    <a:pt x="221" y="94"/>
                    <a:pt x="223" y="105"/>
                  </a:cubicBezTo>
                  <a:cubicBezTo>
                    <a:pt x="231" y="84"/>
                    <a:pt x="262" y="90"/>
                    <a:pt x="268" y="66"/>
                  </a:cubicBezTo>
                  <a:cubicBezTo>
                    <a:pt x="268" y="66"/>
                    <a:pt x="272" y="67"/>
                    <a:pt x="277" y="69"/>
                  </a:cubicBezTo>
                  <a:cubicBezTo>
                    <a:pt x="283" y="46"/>
                    <a:pt x="257" y="19"/>
                    <a:pt x="287" y="2"/>
                  </a:cubicBezTo>
                  <a:cubicBezTo>
                    <a:pt x="287" y="15"/>
                    <a:pt x="287" y="28"/>
                    <a:pt x="287" y="41"/>
                  </a:cubicBezTo>
                  <a:cubicBezTo>
                    <a:pt x="288" y="60"/>
                    <a:pt x="289" y="78"/>
                    <a:pt x="290" y="97"/>
                  </a:cubicBezTo>
                  <a:cubicBezTo>
                    <a:pt x="290" y="101"/>
                    <a:pt x="288" y="105"/>
                    <a:pt x="286" y="108"/>
                  </a:cubicBezTo>
                  <a:cubicBezTo>
                    <a:pt x="271" y="122"/>
                    <a:pt x="279" y="135"/>
                    <a:pt x="290" y="145"/>
                  </a:cubicBezTo>
                  <a:cubicBezTo>
                    <a:pt x="296" y="149"/>
                    <a:pt x="308" y="155"/>
                    <a:pt x="311" y="152"/>
                  </a:cubicBezTo>
                  <a:cubicBezTo>
                    <a:pt x="320" y="146"/>
                    <a:pt x="327" y="136"/>
                    <a:pt x="318" y="123"/>
                  </a:cubicBezTo>
                  <a:cubicBezTo>
                    <a:pt x="314" y="117"/>
                    <a:pt x="314" y="107"/>
                    <a:pt x="315" y="100"/>
                  </a:cubicBezTo>
                  <a:cubicBezTo>
                    <a:pt x="317" y="89"/>
                    <a:pt x="320" y="78"/>
                    <a:pt x="324" y="66"/>
                  </a:cubicBezTo>
                  <a:close/>
                  <a:moveTo>
                    <a:pt x="309" y="193"/>
                  </a:moveTo>
                  <a:cubicBezTo>
                    <a:pt x="304" y="168"/>
                    <a:pt x="286" y="173"/>
                    <a:pt x="273" y="179"/>
                  </a:cubicBezTo>
                  <a:cubicBezTo>
                    <a:pt x="265" y="183"/>
                    <a:pt x="263" y="198"/>
                    <a:pt x="258" y="209"/>
                  </a:cubicBezTo>
                  <a:cubicBezTo>
                    <a:pt x="284" y="221"/>
                    <a:pt x="296" y="204"/>
                    <a:pt x="309" y="193"/>
                  </a:cubicBezTo>
                  <a:close/>
                  <a:moveTo>
                    <a:pt x="87" y="212"/>
                  </a:moveTo>
                  <a:cubicBezTo>
                    <a:pt x="84" y="183"/>
                    <a:pt x="76" y="173"/>
                    <a:pt x="57" y="177"/>
                  </a:cubicBezTo>
                  <a:cubicBezTo>
                    <a:pt x="52" y="178"/>
                    <a:pt x="46" y="187"/>
                    <a:pt x="46" y="193"/>
                  </a:cubicBezTo>
                  <a:cubicBezTo>
                    <a:pt x="46" y="209"/>
                    <a:pt x="63" y="217"/>
                    <a:pt x="87" y="212"/>
                  </a:cubicBezTo>
                  <a:close/>
                  <a:moveTo>
                    <a:pt x="78" y="172"/>
                  </a:moveTo>
                  <a:cubicBezTo>
                    <a:pt x="89" y="151"/>
                    <a:pt x="99" y="131"/>
                    <a:pt x="110" y="110"/>
                  </a:cubicBezTo>
                  <a:cubicBezTo>
                    <a:pt x="100" y="108"/>
                    <a:pt x="90" y="105"/>
                    <a:pt x="77" y="102"/>
                  </a:cubicBezTo>
                  <a:cubicBezTo>
                    <a:pt x="100" y="132"/>
                    <a:pt x="77" y="148"/>
                    <a:pt x="60" y="166"/>
                  </a:cubicBezTo>
                  <a:cubicBezTo>
                    <a:pt x="68" y="169"/>
                    <a:pt x="74" y="171"/>
                    <a:pt x="78" y="172"/>
                  </a:cubicBezTo>
                  <a:close/>
                  <a:moveTo>
                    <a:pt x="257" y="136"/>
                  </a:moveTo>
                  <a:cubicBezTo>
                    <a:pt x="261" y="122"/>
                    <a:pt x="265" y="112"/>
                    <a:pt x="269" y="101"/>
                  </a:cubicBezTo>
                  <a:cubicBezTo>
                    <a:pt x="258" y="104"/>
                    <a:pt x="248" y="107"/>
                    <a:pt x="235" y="111"/>
                  </a:cubicBezTo>
                  <a:cubicBezTo>
                    <a:pt x="243" y="120"/>
                    <a:pt x="249" y="127"/>
                    <a:pt x="257" y="136"/>
                  </a:cubicBezTo>
                  <a:close/>
                  <a:moveTo>
                    <a:pt x="293" y="163"/>
                  </a:moveTo>
                  <a:cubicBezTo>
                    <a:pt x="281" y="155"/>
                    <a:pt x="273" y="149"/>
                    <a:pt x="264" y="143"/>
                  </a:cubicBezTo>
                  <a:cubicBezTo>
                    <a:pt x="263" y="144"/>
                    <a:pt x="262" y="145"/>
                    <a:pt x="260" y="146"/>
                  </a:cubicBezTo>
                  <a:cubicBezTo>
                    <a:pt x="263" y="155"/>
                    <a:pt x="265" y="163"/>
                    <a:pt x="268" y="172"/>
                  </a:cubicBezTo>
                  <a:cubicBezTo>
                    <a:pt x="276" y="169"/>
                    <a:pt x="282" y="167"/>
                    <a:pt x="293" y="163"/>
                  </a:cubicBezTo>
                  <a:close/>
                  <a:moveTo>
                    <a:pt x="106" y="235"/>
                  </a:moveTo>
                  <a:cubicBezTo>
                    <a:pt x="105" y="236"/>
                    <a:pt x="104" y="236"/>
                    <a:pt x="102" y="237"/>
                  </a:cubicBezTo>
                  <a:cubicBezTo>
                    <a:pt x="104" y="243"/>
                    <a:pt x="104" y="251"/>
                    <a:pt x="108" y="253"/>
                  </a:cubicBezTo>
                  <a:cubicBezTo>
                    <a:pt x="113" y="257"/>
                    <a:pt x="121" y="256"/>
                    <a:pt x="128" y="256"/>
                  </a:cubicBezTo>
                  <a:cubicBezTo>
                    <a:pt x="128" y="255"/>
                    <a:pt x="129" y="253"/>
                    <a:pt x="129" y="251"/>
                  </a:cubicBezTo>
                  <a:cubicBezTo>
                    <a:pt x="122" y="246"/>
                    <a:pt x="114" y="240"/>
                    <a:pt x="106" y="2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7"/>
            <p:cNvSpPr>
              <a:spLocks noEditPoints="1"/>
            </p:cNvSpPr>
            <p:nvPr/>
          </p:nvSpPr>
          <p:spPr bwMode="auto">
            <a:xfrm>
              <a:off x="4498522" y="3292031"/>
              <a:ext cx="243664" cy="303842"/>
            </a:xfrm>
            <a:custGeom>
              <a:avLst/>
              <a:gdLst>
                <a:gd name="T0" fmla="*/ 96 w 279"/>
                <a:gd name="T1" fmla="*/ 147 h 348"/>
                <a:gd name="T2" fmla="*/ 44 w 279"/>
                <a:gd name="T3" fmla="*/ 115 h 348"/>
                <a:gd name="T4" fmla="*/ 79 w 279"/>
                <a:gd name="T5" fmla="*/ 87 h 348"/>
                <a:gd name="T6" fmla="*/ 4 w 279"/>
                <a:gd name="T7" fmla="*/ 61 h 348"/>
                <a:gd name="T8" fmla="*/ 99 w 279"/>
                <a:gd name="T9" fmla="*/ 59 h 348"/>
                <a:gd name="T10" fmla="*/ 148 w 279"/>
                <a:gd name="T11" fmla="*/ 56 h 348"/>
                <a:gd name="T12" fmla="*/ 127 w 279"/>
                <a:gd name="T13" fmla="*/ 30 h 348"/>
                <a:gd name="T14" fmla="*/ 64 w 279"/>
                <a:gd name="T15" fmla="*/ 27 h 348"/>
                <a:gd name="T16" fmla="*/ 124 w 279"/>
                <a:gd name="T17" fmla="*/ 11 h 348"/>
                <a:gd name="T18" fmla="*/ 223 w 279"/>
                <a:gd name="T19" fmla="*/ 94 h 348"/>
                <a:gd name="T20" fmla="*/ 265 w 279"/>
                <a:gd name="T21" fmla="*/ 93 h 348"/>
                <a:gd name="T22" fmla="*/ 259 w 279"/>
                <a:gd name="T23" fmla="*/ 169 h 348"/>
                <a:gd name="T24" fmla="*/ 264 w 279"/>
                <a:gd name="T25" fmla="*/ 218 h 348"/>
                <a:gd name="T26" fmla="*/ 232 w 279"/>
                <a:gd name="T27" fmla="*/ 256 h 348"/>
                <a:gd name="T28" fmla="*/ 174 w 279"/>
                <a:gd name="T29" fmla="*/ 319 h 348"/>
                <a:gd name="T30" fmla="*/ 107 w 279"/>
                <a:gd name="T31" fmla="*/ 331 h 348"/>
                <a:gd name="T32" fmla="*/ 101 w 279"/>
                <a:gd name="T33" fmla="*/ 314 h 348"/>
                <a:gd name="T34" fmla="*/ 157 w 279"/>
                <a:gd name="T35" fmla="*/ 308 h 348"/>
                <a:gd name="T36" fmla="*/ 143 w 279"/>
                <a:gd name="T37" fmla="*/ 286 h 348"/>
                <a:gd name="T38" fmla="*/ 55 w 279"/>
                <a:gd name="T39" fmla="*/ 290 h 348"/>
                <a:gd name="T40" fmla="*/ 33 w 279"/>
                <a:gd name="T41" fmla="*/ 272 h 348"/>
                <a:gd name="T42" fmla="*/ 67 w 279"/>
                <a:gd name="T43" fmla="*/ 265 h 348"/>
                <a:gd name="T44" fmla="*/ 78 w 279"/>
                <a:gd name="T45" fmla="*/ 224 h 348"/>
                <a:gd name="T46" fmla="*/ 96 w 279"/>
                <a:gd name="T47" fmla="*/ 203 h 348"/>
                <a:gd name="T48" fmla="*/ 178 w 279"/>
                <a:gd name="T49" fmla="*/ 72 h 348"/>
                <a:gd name="T50" fmla="*/ 213 w 279"/>
                <a:gd name="T51" fmla="*/ 69 h 348"/>
                <a:gd name="T52" fmla="*/ 213 w 279"/>
                <a:gd name="T53" fmla="*/ 263 h 348"/>
                <a:gd name="T54" fmla="*/ 192 w 279"/>
                <a:gd name="T55" fmla="*/ 303 h 348"/>
                <a:gd name="T56" fmla="*/ 102 w 279"/>
                <a:gd name="T57" fmla="*/ 271 h 348"/>
                <a:gd name="T58" fmla="*/ 173 w 279"/>
                <a:gd name="T59" fmla="*/ 270 h 348"/>
                <a:gd name="T60" fmla="*/ 102 w 279"/>
                <a:gd name="T61" fmla="*/ 271 h 348"/>
                <a:gd name="T62" fmla="*/ 113 w 279"/>
                <a:gd name="T63" fmla="*/ 116 h 348"/>
                <a:gd name="T64" fmla="*/ 100 w 279"/>
                <a:gd name="T65" fmla="*/ 80 h 348"/>
                <a:gd name="T66" fmla="*/ 145 w 279"/>
                <a:gd name="T67" fmla="*/ 88 h 348"/>
                <a:gd name="T68" fmla="*/ 165 w 279"/>
                <a:gd name="T69" fmla="*/ 56 h 348"/>
                <a:gd name="T70" fmla="*/ 235 w 279"/>
                <a:gd name="T71" fmla="*/ 242 h 348"/>
                <a:gd name="T72" fmla="*/ 254 w 279"/>
                <a:gd name="T73" fmla="*/ 240 h 348"/>
                <a:gd name="T74" fmla="*/ 251 w 279"/>
                <a:gd name="T75" fmla="*/ 21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9" h="348">
                  <a:moveTo>
                    <a:pt x="96" y="203"/>
                  </a:moveTo>
                  <a:cubicBezTo>
                    <a:pt x="96" y="184"/>
                    <a:pt x="96" y="165"/>
                    <a:pt x="96" y="147"/>
                  </a:cubicBezTo>
                  <a:cubicBezTo>
                    <a:pt x="77" y="137"/>
                    <a:pt x="60" y="128"/>
                    <a:pt x="43" y="119"/>
                  </a:cubicBezTo>
                  <a:cubicBezTo>
                    <a:pt x="43" y="118"/>
                    <a:pt x="43" y="117"/>
                    <a:pt x="44" y="115"/>
                  </a:cubicBezTo>
                  <a:cubicBezTo>
                    <a:pt x="64" y="120"/>
                    <a:pt x="84" y="125"/>
                    <a:pt x="107" y="131"/>
                  </a:cubicBezTo>
                  <a:cubicBezTo>
                    <a:pt x="96" y="113"/>
                    <a:pt x="88" y="99"/>
                    <a:pt x="79" y="87"/>
                  </a:cubicBezTo>
                  <a:cubicBezTo>
                    <a:pt x="70" y="75"/>
                    <a:pt x="59" y="65"/>
                    <a:pt x="40" y="74"/>
                  </a:cubicBezTo>
                  <a:cubicBezTo>
                    <a:pt x="25" y="82"/>
                    <a:pt x="11" y="74"/>
                    <a:pt x="4" y="61"/>
                  </a:cubicBezTo>
                  <a:cubicBezTo>
                    <a:pt x="16" y="61"/>
                    <a:pt x="29" y="61"/>
                    <a:pt x="43" y="61"/>
                  </a:cubicBezTo>
                  <a:cubicBezTo>
                    <a:pt x="62" y="60"/>
                    <a:pt x="81" y="59"/>
                    <a:pt x="99" y="59"/>
                  </a:cubicBezTo>
                  <a:cubicBezTo>
                    <a:pt x="102" y="59"/>
                    <a:pt x="106" y="60"/>
                    <a:pt x="108" y="62"/>
                  </a:cubicBezTo>
                  <a:cubicBezTo>
                    <a:pt x="125" y="80"/>
                    <a:pt x="137" y="68"/>
                    <a:pt x="148" y="56"/>
                  </a:cubicBezTo>
                  <a:cubicBezTo>
                    <a:pt x="152" y="51"/>
                    <a:pt x="154" y="37"/>
                    <a:pt x="152" y="37"/>
                  </a:cubicBezTo>
                  <a:cubicBezTo>
                    <a:pt x="144" y="33"/>
                    <a:pt x="132" y="27"/>
                    <a:pt x="127" y="30"/>
                  </a:cubicBezTo>
                  <a:cubicBezTo>
                    <a:pt x="114" y="40"/>
                    <a:pt x="104" y="36"/>
                    <a:pt x="92" y="30"/>
                  </a:cubicBezTo>
                  <a:cubicBezTo>
                    <a:pt x="85" y="27"/>
                    <a:pt x="75" y="28"/>
                    <a:pt x="64" y="27"/>
                  </a:cubicBezTo>
                  <a:cubicBezTo>
                    <a:pt x="75" y="18"/>
                    <a:pt x="84" y="10"/>
                    <a:pt x="100" y="13"/>
                  </a:cubicBezTo>
                  <a:cubicBezTo>
                    <a:pt x="107" y="15"/>
                    <a:pt x="117" y="15"/>
                    <a:pt x="124" y="11"/>
                  </a:cubicBezTo>
                  <a:cubicBezTo>
                    <a:pt x="150" y="0"/>
                    <a:pt x="158" y="3"/>
                    <a:pt x="170" y="29"/>
                  </a:cubicBezTo>
                  <a:cubicBezTo>
                    <a:pt x="221" y="19"/>
                    <a:pt x="231" y="32"/>
                    <a:pt x="223" y="94"/>
                  </a:cubicBezTo>
                  <a:cubicBezTo>
                    <a:pt x="228" y="92"/>
                    <a:pt x="233" y="91"/>
                    <a:pt x="238" y="89"/>
                  </a:cubicBezTo>
                  <a:cubicBezTo>
                    <a:pt x="248" y="84"/>
                    <a:pt x="260" y="81"/>
                    <a:pt x="265" y="93"/>
                  </a:cubicBezTo>
                  <a:cubicBezTo>
                    <a:pt x="269" y="101"/>
                    <a:pt x="272" y="116"/>
                    <a:pt x="267" y="121"/>
                  </a:cubicBezTo>
                  <a:cubicBezTo>
                    <a:pt x="253" y="136"/>
                    <a:pt x="256" y="152"/>
                    <a:pt x="259" y="169"/>
                  </a:cubicBezTo>
                  <a:cubicBezTo>
                    <a:pt x="260" y="178"/>
                    <a:pt x="257" y="187"/>
                    <a:pt x="258" y="196"/>
                  </a:cubicBezTo>
                  <a:cubicBezTo>
                    <a:pt x="258" y="204"/>
                    <a:pt x="260" y="212"/>
                    <a:pt x="264" y="218"/>
                  </a:cubicBezTo>
                  <a:cubicBezTo>
                    <a:pt x="272" y="230"/>
                    <a:pt x="279" y="242"/>
                    <a:pt x="268" y="256"/>
                  </a:cubicBezTo>
                  <a:cubicBezTo>
                    <a:pt x="257" y="269"/>
                    <a:pt x="244" y="263"/>
                    <a:pt x="232" y="256"/>
                  </a:cubicBezTo>
                  <a:cubicBezTo>
                    <a:pt x="230" y="255"/>
                    <a:pt x="227" y="254"/>
                    <a:pt x="223" y="252"/>
                  </a:cubicBezTo>
                  <a:cubicBezTo>
                    <a:pt x="235" y="303"/>
                    <a:pt x="221" y="333"/>
                    <a:pt x="174" y="319"/>
                  </a:cubicBezTo>
                  <a:cubicBezTo>
                    <a:pt x="155" y="348"/>
                    <a:pt x="153" y="348"/>
                    <a:pt x="119" y="332"/>
                  </a:cubicBezTo>
                  <a:cubicBezTo>
                    <a:pt x="115" y="330"/>
                    <a:pt x="110" y="329"/>
                    <a:pt x="107" y="331"/>
                  </a:cubicBezTo>
                  <a:cubicBezTo>
                    <a:pt x="92" y="339"/>
                    <a:pt x="80" y="333"/>
                    <a:pt x="70" y="325"/>
                  </a:cubicBezTo>
                  <a:cubicBezTo>
                    <a:pt x="80" y="321"/>
                    <a:pt x="90" y="317"/>
                    <a:pt x="101" y="314"/>
                  </a:cubicBezTo>
                  <a:cubicBezTo>
                    <a:pt x="107" y="312"/>
                    <a:pt x="117" y="310"/>
                    <a:pt x="121" y="313"/>
                  </a:cubicBezTo>
                  <a:cubicBezTo>
                    <a:pt x="136" y="326"/>
                    <a:pt x="146" y="320"/>
                    <a:pt x="157" y="308"/>
                  </a:cubicBezTo>
                  <a:cubicBezTo>
                    <a:pt x="159" y="306"/>
                    <a:pt x="163" y="303"/>
                    <a:pt x="164" y="302"/>
                  </a:cubicBezTo>
                  <a:cubicBezTo>
                    <a:pt x="157" y="296"/>
                    <a:pt x="151" y="289"/>
                    <a:pt x="143" y="286"/>
                  </a:cubicBezTo>
                  <a:cubicBezTo>
                    <a:pt x="134" y="283"/>
                    <a:pt x="122" y="279"/>
                    <a:pt x="115" y="282"/>
                  </a:cubicBezTo>
                  <a:cubicBezTo>
                    <a:pt x="95" y="292"/>
                    <a:pt x="76" y="292"/>
                    <a:pt x="55" y="290"/>
                  </a:cubicBezTo>
                  <a:cubicBezTo>
                    <a:pt x="38" y="288"/>
                    <a:pt x="21" y="287"/>
                    <a:pt x="0" y="286"/>
                  </a:cubicBezTo>
                  <a:cubicBezTo>
                    <a:pt x="11" y="281"/>
                    <a:pt x="22" y="273"/>
                    <a:pt x="33" y="272"/>
                  </a:cubicBezTo>
                  <a:cubicBezTo>
                    <a:pt x="45" y="271"/>
                    <a:pt x="57" y="277"/>
                    <a:pt x="72" y="280"/>
                  </a:cubicBezTo>
                  <a:cubicBezTo>
                    <a:pt x="69" y="272"/>
                    <a:pt x="68" y="268"/>
                    <a:pt x="67" y="265"/>
                  </a:cubicBezTo>
                  <a:cubicBezTo>
                    <a:pt x="92" y="264"/>
                    <a:pt x="86" y="232"/>
                    <a:pt x="108" y="228"/>
                  </a:cubicBezTo>
                  <a:cubicBezTo>
                    <a:pt x="98" y="212"/>
                    <a:pt x="87" y="221"/>
                    <a:pt x="78" y="224"/>
                  </a:cubicBezTo>
                  <a:cubicBezTo>
                    <a:pt x="67" y="227"/>
                    <a:pt x="57" y="231"/>
                    <a:pt x="45" y="230"/>
                  </a:cubicBezTo>
                  <a:cubicBezTo>
                    <a:pt x="62" y="221"/>
                    <a:pt x="79" y="211"/>
                    <a:pt x="96" y="203"/>
                  </a:cubicBezTo>
                  <a:close/>
                  <a:moveTo>
                    <a:pt x="194" y="38"/>
                  </a:moveTo>
                  <a:cubicBezTo>
                    <a:pt x="177" y="45"/>
                    <a:pt x="173" y="55"/>
                    <a:pt x="178" y="72"/>
                  </a:cubicBezTo>
                  <a:cubicBezTo>
                    <a:pt x="183" y="89"/>
                    <a:pt x="197" y="82"/>
                    <a:pt x="206" y="88"/>
                  </a:cubicBezTo>
                  <a:cubicBezTo>
                    <a:pt x="208" y="81"/>
                    <a:pt x="215" y="73"/>
                    <a:pt x="213" y="69"/>
                  </a:cubicBezTo>
                  <a:cubicBezTo>
                    <a:pt x="208" y="57"/>
                    <a:pt x="200" y="47"/>
                    <a:pt x="194" y="38"/>
                  </a:cubicBezTo>
                  <a:close/>
                  <a:moveTo>
                    <a:pt x="213" y="263"/>
                  </a:moveTo>
                  <a:cubicBezTo>
                    <a:pt x="184" y="263"/>
                    <a:pt x="173" y="271"/>
                    <a:pt x="176" y="291"/>
                  </a:cubicBezTo>
                  <a:cubicBezTo>
                    <a:pt x="177" y="296"/>
                    <a:pt x="186" y="302"/>
                    <a:pt x="192" y="303"/>
                  </a:cubicBezTo>
                  <a:cubicBezTo>
                    <a:pt x="208" y="303"/>
                    <a:pt x="216" y="287"/>
                    <a:pt x="213" y="263"/>
                  </a:cubicBezTo>
                  <a:close/>
                  <a:moveTo>
                    <a:pt x="102" y="271"/>
                  </a:moveTo>
                  <a:cubicBezTo>
                    <a:pt x="133" y="250"/>
                    <a:pt x="148" y="271"/>
                    <a:pt x="166" y="289"/>
                  </a:cubicBezTo>
                  <a:cubicBezTo>
                    <a:pt x="169" y="280"/>
                    <a:pt x="172" y="274"/>
                    <a:pt x="173" y="270"/>
                  </a:cubicBezTo>
                  <a:cubicBezTo>
                    <a:pt x="151" y="259"/>
                    <a:pt x="131" y="249"/>
                    <a:pt x="111" y="240"/>
                  </a:cubicBezTo>
                  <a:cubicBezTo>
                    <a:pt x="109" y="248"/>
                    <a:pt x="106" y="257"/>
                    <a:pt x="102" y="271"/>
                  </a:cubicBezTo>
                  <a:close/>
                  <a:moveTo>
                    <a:pt x="100" y="80"/>
                  </a:moveTo>
                  <a:cubicBezTo>
                    <a:pt x="105" y="93"/>
                    <a:pt x="108" y="102"/>
                    <a:pt x="113" y="116"/>
                  </a:cubicBezTo>
                  <a:cubicBezTo>
                    <a:pt x="123" y="105"/>
                    <a:pt x="129" y="98"/>
                    <a:pt x="135" y="90"/>
                  </a:cubicBezTo>
                  <a:cubicBezTo>
                    <a:pt x="123" y="87"/>
                    <a:pt x="114" y="84"/>
                    <a:pt x="100" y="80"/>
                  </a:cubicBezTo>
                  <a:close/>
                  <a:moveTo>
                    <a:pt x="143" y="84"/>
                  </a:moveTo>
                  <a:cubicBezTo>
                    <a:pt x="144" y="85"/>
                    <a:pt x="144" y="87"/>
                    <a:pt x="145" y="88"/>
                  </a:cubicBezTo>
                  <a:cubicBezTo>
                    <a:pt x="154" y="86"/>
                    <a:pt x="162" y="84"/>
                    <a:pt x="171" y="81"/>
                  </a:cubicBezTo>
                  <a:cubicBezTo>
                    <a:pt x="169" y="74"/>
                    <a:pt x="168" y="67"/>
                    <a:pt x="165" y="56"/>
                  </a:cubicBezTo>
                  <a:cubicBezTo>
                    <a:pt x="155" y="68"/>
                    <a:pt x="149" y="76"/>
                    <a:pt x="143" y="84"/>
                  </a:cubicBezTo>
                  <a:close/>
                  <a:moveTo>
                    <a:pt x="235" y="242"/>
                  </a:moveTo>
                  <a:cubicBezTo>
                    <a:pt x="236" y="243"/>
                    <a:pt x="237" y="245"/>
                    <a:pt x="237" y="246"/>
                  </a:cubicBezTo>
                  <a:cubicBezTo>
                    <a:pt x="243" y="244"/>
                    <a:pt x="252" y="244"/>
                    <a:pt x="254" y="240"/>
                  </a:cubicBezTo>
                  <a:cubicBezTo>
                    <a:pt x="258" y="235"/>
                    <a:pt x="256" y="227"/>
                    <a:pt x="256" y="220"/>
                  </a:cubicBezTo>
                  <a:cubicBezTo>
                    <a:pt x="255" y="219"/>
                    <a:pt x="253" y="219"/>
                    <a:pt x="251" y="219"/>
                  </a:cubicBezTo>
                  <a:cubicBezTo>
                    <a:pt x="246" y="226"/>
                    <a:pt x="240" y="234"/>
                    <a:pt x="235" y="24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8"/>
            <p:cNvSpPr>
              <a:spLocks noEditPoints="1"/>
            </p:cNvSpPr>
            <p:nvPr/>
          </p:nvSpPr>
          <p:spPr bwMode="auto">
            <a:xfrm>
              <a:off x="5964938" y="4547271"/>
              <a:ext cx="270246" cy="153582"/>
            </a:xfrm>
            <a:custGeom>
              <a:avLst/>
              <a:gdLst>
                <a:gd name="T0" fmla="*/ 310 w 310"/>
                <a:gd name="T1" fmla="*/ 18 h 176"/>
                <a:gd name="T2" fmla="*/ 278 w 310"/>
                <a:gd name="T3" fmla="*/ 37 h 176"/>
                <a:gd name="T4" fmla="*/ 253 w 310"/>
                <a:gd name="T5" fmla="*/ 77 h 176"/>
                <a:gd name="T6" fmla="*/ 212 w 310"/>
                <a:gd name="T7" fmla="*/ 104 h 176"/>
                <a:gd name="T8" fmla="*/ 182 w 310"/>
                <a:gd name="T9" fmla="*/ 162 h 176"/>
                <a:gd name="T10" fmla="*/ 126 w 310"/>
                <a:gd name="T11" fmla="*/ 160 h 176"/>
                <a:gd name="T12" fmla="*/ 96 w 310"/>
                <a:gd name="T13" fmla="*/ 112 h 176"/>
                <a:gd name="T14" fmla="*/ 38 w 310"/>
                <a:gd name="T15" fmla="*/ 61 h 176"/>
                <a:gd name="T16" fmla="*/ 34 w 310"/>
                <a:gd name="T17" fmla="*/ 50 h 176"/>
                <a:gd name="T18" fmla="*/ 17 w 310"/>
                <a:gd name="T19" fmla="*/ 29 h 176"/>
                <a:gd name="T20" fmla="*/ 0 w 310"/>
                <a:gd name="T21" fmla="*/ 16 h 176"/>
                <a:gd name="T22" fmla="*/ 70 w 310"/>
                <a:gd name="T23" fmla="*/ 6 h 176"/>
                <a:gd name="T24" fmla="*/ 129 w 310"/>
                <a:gd name="T25" fmla="*/ 10 h 176"/>
                <a:gd name="T26" fmla="*/ 158 w 310"/>
                <a:gd name="T27" fmla="*/ 32 h 176"/>
                <a:gd name="T28" fmla="*/ 167 w 310"/>
                <a:gd name="T29" fmla="*/ 19 h 176"/>
                <a:gd name="T30" fmla="*/ 188 w 310"/>
                <a:gd name="T31" fmla="*/ 7 h 176"/>
                <a:gd name="T32" fmla="*/ 248 w 310"/>
                <a:gd name="T33" fmla="*/ 6 h 176"/>
                <a:gd name="T34" fmla="*/ 308 w 310"/>
                <a:gd name="T35" fmla="*/ 15 h 176"/>
                <a:gd name="T36" fmla="*/ 310 w 310"/>
                <a:gd name="T37" fmla="*/ 18 h 176"/>
                <a:gd name="T38" fmla="*/ 157 w 310"/>
                <a:gd name="T39" fmla="*/ 53 h 176"/>
                <a:gd name="T40" fmla="*/ 131 w 310"/>
                <a:gd name="T41" fmla="*/ 87 h 176"/>
                <a:gd name="T42" fmla="*/ 188 w 310"/>
                <a:gd name="T43" fmla="*/ 87 h 176"/>
                <a:gd name="T44" fmla="*/ 157 w 310"/>
                <a:gd name="T45" fmla="*/ 5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0" h="176">
                  <a:moveTo>
                    <a:pt x="310" y="18"/>
                  </a:moveTo>
                  <a:cubicBezTo>
                    <a:pt x="301" y="24"/>
                    <a:pt x="291" y="30"/>
                    <a:pt x="278" y="37"/>
                  </a:cubicBezTo>
                  <a:cubicBezTo>
                    <a:pt x="280" y="54"/>
                    <a:pt x="273" y="67"/>
                    <a:pt x="253" y="77"/>
                  </a:cubicBezTo>
                  <a:cubicBezTo>
                    <a:pt x="240" y="84"/>
                    <a:pt x="237" y="108"/>
                    <a:pt x="212" y="104"/>
                  </a:cubicBezTo>
                  <a:cubicBezTo>
                    <a:pt x="230" y="140"/>
                    <a:pt x="197" y="148"/>
                    <a:pt x="182" y="162"/>
                  </a:cubicBezTo>
                  <a:cubicBezTo>
                    <a:pt x="167" y="176"/>
                    <a:pt x="140" y="174"/>
                    <a:pt x="126" y="160"/>
                  </a:cubicBezTo>
                  <a:cubicBezTo>
                    <a:pt x="113" y="147"/>
                    <a:pt x="81" y="139"/>
                    <a:pt x="96" y="112"/>
                  </a:cubicBezTo>
                  <a:cubicBezTo>
                    <a:pt x="76" y="94"/>
                    <a:pt x="56" y="78"/>
                    <a:pt x="38" y="61"/>
                  </a:cubicBezTo>
                  <a:cubicBezTo>
                    <a:pt x="35" y="59"/>
                    <a:pt x="34" y="54"/>
                    <a:pt x="34" y="50"/>
                  </a:cubicBezTo>
                  <a:cubicBezTo>
                    <a:pt x="36" y="36"/>
                    <a:pt x="30" y="31"/>
                    <a:pt x="17" y="29"/>
                  </a:cubicBezTo>
                  <a:cubicBezTo>
                    <a:pt x="11" y="28"/>
                    <a:pt x="6" y="21"/>
                    <a:pt x="0" y="16"/>
                  </a:cubicBezTo>
                  <a:cubicBezTo>
                    <a:pt x="25" y="12"/>
                    <a:pt x="48" y="6"/>
                    <a:pt x="70" y="6"/>
                  </a:cubicBezTo>
                  <a:cubicBezTo>
                    <a:pt x="90" y="5"/>
                    <a:pt x="109" y="12"/>
                    <a:pt x="129" y="10"/>
                  </a:cubicBezTo>
                  <a:cubicBezTo>
                    <a:pt x="137" y="9"/>
                    <a:pt x="148" y="23"/>
                    <a:pt x="158" y="32"/>
                  </a:cubicBezTo>
                  <a:cubicBezTo>
                    <a:pt x="161" y="28"/>
                    <a:pt x="163" y="22"/>
                    <a:pt x="167" y="19"/>
                  </a:cubicBezTo>
                  <a:cubicBezTo>
                    <a:pt x="174" y="14"/>
                    <a:pt x="186" y="5"/>
                    <a:pt x="188" y="7"/>
                  </a:cubicBezTo>
                  <a:cubicBezTo>
                    <a:pt x="209" y="24"/>
                    <a:pt x="228" y="0"/>
                    <a:pt x="248" y="6"/>
                  </a:cubicBezTo>
                  <a:cubicBezTo>
                    <a:pt x="267" y="12"/>
                    <a:pt x="288" y="12"/>
                    <a:pt x="308" y="15"/>
                  </a:cubicBezTo>
                  <a:cubicBezTo>
                    <a:pt x="309" y="16"/>
                    <a:pt x="309" y="17"/>
                    <a:pt x="310" y="18"/>
                  </a:cubicBezTo>
                  <a:close/>
                  <a:moveTo>
                    <a:pt x="157" y="53"/>
                  </a:moveTo>
                  <a:cubicBezTo>
                    <a:pt x="129" y="78"/>
                    <a:pt x="129" y="78"/>
                    <a:pt x="131" y="87"/>
                  </a:cubicBezTo>
                  <a:cubicBezTo>
                    <a:pt x="149" y="87"/>
                    <a:pt x="166" y="87"/>
                    <a:pt x="188" y="87"/>
                  </a:cubicBezTo>
                  <a:cubicBezTo>
                    <a:pt x="177" y="75"/>
                    <a:pt x="167" y="65"/>
                    <a:pt x="157" y="5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9"/>
            <p:cNvSpPr>
              <a:spLocks noEditPoints="1"/>
            </p:cNvSpPr>
            <p:nvPr/>
          </p:nvSpPr>
          <p:spPr bwMode="auto">
            <a:xfrm>
              <a:off x="5888147" y="2194065"/>
              <a:ext cx="278368" cy="146568"/>
            </a:xfrm>
            <a:custGeom>
              <a:avLst/>
              <a:gdLst>
                <a:gd name="T0" fmla="*/ 101 w 319"/>
                <a:gd name="T1" fmla="*/ 63 h 168"/>
                <a:gd name="T2" fmla="*/ 130 w 319"/>
                <a:gd name="T3" fmla="*/ 10 h 168"/>
                <a:gd name="T4" fmla="*/ 191 w 319"/>
                <a:gd name="T5" fmla="*/ 11 h 168"/>
                <a:gd name="T6" fmla="*/ 219 w 319"/>
                <a:gd name="T7" fmla="*/ 58 h 168"/>
                <a:gd name="T8" fmla="*/ 257 w 319"/>
                <a:gd name="T9" fmla="*/ 95 h 168"/>
                <a:gd name="T10" fmla="*/ 283 w 319"/>
                <a:gd name="T11" fmla="*/ 134 h 168"/>
                <a:gd name="T12" fmla="*/ 319 w 319"/>
                <a:gd name="T13" fmla="*/ 157 h 168"/>
                <a:gd name="T14" fmla="*/ 249 w 319"/>
                <a:gd name="T15" fmla="*/ 165 h 168"/>
                <a:gd name="T16" fmla="*/ 185 w 319"/>
                <a:gd name="T17" fmla="*/ 161 h 168"/>
                <a:gd name="T18" fmla="*/ 159 w 319"/>
                <a:gd name="T19" fmla="*/ 140 h 168"/>
                <a:gd name="T20" fmla="*/ 151 w 319"/>
                <a:gd name="T21" fmla="*/ 150 h 168"/>
                <a:gd name="T22" fmla="*/ 137 w 319"/>
                <a:gd name="T23" fmla="*/ 162 h 168"/>
                <a:gd name="T24" fmla="*/ 68 w 319"/>
                <a:gd name="T25" fmla="*/ 165 h 168"/>
                <a:gd name="T26" fmla="*/ 0 w 319"/>
                <a:gd name="T27" fmla="*/ 156 h 168"/>
                <a:gd name="T28" fmla="*/ 49 w 319"/>
                <a:gd name="T29" fmla="*/ 104 h 168"/>
                <a:gd name="T30" fmla="*/ 74 w 319"/>
                <a:gd name="T31" fmla="*/ 78 h 168"/>
                <a:gd name="T32" fmla="*/ 101 w 319"/>
                <a:gd name="T33" fmla="*/ 63 h 168"/>
                <a:gd name="T34" fmla="*/ 133 w 319"/>
                <a:gd name="T35" fmla="*/ 84 h 168"/>
                <a:gd name="T36" fmla="*/ 159 w 319"/>
                <a:gd name="T37" fmla="*/ 119 h 168"/>
                <a:gd name="T38" fmla="*/ 186 w 319"/>
                <a:gd name="T39" fmla="*/ 84 h 168"/>
                <a:gd name="T40" fmla="*/ 133 w 319"/>
                <a:gd name="T41" fmla="*/ 8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9" h="168">
                  <a:moveTo>
                    <a:pt x="101" y="63"/>
                  </a:moveTo>
                  <a:cubicBezTo>
                    <a:pt x="97" y="44"/>
                    <a:pt x="106" y="25"/>
                    <a:pt x="130" y="10"/>
                  </a:cubicBezTo>
                  <a:cubicBezTo>
                    <a:pt x="145" y="0"/>
                    <a:pt x="177" y="1"/>
                    <a:pt x="191" y="11"/>
                  </a:cubicBezTo>
                  <a:cubicBezTo>
                    <a:pt x="219" y="32"/>
                    <a:pt x="224" y="41"/>
                    <a:pt x="219" y="58"/>
                  </a:cubicBezTo>
                  <a:cubicBezTo>
                    <a:pt x="233" y="72"/>
                    <a:pt x="243" y="87"/>
                    <a:pt x="257" y="95"/>
                  </a:cubicBezTo>
                  <a:cubicBezTo>
                    <a:pt x="275" y="104"/>
                    <a:pt x="285" y="116"/>
                    <a:pt x="283" y="134"/>
                  </a:cubicBezTo>
                  <a:cubicBezTo>
                    <a:pt x="296" y="142"/>
                    <a:pt x="307" y="149"/>
                    <a:pt x="319" y="157"/>
                  </a:cubicBezTo>
                  <a:cubicBezTo>
                    <a:pt x="294" y="160"/>
                    <a:pt x="271" y="165"/>
                    <a:pt x="249" y="165"/>
                  </a:cubicBezTo>
                  <a:cubicBezTo>
                    <a:pt x="228" y="166"/>
                    <a:pt x="207" y="160"/>
                    <a:pt x="185" y="161"/>
                  </a:cubicBezTo>
                  <a:cubicBezTo>
                    <a:pt x="177" y="162"/>
                    <a:pt x="168" y="148"/>
                    <a:pt x="159" y="140"/>
                  </a:cubicBezTo>
                  <a:cubicBezTo>
                    <a:pt x="157" y="143"/>
                    <a:pt x="155" y="147"/>
                    <a:pt x="151" y="150"/>
                  </a:cubicBezTo>
                  <a:cubicBezTo>
                    <a:pt x="147" y="155"/>
                    <a:pt x="141" y="163"/>
                    <a:pt x="137" y="162"/>
                  </a:cubicBezTo>
                  <a:cubicBezTo>
                    <a:pt x="113" y="157"/>
                    <a:pt x="91" y="168"/>
                    <a:pt x="68" y="165"/>
                  </a:cubicBezTo>
                  <a:cubicBezTo>
                    <a:pt x="48" y="162"/>
                    <a:pt x="27" y="160"/>
                    <a:pt x="0" y="156"/>
                  </a:cubicBezTo>
                  <a:cubicBezTo>
                    <a:pt x="27" y="146"/>
                    <a:pt x="38" y="126"/>
                    <a:pt x="49" y="104"/>
                  </a:cubicBezTo>
                  <a:cubicBezTo>
                    <a:pt x="53" y="94"/>
                    <a:pt x="64" y="86"/>
                    <a:pt x="74" y="78"/>
                  </a:cubicBezTo>
                  <a:cubicBezTo>
                    <a:pt x="82" y="72"/>
                    <a:pt x="92" y="68"/>
                    <a:pt x="101" y="63"/>
                  </a:cubicBezTo>
                  <a:close/>
                  <a:moveTo>
                    <a:pt x="133" y="84"/>
                  </a:moveTo>
                  <a:cubicBezTo>
                    <a:pt x="130" y="105"/>
                    <a:pt x="154" y="104"/>
                    <a:pt x="159" y="119"/>
                  </a:cubicBezTo>
                  <a:cubicBezTo>
                    <a:pt x="186" y="89"/>
                    <a:pt x="186" y="89"/>
                    <a:pt x="186" y="84"/>
                  </a:cubicBezTo>
                  <a:cubicBezTo>
                    <a:pt x="169" y="84"/>
                    <a:pt x="153" y="84"/>
                    <a:pt x="133" y="8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0"/>
            <p:cNvSpPr>
              <a:spLocks noEditPoints="1"/>
            </p:cNvSpPr>
            <p:nvPr/>
          </p:nvSpPr>
          <p:spPr bwMode="auto">
            <a:xfrm>
              <a:off x="7189167" y="3318243"/>
              <a:ext cx="151737" cy="276522"/>
            </a:xfrm>
            <a:custGeom>
              <a:avLst/>
              <a:gdLst>
                <a:gd name="T0" fmla="*/ 17 w 174"/>
                <a:gd name="T1" fmla="*/ 317 h 317"/>
                <a:gd name="T2" fmla="*/ 11 w 174"/>
                <a:gd name="T3" fmla="*/ 268 h 317"/>
                <a:gd name="T4" fmla="*/ 12 w 174"/>
                <a:gd name="T5" fmla="*/ 190 h 317"/>
                <a:gd name="T6" fmla="*/ 30 w 174"/>
                <a:gd name="T7" fmla="*/ 152 h 317"/>
                <a:gd name="T8" fmla="*/ 24 w 174"/>
                <a:gd name="T9" fmla="*/ 148 h 317"/>
                <a:gd name="T10" fmla="*/ 10 w 174"/>
                <a:gd name="T11" fmla="*/ 128 h 317"/>
                <a:gd name="T12" fmla="*/ 8 w 174"/>
                <a:gd name="T13" fmla="*/ 63 h 317"/>
                <a:gd name="T14" fmla="*/ 15 w 174"/>
                <a:gd name="T15" fmla="*/ 0 h 317"/>
                <a:gd name="T16" fmla="*/ 20 w 174"/>
                <a:gd name="T17" fmla="*/ 5 h 317"/>
                <a:gd name="T18" fmla="*/ 63 w 174"/>
                <a:gd name="T19" fmla="*/ 41 h 317"/>
                <a:gd name="T20" fmla="*/ 113 w 174"/>
                <a:gd name="T21" fmla="*/ 97 h 317"/>
                <a:gd name="T22" fmla="*/ 163 w 174"/>
                <a:gd name="T23" fmla="*/ 127 h 317"/>
                <a:gd name="T24" fmla="*/ 161 w 174"/>
                <a:gd name="T25" fmla="*/ 187 h 317"/>
                <a:gd name="T26" fmla="*/ 114 w 174"/>
                <a:gd name="T27" fmla="*/ 216 h 317"/>
                <a:gd name="T28" fmla="*/ 81 w 174"/>
                <a:gd name="T29" fmla="*/ 250 h 317"/>
                <a:gd name="T30" fmla="*/ 72 w 174"/>
                <a:gd name="T31" fmla="*/ 263 h 317"/>
                <a:gd name="T32" fmla="*/ 67 w 174"/>
                <a:gd name="T33" fmla="*/ 271 h 317"/>
                <a:gd name="T34" fmla="*/ 17 w 174"/>
                <a:gd name="T35" fmla="*/ 317 h 317"/>
                <a:gd name="T36" fmla="*/ 52 w 174"/>
                <a:gd name="T37" fmla="*/ 157 h 317"/>
                <a:gd name="T38" fmla="*/ 89 w 174"/>
                <a:gd name="T39" fmla="*/ 183 h 317"/>
                <a:gd name="T40" fmla="*/ 89 w 174"/>
                <a:gd name="T41" fmla="*/ 123 h 317"/>
                <a:gd name="T42" fmla="*/ 52 w 174"/>
                <a:gd name="T43" fmla="*/ 15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4" h="317">
                  <a:moveTo>
                    <a:pt x="17" y="317"/>
                  </a:moveTo>
                  <a:cubicBezTo>
                    <a:pt x="14" y="295"/>
                    <a:pt x="15" y="281"/>
                    <a:pt x="11" y="268"/>
                  </a:cubicBezTo>
                  <a:cubicBezTo>
                    <a:pt x="0" y="242"/>
                    <a:pt x="16" y="217"/>
                    <a:pt x="12" y="190"/>
                  </a:cubicBezTo>
                  <a:cubicBezTo>
                    <a:pt x="11" y="179"/>
                    <a:pt x="23" y="166"/>
                    <a:pt x="30" y="152"/>
                  </a:cubicBezTo>
                  <a:cubicBezTo>
                    <a:pt x="30" y="153"/>
                    <a:pt x="26" y="151"/>
                    <a:pt x="24" y="148"/>
                  </a:cubicBezTo>
                  <a:cubicBezTo>
                    <a:pt x="19" y="142"/>
                    <a:pt x="8" y="131"/>
                    <a:pt x="10" y="128"/>
                  </a:cubicBezTo>
                  <a:cubicBezTo>
                    <a:pt x="23" y="106"/>
                    <a:pt x="3" y="85"/>
                    <a:pt x="8" y="63"/>
                  </a:cubicBezTo>
                  <a:cubicBezTo>
                    <a:pt x="13" y="42"/>
                    <a:pt x="13" y="20"/>
                    <a:pt x="15" y="0"/>
                  </a:cubicBezTo>
                  <a:cubicBezTo>
                    <a:pt x="15" y="0"/>
                    <a:pt x="19" y="2"/>
                    <a:pt x="20" y="5"/>
                  </a:cubicBezTo>
                  <a:cubicBezTo>
                    <a:pt x="30" y="22"/>
                    <a:pt x="44" y="31"/>
                    <a:pt x="63" y="41"/>
                  </a:cubicBezTo>
                  <a:cubicBezTo>
                    <a:pt x="83" y="50"/>
                    <a:pt x="96" y="76"/>
                    <a:pt x="113" y="97"/>
                  </a:cubicBezTo>
                  <a:cubicBezTo>
                    <a:pt x="129" y="93"/>
                    <a:pt x="148" y="103"/>
                    <a:pt x="163" y="127"/>
                  </a:cubicBezTo>
                  <a:cubicBezTo>
                    <a:pt x="173" y="142"/>
                    <a:pt x="174" y="177"/>
                    <a:pt x="161" y="187"/>
                  </a:cubicBezTo>
                  <a:cubicBezTo>
                    <a:pt x="145" y="199"/>
                    <a:pt x="140" y="232"/>
                    <a:pt x="114" y="216"/>
                  </a:cubicBezTo>
                  <a:cubicBezTo>
                    <a:pt x="102" y="229"/>
                    <a:pt x="91" y="239"/>
                    <a:pt x="81" y="250"/>
                  </a:cubicBezTo>
                  <a:cubicBezTo>
                    <a:pt x="78" y="254"/>
                    <a:pt x="75" y="259"/>
                    <a:pt x="72" y="263"/>
                  </a:cubicBezTo>
                  <a:cubicBezTo>
                    <a:pt x="70" y="266"/>
                    <a:pt x="69" y="271"/>
                    <a:pt x="67" y="271"/>
                  </a:cubicBezTo>
                  <a:cubicBezTo>
                    <a:pt x="42" y="274"/>
                    <a:pt x="29" y="292"/>
                    <a:pt x="17" y="317"/>
                  </a:cubicBezTo>
                  <a:close/>
                  <a:moveTo>
                    <a:pt x="52" y="157"/>
                  </a:moveTo>
                  <a:cubicBezTo>
                    <a:pt x="70" y="161"/>
                    <a:pt x="68" y="188"/>
                    <a:pt x="89" y="183"/>
                  </a:cubicBezTo>
                  <a:cubicBezTo>
                    <a:pt x="89" y="163"/>
                    <a:pt x="89" y="146"/>
                    <a:pt x="89" y="123"/>
                  </a:cubicBezTo>
                  <a:cubicBezTo>
                    <a:pt x="76" y="134"/>
                    <a:pt x="66" y="144"/>
                    <a:pt x="52" y="15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1"/>
            <p:cNvSpPr>
              <a:spLocks noEditPoints="1"/>
            </p:cNvSpPr>
            <p:nvPr/>
          </p:nvSpPr>
          <p:spPr bwMode="auto">
            <a:xfrm>
              <a:off x="4837068" y="3325996"/>
              <a:ext cx="146937" cy="249571"/>
            </a:xfrm>
            <a:custGeom>
              <a:avLst/>
              <a:gdLst>
                <a:gd name="T0" fmla="*/ 74 w 168"/>
                <a:gd name="T1" fmla="*/ 75 h 286"/>
                <a:gd name="T2" fmla="*/ 90 w 168"/>
                <a:gd name="T3" fmla="*/ 46 h 286"/>
                <a:gd name="T4" fmla="*/ 140 w 168"/>
                <a:gd name="T5" fmla="*/ 10 h 286"/>
                <a:gd name="T6" fmla="*/ 168 w 168"/>
                <a:gd name="T7" fmla="*/ 286 h 286"/>
                <a:gd name="T8" fmla="*/ 115 w 168"/>
                <a:gd name="T9" fmla="*/ 244 h 286"/>
                <a:gd name="T10" fmla="*/ 90 w 168"/>
                <a:gd name="T11" fmla="*/ 219 h 286"/>
                <a:gd name="T12" fmla="*/ 77 w 168"/>
                <a:gd name="T13" fmla="*/ 196 h 286"/>
                <a:gd name="T14" fmla="*/ 43 w 168"/>
                <a:gd name="T15" fmla="*/ 185 h 286"/>
                <a:gd name="T16" fmla="*/ 23 w 168"/>
                <a:gd name="T17" fmla="*/ 103 h 286"/>
                <a:gd name="T18" fmla="*/ 74 w 168"/>
                <a:gd name="T19" fmla="*/ 75 h 286"/>
                <a:gd name="T20" fmla="*/ 95 w 168"/>
                <a:gd name="T21" fmla="*/ 100 h 286"/>
                <a:gd name="T22" fmla="*/ 95 w 168"/>
                <a:gd name="T23" fmla="*/ 160 h 286"/>
                <a:gd name="T24" fmla="*/ 131 w 168"/>
                <a:gd name="T25" fmla="*/ 133 h 286"/>
                <a:gd name="T26" fmla="*/ 95 w 168"/>
                <a:gd name="T27" fmla="*/ 10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8" h="286">
                  <a:moveTo>
                    <a:pt x="74" y="75"/>
                  </a:moveTo>
                  <a:cubicBezTo>
                    <a:pt x="80" y="63"/>
                    <a:pt x="84" y="48"/>
                    <a:pt x="90" y="46"/>
                  </a:cubicBezTo>
                  <a:cubicBezTo>
                    <a:pt x="113" y="41"/>
                    <a:pt x="112" y="0"/>
                    <a:pt x="140" y="10"/>
                  </a:cubicBezTo>
                  <a:cubicBezTo>
                    <a:pt x="150" y="103"/>
                    <a:pt x="159" y="195"/>
                    <a:pt x="168" y="286"/>
                  </a:cubicBezTo>
                  <a:cubicBezTo>
                    <a:pt x="158" y="264"/>
                    <a:pt x="136" y="255"/>
                    <a:pt x="115" y="244"/>
                  </a:cubicBezTo>
                  <a:cubicBezTo>
                    <a:pt x="105" y="239"/>
                    <a:pt x="97" y="228"/>
                    <a:pt x="90" y="219"/>
                  </a:cubicBezTo>
                  <a:cubicBezTo>
                    <a:pt x="83" y="211"/>
                    <a:pt x="80" y="201"/>
                    <a:pt x="77" y="196"/>
                  </a:cubicBezTo>
                  <a:cubicBezTo>
                    <a:pt x="64" y="192"/>
                    <a:pt x="51" y="192"/>
                    <a:pt x="43" y="185"/>
                  </a:cubicBezTo>
                  <a:cubicBezTo>
                    <a:pt x="18" y="163"/>
                    <a:pt x="0" y="135"/>
                    <a:pt x="23" y="103"/>
                  </a:cubicBezTo>
                  <a:cubicBezTo>
                    <a:pt x="34" y="89"/>
                    <a:pt x="45" y="59"/>
                    <a:pt x="74" y="75"/>
                  </a:cubicBezTo>
                  <a:close/>
                  <a:moveTo>
                    <a:pt x="95" y="100"/>
                  </a:moveTo>
                  <a:cubicBezTo>
                    <a:pt x="95" y="124"/>
                    <a:pt x="95" y="141"/>
                    <a:pt x="95" y="160"/>
                  </a:cubicBezTo>
                  <a:cubicBezTo>
                    <a:pt x="116" y="164"/>
                    <a:pt x="114" y="138"/>
                    <a:pt x="131" y="133"/>
                  </a:cubicBezTo>
                  <a:cubicBezTo>
                    <a:pt x="118" y="121"/>
                    <a:pt x="107" y="111"/>
                    <a:pt x="95" y="10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2"/>
            <p:cNvSpPr>
              <a:spLocks/>
            </p:cNvSpPr>
            <p:nvPr/>
          </p:nvSpPr>
          <p:spPr bwMode="auto">
            <a:xfrm>
              <a:off x="4746616" y="4219062"/>
              <a:ext cx="165766" cy="122940"/>
            </a:xfrm>
            <a:custGeom>
              <a:avLst/>
              <a:gdLst>
                <a:gd name="T0" fmla="*/ 89 w 190"/>
                <a:gd name="T1" fmla="*/ 106 h 141"/>
                <a:gd name="T2" fmla="*/ 77 w 190"/>
                <a:gd name="T3" fmla="*/ 128 h 141"/>
                <a:gd name="T4" fmla="*/ 39 w 190"/>
                <a:gd name="T5" fmla="*/ 128 h 141"/>
                <a:gd name="T6" fmla="*/ 10 w 190"/>
                <a:gd name="T7" fmla="*/ 101 h 141"/>
                <a:gd name="T8" fmla="*/ 6 w 190"/>
                <a:gd name="T9" fmla="*/ 94 h 141"/>
                <a:gd name="T10" fmla="*/ 25 w 190"/>
                <a:gd name="T11" fmla="*/ 26 h 141"/>
                <a:gd name="T12" fmla="*/ 63 w 190"/>
                <a:gd name="T13" fmla="*/ 49 h 141"/>
                <a:gd name="T14" fmla="*/ 64 w 190"/>
                <a:gd name="T15" fmla="*/ 60 h 141"/>
                <a:gd name="T16" fmla="*/ 135 w 190"/>
                <a:gd name="T17" fmla="*/ 60 h 141"/>
                <a:gd name="T18" fmla="*/ 135 w 190"/>
                <a:gd name="T19" fmla="*/ 28 h 141"/>
                <a:gd name="T20" fmla="*/ 150 w 190"/>
                <a:gd name="T21" fmla="*/ 4 h 141"/>
                <a:gd name="T22" fmla="*/ 177 w 190"/>
                <a:gd name="T23" fmla="*/ 5 h 141"/>
                <a:gd name="T24" fmla="*/ 189 w 190"/>
                <a:gd name="T25" fmla="*/ 32 h 141"/>
                <a:gd name="T26" fmla="*/ 189 w 190"/>
                <a:gd name="T27" fmla="*/ 58 h 141"/>
                <a:gd name="T28" fmla="*/ 181 w 190"/>
                <a:gd name="T29" fmla="*/ 118 h 141"/>
                <a:gd name="T30" fmla="*/ 140 w 190"/>
                <a:gd name="T31" fmla="*/ 133 h 141"/>
                <a:gd name="T32" fmla="*/ 115 w 190"/>
                <a:gd name="T33" fmla="*/ 128 h 141"/>
                <a:gd name="T34" fmla="*/ 89 w 190"/>
                <a:gd name="T35" fmla="*/ 10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" h="141">
                  <a:moveTo>
                    <a:pt x="89" y="106"/>
                  </a:moveTo>
                  <a:cubicBezTo>
                    <a:pt x="85" y="113"/>
                    <a:pt x="82" y="122"/>
                    <a:pt x="77" y="128"/>
                  </a:cubicBezTo>
                  <a:cubicBezTo>
                    <a:pt x="65" y="141"/>
                    <a:pt x="50" y="134"/>
                    <a:pt x="39" y="128"/>
                  </a:cubicBezTo>
                  <a:cubicBezTo>
                    <a:pt x="28" y="121"/>
                    <a:pt x="19" y="110"/>
                    <a:pt x="10" y="101"/>
                  </a:cubicBezTo>
                  <a:cubicBezTo>
                    <a:pt x="8" y="99"/>
                    <a:pt x="7" y="96"/>
                    <a:pt x="6" y="94"/>
                  </a:cubicBezTo>
                  <a:cubicBezTo>
                    <a:pt x="0" y="80"/>
                    <a:pt x="12" y="33"/>
                    <a:pt x="25" y="26"/>
                  </a:cubicBezTo>
                  <a:cubicBezTo>
                    <a:pt x="48" y="14"/>
                    <a:pt x="63" y="23"/>
                    <a:pt x="63" y="49"/>
                  </a:cubicBezTo>
                  <a:cubicBezTo>
                    <a:pt x="62" y="51"/>
                    <a:pt x="63" y="54"/>
                    <a:pt x="64" y="60"/>
                  </a:cubicBezTo>
                  <a:cubicBezTo>
                    <a:pt x="87" y="32"/>
                    <a:pt x="109" y="44"/>
                    <a:pt x="135" y="60"/>
                  </a:cubicBezTo>
                  <a:cubicBezTo>
                    <a:pt x="135" y="48"/>
                    <a:pt x="133" y="37"/>
                    <a:pt x="135" y="28"/>
                  </a:cubicBezTo>
                  <a:cubicBezTo>
                    <a:pt x="138" y="19"/>
                    <a:pt x="143" y="8"/>
                    <a:pt x="150" y="4"/>
                  </a:cubicBezTo>
                  <a:cubicBezTo>
                    <a:pt x="157" y="0"/>
                    <a:pt x="171" y="0"/>
                    <a:pt x="177" y="5"/>
                  </a:cubicBezTo>
                  <a:cubicBezTo>
                    <a:pt x="184" y="10"/>
                    <a:pt x="186" y="22"/>
                    <a:pt x="189" y="32"/>
                  </a:cubicBezTo>
                  <a:cubicBezTo>
                    <a:pt x="190" y="40"/>
                    <a:pt x="190" y="49"/>
                    <a:pt x="189" y="58"/>
                  </a:cubicBezTo>
                  <a:cubicBezTo>
                    <a:pt x="187" y="78"/>
                    <a:pt x="187" y="99"/>
                    <a:pt x="181" y="118"/>
                  </a:cubicBezTo>
                  <a:cubicBezTo>
                    <a:pt x="176" y="135"/>
                    <a:pt x="157" y="140"/>
                    <a:pt x="140" y="133"/>
                  </a:cubicBezTo>
                  <a:cubicBezTo>
                    <a:pt x="132" y="130"/>
                    <a:pt x="122" y="132"/>
                    <a:pt x="115" y="128"/>
                  </a:cubicBezTo>
                  <a:cubicBezTo>
                    <a:pt x="106" y="123"/>
                    <a:pt x="98" y="114"/>
                    <a:pt x="89" y="10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93"/>
            <p:cNvSpPr>
              <a:spLocks/>
            </p:cNvSpPr>
            <p:nvPr/>
          </p:nvSpPr>
          <p:spPr bwMode="auto">
            <a:xfrm>
              <a:off x="5200349" y="4631816"/>
              <a:ext cx="124786" cy="161335"/>
            </a:xfrm>
            <a:custGeom>
              <a:avLst/>
              <a:gdLst>
                <a:gd name="T0" fmla="*/ 42 w 143"/>
                <a:gd name="T1" fmla="*/ 97 h 185"/>
                <a:gd name="T2" fmla="*/ 7 w 143"/>
                <a:gd name="T3" fmla="*/ 41 h 185"/>
                <a:gd name="T4" fmla="*/ 33 w 143"/>
                <a:gd name="T5" fmla="*/ 4 h 185"/>
                <a:gd name="T6" fmla="*/ 116 w 143"/>
                <a:gd name="T7" fmla="*/ 1 h 185"/>
                <a:gd name="T8" fmla="*/ 141 w 143"/>
                <a:gd name="T9" fmla="*/ 27 h 185"/>
                <a:gd name="T10" fmla="*/ 109 w 143"/>
                <a:gd name="T11" fmla="*/ 53 h 185"/>
                <a:gd name="T12" fmla="*/ 82 w 143"/>
                <a:gd name="T13" fmla="*/ 56 h 185"/>
                <a:gd name="T14" fmla="*/ 84 w 143"/>
                <a:gd name="T15" fmla="*/ 122 h 185"/>
                <a:gd name="T16" fmla="*/ 91 w 143"/>
                <a:gd name="T17" fmla="*/ 126 h 185"/>
                <a:gd name="T18" fmla="*/ 121 w 143"/>
                <a:gd name="T19" fmla="*/ 150 h 185"/>
                <a:gd name="T20" fmla="*/ 84 w 143"/>
                <a:gd name="T21" fmla="*/ 180 h 185"/>
                <a:gd name="T22" fmla="*/ 69 w 143"/>
                <a:gd name="T23" fmla="*/ 182 h 185"/>
                <a:gd name="T24" fmla="*/ 45 w 143"/>
                <a:gd name="T25" fmla="*/ 181 h 185"/>
                <a:gd name="T26" fmla="*/ 8 w 143"/>
                <a:gd name="T27" fmla="*/ 136 h 185"/>
                <a:gd name="T28" fmla="*/ 42 w 143"/>
                <a:gd name="T29" fmla="*/ 9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3" h="185">
                  <a:moveTo>
                    <a:pt x="42" y="97"/>
                  </a:moveTo>
                  <a:cubicBezTo>
                    <a:pt x="4" y="92"/>
                    <a:pt x="16" y="61"/>
                    <a:pt x="7" y="41"/>
                  </a:cubicBezTo>
                  <a:cubicBezTo>
                    <a:pt x="0" y="25"/>
                    <a:pt x="15" y="6"/>
                    <a:pt x="33" y="4"/>
                  </a:cubicBezTo>
                  <a:cubicBezTo>
                    <a:pt x="60" y="2"/>
                    <a:pt x="88" y="1"/>
                    <a:pt x="116" y="1"/>
                  </a:cubicBezTo>
                  <a:cubicBezTo>
                    <a:pt x="132" y="0"/>
                    <a:pt x="143" y="13"/>
                    <a:pt x="141" y="27"/>
                  </a:cubicBezTo>
                  <a:cubicBezTo>
                    <a:pt x="139" y="45"/>
                    <a:pt x="127" y="55"/>
                    <a:pt x="109" y="53"/>
                  </a:cubicBezTo>
                  <a:cubicBezTo>
                    <a:pt x="101" y="52"/>
                    <a:pt x="92" y="55"/>
                    <a:pt x="82" y="56"/>
                  </a:cubicBezTo>
                  <a:cubicBezTo>
                    <a:pt x="102" y="85"/>
                    <a:pt x="102" y="103"/>
                    <a:pt x="84" y="122"/>
                  </a:cubicBezTo>
                  <a:cubicBezTo>
                    <a:pt x="86" y="124"/>
                    <a:pt x="88" y="126"/>
                    <a:pt x="91" y="126"/>
                  </a:cubicBezTo>
                  <a:cubicBezTo>
                    <a:pt x="114" y="127"/>
                    <a:pt x="122" y="134"/>
                    <a:pt x="121" y="150"/>
                  </a:cubicBezTo>
                  <a:cubicBezTo>
                    <a:pt x="118" y="171"/>
                    <a:pt x="105" y="182"/>
                    <a:pt x="84" y="180"/>
                  </a:cubicBezTo>
                  <a:cubicBezTo>
                    <a:pt x="80" y="179"/>
                    <a:pt x="74" y="182"/>
                    <a:pt x="69" y="182"/>
                  </a:cubicBezTo>
                  <a:cubicBezTo>
                    <a:pt x="61" y="182"/>
                    <a:pt x="49" y="185"/>
                    <a:pt x="45" y="181"/>
                  </a:cubicBezTo>
                  <a:cubicBezTo>
                    <a:pt x="31" y="167"/>
                    <a:pt x="18" y="152"/>
                    <a:pt x="8" y="136"/>
                  </a:cubicBezTo>
                  <a:cubicBezTo>
                    <a:pt x="0" y="123"/>
                    <a:pt x="13" y="108"/>
                    <a:pt x="42" y="9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4"/>
            <p:cNvSpPr>
              <a:spLocks/>
            </p:cNvSpPr>
            <p:nvPr/>
          </p:nvSpPr>
          <p:spPr bwMode="auto">
            <a:xfrm>
              <a:off x="7276295" y="4231246"/>
              <a:ext cx="159859" cy="122940"/>
            </a:xfrm>
            <a:custGeom>
              <a:avLst/>
              <a:gdLst>
                <a:gd name="T0" fmla="*/ 55 w 183"/>
                <a:gd name="T1" fmla="*/ 60 h 141"/>
                <a:gd name="T2" fmla="*/ 121 w 183"/>
                <a:gd name="T3" fmla="*/ 59 h 141"/>
                <a:gd name="T4" fmla="*/ 125 w 183"/>
                <a:gd name="T5" fmla="*/ 49 h 141"/>
                <a:gd name="T6" fmla="*/ 146 w 183"/>
                <a:gd name="T7" fmla="*/ 22 h 141"/>
                <a:gd name="T8" fmla="*/ 179 w 183"/>
                <a:gd name="T9" fmla="*/ 51 h 141"/>
                <a:gd name="T10" fmla="*/ 183 w 183"/>
                <a:gd name="T11" fmla="*/ 78 h 141"/>
                <a:gd name="T12" fmla="*/ 179 w 183"/>
                <a:gd name="T13" fmla="*/ 98 h 141"/>
                <a:gd name="T14" fmla="*/ 146 w 183"/>
                <a:gd name="T15" fmla="*/ 129 h 141"/>
                <a:gd name="T16" fmla="*/ 98 w 183"/>
                <a:gd name="T17" fmla="*/ 103 h 141"/>
                <a:gd name="T18" fmla="*/ 88 w 183"/>
                <a:gd name="T19" fmla="*/ 119 h 141"/>
                <a:gd name="T20" fmla="*/ 12 w 183"/>
                <a:gd name="T21" fmla="*/ 128 h 141"/>
                <a:gd name="T22" fmla="*/ 6 w 183"/>
                <a:gd name="T23" fmla="*/ 118 h 141"/>
                <a:gd name="T24" fmla="*/ 2 w 183"/>
                <a:gd name="T25" fmla="*/ 52 h 141"/>
                <a:gd name="T26" fmla="*/ 1 w 183"/>
                <a:gd name="T27" fmla="*/ 37 h 141"/>
                <a:gd name="T28" fmla="*/ 11 w 183"/>
                <a:gd name="T29" fmla="*/ 5 h 141"/>
                <a:gd name="T30" fmla="*/ 38 w 183"/>
                <a:gd name="T31" fmla="*/ 4 h 141"/>
                <a:gd name="T32" fmla="*/ 51 w 183"/>
                <a:gd name="T33" fmla="*/ 34 h 141"/>
                <a:gd name="T34" fmla="*/ 55 w 183"/>
                <a:gd name="T35" fmla="*/ 6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3" h="141">
                  <a:moveTo>
                    <a:pt x="55" y="60"/>
                  </a:moveTo>
                  <a:cubicBezTo>
                    <a:pt x="85" y="39"/>
                    <a:pt x="104" y="39"/>
                    <a:pt x="121" y="59"/>
                  </a:cubicBezTo>
                  <a:cubicBezTo>
                    <a:pt x="122" y="55"/>
                    <a:pt x="125" y="52"/>
                    <a:pt x="125" y="49"/>
                  </a:cubicBezTo>
                  <a:cubicBezTo>
                    <a:pt x="123" y="33"/>
                    <a:pt x="128" y="22"/>
                    <a:pt x="146" y="22"/>
                  </a:cubicBezTo>
                  <a:cubicBezTo>
                    <a:pt x="165" y="21"/>
                    <a:pt x="178" y="34"/>
                    <a:pt x="179" y="51"/>
                  </a:cubicBezTo>
                  <a:cubicBezTo>
                    <a:pt x="179" y="60"/>
                    <a:pt x="183" y="69"/>
                    <a:pt x="183" y="78"/>
                  </a:cubicBezTo>
                  <a:cubicBezTo>
                    <a:pt x="183" y="85"/>
                    <a:pt x="183" y="93"/>
                    <a:pt x="179" y="98"/>
                  </a:cubicBezTo>
                  <a:cubicBezTo>
                    <a:pt x="169" y="109"/>
                    <a:pt x="159" y="122"/>
                    <a:pt x="146" y="129"/>
                  </a:cubicBezTo>
                  <a:cubicBezTo>
                    <a:pt x="125" y="141"/>
                    <a:pt x="107" y="138"/>
                    <a:pt x="98" y="103"/>
                  </a:cubicBezTo>
                  <a:cubicBezTo>
                    <a:pt x="94" y="109"/>
                    <a:pt x="91" y="114"/>
                    <a:pt x="88" y="119"/>
                  </a:cubicBezTo>
                  <a:cubicBezTo>
                    <a:pt x="78" y="134"/>
                    <a:pt x="25" y="141"/>
                    <a:pt x="12" y="128"/>
                  </a:cubicBezTo>
                  <a:cubicBezTo>
                    <a:pt x="9" y="125"/>
                    <a:pt x="6" y="121"/>
                    <a:pt x="6" y="118"/>
                  </a:cubicBezTo>
                  <a:cubicBezTo>
                    <a:pt x="4" y="96"/>
                    <a:pt x="3" y="74"/>
                    <a:pt x="2" y="52"/>
                  </a:cubicBezTo>
                  <a:cubicBezTo>
                    <a:pt x="2" y="47"/>
                    <a:pt x="0" y="42"/>
                    <a:pt x="1" y="37"/>
                  </a:cubicBezTo>
                  <a:cubicBezTo>
                    <a:pt x="3" y="26"/>
                    <a:pt x="4" y="13"/>
                    <a:pt x="11" y="5"/>
                  </a:cubicBezTo>
                  <a:cubicBezTo>
                    <a:pt x="15" y="0"/>
                    <a:pt x="30" y="1"/>
                    <a:pt x="38" y="4"/>
                  </a:cubicBezTo>
                  <a:cubicBezTo>
                    <a:pt x="48" y="9"/>
                    <a:pt x="56" y="19"/>
                    <a:pt x="51" y="34"/>
                  </a:cubicBezTo>
                  <a:cubicBezTo>
                    <a:pt x="49" y="41"/>
                    <a:pt x="54" y="50"/>
                    <a:pt x="55" y="6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5"/>
            <p:cNvSpPr>
              <a:spLocks/>
            </p:cNvSpPr>
            <p:nvPr/>
          </p:nvSpPr>
          <p:spPr bwMode="auto">
            <a:xfrm>
              <a:off x="7283310" y="2522274"/>
              <a:ext cx="155428" cy="121094"/>
            </a:xfrm>
            <a:custGeom>
              <a:avLst/>
              <a:gdLst>
                <a:gd name="T0" fmla="*/ 96 w 178"/>
                <a:gd name="T1" fmla="*/ 37 h 139"/>
                <a:gd name="T2" fmla="*/ 123 w 178"/>
                <a:gd name="T3" fmla="*/ 5 h 139"/>
                <a:gd name="T4" fmla="*/ 177 w 178"/>
                <a:gd name="T5" fmla="*/ 57 h 139"/>
                <a:gd name="T6" fmla="*/ 172 w 178"/>
                <a:gd name="T7" fmla="*/ 98 h 139"/>
                <a:gd name="T8" fmla="*/ 145 w 178"/>
                <a:gd name="T9" fmla="*/ 116 h 139"/>
                <a:gd name="T10" fmla="*/ 124 w 178"/>
                <a:gd name="T11" fmla="*/ 98 h 139"/>
                <a:gd name="T12" fmla="*/ 122 w 178"/>
                <a:gd name="T13" fmla="*/ 80 h 139"/>
                <a:gd name="T14" fmla="*/ 53 w 178"/>
                <a:gd name="T15" fmla="*/ 75 h 139"/>
                <a:gd name="T16" fmla="*/ 50 w 178"/>
                <a:gd name="T17" fmla="*/ 109 h 139"/>
                <a:gd name="T18" fmla="*/ 27 w 178"/>
                <a:gd name="T19" fmla="*/ 139 h 139"/>
                <a:gd name="T20" fmla="*/ 3 w 178"/>
                <a:gd name="T21" fmla="*/ 113 h 139"/>
                <a:gd name="T22" fmla="*/ 0 w 178"/>
                <a:gd name="T23" fmla="*/ 32 h 139"/>
                <a:gd name="T24" fmla="*/ 41 w 178"/>
                <a:gd name="T25" fmla="*/ 6 h 139"/>
                <a:gd name="T26" fmla="*/ 69 w 178"/>
                <a:gd name="T27" fmla="*/ 13 h 139"/>
                <a:gd name="T28" fmla="*/ 96 w 178"/>
                <a:gd name="T29" fmla="*/ 3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8" h="139">
                  <a:moveTo>
                    <a:pt x="96" y="37"/>
                  </a:moveTo>
                  <a:cubicBezTo>
                    <a:pt x="98" y="20"/>
                    <a:pt x="102" y="5"/>
                    <a:pt x="123" y="5"/>
                  </a:cubicBezTo>
                  <a:cubicBezTo>
                    <a:pt x="137" y="5"/>
                    <a:pt x="178" y="43"/>
                    <a:pt x="177" y="57"/>
                  </a:cubicBezTo>
                  <a:cubicBezTo>
                    <a:pt x="177" y="71"/>
                    <a:pt x="178" y="86"/>
                    <a:pt x="172" y="98"/>
                  </a:cubicBezTo>
                  <a:cubicBezTo>
                    <a:pt x="168" y="107"/>
                    <a:pt x="155" y="115"/>
                    <a:pt x="145" y="116"/>
                  </a:cubicBezTo>
                  <a:cubicBezTo>
                    <a:pt x="139" y="117"/>
                    <a:pt x="130" y="105"/>
                    <a:pt x="124" y="98"/>
                  </a:cubicBezTo>
                  <a:cubicBezTo>
                    <a:pt x="121" y="95"/>
                    <a:pt x="123" y="88"/>
                    <a:pt x="122" y="80"/>
                  </a:cubicBezTo>
                  <a:cubicBezTo>
                    <a:pt x="98" y="103"/>
                    <a:pt x="76" y="97"/>
                    <a:pt x="53" y="75"/>
                  </a:cubicBezTo>
                  <a:cubicBezTo>
                    <a:pt x="51" y="88"/>
                    <a:pt x="49" y="98"/>
                    <a:pt x="50" y="109"/>
                  </a:cubicBezTo>
                  <a:cubicBezTo>
                    <a:pt x="51" y="126"/>
                    <a:pt x="44" y="138"/>
                    <a:pt x="27" y="139"/>
                  </a:cubicBezTo>
                  <a:cubicBezTo>
                    <a:pt x="10" y="139"/>
                    <a:pt x="3" y="127"/>
                    <a:pt x="3" y="113"/>
                  </a:cubicBezTo>
                  <a:cubicBezTo>
                    <a:pt x="1" y="86"/>
                    <a:pt x="0" y="59"/>
                    <a:pt x="0" y="32"/>
                  </a:cubicBezTo>
                  <a:cubicBezTo>
                    <a:pt x="0" y="14"/>
                    <a:pt x="22" y="0"/>
                    <a:pt x="41" y="6"/>
                  </a:cubicBezTo>
                  <a:cubicBezTo>
                    <a:pt x="50" y="9"/>
                    <a:pt x="61" y="8"/>
                    <a:pt x="69" y="13"/>
                  </a:cubicBezTo>
                  <a:cubicBezTo>
                    <a:pt x="78" y="18"/>
                    <a:pt x="85" y="27"/>
                    <a:pt x="96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6"/>
            <p:cNvSpPr>
              <a:spLocks/>
            </p:cNvSpPr>
            <p:nvPr/>
          </p:nvSpPr>
          <p:spPr bwMode="auto">
            <a:xfrm>
              <a:off x="6834746" y="2087738"/>
              <a:ext cx="127370" cy="164658"/>
            </a:xfrm>
            <a:custGeom>
              <a:avLst/>
              <a:gdLst>
                <a:gd name="T0" fmla="*/ 107 w 146"/>
                <a:gd name="T1" fmla="*/ 92 h 189"/>
                <a:gd name="T2" fmla="*/ 138 w 146"/>
                <a:gd name="T3" fmla="*/ 150 h 189"/>
                <a:gd name="T4" fmla="*/ 103 w 146"/>
                <a:gd name="T5" fmla="*/ 186 h 189"/>
                <a:gd name="T6" fmla="*/ 82 w 146"/>
                <a:gd name="T7" fmla="*/ 185 h 189"/>
                <a:gd name="T8" fmla="*/ 21 w 146"/>
                <a:gd name="T9" fmla="*/ 182 h 189"/>
                <a:gd name="T10" fmla="*/ 5 w 146"/>
                <a:gd name="T11" fmla="*/ 154 h 189"/>
                <a:gd name="T12" fmla="*/ 34 w 146"/>
                <a:gd name="T13" fmla="*/ 136 h 189"/>
                <a:gd name="T14" fmla="*/ 71 w 146"/>
                <a:gd name="T15" fmla="*/ 135 h 189"/>
                <a:gd name="T16" fmla="*/ 51 w 146"/>
                <a:gd name="T17" fmla="*/ 102 h 189"/>
                <a:gd name="T18" fmla="*/ 58 w 146"/>
                <a:gd name="T19" fmla="*/ 64 h 189"/>
                <a:gd name="T20" fmla="*/ 53 w 146"/>
                <a:gd name="T21" fmla="*/ 63 h 189"/>
                <a:gd name="T22" fmla="*/ 26 w 146"/>
                <a:gd name="T23" fmla="*/ 37 h 189"/>
                <a:gd name="T24" fmla="*/ 59 w 146"/>
                <a:gd name="T25" fmla="*/ 14 h 189"/>
                <a:gd name="T26" fmla="*/ 68 w 146"/>
                <a:gd name="T27" fmla="*/ 16 h 189"/>
                <a:gd name="T28" fmla="*/ 116 w 146"/>
                <a:gd name="T29" fmla="*/ 35 h 189"/>
                <a:gd name="T30" fmla="*/ 124 w 146"/>
                <a:gd name="T31" fmla="*/ 40 h 189"/>
                <a:gd name="T32" fmla="*/ 138 w 146"/>
                <a:gd name="T33" fmla="*/ 68 h 189"/>
                <a:gd name="T34" fmla="*/ 115 w 146"/>
                <a:gd name="T35" fmla="*/ 88 h 189"/>
                <a:gd name="T36" fmla="*/ 107 w 146"/>
                <a:gd name="T37" fmla="*/ 9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189">
                  <a:moveTo>
                    <a:pt x="107" y="92"/>
                  </a:moveTo>
                  <a:cubicBezTo>
                    <a:pt x="141" y="99"/>
                    <a:pt x="129" y="131"/>
                    <a:pt x="138" y="150"/>
                  </a:cubicBezTo>
                  <a:cubicBezTo>
                    <a:pt x="146" y="169"/>
                    <a:pt x="123" y="189"/>
                    <a:pt x="103" y="186"/>
                  </a:cubicBezTo>
                  <a:cubicBezTo>
                    <a:pt x="96" y="184"/>
                    <a:pt x="89" y="186"/>
                    <a:pt x="82" y="185"/>
                  </a:cubicBezTo>
                  <a:cubicBezTo>
                    <a:pt x="62" y="185"/>
                    <a:pt x="41" y="185"/>
                    <a:pt x="21" y="182"/>
                  </a:cubicBezTo>
                  <a:cubicBezTo>
                    <a:pt x="8" y="179"/>
                    <a:pt x="0" y="169"/>
                    <a:pt x="5" y="154"/>
                  </a:cubicBezTo>
                  <a:cubicBezTo>
                    <a:pt x="10" y="141"/>
                    <a:pt x="18" y="134"/>
                    <a:pt x="34" y="136"/>
                  </a:cubicBezTo>
                  <a:cubicBezTo>
                    <a:pt x="47" y="138"/>
                    <a:pt x="61" y="135"/>
                    <a:pt x="71" y="135"/>
                  </a:cubicBezTo>
                  <a:cubicBezTo>
                    <a:pt x="64" y="125"/>
                    <a:pt x="54" y="114"/>
                    <a:pt x="51" y="102"/>
                  </a:cubicBezTo>
                  <a:cubicBezTo>
                    <a:pt x="49" y="91"/>
                    <a:pt x="55" y="78"/>
                    <a:pt x="58" y="64"/>
                  </a:cubicBezTo>
                  <a:cubicBezTo>
                    <a:pt x="58" y="64"/>
                    <a:pt x="56" y="63"/>
                    <a:pt x="53" y="63"/>
                  </a:cubicBezTo>
                  <a:cubicBezTo>
                    <a:pt x="33" y="62"/>
                    <a:pt x="24" y="53"/>
                    <a:pt x="26" y="37"/>
                  </a:cubicBezTo>
                  <a:cubicBezTo>
                    <a:pt x="28" y="20"/>
                    <a:pt x="42" y="11"/>
                    <a:pt x="59" y="14"/>
                  </a:cubicBezTo>
                  <a:cubicBezTo>
                    <a:pt x="62" y="15"/>
                    <a:pt x="66" y="17"/>
                    <a:pt x="68" y="16"/>
                  </a:cubicBezTo>
                  <a:cubicBezTo>
                    <a:pt x="93" y="0"/>
                    <a:pt x="107" y="11"/>
                    <a:pt x="116" y="35"/>
                  </a:cubicBezTo>
                  <a:cubicBezTo>
                    <a:pt x="117" y="37"/>
                    <a:pt x="122" y="38"/>
                    <a:pt x="124" y="40"/>
                  </a:cubicBezTo>
                  <a:cubicBezTo>
                    <a:pt x="134" y="46"/>
                    <a:pt x="141" y="54"/>
                    <a:pt x="138" y="68"/>
                  </a:cubicBezTo>
                  <a:cubicBezTo>
                    <a:pt x="135" y="80"/>
                    <a:pt x="128" y="87"/>
                    <a:pt x="115" y="88"/>
                  </a:cubicBezTo>
                  <a:cubicBezTo>
                    <a:pt x="112" y="89"/>
                    <a:pt x="109" y="90"/>
                    <a:pt x="107" y="9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7"/>
            <p:cNvSpPr>
              <a:spLocks/>
            </p:cNvSpPr>
            <p:nvPr/>
          </p:nvSpPr>
          <p:spPr bwMode="auto">
            <a:xfrm>
              <a:off x="4751785" y="2508982"/>
              <a:ext cx="152475" cy="122202"/>
            </a:xfrm>
            <a:custGeom>
              <a:avLst/>
              <a:gdLst>
                <a:gd name="T0" fmla="*/ 7 w 175"/>
                <a:gd name="T1" fmla="*/ 45 h 140"/>
                <a:gd name="T2" fmla="*/ 29 w 175"/>
                <a:gd name="T3" fmla="*/ 20 h 140"/>
                <a:gd name="T4" fmla="*/ 56 w 175"/>
                <a:gd name="T5" fmla="*/ 7 h 140"/>
                <a:gd name="T6" fmla="*/ 76 w 175"/>
                <a:gd name="T7" fmla="*/ 30 h 140"/>
                <a:gd name="T8" fmla="*/ 79 w 175"/>
                <a:gd name="T9" fmla="*/ 38 h 140"/>
                <a:gd name="T10" fmla="*/ 86 w 175"/>
                <a:gd name="T11" fmla="*/ 33 h 140"/>
                <a:gd name="T12" fmla="*/ 89 w 175"/>
                <a:gd name="T13" fmla="*/ 23 h 140"/>
                <a:gd name="T14" fmla="*/ 165 w 175"/>
                <a:gd name="T15" fmla="*/ 15 h 140"/>
                <a:gd name="T16" fmla="*/ 172 w 175"/>
                <a:gd name="T17" fmla="*/ 26 h 140"/>
                <a:gd name="T18" fmla="*/ 175 w 175"/>
                <a:gd name="T19" fmla="*/ 80 h 140"/>
                <a:gd name="T20" fmla="*/ 172 w 175"/>
                <a:gd name="T21" fmla="*/ 110 h 140"/>
                <a:gd name="T22" fmla="*/ 157 w 175"/>
                <a:gd name="T23" fmla="*/ 136 h 140"/>
                <a:gd name="T24" fmla="*/ 134 w 175"/>
                <a:gd name="T25" fmla="*/ 133 h 140"/>
                <a:gd name="T26" fmla="*/ 125 w 175"/>
                <a:gd name="T27" fmla="*/ 108 h 140"/>
                <a:gd name="T28" fmla="*/ 122 w 175"/>
                <a:gd name="T29" fmla="*/ 73 h 140"/>
                <a:gd name="T30" fmla="*/ 91 w 175"/>
                <a:gd name="T31" fmla="*/ 91 h 140"/>
                <a:gd name="T32" fmla="*/ 51 w 175"/>
                <a:gd name="T33" fmla="*/ 87 h 140"/>
                <a:gd name="T34" fmla="*/ 49 w 175"/>
                <a:gd name="T35" fmla="*/ 101 h 140"/>
                <a:gd name="T36" fmla="*/ 26 w 175"/>
                <a:gd name="T37" fmla="*/ 117 h 140"/>
                <a:gd name="T38" fmla="*/ 2 w 175"/>
                <a:gd name="T39" fmla="*/ 96 h 140"/>
                <a:gd name="T40" fmla="*/ 8 w 175"/>
                <a:gd name="T41" fmla="*/ 45 h 140"/>
                <a:gd name="T42" fmla="*/ 7 w 175"/>
                <a:gd name="T43" fmla="*/ 4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40">
                  <a:moveTo>
                    <a:pt x="7" y="45"/>
                  </a:moveTo>
                  <a:cubicBezTo>
                    <a:pt x="14" y="37"/>
                    <a:pt x="20" y="27"/>
                    <a:pt x="29" y="20"/>
                  </a:cubicBezTo>
                  <a:cubicBezTo>
                    <a:pt x="37" y="14"/>
                    <a:pt x="47" y="7"/>
                    <a:pt x="56" y="7"/>
                  </a:cubicBezTo>
                  <a:cubicBezTo>
                    <a:pt x="69" y="7"/>
                    <a:pt x="76" y="17"/>
                    <a:pt x="76" y="30"/>
                  </a:cubicBezTo>
                  <a:cubicBezTo>
                    <a:pt x="76" y="32"/>
                    <a:pt x="78" y="35"/>
                    <a:pt x="79" y="38"/>
                  </a:cubicBezTo>
                  <a:cubicBezTo>
                    <a:pt x="82" y="36"/>
                    <a:pt x="85" y="35"/>
                    <a:pt x="86" y="33"/>
                  </a:cubicBezTo>
                  <a:cubicBezTo>
                    <a:pt x="88" y="30"/>
                    <a:pt x="88" y="26"/>
                    <a:pt x="89" y="23"/>
                  </a:cubicBezTo>
                  <a:cubicBezTo>
                    <a:pt x="100" y="6"/>
                    <a:pt x="151" y="0"/>
                    <a:pt x="165" y="15"/>
                  </a:cubicBezTo>
                  <a:cubicBezTo>
                    <a:pt x="168" y="18"/>
                    <a:pt x="172" y="22"/>
                    <a:pt x="172" y="26"/>
                  </a:cubicBezTo>
                  <a:cubicBezTo>
                    <a:pt x="174" y="44"/>
                    <a:pt x="175" y="62"/>
                    <a:pt x="175" y="80"/>
                  </a:cubicBezTo>
                  <a:cubicBezTo>
                    <a:pt x="175" y="90"/>
                    <a:pt x="174" y="100"/>
                    <a:pt x="172" y="110"/>
                  </a:cubicBezTo>
                  <a:cubicBezTo>
                    <a:pt x="169" y="120"/>
                    <a:pt x="164" y="130"/>
                    <a:pt x="157" y="136"/>
                  </a:cubicBezTo>
                  <a:cubicBezTo>
                    <a:pt x="153" y="140"/>
                    <a:pt x="139" y="138"/>
                    <a:pt x="134" y="133"/>
                  </a:cubicBezTo>
                  <a:cubicBezTo>
                    <a:pt x="128" y="128"/>
                    <a:pt x="126" y="117"/>
                    <a:pt x="125" y="108"/>
                  </a:cubicBezTo>
                  <a:cubicBezTo>
                    <a:pt x="123" y="96"/>
                    <a:pt x="123" y="83"/>
                    <a:pt x="122" y="73"/>
                  </a:cubicBezTo>
                  <a:cubicBezTo>
                    <a:pt x="113" y="79"/>
                    <a:pt x="103" y="89"/>
                    <a:pt x="91" y="91"/>
                  </a:cubicBezTo>
                  <a:cubicBezTo>
                    <a:pt x="79" y="94"/>
                    <a:pt x="65" y="89"/>
                    <a:pt x="51" y="87"/>
                  </a:cubicBezTo>
                  <a:cubicBezTo>
                    <a:pt x="51" y="89"/>
                    <a:pt x="52" y="98"/>
                    <a:pt x="49" y="101"/>
                  </a:cubicBezTo>
                  <a:cubicBezTo>
                    <a:pt x="43" y="108"/>
                    <a:pt x="32" y="118"/>
                    <a:pt x="26" y="117"/>
                  </a:cubicBezTo>
                  <a:cubicBezTo>
                    <a:pt x="16" y="114"/>
                    <a:pt x="3" y="104"/>
                    <a:pt x="2" y="96"/>
                  </a:cubicBezTo>
                  <a:cubicBezTo>
                    <a:pt x="0" y="79"/>
                    <a:pt x="5" y="62"/>
                    <a:pt x="8" y="45"/>
                  </a:cubicBezTo>
                  <a:cubicBezTo>
                    <a:pt x="8" y="45"/>
                    <a:pt x="7" y="45"/>
                    <a:pt x="7" y="4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8"/>
            <p:cNvSpPr>
              <a:spLocks/>
            </p:cNvSpPr>
            <p:nvPr/>
          </p:nvSpPr>
          <p:spPr bwMode="auto">
            <a:xfrm>
              <a:off x="5480563" y="4413625"/>
              <a:ext cx="154321" cy="103004"/>
            </a:xfrm>
            <a:custGeom>
              <a:avLst/>
              <a:gdLst>
                <a:gd name="T0" fmla="*/ 177 w 177"/>
                <a:gd name="T1" fmla="*/ 94 h 118"/>
                <a:gd name="T2" fmla="*/ 174 w 177"/>
                <a:gd name="T3" fmla="*/ 101 h 118"/>
                <a:gd name="T4" fmla="*/ 134 w 177"/>
                <a:gd name="T5" fmla="*/ 114 h 118"/>
                <a:gd name="T6" fmla="*/ 89 w 177"/>
                <a:gd name="T7" fmla="*/ 80 h 118"/>
                <a:gd name="T8" fmla="*/ 41 w 177"/>
                <a:gd name="T9" fmla="*/ 57 h 118"/>
                <a:gd name="T10" fmla="*/ 1 w 177"/>
                <a:gd name="T11" fmla="*/ 17 h 118"/>
                <a:gd name="T12" fmla="*/ 16 w 177"/>
                <a:gd name="T13" fmla="*/ 1 h 118"/>
                <a:gd name="T14" fmla="*/ 53 w 177"/>
                <a:gd name="T15" fmla="*/ 13 h 118"/>
                <a:gd name="T16" fmla="*/ 58 w 177"/>
                <a:gd name="T17" fmla="*/ 16 h 118"/>
                <a:gd name="T18" fmla="*/ 122 w 177"/>
                <a:gd name="T19" fmla="*/ 49 h 118"/>
                <a:gd name="T20" fmla="*/ 174 w 177"/>
                <a:gd name="T21" fmla="*/ 85 h 118"/>
                <a:gd name="T22" fmla="*/ 177 w 177"/>
                <a:gd name="T23" fmla="*/ 9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7" h="118">
                  <a:moveTo>
                    <a:pt x="177" y="94"/>
                  </a:moveTo>
                  <a:cubicBezTo>
                    <a:pt x="176" y="97"/>
                    <a:pt x="176" y="101"/>
                    <a:pt x="174" y="101"/>
                  </a:cubicBezTo>
                  <a:cubicBezTo>
                    <a:pt x="161" y="106"/>
                    <a:pt x="144" y="118"/>
                    <a:pt x="134" y="114"/>
                  </a:cubicBezTo>
                  <a:cubicBezTo>
                    <a:pt x="117" y="108"/>
                    <a:pt x="105" y="90"/>
                    <a:pt x="89" y="80"/>
                  </a:cubicBezTo>
                  <a:cubicBezTo>
                    <a:pt x="74" y="70"/>
                    <a:pt x="58" y="63"/>
                    <a:pt x="41" y="57"/>
                  </a:cubicBezTo>
                  <a:cubicBezTo>
                    <a:pt x="25" y="52"/>
                    <a:pt x="0" y="31"/>
                    <a:pt x="1" y="17"/>
                  </a:cubicBezTo>
                  <a:cubicBezTo>
                    <a:pt x="1" y="11"/>
                    <a:pt x="11" y="0"/>
                    <a:pt x="16" y="1"/>
                  </a:cubicBezTo>
                  <a:cubicBezTo>
                    <a:pt x="29" y="3"/>
                    <a:pt x="41" y="9"/>
                    <a:pt x="53" y="13"/>
                  </a:cubicBezTo>
                  <a:cubicBezTo>
                    <a:pt x="55" y="14"/>
                    <a:pt x="58" y="15"/>
                    <a:pt x="58" y="16"/>
                  </a:cubicBezTo>
                  <a:cubicBezTo>
                    <a:pt x="65" y="57"/>
                    <a:pt x="103" y="34"/>
                    <a:pt x="122" y="49"/>
                  </a:cubicBezTo>
                  <a:cubicBezTo>
                    <a:pt x="139" y="61"/>
                    <a:pt x="157" y="73"/>
                    <a:pt x="174" y="85"/>
                  </a:cubicBezTo>
                  <a:cubicBezTo>
                    <a:pt x="176" y="87"/>
                    <a:pt x="176" y="91"/>
                    <a:pt x="177" y="9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99"/>
            <p:cNvSpPr>
              <a:spLocks/>
            </p:cNvSpPr>
            <p:nvPr/>
          </p:nvSpPr>
          <p:spPr bwMode="auto">
            <a:xfrm>
              <a:off x="5407095" y="2377182"/>
              <a:ext cx="152844" cy="98943"/>
            </a:xfrm>
            <a:custGeom>
              <a:avLst/>
              <a:gdLst>
                <a:gd name="T0" fmla="*/ 90 w 175"/>
                <a:gd name="T1" fmla="*/ 76 h 113"/>
                <a:gd name="T2" fmla="*/ 63 w 175"/>
                <a:gd name="T3" fmla="*/ 90 h 113"/>
                <a:gd name="T4" fmla="*/ 11 w 175"/>
                <a:gd name="T5" fmla="*/ 113 h 113"/>
                <a:gd name="T6" fmla="*/ 2 w 175"/>
                <a:gd name="T7" fmla="*/ 97 h 113"/>
                <a:gd name="T8" fmla="*/ 41 w 175"/>
                <a:gd name="T9" fmla="*/ 57 h 113"/>
                <a:gd name="T10" fmla="*/ 95 w 175"/>
                <a:gd name="T11" fmla="*/ 27 h 113"/>
                <a:gd name="T12" fmla="*/ 130 w 175"/>
                <a:gd name="T13" fmla="*/ 2 h 113"/>
                <a:gd name="T14" fmla="*/ 173 w 175"/>
                <a:gd name="T15" fmla="*/ 13 h 113"/>
                <a:gd name="T16" fmla="*/ 169 w 175"/>
                <a:gd name="T17" fmla="*/ 34 h 113"/>
                <a:gd name="T18" fmla="*/ 102 w 175"/>
                <a:gd name="T19" fmla="*/ 74 h 113"/>
                <a:gd name="T20" fmla="*/ 90 w 175"/>
                <a:gd name="T21" fmla="*/ 7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13">
                  <a:moveTo>
                    <a:pt x="90" y="76"/>
                  </a:moveTo>
                  <a:cubicBezTo>
                    <a:pt x="73" y="64"/>
                    <a:pt x="72" y="77"/>
                    <a:pt x="63" y="90"/>
                  </a:cubicBezTo>
                  <a:cubicBezTo>
                    <a:pt x="54" y="104"/>
                    <a:pt x="29" y="107"/>
                    <a:pt x="11" y="113"/>
                  </a:cubicBezTo>
                  <a:cubicBezTo>
                    <a:pt x="10" y="113"/>
                    <a:pt x="0" y="99"/>
                    <a:pt x="2" y="97"/>
                  </a:cubicBezTo>
                  <a:cubicBezTo>
                    <a:pt x="13" y="82"/>
                    <a:pt x="17" y="62"/>
                    <a:pt x="41" y="57"/>
                  </a:cubicBezTo>
                  <a:cubicBezTo>
                    <a:pt x="60" y="53"/>
                    <a:pt x="84" y="53"/>
                    <a:pt x="95" y="27"/>
                  </a:cubicBezTo>
                  <a:cubicBezTo>
                    <a:pt x="100" y="15"/>
                    <a:pt x="117" y="4"/>
                    <a:pt x="130" y="2"/>
                  </a:cubicBezTo>
                  <a:cubicBezTo>
                    <a:pt x="144" y="0"/>
                    <a:pt x="159" y="8"/>
                    <a:pt x="173" y="13"/>
                  </a:cubicBezTo>
                  <a:cubicBezTo>
                    <a:pt x="175" y="13"/>
                    <a:pt x="173" y="30"/>
                    <a:pt x="169" y="34"/>
                  </a:cubicBezTo>
                  <a:cubicBezTo>
                    <a:pt x="148" y="50"/>
                    <a:pt x="129" y="69"/>
                    <a:pt x="102" y="74"/>
                  </a:cubicBezTo>
                  <a:cubicBezTo>
                    <a:pt x="98" y="74"/>
                    <a:pt x="95" y="75"/>
                    <a:pt x="90" y="7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0"/>
            <p:cNvSpPr>
              <a:spLocks/>
            </p:cNvSpPr>
            <p:nvPr/>
          </p:nvSpPr>
          <p:spPr bwMode="auto">
            <a:xfrm>
              <a:off x="7057366" y="3921497"/>
              <a:ext cx="101158" cy="152475"/>
            </a:xfrm>
            <a:custGeom>
              <a:avLst/>
              <a:gdLst>
                <a:gd name="T0" fmla="*/ 116 w 116"/>
                <a:gd name="T1" fmla="*/ 38 h 175"/>
                <a:gd name="T2" fmla="*/ 111 w 116"/>
                <a:gd name="T3" fmla="*/ 50 h 175"/>
                <a:gd name="T4" fmla="*/ 75 w 116"/>
                <a:gd name="T5" fmla="*/ 89 h 175"/>
                <a:gd name="T6" fmla="*/ 56 w 116"/>
                <a:gd name="T7" fmla="*/ 136 h 175"/>
                <a:gd name="T8" fmla="*/ 16 w 116"/>
                <a:gd name="T9" fmla="*/ 174 h 175"/>
                <a:gd name="T10" fmla="*/ 1 w 116"/>
                <a:gd name="T11" fmla="*/ 162 h 175"/>
                <a:gd name="T12" fmla="*/ 16 w 116"/>
                <a:gd name="T13" fmla="*/ 120 h 175"/>
                <a:gd name="T14" fmla="*/ 43 w 116"/>
                <a:gd name="T15" fmla="*/ 72 h 175"/>
                <a:gd name="T16" fmla="*/ 78 w 116"/>
                <a:gd name="T17" fmla="*/ 8 h 175"/>
                <a:gd name="T18" fmla="*/ 96 w 116"/>
                <a:gd name="T19" fmla="*/ 0 h 175"/>
                <a:gd name="T20" fmla="*/ 109 w 116"/>
                <a:gd name="T21" fmla="*/ 14 h 175"/>
                <a:gd name="T22" fmla="*/ 116 w 116"/>
                <a:gd name="T23" fmla="*/ 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175">
                  <a:moveTo>
                    <a:pt x="116" y="38"/>
                  </a:moveTo>
                  <a:cubicBezTo>
                    <a:pt x="115" y="42"/>
                    <a:pt x="114" y="47"/>
                    <a:pt x="111" y="50"/>
                  </a:cubicBezTo>
                  <a:cubicBezTo>
                    <a:pt x="99" y="64"/>
                    <a:pt x="84" y="75"/>
                    <a:pt x="75" y="89"/>
                  </a:cubicBezTo>
                  <a:cubicBezTo>
                    <a:pt x="66" y="103"/>
                    <a:pt x="61" y="120"/>
                    <a:pt x="56" y="136"/>
                  </a:cubicBezTo>
                  <a:cubicBezTo>
                    <a:pt x="52" y="152"/>
                    <a:pt x="32" y="174"/>
                    <a:pt x="16" y="174"/>
                  </a:cubicBezTo>
                  <a:cubicBezTo>
                    <a:pt x="11" y="175"/>
                    <a:pt x="0" y="165"/>
                    <a:pt x="1" y="162"/>
                  </a:cubicBezTo>
                  <a:cubicBezTo>
                    <a:pt x="4" y="147"/>
                    <a:pt x="6" y="124"/>
                    <a:pt x="16" y="120"/>
                  </a:cubicBezTo>
                  <a:cubicBezTo>
                    <a:pt x="40" y="110"/>
                    <a:pt x="37" y="91"/>
                    <a:pt x="43" y="72"/>
                  </a:cubicBezTo>
                  <a:cubicBezTo>
                    <a:pt x="50" y="49"/>
                    <a:pt x="65" y="29"/>
                    <a:pt x="78" y="8"/>
                  </a:cubicBezTo>
                  <a:cubicBezTo>
                    <a:pt x="82" y="4"/>
                    <a:pt x="91" y="0"/>
                    <a:pt x="96" y="0"/>
                  </a:cubicBezTo>
                  <a:cubicBezTo>
                    <a:pt x="101" y="1"/>
                    <a:pt x="106" y="8"/>
                    <a:pt x="109" y="14"/>
                  </a:cubicBezTo>
                  <a:cubicBezTo>
                    <a:pt x="112" y="21"/>
                    <a:pt x="114" y="30"/>
                    <a:pt x="116" y="3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1"/>
            <p:cNvSpPr>
              <a:spLocks/>
            </p:cNvSpPr>
            <p:nvPr/>
          </p:nvSpPr>
          <p:spPr bwMode="auto">
            <a:xfrm>
              <a:off x="5025723" y="3903776"/>
              <a:ext cx="108173" cy="157274"/>
            </a:xfrm>
            <a:custGeom>
              <a:avLst/>
              <a:gdLst>
                <a:gd name="T0" fmla="*/ 80 w 124"/>
                <a:gd name="T1" fmla="*/ 90 h 180"/>
                <a:gd name="T2" fmla="*/ 77 w 124"/>
                <a:gd name="T3" fmla="*/ 100 h 180"/>
                <a:gd name="T4" fmla="*/ 85 w 124"/>
                <a:gd name="T5" fmla="*/ 115 h 180"/>
                <a:gd name="T6" fmla="*/ 117 w 124"/>
                <a:gd name="T7" fmla="*/ 171 h 180"/>
                <a:gd name="T8" fmla="*/ 98 w 124"/>
                <a:gd name="T9" fmla="*/ 178 h 180"/>
                <a:gd name="T10" fmla="*/ 52 w 124"/>
                <a:gd name="T11" fmla="*/ 110 h 180"/>
                <a:gd name="T12" fmla="*/ 39 w 124"/>
                <a:gd name="T13" fmla="*/ 92 h 180"/>
                <a:gd name="T14" fmla="*/ 11 w 124"/>
                <a:gd name="T15" fmla="*/ 16 h 180"/>
                <a:gd name="T16" fmla="*/ 38 w 124"/>
                <a:gd name="T17" fmla="*/ 11 h 180"/>
                <a:gd name="T18" fmla="*/ 78 w 124"/>
                <a:gd name="T19" fmla="*/ 81 h 180"/>
                <a:gd name="T20" fmla="*/ 80 w 124"/>
                <a:gd name="T21" fmla="*/ 9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80">
                  <a:moveTo>
                    <a:pt x="80" y="90"/>
                  </a:moveTo>
                  <a:cubicBezTo>
                    <a:pt x="79" y="93"/>
                    <a:pt x="76" y="97"/>
                    <a:pt x="77" y="100"/>
                  </a:cubicBezTo>
                  <a:cubicBezTo>
                    <a:pt x="78" y="105"/>
                    <a:pt x="81" y="113"/>
                    <a:pt x="85" y="115"/>
                  </a:cubicBezTo>
                  <a:cubicBezTo>
                    <a:pt x="102" y="121"/>
                    <a:pt x="124" y="155"/>
                    <a:pt x="117" y="171"/>
                  </a:cubicBezTo>
                  <a:cubicBezTo>
                    <a:pt x="115" y="176"/>
                    <a:pt x="103" y="180"/>
                    <a:pt x="98" y="178"/>
                  </a:cubicBezTo>
                  <a:cubicBezTo>
                    <a:pt x="66" y="167"/>
                    <a:pt x="60" y="138"/>
                    <a:pt x="52" y="110"/>
                  </a:cubicBezTo>
                  <a:cubicBezTo>
                    <a:pt x="50" y="103"/>
                    <a:pt x="45" y="96"/>
                    <a:pt x="39" y="92"/>
                  </a:cubicBezTo>
                  <a:cubicBezTo>
                    <a:pt x="12" y="77"/>
                    <a:pt x="0" y="43"/>
                    <a:pt x="11" y="16"/>
                  </a:cubicBezTo>
                  <a:cubicBezTo>
                    <a:pt x="17" y="3"/>
                    <a:pt x="30" y="0"/>
                    <a:pt x="38" y="11"/>
                  </a:cubicBezTo>
                  <a:cubicBezTo>
                    <a:pt x="54" y="33"/>
                    <a:pt x="74" y="53"/>
                    <a:pt x="78" y="81"/>
                  </a:cubicBezTo>
                  <a:cubicBezTo>
                    <a:pt x="79" y="84"/>
                    <a:pt x="79" y="86"/>
                    <a:pt x="80" y="9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2"/>
            <p:cNvSpPr>
              <a:spLocks/>
            </p:cNvSpPr>
            <p:nvPr/>
          </p:nvSpPr>
          <p:spPr bwMode="auto">
            <a:xfrm>
              <a:off x="6519090" y="2362415"/>
              <a:ext cx="155059" cy="102265"/>
            </a:xfrm>
            <a:custGeom>
              <a:avLst/>
              <a:gdLst>
                <a:gd name="T0" fmla="*/ 177 w 178"/>
                <a:gd name="T1" fmla="*/ 107 h 117"/>
                <a:gd name="T2" fmla="*/ 158 w 178"/>
                <a:gd name="T3" fmla="*/ 115 h 117"/>
                <a:gd name="T4" fmla="*/ 108 w 178"/>
                <a:gd name="T5" fmla="*/ 78 h 117"/>
                <a:gd name="T6" fmla="*/ 97 w 178"/>
                <a:gd name="T7" fmla="*/ 72 h 117"/>
                <a:gd name="T8" fmla="*/ 30 w 178"/>
                <a:gd name="T9" fmla="*/ 49 h 117"/>
                <a:gd name="T10" fmla="*/ 9 w 178"/>
                <a:gd name="T11" fmla="*/ 34 h 117"/>
                <a:gd name="T12" fmla="*/ 1 w 178"/>
                <a:gd name="T13" fmla="*/ 18 h 117"/>
                <a:gd name="T14" fmla="*/ 15 w 178"/>
                <a:gd name="T15" fmla="*/ 7 h 117"/>
                <a:gd name="T16" fmla="*/ 88 w 178"/>
                <a:gd name="T17" fmla="*/ 39 h 117"/>
                <a:gd name="T18" fmla="*/ 135 w 178"/>
                <a:gd name="T19" fmla="*/ 63 h 117"/>
                <a:gd name="T20" fmla="*/ 178 w 178"/>
                <a:gd name="T21" fmla="*/ 99 h 117"/>
                <a:gd name="T22" fmla="*/ 177 w 178"/>
                <a:gd name="T23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117">
                  <a:moveTo>
                    <a:pt x="177" y="107"/>
                  </a:moveTo>
                  <a:cubicBezTo>
                    <a:pt x="170" y="110"/>
                    <a:pt x="162" y="117"/>
                    <a:pt x="158" y="115"/>
                  </a:cubicBezTo>
                  <a:cubicBezTo>
                    <a:pt x="139" y="107"/>
                    <a:pt x="111" y="110"/>
                    <a:pt x="108" y="78"/>
                  </a:cubicBezTo>
                  <a:cubicBezTo>
                    <a:pt x="108" y="76"/>
                    <a:pt x="100" y="72"/>
                    <a:pt x="97" y="72"/>
                  </a:cubicBezTo>
                  <a:cubicBezTo>
                    <a:pt x="69" y="77"/>
                    <a:pt x="49" y="67"/>
                    <a:pt x="30" y="49"/>
                  </a:cubicBezTo>
                  <a:cubicBezTo>
                    <a:pt x="24" y="43"/>
                    <a:pt x="15" y="40"/>
                    <a:pt x="9" y="34"/>
                  </a:cubicBezTo>
                  <a:cubicBezTo>
                    <a:pt x="5" y="30"/>
                    <a:pt x="0" y="23"/>
                    <a:pt x="1" y="18"/>
                  </a:cubicBezTo>
                  <a:cubicBezTo>
                    <a:pt x="3" y="14"/>
                    <a:pt x="10" y="8"/>
                    <a:pt x="15" y="7"/>
                  </a:cubicBezTo>
                  <a:cubicBezTo>
                    <a:pt x="44" y="0"/>
                    <a:pt x="68" y="15"/>
                    <a:pt x="88" y="39"/>
                  </a:cubicBezTo>
                  <a:cubicBezTo>
                    <a:pt x="98" y="51"/>
                    <a:pt x="121" y="53"/>
                    <a:pt x="135" y="63"/>
                  </a:cubicBezTo>
                  <a:cubicBezTo>
                    <a:pt x="151" y="73"/>
                    <a:pt x="164" y="87"/>
                    <a:pt x="178" y="99"/>
                  </a:cubicBezTo>
                  <a:cubicBezTo>
                    <a:pt x="178" y="102"/>
                    <a:pt x="177" y="105"/>
                    <a:pt x="177" y="10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3"/>
            <p:cNvSpPr>
              <a:spLocks/>
            </p:cNvSpPr>
            <p:nvPr/>
          </p:nvSpPr>
          <p:spPr bwMode="auto">
            <a:xfrm>
              <a:off x="6594035" y="4428393"/>
              <a:ext cx="150260" cy="99681"/>
            </a:xfrm>
            <a:custGeom>
              <a:avLst/>
              <a:gdLst>
                <a:gd name="T0" fmla="*/ 83 w 172"/>
                <a:gd name="T1" fmla="*/ 39 h 114"/>
                <a:gd name="T2" fmla="*/ 112 w 172"/>
                <a:gd name="T3" fmla="*/ 22 h 114"/>
                <a:gd name="T4" fmla="*/ 162 w 172"/>
                <a:gd name="T5" fmla="*/ 0 h 114"/>
                <a:gd name="T6" fmla="*/ 171 w 172"/>
                <a:gd name="T7" fmla="*/ 15 h 114"/>
                <a:gd name="T8" fmla="*/ 128 w 172"/>
                <a:gd name="T9" fmla="*/ 55 h 114"/>
                <a:gd name="T10" fmla="*/ 78 w 172"/>
                <a:gd name="T11" fmla="*/ 84 h 114"/>
                <a:gd name="T12" fmla="*/ 44 w 172"/>
                <a:gd name="T13" fmla="*/ 111 h 114"/>
                <a:gd name="T14" fmla="*/ 4 w 172"/>
                <a:gd name="T15" fmla="*/ 103 h 114"/>
                <a:gd name="T16" fmla="*/ 3 w 172"/>
                <a:gd name="T17" fmla="*/ 84 h 114"/>
                <a:gd name="T18" fmla="*/ 76 w 172"/>
                <a:gd name="T19" fmla="*/ 41 h 114"/>
                <a:gd name="T20" fmla="*/ 83 w 172"/>
                <a:gd name="T21" fmla="*/ 3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114">
                  <a:moveTo>
                    <a:pt x="83" y="39"/>
                  </a:moveTo>
                  <a:cubicBezTo>
                    <a:pt x="103" y="52"/>
                    <a:pt x="102" y="34"/>
                    <a:pt x="112" y="22"/>
                  </a:cubicBezTo>
                  <a:cubicBezTo>
                    <a:pt x="122" y="9"/>
                    <a:pt x="144" y="6"/>
                    <a:pt x="162" y="0"/>
                  </a:cubicBezTo>
                  <a:cubicBezTo>
                    <a:pt x="163" y="0"/>
                    <a:pt x="172" y="14"/>
                    <a:pt x="171" y="15"/>
                  </a:cubicBezTo>
                  <a:cubicBezTo>
                    <a:pt x="158" y="30"/>
                    <a:pt x="153" y="50"/>
                    <a:pt x="128" y="55"/>
                  </a:cubicBezTo>
                  <a:cubicBezTo>
                    <a:pt x="111" y="58"/>
                    <a:pt x="89" y="61"/>
                    <a:pt x="78" y="84"/>
                  </a:cubicBezTo>
                  <a:cubicBezTo>
                    <a:pt x="73" y="96"/>
                    <a:pt x="57" y="107"/>
                    <a:pt x="44" y="111"/>
                  </a:cubicBezTo>
                  <a:cubicBezTo>
                    <a:pt x="32" y="114"/>
                    <a:pt x="17" y="108"/>
                    <a:pt x="4" y="103"/>
                  </a:cubicBezTo>
                  <a:cubicBezTo>
                    <a:pt x="1" y="103"/>
                    <a:pt x="0" y="87"/>
                    <a:pt x="3" y="84"/>
                  </a:cubicBezTo>
                  <a:cubicBezTo>
                    <a:pt x="26" y="67"/>
                    <a:pt x="46" y="46"/>
                    <a:pt x="76" y="41"/>
                  </a:cubicBezTo>
                  <a:cubicBezTo>
                    <a:pt x="78" y="40"/>
                    <a:pt x="80" y="40"/>
                    <a:pt x="83" y="3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4"/>
            <p:cNvSpPr>
              <a:spLocks/>
            </p:cNvSpPr>
            <p:nvPr/>
          </p:nvSpPr>
          <p:spPr bwMode="auto">
            <a:xfrm>
              <a:off x="7066227" y="2806918"/>
              <a:ext cx="106326" cy="160597"/>
            </a:xfrm>
            <a:custGeom>
              <a:avLst/>
              <a:gdLst>
                <a:gd name="T0" fmla="*/ 19 w 122"/>
                <a:gd name="T1" fmla="*/ 0 h 184"/>
                <a:gd name="T2" fmla="*/ 57 w 122"/>
                <a:gd name="T3" fmla="*/ 41 h 184"/>
                <a:gd name="T4" fmla="*/ 91 w 122"/>
                <a:gd name="T5" fmla="*/ 99 h 184"/>
                <a:gd name="T6" fmla="*/ 116 w 122"/>
                <a:gd name="T7" fmla="*/ 129 h 184"/>
                <a:gd name="T8" fmla="*/ 109 w 122"/>
                <a:gd name="T9" fmla="*/ 175 h 184"/>
                <a:gd name="T10" fmla="*/ 84 w 122"/>
                <a:gd name="T11" fmla="*/ 169 h 184"/>
                <a:gd name="T12" fmla="*/ 49 w 122"/>
                <a:gd name="T13" fmla="*/ 109 h 184"/>
                <a:gd name="T14" fmla="*/ 46 w 122"/>
                <a:gd name="T15" fmla="*/ 89 h 184"/>
                <a:gd name="T16" fmla="*/ 33 w 122"/>
                <a:gd name="T17" fmla="*/ 68 h 184"/>
                <a:gd name="T18" fmla="*/ 6 w 122"/>
                <a:gd name="T19" fmla="*/ 12 h 184"/>
                <a:gd name="T20" fmla="*/ 19 w 122"/>
                <a:gd name="T21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19" y="0"/>
                  </a:moveTo>
                  <a:cubicBezTo>
                    <a:pt x="32" y="14"/>
                    <a:pt x="49" y="25"/>
                    <a:pt x="57" y="41"/>
                  </a:cubicBezTo>
                  <a:cubicBezTo>
                    <a:pt x="68" y="61"/>
                    <a:pt x="67" y="86"/>
                    <a:pt x="91" y="99"/>
                  </a:cubicBezTo>
                  <a:cubicBezTo>
                    <a:pt x="102" y="105"/>
                    <a:pt x="108" y="119"/>
                    <a:pt x="116" y="129"/>
                  </a:cubicBezTo>
                  <a:cubicBezTo>
                    <a:pt x="122" y="137"/>
                    <a:pt x="117" y="167"/>
                    <a:pt x="109" y="175"/>
                  </a:cubicBezTo>
                  <a:cubicBezTo>
                    <a:pt x="98" y="184"/>
                    <a:pt x="90" y="178"/>
                    <a:pt x="84" y="169"/>
                  </a:cubicBezTo>
                  <a:cubicBezTo>
                    <a:pt x="72" y="150"/>
                    <a:pt x="60" y="130"/>
                    <a:pt x="49" y="109"/>
                  </a:cubicBezTo>
                  <a:cubicBezTo>
                    <a:pt x="46" y="103"/>
                    <a:pt x="44" y="94"/>
                    <a:pt x="46" y="89"/>
                  </a:cubicBezTo>
                  <a:cubicBezTo>
                    <a:pt x="54" y="73"/>
                    <a:pt x="46" y="71"/>
                    <a:pt x="33" y="68"/>
                  </a:cubicBezTo>
                  <a:cubicBezTo>
                    <a:pt x="20" y="66"/>
                    <a:pt x="0" y="25"/>
                    <a:pt x="6" y="12"/>
                  </a:cubicBezTo>
                  <a:cubicBezTo>
                    <a:pt x="7" y="8"/>
                    <a:pt x="12" y="6"/>
                    <a:pt x="19" y="0"/>
                  </a:cubicBezTo>
                  <a:close/>
                </a:path>
              </a:pathLst>
            </a:custGeom>
            <a:solidFill>
              <a:srgbClr val="0046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5"/>
            <p:cNvSpPr>
              <a:spLocks/>
            </p:cNvSpPr>
            <p:nvPr/>
          </p:nvSpPr>
          <p:spPr bwMode="auto">
            <a:xfrm>
              <a:off x="5015386" y="2797319"/>
              <a:ext cx="104480" cy="151737"/>
            </a:xfrm>
            <a:custGeom>
              <a:avLst/>
              <a:gdLst>
                <a:gd name="T0" fmla="*/ 120 w 120"/>
                <a:gd name="T1" fmla="*/ 12 h 174"/>
                <a:gd name="T2" fmla="*/ 79 w 120"/>
                <a:gd name="T3" fmla="*/ 67 h 174"/>
                <a:gd name="T4" fmla="*/ 73 w 120"/>
                <a:gd name="T5" fmla="*/ 81 h 174"/>
                <a:gd name="T6" fmla="*/ 49 w 120"/>
                <a:gd name="T7" fmla="*/ 146 h 174"/>
                <a:gd name="T8" fmla="*/ 36 w 120"/>
                <a:gd name="T9" fmla="*/ 165 h 174"/>
                <a:gd name="T10" fmla="*/ 18 w 120"/>
                <a:gd name="T11" fmla="*/ 173 h 174"/>
                <a:gd name="T12" fmla="*/ 7 w 120"/>
                <a:gd name="T13" fmla="*/ 159 h 174"/>
                <a:gd name="T14" fmla="*/ 39 w 120"/>
                <a:gd name="T15" fmla="*/ 88 h 174"/>
                <a:gd name="T16" fmla="*/ 62 w 120"/>
                <a:gd name="T17" fmla="*/ 43 h 174"/>
                <a:gd name="T18" fmla="*/ 101 w 120"/>
                <a:gd name="T19" fmla="*/ 2 h 174"/>
                <a:gd name="T20" fmla="*/ 120 w 120"/>
                <a:gd name="T21" fmla="*/ 1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174">
                  <a:moveTo>
                    <a:pt x="120" y="12"/>
                  </a:moveTo>
                  <a:cubicBezTo>
                    <a:pt x="105" y="33"/>
                    <a:pt x="113" y="65"/>
                    <a:pt x="79" y="67"/>
                  </a:cubicBezTo>
                  <a:cubicBezTo>
                    <a:pt x="77" y="67"/>
                    <a:pt x="73" y="76"/>
                    <a:pt x="73" y="81"/>
                  </a:cubicBezTo>
                  <a:cubicBezTo>
                    <a:pt x="76" y="107"/>
                    <a:pt x="66" y="127"/>
                    <a:pt x="49" y="146"/>
                  </a:cubicBezTo>
                  <a:cubicBezTo>
                    <a:pt x="44" y="151"/>
                    <a:pt x="41" y="160"/>
                    <a:pt x="36" y="165"/>
                  </a:cubicBezTo>
                  <a:cubicBezTo>
                    <a:pt x="31" y="170"/>
                    <a:pt x="24" y="174"/>
                    <a:pt x="18" y="173"/>
                  </a:cubicBezTo>
                  <a:cubicBezTo>
                    <a:pt x="14" y="173"/>
                    <a:pt x="8" y="165"/>
                    <a:pt x="7" y="159"/>
                  </a:cubicBezTo>
                  <a:cubicBezTo>
                    <a:pt x="0" y="132"/>
                    <a:pt x="15" y="107"/>
                    <a:pt x="39" y="88"/>
                  </a:cubicBezTo>
                  <a:cubicBezTo>
                    <a:pt x="51" y="79"/>
                    <a:pt x="59" y="59"/>
                    <a:pt x="62" y="43"/>
                  </a:cubicBezTo>
                  <a:cubicBezTo>
                    <a:pt x="65" y="18"/>
                    <a:pt x="87" y="14"/>
                    <a:pt x="101" y="2"/>
                  </a:cubicBezTo>
                  <a:cubicBezTo>
                    <a:pt x="103" y="0"/>
                    <a:pt x="113" y="8"/>
                    <a:pt x="120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6"/>
            <p:cNvSpPr>
              <a:spLocks/>
            </p:cNvSpPr>
            <p:nvPr/>
          </p:nvSpPr>
          <p:spPr bwMode="auto">
            <a:xfrm>
              <a:off x="6567823" y="1952246"/>
              <a:ext cx="96727" cy="76791"/>
            </a:xfrm>
            <a:custGeom>
              <a:avLst/>
              <a:gdLst>
                <a:gd name="T0" fmla="*/ 111 w 111"/>
                <a:gd name="T1" fmla="*/ 55 h 88"/>
                <a:gd name="T2" fmla="*/ 101 w 111"/>
                <a:gd name="T3" fmla="*/ 68 h 88"/>
                <a:gd name="T4" fmla="*/ 37 w 111"/>
                <a:gd name="T5" fmla="*/ 69 h 88"/>
                <a:gd name="T6" fmla="*/ 20 w 111"/>
                <a:gd name="T7" fmla="*/ 66 h 88"/>
                <a:gd name="T8" fmla="*/ 1 w 111"/>
                <a:gd name="T9" fmla="*/ 44 h 88"/>
                <a:gd name="T10" fmla="*/ 17 w 111"/>
                <a:gd name="T11" fmla="*/ 22 h 88"/>
                <a:gd name="T12" fmla="*/ 38 w 111"/>
                <a:gd name="T13" fmla="*/ 10 h 88"/>
                <a:gd name="T14" fmla="*/ 40 w 111"/>
                <a:gd name="T15" fmla="*/ 9 h 88"/>
                <a:gd name="T16" fmla="*/ 111 w 111"/>
                <a:gd name="T17" fmla="*/ 5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88">
                  <a:moveTo>
                    <a:pt x="111" y="55"/>
                  </a:moveTo>
                  <a:cubicBezTo>
                    <a:pt x="109" y="58"/>
                    <a:pt x="104" y="68"/>
                    <a:pt x="101" y="68"/>
                  </a:cubicBezTo>
                  <a:cubicBezTo>
                    <a:pt x="80" y="63"/>
                    <a:pt x="59" y="88"/>
                    <a:pt x="37" y="69"/>
                  </a:cubicBezTo>
                  <a:cubicBezTo>
                    <a:pt x="33" y="66"/>
                    <a:pt x="24" y="69"/>
                    <a:pt x="20" y="66"/>
                  </a:cubicBezTo>
                  <a:cubicBezTo>
                    <a:pt x="12" y="60"/>
                    <a:pt x="3" y="52"/>
                    <a:pt x="1" y="44"/>
                  </a:cubicBezTo>
                  <a:cubicBezTo>
                    <a:pt x="0" y="37"/>
                    <a:pt x="10" y="28"/>
                    <a:pt x="17" y="22"/>
                  </a:cubicBezTo>
                  <a:cubicBezTo>
                    <a:pt x="23" y="17"/>
                    <a:pt x="31" y="14"/>
                    <a:pt x="38" y="10"/>
                  </a:cubicBezTo>
                  <a:cubicBezTo>
                    <a:pt x="39" y="10"/>
                    <a:pt x="39" y="9"/>
                    <a:pt x="40" y="9"/>
                  </a:cubicBezTo>
                  <a:cubicBezTo>
                    <a:pt x="56" y="0"/>
                    <a:pt x="111" y="32"/>
                    <a:pt x="111" y="5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7"/>
            <p:cNvSpPr>
              <a:spLocks/>
            </p:cNvSpPr>
            <p:nvPr/>
          </p:nvSpPr>
          <p:spPr bwMode="auto">
            <a:xfrm>
              <a:off x="7514790" y="2816516"/>
              <a:ext cx="62024" cy="103004"/>
            </a:xfrm>
            <a:custGeom>
              <a:avLst/>
              <a:gdLst>
                <a:gd name="T0" fmla="*/ 71 w 71"/>
                <a:gd name="T1" fmla="*/ 63 h 118"/>
                <a:gd name="T2" fmla="*/ 45 w 71"/>
                <a:gd name="T3" fmla="*/ 108 h 118"/>
                <a:gd name="T4" fmla="*/ 12 w 71"/>
                <a:gd name="T5" fmla="*/ 96 h 118"/>
                <a:gd name="T6" fmla="*/ 2 w 71"/>
                <a:gd name="T7" fmla="*/ 63 h 118"/>
                <a:gd name="T8" fmla="*/ 3 w 71"/>
                <a:gd name="T9" fmla="*/ 43 h 118"/>
                <a:gd name="T10" fmla="*/ 6 w 71"/>
                <a:gd name="T11" fmla="*/ 25 h 118"/>
                <a:gd name="T12" fmla="*/ 19 w 71"/>
                <a:gd name="T13" fmla="*/ 3 h 118"/>
                <a:gd name="T14" fmla="*/ 43 w 71"/>
                <a:gd name="T15" fmla="*/ 10 h 118"/>
                <a:gd name="T16" fmla="*/ 67 w 71"/>
                <a:gd name="T17" fmla="*/ 50 h 118"/>
                <a:gd name="T18" fmla="*/ 71 w 71"/>
                <a:gd name="T19" fmla="*/ 6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118">
                  <a:moveTo>
                    <a:pt x="71" y="63"/>
                  </a:moveTo>
                  <a:cubicBezTo>
                    <a:pt x="63" y="78"/>
                    <a:pt x="56" y="94"/>
                    <a:pt x="45" y="108"/>
                  </a:cubicBezTo>
                  <a:cubicBezTo>
                    <a:pt x="37" y="118"/>
                    <a:pt x="16" y="110"/>
                    <a:pt x="12" y="96"/>
                  </a:cubicBezTo>
                  <a:cubicBezTo>
                    <a:pt x="8" y="85"/>
                    <a:pt x="4" y="74"/>
                    <a:pt x="2" y="63"/>
                  </a:cubicBezTo>
                  <a:cubicBezTo>
                    <a:pt x="0" y="57"/>
                    <a:pt x="2" y="50"/>
                    <a:pt x="3" y="43"/>
                  </a:cubicBezTo>
                  <a:cubicBezTo>
                    <a:pt x="4" y="37"/>
                    <a:pt x="4" y="30"/>
                    <a:pt x="6" y="25"/>
                  </a:cubicBezTo>
                  <a:cubicBezTo>
                    <a:pt x="9" y="17"/>
                    <a:pt x="13" y="5"/>
                    <a:pt x="19" y="3"/>
                  </a:cubicBezTo>
                  <a:cubicBezTo>
                    <a:pt x="25" y="0"/>
                    <a:pt x="38" y="4"/>
                    <a:pt x="43" y="10"/>
                  </a:cubicBezTo>
                  <a:cubicBezTo>
                    <a:pt x="53" y="22"/>
                    <a:pt x="59" y="36"/>
                    <a:pt x="67" y="50"/>
                  </a:cubicBezTo>
                  <a:cubicBezTo>
                    <a:pt x="68" y="53"/>
                    <a:pt x="69" y="57"/>
                    <a:pt x="71" y="6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08"/>
            <p:cNvSpPr>
              <a:spLocks/>
            </p:cNvSpPr>
            <p:nvPr/>
          </p:nvSpPr>
          <p:spPr bwMode="auto">
            <a:xfrm>
              <a:off x="6641291" y="4873634"/>
              <a:ext cx="96727" cy="64608"/>
            </a:xfrm>
            <a:custGeom>
              <a:avLst/>
              <a:gdLst>
                <a:gd name="T0" fmla="*/ 52 w 111"/>
                <a:gd name="T1" fmla="*/ 0 h 74"/>
                <a:gd name="T2" fmla="*/ 97 w 111"/>
                <a:gd name="T3" fmla="*/ 6 h 74"/>
                <a:gd name="T4" fmla="*/ 110 w 111"/>
                <a:gd name="T5" fmla="*/ 20 h 74"/>
                <a:gd name="T6" fmla="*/ 97 w 111"/>
                <a:gd name="T7" fmla="*/ 44 h 74"/>
                <a:gd name="T8" fmla="*/ 69 w 111"/>
                <a:gd name="T9" fmla="*/ 61 h 74"/>
                <a:gd name="T10" fmla="*/ 33 w 111"/>
                <a:gd name="T11" fmla="*/ 60 h 74"/>
                <a:gd name="T12" fmla="*/ 16 w 111"/>
                <a:gd name="T13" fmla="*/ 53 h 74"/>
                <a:gd name="T14" fmla="*/ 1 w 111"/>
                <a:gd name="T15" fmla="*/ 34 h 74"/>
                <a:gd name="T16" fmla="*/ 11 w 111"/>
                <a:gd name="T17" fmla="*/ 13 h 74"/>
                <a:gd name="T18" fmla="*/ 52 w 111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74">
                  <a:moveTo>
                    <a:pt x="52" y="0"/>
                  </a:moveTo>
                  <a:cubicBezTo>
                    <a:pt x="69" y="2"/>
                    <a:pt x="84" y="2"/>
                    <a:pt x="97" y="6"/>
                  </a:cubicBezTo>
                  <a:cubicBezTo>
                    <a:pt x="103" y="7"/>
                    <a:pt x="111" y="16"/>
                    <a:pt x="110" y="20"/>
                  </a:cubicBezTo>
                  <a:cubicBezTo>
                    <a:pt x="108" y="29"/>
                    <a:pt x="103" y="38"/>
                    <a:pt x="97" y="44"/>
                  </a:cubicBezTo>
                  <a:cubicBezTo>
                    <a:pt x="89" y="52"/>
                    <a:pt x="79" y="57"/>
                    <a:pt x="69" y="61"/>
                  </a:cubicBezTo>
                  <a:cubicBezTo>
                    <a:pt x="57" y="67"/>
                    <a:pt x="46" y="74"/>
                    <a:pt x="33" y="60"/>
                  </a:cubicBezTo>
                  <a:cubicBezTo>
                    <a:pt x="30" y="56"/>
                    <a:pt x="21" y="56"/>
                    <a:pt x="16" y="53"/>
                  </a:cubicBezTo>
                  <a:cubicBezTo>
                    <a:pt x="9" y="48"/>
                    <a:pt x="1" y="41"/>
                    <a:pt x="1" y="34"/>
                  </a:cubicBezTo>
                  <a:cubicBezTo>
                    <a:pt x="0" y="27"/>
                    <a:pt x="5" y="16"/>
                    <a:pt x="11" y="13"/>
                  </a:cubicBezTo>
                  <a:cubicBezTo>
                    <a:pt x="25" y="6"/>
                    <a:pt x="40" y="3"/>
                    <a:pt x="5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09"/>
            <p:cNvSpPr>
              <a:spLocks/>
            </p:cNvSpPr>
            <p:nvPr/>
          </p:nvSpPr>
          <p:spPr bwMode="auto">
            <a:xfrm>
              <a:off x="4609279" y="2801379"/>
              <a:ext cx="70884" cy="99681"/>
            </a:xfrm>
            <a:custGeom>
              <a:avLst/>
              <a:gdLst>
                <a:gd name="T0" fmla="*/ 38 w 81"/>
                <a:gd name="T1" fmla="*/ 114 h 114"/>
                <a:gd name="T2" fmla="*/ 30 w 81"/>
                <a:gd name="T3" fmla="*/ 113 h 114"/>
                <a:gd name="T4" fmla="*/ 11 w 81"/>
                <a:gd name="T5" fmla="*/ 42 h 114"/>
                <a:gd name="T6" fmla="*/ 24 w 81"/>
                <a:gd name="T7" fmla="*/ 19 h 114"/>
                <a:gd name="T8" fmla="*/ 53 w 81"/>
                <a:gd name="T9" fmla="*/ 5 h 114"/>
                <a:gd name="T10" fmla="*/ 65 w 81"/>
                <a:gd name="T11" fmla="*/ 30 h 114"/>
                <a:gd name="T12" fmla="*/ 63 w 81"/>
                <a:gd name="T13" fmla="*/ 35 h 114"/>
                <a:gd name="T14" fmla="*/ 62 w 81"/>
                <a:gd name="T15" fmla="*/ 90 h 114"/>
                <a:gd name="T16" fmla="*/ 38 w 81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14">
                  <a:moveTo>
                    <a:pt x="38" y="114"/>
                  </a:moveTo>
                  <a:cubicBezTo>
                    <a:pt x="35" y="114"/>
                    <a:pt x="32" y="114"/>
                    <a:pt x="30" y="113"/>
                  </a:cubicBezTo>
                  <a:cubicBezTo>
                    <a:pt x="12" y="106"/>
                    <a:pt x="0" y="57"/>
                    <a:pt x="11" y="42"/>
                  </a:cubicBezTo>
                  <a:cubicBezTo>
                    <a:pt x="17" y="35"/>
                    <a:pt x="21" y="27"/>
                    <a:pt x="24" y="19"/>
                  </a:cubicBezTo>
                  <a:cubicBezTo>
                    <a:pt x="30" y="6"/>
                    <a:pt x="40" y="0"/>
                    <a:pt x="53" y="5"/>
                  </a:cubicBezTo>
                  <a:cubicBezTo>
                    <a:pt x="66" y="8"/>
                    <a:pt x="68" y="18"/>
                    <a:pt x="65" y="30"/>
                  </a:cubicBezTo>
                  <a:cubicBezTo>
                    <a:pt x="64" y="32"/>
                    <a:pt x="62" y="35"/>
                    <a:pt x="63" y="35"/>
                  </a:cubicBezTo>
                  <a:cubicBezTo>
                    <a:pt x="81" y="54"/>
                    <a:pt x="64" y="72"/>
                    <a:pt x="62" y="90"/>
                  </a:cubicBezTo>
                  <a:cubicBezTo>
                    <a:pt x="60" y="105"/>
                    <a:pt x="52" y="113"/>
                    <a:pt x="38" y="11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0"/>
            <p:cNvSpPr>
              <a:spLocks/>
            </p:cNvSpPr>
            <p:nvPr/>
          </p:nvSpPr>
          <p:spPr bwMode="auto">
            <a:xfrm>
              <a:off x="7493747" y="3972076"/>
              <a:ext cx="74207" cy="96727"/>
            </a:xfrm>
            <a:custGeom>
              <a:avLst/>
              <a:gdLst>
                <a:gd name="T0" fmla="*/ 19 w 85"/>
                <a:gd name="T1" fmla="*/ 79 h 111"/>
                <a:gd name="T2" fmla="*/ 18 w 85"/>
                <a:gd name="T3" fmla="*/ 71 h 111"/>
                <a:gd name="T4" fmla="*/ 21 w 85"/>
                <a:gd name="T5" fmla="*/ 13 h 111"/>
                <a:gd name="T6" fmla="*/ 43 w 85"/>
                <a:gd name="T7" fmla="*/ 1 h 111"/>
                <a:gd name="T8" fmla="*/ 64 w 85"/>
                <a:gd name="T9" fmla="*/ 18 h 111"/>
                <a:gd name="T10" fmla="*/ 75 w 85"/>
                <a:gd name="T11" fmla="*/ 35 h 111"/>
                <a:gd name="T12" fmla="*/ 70 w 85"/>
                <a:gd name="T13" fmla="*/ 71 h 111"/>
                <a:gd name="T14" fmla="*/ 59 w 85"/>
                <a:gd name="T15" fmla="*/ 88 h 111"/>
                <a:gd name="T16" fmla="*/ 39 w 85"/>
                <a:gd name="T17" fmla="*/ 107 h 111"/>
                <a:gd name="T18" fmla="*/ 19 w 85"/>
                <a:gd name="T19" fmla="*/ 7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11">
                  <a:moveTo>
                    <a:pt x="19" y="79"/>
                  </a:moveTo>
                  <a:cubicBezTo>
                    <a:pt x="19" y="77"/>
                    <a:pt x="20" y="72"/>
                    <a:pt x="18" y="71"/>
                  </a:cubicBezTo>
                  <a:cubicBezTo>
                    <a:pt x="0" y="51"/>
                    <a:pt x="21" y="32"/>
                    <a:pt x="21" y="13"/>
                  </a:cubicBezTo>
                  <a:cubicBezTo>
                    <a:pt x="21" y="9"/>
                    <a:pt x="36" y="0"/>
                    <a:pt x="43" y="1"/>
                  </a:cubicBezTo>
                  <a:cubicBezTo>
                    <a:pt x="51" y="2"/>
                    <a:pt x="58" y="11"/>
                    <a:pt x="64" y="18"/>
                  </a:cubicBezTo>
                  <a:cubicBezTo>
                    <a:pt x="69" y="23"/>
                    <a:pt x="70" y="30"/>
                    <a:pt x="75" y="35"/>
                  </a:cubicBezTo>
                  <a:cubicBezTo>
                    <a:pt x="85" y="49"/>
                    <a:pt x="79" y="59"/>
                    <a:pt x="70" y="71"/>
                  </a:cubicBezTo>
                  <a:cubicBezTo>
                    <a:pt x="66" y="76"/>
                    <a:pt x="62" y="82"/>
                    <a:pt x="59" y="88"/>
                  </a:cubicBezTo>
                  <a:cubicBezTo>
                    <a:pt x="55" y="98"/>
                    <a:pt x="55" y="111"/>
                    <a:pt x="39" y="107"/>
                  </a:cubicBezTo>
                  <a:cubicBezTo>
                    <a:pt x="25" y="105"/>
                    <a:pt x="15" y="98"/>
                    <a:pt x="19" y="7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11"/>
            <p:cNvSpPr>
              <a:spLocks/>
            </p:cNvSpPr>
            <p:nvPr/>
          </p:nvSpPr>
          <p:spPr bwMode="auto">
            <a:xfrm>
              <a:off x="5490162" y="4854436"/>
              <a:ext cx="94143" cy="76791"/>
            </a:xfrm>
            <a:custGeom>
              <a:avLst/>
              <a:gdLst>
                <a:gd name="T0" fmla="*/ 107 w 108"/>
                <a:gd name="T1" fmla="*/ 41 h 88"/>
                <a:gd name="T2" fmla="*/ 107 w 108"/>
                <a:gd name="T3" fmla="*/ 40 h 88"/>
                <a:gd name="T4" fmla="*/ 89 w 108"/>
                <a:gd name="T5" fmla="*/ 59 h 88"/>
                <a:gd name="T6" fmla="*/ 39 w 108"/>
                <a:gd name="T7" fmla="*/ 68 h 88"/>
                <a:gd name="T8" fmla="*/ 14 w 108"/>
                <a:gd name="T9" fmla="*/ 53 h 88"/>
                <a:gd name="T10" fmla="*/ 1 w 108"/>
                <a:gd name="T11" fmla="*/ 34 h 88"/>
                <a:gd name="T12" fmla="*/ 22 w 108"/>
                <a:gd name="T13" fmla="*/ 13 h 88"/>
                <a:gd name="T14" fmla="*/ 44 w 108"/>
                <a:gd name="T15" fmla="*/ 9 h 88"/>
                <a:gd name="T16" fmla="*/ 107 w 108"/>
                <a:gd name="T17" fmla="*/ 4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88">
                  <a:moveTo>
                    <a:pt x="107" y="41"/>
                  </a:moveTo>
                  <a:cubicBezTo>
                    <a:pt x="107" y="39"/>
                    <a:pt x="107" y="40"/>
                    <a:pt x="107" y="40"/>
                  </a:cubicBezTo>
                  <a:cubicBezTo>
                    <a:pt x="101" y="47"/>
                    <a:pt x="96" y="56"/>
                    <a:pt x="89" y="59"/>
                  </a:cubicBezTo>
                  <a:cubicBezTo>
                    <a:pt x="73" y="64"/>
                    <a:pt x="60" y="88"/>
                    <a:pt x="39" y="68"/>
                  </a:cubicBezTo>
                  <a:cubicBezTo>
                    <a:pt x="32" y="62"/>
                    <a:pt x="21" y="59"/>
                    <a:pt x="14" y="53"/>
                  </a:cubicBezTo>
                  <a:cubicBezTo>
                    <a:pt x="8" y="48"/>
                    <a:pt x="0" y="40"/>
                    <a:pt x="1" y="34"/>
                  </a:cubicBezTo>
                  <a:cubicBezTo>
                    <a:pt x="1" y="22"/>
                    <a:pt x="8" y="13"/>
                    <a:pt x="22" y="13"/>
                  </a:cubicBezTo>
                  <a:cubicBezTo>
                    <a:pt x="29" y="13"/>
                    <a:pt x="37" y="11"/>
                    <a:pt x="44" y="9"/>
                  </a:cubicBezTo>
                  <a:cubicBezTo>
                    <a:pt x="66" y="0"/>
                    <a:pt x="108" y="18"/>
                    <a:pt x="107" y="4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2"/>
            <p:cNvSpPr>
              <a:spLocks/>
            </p:cNvSpPr>
            <p:nvPr/>
          </p:nvSpPr>
          <p:spPr bwMode="auto">
            <a:xfrm>
              <a:off x="4618878" y="3959893"/>
              <a:ext cx="63870" cy="93405"/>
            </a:xfrm>
            <a:custGeom>
              <a:avLst/>
              <a:gdLst>
                <a:gd name="T0" fmla="*/ 73 w 73"/>
                <a:gd name="T1" fmla="*/ 47 h 107"/>
                <a:gd name="T2" fmla="*/ 65 w 73"/>
                <a:gd name="T3" fmla="*/ 93 h 107"/>
                <a:gd name="T4" fmla="*/ 43 w 73"/>
                <a:gd name="T5" fmla="*/ 107 h 107"/>
                <a:gd name="T6" fmla="*/ 27 w 73"/>
                <a:gd name="T7" fmla="*/ 93 h 107"/>
                <a:gd name="T8" fmla="*/ 13 w 73"/>
                <a:gd name="T9" fmla="*/ 68 h 107"/>
                <a:gd name="T10" fmla="*/ 14 w 73"/>
                <a:gd name="T11" fmla="*/ 31 h 107"/>
                <a:gd name="T12" fmla="*/ 21 w 73"/>
                <a:gd name="T13" fmla="*/ 16 h 107"/>
                <a:gd name="T14" fmla="*/ 45 w 73"/>
                <a:gd name="T15" fmla="*/ 0 h 107"/>
                <a:gd name="T16" fmla="*/ 65 w 73"/>
                <a:gd name="T17" fmla="*/ 20 h 107"/>
                <a:gd name="T18" fmla="*/ 73 w 73"/>
                <a:gd name="T19" fmla="*/ 4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107">
                  <a:moveTo>
                    <a:pt x="73" y="47"/>
                  </a:moveTo>
                  <a:cubicBezTo>
                    <a:pt x="70" y="64"/>
                    <a:pt x="70" y="80"/>
                    <a:pt x="65" y="93"/>
                  </a:cubicBezTo>
                  <a:cubicBezTo>
                    <a:pt x="62" y="100"/>
                    <a:pt x="51" y="105"/>
                    <a:pt x="43" y="107"/>
                  </a:cubicBezTo>
                  <a:cubicBezTo>
                    <a:pt x="38" y="107"/>
                    <a:pt x="31" y="99"/>
                    <a:pt x="27" y="93"/>
                  </a:cubicBezTo>
                  <a:cubicBezTo>
                    <a:pt x="21" y="85"/>
                    <a:pt x="18" y="76"/>
                    <a:pt x="13" y="68"/>
                  </a:cubicBezTo>
                  <a:cubicBezTo>
                    <a:pt x="5" y="55"/>
                    <a:pt x="0" y="44"/>
                    <a:pt x="14" y="31"/>
                  </a:cubicBezTo>
                  <a:cubicBezTo>
                    <a:pt x="18" y="28"/>
                    <a:pt x="18" y="20"/>
                    <a:pt x="21" y="16"/>
                  </a:cubicBezTo>
                  <a:cubicBezTo>
                    <a:pt x="28" y="9"/>
                    <a:pt x="38" y="0"/>
                    <a:pt x="45" y="0"/>
                  </a:cubicBezTo>
                  <a:cubicBezTo>
                    <a:pt x="53" y="1"/>
                    <a:pt x="61" y="12"/>
                    <a:pt x="65" y="20"/>
                  </a:cubicBezTo>
                  <a:cubicBezTo>
                    <a:pt x="70" y="29"/>
                    <a:pt x="71" y="40"/>
                    <a:pt x="73" y="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3"/>
            <p:cNvSpPr>
              <a:spLocks/>
            </p:cNvSpPr>
            <p:nvPr/>
          </p:nvSpPr>
          <p:spPr bwMode="auto">
            <a:xfrm>
              <a:off x="5415955" y="1968121"/>
              <a:ext cx="94882" cy="62024"/>
            </a:xfrm>
            <a:custGeom>
              <a:avLst/>
              <a:gdLst>
                <a:gd name="T0" fmla="*/ 61 w 109"/>
                <a:gd name="T1" fmla="*/ 71 h 71"/>
                <a:gd name="T2" fmla="*/ 15 w 109"/>
                <a:gd name="T3" fmla="*/ 64 h 71"/>
                <a:gd name="T4" fmla="*/ 1 w 109"/>
                <a:gd name="T5" fmla="*/ 41 h 71"/>
                <a:gd name="T6" fmla="*/ 14 w 109"/>
                <a:gd name="T7" fmla="*/ 26 h 71"/>
                <a:gd name="T8" fmla="*/ 41 w 109"/>
                <a:gd name="T9" fmla="*/ 11 h 71"/>
                <a:gd name="T10" fmla="*/ 76 w 109"/>
                <a:gd name="T11" fmla="*/ 13 h 71"/>
                <a:gd name="T12" fmla="*/ 89 w 109"/>
                <a:gd name="T13" fmla="*/ 19 h 71"/>
                <a:gd name="T14" fmla="*/ 107 w 109"/>
                <a:gd name="T15" fmla="*/ 44 h 71"/>
                <a:gd name="T16" fmla="*/ 86 w 109"/>
                <a:gd name="T17" fmla="*/ 65 h 71"/>
                <a:gd name="T18" fmla="*/ 61 w 109"/>
                <a:gd name="T1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71">
                  <a:moveTo>
                    <a:pt x="61" y="71"/>
                  </a:moveTo>
                  <a:cubicBezTo>
                    <a:pt x="43" y="69"/>
                    <a:pt x="28" y="69"/>
                    <a:pt x="15" y="64"/>
                  </a:cubicBezTo>
                  <a:cubicBezTo>
                    <a:pt x="8" y="61"/>
                    <a:pt x="3" y="49"/>
                    <a:pt x="1" y="41"/>
                  </a:cubicBezTo>
                  <a:cubicBezTo>
                    <a:pt x="0" y="37"/>
                    <a:pt x="9" y="30"/>
                    <a:pt x="14" y="26"/>
                  </a:cubicBezTo>
                  <a:cubicBezTo>
                    <a:pt x="23" y="20"/>
                    <a:pt x="32" y="17"/>
                    <a:pt x="41" y="11"/>
                  </a:cubicBezTo>
                  <a:cubicBezTo>
                    <a:pt x="53" y="3"/>
                    <a:pt x="65" y="0"/>
                    <a:pt x="76" y="13"/>
                  </a:cubicBezTo>
                  <a:cubicBezTo>
                    <a:pt x="79" y="16"/>
                    <a:pt x="86" y="16"/>
                    <a:pt x="89" y="19"/>
                  </a:cubicBezTo>
                  <a:cubicBezTo>
                    <a:pt x="96" y="27"/>
                    <a:pt x="105" y="35"/>
                    <a:pt x="107" y="44"/>
                  </a:cubicBezTo>
                  <a:cubicBezTo>
                    <a:pt x="109" y="56"/>
                    <a:pt x="100" y="64"/>
                    <a:pt x="86" y="65"/>
                  </a:cubicBezTo>
                  <a:cubicBezTo>
                    <a:pt x="76" y="66"/>
                    <a:pt x="67" y="70"/>
                    <a:pt x="61" y="7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4"/>
            <p:cNvSpPr>
              <a:spLocks/>
            </p:cNvSpPr>
            <p:nvPr/>
          </p:nvSpPr>
          <p:spPr bwMode="auto">
            <a:xfrm>
              <a:off x="7523282" y="3752039"/>
              <a:ext cx="47256" cy="88236"/>
            </a:xfrm>
            <a:custGeom>
              <a:avLst/>
              <a:gdLst>
                <a:gd name="T0" fmla="*/ 0 w 54"/>
                <a:gd name="T1" fmla="*/ 4 h 101"/>
                <a:gd name="T2" fmla="*/ 12 w 54"/>
                <a:gd name="T3" fmla="*/ 1 h 101"/>
                <a:gd name="T4" fmla="*/ 44 w 54"/>
                <a:gd name="T5" fmla="*/ 66 h 101"/>
                <a:gd name="T6" fmla="*/ 29 w 54"/>
                <a:gd name="T7" fmla="*/ 101 h 101"/>
                <a:gd name="T8" fmla="*/ 39 w 54"/>
                <a:gd name="T9" fmla="*/ 41 h 101"/>
                <a:gd name="T10" fmla="*/ 0 w 54"/>
                <a:gd name="T11" fmla="*/ 3 h 101"/>
                <a:gd name="T12" fmla="*/ 0 w 54"/>
                <a:gd name="T13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01">
                  <a:moveTo>
                    <a:pt x="0" y="4"/>
                  </a:moveTo>
                  <a:cubicBezTo>
                    <a:pt x="4" y="3"/>
                    <a:pt x="9" y="0"/>
                    <a:pt x="12" y="1"/>
                  </a:cubicBezTo>
                  <a:cubicBezTo>
                    <a:pt x="41" y="12"/>
                    <a:pt x="54" y="37"/>
                    <a:pt x="44" y="66"/>
                  </a:cubicBezTo>
                  <a:cubicBezTo>
                    <a:pt x="41" y="77"/>
                    <a:pt x="35" y="86"/>
                    <a:pt x="29" y="101"/>
                  </a:cubicBezTo>
                  <a:cubicBezTo>
                    <a:pt x="33" y="78"/>
                    <a:pt x="40" y="59"/>
                    <a:pt x="39" y="41"/>
                  </a:cubicBezTo>
                  <a:cubicBezTo>
                    <a:pt x="37" y="19"/>
                    <a:pt x="18" y="1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15"/>
            <p:cNvSpPr>
              <a:spLocks noEditPoints="1"/>
            </p:cNvSpPr>
            <p:nvPr/>
          </p:nvSpPr>
          <p:spPr bwMode="auto">
            <a:xfrm>
              <a:off x="5037906" y="2405980"/>
              <a:ext cx="2120617" cy="2122094"/>
            </a:xfrm>
            <a:custGeom>
              <a:avLst/>
              <a:gdLst>
                <a:gd name="T0" fmla="*/ 1220 w 2430"/>
                <a:gd name="T1" fmla="*/ 0 h 2431"/>
                <a:gd name="T2" fmla="*/ 2429 w 2430"/>
                <a:gd name="T3" fmla="*/ 1212 h 2431"/>
                <a:gd name="T4" fmla="*/ 1245 w 2430"/>
                <a:gd name="T5" fmla="*/ 2418 h 2431"/>
                <a:gd name="T6" fmla="*/ 11 w 2430"/>
                <a:gd name="T7" fmla="*/ 1231 h 2431"/>
                <a:gd name="T8" fmla="*/ 1220 w 2430"/>
                <a:gd name="T9" fmla="*/ 0 h 2431"/>
                <a:gd name="T10" fmla="*/ 1242 w 2430"/>
                <a:gd name="T11" fmla="*/ 2358 h 2431"/>
                <a:gd name="T12" fmla="*/ 2370 w 2430"/>
                <a:gd name="T13" fmla="*/ 1202 h 2431"/>
                <a:gd name="T14" fmla="*/ 1209 w 2430"/>
                <a:gd name="T15" fmla="*/ 59 h 2431"/>
                <a:gd name="T16" fmla="*/ 71 w 2430"/>
                <a:gd name="T17" fmla="*/ 1220 h 2431"/>
                <a:gd name="T18" fmla="*/ 1242 w 2430"/>
                <a:gd name="T19" fmla="*/ 2358 h 2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30" h="2431">
                  <a:moveTo>
                    <a:pt x="1220" y="0"/>
                  </a:moveTo>
                  <a:cubicBezTo>
                    <a:pt x="1890" y="0"/>
                    <a:pt x="2430" y="540"/>
                    <a:pt x="2429" y="1212"/>
                  </a:cubicBezTo>
                  <a:cubicBezTo>
                    <a:pt x="2429" y="1873"/>
                    <a:pt x="1898" y="2406"/>
                    <a:pt x="1245" y="2418"/>
                  </a:cubicBezTo>
                  <a:cubicBezTo>
                    <a:pt x="556" y="2431"/>
                    <a:pt x="22" y="1880"/>
                    <a:pt x="11" y="1231"/>
                  </a:cubicBezTo>
                  <a:cubicBezTo>
                    <a:pt x="0" y="548"/>
                    <a:pt x="550" y="0"/>
                    <a:pt x="1220" y="0"/>
                  </a:cubicBezTo>
                  <a:close/>
                  <a:moveTo>
                    <a:pt x="1242" y="2358"/>
                  </a:moveTo>
                  <a:cubicBezTo>
                    <a:pt x="1864" y="2346"/>
                    <a:pt x="2374" y="1842"/>
                    <a:pt x="2370" y="1202"/>
                  </a:cubicBezTo>
                  <a:cubicBezTo>
                    <a:pt x="2366" y="557"/>
                    <a:pt x="1845" y="54"/>
                    <a:pt x="1209" y="59"/>
                  </a:cubicBezTo>
                  <a:cubicBezTo>
                    <a:pt x="573" y="65"/>
                    <a:pt x="63" y="588"/>
                    <a:pt x="71" y="1220"/>
                  </a:cubicBezTo>
                  <a:cubicBezTo>
                    <a:pt x="79" y="1861"/>
                    <a:pt x="599" y="2367"/>
                    <a:pt x="1242" y="23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6"/>
            <p:cNvSpPr>
              <a:spLocks/>
            </p:cNvSpPr>
            <p:nvPr/>
          </p:nvSpPr>
          <p:spPr bwMode="auto">
            <a:xfrm>
              <a:off x="6615817" y="4638830"/>
              <a:ext cx="157274" cy="110756"/>
            </a:xfrm>
            <a:custGeom>
              <a:avLst/>
              <a:gdLst>
                <a:gd name="T0" fmla="*/ 17 w 180"/>
                <a:gd name="T1" fmla="*/ 37 h 127"/>
                <a:gd name="T2" fmla="*/ 14 w 180"/>
                <a:gd name="T3" fmla="*/ 48 h 127"/>
                <a:gd name="T4" fmla="*/ 35 w 180"/>
                <a:gd name="T5" fmla="*/ 60 h 127"/>
                <a:gd name="T6" fmla="*/ 37 w 180"/>
                <a:gd name="T7" fmla="*/ 38 h 127"/>
                <a:gd name="T8" fmla="*/ 58 w 180"/>
                <a:gd name="T9" fmla="*/ 50 h 127"/>
                <a:gd name="T10" fmla="*/ 63 w 180"/>
                <a:gd name="T11" fmla="*/ 45 h 127"/>
                <a:gd name="T12" fmla="*/ 48 w 180"/>
                <a:gd name="T13" fmla="*/ 21 h 127"/>
                <a:gd name="T14" fmla="*/ 44 w 180"/>
                <a:gd name="T15" fmla="*/ 4 h 127"/>
                <a:gd name="T16" fmla="*/ 61 w 180"/>
                <a:gd name="T17" fmla="*/ 2 h 127"/>
                <a:gd name="T18" fmla="*/ 88 w 180"/>
                <a:gd name="T19" fmla="*/ 28 h 127"/>
                <a:gd name="T20" fmla="*/ 147 w 180"/>
                <a:gd name="T21" fmla="*/ 38 h 127"/>
                <a:gd name="T22" fmla="*/ 169 w 180"/>
                <a:gd name="T23" fmla="*/ 103 h 127"/>
                <a:gd name="T24" fmla="*/ 155 w 180"/>
                <a:gd name="T25" fmla="*/ 111 h 127"/>
                <a:gd name="T26" fmla="*/ 102 w 180"/>
                <a:gd name="T27" fmla="*/ 124 h 127"/>
                <a:gd name="T28" fmla="*/ 58 w 180"/>
                <a:gd name="T29" fmla="*/ 104 h 127"/>
                <a:gd name="T30" fmla="*/ 0 w 180"/>
                <a:gd name="T31" fmla="*/ 49 h 127"/>
                <a:gd name="T32" fmla="*/ 13 w 180"/>
                <a:gd name="T33" fmla="*/ 35 h 127"/>
                <a:gd name="T34" fmla="*/ 17 w 180"/>
                <a:gd name="T35" fmla="*/ 3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" h="127">
                  <a:moveTo>
                    <a:pt x="17" y="37"/>
                  </a:moveTo>
                  <a:cubicBezTo>
                    <a:pt x="16" y="41"/>
                    <a:pt x="15" y="45"/>
                    <a:pt x="14" y="48"/>
                  </a:cubicBezTo>
                  <a:cubicBezTo>
                    <a:pt x="20" y="52"/>
                    <a:pt x="27" y="55"/>
                    <a:pt x="35" y="60"/>
                  </a:cubicBezTo>
                  <a:cubicBezTo>
                    <a:pt x="36" y="53"/>
                    <a:pt x="36" y="45"/>
                    <a:pt x="37" y="38"/>
                  </a:cubicBezTo>
                  <a:cubicBezTo>
                    <a:pt x="44" y="42"/>
                    <a:pt x="51" y="46"/>
                    <a:pt x="58" y="50"/>
                  </a:cubicBezTo>
                  <a:cubicBezTo>
                    <a:pt x="59" y="48"/>
                    <a:pt x="61" y="47"/>
                    <a:pt x="63" y="45"/>
                  </a:cubicBezTo>
                  <a:cubicBezTo>
                    <a:pt x="58" y="37"/>
                    <a:pt x="52" y="30"/>
                    <a:pt x="48" y="21"/>
                  </a:cubicBezTo>
                  <a:cubicBezTo>
                    <a:pt x="46" y="16"/>
                    <a:pt x="45" y="10"/>
                    <a:pt x="44" y="4"/>
                  </a:cubicBezTo>
                  <a:cubicBezTo>
                    <a:pt x="50" y="3"/>
                    <a:pt x="57" y="0"/>
                    <a:pt x="61" y="2"/>
                  </a:cubicBezTo>
                  <a:cubicBezTo>
                    <a:pt x="71" y="10"/>
                    <a:pt x="80" y="18"/>
                    <a:pt x="88" y="28"/>
                  </a:cubicBezTo>
                  <a:cubicBezTo>
                    <a:pt x="109" y="54"/>
                    <a:pt x="120" y="56"/>
                    <a:pt x="147" y="38"/>
                  </a:cubicBezTo>
                  <a:cubicBezTo>
                    <a:pt x="170" y="53"/>
                    <a:pt x="180" y="83"/>
                    <a:pt x="169" y="103"/>
                  </a:cubicBezTo>
                  <a:cubicBezTo>
                    <a:pt x="167" y="107"/>
                    <a:pt x="160" y="110"/>
                    <a:pt x="155" y="111"/>
                  </a:cubicBezTo>
                  <a:cubicBezTo>
                    <a:pt x="138" y="116"/>
                    <a:pt x="120" y="122"/>
                    <a:pt x="102" y="124"/>
                  </a:cubicBezTo>
                  <a:cubicBezTo>
                    <a:pt x="84" y="127"/>
                    <a:pt x="70" y="119"/>
                    <a:pt x="58" y="104"/>
                  </a:cubicBezTo>
                  <a:cubicBezTo>
                    <a:pt x="41" y="84"/>
                    <a:pt x="21" y="68"/>
                    <a:pt x="0" y="49"/>
                  </a:cubicBezTo>
                  <a:cubicBezTo>
                    <a:pt x="4" y="44"/>
                    <a:pt x="9" y="40"/>
                    <a:pt x="13" y="35"/>
                  </a:cubicBezTo>
                  <a:cubicBezTo>
                    <a:pt x="14" y="36"/>
                    <a:pt x="16" y="37"/>
                    <a:pt x="17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7"/>
            <p:cNvSpPr>
              <a:spLocks/>
            </p:cNvSpPr>
            <p:nvPr/>
          </p:nvSpPr>
          <p:spPr bwMode="auto">
            <a:xfrm>
              <a:off x="6541610" y="2140902"/>
              <a:ext cx="160597" cy="115925"/>
            </a:xfrm>
            <a:custGeom>
              <a:avLst/>
              <a:gdLst>
                <a:gd name="T0" fmla="*/ 149 w 184"/>
                <a:gd name="T1" fmla="*/ 91 h 133"/>
                <a:gd name="T2" fmla="*/ 88 w 184"/>
                <a:gd name="T3" fmla="*/ 101 h 133"/>
                <a:gd name="T4" fmla="*/ 54 w 184"/>
                <a:gd name="T5" fmla="*/ 133 h 133"/>
                <a:gd name="T6" fmla="*/ 50 w 184"/>
                <a:gd name="T7" fmla="*/ 106 h 133"/>
                <a:gd name="T8" fmla="*/ 64 w 184"/>
                <a:gd name="T9" fmla="*/ 83 h 133"/>
                <a:gd name="T10" fmla="*/ 60 w 184"/>
                <a:gd name="T11" fmla="*/ 78 h 133"/>
                <a:gd name="T12" fmla="*/ 39 w 184"/>
                <a:gd name="T13" fmla="*/ 89 h 133"/>
                <a:gd name="T14" fmla="*/ 36 w 184"/>
                <a:gd name="T15" fmla="*/ 63 h 133"/>
                <a:gd name="T16" fmla="*/ 12 w 184"/>
                <a:gd name="T17" fmla="*/ 90 h 133"/>
                <a:gd name="T18" fmla="*/ 0 w 184"/>
                <a:gd name="T19" fmla="*/ 80 h 133"/>
                <a:gd name="T20" fmla="*/ 67 w 184"/>
                <a:gd name="T21" fmla="*/ 14 h 133"/>
                <a:gd name="T22" fmla="*/ 110 w 184"/>
                <a:gd name="T23" fmla="*/ 3 h 133"/>
                <a:gd name="T24" fmla="*/ 153 w 184"/>
                <a:gd name="T25" fmla="*/ 15 h 133"/>
                <a:gd name="T26" fmla="*/ 149 w 184"/>
                <a:gd name="T27" fmla="*/ 9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4" h="133">
                  <a:moveTo>
                    <a:pt x="149" y="91"/>
                  </a:moveTo>
                  <a:cubicBezTo>
                    <a:pt x="120" y="71"/>
                    <a:pt x="112" y="73"/>
                    <a:pt x="88" y="101"/>
                  </a:cubicBezTo>
                  <a:cubicBezTo>
                    <a:pt x="78" y="112"/>
                    <a:pt x="66" y="122"/>
                    <a:pt x="54" y="133"/>
                  </a:cubicBezTo>
                  <a:cubicBezTo>
                    <a:pt x="43" y="122"/>
                    <a:pt x="39" y="116"/>
                    <a:pt x="50" y="106"/>
                  </a:cubicBezTo>
                  <a:cubicBezTo>
                    <a:pt x="56" y="100"/>
                    <a:pt x="59" y="91"/>
                    <a:pt x="64" y="83"/>
                  </a:cubicBezTo>
                  <a:cubicBezTo>
                    <a:pt x="63" y="81"/>
                    <a:pt x="61" y="80"/>
                    <a:pt x="60" y="78"/>
                  </a:cubicBezTo>
                  <a:cubicBezTo>
                    <a:pt x="53" y="82"/>
                    <a:pt x="46" y="85"/>
                    <a:pt x="39" y="89"/>
                  </a:cubicBezTo>
                  <a:cubicBezTo>
                    <a:pt x="38" y="82"/>
                    <a:pt x="37" y="75"/>
                    <a:pt x="36" y="63"/>
                  </a:cubicBezTo>
                  <a:cubicBezTo>
                    <a:pt x="27" y="74"/>
                    <a:pt x="20" y="80"/>
                    <a:pt x="12" y="90"/>
                  </a:cubicBezTo>
                  <a:cubicBezTo>
                    <a:pt x="11" y="89"/>
                    <a:pt x="6" y="85"/>
                    <a:pt x="0" y="80"/>
                  </a:cubicBezTo>
                  <a:cubicBezTo>
                    <a:pt x="24" y="57"/>
                    <a:pt x="46" y="37"/>
                    <a:pt x="67" y="14"/>
                  </a:cubicBezTo>
                  <a:cubicBezTo>
                    <a:pt x="79" y="0"/>
                    <a:pt x="96" y="3"/>
                    <a:pt x="110" y="3"/>
                  </a:cubicBezTo>
                  <a:cubicBezTo>
                    <a:pt x="124" y="2"/>
                    <a:pt x="141" y="7"/>
                    <a:pt x="153" y="15"/>
                  </a:cubicBezTo>
                  <a:cubicBezTo>
                    <a:pt x="184" y="33"/>
                    <a:pt x="181" y="66"/>
                    <a:pt x="149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18"/>
            <p:cNvSpPr>
              <a:spLocks/>
            </p:cNvSpPr>
            <p:nvPr/>
          </p:nvSpPr>
          <p:spPr bwMode="auto">
            <a:xfrm>
              <a:off x="7281833" y="2781443"/>
              <a:ext cx="107065" cy="156166"/>
            </a:xfrm>
            <a:custGeom>
              <a:avLst/>
              <a:gdLst>
                <a:gd name="T0" fmla="*/ 45 w 123"/>
                <a:gd name="T1" fmla="*/ 179 h 179"/>
                <a:gd name="T2" fmla="*/ 37 w 123"/>
                <a:gd name="T3" fmla="*/ 170 h 179"/>
                <a:gd name="T4" fmla="*/ 64 w 123"/>
                <a:gd name="T5" fmla="*/ 146 h 179"/>
                <a:gd name="T6" fmla="*/ 39 w 123"/>
                <a:gd name="T7" fmla="*/ 144 h 179"/>
                <a:gd name="T8" fmla="*/ 50 w 123"/>
                <a:gd name="T9" fmla="*/ 123 h 179"/>
                <a:gd name="T10" fmla="*/ 46 w 123"/>
                <a:gd name="T11" fmla="*/ 117 h 179"/>
                <a:gd name="T12" fmla="*/ 21 w 123"/>
                <a:gd name="T13" fmla="*/ 132 h 179"/>
                <a:gd name="T14" fmla="*/ 3 w 123"/>
                <a:gd name="T15" fmla="*/ 137 h 179"/>
                <a:gd name="T16" fmla="*/ 3 w 123"/>
                <a:gd name="T17" fmla="*/ 118 h 179"/>
                <a:gd name="T18" fmla="*/ 26 w 123"/>
                <a:gd name="T19" fmla="*/ 94 h 179"/>
                <a:gd name="T20" fmla="*/ 36 w 123"/>
                <a:gd name="T21" fmla="*/ 32 h 179"/>
                <a:gd name="T22" fmla="*/ 101 w 123"/>
                <a:gd name="T23" fmla="*/ 11 h 179"/>
                <a:gd name="T24" fmla="*/ 117 w 123"/>
                <a:gd name="T25" fmla="*/ 37 h 179"/>
                <a:gd name="T26" fmla="*/ 123 w 123"/>
                <a:gd name="T27" fmla="*/ 99 h 179"/>
                <a:gd name="T28" fmla="*/ 108 w 123"/>
                <a:gd name="T29" fmla="*/ 119 h 179"/>
                <a:gd name="T30" fmla="*/ 45 w 123"/>
                <a:gd name="T31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3" h="179">
                  <a:moveTo>
                    <a:pt x="45" y="179"/>
                  </a:moveTo>
                  <a:cubicBezTo>
                    <a:pt x="43" y="176"/>
                    <a:pt x="39" y="172"/>
                    <a:pt x="37" y="170"/>
                  </a:cubicBezTo>
                  <a:cubicBezTo>
                    <a:pt x="46" y="162"/>
                    <a:pt x="53" y="156"/>
                    <a:pt x="64" y="146"/>
                  </a:cubicBezTo>
                  <a:cubicBezTo>
                    <a:pt x="53" y="145"/>
                    <a:pt x="46" y="144"/>
                    <a:pt x="39" y="144"/>
                  </a:cubicBezTo>
                  <a:cubicBezTo>
                    <a:pt x="43" y="137"/>
                    <a:pt x="46" y="130"/>
                    <a:pt x="50" y="123"/>
                  </a:cubicBezTo>
                  <a:cubicBezTo>
                    <a:pt x="49" y="121"/>
                    <a:pt x="47" y="119"/>
                    <a:pt x="46" y="117"/>
                  </a:cubicBezTo>
                  <a:cubicBezTo>
                    <a:pt x="38" y="122"/>
                    <a:pt x="30" y="128"/>
                    <a:pt x="21" y="132"/>
                  </a:cubicBezTo>
                  <a:cubicBezTo>
                    <a:pt x="16" y="135"/>
                    <a:pt x="9" y="135"/>
                    <a:pt x="3" y="137"/>
                  </a:cubicBezTo>
                  <a:cubicBezTo>
                    <a:pt x="3" y="130"/>
                    <a:pt x="0" y="122"/>
                    <a:pt x="3" y="118"/>
                  </a:cubicBezTo>
                  <a:cubicBezTo>
                    <a:pt x="9" y="109"/>
                    <a:pt x="18" y="101"/>
                    <a:pt x="26" y="94"/>
                  </a:cubicBezTo>
                  <a:cubicBezTo>
                    <a:pt x="53" y="74"/>
                    <a:pt x="55" y="61"/>
                    <a:pt x="36" y="32"/>
                  </a:cubicBezTo>
                  <a:cubicBezTo>
                    <a:pt x="54" y="15"/>
                    <a:pt x="75" y="0"/>
                    <a:pt x="101" y="11"/>
                  </a:cubicBezTo>
                  <a:cubicBezTo>
                    <a:pt x="109" y="14"/>
                    <a:pt x="115" y="28"/>
                    <a:pt x="117" y="37"/>
                  </a:cubicBezTo>
                  <a:cubicBezTo>
                    <a:pt x="121" y="58"/>
                    <a:pt x="123" y="79"/>
                    <a:pt x="123" y="99"/>
                  </a:cubicBezTo>
                  <a:cubicBezTo>
                    <a:pt x="123" y="106"/>
                    <a:pt x="114" y="113"/>
                    <a:pt x="108" y="119"/>
                  </a:cubicBezTo>
                  <a:cubicBezTo>
                    <a:pt x="88" y="138"/>
                    <a:pt x="68" y="158"/>
                    <a:pt x="45" y="1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19"/>
            <p:cNvSpPr>
              <a:spLocks/>
            </p:cNvSpPr>
            <p:nvPr/>
          </p:nvSpPr>
          <p:spPr bwMode="auto">
            <a:xfrm>
              <a:off x="4794611" y="2773690"/>
              <a:ext cx="109649" cy="151737"/>
            </a:xfrm>
            <a:custGeom>
              <a:avLst/>
              <a:gdLst>
                <a:gd name="T0" fmla="*/ 77 w 126"/>
                <a:gd name="T1" fmla="*/ 117 h 174"/>
                <a:gd name="T2" fmla="*/ 88 w 126"/>
                <a:gd name="T3" fmla="*/ 138 h 174"/>
                <a:gd name="T4" fmla="*/ 62 w 126"/>
                <a:gd name="T5" fmla="*/ 141 h 174"/>
                <a:gd name="T6" fmla="*/ 89 w 126"/>
                <a:gd name="T7" fmla="*/ 164 h 174"/>
                <a:gd name="T8" fmla="*/ 82 w 126"/>
                <a:gd name="T9" fmla="*/ 174 h 174"/>
                <a:gd name="T10" fmla="*/ 8 w 126"/>
                <a:gd name="T11" fmla="*/ 101 h 174"/>
                <a:gd name="T12" fmla="*/ 2 w 126"/>
                <a:gd name="T13" fmla="*/ 59 h 174"/>
                <a:gd name="T14" fmla="*/ 22 w 126"/>
                <a:gd name="T15" fmla="*/ 9 h 174"/>
                <a:gd name="T16" fmla="*/ 53 w 126"/>
                <a:gd name="T17" fmla="*/ 3 h 174"/>
                <a:gd name="T18" fmla="*/ 92 w 126"/>
                <a:gd name="T19" fmla="*/ 25 h 174"/>
                <a:gd name="T20" fmla="*/ 100 w 126"/>
                <a:gd name="T21" fmla="*/ 88 h 174"/>
                <a:gd name="T22" fmla="*/ 122 w 126"/>
                <a:gd name="T23" fmla="*/ 110 h 174"/>
                <a:gd name="T24" fmla="*/ 124 w 126"/>
                <a:gd name="T25" fmla="*/ 131 h 174"/>
                <a:gd name="T26" fmla="*/ 104 w 126"/>
                <a:gd name="T27" fmla="*/ 125 h 174"/>
                <a:gd name="T28" fmla="*/ 81 w 126"/>
                <a:gd name="T29" fmla="*/ 112 h 174"/>
                <a:gd name="T30" fmla="*/ 77 w 126"/>
                <a:gd name="T31" fmla="*/ 11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74">
                  <a:moveTo>
                    <a:pt x="77" y="117"/>
                  </a:moveTo>
                  <a:cubicBezTo>
                    <a:pt x="80" y="124"/>
                    <a:pt x="84" y="131"/>
                    <a:pt x="88" y="138"/>
                  </a:cubicBezTo>
                  <a:cubicBezTo>
                    <a:pt x="81" y="139"/>
                    <a:pt x="74" y="140"/>
                    <a:pt x="62" y="141"/>
                  </a:cubicBezTo>
                  <a:cubicBezTo>
                    <a:pt x="73" y="150"/>
                    <a:pt x="80" y="157"/>
                    <a:pt x="89" y="164"/>
                  </a:cubicBezTo>
                  <a:cubicBezTo>
                    <a:pt x="88" y="166"/>
                    <a:pt x="85" y="170"/>
                    <a:pt x="82" y="174"/>
                  </a:cubicBezTo>
                  <a:cubicBezTo>
                    <a:pt x="56" y="149"/>
                    <a:pt x="30" y="127"/>
                    <a:pt x="8" y="101"/>
                  </a:cubicBezTo>
                  <a:cubicBezTo>
                    <a:pt x="0" y="92"/>
                    <a:pt x="0" y="73"/>
                    <a:pt x="2" y="59"/>
                  </a:cubicBezTo>
                  <a:cubicBezTo>
                    <a:pt x="5" y="42"/>
                    <a:pt x="12" y="23"/>
                    <a:pt x="22" y="9"/>
                  </a:cubicBezTo>
                  <a:cubicBezTo>
                    <a:pt x="26" y="2"/>
                    <a:pt x="44" y="0"/>
                    <a:pt x="53" y="3"/>
                  </a:cubicBezTo>
                  <a:cubicBezTo>
                    <a:pt x="67" y="7"/>
                    <a:pt x="79" y="17"/>
                    <a:pt x="92" y="25"/>
                  </a:cubicBezTo>
                  <a:cubicBezTo>
                    <a:pt x="71" y="56"/>
                    <a:pt x="73" y="67"/>
                    <a:pt x="100" y="88"/>
                  </a:cubicBezTo>
                  <a:cubicBezTo>
                    <a:pt x="108" y="95"/>
                    <a:pt x="117" y="101"/>
                    <a:pt x="122" y="110"/>
                  </a:cubicBezTo>
                  <a:cubicBezTo>
                    <a:pt x="126" y="115"/>
                    <a:pt x="124" y="123"/>
                    <a:pt x="124" y="131"/>
                  </a:cubicBezTo>
                  <a:cubicBezTo>
                    <a:pt x="118" y="129"/>
                    <a:pt x="111" y="128"/>
                    <a:pt x="104" y="125"/>
                  </a:cubicBezTo>
                  <a:cubicBezTo>
                    <a:pt x="96" y="122"/>
                    <a:pt x="89" y="116"/>
                    <a:pt x="81" y="112"/>
                  </a:cubicBezTo>
                  <a:cubicBezTo>
                    <a:pt x="80" y="113"/>
                    <a:pt x="78" y="115"/>
                    <a:pt x="77" y="1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0"/>
            <p:cNvSpPr>
              <a:spLocks/>
            </p:cNvSpPr>
            <p:nvPr/>
          </p:nvSpPr>
          <p:spPr bwMode="auto">
            <a:xfrm>
              <a:off x="5455089" y="4624063"/>
              <a:ext cx="150998" cy="115925"/>
            </a:xfrm>
            <a:custGeom>
              <a:avLst/>
              <a:gdLst>
                <a:gd name="T0" fmla="*/ 0 w 173"/>
                <a:gd name="T1" fmla="*/ 97 h 133"/>
                <a:gd name="T2" fmla="*/ 23 w 173"/>
                <a:gd name="T3" fmla="*/ 38 h 133"/>
                <a:gd name="T4" fmla="*/ 88 w 173"/>
                <a:gd name="T5" fmla="*/ 29 h 133"/>
                <a:gd name="T6" fmla="*/ 110 w 173"/>
                <a:gd name="T7" fmla="*/ 3 h 133"/>
                <a:gd name="T8" fmla="*/ 131 w 173"/>
                <a:gd name="T9" fmla="*/ 3 h 133"/>
                <a:gd name="T10" fmla="*/ 125 w 173"/>
                <a:gd name="T11" fmla="*/ 20 h 133"/>
                <a:gd name="T12" fmla="*/ 112 w 173"/>
                <a:gd name="T13" fmla="*/ 46 h 133"/>
                <a:gd name="T14" fmla="*/ 116 w 173"/>
                <a:gd name="T15" fmla="*/ 49 h 133"/>
                <a:gd name="T16" fmla="*/ 133 w 173"/>
                <a:gd name="T17" fmla="*/ 43 h 133"/>
                <a:gd name="T18" fmla="*/ 131 w 173"/>
                <a:gd name="T19" fmla="*/ 22 h 133"/>
                <a:gd name="T20" fmla="*/ 136 w 173"/>
                <a:gd name="T21" fmla="*/ 22 h 133"/>
                <a:gd name="T22" fmla="*/ 139 w 173"/>
                <a:gd name="T23" fmla="*/ 63 h 133"/>
                <a:gd name="T24" fmla="*/ 162 w 173"/>
                <a:gd name="T25" fmla="*/ 35 h 133"/>
                <a:gd name="T26" fmla="*/ 173 w 173"/>
                <a:gd name="T27" fmla="*/ 44 h 133"/>
                <a:gd name="T28" fmla="*/ 111 w 173"/>
                <a:gd name="T29" fmla="*/ 109 h 133"/>
                <a:gd name="T30" fmla="*/ 20 w 173"/>
                <a:gd name="T31" fmla="*/ 110 h 133"/>
                <a:gd name="T32" fmla="*/ 0 w 173"/>
                <a:gd name="T33" fmla="*/ 9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" h="133">
                  <a:moveTo>
                    <a:pt x="0" y="97"/>
                  </a:moveTo>
                  <a:cubicBezTo>
                    <a:pt x="7" y="79"/>
                    <a:pt x="15" y="59"/>
                    <a:pt x="23" y="38"/>
                  </a:cubicBezTo>
                  <a:cubicBezTo>
                    <a:pt x="57" y="57"/>
                    <a:pt x="68" y="55"/>
                    <a:pt x="88" y="29"/>
                  </a:cubicBezTo>
                  <a:cubicBezTo>
                    <a:pt x="95" y="20"/>
                    <a:pt x="101" y="10"/>
                    <a:pt x="110" y="3"/>
                  </a:cubicBezTo>
                  <a:cubicBezTo>
                    <a:pt x="114" y="0"/>
                    <a:pt x="124" y="3"/>
                    <a:pt x="131" y="3"/>
                  </a:cubicBezTo>
                  <a:cubicBezTo>
                    <a:pt x="129" y="9"/>
                    <a:pt x="128" y="15"/>
                    <a:pt x="125" y="20"/>
                  </a:cubicBezTo>
                  <a:cubicBezTo>
                    <a:pt x="121" y="29"/>
                    <a:pt x="116" y="37"/>
                    <a:pt x="112" y="46"/>
                  </a:cubicBezTo>
                  <a:cubicBezTo>
                    <a:pt x="113" y="47"/>
                    <a:pt x="115" y="48"/>
                    <a:pt x="116" y="49"/>
                  </a:cubicBezTo>
                  <a:cubicBezTo>
                    <a:pt x="122" y="47"/>
                    <a:pt x="127" y="45"/>
                    <a:pt x="133" y="43"/>
                  </a:cubicBezTo>
                  <a:cubicBezTo>
                    <a:pt x="132" y="36"/>
                    <a:pt x="132" y="29"/>
                    <a:pt x="131" y="22"/>
                  </a:cubicBezTo>
                  <a:cubicBezTo>
                    <a:pt x="133" y="22"/>
                    <a:pt x="135" y="22"/>
                    <a:pt x="136" y="22"/>
                  </a:cubicBezTo>
                  <a:cubicBezTo>
                    <a:pt x="137" y="34"/>
                    <a:pt x="138" y="45"/>
                    <a:pt x="139" y="63"/>
                  </a:cubicBezTo>
                  <a:cubicBezTo>
                    <a:pt x="149" y="51"/>
                    <a:pt x="155" y="44"/>
                    <a:pt x="162" y="35"/>
                  </a:cubicBezTo>
                  <a:cubicBezTo>
                    <a:pt x="164" y="37"/>
                    <a:pt x="169" y="40"/>
                    <a:pt x="173" y="44"/>
                  </a:cubicBezTo>
                  <a:cubicBezTo>
                    <a:pt x="152" y="67"/>
                    <a:pt x="132" y="88"/>
                    <a:pt x="111" y="109"/>
                  </a:cubicBezTo>
                  <a:cubicBezTo>
                    <a:pt x="88" y="133"/>
                    <a:pt x="44" y="128"/>
                    <a:pt x="20" y="110"/>
                  </a:cubicBezTo>
                  <a:cubicBezTo>
                    <a:pt x="15" y="106"/>
                    <a:pt x="10" y="103"/>
                    <a:pt x="0" y="9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21"/>
            <p:cNvSpPr>
              <a:spLocks/>
            </p:cNvSpPr>
            <p:nvPr/>
          </p:nvSpPr>
          <p:spPr bwMode="auto">
            <a:xfrm>
              <a:off x="5380144" y="2154930"/>
              <a:ext cx="154321" cy="114079"/>
            </a:xfrm>
            <a:custGeom>
              <a:avLst/>
              <a:gdLst>
                <a:gd name="T0" fmla="*/ 136 w 177"/>
                <a:gd name="T1" fmla="*/ 110 h 131"/>
                <a:gd name="T2" fmla="*/ 126 w 177"/>
                <a:gd name="T3" fmla="*/ 129 h 131"/>
                <a:gd name="T4" fmla="*/ 108 w 177"/>
                <a:gd name="T5" fmla="*/ 121 h 131"/>
                <a:gd name="T6" fmla="*/ 90 w 177"/>
                <a:gd name="T7" fmla="*/ 100 h 131"/>
                <a:gd name="T8" fmla="*/ 26 w 177"/>
                <a:gd name="T9" fmla="*/ 91 h 131"/>
                <a:gd name="T10" fmla="*/ 0 w 177"/>
                <a:gd name="T11" fmla="*/ 28 h 131"/>
                <a:gd name="T12" fmla="*/ 59 w 177"/>
                <a:gd name="T13" fmla="*/ 6 h 131"/>
                <a:gd name="T14" fmla="*/ 116 w 177"/>
                <a:gd name="T15" fmla="*/ 23 h 131"/>
                <a:gd name="T16" fmla="*/ 177 w 177"/>
                <a:gd name="T17" fmla="*/ 84 h 131"/>
                <a:gd name="T18" fmla="*/ 163 w 177"/>
                <a:gd name="T19" fmla="*/ 94 h 131"/>
                <a:gd name="T20" fmla="*/ 143 w 177"/>
                <a:gd name="T21" fmla="*/ 67 h 131"/>
                <a:gd name="T22" fmla="*/ 136 w 177"/>
                <a:gd name="T23" fmla="*/ 110 h 131"/>
                <a:gd name="T24" fmla="*/ 134 w 177"/>
                <a:gd name="T25" fmla="*/ 85 h 131"/>
                <a:gd name="T26" fmla="*/ 117 w 177"/>
                <a:gd name="T27" fmla="*/ 79 h 131"/>
                <a:gd name="T28" fmla="*/ 136 w 177"/>
                <a:gd name="T29" fmla="*/ 11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131">
                  <a:moveTo>
                    <a:pt x="136" y="110"/>
                  </a:moveTo>
                  <a:cubicBezTo>
                    <a:pt x="133" y="117"/>
                    <a:pt x="132" y="126"/>
                    <a:pt x="126" y="129"/>
                  </a:cubicBezTo>
                  <a:cubicBezTo>
                    <a:pt x="123" y="131"/>
                    <a:pt x="113" y="126"/>
                    <a:pt x="108" y="121"/>
                  </a:cubicBezTo>
                  <a:cubicBezTo>
                    <a:pt x="101" y="115"/>
                    <a:pt x="96" y="108"/>
                    <a:pt x="90" y="100"/>
                  </a:cubicBezTo>
                  <a:cubicBezTo>
                    <a:pt x="70" y="74"/>
                    <a:pt x="59" y="72"/>
                    <a:pt x="26" y="91"/>
                  </a:cubicBezTo>
                  <a:cubicBezTo>
                    <a:pt x="17" y="70"/>
                    <a:pt x="9" y="50"/>
                    <a:pt x="0" y="28"/>
                  </a:cubicBezTo>
                  <a:cubicBezTo>
                    <a:pt x="23" y="20"/>
                    <a:pt x="41" y="11"/>
                    <a:pt x="59" y="6"/>
                  </a:cubicBezTo>
                  <a:cubicBezTo>
                    <a:pt x="81" y="0"/>
                    <a:pt x="100" y="6"/>
                    <a:pt x="116" y="23"/>
                  </a:cubicBezTo>
                  <a:cubicBezTo>
                    <a:pt x="135" y="44"/>
                    <a:pt x="156" y="63"/>
                    <a:pt x="177" y="84"/>
                  </a:cubicBezTo>
                  <a:cubicBezTo>
                    <a:pt x="171" y="88"/>
                    <a:pt x="166" y="92"/>
                    <a:pt x="163" y="94"/>
                  </a:cubicBezTo>
                  <a:cubicBezTo>
                    <a:pt x="157" y="85"/>
                    <a:pt x="151" y="78"/>
                    <a:pt x="143" y="67"/>
                  </a:cubicBezTo>
                  <a:cubicBezTo>
                    <a:pt x="140" y="84"/>
                    <a:pt x="138" y="97"/>
                    <a:pt x="136" y="110"/>
                  </a:cubicBezTo>
                  <a:cubicBezTo>
                    <a:pt x="135" y="102"/>
                    <a:pt x="135" y="93"/>
                    <a:pt x="134" y="85"/>
                  </a:cubicBezTo>
                  <a:cubicBezTo>
                    <a:pt x="129" y="83"/>
                    <a:pt x="123" y="81"/>
                    <a:pt x="117" y="79"/>
                  </a:cubicBezTo>
                  <a:cubicBezTo>
                    <a:pt x="114" y="96"/>
                    <a:pt x="121" y="106"/>
                    <a:pt x="136" y="11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22"/>
            <p:cNvSpPr>
              <a:spLocks/>
            </p:cNvSpPr>
            <p:nvPr/>
          </p:nvSpPr>
          <p:spPr bwMode="auto">
            <a:xfrm>
              <a:off x="4802364" y="3936264"/>
              <a:ext cx="122940" cy="151737"/>
            </a:xfrm>
            <a:custGeom>
              <a:avLst/>
              <a:gdLst>
                <a:gd name="T0" fmla="*/ 92 w 141"/>
                <a:gd name="T1" fmla="*/ 0 h 174"/>
                <a:gd name="T2" fmla="*/ 99 w 141"/>
                <a:gd name="T3" fmla="*/ 11 h 174"/>
                <a:gd name="T4" fmla="*/ 73 w 141"/>
                <a:gd name="T5" fmla="*/ 33 h 174"/>
                <a:gd name="T6" fmla="*/ 121 w 141"/>
                <a:gd name="T7" fmla="*/ 41 h 174"/>
                <a:gd name="T8" fmla="*/ 130 w 141"/>
                <a:gd name="T9" fmla="*/ 64 h 174"/>
                <a:gd name="T10" fmla="*/ 107 w 141"/>
                <a:gd name="T11" fmla="*/ 84 h 174"/>
                <a:gd name="T12" fmla="*/ 97 w 141"/>
                <a:gd name="T13" fmla="*/ 150 h 174"/>
                <a:gd name="T14" fmla="*/ 36 w 141"/>
                <a:gd name="T15" fmla="*/ 174 h 174"/>
                <a:gd name="T16" fmla="*/ 28 w 141"/>
                <a:gd name="T17" fmla="*/ 156 h 174"/>
                <a:gd name="T18" fmla="*/ 33 w 141"/>
                <a:gd name="T19" fmla="*/ 56 h 174"/>
                <a:gd name="T20" fmla="*/ 92 w 141"/>
                <a:gd name="T21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74">
                  <a:moveTo>
                    <a:pt x="92" y="0"/>
                  </a:moveTo>
                  <a:cubicBezTo>
                    <a:pt x="95" y="5"/>
                    <a:pt x="98" y="10"/>
                    <a:pt x="99" y="11"/>
                  </a:cubicBezTo>
                  <a:cubicBezTo>
                    <a:pt x="90" y="18"/>
                    <a:pt x="83" y="24"/>
                    <a:pt x="73" y="33"/>
                  </a:cubicBezTo>
                  <a:cubicBezTo>
                    <a:pt x="91" y="36"/>
                    <a:pt x="106" y="38"/>
                    <a:pt x="121" y="41"/>
                  </a:cubicBezTo>
                  <a:cubicBezTo>
                    <a:pt x="138" y="44"/>
                    <a:pt x="141" y="52"/>
                    <a:pt x="130" y="64"/>
                  </a:cubicBezTo>
                  <a:cubicBezTo>
                    <a:pt x="123" y="72"/>
                    <a:pt x="115" y="78"/>
                    <a:pt x="107" y="84"/>
                  </a:cubicBezTo>
                  <a:cubicBezTo>
                    <a:pt x="80" y="105"/>
                    <a:pt x="78" y="116"/>
                    <a:pt x="97" y="150"/>
                  </a:cubicBezTo>
                  <a:cubicBezTo>
                    <a:pt x="76" y="158"/>
                    <a:pt x="56" y="166"/>
                    <a:pt x="36" y="174"/>
                  </a:cubicBezTo>
                  <a:cubicBezTo>
                    <a:pt x="32" y="164"/>
                    <a:pt x="31" y="159"/>
                    <a:pt x="28" y="156"/>
                  </a:cubicBezTo>
                  <a:cubicBezTo>
                    <a:pt x="0" y="125"/>
                    <a:pt x="2" y="84"/>
                    <a:pt x="33" y="56"/>
                  </a:cubicBezTo>
                  <a:cubicBezTo>
                    <a:pt x="52" y="38"/>
                    <a:pt x="71" y="20"/>
                    <a:pt x="9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3"/>
            <p:cNvSpPr>
              <a:spLocks/>
            </p:cNvSpPr>
            <p:nvPr/>
          </p:nvSpPr>
          <p:spPr bwMode="auto">
            <a:xfrm>
              <a:off x="7266696" y="3949186"/>
              <a:ext cx="118140" cy="152106"/>
            </a:xfrm>
            <a:custGeom>
              <a:avLst/>
              <a:gdLst>
                <a:gd name="T0" fmla="*/ 99 w 135"/>
                <a:gd name="T1" fmla="*/ 174 h 174"/>
                <a:gd name="T2" fmla="*/ 39 w 135"/>
                <a:gd name="T3" fmla="*/ 150 h 174"/>
                <a:gd name="T4" fmla="*/ 28 w 135"/>
                <a:gd name="T5" fmla="*/ 84 h 174"/>
                <a:gd name="T6" fmla="*/ 2 w 135"/>
                <a:gd name="T7" fmla="*/ 59 h 174"/>
                <a:gd name="T8" fmla="*/ 4 w 135"/>
                <a:gd name="T9" fmla="*/ 42 h 174"/>
                <a:gd name="T10" fmla="*/ 20 w 135"/>
                <a:gd name="T11" fmla="*/ 46 h 174"/>
                <a:gd name="T12" fmla="*/ 45 w 135"/>
                <a:gd name="T13" fmla="*/ 62 h 174"/>
                <a:gd name="T14" fmla="*/ 49 w 135"/>
                <a:gd name="T15" fmla="*/ 57 h 174"/>
                <a:gd name="T16" fmla="*/ 42 w 135"/>
                <a:gd name="T17" fmla="*/ 35 h 174"/>
                <a:gd name="T18" fmla="*/ 63 w 135"/>
                <a:gd name="T19" fmla="*/ 33 h 174"/>
                <a:gd name="T20" fmla="*/ 35 w 135"/>
                <a:gd name="T21" fmla="*/ 11 h 174"/>
                <a:gd name="T22" fmla="*/ 38 w 135"/>
                <a:gd name="T23" fmla="*/ 7 h 174"/>
                <a:gd name="T24" fmla="*/ 45 w 135"/>
                <a:gd name="T25" fmla="*/ 0 h 174"/>
                <a:gd name="T26" fmla="*/ 106 w 135"/>
                <a:gd name="T27" fmla="*/ 59 h 174"/>
                <a:gd name="T28" fmla="*/ 111 w 135"/>
                <a:gd name="T29" fmla="*/ 153 h 174"/>
                <a:gd name="T30" fmla="*/ 101 w 135"/>
                <a:gd name="T31" fmla="*/ 167 h 174"/>
                <a:gd name="T32" fmla="*/ 99 w 135"/>
                <a:gd name="T3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74">
                  <a:moveTo>
                    <a:pt x="99" y="174"/>
                  </a:moveTo>
                  <a:cubicBezTo>
                    <a:pt x="79" y="166"/>
                    <a:pt x="59" y="158"/>
                    <a:pt x="39" y="150"/>
                  </a:cubicBezTo>
                  <a:cubicBezTo>
                    <a:pt x="57" y="115"/>
                    <a:pt x="55" y="105"/>
                    <a:pt x="28" y="84"/>
                  </a:cubicBezTo>
                  <a:cubicBezTo>
                    <a:pt x="18" y="77"/>
                    <a:pt x="9" y="68"/>
                    <a:pt x="2" y="59"/>
                  </a:cubicBezTo>
                  <a:cubicBezTo>
                    <a:pt x="0" y="56"/>
                    <a:pt x="3" y="48"/>
                    <a:pt x="4" y="42"/>
                  </a:cubicBezTo>
                  <a:cubicBezTo>
                    <a:pt x="9" y="43"/>
                    <a:pt x="15" y="43"/>
                    <a:pt x="20" y="46"/>
                  </a:cubicBezTo>
                  <a:cubicBezTo>
                    <a:pt x="29" y="50"/>
                    <a:pt x="37" y="56"/>
                    <a:pt x="45" y="62"/>
                  </a:cubicBezTo>
                  <a:cubicBezTo>
                    <a:pt x="46" y="60"/>
                    <a:pt x="48" y="59"/>
                    <a:pt x="49" y="57"/>
                  </a:cubicBezTo>
                  <a:cubicBezTo>
                    <a:pt x="47" y="50"/>
                    <a:pt x="44" y="43"/>
                    <a:pt x="42" y="35"/>
                  </a:cubicBezTo>
                  <a:cubicBezTo>
                    <a:pt x="46" y="35"/>
                    <a:pt x="52" y="34"/>
                    <a:pt x="63" y="33"/>
                  </a:cubicBezTo>
                  <a:cubicBezTo>
                    <a:pt x="52" y="24"/>
                    <a:pt x="44" y="18"/>
                    <a:pt x="35" y="11"/>
                  </a:cubicBezTo>
                  <a:cubicBezTo>
                    <a:pt x="35" y="11"/>
                    <a:pt x="36" y="8"/>
                    <a:pt x="38" y="7"/>
                  </a:cubicBezTo>
                  <a:cubicBezTo>
                    <a:pt x="40" y="4"/>
                    <a:pt x="43" y="1"/>
                    <a:pt x="45" y="0"/>
                  </a:cubicBezTo>
                  <a:cubicBezTo>
                    <a:pt x="66" y="20"/>
                    <a:pt x="85" y="41"/>
                    <a:pt x="106" y="59"/>
                  </a:cubicBezTo>
                  <a:cubicBezTo>
                    <a:pt x="135" y="83"/>
                    <a:pt x="127" y="128"/>
                    <a:pt x="111" y="153"/>
                  </a:cubicBezTo>
                  <a:cubicBezTo>
                    <a:pt x="107" y="157"/>
                    <a:pt x="104" y="162"/>
                    <a:pt x="101" y="167"/>
                  </a:cubicBezTo>
                  <a:cubicBezTo>
                    <a:pt x="100" y="169"/>
                    <a:pt x="100" y="172"/>
                    <a:pt x="99" y="17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24"/>
            <p:cNvSpPr>
              <a:spLocks/>
            </p:cNvSpPr>
            <p:nvPr/>
          </p:nvSpPr>
          <p:spPr bwMode="auto">
            <a:xfrm>
              <a:off x="7482302" y="3335594"/>
              <a:ext cx="40980" cy="47995"/>
            </a:xfrm>
            <a:custGeom>
              <a:avLst/>
              <a:gdLst>
                <a:gd name="T0" fmla="*/ 10 w 47"/>
                <a:gd name="T1" fmla="*/ 52 h 55"/>
                <a:gd name="T2" fmla="*/ 31 w 47"/>
                <a:gd name="T3" fmla="*/ 0 h 55"/>
                <a:gd name="T4" fmla="*/ 46 w 47"/>
                <a:gd name="T5" fmla="*/ 26 h 55"/>
                <a:gd name="T6" fmla="*/ 10 w 47"/>
                <a:gd name="T7" fmla="*/ 5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55">
                  <a:moveTo>
                    <a:pt x="10" y="52"/>
                  </a:moveTo>
                  <a:cubicBezTo>
                    <a:pt x="0" y="28"/>
                    <a:pt x="17" y="16"/>
                    <a:pt x="31" y="0"/>
                  </a:cubicBezTo>
                  <a:cubicBezTo>
                    <a:pt x="37" y="9"/>
                    <a:pt x="47" y="18"/>
                    <a:pt x="46" y="26"/>
                  </a:cubicBezTo>
                  <a:cubicBezTo>
                    <a:pt x="43" y="43"/>
                    <a:pt x="32" y="55"/>
                    <a:pt x="10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25"/>
            <p:cNvSpPr>
              <a:spLocks/>
            </p:cNvSpPr>
            <p:nvPr/>
          </p:nvSpPr>
          <p:spPr bwMode="auto">
            <a:xfrm>
              <a:off x="7485994" y="3533849"/>
              <a:ext cx="40242" cy="34704"/>
            </a:xfrm>
            <a:custGeom>
              <a:avLst/>
              <a:gdLst>
                <a:gd name="T0" fmla="*/ 5 w 46"/>
                <a:gd name="T1" fmla="*/ 0 h 40"/>
                <a:gd name="T2" fmla="*/ 41 w 46"/>
                <a:gd name="T3" fmla="*/ 30 h 40"/>
                <a:gd name="T4" fmla="*/ 24 w 46"/>
                <a:gd name="T5" fmla="*/ 40 h 40"/>
                <a:gd name="T6" fmla="*/ 5 w 4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0">
                  <a:moveTo>
                    <a:pt x="5" y="0"/>
                  </a:moveTo>
                  <a:cubicBezTo>
                    <a:pt x="34" y="1"/>
                    <a:pt x="46" y="10"/>
                    <a:pt x="41" y="30"/>
                  </a:cubicBezTo>
                  <a:cubicBezTo>
                    <a:pt x="40" y="34"/>
                    <a:pt x="30" y="40"/>
                    <a:pt x="24" y="40"/>
                  </a:cubicBezTo>
                  <a:cubicBezTo>
                    <a:pt x="7" y="38"/>
                    <a:pt x="0" y="22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6"/>
            <p:cNvSpPr>
              <a:spLocks/>
            </p:cNvSpPr>
            <p:nvPr/>
          </p:nvSpPr>
          <p:spPr bwMode="auto">
            <a:xfrm>
              <a:off x="7524390" y="3512806"/>
              <a:ext cx="60178" cy="42088"/>
            </a:xfrm>
            <a:custGeom>
              <a:avLst/>
              <a:gdLst>
                <a:gd name="T0" fmla="*/ 0 w 69"/>
                <a:gd name="T1" fmla="*/ 33 h 48"/>
                <a:gd name="T2" fmla="*/ 62 w 69"/>
                <a:gd name="T3" fmla="*/ 0 h 48"/>
                <a:gd name="T4" fmla="*/ 69 w 69"/>
                <a:gd name="T5" fmla="*/ 26 h 48"/>
                <a:gd name="T6" fmla="*/ 37 w 69"/>
                <a:gd name="T7" fmla="*/ 28 h 48"/>
                <a:gd name="T8" fmla="*/ 7 w 69"/>
                <a:gd name="T9" fmla="*/ 48 h 48"/>
                <a:gd name="T10" fmla="*/ 0 w 69"/>
                <a:gd name="T11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48">
                  <a:moveTo>
                    <a:pt x="0" y="33"/>
                  </a:moveTo>
                  <a:cubicBezTo>
                    <a:pt x="22" y="21"/>
                    <a:pt x="41" y="11"/>
                    <a:pt x="62" y="0"/>
                  </a:cubicBezTo>
                  <a:cubicBezTo>
                    <a:pt x="65" y="10"/>
                    <a:pt x="67" y="19"/>
                    <a:pt x="69" y="26"/>
                  </a:cubicBezTo>
                  <a:cubicBezTo>
                    <a:pt x="59" y="26"/>
                    <a:pt x="47" y="24"/>
                    <a:pt x="37" y="28"/>
                  </a:cubicBezTo>
                  <a:cubicBezTo>
                    <a:pt x="27" y="32"/>
                    <a:pt x="18" y="40"/>
                    <a:pt x="7" y="48"/>
                  </a:cubicBezTo>
                  <a:cubicBezTo>
                    <a:pt x="5" y="42"/>
                    <a:pt x="2" y="36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27"/>
            <p:cNvSpPr>
              <a:spLocks/>
            </p:cNvSpPr>
            <p:nvPr/>
          </p:nvSpPr>
          <p:spPr bwMode="auto">
            <a:xfrm>
              <a:off x="7556509" y="3373991"/>
              <a:ext cx="30643" cy="31381"/>
            </a:xfrm>
            <a:custGeom>
              <a:avLst/>
              <a:gdLst>
                <a:gd name="T0" fmla="*/ 35 w 35"/>
                <a:gd name="T1" fmla="*/ 0 h 36"/>
                <a:gd name="T2" fmla="*/ 24 w 35"/>
                <a:gd name="T3" fmla="*/ 36 h 36"/>
                <a:gd name="T4" fmla="*/ 0 w 35"/>
                <a:gd name="T5" fmla="*/ 12 h 36"/>
                <a:gd name="T6" fmla="*/ 35 w 35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6">
                  <a:moveTo>
                    <a:pt x="35" y="0"/>
                  </a:moveTo>
                  <a:cubicBezTo>
                    <a:pt x="31" y="12"/>
                    <a:pt x="28" y="22"/>
                    <a:pt x="24" y="36"/>
                  </a:cubicBezTo>
                  <a:cubicBezTo>
                    <a:pt x="14" y="26"/>
                    <a:pt x="8" y="20"/>
                    <a:pt x="0" y="12"/>
                  </a:cubicBezTo>
                  <a:cubicBezTo>
                    <a:pt x="13" y="8"/>
                    <a:pt x="22" y="5"/>
                    <a:pt x="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28"/>
            <p:cNvSpPr>
              <a:spLocks/>
            </p:cNvSpPr>
            <p:nvPr/>
          </p:nvSpPr>
          <p:spPr bwMode="auto">
            <a:xfrm>
              <a:off x="7526236" y="3354055"/>
              <a:ext cx="25105" cy="28058"/>
            </a:xfrm>
            <a:custGeom>
              <a:avLst/>
              <a:gdLst>
                <a:gd name="T0" fmla="*/ 27 w 29"/>
                <a:gd name="T1" fmla="*/ 32 h 32"/>
                <a:gd name="T2" fmla="*/ 0 w 29"/>
                <a:gd name="T3" fmla="*/ 25 h 32"/>
                <a:gd name="T4" fmla="*/ 7 w 29"/>
                <a:gd name="T5" fmla="*/ 0 h 32"/>
                <a:gd name="T6" fmla="*/ 29 w 29"/>
                <a:gd name="T7" fmla="*/ 28 h 32"/>
                <a:gd name="T8" fmla="*/ 27 w 29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2">
                  <a:moveTo>
                    <a:pt x="27" y="32"/>
                  </a:moveTo>
                  <a:cubicBezTo>
                    <a:pt x="19" y="30"/>
                    <a:pt x="10" y="27"/>
                    <a:pt x="0" y="25"/>
                  </a:cubicBezTo>
                  <a:cubicBezTo>
                    <a:pt x="3" y="17"/>
                    <a:pt x="4" y="10"/>
                    <a:pt x="7" y="0"/>
                  </a:cubicBezTo>
                  <a:cubicBezTo>
                    <a:pt x="16" y="11"/>
                    <a:pt x="22" y="20"/>
                    <a:pt x="29" y="28"/>
                  </a:cubicBezTo>
                  <a:cubicBezTo>
                    <a:pt x="28" y="30"/>
                    <a:pt x="28" y="31"/>
                    <a:pt x="27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29"/>
            <p:cNvSpPr>
              <a:spLocks/>
            </p:cNvSpPr>
            <p:nvPr/>
          </p:nvSpPr>
          <p:spPr bwMode="auto">
            <a:xfrm>
              <a:off x="6170576" y="4865881"/>
              <a:ext cx="45410" cy="43564"/>
            </a:xfrm>
            <a:custGeom>
              <a:avLst/>
              <a:gdLst>
                <a:gd name="T0" fmla="*/ 52 w 52"/>
                <a:gd name="T1" fmla="*/ 28 h 50"/>
                <a:gd name="T2" fmla="*/ 18 w 52"/>
                <a:gd name="T3" fmla="*/ 42 h 50"/>
                <a:gd name="T4" fmla="*/ 0 w 52"/>
                <a:gd name="T5" fmla="*/ 12 h 50"/>
                <a:gd name="T6" fmla="*/ 52 w 52"/>
                <a:gd name="T7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0">
                  <a:moveTo>
                    <a:pt x="52" y="28"/>
                  </a:moveTo>
                  <a:cubicBezTo>
                    <a:pt x="47" y="45"/>
                    <a:pt x="32" y="50"/>
                    <a:pt x="18" y="42"/>
                  </a:cubicBezTo>
                  <a:cubicBezTo>
                    <a:pt x="9" y="37"/>
                    <a:pt x="6" y="23"/>
                    <a:pt x="0" y="12"/>
                  </a:cubicBezTo>
                  <a:cubicBezTo>
                    <a:pt x="26" y="0"/>
                    <a:pt x="39" y="14"/>
                    <a:pt x="52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0"/>
            <p:cNvSpPr>
              <a:spLocks/>
            </p:cNvSpPr>
            <p:nvPr/>
          </p:nvSpPr>
          <p:spPr bwMode="auto">
            <a:xfrm>
              <a:off x="5985613" y="4868465"/>
              <a:ext cx="36919" cy="34704"/>
            </a:xfrm>
            <a:custGeom>
              <a:avLst/>
              <a:gdLst>
                <a:gd name="T0" fmla="*/ 42 w 42"/>
                <a:gd name="T1" fmla="*/ 4 h 40"/>
                <a:gd name="T2" fmla="*/ 19 w 42"/>
                <a:gd name="T3" fmla="*/ 40 h 40"/>
                <a:gd name="T4" fmla="*/ 4 w 42"/>
                <a:gd name="T5" fmla="*/ 37 h 40"/>
                <a:gd name="T6" fmla="*/ 3 w 42"/>
                <a:gd name="T7" fmla="*/ 19 h 40"/>
                <a:gd name="T8" fmla="*/ 42 w 42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0">
                  <a:moveTo>
                    <a:pt x="42" y="4"/>
                  </a:moveTo>
                  <a:cubicBezTo>
                    <a:pt x="41" y="22"/>
                    <a:pt x="41" y="39"/>
                    <a:pt x="19" y="40"/>
                  </a:cubicBezTo>
                  <a:cubicBezTo>
                    <a:pt x="14" y="40"/>
                    <a:pt x="5" y="40"/>
                    <a:pt x="4" y="37"/>
                  </a:cubicBezTo>
                  <a:cubicBezTo>
                    <a:pt x="1" y="32"/>
                    <a:pt x="0" y="24"/>
                    <a:pt x="3" y="19"/>
                  </a:cubicBezTo>
                  <a:cubicBezTo>
                    <a:pt x="10" y="3"/>
                    <a:pt x="24" y="0"/>
                    <a:pt x="42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31"/>
            <p:cNvSpPr>
              <a:spLocks/>
            </p:cNvSpPr>
            <p:nvPr/>
          </p:nvSpPr>
          <p:spPr bwMode="auto">
            <a:xfrm>
              <a:off x="5997796" y="4907599"/>
              <a:ext cx="43934" cy="61285"/>
            </a:xfrm>
            <a:custGeom>
              <a:avLst/>
              <a:gdLst>
                <a:gd name="T0" fmla="*/ 50 w 50"/>
                <a:gd name="T1" fmla="*/ 61 h 70"/>
                <a:gd name="T2" fmla="*/ 17 w 50"/>
                <a:gd name="T3" fmla="*/ 70 h 70"/>
                <a:gd name="T4" fmla="*/ 0 w 50"/>
                <a:gd name="T5" fmla="*/ 7 h 70"/>
                <a:gd name="T6" fmla="*/ 19 w 50"/>
                <a:gd name="T7" fmla="*/ 0 h 70"/>
                <a:gd name="T8" fmla="*/ 50 w 50"/>
                <a:gd name="T9" fmla="*/ 6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70">
                  <a:moveTo>
                    <a:pt x="50" y="61"/>
                  </a:moveTo>
                  <a:cubicBezTo>
                    <a:pt x="41" y="64"/>
                    <a:pt x="31" y="66"/>
                    <a:pt x="17" y="70"/>
                  </a:cubicBezTo>
                  <a:cubicBezTo>
                    <a:pt x="41" y="40"/>
                    <a:pt x="19" y="24"/>
                    <a:pt x="0" y="7"/>
                  </a:cubicBezTo>
                  <a:cubicBezTo>
                    <a:pt x="8" y="4"/>
                    <a:pt x="15" y="1"/>
                    <a:pt x="19" y="0"/>
                  </a:cubicBezTo>
                  <a:cubicBezTo>
                    <a:pt x="29" y="21"/>
                    <a:pt x="40" y="40"/>
                    <a:pt x="50" y="6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32"/>
            <p:cNvSpPr>
              <a:spLocks/>
            </p:cNvSpPr>
            <p:nvPr/>
          </p:nvSpPr>
          <p:spPr bwMode="auto">
            <a:xfrm>
              <a:off x="6148794" y="4938980"/>
              <a:ext cx="31381" cy="30643"/>
            </a:xfrm>
            <a:custGeom>
              <a:avLst/>
              <a:gdLst>
                <a:gd name="T0" fmla="*/ 25 w 36"/>
                <a:gd name="T1" fmla="*/ 0 h 35"/>
                <a:gd name="T2" fmla="*/ 36 w 36"/>
                <a:gd name="T3" fmla="*/ 35 h 35"/>
                <a:gd name="T4" fmla="*/ 0 w 36"/>
                <a:gd name="T5" fmla="*/ 23 h 35"/>
                <a:gd name="T6" fmla="*/ 25 w 36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5">
                  <a:moveTo>
                    <a:pt x="25" y="0"/>
                  </a:moveTo>
                  <a:cubicBezTo>
                    <a:pt x="29" y="14"/>
                    <a:pt x="32" y="23"/>
                    <a:pt x="36" y="35"/>
                  </a:cubicBezTo>
                  <a:cubicBezTo>
                    <a:pt x="24" y="31"/>
                    <a:pt x="15" y="28"/>
                    <a:pt x="0" y="23"/>
                  </a:cubicBezTo>
                  <a:cubicBezTo>
                    <a:pt x="10" y="14"/>
                    <a:pt x="16" y="8"/>
                    <a:pt x="25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33"/>
            <p:cNvSpPr>
              <a:spLocks/>
            </p:cNvSpPr>
            <p:nvPr/>
          </p:nvSpPr>
          <p:spPr bwMode="auto">
            <a:xfrm>
              <a:off x="6173530" y="4908336"/>
              <a:ext cx="26951" cy="24735"/>
            </a:xfrm>
            <a:custGeom>
              <a:avLst/>
              <a:gdLst>
                <a:gd name="T0" fmla="*/ 7 w 31"/>
                <a:gd name="T1" fmla="*/ 0 h 28"/>
                <a:gd name="T2" fmla="*/ 31 w 31"/>
                <a:gd name="T3" fmla="*/ 7 h 28"/>
                <a:gd name="T4" fmla="*/ 5 w 31"/>
                <a:gd name="T5" fmla="*/ 28 h 28"/>
                <a:gd name="T6" fmla="*/ 0 w 31"/>
                <a:gd name="T7" fmla="*/ 26 h 28"/>
                <a:gd name="T8" fmla="*/ 7 w 31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7" y="0"/>
                  </a:moveTo>
                  <a:cubicBezTo>
                    <a:pt x="15" y="2"/>
                    <a:pt x="21" y="4"/>
                    <a:pt x="31" y="7"/>
                  </a:cubicBezTo>
                  <a:cubicBezTo>
                    <a:pt x="21" y="15"/>
                    <a:pt x="13" y="22"/>
                    <a:pt x="5" y="28"/>
                  </a:cubicBezTo>
                  <a:cubicBezTo>
                    <a:pt x="4" y="28"/>
                    <a:pt x="2" y="27"/>
                    <a:pt x="0" y="26"/>
                  </a:cubicBezTo>
                  <a:cubicBezTo>
                    <a:pt x="2" y="18"/>
                    <a:pt x="5" y="9"/>
                    <a:pt x="7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34"/>
            <p:cNvSpPr>
              <a:spLocks/>
            </p:cNvSpPr>
            <p:nvPr/>
          </p:nvSpPr>
          <p:spPr bwMode="auto">
            <a:xfrm>
              <a:off x="6098215" y="2005410"/>
              <a:ext cx="44672" cy="46518"/>
            </a:xfrm>
            <a:custGeom>
              <a:avLst/>
              <a:gdLst>
                <a:gd name="T0" fmla="*/ 51 w 51"/>
                <a:gd name="T1" fmla="*/ 25 h 53"/>
                <a:gd name="T2" fmla="*/ 0 w 51"/>
                <a:gd name="T3" fmla="*/ 41 h 53"/>
                <a:gd name="T4" fmla="*/ 15 w 51"/>
                <a:gd name="T5" fmla="*/ 11 h 53"/>
                <a:gd name="T6" fmla="*/ 51 w 51"/>
                <a:gd name="T7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3">
                  <a:moveTo>
                    <a:pt x="51" y="25"/>
                  </a:moveTo>
                  <a:cubicBezTo>
                    <a:pt x="38" y="36"/>
                    <a:pt x="26" y="53"/>
                    <a:pt x="0" y="41"/>
                  </a:cubicBezTo>
                  <a:cubicBezTo>
                    <a:pt x="5" y="30"/>
                    <a:pt x="7" y="15"/>
                    <a:pt x="15" y="11"/>
                  </a:cubicBezTo>
                  <a:cubicBezTo>
                    <a:pt x="28" y="5"/>
                    <a:pt x="46" y="0"/>
                    <a:pt x="51" y="2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35"/>
            <p:cNvSpPr>
              <a:spLocks/>
            </p:cNvSpPr>
            <p:nvPr/>
          </p:nvSpPr>
          <p:spPr bwMode="auto">
            <a:xfrm>
              <a:off x="5913252" y="2009840"/>
              <a:ext cx="35812" cy="38395"/>
            </a:xfrm>
            <a:custGeom>
              <a:avLst/>
              <a:gdLst>
                <a:gd name="T0" fmla="*/ 41 w 41"/>
                <a:gd name="T1" fmla="*/ 39 h 44"/>
                <a:gd name="T2" fmla="*/ 0 w 41"/>
                <a:gd name="T3" fmla="*/ 20 h 44"/>
                <a:gd name="T4" fmla="*/ 11 w 41"/>
                <a:gd name="T5" fmla="*/ 4 h 44"/>
                <a:gd name="T6" fmla="*/ 41 w 41"/>
                <a:gd name="T7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4">
                  <a:moveTo>
                    <a:pt x="41" y="39"/>
                  </a:moveTo>
                  <a:cubicBezTo>
                    <a:pt x="17" y="44"/>
                    <a:pt x="0" y="36"/>
                    <a:pt x="0" y="20"/>
                  </a:cubicBezTo>
                  <a:cubicBezTo>
                    <a:pt x="0" y="14"/>
                    <a:pt x="6" y="5"/>
                    <a:pt x="11" y="4"/>
                  </a:cubicBezTo>
                  <a:cubicBezTo>
                    <a:pt x="30" y="0"/>
                    <a:pt x="38" y="10"/>
                    <a:pt x="41" y="3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36"/>
            <p:cNvSpPr>
              <a:spLocks/>
            </p:cNvSpPr>
            <p:nvPr/>
          </p:nvSpPr>
          <p:spPr bwMode="auto">
            <a:xfrm>
              <a:off x="5925435" y="1947816"/>
              <a:ext cx="43564" cy="61285"/>
            </a:xfrm>
            <a:custGeom>
              <a:avLst/>
              <a:gdLst>
                <a:gd name="T0" fmla="*/ 18 w 50"/>
                <a:gd name="T1" fmla="*/ 70 h 70"/>
                <a:gd name="T2" fmla="*/ 0 w 50"/>
                <a:gd name="T3" fmla="*/ 64 h 70"/>
                <a:gd name="T4" fmla="*/ 17 w 50"/>
                <a:gd name="T5" fmla="*/ 0 h 70"/>
                <a:gd name="T6" fmla="*/ 50 w 50"/>
                <a:gd name="T7" fmla="*/ 8 h 70"/>
                <a:gd name="T8" fmla="*/ 18 w 5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70">
                  <a:moveTo>
                    <a:pt x="18" y="70"/>
                  </a:moveTo>
                  <a:cubicBezTo>
                    <a:pt x="14" y="69"/>
                    <a:pt x="8" y="67"/>
                    <a:pt x="0" y="64"/>
                  </a:cubicBezTo>
                  <a:cubicBezTo>
                    <a:pt x="17" y="46"/>
                    <a:pt x="40" y="30"/>
                    <a:pt x="17" y="0"/>
                  </a:cubicBezTo>
                  <a:cubicBezTo>
                    <a:pt x="30" y="3"/>
                    <a:pt x="40" y="6"/>
                    <a:pt x="50" y="8"/>
                  </a:cubicBezTo>
                  <a:cubicBezTo>
                    <a:pt x="39" y="29"/>
                    <a:pt x="29" y="49"/>
                    <a:pt x="18" y="7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37"/>
            <p:cNvSpPr>
              <a:spLocks/>
            </p:cNvSpPr>
            <p:nvPr/>
          </p:nvSpPr>
          <p:spPr bwMode="auto">
            <a:xfrm>
              <a:off x="6078279" y="1947077"/>
              <a:ext cx="29535" cy="30643"/>
            </a:xfrm>
            <a:custGeom>
              <a:avLst/>
              <a:gdLst>
                <a:gd name="T0" fmla="*/ 22 w 34"/>
                <a:gd name="T1" fmla="*/ 35 h 35"/>
                <a:gd name="T2" fmla="*/ 0 w 34"/>
                <a:gd name="T3" fmla="*/ 10 h 35"/>
                <a:gd name="T4" fmla="*/ 34 w 34"/>
                <a:gd name="T5" fmla="*/ 0 h 35"/>
                <a:gd name="T6" fmla="*/ 22 w 34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5">
                  <a:moveTo>
                    <a:pt x="22" y="35"/>
                  </a:moveTo>
                  <a:cubicBezTo>
                    <a:pt x="14" y="26"/>
                    <a:pt x="8" y="19"/>
                    <a:pt x="0" y="10"/>
                  </a:cubicBezTo>
                  <a:cubicBezTo>
                    <a:pt x="13" y="6"/>
                    <a:pt x="23" y="3"/>
                    <a:pt x="34" y="0"/>
                  </a:cubicBezTo>
                  <a:cubicBezTo>
                    <a:pt x="30" y="11"/>
                    <a:pt x="26" y="21"/>
                    <a:pt x="22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38"/>
            <p:cNvSpPr>
              <a:spLocks/>
            </p:cNvSpPr>
            <p:nvPr/>
          </p:nvSpPr>
          <p:spPr bwMode="auto">
            <a:xfrm>
              <a:off x="6100061" y="1983628"/>
              <a:ext cx="28797" cy="25474"/>
            </a:xfrm>
            <a:custGeom>
              <a:avLst/>
              <a:gdLst>
                <a:gd name="T0" fmla="*/ 33 w 33"/>
                <a:gd name="T1" fmla="*/ 20 h 29"/>
                <a:gd name="T2" fmla="*/ 8 w 33"/>
                <a:gd name="T3" fmla="*/ 29 h 29"/>
                <a:gd name="T4" fmla="*/ 0 w 33"/>
                <a:gd name="T5" fmla="*/ 3 h 29"/>
                <a:gd name="T6" fmla="*/ 4 w 33"/>
                <a:gd name="T7" fmla="*/ 0 h 29"/>
                <a:gd name="T8" fmla="*/ 33 w 33"/>
                <a:gd name="T9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9">
                  <a:moveTo>
                    <a:pt x="33" y="20"/>
                  </a:moveTo>
                  <a:cubicBezTo>
                    <a:pt x="22" y="24"/>
                    <a:pt x="16" y="26"/>
                    <a:pt x="8" y="29"/>
                  </a:cubicBezTo>
                  <a:cubicBezTo>
                    <a:pt x="5" y="20"/>
                    <a:pt x="3" y="12"/>
                    <a:pt x="0" y="3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13" y="6"/>
                    <a:pt x="21" y="12"/>
                    <a:pt x="33" y="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39"/>
            <p:cNvSpPr>
              <a:spLocks/>
            </p:cNvSpPr>
            <p:nvPr/>
          </p:nvSpPr>
          <p:spPr bwMode="auto">
            <a:xfrm>
              <a:off x="5961985" y="2064110"/>
              <a:ext cx="23628" cy="19198"/>
            </a:xfrm>
            <a:custGeom>
              <a:avLst/>
              <a:gdLst>
                <a:gd name="T0" fmla="*/ 4 w 27"/>
                <a:gd name="T1" fmla="*/ 0 h 22"/>
                <a:gd name="T2" fmla="*/ 27 w 27"/>
                <a:gd name="T3" fmla="*/ 16 h 22"/>
                <a:gd name="T4" fmla="*/ 26 w 27"/>
                <a:gd name="T5" fmla="*/ 21 h 22"/>
                <a:gd name="T6" fmla="*/ 6 w 27"/>
                <a:gd name="T7" fmla="*/ 18 h 22"/>
                <a:gd name="T8" fmla="*/ 0 w 27"/>
                <a:gd name="T9" fmla="*/ 2 h 22"/>
                <a:gd name="T10" fmla="*/ 4 w 27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2">
                  <a:moveTo>
                    <a:pt x="4" y="0"/>
                  </a:moveTo>
                  <a:cubicBezTo>
                    <a:pt x="12" y="5"/>
                    <a:pt x="20" y="11"/>
                    <a:pt x="27" y="16"/>
                  </a:cubicBezTo>
                  <a:cubicBezTo>
                    <a:pt x="27" y="18"/>
                    <a:pt x="26" y="20"/>
                    <a:pt x="26" y="21"/>
                  </a:cubicBezTo>
                  <a:cubicBezTo>
                    <a:pt x="19" y="21"/>
                    <a:pt x="11" y="22"/>
                    <a:pt x="6" y="18"/>
                  </a:cubicBezTo>
                  <a:cubicBezTo>
                    <a:pt x="2" y="16"/>
                    <a:pt x="2" y="8"/>
                    <a:pt x="0" y="2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40"/>
            <p:cNvSpPr>
              <a:spLocks/>
            </p:cNvSpPr>
            <p:nvPr/>
          </p:nvSpPr>
          <p:spPr bwMode="auto">
            <a:xfrm>
              <a:off x="4649520" y="3325257"/>
              <a:ext cx="36919" cy="44303"/>
            </a:xfrm>
            <a:custGeom>
              <a:avLst/>
              <a:gdLst>
                <a:gd name="T0" fmla="*/ 21 w 42"/>
                <a:gd name="T1" fmla="*/ 0 h 51"/>
                <a:gd name="T2" fmla="*/ 40 w 42"/>
                <a:gd name="T3" fmla="*/ 31 h 51"/>
                <a:gd name="T4" fmla="*/ 33 w 42"/>
                <a:gd name="T5" fmla="*/ 50 h 51"/>
                <a:gd name="T6" fmla="*/ 5 w 42"/>
                <a:gd name="T7" fmla="*/ 34 h 51"/>
                <a:gd name="T8" fmla="*/ 21 w 42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21" y="0"/>
                  </a:moveTo>
                  <a:cubicBezTo>
                    <a:pt x="27" y="9"/>
                    <a:pt x="35" y="19"/>
                    <a:pt x="40" y="31"/>
                  </a:cubicBezTo>
                  <a:cubicBezTo>
                    <a:pt x="42" y="35"/>
                    <a:pt x="35" y="43"/>
                    <a:pt x="33" y="50"/>
                  </a:cubicBezTo>
                  <a:cubicBezTo>
                    <a:pt x="24" y="44"/>
                    <a:pt x="10" y="51"/>
                    <a:pt x="5" y="34"/>
                  </a:cubicBezTo>
                  <a:cubicBezTo>
                    <a:pt x="0" y="17"/>
                    <a:pt x="4" y="7"/>
                    <a:pt x="2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41"/>
            <p:cNvSpPr>
              <a:spLocks/>
            </p:cNvSpPr>
            <p:nvPr/>
          </p:nvSpPr>
          <p:spPr bwMode="auto">
            <a:xfrm>
              <a:off x="4649520" y="3521666"/>
              <a:ext cx="37657" cy="34704"/>
            </a:xfrm>
            <a:custGeom>
              <a:avLst/>
              <a:gdLst>
                <a:gd name="T0" fmla="*/ 40 w 43"/>
                <a:gd name="T1" fmla="*/ 0 h 40"/>
                <a:gd name="T2" fmla="*/ 19 w 43"/>
                <a:gd name="T3" fmla="*/ 40 h 40"/>
                <a:gd name="T4" fmla="*/ 3 w 43"/>
                <a:gd name="T5" fmla="*/ 28 h 40"/>
                <a:gd name="T6" fmla="*/ 40 w 43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0">
                  <a:moveTo>
                    <a:pt x="40" y="0"/>
                  </a:moveTo>
                  <a:cubicBezTo>
                    <a:pt x="43" y="24"/>
                    <a:pt x="35" y="40"/>
                    <a:pt x="19" y="40"/>
                  </a:cubicBezTo>
                  <a:cubicBezTo>
                    <a:pt x="13" y="39"/>
                    <a:pt x="4" y="33"/>
                    <a:pt x="3" y="28"/>
                  </a:cubicBezTo>
                  <a:cubicBezTo>
                    <a:pt x="0" y="8"/>
                    <a:pt x="11" y="0"/>
                    <a:pt x="4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2"/>
            <p:cNvSpPr>
              <a:spLocks/>
            </p:cNvSpPr>
            <p:nvPr/>
          </p:nvSpPr>
          <p:spPr bwMode="auto">
            <a:xfrm>
              <a:off x="4587497" y="3501360"/>
              <a:ext cx="62024" cy="42826"/>
            </a:xfrm>
            <a:custGeom>
              <a:avLst/>
              <a:gdLst>
                <a:gd name="T0" fmla="*/ 0 w 71"/>
                <a:gd name="T1" fmla="*/ 31 h 49"/>
                <a:gd name="T2" fmla="*/ 9 w 71"/>
                <a:gd name="T3" fmla="*/ 0 h 49"/>
                <a:gd name="T4" fmla="*/ 71 w 71"/>
                <a:gd name="T5" fmla="*/ 30 h 49"/>
                <a:gd name="T6" fmla="*/ 64 w 71"/>
                <a:gd name="T7" fmla="*/ 49 h 49"/>
                <a:gd name="T8" fmla="*/ 0 w 71"/>
                <a:gd name="T9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49">
                  <a:moveTo>
                    <a:pt x="0" y="31"/>
                  </a:moveTo>
                  <a:cubicBezTo>
                    <a:pt x="4" y="17"/>
                    <a:pt x="7" y="8"/>
                    <a:pt x="9" y="0"/>
                  </a:cubicBezTo>
                  <a:cubicBezTo>
                    <a:pt x="29" y="9"/>
                    <a:pt x="49" y="19"/>
                    <a:pt x="71" y="30"/>
                  </a:cubicBezTo>
                  <a:cubicBezTo>
                    <a:pt x="70" y="34"/>
                    <a:pt x="67" y="40"/>
                    <a:pt x="64" y="49"/>
                  </a:cubicBezTo>
                  <a:cubicBezTo>
                    <a:pt x="46" y="31"/>
                    <a:pt x="31" y="10"/>
                    <a:pt x="0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43"/>
            <p:cNvSpPr>
              <a:spLocks/>
            </p:cNvSpPr>
            <p:nvPr/>
          </p:nvSpPr>
          <p:spPr bwMode="auto">
            <a:xfrm>
              <a:off x="4586020" y="3361807"/>
              <a:ext cx="30273" cy="31381"/>
            </a:xfrm>
            <a:custGeom>
              <a:avLst/>
              <a:gdLst>
                <a:gd name="T0" fmla="*/ 0 w 35"/>
                <a:gd name="T1" fmla="*/ 0 h 36"/>
                <a:gd name="T2" fmla="*/ 35 w 35"/>
                <a:gd name="T3" fmla="*/ 10 h 36"/>
                <a:gd name="T4" fmla="*/ 13 w 35"/>
                <a:gd name="T5" fmla="*/ 36 h 36"/>
                <a:gd name="T6" fmla="*/ 0 w 35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6">
                  <a:moveTo>
                    <a:pt x="0" y="0"/>
                  </a:moveTo>
                  <a:cubicBezTo>
                    <a:pt x="14" y="4"/>
                    <a:pt x="23" y="7"/>
                    <a:pt x="35" y="10"/>
                  </a:cubicBezTo>
                  <a:cubicBezTo>
                    <a:pt x="29" y="18"/>
                    <a:pt x="23" y="25"/>
                    <a:pt x="13" y="36"/>
                  </a:cubicBezTo>
                  <a:cubicBezTo>
                    <a:pt x="8" y="22"/>
                    <a:pt x="5" y="13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4"/>
            <p:cNvSpPr>
              <a:spLocks/>
            </p:cNvSpPr>
            <p:nvPr/>
          </p:nvSpPr>
          <p:spPr bwMode="auto">
            <a:xfrm>
              <a:off x="4623308" y="3340763"/>
              <a:ext cx="24366" cy="28058"/>
            </a:xfrm>
            <a:custGeom>
              <a:avLst/>
              <a:gdLst>
                <a:gd name="T0" fmla="*/ 0 w 28"/>
                <a:gd name="T1" fmla="*/ 28 h 32"/>
                <a:gd name="T2" fmla="*/ 22 w 28"/>
                <a:gd name="T3" fmla="*/ 0 h 32"/>
                <a:gd name="T4" fmla="*/ 28 w 28"/>
                <a:gd name="T5" fmla="*/ 25 h 32"/>
                <a:gd name="T6" fmla="*/ 2 w 28"/>
                <a:gd name="T7" fmla="*/ 32 h 32"/>
                <a:gd name="T8" fmla="*/ 0 w 28"/>
                <a:gd name="T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0" y="28"/>
                  </a:moveTo>
                  <a:cubicBezTo>
                    <a:pt x="6" y="20"/>
                    <a:pt x="12" y="12"/>
                    <a:pt x="22" y="0"/>
                  </a:cubicBezTo>
                  <a:cubicBezTo>
                    <a:pt x="25" y="11"/>
                    <a:pt x="26" y="18"/>
                    <a:pt x="28" y="25"/>
                  </a:cubicBezTo>
                  <a:cubicBezTo>
                    <a:pt x="19" y="28"/>
                    <a:pt x="11" y="30"/>
                    <a:pt x="2" y="32"/>
                  </a:cubicBezTo>
                  <a:cubicBezTo>
                    <a:pt x="1" y="31"/>
                    <a:pt x="1" y="29"/>
                    <a:pt x="0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45"/>
            <p:cNvSpPr>
              <a:spLocks/>
            </p:cNvSpPr>
            <p:nvPr/>
          </p:nvSpPr>
          <p:spPr bwMode="auto">
            <a:xfrm>
              <a:off x="4703791" y="3483270"/>
              <a:ext cx="19936" cy="23628"/>
            </a:xfrm>
            <a:custGeom>
              <a:avLst/>
              <a:gdLst>
                <a:gd name="T0" fmla="*/ 0 w 23"/>
                <a:gd name="T1" fmla="*/ 23 h 27"/>
                <a:gd name="T2" fmla="*/ 16 w 23"/>
                <a:gd name="T3" fmla="*/ 0 h 27"/>
                <a:gd name="T4" fmla="*/ 21 w 23"/>
                <a:gd name="T5" fmla="*/ 1 h 27"/>
                <a:gd name="T6" fmla="*/ 19 w 23"/>
                <a:gd name="T7" fmla="*/ 21 h 27"/>
                <a:gd name="T8" fmla="*/ 2 w 23"/>
                <a:gd name="T9" fmla="*/ 27 h 27"/>
                <a:gd name="T10" fmla="*/ 0 w 23"/>
                <a:gd name="T11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0" y="23"/>
                  </a:moveTo>
                  <a:cubicBezTo>
                    <a:pt x="5" y="15"/>
                    <a:pt x="11" y="7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1" y="8"/>
                    <a:pt x="23" y="16"/>
                    <a:pt x="19" y="21"/>
                  </a:cubicBezTo>
                  <a:cubicBezTo>
                    <a:pt x="17" y="25"/>
                    <a:pt x="8" y="25"/>
                    <a:pt x="2" y="27"/>
                  </a:cubicBezTo>
                  <a:cubicBezTo>
                    <a:pt x="2" y="26"/>
                    <a:pt x="1" y="24"/>
                    <a:pt x="0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46"/>
            <p:cNvSpPr>
              <a:spLocks/>
            </p:cNvSpPr>
            <p:nvPr/>
          </p:nvSpPr>
          <p:spPr bwMode="auto">
            <a:xfrm>
              <a:off x="6077541" y="4593419"/>
              <a:ext cx="51317" cy="29535"/>
            </a:xfrm>
            <a:custGeom>
              <a:avLst/>
              <a:gdLst>
                <a:gd name="T0" fmla="*/ 28 w 59"/>
                <a:gd name="T1" fmla="*/ 0 h 34"/>
                <a:gd name="T2" fmla="*/ 59 w 59"/>
                <a:gd name="T3" fmla="*/ 34 h 34"/>
                <a:gd name="T4" fmla="*/ 2 w 59"/>
                <a:gd name="T5" fmla="*/ 34 h 34"/>
                <a:gd name="T6" fmla="*/ 28 w 59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34">
                  <a:moveTo>
                    <a:pt x="28" y="0"/>
                  </a:moveTo>
                  <a:cubicBezTo>
                    <a:pt x="38" y="12"/>
                    <a:pt x="48" y="22"/>
                    <a:pt x="59" y="34"/>
                  </a:cubicBezTo>
                  <a:cubicBezTo>
                    <a:pt x="37" y="34"/>
                    <a:pt x="20" y="34"/>
                    <a:pt x="2" y="34"/>
                  </a:cubicBezTo>
                  <a:cubicBezTo>
                    <a:pt x="0" y="25"/>
                    <a:pt x="0" y="25"/>
                    <a:pt x="2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47"/>
            <p:cNvSpPr>
              <a:spLocks/>
            </p:cNvSpPr>
            <p:nvPr/>
          </p:nvSpPr>
          <p:spPr bwMode="auto">
            <a:xfrm>
              <a:off x="6001488" y="2267533"/>
              <a:ext cx="48733" cy="30273"/>
            </a:xfrm>
            <a:custGeom>
              <a:avLst/>
              <a:gdLst>
                <a:gd name="T0" fmla="*/ 3 w 56"/>
                <a:gd name="T1" fmla="*/ 0 h 35"/>
                <a:gd name="T2" fmla="*/ 56 w 56"/>
                <a:gd name="T3" fmla="*/ 0 h 35"/>
                <a:gd name="T4" fmla="*/ 29 w 56"/>
                <a:gd name="T5" fmla="*/ 35 h 35"/>
                <a:gd name="T6" fmla="*/ 3 w 56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35">
                  <a:moveTo>
                    <a:pt x="3" y="0"/>
                  </a:moveTo>
                  <a:cubicBezTo>
                    <a:pt x="23" y="0"/>
                    <a:pt x="39" y="0"/>
                    <a:pt x="56" y="0"/>
                  </a:cubicBezTo>
                  <a:cubicBezTo>
                    <a:pt x="56" y="5"/>
                    <a:pt x="56" y="5"/>
                    <a:pt x="29" y="35"/>
                  </a:cubicBezTo>
                  <a:cubicBezTo>
                    <a:pt x="24" y="20"/>
                    <a:pt x="0" y="21"/>
                    <a:pt x="3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48"/>
            <p:cNvSpPr>
              <a:spLocks/>
            </p:cNvSpPr>
            <p:nvPr/>
          </p:nvSpPr>
          <p:spPr bwMode="auto">
            <a:xfrm>
              <a:off x="7234578" y="3425676"/>
              <a:ext cx="32119" cy="56486"/>
            </a:xfrm>
            <a:custGeom>
              <a:avLst/>
              <a:gdLst>
                <a:gd name="T0" fmla="*/ 0 w 37"/>
                <a:gd name="T1" fmla="*/ 34 h 65"/>
                <a:gd name="T2" fmla="*/ 37 w 37"/>
                <a:gd name="T3" fmla="*/ 0 h 65"/>
                <a:gd name="T4" fmla="*/ 37 w 37"/>
                <a:gd name="T5" fmla="*/ 60 h 65"/>
                <a:gd name="T6" fmla="*/ 0 w 37"/>
                <a:gd name="T7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65">
                  <a:moveTo>
                    <a:pt x="0" y="34"/>
                  </a:moveTo>
                  <a:cubicBezTo>
                    <a:pt x="14" y="21"/>
                    <a:pt x="24" y="11"/>
                    <a:pt x="37" y="0"/>
                  </a:cubicBezTo>
                  <a:cubicBezTo>
                    <a:pt x="37" y="23"/>
                    <a:pt x="37" y="40"/>
                    <a:pt x="37" y="60"/>
                  </a:cubicBezTo>
                  <a:cubicBezTo>
                    <a:pt x="16" y="65"/>
                    <a:pt x="18" y="38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49"/>
            <p:cNvSpPr>
              <a:spLocks/>
            </p:cNvSpPr>
            <p:nvPr/>
          </p:nvSpPr>
          <p:spPr bwMode="auto">
            <a:xfrm>
              <a:off x="4920136" y="3413493"/>
              <a:ext cx="31381" cy="55748"/>
            </a:xfrm>
            <a:custGeom>
              <a:avLst/>
              <a:gdLst>
                <a:gd name="T0" fmla="*/ 0 w 36"/>
                <a:gd name="T1" fmla="*/ 0 h 64"/>
                <a:gd name="T2" fmla="*/ 36 w 36"/>
                <a:gd name="T3" fmla="*/ 33 h 64"/>
                <a:gd name="T4" fmla="*/ 0 w 36"/>
                <a:gd name="T5" fmla="*/ 60 h 64"/>
                <a:gd name="T6" fmla="*/ 0 w 36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64">
                  <a:moveTo>
                    <a:pt x="0" y="0"/>
                  </a:moveTo>
                  <a:cubicBezTo>
                    <a:pt x="12" y="11"/>
                    <a:pt x="23" y="21"/>
                    <a:pt x="36" y="33"/>
                  </a:cubicBezTo>
                  <a:cubicBezTo>
                    <a:pt x="19" y="38"/>
                    <a:pt x="21" y="64"/>
                    <a:pt x="0" y="60"/>
                  </a:cubicBezTo>
                  <a:cubicBezTo>
                    <a:pt x="0" y="41"/>
                    <a:pt x="0" y="24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50"/>
            <p:cNvSpPr>
              <a:spLocks noEditPoints="1"/>
            </p:cNvSpPr>
            <p:nvPr/>
          </p:nvSpPr>
          <p:spPr bwMode="auto">
            <a:xfrm>
              <a:off x="5092917" y="2453234"/>
              <a:ext cx="2018722" cy="2018722"/>
            </a:xfrm>
            <a:custGeom>
              <a:avLst/>
              <a:gdLst>
                <a:gd name="T0" fmla="*/ 1179 w 2313"/>
                <a:gd name="T1" fmla="*/ 2304 h 2313"/>
                <a:gd name="T2" fmla="*/ 8 w 2313"/>
                <a:gd name="T3" fmla="*/ 1166 h 2313"/>
                <a:gd name="T4" fmla="*/ 1146 w 2313"/>
                <a:gd name="T5" fmla="*/ 5 h 2313"/>
                <a:gd name="T6" fmla="*/ 2307 w 2313"/>
                <a:gd name="T7" fmla="*/ 1148 h 2313"/>
                <a:gd name="T8" fmla="*/ 1179 w 2313"/>
                <a:gd name="T9" fmla="*/ 2304 h 2313"/>
                <a:gd name="T10" fmla="*/ 1162 w 2313"/>
                <a:gd name="T11" fmla="*/ 19 h 2313"/>
                <a:gd name="T12" fmla="*/ 29 w 2313"/>
                <a:gd name="T13" fmla="*/ 1110 h 2313"/>
                <a:gd name="T14" fmla="*/ 1135 w 2313"/>
                <a:gd name="T15" fmla="*/ 2284 h 2313"/>
                <a:gd name="T16" fmla="*/ 2293 w 2313"/>
                <a:gd name="T17" fmla="*/ 1188 h 2313"/>
                <a:gd name="T18" fmla="*/ 1162 w 2313"/>
                <a:gd name="T19" fmla="*/ 19 h 2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13" h="2313">
                  <a:moveTo>
                    <a:pt x="1179" y="2304"/>
                  </a:moveTo>
                  <a:cubicBezTo>
                    <a:pt x="536" y="2313"/>
                    <a:pt x="16" y="1807"/>
                    <a:pt x="8" y="1166"/>
                  </a:cubicBezTo>
                  <a:cubicBezTo>
                    <a:pt x="0" y="534"/>
                    <a:pt x="510" y="11"/>
                    <a:pt x="1146" y="5"/>
                  </a:cubicBezTo>
                  <a:cubicBezTo>
                    <a:pt x="1782" y="0"/>
                    <a:pt x="2303" y="503"/>
                    <a:pt x="2307" y="1148"/>
                  </a:cubicBezTo>
                  <a:cubicBezTo>
                    <a:pt x="2311" y="1788"/>
                    <a:pt x="1801" y="2292"/>
                    <a:pt x="1179" y="2304"/>
                  </a:cubicBezTo>
                  <a:close/>
                  <a:moveTo>
                    <a:pt x="1162" y="19"/>
                  </a:moveTo>
                  <a:cubicBezTo>
                    <a:pt x="547" y="17"/>
                    <a:pt x="49" y="506"/>
                    <a:pt x="29" y="1110"/>
                  </a:cubicBezTo>
                  <a:cubicBezTo>
                    <a:pt x="7" y="1766"/>
                    <a:pt x="526" y="2272"/>
                    <a:pt x="1135" y="2284"/>
                  </a:cubicBezTo>
                  <a:cubicBezTo>
                    <a:pt x="1778" y="2297"/>
                    <a:pt x="2275" y="1790"/>
                    <a:pt x="2293" y="1188"/>
                  </a:cubicBezTo>
                  <a:cubicBezTo>
                    <a:pt x="2313" y="534"/>
                    <a:pt x="1786" y="17"/>
                    <a:pt x="1162" y="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51"/>
            <p:cNvSpPr>
              <a:spLocks/>
            </p:cNvSpPr>
            <p:nvPr/>
          </p:nvSpPr>
          <p:spPr bwMode="auto">
            <a:xfrm>
              <a:off x="5479509" y="2223606"/>
              <a:ext cx="19198" cy="27320"/>
            </a:xfrm>
            <a:custGeom>
              <a:avLst/>
              <a:gdLst>
                <a:gd name="T0" fmla="*/ 22 w 22"/>
                <a:gd name="T1" fmla="*/ 31 h 31"/>
                <a:gd name="T2" fmla="*/ 3 w 22"/>
                <a:gd name="T3" fmla="*/ 0 h 31"/>
                <a:gd name="T4" fmla="*/ 20 w 22"/>
                <a:gd name="T5" fmla="*/ 6 h 31"/>
                <a:gd name="T6" fmla="*/ 22 w 22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1">
                  <a:moveTo>
                    <a:pt x="22" y="31"/>
                  </a:moveTo>
                  <a:cubicBezTo>
                    <a:pt x="7" y="27"/>
                    <a:pt x="0" y="17"/>
                    <a:pt x="3" y="0"/>
                  </a:cubicBezTo>
                  <a:cubicBezTo>
                    <a:pt x="9" y="2"/>
                    <a:pt x="15" y="4"/>
                    <a:pt x="20" y="6"/>
                  </a:cubicBezTo>
                  <a:cubicBezTo>
                    <a:pt x="21" y="14"/>
                    <a:pt x="21" y="23"/>
                    <a:pt x="22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>
              <a:off x="4380931" y="1750773"/>
              <a:ext cx="3393295" cy="3380785"/>
            </a:xfrm>
            <a:prstGeom prst="ellipse">
              <a:avLst/>
            </a:prstGeom>
            <a:noFill/>
            <a:ln w="28575">
              <a:solidFill>
                <a:srgbClr val="0046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8" name="组合 337"/>
          <p:cNvGrpSpPr/>
          <p:nvPr/>
        </p:nvGrpSpPr>
        <p:grpSpPr>
          <a:xfrm>
            <a:off x="4685193" y="582240"/>
            <a:ext cx="1689371" cy="5693520"/>
            <a:chOff x="4570893" y="523610"/>
            <a:chExt cx="1689370" cy="5693520"/>
          </a:xfrm>
        </p:grpSpPr>
        <p:pic>
          <p:nvPicPr>
            <p:cNvPr id="270" name="图片 26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0893" y="5137130"/>
              <a:ext cx="1080000" cy="1080000"/>
            </a:xfrm>
            <a:prstGeom prst="rect">
              <a:avLst/>
            </a:prstGeom>
          </p:spPr>
        </p:pic>
        <p:pic>
          <p:nvPicPr>
            <p:cNvPr id="271" name="图片 27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9496" y="523610"/>
              <a:ext cx="1080000" cy="1080000"/>
            </a:xfrm>
            <a:prstGeom prst="rect">
              <a:avLst/>
            </a:prstGeom>
          </p:spPr>
        </p:pic>
        <p:pic>
          <p:nvPicPr>
            <p:cNvPr id="272" name="图片 27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80263" y="3599290"/>
              <a:ext cx="1080000" cy="1080000"/>
            </a:xfrm>
            <a:prstGeom prst="rect">
              <a:avLst/>
            </a:prstGeom>
          </p:spPr>
        </p:pic>
        <p:pic>
          <p:nvPicPr>
            <p:cNvPr id="273" name="图片 27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5180263" y="2061450"/>
              <a:ext cx="1080000" cy="1080000"/>
            </a:xfrm>
            <a:prstGeom prst="rect">
              <a:avLst/>
            </a:prstGeom>
          </p:spPr>
        </p:pic>
      </p:grpSp>
      <p:sp>
        <p:nvSpPr>
          <p:cNvPr id="290" name="文本框 289"/>
          <p:cNvSpPr txBox="1"/>
          <p:nvPr/>
        </p:nvSpPr>
        <p:spPr>
          <a:xfrm>
            <a:off x="1536299" y="3064847"/>
            <a:ext cx="193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2">
                    <a:lumMod val="50000"/>
                  </a:schemeClr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</a:t>
            </a:r>
            <a:endParaRPr lang="zh-CN" altLang="en-US" sz="3600" dirty="0">
              <a:solidFill>
                <a:schemeClr val="tx2">
                  <a:lumMod val="50000"/>
                </a:schemeClr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grpSp>
        <p:nvGrpSpPr>
          <p:cNvPr id="336" name="组合 335"/>
          <p:cNvGrpSpPr/>
          <p:nvPr/>
        </p:nvGrpSpPr>
        <p:grpSpPr>
          <a:xfrm>
            <a:off x="5861537" y="787850"/>
            <a:ext cx="5010681" cy="5344494"/>
            <a:chOff x="6237778" y="898484"/>
            <a:chExt cx="5010681" cy="5344494"/>
          </a:xfrm>
        </p:grpSpPr>
        <p:sp>
          <p:nvSpPr>
            <p:cNvPr id="295" name="文本框 294"/>
            <p:cNvSpPr txBox="1"/>
            <p:nvPr/>
          </p:nvSpPr>
          <p:spPr>
            <a:xfrm>
              <a:off x="6243512" y="898484"/>
              <a:ext cx="4486638" cy="72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素胚勾勒出青花笔锋浓转淡</a:t>
              </a:r>
            </a:p>
            <a:p>
              <a:pPr lv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瓶身描绘的牡丹一如你初妆</a:t>
              </a:r>
            </a:p>
          </p:txBody>
        </p:sp>
        <p:sp>
          <p:nvSpPr>
            <p:cNvPr id="296" name="文本框 295"/>
            <p:cNvSpPr txBox="1"/>
            <p:nvPr/>
          </p:nvSpPr>
          <p:spPr>
            <a:xfrm>
              <a:off x="6761821" y="2443550"/>
              <a:ext cx="4486638" cy="72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冉冉檀香透过窗心事我了然</a:t>
              </a:r>
            </a:p>
            <a:p>
              <a:pPr lv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宣纸上走笔至此搁一半</a:t>
              </a:r>
            </a:p>
          </p:txBody>
        </p:sp>
        <p:sp>
          <p:nvSpPr>
            <p:cNvPr id="297" name="文本框 296"/>
            <p:cNvSpPr txBox="1"/>
            <p:nvPr/>
          </p:nvSpPr>
          <p:spPr>
            <a:xfrm>
              <a:off x="6725879" y="3988616"/>
              <a:ext cx="4486638" cy="72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釉色渲染仕女图韵味被私藏</a:t>
              </a:r>
            </a:p>
            <a:p>
              <a:pPr lv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而你嫣然的一笑如含苞待放</a:t>
              </a:r>
            </a:p>
          </p:txBody>
        </p:sp>
        <p:sp>
          <p:nvSpPr>
            <p:cNvPr id="298" name="文本框 297"/>
            <p:cNvSpPr txBox="1"/>
            <p:nvPr/>
          </p:nvSpPr>
          <p:spPr>
            <a:xfrm>
              <a:off x="6237778" y="5513548"/>
              <a:ext cx="4486638" cy="72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你的美一缕飘散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悬针篆变简体" panose="02000000000000000000" pitchFamily="2" charset="-122"/>
                  <a:ea typeface="方正悬针篆变简体" panose="02000000000000000000" pitchFamily="2" charset="-122"/>
                  <a:cs typeface="Arial" panose="020B0604020202020204" pitchFamily="34" charset="0"/>
                </a:rPr>
                <a:t>去到我去不了的地方</a:t>
              </a:r>
            </a:p>
          </p:txBody>
        </p:sp>
        <p:cxnSp>
          <p:nvCxnSpPr>
            <p:cNvPr id="328" name="直接连接符 327"/>
            <p:cNvCxnSpPr/>
            <p:nvPr/>
          </p:nvCxnSpPr>
          <p:spPr>
            <a:xfrm>
              <a:off x="6325838" y="1241609"/>
              <a:ext cx="2727325" cy="0"/>
            </a:xfrm>
            <a:prstGeom prst="line">
              <a:avLst/>
            </a:prstGeom>
            <a:ln w="3175">
              <a:solidFill>
                <a:srgbClr val="89BE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接连接符 331"/>
            <p:cNvCxnSpPr/>
            <p:nvPr/>
          </p:nvCxnSpPr>
          <p:spPr>
            <a:xfrm>
              <a:off x="6844147" y="2794141"/>
              <a:ext cx="2727325" cy="0"/>
            </a:xfrm>
            <a:prstGeom prst="line">
              <a:avLst/>
            </a:prstGeom>
            <a:ln w="3175">
              <a:solidFill>
                <a:srgbClr val="89BE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接连接符 332"/>
            <p:cNvCxnSpPr/>
            <p:nvPr/>
          </p:nvCxnSpPr>
          <p:spPr>
            <a:xfrm>
              <a:off x="6808205" y="4340631"/>
              <a:ext cx="2727325" cy="0"/>
            </a:xfrm>
            <a:prstGeom prst="line">
              <a:avLst/>
            </a:prstGeom>
            <a:ln w="3175">
              <a:solidFill>
                <a:srgbClr val="89BE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接连接符 333"/>
            <p:cNvCxnSpPr/>
            <p:nvPr/>
          </p:nvCxnSpPr>
          <p:spPr>
            <a:xfrm>
              <a:off x="6320104" y="5890963"/>
              <a:ext cx="2019300" cy="0"/>
            </a:xfrm>
            <a:prstGeom prst="line">
              <a:avLst/>
            </a:prstGeom>
            <a:ln w="3175">
              <a:solidFill>
                <a:srgbClr val="89BE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组合 171"/>
          <p:cNvGrpSpPr/>
          <p:nvPr/>
        </p:nvGrpSpPr>
        <p:grpSpPr>
          <a:xfrm>
            <a:off x="695324" y="728665"/>
            <a:ext cx="3658533" cy="632511"/>
            <a:chOff x="695324" y="728663"/>
            <a:chExt cx="3658533" cy="632511"/>
          </a:xfrm>
        </p:grpSpPr>
        <p:sp>
          <p:nvSpPr>
            <p:cNvPr id="173" name="圆角矩形 172"/>
            <p:cNvSpPr/>
            <p:nvPr/>
          </p:nvSpPr>
          <p:spPr>
            <a:xfrm>
              <a:off x="695324" y="728663"/>
              <a:ext cx="3658533" cy="612585"/>
            </a:xfrm>
            <a:prstGeom prst="roundRect">
              <a:avLst>
                <a:gd name="adj" fmla="val 40626"/>
              </a:avLst>
            </a:prstGeom>
            <a:solidFill>
              <a:srgbClr val="004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   请输入标题</a:t>
              </a:r>
              <a:endParaRPr lang="zh-CN" altLang="en-US" sz="2800" dirty="0"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grpSp>
          <p:nvGrpSpPr>
            <p:cNvPr id="174" name="组合 173"/>
            <p:cNvGrpSpPr/>
            <p:nvPr/>
          </p:nvGrpSpPr>
          <p:grpSpPr>
            <a:xfrm rot="1982780" flipH="1">
              <a:off x="901614" y="785241"/>
              <a:ext cx="782595" cy="575933"/>
              <a:chOff x="2511007" y="1884236"/>
              <a:chExt cx="782595" cy="575933"/>
            </a:xfrm>
            <a:solidFill>
              <a:schemeClr val="bg1"/>
            </a:solidFill>
          </p:grpSpPr>
          <p:sp>
            <p:nvSpPr>
              <p:cNvPr id="175" name="Freeform 16"/>
              <p:cNvSpPr>
                <a:spLocks noEditPoints="1"/>
              </p:cNvSpPr>
              <p:nvPr/>
            </p:nvSpPr>
            <p:spPr bwMode="auto">
              <a:xfrm>
                <a:off x="2511007" y="1884236"/>
                <a:ext cx="761768" cy="575933"/>
              </a:xfrm>
              <a:custGeom>
                <a:avLst/>
                <a:gdLst>
                  <a:gd name="T0" fmla="*/ 28 w 850"/>
                  <a:gd name="T1" fmla="*/ 37 h 642"/>
                  <a:gd name="T2" fmla="*/ 95 w 850"/>
                  <a:gd name="T3" fmla="*/ 48 h 642"/>
                  <a:gd name="T4" fmla="*/ 114 w 850"/>
                  <a:gd name="T5" fmla="*/ 101 h 642"/>
                  <a:gd name="T6" fmla="*/ 139 w 850"/>
                  <a:gd name="T7" fmla="*/ 197 h 642"/>
                  <a:gd name="T8" fmla="*/ 162 w 850"/>
                  <a:gd name="T9" fmla="*/ 171 h 642"/>
                  <a:gd name="T10" fmla="*/ 95 w 850"/>
                  <a:gd name="T11" fmla="*/ 146 h 642"/>
                  <a:gd name="T12" fmla="*/ 122 w 850"/>
                  <a:gd name="T13" fmla="*/ 91 h 642"/>
                  <a:gd name="T14" fmla="*/ 131 w 850"/>
                  <a:gd name="T15" fmla="*/ 51 h 642"/>
                  <a:gd name="T16" fmla="*/ 307 w 850"/>
                  <a:gd name="T17" fmla="*/ 11 h 642"/>
                  <a:gd name="T18" fmla="*/ 182 w 850"/>
                  <a:gd name="T19" fmla="*/ 81 h 642"/>
                  <a:gd name="T20" fmla="*/ 338 w 850"/>
                  <a:gd name="T21" fmla="*/ 64 h 642"/>
                  <a:gd name="T22" fmla="*/ 266 w 850"/>
                  <a:gd name="T23" fmla="*/ 62 h 642"/>
                  <a:gd name="T24" fmla="*/ 282 w 850"/>
                  <a:gd name="T25" fmla="*/ 98 h 642"/>
                  <a:gd name="T26" fmla="*/ 347 w 850"/>
                  <a:gd name="T27" fmla="*/ 182 h 642"/>
                  <a:gd name="T28" fmla="*/ 286 w 850"/>
                  <a:gd name="T29" fmla="*/ 249 h 642"/>
                  <a:gd name="T30" fmla="*/ 213 w 850"/>
                  <a:gd name="T31" fmla="*/ 277 h 642"/>
                  <a:gd name="T32" fmla="*/ 153 w 850"/>
                  <a:gd name="T33" fmla="*/ 281 h 642"/>
                  <a:gd name="T34" fmla="*/ 252 w 850"/>
                  <a:gd name="T35" fmla="*/ 286 h 642"/>
                  <a:gd name="T36" fmla="*/ 300 w 850"/>
                  <a:gd name="T37" fmla="*/ 287 h 642"/>
                  <a:gd name="T38" fmla="*/ 347 w 850"/>
                  <a:gd name="T39" fmla="*/ 214 h 642"/>
                  <a:gd name="T40" fmla="*/ 413 w 850"/>
                  <a:gd name="T41" fmla="*/ 147 h 642"/>
                  <a:gd name="T42" fmla="*/ 499 w 850"/>
                  <a:gd name="T43" fmla="*/ 126 h 642"/>
                  <a:gd name="T44" fmla="*/ 520 w 850"/>
                  <a:gd name="T45" fmla="*/ 150 h 642"/>
                  <a:gd name="T46" fmla="*/ 569 w 850"/>
                  <a:gd name="T47" fmla="*/ 167 h 642"/>
                  <a:gd name="T48" fmla="*/ 615 w 850"/>
                  <a:gd name="T49" fmla="*/ 196 h 642"/>
                  <a:gd name="T50" fmla="*/ 643 w 850"/>
                  <a:gd name="T51" fmla="*/ 253 h 642"/>
                  <a:gd name="T52" fmla="*/ 645 w 850"/>
                  <a:gd name="T53" fmla="*/ 322 h 642"/>
                  <a:gd name="T54" fmla="*/ 592 w 850"/>
                  <a:gd name="T55" fmla="*/ 358 h 642"/>
                  <a:gd name="T56" fmla="*/ 537 w 850"/>
                  <a:gd name="T57" fmla="*/ 418 h 642"/>
                  <a:gd name="T58" fmla="*/ 569 w 850"/>
                  <a:gd name="T59" fmla="*/ 451 h 642"/>
                  <a:gd name="T60" fmla="*/ 625 w 850"/>
                  <a:gd name="T61" fmla="*/ 405 h 642"/>
                  <a:gd name="T62" fmla="*/ 707 w 850"/>
                  <a:gd name="T63" fmla="*/ 372 h 642"/>
                  <a:gd name="T64" fmla="*/ 848 w 850"/>
                  <a:gd name="T65" fmla="*/ 475 h 642"/>
                  <a:gd name="T66" fmla="*/ 830 w 850"/>
                  <a:gd name="T67" fmla="*/ 545 h 642"/>
                  <a:gd name="T68" fmla="*/ 724 w 850"/>
                  <a:gd name="T69" fmla="*/ 480 h 642"/>
                  <a:gd name="T70" fmla="*/ 667 w 850"/>
                  <a:gd name="T71" fmla="*/ 448 h 642"/>
                  <a:gd name="T72" fmla="*/ 669 w 850"/>
                  <a:gd name="T73" fmla="*/ 580 h 642"/>
                  <a:gd name="T74" fmla="*/ 627 w 850"/>
                  <a:gd name="T75" fmla="*/ 642 h 642"/>
                  <a:gd name="T76" fmla="*/ 532 w 850"/>
                  <a:gd name="T77" fmla="*/ 513 h 642"/>
                  <a:gd name="T78" fmla="*/ 416 w 850"/>
                  <a:gd name="T79" fmla="*/ 408 h 642"/>
                  <a:gd name="T80" fmla="*/ 324 w 850"/>
                  <a:gd name="T81" fmla="*/ 431 h 642"/>
                  <a:gd name="T82" fmla="*/ 357 w 850"/>
                  <a:gd name="T83" fmla="*/ 438 h 642"/>
                  <a:gd name="T84" fmla="*/ 309 w 850"/>
                  <a:gd name="T85" fmla="*/ 449 h 642"/>
                  <a:gd name="T86" fmla="*/ 201 w 850"/>
                  <a:gd name="T87" fmla="*/ 385 h 642"/>
                  <a:gd name="T88" fmla="*/ 56 w 850"/>
                  <a:gd name="T89" fmla="*/ 245 h 642"/>
                  <a:gd name="T90" fmla="*/ 30 w 850"/>
                  <a:gd name="T91" fmla="*/ 128 h 642"/>
                  <a:gd name="T92" fmla="*/ 501 w 850"/>
                  <a:gd name="T93" fmla="*/ 236 h 642"/>
                  <a:gd name="T94" fmla="*/ 427 w 850"/>
                  <a:gd name="T95" fmla="*/ 296 h 642"/>
                  <a:gd name="T96" fmla="*/ 441 w 850"/>
                  <a:gd name="T97" fmla="*/ 339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642">
                    <a:moveTo>
                      <a:pt x="12" y="88"/>
                    </a:moveTo>
                    <a:cubicBezTo>
                      <a:pt x="18" y="96"/>
                      <a:pt x="24" y="103"/>
                      <a:pt x="30" y="110"/>
                    </a:cubicBezTo>
                    <a:cubicBezTo>
                      <a:pt x="34" y="101"/>
                      <a:pt x="40" y="92"/>
                      <a:pt x="44" y="83"/>
                    </a:cubicBezTo>
                    <a:cubicBezTo>
                      <a:pt x="52" y="65"/>
                      <a:pt x="42" y="52"/>
                      <a:pt x="28" y="37"/>
                    </a:cubicBezTo>
                    <a:cubicBezTo>
                      <a:pt x="55" y="37"/>
                      <a:pt x="63" y="51"/>
                      <a:pt x="64" y="72"/>
                    </a:cubicBezTo>
                    <a:cubicBezTo>
                      <a:pt x="66" y="72"/>
                      <a:pt x="67" y="71"/>
                      <a:pt x="69" y="71"/>
                    </a:cubicBezTo>
                    <a:cubicBezTo>
                      <a:pt x="72" y="60"/>
                      <a:pt x="75" y="50"/>
                      <a:pt x="79" y="36"/>
                    </a:cubicBezTo>
                    <a:cubicBezTo>
                      <a:pt x="82" y="38"/>
                      <a:pt x="95" y="43"/>
                      <a:pt x="95" y="48"/>
                    </a:cubicBezTo>
                    <a:cubicBezTo>
                      <a:pt x="95" y="60"/>
                      <a:pt x="89" y="72"/>
                      <a:pt x="85" y="85"/>
                    </a:cubicBezTo>
                    <a:cubicBezTo>
                      <a:pt x="94" y="89"/>
                      <a:pt x="103" y="88"/>
                      <a:pt x="103" y="69"/>
                    </a:cubicBezTo>
                    <a:cubicBezTo>
                      <a:pt x="106" y="70"/>
                      <a:pt x="108" y="71"/>
                      <a:pt x="110" y="72"/>
                    </a:cubicBezTo>
                    <a:cubicBezTo>
                      <a:pt x="111" y="82"/>
                      <a:pt x="113" y="91"/>
                      <a:pt x="114" y="101"/>
                    </a:cubicBezTo>
                    <a:cubicBezTo>
                      <a:pt x="109" y="102"/>
                      <a:pt x="108" y="103"/>
                      <a:pt x="107" y="103"/>
                    </a:cubicBezTo>
                    <a:cubicBezTo>
                      <a:pt x="64" y="99"/>
                      <a:pt x="57" y="108"/>
                      <a:pt x="72" y="149"/>
                    </a:cubicBezTo>
                    <a:cubicBezTo>
                      <a:pt x="78" y="165"/>
                      <a:pt x="80" y="185"/>
                      <a:pt x="92" y="194"/>
                    </a:cubicBezTo>
                    <a:cubicBezTo>
                      <a:pt x="102" y="202"/>
                      <a:pt x="123" y="196"/>
                      <a:pt x="139" y="197"/>
                    </a:cubicBezTo>
                    <a:cubicBezTo>
                      <a:pt x="151" y="198"/>
                      <a:pt x="163" y="198"/>
                      <a:pt x="175" y="199"/>
                    </a:cubicBezTo>
                    <a:cubicBezTo>
                      <a:pt x="185" y="200"/>
                      <a:pt x="195" y="202"/>
                      <a:pt x="207" y="203"/>
                    </a:cubicBezTo>
                    <a:cubicBezTo>
                      <a:pt x="202" y="197"/>
                      <a:pt x="198" y="191"/>
                      <a:pt x="193" y="184"/>
                    </a:cubicBezTo>
                    <a:cubicBezTo>
                      <a:pt x="183" y="191"/>
                      <a:pt x="183" y="191"/>
                      <a:pt x="162" y="171"/>
                    </a:cubicBezTo>
                    <a:cubicBezTo>
                      <a:pt x="161" y="174"/>
                      <a:pt x="159" y="176"/>
                      <a:pt x="157" y="178"/>
                    </a:cubicBezTo>
                    <a:cubicBezTo>
                      <a:pt x="156" y="178"/>
                      <a:pt x="155" y="177"/>
                      <a:pt x="155" y="177"/>
                    </a:cubicBezTo>
                    <a:cubicBezTo>
                      <a:pt x="151" y="171"/>
                      <a:pt x="148" y="165"/>
                      <a:pt x="144" y="159"/>
                    </a:cubicBezTo>
                    <a:cubicBezTo>
                      <a:pt x="122" y="166"/>
                      <a:pt x="96" y="161"/>
                      <a:pt x="95" y="146"/>
                    </a:cubicBezTo>
                    <a:cubicBezTo>
                      <a:pt x="94" y="135"/>
                      <a:pt x="106" y="123"/>
                      <a:pt x="112" y="112"/>
                    </a:cubicBezTo>
                    <a:cubicBezTo>
                      <a:pt x="126" y="123"/>
                      <a:pt x="135" y="131"/>
                      <a:pt x="144" y="138"/>
                    </a:cubicBezTo>
                    <a:cubicBezTo>
                      <a:pt x="146" y="136"/>
                      <a:pt x="148" y="134"/>
                      <a:pt x="149" y="133"/>
                    </a:cubicBezTo>
                    <a:cubicBezTo>
                      <a:pt x="140" y="119"/>
                      <a:pt x="131" y="105"/>
                      <a:pt x="122" y="91"/>
                    </a:cubicBezTo>
                    <a:cubicBezTo>
                      <a:pt x="122" y="90"/>
                      <a:pt x="123" y="89"/>
                      <a:pt x="123" y="88"/>
                    </a:cubicBezTo>
                    <a:cubicBezTo>
                      <a:pt x="140" y="102"/>
                      <a:pt x="157" y="115"/>
                      <a:pt x="176" y="129"/>
                    </a:cubicBezTo>
                    <a:cubicBezTo>
                      <a:pt x="176" y="102"/>
                      <a:pt x="159" y="96"/>
                      <a:pt x="147" y="94"/>
                    </a:cubicBezTo>
                    <a:cubicBezTo>
                      <a:pt x="141" y="77"/>
                      <a:pt x="136" y="64"/>
                      <a:pt x="131" y="51"/>
                    </a:cubicBezTo>
                    <a:cubicBezTo>
                      <a:pt x="133" y="51"/>
                      <a:pt x="138" y="50"/>
                      <a:pt x="143" y="51"/>
                    </a:cubicBezTo>
                    <a:cubicBezTo>
                      <a:pt x="155" y="54"/>
                      <a:pt x="160" y="48"/>
                      <a:pt x="166" y="38"/>
                    </a:cubicBezTo>
                    <a:cubicBezTo>
                      <a:pt x="182" y="10"/>
                      <a:pt x="207" y="0"/>
                      <a:pt x="235" y="15"/>
                    </a:cubicBezTo>
                    <a:cubicBezTo>
                      <a:pt x="260" y="28"/>
                      <a:pt x="283" y="37"/>
                      <a:pt x="307" y="11"/>
                    </a:cubicBezTo>
                    <a:cubicBezTo>
                      <a:pt x="287" y="37"/>
                      <a:pt x="278" y="39"/>
                      <a:pt x="250" y="28"/>
                    </a:cubicBezTo>
                    <a:cubicBezTo>
                      <a:pt x="240" y="24"/>
                      <a:pt x="230" y="20"/>
                      <a:pt x="220" y="18"/>
                    </a:cubicBezTo>
                    <a:cubicBezTo>
                      <a:pt x="203" y="13"/>
                      <a:pt x="172" y="28"/>
                      <a:pt x="170" y="45"/>
                    </a:cubicBezTo>
                    <a:cubicBezTo>
                      <a:pt x="169" y="55"/>
                      <a:pt x="177" y="67"/>
                      <a:pt x="182" y="81"/>
                    </a:cubicBezTo>
                    <a:cubicBezTo>
                      <a:pt x="189" y="73"/>
                      <a:pt x="192" y="69"/>
                      <a:pt x="196" y="64"/>
                    </a:cubicBezTo>
                    <a:cubicBezTo>
                      <a:pt x="212" y="42"/>
                      <a:pt x="232" y="36"/>
                      <a:pt x="256" y="49"/>
                    </a:cubicBezTo>
                    <a:cubicBezTo>
                      <a:pt x="266" y="54"/>
                      <a:pt x="276" y="60"/>
                      <a:pt x="285" y="67"/>
                    </a:cubicBezTo>
                    <a:cubicBezTo>
                      <a:pt x="303" y="79"/>
                      <a:pt x="320" y="80"/>
                      <a:pt x="338" y="64"/>
                    </a:cubicBezTo>
                    <a:cubicBezTo>
                      <a:pt x="347" y="56"/>
                      <a:pt x="357" y="46"/>
                      <a:pt x="370" y="53"/>
                    </a:cubicBezTo>
                    <a:cubicBezTo>
                      <a:pt x="359" y="61"/>
                      <a:pt x="347" y="67"/>
                      <a:pt x="337" y="75"/>
                    </a:cubicBezTo>
                    <a:cubicBezTo>
                      <a:pt x="323" y="86"/>
                      <a:pt x="308" y="89"/>
                      <a:pt x="293" y="80"/>
                    </a:cubicBezTo>
                    <a:cubicBezTo>
                      <a:pt x="284" y="74"/>
                      <a:pt x="275" y="68"/>
                      <a:pt x="266" y="62"/>
                    </a:cubicBezTo>
                    <a:cubicBezTo>
                      <a:pt x="237" y="42"/>
                      <a:pt x="212" y="48"/>
                      <a:pt x="194" y="84"/>
                    </a:cubicBezTo>
                    <a:cubicBezTo>
                      <a:pt x="212" y="72"/>
                      <a:pt x="224" y="76"/>
                      <a:pt x="234" y="90"/>
                    </a:cubicBezTo>
                    <a:cubicBezTo>
                      <a:pt x="237" y="93"/>
                      <a:pt x="243" y="95"/>
                      <a:pt x="248" y="95"/>
                    </a:cubicBezTo>
                    <a:cubicBezTo>
                      <a:pt x="259" y="97"/>
                      <a:pt x="271" y="95"/>
                      <a:pt x="282" y="98"/>
                    </a:cubicBezTo>
                    <a:cubicBezTo>
                      <a:pt x="292" y="100"/>
                      <a:pt x="302" y="106"/>
                      <a:pt x="314" y="111"/>
                    </a:cubicBezTo>
                    <a:cubicBezTo>
                      <a:pt x="306" y="116"/>
                      <a:pt x="299" y="120"/>
                      <a:pt x="292" y="125"/>
                    </a:cubicBezTo>
                    <a:cubicBezTo>
                      <a:pt x="295" y="122"/>
                      <a:pt x="298" y="120"/>
                      <a:pt x="301" y="117"/>
                    </a:cubicBezTo>
                    <a:cubicBezTo>
                      <a:pt x="315" y="138"/>
                      <a:pt x="330" y="158"/>
                      <a:pt x="347" y="182"/>
                    </a:cubicBezTo>
                    <a:cubicBezTo>
                      <a:pt x="329" y="182"/>
                      <a:pt x="311" y="182"/>
                      <a:pt x="292" y="182"/>
                    </a:cubicBezTo>
                    <a:cubicBezTo>
                      <a:pt x="294" y="190"/>
                      <a:pt x="298" y="199"/>
                      <a:pt x="301" y="208"/>
                    </a:cubicBezTo>
                    <a:cubicBezTo>
                      <a:pt x="299" y="208"/>
                      <a:pt x="297" y="208"/>
                      <a:pt x="295" y="208"/>
                    </a:cubicBezTo>
                    <a:cubicBezTo>
                      <a:pt x="292" y="221"/>
                      <a:pt x="289" y="234"/>
                      <a:pt x="286" y="249"/>
                    </a:cubicBezTo>
                    <a:cubicBezTo>
                      <a:pt x="281" y="246"/>
                      <a:pt x="277" y="244"/>
                      <a:pt x="272" y="241"/>
                    </a:cubicBezTo>
                    <a:cubicBezTo>
                      <a:pt x="267" y="251"/>
                      <a:pt x="262" y="260"/>
                      <a:pt x="256" y="272"/>
                    </a:cubicBezTo>
                    <a:cubicBezTo>
                      <a:pt x="246" y="253"/>
                      <a:pt x="238" y="255"/>
                      <a:pt x="229" y="268"/>
                    </a:cubicBezTo>
                    <a:cubicBezTo>
                      <a:pt x="226" y="273"/>
                      <a:pt x="219" y="274"/>
                      <a:pt x="213" y="277"/>
                    </a:cubicBezTo>
                    <a:cubicBezTo>
                      <a:pt x="212" y="270"/>
                      <a:pt x="211" y="264"/>
                      <a:pt x="210" y="257"/>
                    </a:cubicBezTo>
                    <a:cubicBezTo>
                      <a:pt x="199" y="263"/>
                      <a:pt x="189" y="268"/>
                      <a:pt x="179" y="275"/>
                    </a:cubicBezTo>
                    <a:cubicBezTo>
                      <a:pt x="174" y="260"/>
                      <a:pt x="171" y="244"/>
                      <a:pt x="155" y="262"/>
                    </a:cubicBezTo>
                    <a:cubicBezTo>
                      <a:pt x="152" y="266"/>
                      <a:pt x="152" y="277"/>
                      <a:pt x="153" y="281"/>
                    </a:cubicBezTo>
                    <a:cubicBezTo>
                      <a:pt x="160" y="312"/>
                      <a:pt x="179" y="276"/>
                      <a:pt x="189" y="289"/>
                    </a:cubicBezTo>
                    <a:cubicBezTo>
                      <a:pt x="189" y="303"/>
                      <a:pt x="189" y="303"/>
                      <a:pt x="227" y="289"/>
                    </a:cubicBezTo>
                    <a:cubicBezTo>
                      <a:pt x="228" y="293"/>
                      <a:pt x="229" y="297"/>
                      <a:pt x="230" y="303"/>
                    </a:cubicBezTo>
                    <a:cubicBezTo>
                      <a:pt x="238" y="297"/>
                      <a:pt x="245" y="291"/>
                      <a:pt x="252" y="286"/>
                    </a:cubicBezTo>
                    <a:cubicBezTo>
                      <a:pt x="255" y="293"/>
                      <a:pt x="258" y="299"/>
                      <a:pt x="262" y="307"/>
                    </a:cubicBezTo>
                    <a:cubicBezTo>
                      <a:pt x="271" y="292"/>
                      <a:pt x="278" y="279"/>
                      <a:pt x="287" y="263"/>
                    </a:cubicBezTo>
                    <a:cubicBezTo>
                      <a:pt x="291" y="274"/>
                      <a:pt x="293" y="280"/>
                      <a:pt x="295" y="287"/>
                    </a:cubicBezTo>
                    <a:cubicBezTo>
                      <a:pt x="297" y="287"/>
                      <a:pt x="298" y="287"/>
                      <a:pt x="300" y="287"/>
                    </a:cubicBezTo>
                    <a:cubicBezTo>
                      <a:pt x="304" y="273"/>
                      <a:pt x="309" y="259"/>
                      <a:pt x="313" y="246"/>
                    </a:cubicBezTo>
                    <a:cubicBezTo>
                      <a:pt x="318" y="254"/>
                      <a:pt x="323" y="260"/>
                      <a:pt x="327" y="266"/>
                    </a:cubicBezTo>
                    <a:cubicBezTo>
                      <a:pt x="329" y="264"/>
                      <a:pt x="331" y="262"/>
                      <a:pt x="333" y="260"/>
                    </a:cubicBezTo>
                    <a:cubicBezTo>
                      <a:pt x="337" y="246"/>
                      <a:pt x="342" y="231"/>
                      <a:pt x="347" y="214"/>
                    </a:cubicBezTo>
                    <a:cubicBezTo>
                      <a:pt x="354" y="221"/>
                      <a:pt x="358" y="224"/>
                      <a:pt x="364" y="229"/>
                    </a:cubicBezTo>
                    <a:cubicBezTo>
                      <a:pt x="368" y="210"/>
                      <a:pt x="358" y="190"/>
                      <a:pt x="377" y="178"/>
                    </a:cubicBezTo>
                    <a:cubicBezTo>
                      <a:pt x="381" y="185"/>
                      <a:pt x="386" y="191"/>
                      <a:pt x="394" y="203"/>
                    </a:cubicBezTo>
                    <a:cubicBezTo>
                      <a:pt x="397" y="179"/>
                      <a:pt x="389" y="156"/>
                      <a:pt x="413" y="147"/>
                    </a:cubicBezTo>
                    <a:cubicBezTo>
                      <a:pt x="416" y="156"/>
                      <a:pt x="418" y="164"/>
                      <a:pt x="422" y="177"/>
                    </a:cubicBezTo>
                    <a:cubicBezTo>
                      <a:pt x="433" y="160"/>
                      <a:pt x="442" y="147"/>
                      <a:pt x="452" y="132"/>
                    </a:cubicBezTo>
                    <a:cubicBezTo>
                      <a:pt x="457" y="146"/>
                      <a:pt x="461" y="155"/>
                      <a:pt x="464" y="163"/>
                    </a:cubicBezTo>
                    <a:cubicBezTo>
                      <a:pt x="477" y="149"/>
                      <a:pt x="488" y="138"/>
                      <a:pt x="499" y="126"/>
                    </a:cubicBezTo>
                    <a:cubicBezTo>
                      <a:pt x="500" y="128"/>
                      <a:pt x="502" y="129"/>
                      <a:pt x="503" y="130"/>
                    </a:cubicBezTo>
                    <a:cubicBezTo>
                      <a:pt x="503" y="135"/>
                      <a:pt x="503" y="139"/>
                      <a:pt x="504" y="144"/>
                    </a:cubicBezTo>
                    <a:cubicBezTo>
                      <a:pt x="504" y="147"/>
                      <a:pt x="506" y="153"/>
                      <a:pt x="508" y="154"/>
                    </a:cubicBezTo>
                    <a:cubicBezTo>
                      <a:pt x="512" y="154"/>
                      <a:pt x="517" y="152"/>
                      <a:pt x="520" y="150"/>
                    </a:cubicBezTo>
                    <a:cubicBezTo>
                      <a:pt x="534" y="135"/>
                      <a:pt x="549" y="137"/>
                      <a:pt x="567" y="144"/>
                    </a:cubicBezTo>
                    <a:cubicBezTo>
                      <a:pt x="564" y="149"/>
                      <a:pt x="561" y="151"/>
                      <a:pt x="559" y="155"/>
                    </a:cubicBezTo>
                    <a:cubicBezTo>
                      <a:pt x="557" y="159"/>
                      <a:pt x="556" y="164"/>
                      <a:pt x="555" y="168"/>
                    </a:cubicBezTo>
                    <a:cubicBezTo>
                      <a:pt x="560" y="168"/>
                      <a:pt x="565" y="169"/>
                      <a:pt x="569" y="167"/>
                    </a:cubicBezTo>
                    <a:cubicBezTo>
                      <a:pt x="587" y="159"/>
                      <a:pt x="603" y="159"/>
                      <a:pt x="622" y="171"/>
                    </a:cubicBezTo>
                    <a:cubicBezTo>
                      <a:pt x="617" y="173"/>
                      <a:pt x="614" y="174"/>
                      <a:pt x="612" y="175"/>
                    </a:cubicBezTo>
                    <a:cubicBezTo>
                      <a:pt x="608" y="179"/>
                      <a:pt x="604" y="184"/>
                      <a:pt x="599" y="188"/>
                    </a:cubicBezTo>
                    <a:cubicBezTo>
                      <a:pt x="605" y="191"/>
                      <a:pt x="610" y="195"/>
                      <a:pt x="615" y="196"/>
                    </a:cubicBezTo>
                    <a:cubicBezTo>
                      <a:pt x="627" y="199"/>
                      <a:pt x="640" y="201"/>
                      <a:pt x="652" y="208"/>
                    </a:cubicBezTo>
                    <a:cubicBezTo>
                      <a:pt x="645" y="210"/>
                      <a:pt x="637" y="213"/>
                      <a:pt x="624" y="218"/>
                    </a:cubicBezTo>
                    <a:cubicBezTo>
                      <a:pt x="643" y="229"/>
                      <a:pt x="658" y="237"/>
                      <a:pt x="675" y="247"/>
                    </a:cubicBezTo>
                    <a:cubicBezTo>
                      <a:pt x="661" y="250"/>
                      <a:pt x="652" y="251"/>
                      <a:pt x="643" y="253"/>
                    </a:cubicBezTo>
                    <a:cubicBezTo>
                      <a:pt x="642" y="255"/>
                      <a:pt x="642" y="256"/>
                      <a:pt x="641" y="258"/>
                    </a:cubicBezTo>
                    <a:cubicBezTo>
                      <a:pt x="664" y="269"/>
                      <a:pt x="674" y="287"/>
                      <a:pt x="675" y="308"/>
                    </a:cubicBezTo>
                    <a:cubicBezTo>
                      <a:pt x="666" y="303"/>
                      <a:pt x="657" y="297"/>
                      <a:pt x="647" y="291"/>
                    </a:cubicBezTo>
                    <a:cubicBezTo>
                      <a:pt x="647" y="302"/>
                      <a:pt x="645" y="312"/>
                      <a:pt x="645" y="322"/>
                    </a:cubicBezTo>
                    <a:cubicBezTo>
                      <a:pt x="644" y="328"/>
                      <a:pt x="645" y="333"/>
                      <a:pt x="645" y="334"/>
                    </a:cubicBezTo>
                    <a:cubicBezTo>
                      <a:pt x="634" y="337"/>
                      <a:pt x="623" y="338"/>
                      <a:pt x="619" y="343"/>
                    </a:cubicBezTo>
                    <a:cubicBezTo>
                      <a:pt x="614" y="350"/>
                      <a:pt x="613" y="362"/>
                      <a:pt x="611" y="372"/>
                    </a:cubicBezTo>
                    <a:cubicBezTo>
                      <a:pt x="604" y="367"/>
                      <a:pt x="599" y="363"/>
                      <a:pt x="592" y="358"/>
                    </a:cubicBezTo>
                    <a:cubicBezTo>
                      <a:pt x="587" y="370"/>
                      <a:pt x="582" y="381"/>
                      <a:pt x="578" y="392"/>
                    </a:cubicBezTo>
                    <a:cubicBezTo>
                      <a:pt x="576" y="390"/>
                      <a:pt x="575" y="388"/>
                      <a:pt x="574" y="386"/>
                    </a:cubicBezTo>
                    <a:cubicBezTo>
                      <a:pt x="567" y="389"/>
                      <a:pt x="559" y="390"/>
                      <a:pt x="554" y="395"/>
                    </a:cubicBezTo>
                    <a:cubicBezTo>
                      <a:pt x="547" y="401"/>
                      <a:pt x="540" y="409"/>
                      <a:pt x="537" y="418"/>
                    </a:cubicBezTo>
                    <a:cubicBezTo>
                      <a:pt x="534" y="426"/>
                      <a:pt x="535" y="436"/>
                      <a:pt x="535" y="445"/>
                    </a:cubicBezTo>
                    <a:cubicBezTo>
                      <a:pt x="542" y="443"/>
                      <a:pt x="549" y="442"/>
                      <a:pt x="555" y="439"/>
                    </a:cubicBezTo>
                    <a:cubicBezTo>
                      <a:pt x="558" y="439"/>
                      <a:pt x="559" y="437"/>
                      <a:pt x="563" y="434"/>
                    </a:cubicBezTo>
                    <a:cubicBezTo>
                      <a:pt x="565" y="439"/>
                      <a:pt x="566" y="444"/>
                      <a:pt x="569" y="451"/>
                    </a:cubicBezTo>
                    <a:cubicBezTo>
                      <a:pt x="575" y="440"/>
                      <a:pt x="581" y="431"/>
                      <a:pt x="587" y="421"/>
                    </a:cubicBezTo>
                    <a:cubicBezTo>
                      <a:pt x="591" y="426"/>
                      <a:pt x="594" y="430"/>
                      <a:pt x="600" y="436"/>
                    </a:cubicBezTo>
                    <a:cubicBezTo>
                      <a:pt x="604" y="420"/>
                      <a:pt x="609" y="408"/>
                      <a:pt x="614" y="392"/>
                    </a:cubicBezTo>
                    <a:cubicBezTo>
                      <a:pt x="619" y="398"/>
                      <a:pt x="621" y="400"/>
                      <a:pt x="625" y="405"/>
                    </a:cubicBezTo>
                    <a:cubicBezTo>
                      <a:pt x="628" y="395"/>
                      <a:pt x="630" y="387"/>
                      <a:pt x="633" y="379"/>
                    </a:cubicBezTo>
                    <a:cubicBezTo>
                      <a:pt x="658" y="399"/>
                      <a:pt x="649" y="365"/>
                      <a:pt x="661" y="366"/>
                    </a:cubicBezTo>
                    <a:cubicBezTo>
                      <a:pt x="667" y="366"/>
                      <a:pt x="675" y="363"/>
                      <a:pt x="678" y="365"/>
                    </a:cubicBezTo>
                    <a:cubicBezTo>
                      <a:pt x="687" y="374"/>
                      <a:pt x="698" y="369"/>
                      <a:pt x="707" y="372"/>
                    </a:cubicBezTo>
                    <a:cubicBezTo>
                      <a:pt x="720" y="377"/>
                      <a:pt x="739" y="382"/>
                      <a:pt x="743" y="392"/>
                    </a:cubicBezTo>
                    <a:cubicBezTo>
                      <a:pt x="754" y="420"/>
                      <a:pt x="788" y="402"/>
                      <a:pt x="797" y="428"/>
                    </a:cubicBezTo>
                    <a:cubicBezTo>
                      <a:pt x="801" y="432"/>
                      <a:pt x="804" y="437"/>
                      <a:pt x="809" y="439"/>
                    </a:cubicBezTo>
                    <a:cubicBezTo>
                      <a:pt x="827" y="444"/>
                      <a:pt x="842" y="453"/>
                      <a:pt x="848" y="475"/>
                    </a:cubicBezTo>
                    <a:cubicBezTo>
                      <a:pt x="841" y="470"/>
                      <a:pt x="836" y="467"/>
                      <a:pt x="831" y="463"/>
                    </a:cubicBezTo>
                    <a:cubicBezTo>
                      <a:pt x="830" y="464"/>
                      <a:pt x="829" y="465"/>
                      <a:pt x="828" y="466"/>
                    </a:cubicBezTo>
                    <a:cubicBezTo>
                      <a:pt x="830" y="470"/>
                      <a:pt x="831" y="475"/>
                      <a:pt x="834" y="479"/>
                    </a:cubicBezTo>
                    <a:cubicBezTo>
                      <a:pt x="850" y="502"/>
                      <a:pt x="837" y="524"/>
                      <a:pt x="830" y="545"/>
                    </a:cubicBezTo>
                    <a:cubicBezTo>
                      <a:pt x="825" y="562"/>
                      <a:pt x="820" y="579"/>
                      <a:pt x="816" y="595"/>
                    </a:cubicBezTo>
                    <a:cubicBezTo>
                      <a:pt x="814" y="593"/>
                      <a:pt x="809" y="590"/>
                      <a:pt x="804" y="585"/>
                    </a:cubicBezTo>
                    <a:cubicBezTo>
                      <a:pt x="790" y="574"/>
                      <a:pt x="774" y="564"/>
                      <a:pt x="764" y="550"/>
                    </a:cubicBezTo>
                    <a:cubicBezTo>
                      <a:pt x="749" y="528"/>
                      <a:pt x="736" y="504"/>
                      <a:pt x="724" y="480"/>
                    </a:cubicBezTo>
                    <a:cubicBezTo>
                      <a:pt x="721" y="473"/>
                      <a:pt x="724" y="464"/>
                      <a:pt x="725" y="456"/>
                    </a:cubicBezTo>
                    <a:cubicBezTo>
                      <a:pt x="727" y="444"/>
                      <a:pt x="731" y="432"/>
                      <a:pt x="716" y="426"/>
                    </a:cubicBezTo>
                    <a:cubicBezTo>
                      <a:pt x="700" y="420"/>
                      <a:pt x="686" y="421"/>
                      <a:pt x="675" y="434"/>
                    </a:cubicBezTo>
                    <a:cubicBezTo>
                      <a:pt x="671" y="438"/>
                      <a:pt x="669" y="443"/>
                      <a:pt x="667" y="448"/>
                    </a:cubicBezTo>
                    <a:cubicBezTo>
                      <a:pt x="656" y="477"/>
                      <a:pt x="635" y="494"/>
                      <a:pt x="604" y="506"/>
                    </a:cubicBezTo>
                    <a:cubicBezTo>
                      <a:pt x="610" y="511"/>
                      <a:pt x="616" y="515"/>
                      <a:pt x="619" y="519"/>
                    </a:cubicBezTo>
                    <a:cubicBezTo>
                      <a:pt x="626" y="529"/>
                      <a:pt x="634" y="538"/>
                      <a:pt x="638" y="548"/>
                    </a:cubicBezTo>
                    <a:cubicBezTo>
                      <a:pt x="644" y="564"/>
                      <a:pt x="651" y="576"/>
                      <a:pt x="669" y="580"/>
                    </a:cubicBezTo>
                    <a:cubicBezTo>
                      <a:pt x="670" y="574"/>
                      <a:pt x="671" y="569"/>
                      <a:pt x="674" y="566"/>
                    </a:cubicBezTo>
                    <a:cubicBezTo>
                      <a:pt x="676" y="564"/>
                      <a:pt x="682" y="564"/>
                      <a:pt x="686" y="564"/>
                    </a:cubicBezTo>
                    <a:cubicBezTo>
                      <a:pt x="687" y="569"/>
                      <a:pt x="691" y="576"/>
                      <a:pt x="689" y="578"/>
                    </a:cubicBezTo>
                    <a:cubicBezTo>
                      <a:pt x="669" y="599"/>
                      <a:pt x="649" y="619"/>
                      <a:pt x="627" y="642"/>
                    </a:cubicBezTo>
                    <a:cubicBezTo>
                      <a:pt x="618" y="617"/>
                      <a:pt x="592" y="603"/>
                      <a:pt x="600" y="572"/>
                    </a:cubicBezTo>
                    <a:cubicBezTo>
                      <a:pt x="610" y="577"/>
                      <a:pt x="618" y="581"/>
                      <a:pt x="628" y="587"/>
                    </a:cubicBezTo>
                    <a:cubicBezTo>
                      <a:pt x="623" y="561"/>
                      <a:pt x="604" y="557"/>
                      <a:pt x="588" y="553"/>
                    </a:cubicBezTo>
                    <a:cubicBezTo>
                      <a:pt x="564" y="546"/>
                      <a:pt x="543" y="536"/>
                      <a:pt x="532" y="513"/>
                    </a:cubicBezTo>
                    <a:cubicBezTo>
                      <a:pt x="530" y="510"/>
                      <a:pt x="526" y="507"/>
                      <a:pt x="522" y="505"/>
                    </a:cubicBezTo>
                    <a:cubicBezTo>
                      <a:pt x="482" y="487"/>
                      <a:pt x="464" y="457"/>
                      <a:pt x="473" y="417"/>
                    </a:cubicBezTo>
                    <a:cubicBezTo>
                      <a:pt x="457" y="404"/>
                      <a:pt x="444" y="393"/>
                      <a:pt x="430" y="382"/>
                    </a:cubicBezTo>
                    <a:cubicBezTo>
                      <a:pt x="425" y="391"/>
                      <a:pt x="421" y="400"/>
                      <a:pt x="416" y="408"/>
                    </a:cubicBezTo>
                    <a:cubicBezTo>
                      <a:pt x="412" y="408"/>
                      <a:pt x="409" y="407"/>
                      <a:pt x="405" y="407"/>
                    </a:cubicBezTo>
                    <a:cubicBezTo>
                      <a:pt x="418" y="373"/>
                      <a:pt x="407" y="346"/>
                      <a:pt x="386" y="320"/>
                    </a:cubicBezTo>
                    <a:cubicBezTo>
                      <a:pt x="352" y="342"/>
                      <a:pt x="320" y="372"/>
                      <a:pt x="269" y="371"/>
                    </a:cubicBezTo>
                    <a:cubicBezTo>
                      <a:pt x="290" y="393"/>
                      <a:pt x="306" y="412"/>
                      <a:pt x="324" y="431"/>
                    </a:cubicBezTo>
                    <a:cubicBezTo>
                      <a:pt x="331" y="439"/>
                      <a:pt x="339" y="444"/>
                      <a:pt x="346" y="429"/>
                    </a:cubicBezTo>
                    <a:cubicBezTo>
                      <a:pt x="348" y="426"/>
                      <a:pt x="353" y="423"/>
                      <a:pt x="357" y="422"/>
                    </a:cubicBezTo>
                    <a:cubicBezTo>
                      <a:pt x="359" y="422"/>
                      <a:pt x="364" y="427"/>
                      <a:pt x="363" y="428"/>
                    </a:cubicBezTo>
                    <a:cubicBezTo>
                      <a:pt x="362" y="432"/>
                      <a:pt x="359" y="435"/>
                      <a:pt x="357" y="438"/>
                    </a:cubicBezTo>
                    <a:cubicBezTo>
                      <a:pt x="348" y="448"/>
                      <a:pt x="339" y="457"/>
                      <a:pt x="332" y="467"/>
                    </a:cubicBezTo>
                    <a:cubicBezTo>
                      <a:pt x="320" y="487"/>
                      <a:pt x="303" y="484"/>
                      <a:pt x="288" y="475"/>
                    </a:cubicBezTo>
                    <a:cubicBezTo>
                      <a:pt x="276" y="468"/>
                      <a:pt x="269" y="455"/>
                      <a:pt x="280" y="439"/>
                    </a:cubicBezTo>
                    <a:cubicBezTo>
                      <a:pt x="289" y="442"/>
                      <a:pt x="299" y="445"/>
                      <a:pt x="309" y="449"/>
                    </a:cubicBezTo>
                    <a:cubicBezTo>
                      <a:pt x="309" y="447"/>
                      <a:pt x="310" y="446"/>
                      <a:pt x="311" y="444"/>
                    </a:cubicBezTo>
                    <a:cubicBezTo>
                      <a:pt x="302" y="438"/>
                      <a:pt x="293" y="432"/>
                      <a:pt x="283" y="426"/>
                    </a:cubicBezTo>
                    <a:cubicBezTo>
                      <a:pt x="260" y="414"/>
                      <a:pt x="237" y="403"/>
                      <a:pt x="214" y="391"/>
                    </a:cubicBezTo>
                    <a:cubicBezTo>
                      <a:pt x="210" y="389"/>
                      <a:pt x="206" y="387"/>
                      <a:pt x="201" y="385"/>
                    </a:cubicBezTo>
                    <a:cubicBezTo>
                      <a:pt x="174" y="376"/>
                      <a:pt x="143" y="372"/>
                      <a:pt x="119" y="356"/>
                    </a:cubicBezTo>
                    <a:cubicBezTo>
                      <a:pt x="103" y="346"/>
                      <a:pt x="77" y="341"/>
                      <a:pt x="73" y="314"/>
                    </a:cubicBezTo>
                    <a:cubicBezTo>
                      <a:pt x="72" y="309"/>
                      <a:pt x="61" y="306"/>
                      <a:pt x="59" y="300"/>
                    </a:cubicBezTo>
                    <a:cubicBezTo>
                      <a:pt x="51" y="283"/>
                      <a:pt x="44" y="265"/>
                      <a:pt x="56" y="245"/>
                    </a:cubicBezTo>
                    <a:cubicBezTo>
                      <a:pt x="62" y="234"/>
                      <a:pt x="65" y="222"/>
                      <a:pt x="50" y="213"/>
                    </a:cubicBezTo>
                    <a:cubicBezTo>
                      <a:pt x="47" y="210"/>
                      <a:pt x="45" y="204"/>
                      <a:pt x="45" y="199"/>
                    </a:cubicBezTo>
                    <a:cubicBezTo>
                      <a:pt x="44" y="179"/>
                      <a:pt x="45" y="160"/>
                      <a:pt x="43" y="140"/>
                    </a:cubicBezTo>
                    <a:cubicBezTo>
                      <a:pt x="43" y="136"/>
                      <a:pt x="35" y="129"/>
                      <a:pt x="30" y="128"/>
                    </a:cubicBezTo>
                    <a:cubicBezTo>
                      <a:pt x="10" y="126"/>
                      <a:pt x="0" y="107"/>
                      <a:pt x="12" y="88"/>
                    </a:cubicBezTo>
                    <a:close/>
                    <a:moveTo>
                      <a:pt x="540" y="324"/>
                    </a:moveTo>
                    <a:cubicBezTo>
                      <a:pt x="572" y="299"/>
                      <a:pt x="575" y="266"/>
                      <a:pt x="544" y="248"/>
                    </a:cubicBezTo>
                    <a:cubicBezTo>
                      <a:pt x="532" y="240"/>
                      <a:pt x="515" y="235"/>
                      <a:pt x="501" y="236"/>
                    </a:cubicBezTo>
                    <a:cubicBezTo>
                      <a:pt x="487" y="236"/>
                      <a:pt x="470" y="233"/>
                      <a:pt x="458" y="247"/>
                    </a:cubicBezTo>
                    <a:cubicBezTo>
                      <a:pt x="437" y="270"/>
                      <a:pt x="415" y="290"/>
                      <a:pt x="391" y="313"/>
                    </a:cubicBezTo>
                    <a:cubicBezTo>
                      <a:pt x="397" y="318"/>
                      <a:pt x="402" y="322"/>
                      <a:pt x="403" y="323"/>
                    </a:cubicBezTo>
                    <a:cubicBezTo>
                      <a:pt x="411" y="313"/>
                      <a:pt x="418" y="307"/>
                      <a:pt x="427" y="296"/>
                    </a:cubicBezTo>
                    <a:cubicBezTo>
                      <a:pt x="428" y="308"/>
                      <a:pt x="429" y="315"/>
                      <a:pt x="430" y="322"/>
                    </a:cubicBezTo>
                    <a:cubicBezTo>
                      <a:pt x="437" y="318"/>
                      <a:pt x="444" y="315"/>
                      <a:pt x="451" y="311"/>
                    </a:cubicBezTo>
                    <a:cubicBezTo>
                      <a:pt x="452" y="313"/>
                      <a:pt x="454" y="314"/>
                      <a:pt x="455" y="316"/>
                    </a:cubicBezTo>
                    <a:cubicBezTo>
                      <a:pt x="450" y="324"/>
                      <a:pt x="447" y="333"/>
                      <a:pt x="441" y="339"/>
                    </a:cubicBezTo>
                    <a:cubicBezTo>
                      <a:pt x="430" y="349"/>
                      <a:pt x="434" y="355"/>
                      <a:pt x="445" y="366"/>
                    </a:cubicBezTo>
                    <a:cubicBezTo>
                      <a:pt x="457" y="355"/>
                      <a:pt x="469" y="345"/>
                      <a:pt x="479" y="334"/>
                    </a:cubicBezTo>
                    <a:cubicBezTo>
                      <a:pt x="503" y="306"/>
                      <a:pt x="511" y="304"/>
                      <a:pt x="540" y="3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35"/>
              <p:cNvSpPr>
                <a:spLocks/>
              </p:cNvSpPr>
              <p:nvPr/>
            </p:nvSpPr>
            <p:spPr bwMode="auto">
              <a:xfrm>
                <a:off x="3162234" y="2038833"/>
                <a:ext cx="131368" cy="169015"/>
              </a:xfrm>
              <a:custGeom>
                <a:avLst/>
                <a:gdLst>
                  <a:gd name="T0" fmla="*/ 107 w 146"/>
                  <a:gd name="T1" fmla="*/ 92 h 189"/>
                  <a:gd name="T2" fmla="*/ 138 w 146"/>
                  <a:gd name="T3" fmla="*/ 150 h 189"/>
                  <a:gd name="T4" fmla="*/ 103 w 146"/>
                  <a:gd name="T5" fmla="*/ 186 h 189"/>
                  <a:gd name="T6" fmla="*/ 82 w 146"/>
                  <a:gd name="T7" fmla="*/ 185 h 189"/>
                  <a:gd name="T8" fmla="*/ 21 w 146"/>
                  <a:gd name="T9" fmla="*/ 182 h 189"/>
                  <a:gd name="T10" fmla="*/ 5 w 146"/>
                  <a:gd name="T11" fmla="*/ 154 h 189"/>
                  <a:gd name="T12" fmla="*/ 34 w 146"/>
                  <a:gd name="T13" fmla="*/ 136 h 189"/>
                  <a:gd name="T14" fmla="*/ 71 w 146"/>
                  <a:gd name="T15" fmla="*/ 135 h 189"/>
                  <a:gd name="T16" fmla="*/ 51 w 146"/>
                  <a:gd name="T17" fmla="*/ 102 h 189"/>
                  <a:gd name="T18" fmla="*/ 58 w 146"/>
                  <a:gd name="T19" fmla="*/ 64 h 189"/>
                  <a:gd name="T20" fmla="*/ 53 w 146"/>
                  <a:gd name="T21" fmla="*/ 63 h 189"/>
                  <a:gd name="T22" fmla="*/ 26 w 146"/>
                  <a:gd name="T23" fmla="*/ 37 h 189"/>
                  <a:gd name="T24" fmla="*/ 59 w 146"/>
                  <a:gd name="T25" fmla="*/ 14 h 189"/>
                  <a:gd name="T26" fmla="*/ 68 w 146"/>
                  <a:gd name="T27" fmla="*/ 16 h 189"/>
                  <a:gd name="T28" fmla="*/ 116 w 146"/>
                  <a:gd name="T29" fmla="*/ 35 h 189"/>
                  <a:gd name="T30" fmla="*/ 124 w 146"/>
                  <a:gd name="T31" fmla="*/ 40 h 189"/>
                  <a:gd name="T32" fmla="*/ 138 w 146"/>
                  <a:gd name="T33" fmla="*/ 68 h 189"/>
                  <a:gd name="T34" fmla="*/ 115 w 146"/>
                  <a:gd name="T35" fmla="*/ 88 h 189"/>
                  <a:gd name="T36" fmla="*/ 107 w 146"/>
                  <a:gd name="T37" fmla="*/ 9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189">
                    <a:moveTo>
                      <a:pt x="107" y="92"/>
                    </a:moveTo>
                    <a:cubicBezTo>
                      <a:pt x="141" y="99"/>
                      <a:pt x="129" y="131"/>
                      <a:pt x="138" y="150"/>
                    </a:cubicBezTo>
                    <a:cubicBezTo>
                      <a:pt x="146" y="169"/>
                      <a:pt x="123" y="189"/>
                      <a:pt x="103" y="186"/>
                    </a:cubicBezTo>
                    <a:cubicBezTo>
                      <a:pt x="96" y="184"/>
                      <a:pt x="89" y="186"/>
                      <a:pt x="82" y="185"/>
                    </a:cubicBezTo>
                    <a:cubicBezTo>
                      <a:pt x="62" y="185"/>
                      <a:pt x="41" y="185"/>
                      <a:pt x="21" y="182"/>
                    </a:cubicBezTo>
                    <a:cubicBezTo>
                      <a:pt x="8" y="179"/>
                      <a:pt x="0" y="169"/>
                      <a:pt x="5" y="154"/>
                    </a:cubicBezTo>
                    <a:cubicBezTo>
                      <a:pt x="10" y="141"/>
                      <a:pt x="18" y="134"/>
                      <a:pt x="34" y="136"/>
                    </a:cubicBezTo>
                    <a:cubicBezTo>
                      <a:pt x="47" y="138"/>
                      <a:pt x="61" y="135"/>
                      <a:pt x="71" y="135"/>
                    </a:cubicBezTo>
                    <a:cubicBezTo>
                      <a:pt x="64" y="125"/>
                      <a:pt x="54" y="114"/>
                      <a:pt x="51" y="102"/>
                    </a:cubicBezTo>
                    <a:cubicBezTo>
                      <a:pt x="49" y="91"/>
                      <a:pt x="55" y="78"/>
                      <a:pt x="58" y="64"/>
                    </a:cubicBezTo>
                    <a:cubicBezTo>
                      <a:pt x="58" y="64"/>
                      <a:pt x="56" y="63"/>
                      <a:pt x="53" y="63"/>
                    </a:cubicBezTo>
                    <a:cubicBezTo>
                      <a:pt x="33" y="62"/>
                      <a:pt x="24" y="53"/>
                      <a:pt x="26" y="37"/>
                    </a:cubicBezTo>
                    <a:cubicBezTo>
                      <a:pt x="28" y="20"/>
                      <a:pt x="42" y="11"/>
                      <a:pt x="59" y="14"/>
                    </a:cubicBezTo>
                    <a:cubicBezTo>
                      <a:pt x="62" y="15"/>
                      <a:pt x="66" y="17"/>
                      <a:pt x="68" y="16"/>
                    </a:cubicBezTo>
                    <a:cubicBezTo>
                      <a:pt x="93" y="0"/>
                      <a:pt x="107" y="11"/>
                      <a:pt x="116" y="35"/>
                    </a:cubicBezTo>
                    <a:cubicBezTo>
                      <a:pt x="117" y="37"/>
                      <a:pt x="122" y="38"/>
                      <a:pt x="124" y="40"/>
                    </a:cubicBezTo>
                    <a:cubicBezTo>
                      <a:pt x="134" y="46"/>
                      <a:pt x="141" y="54"/>
                      <a:pt x="138" y="68"/>
                    </a:cubicBezTo>
                    <a:cubicBezTo>
                      <a:pt x="135" y="80"/>
                      <a:pt x="128" y="87"/>
                      <a:pt x="115" y="88"/>
                    </a:cubicBezTo>
                    <a:cubicBezTo>
                      <a:pt x="112" y="89"/>
                      <a:pt x="109" y="90"/>
                      <a:pt x="107" y="9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41"/>
              <p:cNvSpPr>
                <a:spLocks/>
              </p:cNvSpPr>
              <p:nvPr/>
            </p:nvSpPr>
            <p:spPr bwMode="auto">
              <a:xfrm>
                <a:off x="2837822" y="2320790"/>
                <a:ext cx="159402" cy="104934"/>
              </a:xfrm>
              <a:custGeom>
                <a:avLst/>
                <a:gdLst>
                  <a:gd name="T0" fmla="*/ 177 w 178"/>
                  <a:gd name="T1" fmla="*/ 107 h 117"/>
                  <a:gd name="T2" fmla="*/ 158 w 178"/>
                  <a:gd name="T3" fmla="*/ 115 h 117"/>
                  <a:gd name="T4" fmla="*/ 108 w 178"/>
                  <a:gd name="T5" fmla="*/ 78 h 117"/>
                  <a:gd name="T6" fmla="*/ 97 w 178"/>
                  <a:gd name="T7" fmla="*/ 72 h 117"/>
                  <a:gd name="T8" fmla="*/ 30 w 178"/>
                  <a:gd name="T9" fmla="*/ 49 h 117"/>
                  <a:gd name="T10" fmla="*/ 9 w 178"/>
                  <a:gd name="T11" fmla="*/ 34 h 117"/>
                  <a:gd name="T12" fmla="*/ 1 w 178"/>
                  <a:gd name="T13" fmla="*/ 18 h 117"/>
                  <a:gd name="T14" fmla="*/ 15 w 178"/>
                  <a:gd name="T15" fmla="*/ 7 h 117"/>
                  <a:gd name="T16" fmla="*/ 88 w 178"/>
                  <a:gd name="T17" fmla="*/ 39 h 117"/>
                  <a:gd name="T18" fmla="*/ 135 w 178"/>
                  <a:gd name="T19" fmla="*/ 63 h 117"/>
                  <a:gd name="T20" fmla="*/ 178 w 178"/>
                  <a:gd name="T21" fmla="*/ 99 h 117"/>
                  <a:gd name="T22" fmla="*/ 177 w 178"/>
                  <a:gd name="T23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17">
                    <a:moveTo>
                      <a:pt x="177" y="107"/>
                    </a:moveTo>
                    <a:cubicBezTo>
                      <a:pt x="170" y="110"/>
                      <a:pt x="162" y="117"/>
                      <a:pt x="158" y="115"/>
                    </a:cubicBezTo>
                    <a:cubicBezTo>
                      <a:pt x="139" y="107"/>
                      <a:pt x="111" y="110"/>
                      <a:pt x="108" y="78"/>
                    </a:cubicBezTo>
                    <a:cubicBezTo>
                      <a:pt x="108" y="76"/>
                      <a:pt x="100" y="72"/>
                      <a:pt x="97" y="72"/>
                    </a:cubicBezTo>
                    <a:cubicBezTo>
                      <a:pt x="69" y="77"/>
                      <a:pt x="49" y="67"/>
                      <a:pt x="30" y="49"/>
                    </a:cubicBezTo>
                    <a:cubicBezTo>
                      <a:pt x="24" y="43"/>
                      <a:pt x="15" y="40"/>
                      <a:pt x="9" y="34"/>
                    </a:cubicBezTo>
                    <a:cubicBezTo>
                      <a:pt x="5" y="30"/>
                      <a:pt x="0" y="23"/>
                      <a:pt x="1" y="18"/>
                    </a:cubicBezTo>
                    <a:cubicBezTo>
                      <a:pt x="3" y="14"/>
                      <a:pt x="10" y="8"/>
                      <a:pt x="15" y="7"/>
                    </a:cubicBezTo>
                    <a:cubicBezTo>
                      <a:pt x="44" y="0"/>
                      <a:pt x="68" y="15"/>
                      <a:pt x="88" y="39"/>
                    </a:cubicBezTo>
                    <a:cubicBezTo>
                      <a:pt x="98" y="51"/>
                      <a:pt x="121" y="53"/>
                      <a:pt x="135" y="63"/>
                    </a:cubicBezTo>
                    <a:cubicBezTo>
                      <a:pt x="151" y="73"/>
                      <a:pt x="164" y="87"/>
                      <a:pt x="178" y="99"/>
                    </a:cubicBezTo>
                    <a:cubicBezTo>
                      <a:pt x="178" y="102"/>
                      <a:pt x="177" y="105"/>
                      <a:pt x="177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45"/>
              <p:cNvSpPr>
                <a:spLocks/>
              </p:cNvSpPr>
              <p:nvPr/>
            </p:nvSpPr>
            <p:spPr bwMode="auto">
              <a:xfrm>
                <a:off x="2888287" y="1899456"/>
                <a:ext cx="99326" cy="79302"/>
              </a:xfrm>
              <a:custGeom>
                <a:avLst/>
                <a:gdLst>
                  <a:gd name="T0" fmla="*/ 111 w 111"/>
                  <a:gd name="T1" fmla="*/ 55 h 88"/>
                  <a:gd name="T2" fmla="*/ 101 w 111"/>
                  <a:gd name="T3" fmla="*/ 68 h 88"/>
                  <a:gd name="T4" fmla="*/ 37 w 111"/>
                  <a:gd name="T5" fmla="*/ 69 h 88"/>
                  <a:gd name="T6" fmla="*/ 20 w 111"/>
                  <a:gd name="T7" fmla="*/ 66 h 88"/>
                  <a:gd name="T8" fmla="*/ 1 w 111"/>
                  <a:gd name="T9" fmla="*/ 44 h 88"/>
                  <a:gd name="T10" fmla="*/ 17 w 111"/>
                  <a:gd name="T11" fmla="*/ 22 h 88"/>
                  <a:gd name="T12" fmla="*/ 38 w 111"/>
                  <a:gd name="T13" fmla="*/ 10 h 88"/>
                  <a:gd name="T14" fmla="*/ 40 w 111"/>
                  <a:gd name="T15" fmla="*/ 9 h 88"/>
                  <a:gd name="T16" fmla="*/ 111 w 111"/>
                  <a:gd name="T17" fmla="*/ 5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88">
                    <a:moveTo>
                      <a:pt x="111" y="55"/>
                    </a:moveTo>
                    <a:cubicBezTo>
                      <a:pt x="109" y="58"/>
                      <a:pt x="104" y="68"/>
                      <a:pt x="101" y="68"/>
                    </a:cubicBezTo>
                    <a:cubicBezTo>
                      <a:pt x="80" y="63"/>
                      <a:pt x="59" y="88"/>
                      <a:pt x="37" y="69"/>
                    </a:cubicBezTo>
                    <a:cubicBezTo>
                      <a:pt x="33" y="66"/>
                      <a:pt x="24" y="69"/>
                      <a:pt x="20" y="66"/>
                    </a:cubicBezTo>
                    <a:cubicBezTo>
                      <a:pt x="12" y="60"/>
                      <a:pt x="3" y="52"/>
                      <a:pt x="1" y="44"/>
                    </a:cubicBezTo>
                    <a:cubicBezTo>
                      <a:pt x="0" y="37"/>
                      <a:pt x="10" y="28"/>
                      <a:pt x="17" y="22"/>
                    </a:cubicBezTo>
                    <a:cubicBezTo>
                      <a:pt x="23" y="17"/>
                      <a:pt x="31" y="14"/>
                      <a:pt x="38" y="10"/>
                    </a:cubicBezTo>
                    <a:cubicBezTo>
                      <a:pt x="39" y="10"/>
                      <a:pt x="39" y="9"/>
                      <a:pt x="40" y="9"/>
                    </a:cubicBezTo>
                    <a:cubicBezTo>
                      <a:pt x="56" y="0"/>
                      <a:pt x="111" y="32"/>
                      <a:pt x="111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63" name="组合 162"/>
          <p:cNvGrpSpPr/>
          <p:nvPr/>
        </p:nvGrpSpPr>
        <p:grpSpPr>
          <a:xfrm>
            <a:off x="10149775" y="-311455"/>
            <a:ext cx="2029504" cy="774882"/>
            <a:chOff x="3669050" y="1386349"/>
            <a:chExt cx="4831678" cy="1844776"/>
          </a:xfrm>
        </p:grpSpPr>
        <p:sp>
          <p:nvSpPr>
            <p:cNvPr id="164" name="Freeform 6"/>
            <p:cNvSpPr>
              <a:spLocks/>
            </p:cNvSpPr>
            <p:nvPr/>
          </p:nvSpPr>
          <p:spPr bwMode="auto">
            <a:xfrm>
              <a:off x="5549947" y="1939352"/>
              <a:ext cx="1394977" cy="738770"/>
            </a:xfrm>
            <a:custGeom>
              <a:avLst/>
              <a:gdLst>
                <a:gd name="T0" fmla="*/ 286 w 686"/>
                <a:gd name="T1" fmla="*/ 116 h 363"/>
                <a:gd name="T2" fmla="*/ 420 w 686"/>
                <a:gd name="T3" fmla="*/ 246 h 363"/>
                <a:gd name="T4" fmla="*/ 565 w 686"/>
                <a:gd name="T5" fmla="*/ 347 h 363"/>
                <a:gd name="T6" fmla="*/ 566 w 686"/>
                <a:gd name="T7" fmla="*/ 353 h 363"/>
                <a:gd name="T8" fmla="*/ 511 w 686"/>
                <a:gd name="T9" fmla="*/ 362 h 363"/>
                <a:gd name="T10" fmla="*/ 349 w 686"/>
                <a:gd name="T11" fmla="*/ 294 h 363"/>
                <a:gd name="T12" fmla="*/ 220 w 686"/>
                <a:gd name="T13" fmla="*/ 147 h 363"/>
                <a:gd name="T14" fmla="*/ 146 w 686"/>
                <a:gd name="T15" fmla="*/ 70 h 363"/>
                <a:gd name="T16" fmla="*/ 41 w 686"/>
                <a:gd name="T17" fmla="*/ 85 h 363"/>
                <a:gd name="T18" fmla="*/ 32 w 686"/>
                <a:gd name="T19" fmla="*/ 149 h 363"/>
                <a:gd name="T20" fmla="*/ 90 w 686"/>
                <a:gd name="T21" fmla="*/ 195 h 363"/>
                <a:gd name="T22" fmla="*/ 119 w 686"/>
                <a:gd name="T23" fmla="*/ 178 h 363"/>
                <a:gd name="T24" fmla="*/ 112 w 686"/>
                <a:gd name="T25" fmla="*/ 128 h 363"/>
                <a:gd name="T26" fmla="*/ 94 w 686"/>
                <a:gd name="T27" fmla="*/ 117 h 363"/>
                <a:gd name="T28" fmla="*/ 144 w 686"/>
                <a:gd name="T29" fmla="*/ 138 h 363"/>
                <a:gd name="T30" fmla="*/ 145 w 686"/>
                <a:gd name="T31" fmla="*/ 196 h 363"/>
                <a:gd name="T32" fmla="*/ 89 w 686"/>
                <a:gd name="T33" fmla="*/ 219 h 363"/>
                <a:gd name="T34" fmla="*/ 7 w 686"/>
                <a:gd name="T35" fmla="*/ 96 h 363"/>
                <a:gd name="T36" fmla="*/ 53 w 686"/>
                <a:gd name="T37" fmla="*/ 39 h 363"/>
                <a:gd name="T38" fmla="*/ 244 w 686"/>
                <a:gd name="T39" fmla="*/ 10 h 363"/>
                <a:gd name="T40" fmla="*/ 531 w 686"/>
                <a:gd name="T41" fmla="*/ 206 h 363"/>
                <a:gd name="T42" fmla="*/ 546 w 686"/>
                <a:gd name="T43" fmla="*/ 235 h 363"/>
                <a:gd name="T44" fmla="*/ 676 w 686"/>
                <a:gd name="T45" fmla="*/ 319 h 363"/>
                <a:gd name="T46" fmla="*/ 686 w 686"/>
                <a:gd name="T47" fmla="*/ 322 h 363"/>
                <a:gd name="T48" fmla="*/ 685 w 686"/>
                <a:gd name="T49" fmla="*/ 329 h 363"/>
                <a:gd name="T50" fmla="*/ 589 w 686"/>
                <a:gd name="T51" fmla="*/ 317 h 363"/>
                <a:gd name="T52" fmla="*/ 424 w 686"/>
                <a:gd name="T53" fmla="*/ 217 h 363"/>
                <a:gd name="T54" fmla="*/ 334 w 686"/>
                <a:gd name="T55" fmla="*/ 132 h 363"/>
                <a:gd name="T56" fmla="*/ 287 w 686"/>
                <a:gd name="T57" fmla="*/ 111 h 363"/>
                <a:gd name="T58" fmla="*/ 286 w 686"/>
                <a:gd name="T59" fmla="*/ 116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6" h="363">
                  <a:moveTo>
                    <a:pt x="286" y="116"/>
                  </a:moveTo>
                  <a:cubicBezTo>
                    <a:pt x="330" y="160"/>
                    <a:pt x="375" y="204"/>
                    <a:pt x="420" y="246"/>
                  </a:cubicBezTo>
                  <a:cubicBezTo>
                    <a:pt x="464" y="287"/>
                    <a:pt x="510" y="324"/>
                    <a:pt x="565" y="347"/>
                  </a:cubicBezTo>
                  <a:cubicBezTo>
                    <a:pt x="565" y="349"/>
                    <a:pt x="566" y="351"/>
                    <a:pt x="566" y="353"/>
                  </a:cubicBezTo>
                  <a:cubicBezTo>
                    <a:pt x="548" y="356"/>
                    <a:pt x="529" y="361"/>
                    <a:pt x="511" y="362"/>
                  </a:cubicBezTo>
                  <a:cubicBezTo>
                    <a:pt x="448" y="363"/>
                    <a:pt x="393" y="337"/>
                    <a:pt x="349" y="294"/>
                  </a:cubicBezTo>
                  <a:cubicBezTo>
                    <a:pt x="303" y="248"/>
                    <a:pt x="264" y="196"/>
                    <a:pt x="220" y="147"/>
                  </a:cubicBezTo>
                  <a:cubicBezTo>
                    <a:pt x="196" y="120"/>
                    <a:pt x="173" y="92"/>
                    <a:pt x="146" y="70"/>
                  </a:cubicBezTo>
                  <a:cubicBezTo>
                    <a:pt x="109" y="40"/>
                    <a:pt x="71" y="48"/>
                    <a:pt x="41" y="85"/>
                  </a:cubicBezTo>
                  <a:cubicBezTo>
                    <a:pt x="26" y="104"/>
                    <a:pt x="21" y="126"/>
                    <a:pt x="32" y="149"/>
                  </a:cubicBezTo>
                  <a:cubicBezTo>
                    <a:pt x="43" y="174"/>
                    <a:pt x="62" y="191"/>
                    <a:pt x="90" y="195"/>
                  </a:cubicBezTo>
                  <a:cubicBezTo>
                    <a:pt x="104" y="198"/>
                    <a:pt x="115" y="192"/>
                    <a:pt x="119" y="178"/>
                  </a:cubicBezTo>
                  <a:cubicBezTo>
                    <a:pt x="126" y="160"/>
                    <a:pt x="127" y="142"/>
                    <a:pt x="112" y="128"/>
                  </a:cubicBezTo>
                  <a:cubicBezTo>
                    <a:pt x="107" y="124"/>
                    <a:pt x="102" y="122"/>
                    <a:pt x="94" y="117"/>
                  </a:cubicBezTo>
                  <a:cubicBezTo>
                    <a:pt x="117" y="115"/>
                    <a:pt x="134" y="119"/>
                    <a:pt x="144" y="138"/>
                  </a:cubicBezTo>
                  <a:cubicBezTo>
                    <a:pt x="154" y="157"/>
                    <a:pt x="159" y="177"/>
                    <a:pt x="145" y="196"/>
                  </a:cubicBezTo>
                  <a:cubicBezTo>
                    <a:pt x="132" y="215"/>
                    <a:pt x="109" y="224"/>
                    <a:pt x="89" y="219"/>
                  </a:cubicBezTo>
                  <a:cubicBezTo>
                    <a:pt x="40" y="207"/>
                    <a:pt x="0" y="146"/>
                    <a:pt x="7" y="96"/>
                  </a:cubicBezTo>
                  <a:cubicBezTo>
                    <a:pt x="12" y="68"/>
                    <a:pt x="30" y="51"/>
                    <a:pt x="53" y="39"/>
                  </a:cubicBezTo>
                  <a:cubicBezTo>
                    <a:pt x="113" y="9"/>
                    <a:pt x="178" y="0"/>
                    <a:pt x="244" y="10"/>
                  </a:cubicBezTo>
                  <a:cubicBezTo>
                    <a:pt x="370" y="29"/>
                    <a:pt x="467" y="94"/>
                    <a:pt x="531" y="206"/>
                  </a:cubicBezTo>
                  <a:cubicBezTo>
                    <a:pt x="536" y="216"/>
                    <a:pt x="541" y="225"/>
                    <a:pt x="546" y="235"/>
                  </a:cubicBezTo>
                  <a:cubicBezTo>
                    <a:pt x="570" y="293"/>
                    <a:pt x="614" y="319"/>
                    <a:pt x="676" y="319"/>
                  </a:cubicBezTo>
                  <a:cubicBezTo>
                    <a:pt x="679" y="319"/>
                    <a:pt x="682" y="321"/>
                    <a:pt x="686" y="322"/>
                  </a:cubicBezTo>
                  <a:cubicBezTo>
                    <a:pt x="685" y="324"/>
                    <a:pt x="685" y="327"/>
                    <a:pt x="685" y="329"/>
                  </a:cubicBezTo>
                  <a:cubicBezTo>
                    <a:pt x="653" y="325"/>
                    <a:pt x="620" y="324"/>
                    <a:pt x="589" y="317"/>
                  </a:cubicBezTo>
                  <a:cubicBezTo>
                    <a:pt x="523" y="302"/>
                    <a:pt x="470" y="266"/>
                    <a:pt x="424" y="217"/>
                  </a:cubicBezTo>
                  <a:cubicBezTo>
                    <a:pt x="396" y="186"/>
                    <a:pt x="365" y="159"/>
                    <a:pt x="334" y="132"/>
                  </a:cubicBezTo>
                  <a:cubicBezTo>
                    <a:pt x="321" y="122"/>
                    <a:pt x="303" y="118"/>
                    <a:pt x="287" y="111"/>
                  </a:cubicBezTo>
                  <a:cubicBezTo>
                    <a:pt x="286" y="113"/>
                    <a:pt x="286" y="114"/>
                    <a:pt x="286" y="1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8"/>
            <p:cNvSpPr>
              <a:spLocks/>
            </p:cNvSpPr>
            <p:nvPr/>
          </p:nvSpPr>
          <p:spPr bwMode="auto">
            <a:xfrm>
              <a:off x="6727335" y="2502675"/>
              <a:ext cx="1773393" cy="447218"/>
            </a:xfrm>
            <a:custGeom>
              <a:avLst/>
              <a:gdLst>
                <a:gd name="T0" fmla="*/ 866 w 872"/>
                <a:gd name="T1" fmla="*/ 220 h 220"/>
                <a:gd name="T2" fmla="*/ 675 w 872"/>
                <a:gd name="T3" fmla="*/ 125 h 220"/>
                <a:gd name="T4" fmla="*/ 386 w 872"/>
                <a:gd name="T5" fmla="*/ 156 h 220"/>
                <a:gd name="T6" fmla="*/ 278 w 872"/>
                <a:gd name="T7" fmla="*/ 174 h 220"/>
                <a:gd name="T8" fmla="*/ 164 w 872"/>
                <a:gd name="T9" fmla="*/ 159 h 220"/>
                <a:gd name="T10" fmla="*/ 0 w 872"/>
                <a:gd name="T11" fmla="*/ 58 h 220"/>
                <a:gd name="T12" fmla="*/ 14 w 872"/>
                <a:gd name="T13" fmla="*/ 64 h 220"/>
                <a:gd name="T14" fmla="*/ 266 w 872"/>
                <a:gd name="T15" fmla="*/ 131 h 220"/>
                <a:gd name="T16" fmla="*/ 397 w 872"/>
                <a:gd name="T17" fmla="*/ 102 h 220"/>
                <a:gd name="T18" fmla="*/ 589 w 872"/>
                <a:gd name="T19" fmla="*/ 29 h 220"/>
                <a:gd name="T20" fmla="*/ 718 w 872"/>
                <a:gd name="T21" fmla="*/ 5 h 220"/>
                <a:gd name="T22" fmla="*/ 859 w 872"/>
                <a:gd name="T23" fmla="*/ 108 h 220"/>
                <a:gd name="T24" fmla="*/ 866 w 872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20">
                  <a:moveTo>
                    <a:pt x="866" y="220"/>
                  </a:moveTo>
                  <a:cubicBezTo>
                    <a:pt x="824" y="142"/>
                    <a:pt x="751" y="129"/>
                    <a:pt x="675" y="125"/>
                  </a:cubicBezTo>
                  <a:cubicBezTo>
                    <a:pt x="577" y="120"/>
                    <a:pt x="482" y="139"/>
                    <a:pt x="386" y="156"/>
                  </a:cubicBezTo>
                  <a:cubicBezTo>
                    <a:pt x="350" y="162"/>
                    <a:pt x="314" y="168"/>
                    <a:pt x="278" y="174"/>
                  </a:cubicBezTo>
                  <a:cubicBezTo>
                    <a:pt x="238" y="180"/>
                    <a:pt x="201" y="173"/>
                    <a:pt x="164" y="159"/>
                  </a:cubicBezTo>
                  <a:cubicBezTo>
                    <a:pt x="103" y="136"/>
                    <a:pt x="49" y="100"/>
                    <a:pt x="0" y="58"/>
                  </a:cubicBezTo>
                  <a:cubicBezTo>
                    <a:pt x="4" y="60"/>
                    <a:pt x="9" y="62"/>
                    <a:pt x="14" y="64"/>
                  </a:cubicBezTo>
                  <a:cubicBezTo>
                    <a:pt x="94" y="102"/>
                    <a:pt x="177" y="125"/>
                    <a:pt x="266" y="131"/>
                  </a:cubicBezTo>
                  <a:cubicBezTo>
                    <a:pt x="312" y="134"/>
                    <a:pt x="355" y="119"/>
                    <a:pt x="397" y="102"/>
                  </a:cubicBezTo>
                  <a:cubicBezTo>
                    <a:pt x="461" y="78"/>
                    <a:pt x="524" y="50"/>
                    <a:pt x="589" y="29"/>
                  </a:cubicBezTo>
                  <a:cubicBezTo>
                    <a:pt x="630" y="15"/>
                    <a:pt x="674" y="9"/>
                    <a:pt x="718" y="5"/>
                  </a:cubicBezTo>
                  <a:cubicBezTo>
                    <a:pt x="792" y="0"/>
                    <a:pt x="839" y="36"/>
                    <a:pt x="859" y="108"/>
                  </a:cubicBezTo>
                  <a:cubicBezTo>
                    <a:pt x="869" y="143"/>
                    <a:pt x="872" y="188"/>
                    <a:pt x="866" y="2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0"/>
            <p:cNvSpPr>
              <a:spLocks/>
            </p:cNvSpPr>
            <p:nvPr/>
          </p:nvSpPr>
          <p:spPr bwMode="auto">
            <a:xfrm>
              <a:off x="7074790" y="1732084"/>
              <a:ext cx="630406" cy="929698"/>
            </a:xfrm>
            <a:custGeom>
              <a:avLst/>
              <a:gdLst>
                <a:gd name="T0" fmla="*/ 53 w 310"/>
                <a:gd name="T1" fmla="*/ 5 h 457"/>
                <a:gd name="T2" fmla="*/ 100 w 310"/>
                <a:gd name="T3" fmla="*/ 80 h 457"/>
                <a:gd name="T4" fmla="*/ 139 w 310"/>
                <a:gd name="T5" fmla="*/ 143 h 457"/>
                <a:gd name="T6" fmla="*/ 152 w 310"/>
                <a:gd name="T7" fmla="*/ 134 h 457"/>
                <a:gd name="T8" fmla="*/ 223 w 310"/>
                <a:gd name="T9" fmla="*/ 94 h 457"/>
                <a:gd name="T10" fmla="*/ 261 w 310"/>
                <a:gd name="T11" fmla="*/ 49 h 457"/>
                <a:gd name="T12" fmla="*/ 233 w 310"/>
                <a:gd name="T13" fmla="*/ 4 h 457"/>
                <a:gd name="T14" fmla="*/ 274 w 310"/>
                <a:gd name="T15" fmla="*/ 20 h 457"/>
                <a:gd name="T16" fmla="*/ 252 w 310"/>
                <a:gd name="T17" fmla="*/ 153 h 457"/>
                <a:gd name="T18" fmla="*/ 214 w 310"/>
                <a:gd name="T19" fmla="*/ 174 h 457"/>
                <a:gd name="T20" fmla="*/ 255 w 310"/>
                <a:gd name="T21" fmla="*/ 184 h 457"/>
                <a:gd name="T22" fmla="*/ 277 w 310"/>
                <a:gd name="T23" fmla="*/ 221 h 457"/>
                <a:gd name="T24" fmla="*/ 224 w 310"/>
                <a:gd name="T25" fmla="*/ 285 h 457"/>
                <a:gd name="T26" fmla="*/ 169 w 310"/>
                <a:gd name="T27" fmla="*/ 274 h 457"/>
                <a:gd name="T28" fmla="*/ 162 w 310"/>
                <a:gd name="T29" fmla="*/ 255 h 457"/>
                <a:gd name="T30" fmla="*/ 176 w 310"/>
                <a:gd name="T31" fmla="*/ 245 h 457"/>
                <a:gd name="T32" fmla="*/ 203 w 310"/>
                <a:gd name="T33" fmla="*/ 225 h 457"/>
                <a:gd name="T34" fmla="*/ 171 w 310"/>
                <a:gd name="T35" fmla="*/ 195 h 457"/>
                <a:gd name="T36" fmla="*/ 117 w 310"/>
                <a:gd name="T37" fmla="*/ 222 h 457"/>
                <a:gd name="T38" fmla="*/ 103 w 310"/>
                <a:gd name="T39" fmla="*/ 365 h 457"/>
                <a:gd name="T40" fmla="*/ 207 w 310"/>
                <a:gd name="T41" fmla="*/ 428 h 457"/>
                <a:gd name="T42" fmla="*/ 282 w 310"/>
                <a:gd name="T43" fmla="*/ 425 h 457"/>
                <a:gd name="T44" fmla="*/ 88 w 310"/>
                <a:gd name="T45" fmla="*/ 392 h 457"/>
                <a:gd name="T46" fmla="*/ 64 w 310"/>
                <a:gd name="T47" fmla="*/ 215 h 457"/>
                <a:gd name="T48" fmla="*/ 70 w 310"/>
                <a:gd name="T49" fmla="*/ 203 h 457"/>
                <a:gd name="T50" fmla="*/ 59 w 310"/>
                <a:gd name="T51" fmla="*/ 149 h 457"/>
                <a:gd name="T52" fmla="*/ 33 w 310"/>
                <a:gd name="T53" fmla="*/ 122 h 457"/>
                <a:gd name="T54" fmla="*/ 53 w 310"/>
                <a:gd name="T55" fmla="*/ 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457">
                  <a:moveTo>
                    <a:pt x="53" y="5"/>
                  </a:moveTo>
                  <a:cubicBezTo>
                    <a:pt x="49" y="42"/>
                    <a:pt x="72" y="62"/>
                    <a:pt x="100" y="80"/>
                  </a:cubicBezTo>
                  <a:cubicBezTo>
                    <a:pt x="122" y="94"/>
                    <a:pt x="140" y="111"/>
                    <a:pt x="139" y="143"/>
                  </a:cubicBezTo>
                  <a:cubicBezTo>
                    <a:pt x="145" y="139"/>
                    <a:pt x="148" y="136"/>
                    <a:pt x="152" y="134"/>
                  </a:cubicBezTo>
                  <a:cubicBezTo>
                    <a:pt x="176" y="120"/>
                    <a:pt x="199" y="105"/>
                    <a:pt x="223" y="94"/>
                  </a:cubicBezTo>
                  <a:cubicBezTo>
                    <a:pt x="244" y="85"/>
                    <a:pt x="258" y="72"/>
                    <a:pt x="261" y="49"/>
                  </a:cubicBezTo>
                  <a:cubicBezTo>
                    <a:pt x="265" y="28"/>
                    <a:pt x="256" y="13"/>
                    <a:pt x="233" y="4"/>
                  </a:cubicBezTo>
                  <a:cubicBezTo>
                    <a:pt x="251" y="0"/>
                    <a:pt x="262" y="5"/>
                    <a:pt x="274" y="20"/>
                  </a:cubicBezTo>
                  <a:cubicBezTo>
                    <a:pt x="310" y="65"/>
                    <a:pt x="301" y="122"/>
                    <a:pt x="252" y="153"/>
                  </a:cubicBezTo>
                  <a:cubicBezTo>
                    <a:pt x="241" y="160"/>
                    <a:pt x="229" y="165"/>
                    <a:pt x="214" y="174"/>
                  </a:cubicBezTo>
                  <a:cubicBezTo>
                    <a:pt x="231" y="178"/>
                    <a:pt x="243" y="181"/>
                    <a:pt x="255" y="184"/>
                  </a:cubicBezTo>
                  <a:cubicBezTo>
                    <a:pt x="274" y="190"/>
                    <a:pt x="281" y="203"/>
                    <a:pt x="277" y="221"/>
                  </a:cubicBezTo>
                  <a:cubicBezTo>
                    <a:pt x="270" y="251"/>
                    <a:pt x="252" y="273"/>
                    <a:pt x="224" y="285"/>
                  </a:cubicBezTo>
                  <a:cubicBezTo>
                    <a:pt x="204" y="294"/>
                    <a:pt x="185" y="288"/>
                    <a:pt x="169" y="274"/>
                  </a:cubicBezTo>
                  <a:cubicBezTo>
                    <a:pt x="164" y="270"/>
                    <a:pt x="161" y="261"/>
                    <a:pt x="162" y="255"/>
                  </a:cubicBezTo>
                  <a:cubicBezTo>
                    <a:pt x="162" y="251"/>
                    <a:pt x="171" y="247"/>
                    <a:pt x="176" y="245"/>
                  </a:cubicBezTo>
                  <a:cubicBezTo>
                    <a:pt x="187" y="240"/>
                    <a:pt x="205" y="245"/>
                    <a:pt x="203" y="225"/>
                  </a:cubicBezTo>
                  <a:cubicBezTo>
                    <a:pt x="202" y="207"/>
                    <a:pt x="188" y="198"/>
                    <a:pt x="171" y="195"/>
                  </a:cubicBezTo>
                  <a:cubicBezTo>
                    <a:pt x="147" y="191"/>
                    <a:pt x="129" y="204"/>
                    <a:pt x="117" y="222"/>
                  </a:cubicBezTo>
                  <a:cubicBezTo>
                    <a:pt x="87" y="267"/>
                    <a:pt x="82" y="315"/>
                    <a:pt x="103" y="365"/>
                  </a:cubicBezTo>
                  <a:cubicBezTo>
                    <a:pt x="122" y="410"/>
                    <a:pt x="161" y="426"/>
                    <a:pt x="207" y="428"/>
                  </a:cubicBezTo>
                  <a:cubicBezTo>
                    <a:pt x="233" y="429"/>
                    <a:pt x="259" y="426"/>
                    <a:pt x="282" y="425"/>
                  </a:cubicBezTo>
                  <a:cubicBezTo>
                    <a:pt x="226" y="457"/>
                    <a:pt x="137" y="456"/>
                    <a:pt x="88" y="392"/>
                  </a:cubicBezTo>
                  <a:cubicBezTo>
                    <a:pt x="45" y="338"/>
                    <a:pt x="32" y="280"/>
                    <a:pt x="64" y="215"/>
                  </a:cubicBezTo>
                  <a:cubicBezTo>
                    <a:pt x="66" y="211"/>
                    <a:pt x="68" y="207"/>
                    <a:pt x="70" y="203"/>
                  </a:cubicBezTo>
                  <a:cubicBezTo>
                    <a:pt x="83" y="174"/>
                    <a:pt x="82" y="171"/>
                    <a:pt x="59" y="149"/>
                  </a:cubicBezTo>
                  <a:cubicBezTo>
                    <a:pt x="50" y="140"/>
                    <a:pt x="41" y="132"/>
                    <a:pt x="33" y="122"/>
                  </a:cubicBezTo>
                  <a:cubicBezTo>
                    <a:pt x="0" y="82"/>
                    <a:pt x="7" y="36"/>
                    <a:pt x="53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2"/>
            <p:cNvSpPr>
              <a:spLocks/>
            </p:cNvSpPr>
            <p:nvPr/>
          </p:nvSpPr>
          <p:spPr bwMode="auto">
            <a:xfrm>
              <a:off x="5120789" y="2502675"/>
              <a:ext cx="1708030" cy="478179"/>
            </a:xfrm>
            <a:custGeom>
              <a:avLst/>
              <a:gdLst>
                <a:gd name="T0" fmla="*/ 840 w 840"/>
                <a:gd name="T1" fmla="*/ 131 h 235"/>
                <a:gd name="T2" fmla="*/ 678 w 840"/>
                <a:gd name="T3" fmla="*/ 223 h 235"/>
                <a:gd name="T4" fmla="*/ 535 w 840"/>
                <a:gd name="T5" fmla="*/ 183 h 235"/>
                <a:gd name="T6" fmla="*/ 404 w 840"/>
                <a:gd name="T7" fmla="*/ 119 h 235"/>
                <a:gd name="T8" fmla="*/ 49 w 840"/>
                <a:gd name="T9" fmla="*/ 52 h 235"/>
                <a:gd name="T10" fmla="*/ 0 w 840"/>
                <a:gd name="T11" fmla="*/ 56 h 235"/>
                <a:gd name="T12" fmla="*/ 292 w 840"/>
                <a:gd name="T13" fmla="*/ 37 h 235"/>
                <a:gd name="T14" fmla="*/ 582 w 840"/>
                <a:gd name="T15" fmla="*/ 139 h 235"/>
                <a:gd name="T16" fmla="*/ 745 w 840"/>
                <a:gd name="T17" fmla="*/ 166 h 235"/>
                <a:gd name="T18" fmla="*/ 840 w 840"/>
                <a:gd name="T19" fmla="*/ 1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0" h="235">
                  <a:moveTo>
                    <a:pt x="840" y="131"/>
                  </a:moveTo>
                  <a:cubicBezTo>
                    <a:pt x="811" y="198"/>
                    <a:pt x="749" y="235"/>
                    <a:pt x="678" y="223"/>
                  </a:cubicBezTo>
                  <a:cubicBezTo>
                    <a:pt x="629" y="215"/>
                    <a:pt x="581" y="200"/>
                    <a:pt x="535" y="183"/>
                  </a:cubicBezTo>
                  <a:cubicBezTo>
                    <a:pt x="490" y="165"/>
                    <a:pt x="446" y="143"/>
                    <a:pt x="404" y="119"/>
                  </a:cubicBezTo>
                  <a:cubicBezTo>
                    <a:pt x="293" y="53"/>
                    <a:pt x="173" y="43"/>
                    <a:pt x="49" y="52"/>
                  </a:cubicBezTo>
                  <a:cubicBezTo>
                    <a:pt x="33" y="53"/>
                    <a:pt x="16" y="56"/>
                    <a:pt x="0" y="56"/>
                  </a:cubicBezTo>
                  <a:cubicBezTo>
                    <a:pt x="96" y="24"/>
                    <a:pt x="191" y="0"/>
                    <a:pt x="292" y="37"/>
                  </a:cubicBezTo>
                  <a:cubicBezTo>
                    <a:pt x="388" y="73"/>
                    <a:pt x="484" y="107"/>
                    <a:pt x="582" y="139"/>
                  </a:cubicBezTo>
                  <a:cubicBezTo>
                    <a:pt x="634" y="156"/>
                    <a:pt x="689" y="167"/>
                    <a:pt x="745" y="166"/>
                  </a:cubicBezTo>
                  <a:cubicBezTo>
                    <a:pt x="779" y="166"/>
                    <a:pt x="811" y="159"/>
                    <a:pt x="840" y="1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4"/>
            <p:cNvSpPr>
              <a:spLocks/>
            </p:cNvSpPr>
            <p:nvPr/>
          </p:nvSpPr>
          <p:spPr bwMode="auto">
            <a:xfrm>
              <a:off x="6074568" y="1431071"/>
              <a:ext cx="430878" cy="569343"/>
            </a:xfrm>
            <a:custGeom>
              <a:avLst/>
              <a:gdLst>
                <a:gd name="T0" fmla="*/ 80 w 212"/>
                <a:gd name="T1" fmla="*/ 98 h 280"/>
                <a:gd name="T2" fmla="*/ 45 w 212"/>
                <a:gd name="T3" fmla="*/ 190 h 280"/>
                <a:gd name="T4" fmla="*/ 86 w 212"/>
                <a:gd name="T5" fmla="*/ 253 h 280"/>
                <a:gd name="T6" fmla="*/ 106 w 212"/>
                <a:gd name="T7" fmla="*/ 280 h 280"/>
                <a:gd name="T8" fmla="*/ 88 w 212"/>
                <a:gd name="T9" fmla="*/ 275 h 280"/>
                <a:gd name="T10" fmla="*/ 6 w 212"/>
                <a:gd name="T11" fmla="*/ 136 h 280"/>
                <a:gd name="T12" fmla="*/ 113 w 212"/>
                <a:gd name="T13" fmla="*/ 8 h 280"/>
                <a:gd name="T14" fmla="*/ 188 w 212"/>
                <a:gd name="T15" fmla="*/ 45 h 280"/>
                <a:gd name="T16" fmla="*/ 194 w 212"/>
                <a:gd name="T17" fmla="*/ 133 h 280"/>
                <a:gd name="T18" fmla="*/ 123 w 212"/>
                <a:gd name="T19" fmla="*/ 156 h 280"/>
                <a:gd name="T20" fmla="*/ 80 w 212"/>
                <a:gd name="T21" fmla="*/ 9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280">
                  <a:moveTo>
                    <a:pt x="80" y="98"/>
                  </a:moveTo>
                  <a:cubicBezTo>
                    <a:pt x="41" y="117"/>
                    <a:pt x="26" y="155"/>
                    <a:pt x="45" y="190"/>
                  </a:cubicBezTo>
                  <a:cubicBezTo>
                    <a:pt x="56" y="212"/>
                    <a:pt x="72" y="232"/>
                    <a:pt x="86" y="253"/>
                  </a:cubicBezTo>
                  <a:cubicBezTo>
                    <a:pt x="91" y="260"/>
                    <a:pt x="97" y="268"/>
                    <a:pt x="106" y="280"/>
                  </a:cubicBezTo>
                  <a:cubicBezTo>
                    <a:pt x="96" y="277"/>
                    <a:pt x="92" y="277"/>
                    <a:pt x="88" y="275"/>
                  </a:cubicBezTo>
                  <a:cubicBezTo>
                    <a:pt x="28" y="245"/>
                    <a:pt x="0" y="198"/>
                    <a:pt x="6" y="136"/>
                  </a:cubicBezTo>
                  <a:cubicBezTo>
                    <a:pt x="11" y="75"/>
                    <a:pt x="52" y="26"/>
                    <a:pt x="113" y="8"/>
                  </a:cubicBezTo>
                  <a:cubicBezTo>
                    <a:pt x="138" y="0"/>
                    <a:pt x="167" y="15"/>
                    <a:pt x="188" y="45"/>
                  </a:cubicBezTo>
                  <a:cubicBezTo>
                    <a:pt x="209" y="78"/>
                    <a:pt x="212" y="113"/>
                    <a:pt x="194" y="133"/>
                  </a:cubicBezTo>
                  <a:cubicBezTo>
                    <a:pt x="175" y="153"/>
                    <a:pt x="150" y="161"/>
                    <a:pt x="123" y="156"/>
                  </a:cubicBezTo>
                  <a:cubicBezTo>
                    <a:pt x="93" y="149"/>
                    <a:pt x="82" y="127"/>
                    <a:pt x="80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auto">
            <a:xfrm>
              <a:off x="3977802" y="2299707"/>
              <a:ext cx="1436259" cy="404216"/>
            </a:xfrm>
            <a:custGeom>
              <a:avLst/>
              <a:gdLst>
                <a:gd name="T0" fmla="*/ 706 w 706"/>
                <a:gd name="T1" fmla="*/ 83 h 199"/>
                <a:gd name="T2" fmla="*/ 579 w 706"/>
                <a:gd name="T3" fmla="*/ 64 h 199"/>
                <a:gd name="T4" fmla="*/ 351 w 706"/>
                <a:gd name="T5" fmla="*/ 131 h 199"/>
                <a:gd name="T6" fmla="*/ 264 w 706"/>
                <a:gd name="T7" fmla="*/ 166 h 199"/>
                <a:gd name="T8" fmla="*/ 42 w 706"/>
                <a:gd name="T9" fmla="*/ 175 h 199"/>
                <a:gd name="T10" fmla="*/ 0 w 706"/>
                <a:gd name="T11" fmla="*/ 163 h 199"/>
                <a:gd name="T12" fmla="*/ 134 w 706"/>
                <a:gd name="T13" fmla="*/ 163 h 199"/>
                <a:gd name="T14" fmla="*/ 324 w 706"/>
                <a:gd name="T15" fmla="*/ 109 h 199"/>
                <a:gd name="T16" fmla="*/ 539 w 706"/>
                <a:gd name="T17" fmla="*/ 16 h 199"/>
                <a:gd name="T18" fmla="*/ 696 w 706"/>
                <a:gd name="T19" fmla="*/ 66 h 199"/>
                <a:gd name="T20" fmla="*/ 706 w 706"/>
                <a:gd name="T21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199">
                  <a:moveTo>
                    <a:pt x="706" y="83"/>
                  </a:moveTo>
                  <a:cubicBezTo>
                    <a:pt x="665" y="55"/>
                    <a:pt x="622" y="58"/>
                    <a:pt x="579" y="64"/>
                  </a:cubicBezTo>
                  <a:cubicBezTo>
                    <a:pt x="500" y="75"/>
                    <a:pt x="425" y="103"/>
                    <a:pt x="351" y="131"/>
                  </a:cubicBezTo>
                  <a:cubicBezTo>
                    <a:pt x="322" y="142"/>
                    <a:pt x="292" y="152"/>
                    <a:pt x="264" y="166"/>
                  </a:cubicBezTo>
                  <a:cubicBezTo>
                    <a:pt x="191" y="199"/>
                    <a:pt x="117" y="197"/>
                    <a:pt x="42" y="175"/>
                  </a:cubicBezTo>
                  <a:cubicBezTo>
                    <a:pt x="26" y="171"/>
                    <a:pt x="10" y="166"/>
                    <a:pt x="0" y="163"/>
                  </a:cubicBezTo>
                  <a:cubicBezTo>
                    <a:pt x="41" y="163"/>
                    <a:pt x="88" y="164"/>
                    <a:pt x="134" y="163"/>
                  </a:cubicBezTo>
                  <a:cubicBezTo>
                    <a:pt x="202" y="161"/>
                    <a:pt x="265" y="143"/>
                    <a:pt x="324" y="109"/>
                  </a:cubicBezTo>
                  <a:cubicBezTo>
                    <a:pt x="392" y="70"/>
                    <a:pt x="461" y="33"/>
                    <a:pt x="539" y="16"/>
                  </a:cubicBezTo>
                  <a:cubicBezTo>
                    <a:pt x="608" y="0"/>
                    <a:pt x="662" y="17"/>
                    <a:pt x="696" y="66"/>
                  </a:cubicBezTo>
                  <a:cubicBezTo>
                    <a:pt x="699" y="71"/>
                    <a:pt x="702" y="77"/>
                    <a:pt x="706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8"/>
            <p:cNvSpPr>
              <a:spLocks/>
            </p:cNvSpPr>
            <p:nvPr/>
          </p:nvSpPr>
          <p:spPr bwMode="auto">
            <a:xfrm>
              <a:off x="7772278" y="2010735"/>
              <a:ext cx="390456" cy="369815"/>
            </a:xfrm>
            <a:custGeom>
              <a:avLst/>
              <a:gdLst>
                <a:gd name="T0" fmla="*/ 79 w 192"/>
                <a:gd name="T1" fmla="*/ 82 h 182"/>
                <a:gd name="T2" fmla="*/ 63 w 192"/>
                <a:gd name="T3" fmla="*/ 42 h 182"/>
                <a:gd name="T4" fmla="*/ 70 w 192"/>
                <a:gd name="T5" fmla="*/ 5 h 182"/>
                <a:gd name="T6" fmla="*/ 105 w 192"/>
                <a:gd name="T7" fmla="*/ 5 h 182"/>
                <a:gd name="T8" fmla="*/ 121 w 192"/>
                <a:gd name="T9" fmla="*/ 44 h 182"/>
                <a:gd name="T10" fmla="*/ 113 w 192"/>
                <a:gd name="T11" fmla="*/ 63 h 182"/>
                <a:gd name="T12" fmla="*/ 168 w 192"/>
                <a:gd name="T13" fmla="*/ 49 h 182"/>
                <a:gd name="T14" fmla="*/ 184 w 192"/>
                <a:gd name="T15" fmla="*/ 86 h 182"/>
                <a:gd name="T16" fmla="*/ 166 w 192"/>
                <a:gd name="T17" fmla="*/ 107 h 182"/>
                <a:gd name="T18" fmla="*/ 140 w 192"/>
                <a:gd name="T19" fmla="*/ 108 h 182"/>
                <a:gd name="T20" fmla="*/ 113 w 192"/>
                <a:gd name="T21" fmla="*/ 103 h 182"/>
                <a:gd name="T22" fmla="*/ 121 w 192"/>
                <a:gd name="T23" fmla="*/ 108 h 182"/>
                <a:gd name="T24" fmla="*/ 134 w 192"/>
                <a:gd name="T25" fmla="*/ 113 h 182"/>
                <a:gd name="T26" fmla="*/ 162 w 192"/>
                <a:gd name="T27" fmla="*/ 158 h 182"/>
                <a:gd name="T28" fmla="*/ 134 w 192"/>
                <a:gd name="T29" fmla="*/ 182 h 182"/>
                <a:gd name="T30" fmla="*/ 97 w 192"/>
                <a:gd name="T31" fmla="*/ 142 h 182"/>
                <a:gd name="T32" fmla="*/ 91 w 192"/>
                <a:gd name="T33" fmla="*/ 117 h 182"/>
                <a:gd name="T34" fmla="*/ 90 w 192"/>
                <a:gd name="T35" fmla="*/ 151 h 182"/>
                <a:gd name="T36" fmla="*/ 67 w 192"/>
                <a:gd name="T37" fmla="*/ 180 h 182"/>
                <a:gd name="T38" fmla="*/ 34 w 192"/>
                <a:gd name="T39" fmla="*/ 166 h 182"/>
                <a:gd name="T40" fmla="*/ 39 w 192"/>
                <a:gd name="T41" fmla="*/ 130 h 182"/>
                <a:gd name="T42" fmla="*/ 60 w 192"/>
                <a:gd name="T43" fmla="*/ 99 h 182"/>
                <a:gd name="T44" fmla="*/ 66 w 192"/>
                <a:gd name="T45" fmla="*/ 103 h 182"/>
                <a:gd name="T46" fmla="*/ 48 w 192"/>
                <a:gd name="T47" fmla="*/ 106 h 182"/>
                <a:gd name="T48" fmla="*/ 0 w 192"/>
                <a:gd name="T49" fmla="*/ 71 h 182"/>
                <a:gd name="T50" fmla="*/ 10 w 192"/>
                <a:gd name="T51" fmla="*/ 45 h 182"/>
                <a:gd name="T52" fmla="*/ 37 w 192"/>
                <a:gd name="T53" fmla="*/ 45 h 182"/>
                <a:gd name="T54" fmla="*/ 62 w 192"/>
                <a:gd name="T55" fmla="*/ 68 h 182"/>
                <a:gd name="T56" fmla="*/ 76 w 192"/>
                <a:gd name="T57" fmla="*/ 84 h 182"/>
                <a:gd name="T58" fmla="*/ 79 w 192"/>
                <a:gd name="T59" fmla="*/ 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182">
                  <a:moveTo>
                    <a:pt x="79" y="82"/>
                  </a:moveTo>
                  <a:cubicBezTo>
                    <a:pt x="73" y="68"/>
                    <a:pt x="68" y="55"/>
                    <a:pt x="63" y="42"/>
                  </a:cubicBezTo>
                  <a:cubicBezTo>
                    <a:pt x="57" y="28"/>
                    <a:pt x="55" y="12"/>
                    <a:pt x="70" y="5"/>
                  </a:cubicBezTo>
                  <a:cubicBezTo>
                    <a:pt x="80" y="0"/>
                    <a:pt x="95" y="0"/>
                    <a:pt x="105" y="5"/>
                  </a:cubicBezTo>
                  <a:cubicBezTo>
                    <a:pt x="120" y="12"/>
                    <a:pt x="125" y="27"/>
                    <a:pt x="121" y="44"/>
                  </a:cubicBezTo>
                  <a:cubicBezTo>
                    <a:pt x="120" y="49"/>
                    <a:pt x="117" y="53"/>
                    <a:pt x="113" y="63"/>
                  </a:cubicBezTo>
                  <a:cubicBezTo>
                    <a:pt x="132" y="46"/>
                    <a:pt x="149" y="35"/>
                    <a:pt x="168" y="49"/>
                  </a:cubicBezTo>
                  <a:cubicBezTo>
                    <a:pt x="178" y="57"/>
                    <a:pt x="192" y="69"/>
                    <a:pt x="184" y="86"/>
                  </a:cubicBezTo>
                  <a:cubicBezTo>
                    <a:pt x="180" y="94"/>
                    <a:pt x="174" y="103"/>
                    <a:pt x="166" y="107"/>
                  </a:cubicBezTo>
                  <a:cubicBezTo>
                    <a:pt x="159" y="111"/>
                    <a:pt x="149" y="109"/>
                    <a:pt x="140" y="108"/>
                  </a:cubicBezTo>
                  <a:cubicBezTo>
                    <a:pt x="131" y="106"/>
                    <a:pt x="123" y="102"/>
                    <a:pt x="113" y="103"/>
                  </a:cubicBezTo>
                  <a:cubicBezTo>
                    <a:pt x="116" y="105"/>
                    <a:pt x="118" y="107"/>
                    <a:pt x="121" y="108"/>
                  </a:cubicBezTo>
                  <a:cubicBezTo>
                    <a:pt x="125" y="110"/>
                    <a:pt x="130" y="111"/>
                    <a:pt x="134" y="113"/>
                  </a:cubicBezTo>
                  <a:cubicBezTo>
                    <a:pt x="156" y="122"/>
                    <a:pt x="167" y="140"/>
                    <a:pt x="162" y="158"/>
                  </a:cubicBezTo>
                  <a:cubicBezTo>
                    <a:pt x="159" y="172"/>
                    <a:pt x="150" y="182"/>
                    <a:pt x="134" y="182"/>
                  </a:cubicBezTo>
                  <a:cubicBezTo>
                    <a:pt x="116" y="182"/>
                    <a:pt x="100" y="165"/>
                    <a:pt x="97" y="142"/>
                  </a:cubicBezTo>
                  <a:cubicBezTo>
                    <a:pt x="95" y="134"/>
                    <a:pt x="95" y="125"/>
                    <a:pt x="91" y="117"/>
                  </a:cubicBezTo>
                  <a:cubicBezTo>
                    <a:pt x="91" y="128"/>
                    <a:pt x="94" y="141"/>
                    <a:pt x="90" y="151"/>
                  </a:cubicBezTo>
                  <a:cubicBezTo>
                    <a:pt x="86" y="162"/>
                    <a:pt x="77" y="177"/>
                    <a:pt x="67" y="180"/>
                  </a:cubicBezTo>
                  <a:cubicBezTo>
                    <a:pt x="58" y="182"/>
                    <a:pt x="39" y="175"/>
                    <a:pt x="34" y="166"/>
                  </a:cubicBezTo>
                  <a:cubicBezTo>
                    <a:pt x="29" y="158"/>
                    <a:pt x="35" y="142"/>
                    <a:pt x="39" y="130"/>
                  </a:cubicBezTo>
                  <a:cubicBezTo>
                    <a:pt x="44" y="119"/>
                    <a:pt x="53" y="109"/>
                    <a:pt x="60" y="99"/>
                  </a:cubicBezTo>
                  <a:cubicBezTo>
                    <a:pt x="62" y="100"/>
                    <a:pt x="64" y="101"/>
                    <a:pt x="66" y="103"/>
                  </a:cubicBezTo>
                  <a:cubicBezTo>
                    <a:pt x="60" y="104"/>
                    <a:pt x="54" y="106"/>
                    <a:pt x="48" y="106"/>
                  </a:cubicBezTo>
                  <a:cubicBezTo>
                    <a:pt x="21" y="110"/>
                    <a:pt x="1" y="96"/>
                    <a:pt x="0" y="71"/>
                  </a:cubicBezTo>
                  <a:cubicBezTo>
                    <a:pt x="0" y="62"/>
                    <a:pt x="3" y="49"/>
                    <a:pt x="10" y="45"/>
                  </a:cubicBezTo>
                  <a:cubicBezTo>
                    <a:pt x="16" y="40"/>
                    <a:pt x="30" y="42"/>
                    <a:pt x="37" y="45"/>
                  </a:cubicBezTo>
                  <a:cubicBezTo>
                    <a:pt x="47" y="50"/>
                    <a:pt x="54" y="60"/>
                    <a:pt x="62" y="68"/>
                  </a:cubicBezTo>
                  <a:cubicBezTo>
                    <a:pt x="67" y="73"/>
                    <a:pt x="71" y="78"/>
                    <a:pt x="76" y="84"/>
                  </a:cubicBezTo>
                  <a:cubicBezTo>
                    <a:pt x="77" y="83"/>
                    <a:pt x="78" y="82"/>
                    <a:pt x="79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9"/>
            <p:cNvSpPr>
              <a:spLocks/>
            </p:cNvSpPr>
            <p:nvPr/>
          </p:nvSpPr>
          <p:spPr bwMode="auto">
            <a:xfrm>
              <a:off x="5649711" y="2799387"/>
              <a:ext cx="396477" cy="372395"/>
            </a:xfrm>
            <a:custGeom>
              <a:avLst/>
              <a:gdLst>
                <a:gd name="T0" fmla="*/ 92 w 195"/>
                <a:gd name="T1" fmla="*/ 118 h 183"/>
                <a:gd name="T2" fmla="*/ 90 w 195"/>
                <a:gd name="T3" fmla="*/ 153 h 183"/>
                <a:gd name="T4" fmla="*/ 66 w 195"/>
                <a:gd name="T5" fmla="*/ 181 h 183"/>
                <a:gd name="T6" fmla="*/ 36 w 195"/>
                <a:gd name="T7" fmla="*/ 168 h 183"/>
                <a:gd name="T8" fmla="*/ 38 w 195"/>
                <a:gd name="T9" fmla="*/ 132 h 183"/>
                <a:gd name="T10" fmla="*/ 61 w 195"/>
                <a:gd name="T11" fmla="*/ 100 h 183"/>
                <a:gd name="T12" fmla="*/ 66 w 195"/>
                <a:gd name="T13" fmla="*/ 103 h 183"/>
                <a:gd name="T14" fmla="*/ 47 w 195"/>
                <a:gd name="T15" fmla="*/ 107 h 183"/>
                <a:gd name="T16" fmla="*/ 1 w 195"/>
                <a:gd name="T17" fmla="*/ 73 h 183"/>
                <a:gd name="T18" fmla="*/ 10 w 195"/>
                <a:gd name="T19" fmla="*/ 45 h 183"/>
                <a:gd name="T20" fmla="*/ 40 w 195"/>
                <a:gd name="T21" fmla="*/ 47 h 183"/>
                <a:gd name="T22" fmla="*/ 59 w 195"/>
                <a:gd name="T23" fmla="*/ 64 h 183"/>
                <a:gd name="T24" fmla="*/ 79 w 195"/>
                <a:gd name="T25" fmla="*/ 82 h 183"/>
                <a:gd name="T26" fmla="*/ 65 w 195"/>
                <a:gd name="T27" fmla="*/ 49 h 183"/>
                <a:gd name="T28" fmla="*/ 71 w 195"/>
                <a:gd name="T29" fmla="*/ 5 h 183"/>
                <a:gd name="T30" fmla="*/ 107 w 195"/>
                <a:gd name="T31" fmla="*/ 6 h 183"/>
                <a:gd name="T32" fmla="*/ 117 w 195"/>
                <a:gd name="T33" fmla="*/ 54 h 183"/>
                <a:gd name="T34" fmla="*/ 115 w 195"/>
                <a:gd name="T35" fmla="*/ 60 h 183"/>
                <a:gd name="T36" fmla="*/ 170 w 195"/>
                <a:gd name="T37" fmla="*/ 51 h 183"/>
                <a:gd name="T38" fmla="*/ 153 w 195"/>
                <a:gd name="T39" fmla="*/ 111 h 183"/>
                <a:gd name="T40" fmla="*/ 112 w 195"/>
                <a:gd name="T41" fmla="*/ 104 h 183"/>
                <a:gd name="T42" fmla="*/ 123 w 195"/>
                <a:gd name="T43" fmla="*/ 109 h 183"/>
                <a:gd name="T44" fmla="*/ 148 w 195"/>
                <a:gd name="T45" fmla="*/ 121 h 183"/>
                <a:gd name="T46" fmla="*/ 160 w 195"/>
                <a:gd name="T47" fmla="*/ 162 h 183"/>
                <a:gd name="T48" fmla="*/ 134 w 195"/>
                <a:gd name="T49" fmla="*/ 181 h 183"/>
                <a:gd name="T50" fmla="*/ 99 w 195"/>
                <a:gd name="T51" fmla="*/ 154 h 183"/>
                <a:gd name="T52" fmla="*/ 94 w 195"/>
                <a:gd name="T53" fmla="*/ 117 h 183"/>
                <a:gd name="T54" fmla="*/ 92 w 195"/>
                <a:gd name="T55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183">
                  <a:moveTo>
                    <a:pt x="92" y="118"/>
                  </a:moveTo>
                  <a:cubicBezTo>
                    <a:pt x="91" y="130"/>
                    <a:pt x="94" y="143"/>
                    <a:pt x="90" y="153"/>
                  </a:cubicBezTo>
                  <a:cubicBezTo>
                    <a:pt x="85" y="164"/>
                    <a:pt x="76" y="177"/>
                    <a:pt x="66" y="181"/>
                  </a:cubicBezTo>
                  <a:cubicBezTo>
                    <a:pt x="57" y="183"/>
                    <a:pt x="39" y="176"/>
                    <a:pt x="36" y="168"/>
                  </a:cubicBezTo>
                  <a:cubicBezTo>
                    <a:pt x="31" y="159"/>
                    <a:pt x="34" y="143"/>
                    <a:pt x="38" y="132"/>
                  </a:cubicBezTo>
                  <a:cubicBezTo>
                    <a:pt x="43" y="120"/>
                    <a:pt x="53" y="111"/>
                    <a:pt x="61" y="100"/>
                  </a:cubicBezTo>
                  <a:cubicBezTo>
                    <a:pt x="63" y="101"/>
                    <a:pt x="64" y="102"/>
                    <a:pt x="66" y="103"/>
                  </a:cubicBezTo>
                  <a:cubicBezTo>
                    <a:pt x="60" y="104"/>
                    <a:pt x="54" y="106"/>
                    <a:pt x="47" y="107"/>
                  </a:cubicBezTo>
                  <a:cubicBezTo>
                    <a:pt x="22" y="110"/>
                    <a:pt x="2" y="96"/>
                    <a:pt x="1" y="73"/>
                  </a:cubicBezTo>
                  <a:cubicBezTo>
                    <a:pt x="0" y="63"/>
                    <a:pt x="4" y="49"/>
                    <a:pt x="10" y="45"/>
                  </a:cubicBezTo>
                  <a:cubicBezTo>
                    <a:pt x="17" y="41"/>
                    <a:pt x="30" y="43"/>
                    <a:pt x="40" y="47"/>
                  </a:cubicBezTo>
                  <a:cubicBezTo>
                    <a:pt x="47" y="49"/>
                    <a:pt x="53" y="57"/>
                    <a:pt x="59" y="64"/>
                  </a:cubicBezTo>
                  <a:cubicBezTo>
                    <a:pt x="65" y="70"/>
                    <a:pt x="70" y="77"/>
                    <a:pt x="79" y="82"/>
                  </a:cubicBezTo>
                  <a:cubicBezTo>
                    <a:pt x="74" y="71"/>
                    <a:pt x="69" y="60"/>
                    <a:pt x="65" y="49"/>
                  </a:cubicBezTo>
                  <a:cubicBezTo>
                    <a:pt x="59" y="33"/>
                    <a:pt x="52" y="15"/>
                    <a:pt x="71" y="5"/>
                  </a:cubicBezTo>
                  <a:cubicBezTo>
                    <a:pt x="80" y="0"/>
                    <a:pt x="97" y="1"/>
                    <a:pt x="107" y="6"/>
                  </a:cubicBezTo>
                  <a:cubicBezTo>
                    <a:pt x="123" y="14"/>
                    <a:pt x="125" y="34"/>
                    <a:pt x="117" y="54"/>
                  </a:cubicBezTo>
                  <a:cubicBezTo>
                    <a:pt x="116" y="55"/>
                    <a:pt x="116" y="56"/>
                    <a:pt x="115" y="60"/>
                  </a:cubicBezTo>
                  <a:cubicBezTo>
                    <a:pt x="133" y="46"/>
                    <a:pt x="151" y="34"/>
                    <a:pt x="170" y="51"/>
                  </a:cubicBezTo>
                  <a:cubicBezTo>
                    <a:pt x="195" y="73"/>
                    <a:pt x="183" y="114"/>
                    <a:pt x="153" y="111"/>
                  </a:cubicBezTo>
                  <a:cubicBezTo>
                    <a:pt x="139" y="110"/>
                    <a:pt x="127" y="104"/>
                    <a:pt x="112" y="104"/>
                  </a:cubicBezTo>
                  <a:cubicBezTo>
                    <a:pt x="116" y="106"/>
                    <a:pt x="120" y="107"/>
                    <a:pt x="123" y="109"/>
                  </a:cubicBezTo>
                  <a:cubicBezTo>
                    <a:pt x="132" y="113"/>
                    <a:pt x="141" y="116"/>
                    <a:pt x="148" y="121"/>
                  </a:cubicBezTo>
                  <a:cubicBezTo>
                    <a:pt x="162" y="131"/>
                    <a:pt x="168" y="147"/>
                    <a:pt x="160" y="162"/>
                  </a:cubicBezTo>
                  <a:cubicBezTo>
                    <a:pt x="156" y="171"/>
                    <a:pt x="144" y="180"/>
                    <a:pt x="134" y="181"/>
                  </a:cubicBezTo>
                  <a:cubicBezTo>
                    <a:pt x="117" y="183"/>
                    <a:pt x="104" y="171"/>
                    <a:pt x="99" y="154"/>
                  </a:cubicBezTo>
                  <a:cubicBezTo>
                    <a:pt x="96" y="142"/>
                    <a:pt x="96" y="129"/>
                    <a:pt x="94" y="117"/>
                  </a:cubicBezTo>
                  <a:cubicBezTo>
                    <a:pt x="94" y="117"/>
                    <a:pt x="93" y="117"/>
                    <a:pt x="92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22"/>
            <p:cNvSpPr>
              <a:spLocks/>
            </p:cNvSpPr>
            <p:nvPr/>
          </p:nvSpPr>
          <p:spPr bwMode="auto">
            <a:xfrm>
              <a:off x="5265275" y="1555776"/>
              <a:ext cx="681148" cy="329394"/>
            </a:xfrm>
            <a:custGeom>
              <a:avLst/>
              <a:gdLst>
                <a:gd name="T0" fmla="*/ 276 w 335"/>
                <a:gd name="T1" fmla="*/ 124 h 162"/>
                <a:gd name="T2" fmla="*/ 233 w 335"/>
                <a:gd name="T3" fmla="*/ 96 h 162"/>
                <a:gd name="T4" fmla="*/ 206 w 335"/>
                <a:gd name="T5" fmla="*/ 97 h 162"/>
                <a:gd name="T6" fmla="*/ 171 w 335"/>
                <a:gd name="T7" fmla="*/ 94 h 162"/>
                <a:gd name="T8" fmla="*/ 134 w 335"/>
                <a:gd name="T9" fmla="*/ 101 h 162"/>
                <a:gd name="T10" fmla="*/ 96 w 335"/>
                <a:gd name="T11" fmla="*/ 107 h 162"/>
                <a:gd name="T12" fmla="*/ 77 w 335"/>
                <a:gd name="T13" fmla="*/ 101 h 162"/>
                <a:gd name="T14" fmla="*/ 73 w 335"/>
                <a:gd name="T15" fmla="*/ 119 h 162"/>
                <a:gd name="T16" fmla="*/ 41 w 335"/>
                <a:gd name="T17" fmla="*/ 142 h 162"/>
                <a:gd name="T18" fmla="*/ 9 w 335"/>
                <a:gd name="T19" fmla="*/ 119 h 162"/>
                <a:gd name="T20" fmla="*/ 21 w 335"/>
                <a:gd name="T21" fmla="*/ 82 h 162"/>
                <a:gd name="T22" fmla="*/ 61 w 335"/>
                <a:gd name="T23" fmla="*/ 82 h 162"/>
                <a:gd name="T24" fmla="*/ 102 w 335"/>
                <a:gd name="T25" fmla="*/ 84 h 162"/>
                <a:gd name="T26" fmla="*/ 122 w 335"/>
                <a:gd name="T27" fmla="*/ 80 h 162"/>
                <a:gd name="T28" fmla="*/ 167 w 335"/>
                <a:gd name="T29" fmla="*/ 71 h 162"/>
                <a:gd name="T30" fmla="*/ 121 w 335"/>
                <a:gd name="T31" fmla="*/ 59 h 162"/>
                <a:gd name="T32" fmla="*/ 83 w 335"/>
                <a:gd name="T33" fmla="*/ 47 h 162"/>
                <a:gd name="T34" fmla="*/ 54 w 335"/>
                <a:gd name="T35" fmla="*/ 48 h 162"/>
                <a:gd name="T36" fmla="*/ 13 w 335"/>
                <a:gd name="T37" fmla="*/ 57 h 162"/>
                <a:gd name="T38" fmla="*/ 10 w 335"/>
                <a:gd name="T39" fmla="*/ 18 h 162"/>
                <a:gd name="T40" fmla="*/ 50 w 335"/>
                <a:gd name="T41" fmla="*/ 18 h 162"/>
                <a:gd name="T42" fmla="*/ 88 w 335"/>
                <a:gd name="T43" fmla="*/ 17 h 162"/>
                <a:gd name="T44" fmla="*/ 134 w 335"/>
                <a:gd name="T45" fmla="*/ 30 h 162"/>
                <a:gd name="T46" fmla="*/ 180 w 335"/>
                <a:gd name="T47" fmla="*/ 56 h 162"/>
                <a:gd name="T48" fmla="*/ 213 w 335"/>
                <a:gd name="T49" fmla="*/ 72 h 162"/>
                <a:gd name="T50" fmla="*/ 226 w 335"/>
                <a:gd name="T51" fmla="*/ 84 h 162"/>
                <a:gd name="T52" fmla="*/ 220 w 335"/>
                <a:gd name="T53" fmla="*/ 28 h 162"/>
                <a:gd name="T54" fmla="*/ 227 w 335"/>
                <a:gd name="T55" fmla="*/ 27 h 162"/>
                <a:gd name="T56" fmla="*/ 235 w 335"/>
                <a:gd name="T57" fmla="*/ 87 h 162"/>
                <a:gd name="T58" fmla="*/ 247 w 335"/>
                <a:gd name="T59" fmla="*/ 56 h 162"/>
                <a:gd name="T60" fmla="*/ 273 w 335"/>
                <a:gd name="T61" fmla="*/ 44 h 162"/>
                <a:gd name="T62" fmla="*/ 305 w 335"/>
                <a:gd name="T63" fmla="*/ 68 h 162"/>
                <a:gd name="T64" fmla="*/ 277 w 335"/>
                <a:gd name="T65" fmla="*/ 112 h 162"/>
                <a:gd name="T66" fmla="*/ 335 w 335"/>
                <a:gd name="T67" fmla="*/ 159 h 162"/>
                <a:gd name="T68" fmla="*/ 332 w 335"/>
                <a:gd name="T69" fmla="*/ 162 h 162"/>
                <a:gd name="T70" fmla="*/ 276 w 335"/>
                <a:gd name="T71" fmla="*/ 123 h 162"/>
                <a:gd name="T72" fmla="*/ 276 w 335"/>
                <a:gd name="T73" fmla="*/ 12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5" h="162">
                  <a:moveTo>
                    <a:pt x="276" y="124"/>
                  </a:moveTo>
                  <a:cubicBezTo>
                    <a:pt x="262" y="115"/>
                    <a:pt x="249" y="103"/>
                    <a:pt x="233" y="96"/>
                  </a:cubicBezTo>
                  <a:cubicBezTo>
                    <a:pt x="226" y="93"/>
                    <a:pt x="214" y="94"/>
                    <a:pt x="206" y="97"/>
                  </a:cubicBezTo>
                  <a:cubicBezTo>
                    <a:pt x="193" y="104"/>
                    <a:pt x="182" y="104"/>
                    <a:pt x="171" y="94"/>
                  </a:cubicBezTo>
                  <a:cubicBezTo>
                    <a:pt x="159" y="82"/>
                    <a:pt x="142" y="86"/>
                    <a:pt x="134" y="101"/>
                  </a:cubicBezTo>
                  <a:cubicBezTo>
                    <a:pt x="124" y="122"/>
                    <a:pt x="115" y="123"/>
                    <a:pt x="96" y="107"/>
                  </a:cubicBezTo>
                  <a:cubicBezTo>
                    <a:pt x="92" y="103"/>
                    <a:pt x="84" y="103"/>
                    <a:pt x="77" y="101"/>
                  </a:cubicBezTo>
                  <a:cubicBezTo>
                    <a:pt x="75" y="109"/>
                    <a:pt x="74" y="114"/>
                    <a:pt x="73" y="119"/>
                  </a:cubicBezTo>
                  <a:cubicBezTo>
                    <a:pt x="68" y="134"/>
                    <a:pt x="56" y="142"/>
                    <a:pt x="41" y="142"/>
                  </a:cubicBezTo>
                  <a:cubicBezTo>
                    <a:pt x="26" y="142"/>
                    <a:pt x="14" y="134"/>
                    <a:pt x="9" y="119"/>
                  </a:cubicBezTo>
                  <a:cubicBezTo>
                    <a:pt x="5" y="105"/>
                    <a:pt x="8" y="91"/>
                    <a:pt x="21" y="82"/>
                  </a:cubicBezTo>
                  <a:cubicBezTo>
                    <a:pt x="34" y="72"/>
                    <a:pt x="50" y="71"/>
                    <a:pt x="61" y="82"/>
                  </a:cubicBezTo>
                  <a:cubicBezTo>
                    <a:pt x="76" y="96"/>
                    <a:pt x="87" y="93"/>
                    <a:pt x="102" y="84"/>
                  </a:cubicBezTo>
                  <a:cubicBezTo>
                    <a:pt x="107" y="81"/>
                    <a:pt x="115" y="81"/>
                    <a:pt x="122" y="80"/>
                  </a:cubicBezTo>
                  <a:cubicBezTo>
                    <a:pt x="137" y="78"/>
                    <a:pt x="152" y="76"/>
                    <a:pt x="167" y="71"/>
                  </a:cubicBezTo>
                  <a:cubicBezTo>
                    <a:pt x="152" y="61"/>
                    <a:pt x="139" y="50"/>
                    <a:pt x="121" y="59"/>
                  </a:cubicBezTo>
                  <a:cubicBezTo>
                    <a:pt x="105" y="67"/>
                    <a:pt x="92" y="62"/>
                    <a:pt x="83" y="47"/>
                  </a:cubicBezTo>
                  <a:cubicBezTo>
                    <a:pt x="74" y="33"/>
                    <a:pt x="64" y="34"/>
                    <a:pt x="54" y="48"/>
                  </a:cubicBezTo>
                  <a:cubicBezTo>
                    <a:pt x="44" y="64"/>
                    <a:pt x="27" y="68"/>
                    <a:pt x="13" y="57"/>
                  </a:cubicBezTo>
                  <a:cubicBezTo>
                    <a:pt x="1" y="48"/>
                    <a:pt x="0" y="29"/>
                    <a:pt x="10" y="18"/>
                  </a:cubicBezTo>
                  <a:cubicBezTo>
                    <a:pt x="20" y="6"/>
                    <a:pt x="37" y="6"/>
                    <a:pt x="50" y="18"/>
                  </a:cubicBezTo>
                  <a:cubicBezTo>
                    <a:pt x="63" y="30"/>
                    <a:pt x="74" y="34"/>
                    <a:pt x="88" y="17"/>
                  </a:cubicBezTo>
                  <a:cubicBezTo>
                    <a:pt x="102" y="0"/>
                    <a:pt x="128" y="8"/>
                    <a:pt x="134" y="30"/>
                  </a:cubicBezTo>
                  <a:cubicBezTo>
                    <a:pt x="139" y="49"/>
                    <a:pt x="162" y="62"/>
                    <a:pt x="180" y="56"/>
                  </a:cubicBezTo>
                  <a:cubicBezTo>
                    <a:pt x="196" y="51"/>
                    <a:pt x="207" y="56"/>
                    <a:pt x="213" y="72"/>
                  </a:cubicBezTo>
                  <a:cubicBezTo>
                    <a:pt x="215" y="77"/>
                    <a:pt x="219" y="82"/>
                    <a:pt x="226" y="84"/>
                  </a:cubicBezTo>
                  <a:cubicBezTo>
                    <a:pt x="224" y="66"/>
                    <a:pt x="222" y="47"/>
                    <a:pt x="220" y="28"/>
                  </a:cubicBezTo>
                  <a:cubicBezTo>
                    <a:pt x="222" y="28"/>
                    <a:pt x="225" y="27"/>
                    <a:pt x="227" y="27"/>
                  </a:cubicBezTo>
                  <a:cubicBezTo>
                    <a:pt x="229" y="46"/>
                    <a:pt x="232" y="64"/>
                    <a:pt x="235" y="87"/>
                  </a:cubicBezTo>
                  <a:cubicBezTo>
                    <a:pt x="240" y="73"/>
                    <a:pt x="241" y="62"/>
                    <a:pt x="247" y="56"/>
                  </a:cubicBezTo>
                  <a:cubicBezTo>
                    <a:pt x="253" y="49"/>
                    <a:pt x="264" y="44"/>
                    <a:pt x="273" y="44"/>
                  </a:cubicBezTo>
                  <a:cubicBezTo>
                    <a:pt x="289" y="42"/>
                    <a:pt x="300" y="51"/>
                    <a:pt x="305" y="68"/>
                  </a:cubicBezTo>
                  <a:cubicBezTo>
                    <a:pt x="310" y="86"/>
                    <a:pt x="302" y="99"/>
                    <a:pt x="277" y="112"/>
                  </a:cubicBezTo>
                  <a:cubicBezTo>
                    <a:pt x="297" y="127"/>
                    <a:pt x="316" y="143"/>
                    <a:pt x="335" y="159"/>
                  </a:cubicBezTo>
                  <a:cubicBezTo>
                    <a:pt x="334" y="160"/>
                    <a:pt x="333" y="161"/>
                    <a:pt x="332" y="162"/>
                  </a:cubicBezTo>
                  <a:cubicBezTo>
                    <a:pt x="313" y="149"/>
                    <a:pt x="294" y="136"/>
                    <a:pt x="276" y="123"/>
                  </a:cubicBezTo>
                  <a:lnTo>
                    <a:pt x="276" y="124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23"/>
            <p:cNvSpPr>
              <a:spLocks/>
            </p:cNvSpPr>
            <p:nvPr/>
          </p:nvSpPr>
          <p:spPr bwMode="auto">
            <a:xfrm>
              <a:off x="4403520" y="2611039"/>
              <a:ext cx="614065" cy="620086"/>
            </a:xfrm>
            <a:custGeom>
              <a:avLst/>
              <a:gdLst>
                <a:gd name="T0" fmla="*/ 44 w 302"/>
                <a:gd name="T1" fmla="*/ 248 h 305"/>
                <a:gd name="T2" fmla="*/ 24 w 302"/>
                <a:gd name="T3" fmla="*/ 255 h 305"/>
                <a:gd name="T4" fmla="*/ 26 w 302"/>
                <a:gd name="T5" fmla="*/ 273 h 305"/>
                <a:gd name="T6" fmla="*/ 46 w 302"/>
                <a:gd name="T7" fmla="*/ 279 h 305"/>
                <a:gd name="T8" fmla="*/ 96 w 302"/>
                <a:gd name="T9" fmla="*/ 229 h 305"/>
                <a:gd name="T10" fmla="*/ 117 w 302"/>
                <a:gd name="T11" fmla="*/ 148 h 305"/>
                <a:gd name="T12" fmla="*/ 156 w 302"/>
                <a:gd name="T13" fmla="*/ 66 h 305"/>
                <a:gd name="T14" fmla="*/ 302 w 302"/>
                <a:gd name="T15" fmla="*/ 15 h 305"/>
                <a:gd name="T16" fmla="*/ 188 w 302"/>
                <a:gd name="T17" fmla="*/ 119 h 305"/>
                <a:gd name="T18" fmla="*/ 140 w 302"/>
                <a:gd name="T19" fmla="*/ 231 h 305"/>
                <a:gd name="T20" fmla="*/ 69 w 302"/>
                <a:gd name="T21" fmla="*/ 298 h 305"/>
                <a:gd name="T22" fmla="*/ 13 w 302"/>
                <a:gd name="T23" fmla="*/ 286 h 305"/>
                <a:gd name="T24" fmla="*/ 17 w 302"/>
                <a:gd name="T25" fmla="*/ 241 h 305"/>
                <a:gd name="T26" fmla="*/ 44 w 302"/>
                <a:gd name="T27" fmla="*/ 24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305">
                  <a:moveTo>
                    <a:pt x="44" y="248"/>
                  </a:moveTo>
                  <a:cubicBezTo>
                    <a:pt x="36" y="251"/>
                    <a:pt x="27" y="251"/>
                    <a:pt x="24" y="255"/>
                  </a:cubicBezTo>
                  <a:cubicBezTo>
                    <a:pt x="21" y="259"/>
                    <a:pt x="22" y="270"/>
                    <a:pt x="26" y="273"/>
                  </a:cubicBezTo>
                  <a:cubicBezTo>
                    <a:pt x="31" y="277"/>
                    <a:pt x="40" y="281"/>
                    <a:pt x="46" y="279"/>
                  </a:cubicBezTo>
                  <a:cubicBezTo>
                    <a:pt x="71" y="271"/>
                    <a:pt x="90" y="255"/>
                    <a:pt x="96" y="229"/>
                  </a:cubicBezTo>
                  <a:cubicBezTo>
                    <a:pt x="104" y="202"/>
                    <a:pt x="107" y="174"/>
                    <a:pt x="117" y="148"/>
                  </a:cubicBezTo>
                  <a:cubicBezTo>
                    <a:pt x="127" y="120"/>
                    <a:pt x="139" y="91"/>
                    <a:pt x="156" y="66"/>
                  </a:cubicBezTo>
                  <a:cubicBezTo>
                    <a:pt x="189" y="19"/>
                    <a:pt x="247" y="0"/>
                    <a:pt x="302" y="15"/>
                  </a:cubicBezTo>
                  <a:cubicBezTo>
                    <a:pt x="243" y="29"/>
                    <a:pt x="212" y="71"/>
                    <a:pt x="188" y="119"/>
                  </a:cubicBezTo>
                  <a:cubicBezTo>
                    <a:pt x="169" y="155"/>
                    <a:pt x="156" y="193"/>
                    <a:pt x="140" y="231"/>
                  </a:cubicBezTo>
                  <a:cubicBezTo>
                    <a:pt x="126" y="264"/>
                    <a:pt x="103" y="287"/>
                    <a:pt x="69" y="298"/>
                  </a:cubicBezTo>
                  <a:cubicBezTo>
                    <a:pt x="48" y="305"/>
                    <a:pt x="29" y="303"/>
                    <a:pt x="13" y="286"/>
                  </a:cubicBezTo>
                  <a:cubicBezTo>
                    <a:pt x="0" y="272"/>
                    <a:pt x="2" y="252"/>
                    <a:pt x="17" y="241"/>
                  </a:cubicBezTo>
                  <a:cubicBezTo>
                    <a:pt x="29" y="233"/>
                    <a:pt x="37" y="236"/>
                    <a:pt x="44" y="2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28"/>
            <p:cNvSpPr>
              <a:spLocks/>
            </p:cNvSpPr>
            <p:nvPr/>
          </p:nvSpPr>
          <p:spPr bwMode="auto">
            <a:xfrm>
              <a:off x="3669050" y="2661781"/>
              <a:ext cx="381856" cy="190928"/>
            </a:xfrm>
            <a:custGeom>
              <a:avLst/>
              <a:gdLst>
                <a:gd name="T0" fmla="*/ 75 w 188"/>
                <a:gd name="T1" fmla="*/ 82 h 94"/>
                <a:gd name="T2" fmla="*/ 44 w 188"/>
                <a:gd name="T3" fmla="*/ 77 h 94"/>
                <a:gd name="T4" fmla="*/ 24 w 188"/>
                <a:gd name="T5" fmla="*/ 74 h 94"/>
                <a:gd name="T6" fmla="*/ 0 w 188"/>
                <a:gd name="T7" fmla="*/ 67 h 94"/>
                <a:gd name="T8" fmla="*/ 7 w 188"/>
                <a:gd name="T9" fmla="*/ 47 h 94"/>
                <a:gd name="T10" fmla="*/ 29 w 188"/>
                <a:gd name="T11" fmla="*/ 56 h 94"/>
                <a:gd name="T12" fmla="*/ 49 w 188"/>
                <a:gd name="T13" fmla="*/ 60 h 94"/>
                <a:gd name="T14" fmla="*/ 71 w 188"/>
                <a:gd name="T15" fmla="*/ 60 h 94"/>
                <a:gd name="T16" fmla="*/ 97 w 188"/>
                <a:gd name="T17" fmla="*/ 59 h 94"/>
                <a:gd name="T18" fmla="*/ 34 w 188"/>
                <a:gd name="T19" fmla="*/ 38 h 94"/>
                <a:gd name="T20" fmla="*/ 12 w 188"/>
                <a:gd name="T21" fmla="*/ 23 h 94"/>
                <a:gd name="T22" fmla="*/ 26 w 188"/>
                <a:gd name="T23" fmla="*/ 2 h 94"/>
                <a:gd name="T24" fmla="*/ 48 w 188"/>
                <a:gd name="T25" fmla="*/ 14 h 94"/>
                <a:gd name="T26" fmla="*/ 68 w 188"/>
                <a:gd name="T27" fmla="*/ 26 h 94"/>
                <a:gd name="T28" fmla="*/ 84 w 188"/>
                <a:gd name="T29" fmla="*/ 36 h 94"/>
                <a:gd name="T30" fmla="*/ 107 w 188"/>
                <a:gd name="T31" fmla="*/ 45 h 94"/>
                <a:gd name="T32" fmla="*/ 120 w 188"/>
                <a:gd name="T33" fmla="*/ 45 h 94"/>
                <a:gd name="T34" fmla="*/ 174 w 188"/>
                <a:gd name="T35" fmla="*/ 39 h 94"/>
                <a:gd name="T36" fmla="*/ 173 w 188"/>
                <a:gd name="T37" fmla="*/ 39 h 94"/>
                <a:gd name="T38" fmla="*/ 183 w 188"/>
                <a:gd name="T39" fmla="*/ 41 h 94"/>
                <a:gd name="T40" fmla="*/ 170 w 188"/>
                <a:gd name="T41" fmla="*/ 49 h 94"/>
                <a:gd name="T42" fmla="*/ 174 w 188"/>
                <a:gd name="T43" fmla="*/ 85 h 94"/>
                <a:gd name="T44" fmla="*/ 133 w 188"/>
                <a:gd name="T45" fmla="*/ 57 h 94"/>
                <a:gd name="T46" fmla="*/ 98 w 188"/>
                <a:gd name="T47" fmla="*/ 67 h 94"/>
                <a:gd name="T48" fmla="*/ 75 w 188"/>
                <a:gd name="T49" fmla="*/ 8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94">
                  <a:moveTo>
                    <a:pt x="75" y="82"/>
                  </a:moveTo>
                  <a:cubicBezTo>
                    <a:pt x="64" y="88"/>
                    <a:pt x="53" y="92"/>
                    <a:pt x="44" y="77"/>
                  </a:cubicBezTo>
                  <a:cubicBezTo>
                    <a:pt x="41" y="73"/>
                    <a:pt x="31" y="75"/>
                    <a:pt x="24" y="74"/>
                  </a:cubicBezTo>
                  <a:cubicBezTo>
                    <a:pt x="16" y="72"/>
                    <a:pt x="8" y="70"/>
                    <a:pt x="0" y="67"/>
                  </a:cubicBezTo>
                  <a:cubicBezTo>
                    <a:pt x="2" y="61"/>
                    <a:pt x="5" y="54"/>
                    <a:pt x="7" y="47"/>
                  </a:cubicBezTo>
                  <a:cubicBezTo>
                    <a:pt x="14" y="50"/>
                    <a:pt x="25" y="51"/>
                    <a:pt x="29" y="56"/>
                  </a:cubicBezTo>
                  <a:cubicBezTo>
                    <a:pt x="35" y="66"/>
                    <a:pt x="40" y="66"/>
                    <a:pt x="49" y="60"/>
                  </a:cubicBezTo>
                  <a:cubicBezTo>
                    <a:pt x="55" y="57"/>
                    <a:pt x="64" y="59"/>
                    <a:pt x="71" y="60"/>
                  </a:cubicBezTo>
                  <a:cubicBezTo>
                    <a:pt x="79" y="60"/>
                    <a:pt x="88" y="62"/>
                    <a:pt x="97" y="59"/>
                  </a:cubicBezTo>
                  <a:cubicBezTo>
                    <a:pt x="76" y="53"/>
                    <a:pt x="61" y="30"/>
                    <a:pt x="34" y="38"/>
                  </a:cubicBezTo>
                  <a:cubicBezTo>
                    <a:pt x="28" y="40"/>
                    <a:pt x="15" y="30"/>
                    <a:pt x="12" y="23"/>
                  </a:cubicBezTo>
                  <a:cubicBezTo>
                    <a:pt x="10" y="18"/>
                    <a:pt x="20" y="3"/>
                    <a:pt x="26" y="2"/>
                  </a:cubicBezTo>
                  <a:cubicBezTo>
                    <a:pt x="33" y="0"/>
                    <a:pt x="46" y="8"/>
                    <a:pt x="48" y="14"/>
                  </a:cubicBezTo>
                  <a:cubicBezTo>
                    <a:pt x="52" y="26"/>
                    <a:pt x="53" y="35"/>
                    <a:pt x="68" y="26"/>
                  </a:cubicBezTo>
                  <a:cubicBezTo>
                    <a:pt x="71" y="24"/>
                    <a:pt x="81" y="31"/>
                    <a:pt x="84" y="36"/>
                  </a:cubicBezTo>
                  <a:cubicBezTo>
                    <a:pt x="89" y="47"/>
                    <a:pt x="95" y="51"/>
                    <a:pt x="107" y="45"/>
                  </a:cubicBezTo>
                  <a:cubicBezTo>
                    <a:pt x="110" y="44"/>
                    <a:pt x="117" y="43"/>
                    <a:pt x="120" y="45"/>
                  </a:cubicBezTo>
                  <a:cubicBezTo>
                    <a:pt x="140" y="61"/>
                    <a:pt x="157" y="50"/>
                    <a:pt x="174" y="39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6" y="40"/>
                    <a:pt x="178" y="40"/>
                    <a:pt x="183" y="41"/>
                  </a:cubicBezTo>
                  <a:cubicBezTo>
                    <a:pt x="178" y="44"/>
                    <a:pt x="174" y="46"/>
                    <a:pt x="170" y="49"/>
                  </a:cubicBezTo>
                  <a:cubicBezTo>
                    <a:pt x="182" y="61"/>
                    <a:pt x="188" y="73"/>
                    <a:pt x="174" y="85"/>
                  </a:cubicBezTo>
                  <a:cubicBezTo>
                    <a:pt x="163" y="94"/>
                    <a:pt x="156" y="89"/>
                    <a:pt x="133" y="57"/>
                  </a:cubicBezTo>
                  <a:cubicBezTo>
                    <a:pt x="124" y="70"/>
                    <a:pt x="114" y="75"/>
                    <a:pt x="98" y="67"/>
                  </a:cubicBezTo>
                  <a:cubicBezTo>
                    <a:pt x="92" y="64"/>
                    <a:pt x="75" y="65"/>
                    <a:pt x="75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32"/>
            <p:cNvSpPr>
              <a:spLocks/>
            </p:cNvSpPr>
            <p:nvPr/>
          </p:nvSpPr>
          <p:spPr bwMode="auto">
            <a:xfrm>
              <a:off x="5901701" y="1703702"/>
              <a:ext cx="152227" cy="153086"/>
            </a:xfrm>
            <a:custGeom>
              <a:avLst/>
              <a:gdLst>
                <a:gd name="T0" fmla="*/ 75 w 75"/>
                <a:gd name="T1" fmla="*/ 37 h 75"/>
                <a:gd name="T2" fmla="*/ 37 w 75"/>
                <a:gd name="T3" fmla="*/ 75 h 75"/>
                <a:gd name="T4" fmla="*/ 0 w 75"/>
                <a:gd name="T5" fmla="*/ 38 h 75"/>
                <a:gd name="T6" fmla="*/ 38 w 75"/>
                <a:gd name="T7" fmla="*/ 0 h 75"/>
                <a:gd name="T8" fmla="*/ 75 w 75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75" y="37"/>
                  </a:moveTo>
                  <a:cubicBezTo>
                    <a:pt x="75" y="58"/>
                    <a:pt x="59" y="75"/>
                    <a:pt x="37" y="75"/>
                  </a:cubicBezTo>
                  <a:cubicBezTo>
                    <a:pt x="17" y="75"/>
                    <a:pt x="0" y="5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34"/>
            <p:cNvSpPr>
              <a:spLocks/>
            </p:cNvSpPr>
            <p:nvPr/>
          </p:nvSpPr>
          <p:spPr bwMode="auto">
            <a:xfrm>
              <a:off x="5527586" y="1775085"/>
              <a:ext cx="223609" cy="126425"/>
            </a:xfrm>
            <a:custGeom>
              <a:avLst/>
              <a:gdLst>
                <a:gd name="T0" fmla="*/ 110 w 110"/>
                <a:gd name="T1" fmla="*/ 4 h 62"/>
                <a:gd name="T2" fmla="*/ 70 w 110"/>
                <a:gd name="T3" fmla="*/ 15 h 62"/>
                <a:gd name="T4" fmla="*/ 55 w 110"/>
                <a:gd name="T5" fmla="*/ 33 h 62"/>
                <a:gd name="T6" fmla="*/ 26 w 110"/>
                <a:gd name="T7" fmla="*/ 61 h 62"/>
                <a:gd name="T8" fmla="*/ 2 w 110"/>
                <a:gd name="T9" fmla="*/ 31 h 62"/>
                <a:gd name="T10" fmla="*/ 36 w 110"/>
                <a:gd name="T11" fmla="*/ 8 h 62"/>
                <a:gd name="T12" fmla="*/ 72 w 110"/>
                <a:gd name="T13" fmla="*/ 4 h 62"/>
                <a:gd name="T14" fmla="*/ 109 w 110"/>
                <a:gd name="T15" fmla="*/ 0 h 62"/>
                <a:gd name="T16" fmla="*/ 110 w 110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62">
                  <a:moveTo>
                    <a:pt x="110" y="4"/>
                  </a:moveTo>
                  <a:cubicBezTo>
                    <a:pt x="96" y="7"/>
                    <a:pt x="83" y="11"/>
                    <a:pt x="70" y="15"/>
                  </a:cubicBezTo>
                  <a:cubicBezTo>
                    <a:pt x="60" y="17"/>
                    <a:pt x="54" y="21"/>
                    <a:pt x="55" y="33"/>
                  </a:cubicBezTo>
                  <a:cubicBezTo>
                    <a:pt x="56" y="52"/>
                    <a:pt x="43" y="62"/>
                    <a:pt x="26" y="61"/>
                  </a:cubicBezTo>
                  <a:cubicBezTo>
                    <a:pt x="10" y="60"/>
                    <a:pt x="0" y="47"/>
                    <a:pt x="2" y="31"/>
                  </a:cubicBezTo>
                  <a:cubicBezTo>
                    <a:pt x="4" y="14"/>
                    <a:pt x="17" y="7"/>
                    <a:pt x="36" y="8"/>
                  </a:cubicBezTo>
                  <a:cubicBezTo>
                    <a:pt x="48" y="9"/>
                    <a:pt x="60" y="6"/>
                    <a:pt x="72" y="4"/>
                  </a:cubicBezTo>
                  <a:cubicBezTo>
                    <a:pt x="85" y="3"/>
                    <a:pt x="97" y="1"/>
                    <a:pt x="109" y="0"/>
                  </a:cubicBezTo>
                  <a:cubicBezTo>
                    <a:pt x="109" y="1"/>
                    <a:pt x="109" y="2"/>
                    <a:pt x="110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6"/>
            <p:cNvSpPr>
              <a:spLocks/>
            </p:cNvSpPr>
            <p:nvPr/>
          </p:nvSpPr>
          <p:spPr bwMode="auto">
            <a:xfrm>
              <a:off x="5734855" y="1795726"/>
              <a:ext cx="114385" cy="109225"/>
            </a:xfrm>
            <a:custGeom>
              <a:avLst/>
              <a:gdLst>
                <a:gd name="T0" fmla="*/ 45 w 56"/>
                <a:gd name="T1" fmla="*/ 5 h 54"/>
                <a:gd name="T2" fmla="*/ 50 w 56"/>
                <a:gd name="T3" fmla="*/ 16 h 54"/>
                <a:gd name="T4" fmla="*/ 42 w 56"/>
                <a:gd name="T5" fmla="*/ 49 h 54"/>
                <a:gd name="T6" fmla="*/ 10 w 56"/>
                <a:gd name="T7" fmla="*/ 49 h 54"/>
                <a:gd name="T8" fmla="*/ 2 w 56"/>
                <a:gd name="T9" fmla="*/ 18 h 54"/>
                <a:gd name="T10" fmla="*/ 32 w 56"/>
                <a:gd name="T11" fmla="*/ 2 h 54"/>
                <a:gd name="T12" fmla="*/ 45 w 56"/>
                <a:gd name="T13" fmla="*/ 6 h 54"/>
                <a:gd name="T14" fmla="*/ 45 w 56"/>
                <a:gd name="T1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4">
                  <a:moveTo>
                    <a:pt x="45" y="5"/>
                  </a:moveTo>
                  <a:cubicBezTo>
                    <a:pt x="46" y="9"/>
                    <a:pt x="48" y="12"/>
                    <a:pt x="50" y="16"/>
                  </a:cubicBezTo>
                  <a:cubicBezTo>
                    <a:pt x="56" y="29"/>
                    <a:pt x="55" y="43"/>
                    <a:pt x="42" y="49"/>
                  </a:cubicBezTo>
                  <a:cubicBezTo>
                    <a:pt x="33" y="54"/>
                    <a:pt x="17" y="54"/>
                    <a:pt x="10" y="49"/>
                  </a:cubicBezTo>
                  <a:cubicBezTo>
                    <a:pt x="3" y="44"/>
                    <a:pt x="0" y="28"/>
                    <a:pt x="2" y="18"/>
                  </a:cubicBezTo>
                  <a:cubicBezTo>
                    <a:pt x="5" y="4"/>
                    <a:pt x="18" y="0"/>
                    <a:pt x="32" y="2"/>
                  </a:cubicBezTo>
                  <a:cubicBezTo>
                    <a:pt x="37" y="3"/>
                    <a:pt x="41" y="5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auto">
            <a:xfrm>
              <a:off x="5704753" y="1496433"/>
              <a:ext cx="99764" cy="101484"/>
            </a:xfrm>
            <a:custGeom>
              <a:avLst/>
              <a:gdLst>
                <a:gd name="T0" fmla="*/ 26 w 49"/>
                <a:gd name="T1" fmla="*/ 0 h 50"/>
                <a:gd name="T2" fmla="*/ 49 w 49"/>
                <a:gd name="T3" fmla="*/ 25 h 50"/>
                <a:gd name="T4" fmla="*/ 25 w 49"/>
                <a:gd name="T5" fmla="*/ 49 h 50"/>
                <a:gd name="T6" fmla="*/ 1 w 49"/>
                <a:gd name="T7" fmla="*/ 23 h 50"/>
                <a:gd name="T8" fmla="*/ 26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6" y="0"/>
                  </a:moveTo>
                  <a:cubicBezTo>
                    <a:pt x="41" y="2"/>
                    <a:pt x="49" y="10"/>
                    <a:pt x="49" y="25"/>
                  </a:cubicBezTo>
                  <a:cubicBezTo>
                    <a:pt x="49" y="40"/>
                    <a:pt x="40" y="48"/>
                    <a:pt x="25" y="49"/>
                  </a:cubicBezTo>
                  <a:cubicBezTo>
                    <a:pt x="11" y="50"/>
                    <a:pt x="0" y="37"/>
                    <a:pt x="1" y="23"/>
                  </a:cubicBezTo>
                  <a:cubicBezTo>
                    <a:pt x="2" y="9"/>
                    <a:pt x="11" y="1"/>
                    <a:pt x="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auto">
            <a:xfrm>
              <a:off x="5414061" y="1474073"/>
              <a:ext cx="153947" cy="132445"/>
            </a:xfrm>
            <a:custGeom>
              <a:avLst/>
              <a:gdLst>
                <a:gd name="T0" fmla="*/ 72 w 76"/>
                <a:gd name="T1" fmla="*/ 65 h 65"/>
                <a:gd name="T2" fmla="*/ 52 w 76"/>
                <a:gd name="T3" fmla="*/ 47 h 65"/>
                <a:gd name="T4" fmla="*/ 28 w 76"/>
                <a:gd name="T5" fmla="*/ 41 h 65"/>
                <a:gd name="T6" fmla="*/ 3 w 76"/>
                <a:gd name="T7" fmla="*/ 29 h 65"/>
                <a:gd name="T8" fmla="*/ 13 w 76"/>
                <a:gd name="T9" fmla="*/ 6 h 65"/>
                <a:gd name="T10" fmla="*/ 39 w 76"/>
                <a:gd name="T11" fmla="*/ 16 h 65"/>
                <a:gd name="T12" fmla="*/ 58 w 76"/>
                <a:gd name="T13" fmla="*/ 40 h 65"/>
                <a:gd name="T14" fmla="*/ 76 w 76"/>
                <a:gd name="T15" fmla="*/ 61 h 65"/>
                <a:gd name="T16" fmla="*/ 72 w 7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5">
                  <a:moveTo>
                    <a:pt x="72" y="65"/>
                  </a:moveTo>
                  <a:cubicBezTo>
                    <a:pt x="65" y="59"/>
                    <a:pt x="60" y="51"/>
                    <a:pt x="52" y="47"/>
                  </a:cubicBezTo>
                  <a:cubicBezTo>
                    <a:pt x="45" y="43"/>
                    <a:pt x="36" y="44"/>
                    <a:pt x="28" y="41"/>
                  </a:cubicBezTo>
                  <a:cubicBezTo>
                    <a:pt x="19" y="38"/>
                    <a:pt x="7" y="36"/>
                    <a:pt x="3" y="29"/>
                  </a:cubicBezTo>
                  <a:cubicBezTo>
                    <a:pt x="0" y="25"/>
                    <a:pt x="6" y="10"/>
                    <a:pt x="13" y="6"/>
                  </a:cubicBezTo>
                  <a:cubicBezTo>
                    <a:pt x="23" y="0"/>
                    <a:pt x="32" y="6"/>
                    <a:pt x="39" y="16"/>
                  </a:cubicBezTo>
                  <a:cubicBezTo>
                    <a:pt x="44" y="25"/>
                    <a:pt x="52" y="32"/>
                    <a:pt x="58" y="40"/>
                  </a:cubicBezTo>
                  <a:cubicBezTo>
                    <a:pt x="64" y="47"/>
                    <a:pt x="70" y="54"/>
                    <a:pt x="76" y="61"/>
                  </a:cubicBezTo>
                  <a:cubicBezTo>
                    <a:pt x="75" y="63"/>
                    <a:pt x="73" y="64"/>
                    <a:pt x="72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auto">
            <a:xfrm>
              <a:off x="4050906" y="2734885"/>
              <a:ext cx="93744" cy="95464"/>
            </a:xfrm>
            <a:custGeom>
              <a:avLst/>
              <a:gdLst>
                <a:gd name="T0" fmla="*/ 46 w 46"/>
                <a:gd name="T1" fmla="*/ 31 h 47"/>
                <a:gd name="T2" fmla="*/ 24 w 46"/>
                <a:gd name="T3" fmla="*/ 45 h 47"/>
                <a:gd name="T4" fmla="*/ 3 w 46"/>
                <a:gd name="T5" fmla="*/ 23 h 47"/>
                <a:gd name="T6" fmla="*/ 24 w 46"/>
                <a:gd name="T7" fmla="*/ 2 h 47"/>
                <a:gd name="T8" fmla="*/ 46 w 46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46" y="31"/>
                  </a:moveTo>
                  <a:cubicBezTo>
                    <a:pt x="41" y="34"/>
                    <a:pt x="33" y="43"/>
                    <a:pt x="24" y="45"/>
                  </a:cubicBezTo>
                  <a:cubicBezTo>
                    <a:pt x="11" y="47"/>
                    <a:pt x="0" y="37"/>
                    <a:pt x="3" y="23"/>
                  </a:cubicBezTo>
                  <a:cubicBezTo>
                    <a:pt x="5" y="15"/>
                    <a:pt x="15" y="4"/>
                    <a:pt x="24" y="2"/>
                  </a:cubicBezTo>
                  <a:cubicBezTo>
                    <a:pt x="37" y="0"/>
                    <a:pt x="45" y="10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auto">
            <a:xfrm>
              <a:off x="5849239" y="1508474"/>
              <a:ext cx="92884" cy="93744"/>
            </a:xfrm>
            <a:custGeom>
              <a:avLst/>
              <a:gdLst>
                <a:gd name="T0" fmla="*/ 29 w 46"/>
                <a:gd name="T1" fmla="*/ 0 h 46"/>
                <a:gd name="T2" fmla="*/ 44 w 46"/>
                <a:gd name="T3" fmla="*/ 25 h 46"/>
                <a:gd name="T4" fmla="*/ 23 w 46"/>
                <a:gd name="T5" fmla="*/ 46 h 46"/>
                <a:gd name="T6" fmla="*/ 3 w 46"/>
                <a:gd name="T7" fmla="*/ 24 h 46"/>
                <a:gd name="T8" fmla="*/ 19 w 46"/>
                <a:gd name="T9" fmla="*/ 0 h 46"/>
                <a:gd name="T10" fmla="*/ 29 w 46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29" y="0"/>
                  </a:moveTo>
                  <a:cubicBezTo>
                    <a:pt x="34" y="8"/>
                    <a:pt x="43" y="16"/>
                    <a:pt x="44" y="25"/>
                  </a:cubicBezTo>
                  <a:cubicBezTo>
                    <a:pt x="46" y="38"/>
                    <a:pt x="36" y="46"/>
                    <a:pt x="23" y="46"/>
                  </a:cubicBezTo>
                  <a:cubicBezTo>
                    <a:pt x="10" y="46"/>
                    <a:pt x="0" y="37"/>
                    <a:pt x="3" y="24"/>
                  </a:cubicBezTo>
                  <a:cubicBezTo>
                    <a:pt x="4" y="15"/>
                    <a:pt x="14" y="8"/>
                    <a:pt x="19" y="0"/>
                  </a:cubicBezTo>
                  <a:cubicBezTo>
                    <a:pt x="22" y="0"/>
                    <a:pt x="26" y="0"/>
                    <a:pt x="2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45"/>
            <p:cNvSpPr>
              <a:spLocks/>
            </p:cNvSpPr>
            <p:nvPr/>
          </p:nvSpPr>
          <p:spPr bwMode="auto">
            <a:xfrm>
              <a:off x="5578328" y="1541155"/>
              <a:ext cx="93744" cy="91164"/>
            </a:xfrm>
            <a:custGeom>
              <a:avLst/>
              <a:gdLst>
                <a:gd name="T0" fmla="*/ 46 w 46"/>
                <a:gd name="T1" fmla="*/ 28 h 45"/>
                <a:gd name="T2" fmla="*/ 21 w 46"/>
                <a:gd name="T3" fmla="*/ 43 h 45"/>
                <a:gd name="T4" fmla="*/ 0 w 46"/>
                <a:gd name="T5" fmla="*/ 23 h 45"/>
                <a:gd name="T6" fmla="*/ 21 w 46"/>
                <a:gd name="T7" fmla="*/ 2 h 45"/>
                <a:gd name="T8" fmla="*/ 46 w 46"/>
                <a:gd name="T9" fmla="*/ 18 h 45"/>
                <a:gd name="T10" fmla="*/ 46 w 46"/>
                <a:gd name="T11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5">
                  <a:moveTo>
                    <a:pt x="46" y="28"/>
                  </a:moveTo>
                  <a:cubicBezTo>
                    <a:pt x="37" y="33"/>
                    <a:pt x="30" y="42"/>
                    <a:pt x="21" y="43"/>
                  </a:cubicBezTo>
                  <a:cubicBezTo>
                    <a:pt x="8" y="45"/>
                    <a:pt x="0" y="35"/>
                    <a:pt x="0" y="23"/>
                  </a:cubicBezTo>
                  <a:cubicBezTo>
                    <a:pt x="0" y="10"/>
                    <a:pt x="8" y="0"/>
                    <a:pt x="21" y="2"/>
                  </a:cubicBezTo>
                  <a:cubicBezTo>
                    <a:pt x="30" y="4"/>
                    <a:pt x="38" y="12"/>
                    <a:pt x="46" y="18"/>
                  </a:cubicBezTo>
                  <a:cubicBezTo>
                    <a:pt x="46" y="21"/>
                    <a:pt x="46" y="24"/>
                    <a:pt x="46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48"/>
            <p:cNvSpPr>
              <a:spLocks/>
            </p:cNvSpPr>
            <p:nvPr/>
          </p:nvSpPr>
          <p:spPr bwMode="auto">
            <a:xfrm>
              <a:off x="3847937" y="2661781"/>
              <a:ext cx="105785" cy="86864"/>
            </a:xfrm>
            <a:custGeom>
              <a:avLst/>
              <a:gdLst>
                <a:gd name="T0" fmla="*/ 52 w 52"/>
                <a:gd name="T1" fmla="*/ 43 h 43"/>
                <a:gd name="T2" fmla="*/ 9 w 52"/>
                <a:gd name="T3" fmla="*/ 30 h 43"/>
                <a:gd name="T4" fmla="*/ 1 w 52"/>
                <a:gd name="T5" fmla="*/ 12 h 43"/>
                <a:gd name="T6" fmla="*/ 15 w 52"/>
                <a:gd name="T7" fmla="*/ 0 h 43"/>
                <a:gd name="T8" fmla="*/ 30 w 52"/>
                <a:gd name="T9" fmla="*/ 12 h 43"/>
                <a:gd name="T10" fmla="*/ 52 w 5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3">
                  <a:moveTo>
                    <a:pt x="52" y="43"/>
                  </a:moveTo>
                  <a:cubicBezTo>
                    <a:pt x="38" y="39"/>
                    <a:pt x="23" y="36"/>
                    <a:pt x="9" y="30"/>
                  </a:cubicBezTo>
                  <a:cubicBezTo>
                    <a:pt x="5" y="27"/>
                    <a:pt x="0" y="18"/>
                    <a:pt x="1" y="12"/>
                  </a:cubicBezTo>
                  <a:cubicBezTo>
                    <a:pt x="2" y="7"/>
                    <a:pt x="10" y="0"/>
                    <a:pt x="15" y="0"/>
                  </a:cubicBezTo>
                  <a:cubicBezTo>
                    <a:pt x="21" y="0"/>
                    <a:pt x="31" y="9"/>
                    <a:pt x="30" y="12"/>
                  </a:cubicBezTo>
                  <a:cubicBezTo>
                    <a:pt x="26" y="31"/>
                    <a:pt x="41" y="35"/>
                    <a:pt x="52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50"/>
            <p:cNvSpPr>
              <a:spLocks/>
            </p:cNvSpPr>
            <p:nvPr/>
          </p:nvSpPr>
          <p:spPr bwMode="auto">
            <a:xfrm>
              <a:off x="3968342" y="2681562"/>
              <a:ext cx="64503" cy="67083"/>
            </a:xfrm>
            <a:custGeom>
              <a:avLst/>
              <a:gdLst>
                <a:gd name="T0" fmla="*/ 27 w 32"/>
                <a:gd name="T1" fmla="*/ 29 h 33"/>
                <a:gd name="T2" fmla="*/ 14 w 32"/>
                <a:gd name="T3" fmla="*/ 31 h 33"/>
                <a:gd name="T4" fmla="*/ 0 w 32"/>
                <a:gd name="T5" fmla="*/ 14 h 33"/>
                <a:gd name="T6" fmla="*/ 15 w 32"/>
                <a:gd name="T7" fmla="*/ 1 h 33"/>
                <a:gd name="T8" fmla="*/ 30 w 32"/>
                <a:gd name="T9" fmla="*/ 17 h 33"/>
                <a:gd name="T10" fmla="*/ 26 w 32"/>
                <a:gd name="T11" fmla="*/ 30 h 33"/>
                <a:gd name="T12" fmla="*/ 27 w 32"/>
                <a:gd name="T13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7" y="29"/>
                  </a:moveTo>
                  <a:cubicBezTo>
                    <a:pt x="22" y="30"/>
                    <a:pt x="16" y="33"/>
                    <a:pt x="14" y="31"/>
                  </a:cubicBezTo>
                  <a:cubicBezTo>
                    <a:pt x="8" y="27"/>
                    <a:pt x="1" y="20"/>
                    <a:pt x="0" y="14"/>
                  </a:cubicBezTo>
                  <a:cubicBezTo>
                    <a:pt x="0" y="10"/>
                    <a:pt x="11" y="0"/>
                    <a:pt x="15" y="1"/>
                  </a:cubicBezTo>
                  <a:cubicBezTo>
                    <a:pt x="21" y="2"/>
                    <a:pt x="26" y="11"/>
                    <a:pt x="30" y="17"/>
                  </a:cubicBezTo>
                  <a:cubicBezTo>
                    <a:pt x="32" y="20"/>
                    <a:pt x="28" y="25"/>
                    <a:pt x="26" y="30"/>
                  </a:cubicBezTo>
                  <a:cubicBezTo>
                    <a:pt x="26" y="29"/>
                    <a:pt x="27" y="29"/>
                    <a:pt x="27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52"/>
            <p:cNvSpPr>
              <a:spLocks/>
            </p:cNvSpPr>
            <p:nvPr/>
          </p:nvSpPr>
          <p:spPr bwMode="auto">
            <a:xfrm>
              <a:off x="3909000" y="2860450"/>
              <a:ext cx="56762" cy="69663"/>
            </a:xfrm>
            <a:custGeom>
              <a:avLst/>
              <a:gdLst>
                <a:gd name="T0" fmla="*/ 14 w 28"/>
                <a:gd name="T1" fmla="*/ 34 h 34"/>
                <a:gd name="T2" fmla="*/ 1 w 28"/>
                <a:gd name="T3" fmla="*/ 15 h 34"/>
                <a:gd name="T4" fmla="*/ 16 w 28"/>
                <a:gd name="T5" fmla="*/ 0 h 34"/>
                <a:gd name="T6" fmla="*/ 28 w 28"/>
                <a:gd name="T7" fmla="*/ 15 h 34"/>
                <a:gd name="T8" fmla="*/ 14 w 28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4">
                  <a:moveTo>
                    <a:pt x="14" y="34"/>
                  </a:moveTo>
                  <a:cubicBezTo>
                    <a:pt x="8" y="25"/>
                    <a:pt x="0" y="19"/>
                    <a:pt x="1" y="15"/>
                  </a:cubicBezTo>
                  <a:cubicBezTo>
                    <a:pt x="3" y="9"/>
                    <a:pt x="11" y="5"/>
                    <a:pt x="16" y="0"/>
                  </a:cubicBezTo>
                  <a:cubicBezTo>
                    <a:pt x="21" y="5"/>
                    <a:pt x="28" y="10"/>
                    <a:pt x="28" y="15"/>
                  </a:cubicBezTo>
                  <a:cubicBezTo>
                    <a:pt x="28" y="20"/>
                    <a:pt x="21" y="26"/>
                    <a:pt x="14" y="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53"/>
            <p:cNvSpPr>
              <a:spLocks/>
            </p:cNvSpPr>
            <p:nvPr/>
          </p:nvSpPr>
          <p:spPr bwMode="auto">
            <a:xfrm>
              <a:off x="5785596" y="1386349"/>
              <a:ext cx="67083" cy="55042"/>
            </a:xfrm>
            <a:custGeom>
              <a:avLst/>
              <a:gdLst>
                <a:gd name="T0" fmla="*/ 33 w 33"/>
                <a:gd name="T1" fmla="*/ 16 h 27"/>
                <a:gd name="T2" fmla="*/ 12 w 33"/>
                <a:gd name="T3" fmla="*/ 26 h 27"/>
                <a:gd name="T4" fmla="*/ 1 w 33"/>
                <a:gd name="T5" fmla="*/ 12 h 27"/>
                <a:gd name="T6" fmla="*/ 15 w 33"/>
                <a:gd name="T7" fmla="*/ 0 h 27"/>
                <a:gd name="T8" fmla="*/ 33 w 33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7">
                  <a:moveTo>
                    <a:pt x="33" y="16"/>
                  </a:moveTo>
                  <a:cubicBezTo>
                    <a:pt x="23" y="21"/>
                    <a:pt x="17" y="27"/>
                    <a:pt x="12" y="26"/>
                  </a:cubicBezTo>
                  <a:cubicBezTo>
                    <a:pt x="7" y="25"/>
                    <a:pt x="0" y="16"/>
                    <a:pt x="1" y="12"/>
                  </a:cubicBezTo>
                  <a:cubicBezTo>
                    <a:pt x="1" y="7"/>
                    <a:pt x="10" y="0"/>
                    <a:pt x="15" y="0"/>
                  </a:cubicBezTo>
                  <a:cubicBezTo>
                    <a:pt x="20" y="1"/>
                    <a:pt x="25" y="8"/>
                    <a:pt x="3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54"/>
            <p:cNvSpPr>
              <a:spLocks/>
            </p:cNvSpPr>
            <p:nvPr/>
          </p:nvSpPr>
          <p:spPr bwMode="auto">
            <a:xfrm>
              <a:off x="3737853" y="2828628"/>
              <a:ext cx="89444" cy="60202"/>
            </a:xfrm>
            <a:custGeom>
              <a:avLst/>
              <a:gdLst>
                <a:gd name="T0" fmla="*/ 41 w 44"/>
                <a:gd name="T1" fmla="*/ 0 h 30"/>
                <a:gd name="T2" fmla="*/ 43 w 44"/>
                <a:gd name="T3" fmla="*/ 7 h 30"/>
                <a:gd name="T4" fmla="*/ 15 w 44"/>
                <a:gd name="T5" fmla="*/ 28 h 30"/>
                <a:gd name="T6" fmla="*/ 3 w 44"/>
                <a:gd name="T7" fmla="*/ 26 h 30"/>
                <a:gd name="T8" fmla="*/ 2 w 44"/>
                <a:gd name="T9" fmla="*/ 12 h 30"/>
                <a:gd name="T10" fmla="*/ 15 w 44"/>
                <a:gd name="T11" fmla="*/ 8 h 30"/>
                <a:gd name="T12" fmla="*/ 41 w 44"/>
                <a:gd name="T13" fmla="*/ 0 h 30"/>
                <a:gd name="T14" fmla="*/ 41 w 44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41" y="0"/>
                  </a:moveTo>
                  <a:cubicBezTo>
                    <a:pt x="42" y="3"/>
                    <a:pt x="44" y="7"/>
                    <a:pt x="43" y="7"/>
                  </a:cubicBezTo>
                  <a:cubicBezTo>
                    <a:pt x="34" y="14"/>
                    <a:pt x="25" y="22"/>
                    <a:pt x="15" y="28"/>
                  </a:cubicBezTo>
                  <a:cubicBezTo>
                    <a:pt x="12" y="30"/>
                    <a:pt x="5" y="28"/>
                    <a:pt x="3" y="26"/>
                  </a:cubicBezTo>
                  <a:cubicBezTo>
                    <a:pt x="1" y="22"/>
                    <a:pt x="0" y="15"/>
                    <a:pt x="2" y="12"/>
                  </a:cubicBezTo>
                  <a:cubicBezTo>
                    <a:pt x="4" y="9"/>
                    <a:pt x="11" y="7"/>
                    <a:pt x="15" y="8"/>
                  </a:cubicBezTo>
                  <a:cubicBezTo>
                    <a:pt x="26" y="13"/>
                    <a:pt x="35" y="1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57"/>
            <p:cNvSpPr>
              <a:spLocks/>
            </p:cNvSpPr>
            <p:nvPr/>
          </p:nvSpPr>
          <p:spPr bwMode="auto">
            <a:xfrm>
              <a:off x="3998443" y="2875070"/>
              <a:ext cx="49022" cy="62783"/>
            </a:xfrm>
            <a:custGeom>
              <a:avLst/>
              <a:gdLst>
                <a:gd name="T0" fmla="*/ 11 w 24"/>
                <a:gd name="T1" fmla="*/ 31 h 31"/>
                <a:gd name="T2" fmla="*/ 0 w 24"/>
                <a:gd name="T3" fmla="*/ 12 h 31"/>
                <a:gd name="T4" fmla="*/ 13 w 24"/>
                <a:gd name="T5" fmla="*/ 0 h 31"/>
                <a:gd name="T6" fmla="*/ 24 w 24"/>
                <a:gd name="T7" fmla="*/ 14 h 31"/>
                <a:gd name="T8" fmla="*/ 11 w 24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1" y="31"/>
                  </a:moveTo>
                  <a:cubicBezTo>
                    <a:pt x="6" y="22"/>
                    <a:pt x="0" y="17"/>
                    <a:pt x="0" y="12"/>
                  </a:cubicBezTo>
                  <a:cubicBezTo>
                    <a:pt x="1" y="8"/>
                    <a:pt x="8" y="4"/>
                    <a:pt x="13" y="0"/>
                  </a:cubicBezTo>
                  <a:cubicBezTo>
                    <a:pt x="17" y="5"/>
                    <a:pt x="23" y="9"/>
                    <a:pt x="24" y="14"/>
                  </a:cubicBezTo>
                  <a:cubicBezTo>
                    <a:pt x="24" y="18"/>
                    <a:pt x="17" y="23"/>
                    <a:pt x="1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60"/>
            <p:cNvSpPr>
              <a:spLocks/>
            </p:cNvSpPr>
            <p:nvPr/>
          </p:nvSpPr>
          <p:spPr bwMode="auto">
            <a:xfrm>
              <a:off x="3841917" y="2824328"/>
              <a:ext cx="61063" cy="49022"/>
            </a:xfrm>
            <a:custGeom>
              <a:avLst/>
              <a:gdLst>
                <a:gd name="T0" fmla="*/ 30 w 30"/>
                <a:gd name="T1" fmla="*/ 12 h 24"/>
                <a:gd name="T2" fmla="*/ 12 w 30"/>
                <a:gd name="T3" fmla="*/ 23 h 24"/>
                <a:gd name="T4" fmla="*/ 1 w 30"/>
                <a:gd name="T5" fmla="*/ 12 h 24"/>
                <a:gd name="T6" fmla="*/ 12 w 30"/>
                <a:gd name="T7" fmla="*/ 0 h 24"/>
                <a:gd name="T8" fmla="*/ 30 w 30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cubicBezTo>
                    <a:pt x="21" y="18"/>
                    <a:pt x="16" y="24"/>
                    <a:pt x="12" y="23"/>
                  </a:cubicBezTo>
                  <a:cubicBezTo>
                    <a:pt x="7" y="23"/>
                    <a:pt x="0" y="16"/>
                    <a:pt x="1" y="12"/>
                  </a:cubicBezTo>
                  <a:cubicBezTo>
                    <a:pt x="1" y="7"/>
                    <a:pt x="8" y="1"/>
                    <a:pt x="12" y="0"/>
                  </a:cubicBezTo>
                  <a:cubicBezTo>
                    <a:pt x="17" y="0"/>
                    <a:pt x="21" y="6"/>
                    <a:pt x="30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22957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4285891" y="1625565"/>
            <a:ext cx="3620220" cy="3606870"/>
            <a:chOff x="695325" y="1861575"/>
            <a:chExt cx="3620220" cy="3606870"/>
          </a:xfrm>
        </p:grpSpPr>
        <p:grpSp>
          <p:nvGrpSpPr>
            <p:cNvPr id="2" name="组合 1"/>
            <p:cNvGrpSpPr/>
            <p:nvPr/>
          </p:nvGrpSpPr>
          <p:grpSpPr>
            <a:xfrm>
              <a:off x="695325" y="1861575"/>
              <a:ext cx="3620220" cy="3606870"/>
              <a:chOff x="4380931" y="1750773"/>
              <a:chExt cx="3393295" cy="3380785"/>
            </a:xfrm>
          </p:grpSpPr>
          <p:sp>
            <p:nvSpPr>
              <p:cNvPr id="3" name="Freeform 62"/>
              <p:cNvSpPr>
                <a:spLocks/>
              </p:cNvSpPr>
              <p:nvPr/>
            </p:nvSpPr>
            <p:spPr bwMode="auto">
              <a:xfrm>
                <a:off x="5871903" y="5082594"/>
                <a:ext cx="32119" cy="23628"/>
              </a:xfrm>
              <a:custGeom>
                <a:avLst/>
                <a:gdLst>
                  <a:gd name="T0" fmla="*/ 37 w 37"/>
                  <a:gd name="T1" fmla="*/ 0 h 27"/>
                  <a:gd name="T2" fmla="*/ 37 w 37"/>
                  <a:gd name="T3" fmla="*/ 27 h 27"/>
                  <a:gd name="T4" fmla="*/ 23 w 37"/>
                  <a:gd name="T5" fmla="*/ 17 h 27"/>
                  <a:gd name="T6" fmla="*/ 0 w 37"/>
                  <a:gd name="T7" fmla="*/ 22 h 27"/>
                  <a:gd name="T8" fmla="*/ 0 w 37"/>
                  <a:gd name="T9" fmla="*/ 6 h 27"/>
                  <a:gd name="T10" fmla="*/ 37 w 37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">
                    <a:moveTo>
                      <a:pt x="37" y="0"/>
                    </a:moveTo>
                    <a:cubicBezTo>
                      <a:pt x="37" y="13"/>
                      <a:pt x="37" y="21"/>
                      <a:pt x="37" y="27"/>
                    </a:cubicBezTo>
                    <a:cubicBezTo>
                      <a:pt x="33" y="24"/>
                      <a:pt x="28" y="17"/>
                      <a:pt x="23" y="17"/>
                    </a:cubicBezTo>
                    <a:cubicBezTo>
                      <a:pt x="15" y="16"/>
                      <a:pt x="7" y="20"/>
                      <a:pt x="0" y="22"/>
                    </a:cubicBezTo>
                    <a:cubicBezTo>
                      <a:pt x="0" y="20"/>
                      <a:pt x="0" y="13"/>
                      <a:pt x="0" y="6"/>
                    </a:cubicBezTo>
                    <a:cubicBezTo>
                      <a:pt x="13" y="19"/>
                      <a:pt x="29" y="18"/>
                      <a:pt x="37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" name="Freeform 71"/>
              <p:cNvSpPr>
                <a:spLocks noEditPoints="1"/>
              </p:cNvSpPr>
              <p:nvPr/>
            </p:nvSpPr>
            <p:spPr bwMode="auto">
              <a:xfrm>
                <a:off x="4452373" y="1798665"/>
                <a:ext cx="3289099" cy="3285406"/>
              </a:xfrm>
              <a:custGeom>
                <a:avLst/>
                <a:gdLst>
                  <a:gd name="T0" fmla="*/ 1876 w 3769"/>
                  <a:gd name="T1" fmla="*/ 2 h 3764"/>
                  <a:gd name="T2" fmla="*/ 3765 w 3769"/>
                  <a:gd name="T3" fmla="*/ 1891 h 3764"/>
                  <a:gd name="T4" fmla="*/ 1883 w 3769"/>
                  <a:gd name="T5" fmla="*/ 3764 h 3764"/>
                  <a:gd name="T6" fmla="*/ 3 w 3769"/>
                  <a:gd name="T7" fmla="*/ 1890 h 3764"/>
                  <a:gd name="T8" fmla="*/ 1876 w 3769"/>
                  <a:gd name="T9" fmla="*/ 2 h 3764"/>
                  <a:gd name="T10" fmla="*/ 841 w 3769"/>
                  <a:gd name="T11" fmla="*/ 365 h 3764"/>
                  <a:gd name="T12" fmla="*/ 792 w 3769"/>
                  <a:gd name="T13" fmla="*/ 398 h 3764"/>
                  <a:gd name="T14" fmla="*/ 751 w 3769"/>
                  <a:gd name="T15" fmla="*/ 426 h 3764"/>
                  <a:gd name="T16" fmla="*/ 410 w 3769"/>
                  <a:gd name="T17" fmla="*/ 771 h 3764"/>
                  <a:gd name="T18" fmla="*/ 350 w 3769"/>
                  <a:gd name="T19" fmla="*/ 859 h 3764"/>
                  <a:gd name="T20" fmla="*/ 351 w 3769"/>
                  <a:gd name="T21" fmla="*/ 859 h 3764"/>
                  <a:gd name="T22" fmla="*/ 338 w 3769"/>
                  <a:gd name="T23" fmla="*/ 872 h 3764"/>
                  <a:gd name="T24" fmla="*/ 136 w 3769"/>
                  <a:gd name="T25" fmla="*/ 1288 h 3764"/>
                  <a:gd name="T26" fmla="*/ 39 w 3769"/>
                  <a:gd name="T27" fmla="*/ 1787 h 3764"/>
                  <a:gd name="T28" fmla="*/ 62 w 3769"/>
                  <a:gd name="T29" fmla="*/ 2195 h 3764"/>
                  <a:gd name="T30" fmla="*/ 193 w 3769"/>
                  <a:gd name="T31" fmla="*/ 2631 h 3764"/>
                  <a:gd name="T32" fmla="*/ 640 w 3769"/>
                  <a:gd name="T33" fmla="*/ 3251 h 3764"/>
                  <a:gd name="T34" fmla="*/ 1038 w 3769"/>
                  <a:gd name="T35" fmla="*/ 3527 h 3764"/>
                  <a:gd name="T36" fmla="*/ 1500 w 3769"/>
                  <a:gd name="T37" fmla="*/ 3690 h 3764"/>
                  <a:gd name="T38" fmla="*/ 1776 w 3769"/>
                  <a:gd name="T39" fmla="*/ 3728 h 3764"/>
                  <a:gd name="T40" fmla="*/ 1776 w 3769"/>
                  <a:gd name="T41" fmla="*/ 3727 h 3764"/>
                  <a:gd name="T42" fmla="*/ 1787 w 3769"/>
                  <a:gd name="T43" fmla="*/ 3730 h 3764"/>
                  <a:gd name="T44" fmla="*/ 2161 w 3769"/>
                  <a:gd name="T45" fmla="*/ 3710 h 3764"/>
                  <a:gd name="T46" fmla="*/ 2794 w 3769"/>
                  <a:gd name="T47" fmla="*/ 3489 h 3764"/>
                  <a:gd name="T48" fmla="*/ 2943 w 3769"/>
                  <a:gd name="T49" fmla="*/ 3394 h 3764"/>
                  <a:gd name="T50" fmla="*/ 2945 w 3769"/>
                  <a:gd name="T51" fmla="*/ 3391 h 3764"/>
                  <a:gd name="T52" fmla="*/ 2959 w 3769"/>
                  <a:gd name="T53" fmla="*/ 3385 h 3764"/>
                  <a:gd name="T54" fmla="*/ 3341 w 3769"/>
                  <a:gd name="T55" fmla="*/ 3015 h 3764"/>
                  <a:gd name="T56" fmla="*/ 3726 w 3769"/>
                  <a:gd name="T57" fmla="*/ 1964 h 3764"/>
                  <a:gd name="T58" fmla="*/ 3667 w 3769"/>
                  <a:gd name="T59" fmla="*/ 1415 h 3764"/>
                  <a:gd name="T60" fmla="*/ 3421 w 3769"/>
                  <a:gd name="T61" fmla="*/ 865 h 3764"/>
                  <a:gd name="T62" fmla="*/ 3001 w 3769"/>
                  <a:gd name="T63" fmla="*/ 417 h 3764"/>
                  <a:gd name="T64" fmla="*/ 2369 w 3769"/>
                  <a:gd name="T65" fmla="*/ 108 h 3764"/>
                  <a:gd name="T66" fmla="*/ 2192 w 3769"/>
                  <a:gd name="T67" fmla="*/ 67 h 3764"/>
                  <a:gd name="T68" fmla="*/ 2140 w 3769"/>
                  <a:gd name="T69" fmla="*/ 62 h 3764"/>
                  <a:gd name="T70" fmla="*/ 2062 w 3769"/>
                  <a:gd name="T71" fmla="*/ 50 h 3764"/>
                  <a:gd name="T72" fmla="*/ 1986 w 3769"/>
                  <a:gd name="T73" fmla="*/ 48 h 3764"/>
                  <a:gd name="T74" fmla="*/ 1985 w 3769"/>
                  <a:gd name="T75" fmla="*/ 43 h 3764"/>
                  <a:gd name="T76" fmla="*/ 1971 w 3769"/>
                  <a:gd name="T77" fmla="*/ 42 h 3764"/>
                  <a:gd name="T78" fmla="*/ 1883 w 3769"/>
                  <a:gd name="T79" fmla="*/ 45 h 3764"/>
                  <a:gd name="T80" fmla="*/ 1772 w 3769"/>
                  <a:gd name="T81" fmla="*/ 48 h 3764"/>
                  <a:gd name="T82" fmla="*/ 1716 w 3769"/>
                  <a:gd name="T83" fmla="*/ 51 h 3764"/>
                  <a:gd name="T84" fmla="*/ 1655 w 3769"/>
                  <a:gd name="T85" fmla="*/ 55 h 3764"/>
                  <a:gd name="T86" fmla="*/ 1579 w 3769"/>
                  <a:gd name="T87" fmla="*/ 69 h 3764"/>
                  <a:gd name="T88" fmla="*/ 1556 w 3769"/>
                  <a:gd name="T89" fmla="*/ 73 h 3764"/>
                  <a:gd name="T90" fmla="*/ 1485 w 3769"/>
                  <a:gd name="T91" fmla="*/ 84 h 3764"/>
                  <a:gd name="T92" fmla="*/ 1259 w 3769"/>
                  <a:gd name="T93" fmla="*/ 148 h 3764"/>
                  <a:gd name="T94" fmla="*/ 858 w 3769"/>
                  <a:gd name="T95" fmla="*/ 348 h 3764"/>
                  <a:gd name="T96" fmla="*/ 841 w 3769"/>
                  <a:gd name="T97" fmla="*/ 365 h 3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69" h="3764">
                    <a:moveTo>
                      <a:pt x="1876" y="2"/>
                    </a:moveTo>
                    <a:cubicBezTo>
                      <a:pt x="2913" y="0"/>
                      <a:pt x="3769" y="830"/>
                      <a:pt x="3765" y="1891"/>
                    </a:cubicBezTo>
                    <a:cubicBezTo>
                      <a:pt x="3761" y="2928"/>
                      <a:pt x="2929" y="3764"/>
                      <a:pt x="1883" y="3764"/>
                    </a:cubicBezTo>
                    <a:cubicBezTo>
                      <a:pt x="831" y="3763"/>
                      <a:pt x="7" y="2917"/>
                      <a:pt x="3" y="1890"/>
                    </a:cubicBezTo>
                    <a:cubicBezTo>
                      <a:pt x="0" y="848"/>
                      <a:pt x="838" y="9"/>
                      <a:pt x="1876" y="2"/>
                    </a:cubicBezTo>
                    <a:close/>
                    <a:moveTo>
                      <a:pt x="841" y="365"/>
                    </a:moveTo>
                    <a:cubicBezTo>
                      <a:pt x="824" y="376"/>
                      <a:pt x="808" y="387"/>
                      <a:pt x="792" y="398"/>
                    </a:cubicBezTo>
                    <a:cubicBezTo>
                      <a:pt x="778" y="407"/>
                      <a:pt x="764" y="416"/>
                      <a:pt x="751" y="426"/>
                    </a:cubicBezTo>
                    <a:cubicBezTo>
                      <a:pt x="623" y="527"/>
                      <a:pt x="509" y="641"/>
                      <a:pt x="410" y="771"/>
                    </a:cubicBezTo>
                    <a:cubicBezTo>
                      <a:pt x="389" y="800"/>
                      <a:pt x="370" y="830"/>
                      <a:pt x="350" y="859"/>
                    </a:cubicBezTo>
                    <a:cubicBezTo>
                      <a:pt x="351" y="859"/>
                      <a:pt x="351" y="859"/>
                      <a:pt x="351" y="859"/>
                    </a:cubicBezTo>
                    <a:cubicBezTo>
                      <a:pt x="346" y="863"/>
                      <a:pt x="341" y="867"/>
                      <a:pt x="338" y="872"/>
                    </a:cubicBezTo>
                    <a:cubicBezTo>
                      <a:pt x="255" y="1003"/>
                      <a:pt x="186" y="1141"/>
                      <a:pt x="136" y="1288"/>
                    </a:cubicBezTo>
                    <a:cubicBezTo>
                      <a:pt x="80" y="1450"/>
                      <a:pt x="46" y="1616"/>
                      <a:pt x="39" y="1787"/>
                    </a:cubicBezTo>
                    <a:cubicBezTo>
                      <a:pt x="34" y="1924"/>
                      <a:pt x="38" y="2060"/>
                      <a:pt x="62" y="2195"/>
                    </a:cubicBezTo>
                    <a:cubicBezTo>
                      <a:pt x="89" y="2345"/>
                      <a:pt x="131" y="2491"/>
                      <a:pt x="193" y="2631"/>
                    </a:cubicBezTo>
                    <a:cubicBezTo>
                      <a:pt x="299" y="2869"/>
                      <a:pt x="448" y="3076"/>
                      <a:pt x="640" y="3251"/>
                    </a:cubicBezTo>
                    <a:cubicBezTo>
                      <a:pt x="761" y="3361"/>
                      <a:pt x="893" y="3452"/>
                      <a:pt x="1038" y="3527"/>
                    </a:cubicBezTo>
                    <a:cubicBezTo>
                      <a:pt x="1185" y="3602"/>
                      <a:pt x="1338" y="3659"/>
                      <a:pt x="1500" y="3690"/>
                    </a:cubicBezTo>
                    <a:cubicBezTo>
                      <a:pt x="1591" y="3707"/>
                      <a:pt x="1684" y="3715"/>
                      <a:pt x="1776" y="3728"/>
                    </a:cubicBezTo>
                    <a:cubicBezTo>
                      <a:pt x="1776" y="3727"/>
                      <a:pt x="1776" y="3727"/>
                      <a:pt x="1776" y="3727"/>
                    </a:cubicBezTo>
                    <a:cubicBezTo>
                      <a:pt x="1780" y="3728"/>
                      <a:pt x="1784" y="3729"/>
                      <a:pt x="1787" y="3730"/>
                    </a:cubicBezTo>
                    <a:cubicBezTo>
                      <a:pt x="1912" y="3733"/>
                      <a:pt x="2037" y="3729"/>
                      <a:pt x="2161" y="3710"/>
                    </a:cubicBezTo>
                    <a:cubicBezTo>
                      <a:pt x="2385" y="3675"/>
                      <a:pt x="2597" y="3603"/>
                      <a:pt x="2794" y="3489"/>
                    </a:cubicBezTo>
                    <a:cubicBezTo>
                      <a:pt x="2845" y="3460"/>
                      <a:pt x="2893" y="3426"/>
                      <a:pt x="2943" y="3394"/>
                    </a:cubicBezTo>
                    <a:cubicBezTo>
                      <a:pt x="2943" y="3393"/>
                      <a:pt x="2944" y="3392"/>
                      <a:pt x="2945" y="3391"/>
                    </a:cubicBezTo>
                    <a:cubicBezTo>
                      <a:pt x="2950" y="3389"/>
                      <a:pt x="2955" y="3388"/>
                      <a:pt x="2959" y="3385"/>
                    </a:cubicBezTo>
                    <a:cubicBezTo>
                      <a:pt x="3104" y="3279"/>
                      <a:pt x="3232" y="3157"/>
                      <a:pt x="3341" y="3015"/>
                    </a:cubicBezTo>
                    <a:cubicBezTo>
                      <a:pt x="3580" y="2705"/>
                      <a:pt x="3707" y="2354"/>
                      <a:pt x="3726" y="1964"/>
                    </a:cubicBezTo>
                    <a:cubicBezTo>
                      <a:pt x="3735" y="1778"/>
                      <a:pt x="3715" y="1595"/>
                      <a:pt x="3667" y="1415"/>
                    </a:cubicBezTo>
                    <a:cubicBezTo>
                      <a:pt x="3615" y="1218"/>
                      <a:pt x="3533" y="1034"/>
                      <a:pt x="3421" y="865"/>
                    </a:cubicBezTo>
                    <a:cubicBezTo>
                      <a:pt x="3306" y="692"/>
                      <a:pt x="3167" y="542"/>
                      <a:pt x="3001" y="417"/>
                    </a:cubicBezTo>
                    <a:cubicBezTo>
                      <a:pt x="2810" y="274"/>
                      <a:pt x="2602" y="165"/>
                      <a:pt x="2369" y="108"/>
                    </a:cubicBezTo>
                    <a:cubicBezTo>
                      <a:pt x="2310" y="94"/>
                      <a:pt x="2251" y="80"/>
                      <a:pt x="2192" y="67"/>
                    </a:cubicBezTo>
                    <a:cubicBezTo>
                      <a:pt x="2175" y="63"/>
                      <a:pt x="2157" y="64"/>
                      <a:pt x="2140" y="62"/>
                    </a:cubicBezTo>
                    <a:cubicBezTo>
                      <a:pt x="2114" y="58"/>
                      <a:pt x="2088" y="52"/>
                      <a:pt x="2062" y="50"/>
                    </a:cubicBezTo>
                    <a:cubicBezTo>
                      <a:pt x="2037" y="47"/>
                      <a:pt x="2011" y="48"/>
                      <a:pt x="1986" y="48"/>
                    </a:cubicBezTo>
                    <a:cubicBezTo>
                      <a:pt x="1985" y="48"/>
                      <a:pt x="1985" y="43"/>
                      <a:pt x="1985" y="43"/>
                    </a:cubicBezTo>
                    <a:cubicBezTo>
                      <a:pt x="1980" y="42"/>
                      <a:pt x="1976" y="42"/>
                      <a:pt x="1971" y="42"/>
                    </a:cubicBezTo>
                    <a:cubicBezTo>
                      <a:pt x="1942" y="43"/>
                      <a:pt x="1913" y="44"/>
                      <a:pt x="1883" y="45"/>
                    </a:cubicBezTo>
                    <a:cubicBezTo>
                      <a:pt x="1846" y="46"/>
                      <a:pt x="1809" y="47"/>
                      <a:pt x="1772" y="48"/>
                    </a:cubicBezTo>
                    <a:cubicBezTo>
                      <a:pt x="1753" y="49"/>
                      <a:pt x="1734" y="50"/>
                      <a:pt x="1716" y="51"/>
                    </a:cubicBezTo>
                    <a:cubicBezTo>
                      <a:pt x="1695" y="52"/>
                      <a:pt x="1675" y="53"/>
                      <a:pt x="1655" y="55"/>
                    </a:cubicBezTo>
                    <a:cubicBezTo>
                      <a:pt x="1630" y="59"/>
                      <a:pt x="1604" y="64"/>
                      <a:pt x="1579" y="69"/>
                    </a:cubicBezTo>
                    <a:cubicBezTo>
                      <a:pt x="1571" y="70"/>
                      <a:pt x="1564" y="72"/>
                      <a:pt x="1556" y="73"/>
                    </a:cubicBezTo>
                    <a:cubicBezTo>
                      <a:pt x="1532" y="77"/>
                      <a:pt x="1508" y="77"/>
                      <a:pt x="1485" y="84"/>
                    </a:cubicBezTo>
                    <a:cubicBezTo>
                      <a:pt x="1409" y="104"/>
                      <a:pt x="1333" y="123"/>
                      <a:pt x="1259" y="148"/>
                    </a:cubicBezTo>
                    <a:cubicBezTo>
                      <a:pt x="1116" y="196"/>
                      <a:pt x="985" y="268"/>
                      <a:pt x="858" y="348"/>
                    </a:cubicBezTo>
                    <a:cubicBezTo>
                      <a:pt x="851" y="352"/>
                      <a:pt x="847" y="359"/>
                      <a:pt x="841" y="365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" name="Freeform 72"/>
              <p:cNvSpPr>
                <a:spLocks noEditPoints="1"/>
              </p:cNvSpPr>
              <p:nvPr/>
            </p:nvSpPr>
            <p:spPr bwMode="auto">
              <a:xfrm>
                <a:off x="4481909" y="1835214"/>
                <a:ext cx="3230028" cy="3221537"/>
              </a:xfrm>
              <a:custGeom>
                <a:avLst/>
                <a:gdLst>
                  <a:gd name="T0" fmla="*/ 1995 w 3701"/>
                  <a:gd name="T1" fmla="*/ 3520 h 3691"/>
                  <a:gd name="T2" fmla="*/ 311 w 3701"/>
                  <a:gd name="T3" fmla="*/ 868 h 3691"/>
                  <a:gd name="T4" fmla="*/ 852 w 3701"/>
                  <a:gd name="T5" fmla="*/ 432 h 3691"/>
                  <a:gd name="T6" fmla="*/ 2919 w 3701"/>
                  <a:gd name="T7" fmla="*/ 3249 h 3691"/>
                  <a:gd name="T8" fmla="*/ 3411 w 3701"/>
                  <a:gd name="T9" fmla="*/ 2104 h 3691"/>
                  <a:gd name="T10" fmla="*/ 3166 w 3701"/>
                  <a:gd name="T11" fmla="*/ 2438 h 3691"/>
                  <a:gd name="T12" fmla="*/ 3131 w 3701"/>
                  <a:gd name="T13" fmla="*/ 2820 h 3691"/>
                  <a:gd name="T14" fmla="*/ 3386 w 3701"/>
                  <a:gd name="T15" fmla="*/ 2644 h 3691"/>
                  <a:gd name="T16" fmla="*/ 3263 w 3701"/>
                  <a:gd name="T17" fmla="*/ 2246 h 3691"/>
                  <a:gd name="T18" fmla="*/ 1854 w 3701"/>
                  <a:gd name="T19" fmla="*/ 633 h 3691"/>
                  <a:gd name="T20" fmla="*/ 2189 w 3701"/>
                  <a:gd name="T21" fmla="*/ 3307 h 3691"/>
                  <a:gd name="T22" fmla="*/ 2678 w 3701"/>
                  <a:gd name="T23" fmla="*/ 3355 h 3691"/>
                  <a:gd name="T24" fmla="*/ 2886 w 3701"/>
                  <a:gd name="T25" fmla="*/ 3044 h 3691"/>
                  <a:gd name="T26" fmla="*/ 2321 w 3701"/>
                  <a:gd name="T27" fmla="*/ 3202 h 3691"/>
                  <a:gd name="T28" fmla="*/ 2120 w 3701"/>
                  <a:gd name="T29" fmla="*/ 3441 h 3691"/>
                  <a:gd name="T30" fmla="*/ 2257 w 3701"/>
                  <a:gd name="T31" fmla="*/ 592 h 3691"/>
                  <a:gd name="T32" fmla="*/ 2785 w 3701"/>
                  <a:gd name="T33" fmla="*/ 712 h 3691"/>
                  <a:gd name="T34" fmla="*/ 2612 w 3701"/>
                  <a:gd name="T35" fmla="*/ 370 h 3691"/>
                  <a:gd name="T36" fmla="*/ 2199 w 3701"/>
                  <a:gd name="T37" fmla="*/ 420 h 3691"/>
                  <a:gd name="T38" fmla="*/ 2189 w 3701"/>
                  <a:gd name="T39" fmla="*/ 135 h 3691"/>
                  <a:gd name="T40" fmla="*/ 2033 w 3701"/>
                  <a:gd name="T41" fmla="*/ 189 h 3691"/>
                  <a:gd name="T42" fmla="*/ 3370 w 3701"/>
                  <a:gd name="T43" fmla="*/ 1543 h 3691"/>
                  <a:gd name="T44" fmla="*/ 3514 w 3701"/>
                  <a:gd name="T45" fmla="*/ 1404 h 3691"/>
                  <a:gd name="T46" fmla="*/ 3371 w 3701"/>
                  <a:gd name="T47" fmla="*/ 1265 h 3691"/>
                  <a:gd name="T48" fmla="*/ 3147 w 3701"/>
                  <a:gd name="T49" fmla="*/ 1071 h 3691"/>
                  <a:gd name="T50" fmla="*/ 2954 w 3701"/>
                  <a:gd name="T51" fmla="*/ 1039 h 3691"/>
                  <a:gd name="T52" fmla="*/ 397 w 3701"/>
                  <a:gd name="T53" fmla="*/ 1592 h 3691"/>
                  <a:gd name="T54" fmla="*/ 685 w 3701"/>
                  <a:gd name="T55" fmla="*/ 963 h 3691"/>
                  <a:gd name="T56" fmla="*/ 495 w 3701"/>
                  <a:gd name="T57" fmla="*/ 1035 h 3691"/>
                  <a:gd name="T58" fmla="*/ 410 w 3701"/>
                  <a:gd name="T59" fmla="*/ 1347 h 3691"/>
                  <a:gd name="T60" fmla="*/ 190 w 3701"/>
                  <a:gd name="T61" fmla="*/ 1448 h 3691"/>
                  <a:gd name="T62" fmla="*/ 213 w 3701"/>
                  <a:gd name="T63" fmla="*/ 1626 h 3691"/>
                  <a:gd name="T64" fmla="*/ 998 w 3701"/>
                  <a:gd name="T65" fmla="*/ 3192 h 3691"/>
                  <a:gd name="T66" fmla="*/ 1132 w 3701"/>
                  <a:gd name="T67" fmla="*/ 3390 h 3691"/>
                  <a:gd name="T68" fmla="*/ 1383 w 3701"/>
                  <a:gd name="T69" fmla="*/ 3341 h 3691"/>
                  <a:gd name="T70" fmla="*/ 1531 w 3701"/>
                  <a:gd name="T71" fmla="*/ 3387 h 3691"/>
                  <a:gd name="T72" fmla="*/ 1385 w 3701"/>
                  <a:gd name="T73" fmla="*/ 3073 h 3691"/>
                  <a:gd name="T74" fmla="*/ 1248 w 3701"/>
                  <a:gd name="T75" fmla="*/ 565 h 3691"/>
                  <a:gd name="T76" fmla="*/ 1433 w 3701"/>
                  <a:gd name="T77" fmla="*/ 331 h 3691"/>
                  <a:gd name="T78" fmla="*/ 1303 w 3701"/>
                  <a:gd name="T79" fmla="*/ 354 h 3691"/>
                  <a:gd name="T80" fmla="*/ 1146 w 3701"/>
                  <a:gd name="T81" fmla="*/ 266 h 3691"/>
                  <a:gd name="T82" fmla="*/ 970 w 3701"/>
                  <a:gd name="T83" fmla="*/ 502 h 3691"/>
                  <a:gd name="T84" fmla="*/ 539 w 3701"/>
                  <a:gd name="T85" fmla="*/ 2634 h 3691"/>
                  <a:gd name="T86" fmla="*/ 643 w 3701"/>
                  <a:gd name="T87" fmla="*/ 2533 h 3691"/>
                  <a:gd name="T88" fmla="*/ 274 w 3701"/>
                  <a:gd name="T89" fmla="*/ 2035 h 3691"/>
                  <a:gd name="T90" fmla="*/ 215 w 3701"/>
                  <a:gd name="T91" fmla="*/ 2215 h 3691"/>
                  <a:gd name="T92" fmla="*/ 435 w 3701"/>
                  <a:gd name="T93" fmla="*/ 2314 h 3691"/>
                  <a:gd name="T94" fmla="*/ 515 w 3701"/>
                  <a:gd name="T95" fmla="*/ 2616 h 3691"/>
                  <a:gd name="T96" fmla="*/ 3593 w 3701"/>
                  <a:gd name="T97" fmla="*/ 1708 h 3691"/>
                  <a:gd name="T98" fmla="*/ 1827 w 3701"/>
                  <a:gd name="T99" fmla="*/ 72 h 3691"/>
                  <a:gd name="T100" fmla="*/ 1932 w 3701"/>
                  <a:gd name="T101" fmla="*/ 151 h 3691"/>
                  <a:gd name="T102" fmla="*/ 143 w 3701"/>
                  <a:gd name="T103" fmla="*/ 1680 h 3691"/>
                  <a:gd name="T104" fmla="*/ 1911 w 3701"/>
                  <a:gd name="T105" fmla="*/ 3211 h 3691"/>
                  <a:gd name="T106" fmla="*/ 3112 w 3701"/>
                  <a:gd name="T107" fmla="*/ 1827 h 3691"/>
                  <a:gd name="T108" fmla="*/ 392 w 3701"/>
                  <a:gd name="T109" fmla="*/ 2837 h 3691"/>
                  <a:gd name="T110" fmla="*/ 3257 w 3701"/>
                  <a:gd name="T111" fmla="*/ 2805 h 3691"/>
                  <a:gd name="T112" fmla="*/ 2834 w 3701"/>
                  <a:gd name="T113" fmla="*/ 439 h 3691"/>
                  <a:gd name="T114" fmla="*/ 3007 w 3701"/>
                  <a:gd name="T115" fmla="*/ 2526 h 3691"/>
                  <a:gd name="T116" fmla="*/ 2548 w 3701"/>
                  <a:gd name="T117" fmla="*/ 3026 h 3691"/>
                  <a:gd name="T118" fmla="*/ 2427 w 3701"/>
                  <a:gd name="T119" fmla="*/ 203 h 3691"/>
                  <a:gd name="T120" fmla="*/ 3490 w 3701"/>
                  <a:gd name="T121" fmla="*/ 2555 h 3691"/>
                  <a:gd name="T122" fmla="*/ 1111 w 3701"/>
                  <a:gd name="T123" fmla="*/ 163 h 3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01" h="3691">
                    <a:moveTo>
                      <a:pt x="2909" y="3352"/>
                    </a:moveTo>
                    <a:cubicBezTo>
                      <a:pt x="2859" y="3384"/>
                      <a:pt x="2811" y="3418"/>
                      <a:pt x="2760" y="3447"/>
                    </a:cubicBezTo>
                    <a:cubicBezTo>
                      <a:pt x="2563" y="3561"/>
                      <a:pt x="2351" y="3633"/>
                      <a:pt x="2127" y="3668"/>
                    </a:cubicBezTo>
                    <a:cubicBezTo>
                      <a:pt x="2003" y="3687"/>
                      <a:pt x="1878" y="3691"/>
                      <a:pt x="1753" y="3688"/>
                    </a:cubicBezTo>
                    <a:cubicBezTo>
                      <a:pt x="1750" y="3687"/>
                      <a:pt x="1746" y="3686"/>
                      <a:pt x="1742" y="3685"/>
                    </a:cubicBezTo>
                    <a:cubicBezTo>
                      <a:pt x="1766" y="3667"/>
                      <a:pt x="1747" y="3642"/>
                      <a:pt x="1749" y="3620"/>
                    </a:cubicBezTo>
                    <a:cubicBezTo>
                      <a:pt x="1756" y="3623"/>
                      <a:pt x="1759" y="3624"/>
                      <a:pt x="1758" y="3624"/>
                    </a:cubicBezTo>
                    <a:cubicBezTo>
                      <a:pt x="1762" y="3618"/>
                      <a:pt x="1765" y="3614"/>
                      <a:pt x="1768" y="3611"/>
                    </a:cubicBezTo>
                    <a:cubicBezTo>
                      <a:pt x="1777" y="3604"/>
                      <a:pt x="1786" y="3596"/>
                      <a:pt x="1795" y="3590"/>
                    </a:cubicBezTo>
                    <a:cubicBezTo>
                      <a:pt x="1797" y="3588"/>
                      <a:pt x="1802" y="3587"/>
                      <a:pt x="1803" y="3588"/>
                    </a:cubicBezTo>
                    <a:cubicBezTo>
                      <a:pt x="1805" y="3590"/>
                      <a:pt x="1808" y="3595"/>
                      <a:pt x="1807" y="3597"/>
                    </a:cubicBezTo>
                    <a:cubicBezTo>
                      <a:pt x="1805" y="3607"/>
                      <a:pt x="1800" y="3616"/>
                      <a:pt x="1797" y="3625"/>
                    </a:cubicBezTo>
                    <a:cubicBezTo>
                      <a:pt x="1795" y="3633"/>
                      <a:pt x="1795" y="3641"/>
                      <a:pt x="1793" y="3648"/>
                    </a:cubicBezTo>
                    <a:cubicBezTo>
                      <a:pt x="1795" y="3648"/>
                      <a:pt x="1796" y="3648"/>
                      <a:pt x="1797" y="3648"/>
                    </a:cubicBezTo>
                    <a:cubicBezTo>
                      <a:pt x="1806" y="3631"/>
                      <a:pt x="1815" y="3614"/>
                      <a:pt x="1823" y="3598"/>
                    </a:cubicBezTo>
                    <a:cubicBezTo>
                      <a:pt x="1843" y="3598"/>
                      <a:pt x="1862" y="3598"/>
                      <a:pt x="1879" y="3598"/>
                    </a:cubicBezTo>
                    <a:cubicBezTo>
                      <a:pt x="1889" y="3616"/>
                      <a:pt x="1899" y="3632"/>
                      <a:pt x="1908" y="3648"/>
                    </a:cubicBezTo>
                    <a:cubicBezTo>
                      <a:pt x="1909" y="3648"/>
                      <a:pt x="1910" y="3648"/>
                      <a:pt x="1911" y="3648"/>
                    </a:cubicBezTo>
                    <a:cubicBezTo>
                      <a:pt x="1906" y="3628"/>
                      <a:pt x="1901" y="3608"/>
                      <a:pt x="1895" y="3585"/>
                    </a:cubicBezTo>
                    <a:cubicBezTo>
                      <a:pt x="1912" y="3596"/>
                      <a:pt x="1924" y="3603"/>
                      <a:pt x="1935" y="3610"/>
                    </a:cubicBezTo>
                    <a:cubicBezTo>
                      <a:pt x="1950" y="3621"/>
                      <a:pt x="1965" y="3631"/>
                      <a:pt x="1952" y="3654"/>
                    </a:cubicBezTo>
                    <a:cubicBezTo>
                      <a:pt x="1948" y="3659"/>
                      <a:pt x="1953" y="3670"/>
                      <a:pt x="1954" y="3678"/>
                    </a:cubicBezTo>
                    <a:cubicBezTo>
                      <a:pt x="1957" y="3678"/>
                      <a:pt x="1959" y="3677"/>
                      <a:pt x="1961" y="3677"/>
                    </a:cubicBezTo>
                    <a:cubicBezTo>
                      <a:pt x="1963" y="3666"/>
                      <a:pt x="1964" y="3654"/>
                      <a:pt x="1967" y="3643"/>
                    </a:cubicBezTo>
                    <a:cubicBezTo>
                      <a:pt x="1972" y="3620"/>
                      <a:pt x="1970" y="3599"/>
                      <a:pt x="1959" y="3578"/>
                    </a:cubicBezTo>
                    <a:cubicBezTo>
                      <a:pt x="1951" y="3563"/>
                      <a:pt x="1960" y="3552"/>
                      <a:pt x="1971" y="3544"/>
                    </a:cubicBezTo>
                    <a:cubicBezTo>
                      <a:pt x="1976" y="3541"/>
                      <a:pt x="1987" y="3538"/>
                      <a:pt x="1991" y="3541"/>
                    </a:cubicBezTo>
                    <a:cubicBezTo>
                      <a:pt x="2001" y="3548"/>
                      <a:pt x="2002" y="3559"/>
                      <a:pt x="1994" y="3571"/>
                    </a:cubicBezTo>
                    <a:cubicBezTo>
                      <a:pt x="1991" y="3575"/>
                      <a:pt x="1991" y="3583"/>
                      <a:pt x="1992" y="3589"/>
                    </a:cubicBezTo>
                    <a:cubicBezTo>
                      <a:pt x="1994" y="3601"/>
                      <a:pt x="1999" y="3613"/>
                      <a:pt x="2002" y="3625"/>
                    </a:cubicBezTo>
                    <a:cubicBezTo>
                      <a:pt x="2010" y="3616"/>
                      <a:pt x="2018" y="3606"/>
                      <a:pt x="2011" y="3589"/>
                    </a:cubicBezTo>
                    <a:cubicBezTo>
                      <a:pt x="2009" y="3584"/>
                      <a:pt x="2011" y="3576"/>
                      <a:pt x="2013" y="3570"/>
                    </a:cubicBezTo>
                    <a:cubicBezTo>
                      <a:pt x="2026" y="3541"/>
                      <a:pt x="2024" y="3533"/>
                      <a:pt x="1995" y="3520"/>
                    </a:cubicBezTo>
                    <a:cubicBezTo>
                      <a:pt x="2010" y="3501"/>
                      <a:pt x="2002" y="3478"/>
                      <a:pt x="1987" y="3470"/>
                    </a:cubicBezTo>
                    <a:cubicBezTo>
                      <a:pt x="1973" y="3462"/>
                      <a:pt x="1951" y="3468"/>
                      <a:pt x="1932" y="3468"/>
                    </a:cubicBezTo>
                    <a:cubicBezTo>
                      <a:pt x="1934" y="3464"/>
                      <a:pt x="1938" y="3459"/>
                      <a:pt x="1938" y="3454"/>
                    </a:cubicBezTo>
                    <a:cubicBezTo>
                      <a:pt x="1938" y="3445"/>
                      <a:pt x="1939" y="3432"/>
                      <a:pt x="1934" y="3427"/>
                    </a:cubicBezTo>
                    <a:cubicBezTo>
                      <a:pt x="1928" y="3422"/>
                      <a:pt x="1912" y="3420"/>
                      <a:pt x="1907" y="3424"/>
                    </a:cubicBezTo>
                    <a:cubicBezTo>
                      <a:pt x="1892" y="3437"/>
                      <a:pt x="1876" y="3437"/>
                      <a:pt x="1858" y="3433"/>
                    </a:cubicBezTo>
                    <a:cubicBezTo>
                      <a:pt x="1851" y="3431"/>
                      <a:pt x="1843" y="3432"/>
                      <a:pt x="1836" y="3434"/>
                    </a:cubicBezTo>
                    <a:cubicBezTo>
                      <a:pt x="1823" y="3437"/>
                      <a:pt x="1814" y="3435"/>
                      <a:pt x="1803" y="3426"/>
                    </a:cubicBezTo>
                    <a:cubicBezTo>
                      <a:pt x="1796" y="3421"/>
                      <a:pt x="1780" y="3420"/>
                      <a:pt x="1772" y="3425"/>
                    </a:cubicBezTo>
                    <a:cubicBezTo>
                      <a:pt x="1766" y="3427"/>
                      <a:pt x="1767" y="3444"/>
                      <a:pt x="1767" y="3454"/>
                    </a:cubicBezTo>
                    <a:cubicBezTo>
                      <a:pt x="1767" y="3459"/>
                      <a:pt x="1771" y="3463"/>
                      <a:pt x="1774" y="3469"/>
                    </a:cubicBezTo>
                    <a:cubicBezTo>
                      <a:pt x="1713" y="3459"/>
                      <a:pt x="1703" y="3466"/>
                      <a:pt x="1707" y="3520"/>
                    </a:cubicBezTo>
                    <a:cubicBezTo>
                      <a:pt x="1682" y="3531"/>
                      <a:pt x="1678" y="3542"/>
                      <a:pt x="1691" y="3567"/>
                    </a:cubicBezTo>
                    <a:cubicBezTo>
                      <a:pt x="1695" y="3575"/>
                      <a:pt x="1699" y="3581"/>
                      <a:pt x="1694" y="3593"/>
                    </a:cubicBezTo>
                    <a:cubicBezTo>
                      <a:pt x="1691" y="3601"/>
                      <a:pt x="1697" y="3613"/>
                      <a:pt x="1699" y="3623"/>
                    </a:cubicBezTo>
                    <a:cubicBezTo>
                      <a:pt x="1705" y="3613"/>
                      <a:pt x="1707" y="3603"/>
                      <a:pt x="1711" y="3596"/>
                    </a:cubicBezTo>
                    <a:cubicBezTo>
                      <a:pt x="1716" y="3585"/>
                      <a:pt x="1719" y="3575"/>
                      <a:pt x="1709" y="3565"/>
                    </a:cubicBezTo>
                    <a:cubicBezTo>
                      <a:pt x="1706" y="3562"/>
                      <a:pt x="1705" y="3554"/>
                      <a:pt x="1707" y="3551"/>
                    </a:cubicBezTo>
                    <a:cubicBezTo>
                      <a:pt x="1711" y="3545"/>
                      <a:pt x="1719" y="3535"/>
                      <a:pt x="1721" y="3536"/>
                    </a:cubicBezTo>
                    <a:cubicBezTo>
                      <a:pt x="1730" y="3540"/>
                      <a:pt x="1739" y="3546"/>
                      <a:pt x="1744" y="3554"/>
                    </a:cubicBezTo>
                    <a:cubicBezTo>
                      <a:pt x="1747" y="3560"/>
                      <a:pt x="1746" y="3569"/>
                      <a:pt x="1745" y="3577"/>
                    </a:cubicBezTo>
                    <a:cubicBezTo>
                      <a:pt x="1742" y="3595"/>
                      <a:pt x="1735" y="3612"/>
                      <a:pt x="1735" y="3629"/>
                    </a:cubicBezTo>
                    <a:cubicBezTo>
                      <a:pt x="1735" y="3648"/>
                      <a:pt x="1739" y="3667"/>
                      <a:pt x="1742" y="3686"/>
                    </a:cubicBezTo>
                    <a:cubicBezTo>
                      <a:pt x="1650" y="3673"/>
                      <a:pt x="1557" y="3665"/>
                      <a:pt x="1466" y="3648"/>
                    </a:cubicBezTo>
                    <a:cubicBezTo>
                      <a:pt x="1304" y="3617"/>
                      <a:pt x="1151" y="3560"/>
                      <a:pt x="1004" y="3485"/>
                    </a:cubicBezTo>
                    <a:cubicBezTo>
                      <a:pt x="859" y="3410"/>
                      <a:pt x="727" y="3319"/>
                      <a:pt x="606" y="3209"/>
                    </a:cubicBezTo>
                    <a:cubicBezTo>
                      <a:pt x="414" y="3034"/>
                      <a:pt x="265" y="2827"/>
                      <a:pt x="159" y="2589"/>
                    </a:cubicBezTo>
                    <a:cubicBezTo>
                      <a:pt x="97" y="2449"/>
                      <a:pt x="55" y="2303"/>
                      <a:pt x="28" y="2153"/>
                    </a:cubicBezTo>
                    <a:cubicBezTo>
                      <a:pt x="4" y="2018"/>
                      <a:pt x="0" y="1882"/>
                      <a:pt x="5" y="1745"/>
                    </a:cubicBezTo>
                    <a:cubicBezTo>
                      <a:pt x="12" y="1574"/>
                      <a:pt x="46" y="1408"/>
                      <a:pt x="102" y="1246"/>
                    </a:cubicBezTo>
                    <a:cubicBezTo>
                      <a:pt x="152" y="1099"/>
                      <a:pt x="221" y="961"/>
                      <a:pt x="304" y="830"/>
                    </a:cubicBezTo>
                    <a:cubicBezTo>
                      <a:pt x="307" y="825"/>
                      <a:pt x="312" y="821"/>
                      <a:pt x="317" y="817"/>
                    </a:cubicBezTo>
                    <a:cubicBezTo>
                      <a:pt x="314" y="834"/>
                      <a:pt x="309" y="851"/>
                      <a:pt x="311" y="868"/>
                    </a:cubicBezTo>
                    <a:cubicBezTo>
                      <a:pt x="312" y="876"/>
                      <a:pt x="325" y="886"/>
                      <a:pt x="335" y="889"/>
                    </a:cubicBezTo>
                    <a:cubicBezTo>
                      <a:pt x="341" y="890"/>
                      <a:pt x="352" y="880"/>
                      <a:pt x="358" y="873"/>
                    </a:cubicBezTo>
                    <a:cubicBezTo>
                      <a:pt x="361" y="870"/>
                      <a:pt x="360" y="861"/>
                      <a:pt x="360" y="859"/>
                    </a:cubicBezTo>
                    <a:cubicBezTo>
                      <a:pt x="374" y="861"/>
                      <a:pt x="388" y="866"/>
                      <a:pt x="400" y="863"/>
                    </a:cubicBezTo>
                    <a:cubicBezTo>
                      <a:pt x="412" y="861"/>
                      <a:pt x="422" y="851"/>
                      <a:pt x="431" y="845"/>
                    </a:cubicBezTo>
                    <a:cubicBezTo>
                      <a:pt x="432" y="855"/>
                      <a:pt x="432" y="868"/>
                      <a:pt x="434" y="880"/>
                    </a:cubicBezTo>
                    <a:cubicBezTo>
                      <a:pt x="435" y="889"/>
                      <a:pt x="437" y="900"/>
                      <a:pt x="443" y="905"/>
                    </a:cubicBezTo>
                    <a:cubicBezTo>
                      <a:pt x="448" y="910"/>
                      <a:pt x="462" y="912"/>
                      <a:pt x="466" y="908"/>
                    </a:cubicBezTo>
                    <a:cubicBezTo>
                      <a:pt x="473" y="902"/>
                      <a:pt x="478" y="892"/>
                      <a:pt x="481" y="882"/>
                    </a:cubicBezTo>
                    <a:cubicBezTo>
                      <a:pt x="483" y="872"/>
                      <a:pt x="484" y="862"/>
                      <a:pt x="484" y="852"/>
                    </a:cubicBezTo>
                    <a:cubicBezTo>
                      <a:pt x="484" y="834"/>
                      <a:pt x="483" y="816"/>
                      <a:pt x="481" y="798"/>
                    </a:cubicBezTo>
                    <a:cubicBezTo>
                      <a:pt x="481" y="794"/>
                      <a:pt x="477" y="790"/>
                      <a:pt x="474" y="787"/>
                    </a:cubicBezTo>
                    <a:cubicBezTo>
                      <a:pt x="460" y="772"/>
                      <a:pt x="409" y="778"/>
                      <a:pt x="398" y="795"/>
                    </a:cubicBezTo>
                    <a:cubicBezTo>
                      <a:pt x="397" y="798"/>
                      <a:pt x="397" y="802"/>
                      <a:pt x="395" y="805"/>
                    </a:cubicBezTo>
                    <a:cubicBezTo>
                      <a:pt x="394" y="807"/>
                      <a:pt x="391" y="808"/>
                      <a:pt x="388" y="810"/>
                    </a:cubicBezTo>
                    <a:cubicBezTo>
                      <a:pt x="387" y="807"/>
                      <a:pt x="385" y="804"/>
                      <a:pt x="385" y="802"/>
                    </a:cubicBezTo>
                    <a:cubicBezTo>
                      <a:pt x="385" y="789"/>
                      <a:pt x="378" y="779"/>
                      <a:pt x="365" y="779"/>
                    </a:cubicBezTo>
                    <a:cubicBezTo>
                      <a:pt x="356" y="779"/>
                      <a:pt x="346" y="786"/>
                      <a:pt x="338" y="792"/>
                    </a:cubicBezTo>
                    <a:cubicBezTo>
                      <a:pt x="329" y="799"/>
                      <a:pt x="323" y="809"/>
                      <a:pt x="316" y="817"/>
                    </a:cubicBezTo>
                    <a:cubicBezTo>
                      <a:pt x="336" y="788"/>
                      <a:pt x="355" y="758"/>
                      <a:pt x="376" y="729"/>
                    </a:cubicBezTo>
                    <a:cubicBezTo>
                      <a:pt x="475" y="599"/>
                      <a:pt x="589" y="485"/>
                      <a:pt x="717" y="384"/>
                    </a:cubicBezTo>
                    <a:cubicBezTo>
                      <a:pt x="730" y="374"/>
                      <a:pt x="744" y="365"/>
                      <a:pt x="758" y="356"/>
                    </a:cubicBezTo>
                    <a:cubicBezTo>
                      <a:pt x="756" y="363"/>
                      <a:pt x="743" y="369"/>
                      <a:pt x="754" y="377"/>
                    </a:cubicBezTo>
                    <a:cubicBezTo>
                      <a:pt x="761" y="381"/>
                      <a:pt x="769" y="384"/>
                      <a:pt x="772" y="385"/>
                    </a:cubicBezTo>
                    <a:cubicBezTo>
                      <a:pt x="765" y="395"/>
                      <a:pt x="757" y="405"/>
                      <a:pt x="753" y="416"/>
                    </a:cubicBezTo>
                    <a:cubicBezTo>
                      <a:pt x="749" y="428"/>
                      <a:pt x="746" y="442"/>
                      <a:pt x="746" y="455"/>
                    </a:cubicBezTo>
                    <a:cubicBezTo>
                      <a:pt x="746" y="468"/>
                      <a:pt x="755" y="478"/>
                      <a:pt x="769" y="481"/>
                    </a:cubicBezTo>
                    <a:cubicBezTo>
                      <a:pt x="785" y="484"/>
                      <a:pt x="801" y="485"/>
                      <a:pt x="818" y="487"/>
                    </a:cubicBezTo>
                    <a:cubicBezTo>
                      <a:pt x="820" y="487"/>
                      <a:pt x="822" y="487"/>
                      <a:pt x="824" y="486"/>
                    </a:cubicBezTo>
                    <a:cubicBezTo>
                      <a:pt x="832" y="486"/>
                      <a:pt x="841" y="487"/>
                      <a:pt x="849" y="485"/>
                    </a:cubicBezTo>
                    <a:cubicBezTo>
                      <a:pt x="858" y="482"/>
                      <a:pt x="870" y="480"/>
                      <a:pt x="876" y="473"/>
                    </a:cubicBezTo>
                    <a:cubicBezTo>
                      <a:pt x="881" y="467"/>
                      <a:pt x="881" y="453"/>
                      <a:pt x="877" y="446"/>
                    </a:cubicBezTo>
                    <a:cubicBezTo>
                      <a:pt x="873" y="439"/>
                      <a:pt x="861" y="435"/>
                      <a:pt x="852" y="432"/>
                    </a:cubicBezTo>
                    <a:cubicBezTo>
                      <a:pt x="843" y="430"/>
                      <a:pt x="832" y="431"/>
                      <a:pt x="820" y="430"/>
                    </a:cubicBezTo>
                    <a:cubicBezTo>
                      <a:pt x="837" y="405"/>
                      <a:pt x="846" y="384"/>
                      <a:pt x="824" y="362"/>
                    </a:cubicBezTo>
                    <a:cubicBezTo>
                      <a:pt x="834" y="360"/>
                      <a:pt x="845" y="360"/>
                      <a:pt x="851" y="355"/>
                    </a:cubicBezTo>
                    <a:cubicBezTo>
                      <a:pt x="868" y="343"/>
                      <a:pt x="858" y="328"/>
                      <a:pt x="851" y="315"/>
                    </a:cubicBezTo>
                    <a:cubicBezTo>
                      <a:pt x="843" y="302"/>
                      <a:pt x="832" y="307"/>
                      <a:pt x="822" y="314"/>
                    </a:cubicBezTo>
                    <a:cubicBezTo>
                      <a:pt x="817" y="317"/>
                      <a:pt x="812" y="320"/>
                      <a:pt x="807" y="323"/>
                    </a:cubicBezTo>
                    <a:cubicBezTo>
                      <a:pt x="813" y="317"/>
                      <a:pt x="817" y="310"/>
                      <a:pt x="824" y="306"/>
                    </a:cubicBezTo>
                    <a:cubicBezTo>
                      <a:pt x="951" y="226"/>
                      <a:pt x="1082" y="154"/>
                      <a:pt x="1225" y="106"/>
                    </a:cubicBezTo>
                    <a:cubicBezTo>
                      <a:pt x="1299" y="81"/>
                      <a:pt x="1375" y="62"/>
                      <a:pt x="1451" y="42"/>
                    </a:cubicBezTo>
                    <a:cubicBezTo>
                      <a:pt x="1474" y="35"/>
                      <a:pt x="1498" y="35"/>
                      <a:pt x="1522" y="31"/>
                    </a:cubicBezTo>
                    <a:cubicBezTo>
                      <a:pt x="1530" y="30"/>
                      <a:pt x="1537" y="28"/>
                      <a:pt x="1545" y="27"/>
                    </a:cubicBezTo>
                    <a:cubicBezTo>
                      <a:pt x="1570" y="22"/>
                      <a:pt x="1596" y="17"/>
                      <a:pt x="1621" y="13"/>
                    </a:cubicBezTo>
                    <a:cubicBezTo>
                      <a:pt x="1641" y="11"/>
                      <a:pt x="1661" y="10"/>
                      <a:pt x="1682" y="9"/>
                    </a:cubicBezTo>
                    <a:cubicBezTo>
                      <a:pt x="1700" y="8"/>
                      <a:pt x="1719" y="7"/>
                      <a:pt x="1738" y="6"/>
                    </a:cubicBezTo>
                    <a:cubicBezTo>
                      <a:pt x="1775" y="5"/>
                      <a:pt x="1812" y="4"/>
                      <a:pt x="1849" y="3"/>
                    </a:cubicBezTo>
                    <a:cubicBezTo>
                      <a:pt x="1879" y="2"/>
                      <a:pt x="1908" y="1"/>
                      <a:pt x="1937" y="0"/>
                    </a:cubicBezTo>
                    <a:cubicBezTo>
                      <a:pt x="1942" y="0"/>
                      <a:pt x="1946" y="0"/>
                      <a:pt x="1951" y="1"/>
                    </a:cubicBezTo>
                    <a:cubicBezTo>
                      <a:pt x="1951" y="1"/>
                      <a:pt x="1951" y="6"/>
                      <a:pt x="1952" y="6"/>
                    </a:cubicBezTo>
                    <a:cubicBezTo>
                      <a:pt x="1977" y="6"/>
                      <a:pt x="2003" y="5"/>
                      <a:pt x="2028" y="8"/>
                    </a:cubicBezTo>
                    <a:cubicBezTo>
                      <a:pt x="2054" y="10"/>
                      <a:pt x="2080" y="16"/>
                      <a:pt x="2106" y="20"/>
                    </a:cubicBezTo>
                    <a:cubicBezTo>
                      <a:pt x="2123" y="22"/>
                      <a:pt x="2141" y="21"/>
                      <a:pt x="2158" y="25"/>
                    </a:cubicBezTo>
                    <a:cubicBezTo>
                      <a:pt x="2217" y="38"/>
                      <a:pt x="2276" y="52"/>
                      <a:pt x="2335" y="66"/>
                    </a:cubicBezTo>
                    <a:cubicBezTo>
                      <a:pt x="2568" y="123"/>
                      <a:pt x="2776" y="232"/>
                      <a:pt x="2967" y="375"/>
                    </a:cubicBezTo>
                    <a:cubicBezTo>
                      <a:pt x="3133" y="500"/>
                      <a:pt x="3272" y="650"/>
                      <a:pt x="3387" y="823"/>
                    </a:cubicBezTo>
                    <a:cubicBezTo>
                      <a:pt x="3499" y="992"/>
                      <a:pt x="3581" y="1176"/>
                      <a:pt x="3633" y="1373"/>
                    </a:cubicBezTo>
                    <a:cubicBezTo>
                      <a:pt x="3681" y="1553"/>
                      <a:pt x="3701" y="1736"/>
                      <a:pt x="3692" y="1922"/>
                    </a:cubicBezTo>
                    <a:cubicBezTo>
                      <a:pt x="3673" y="2312"/>
                      <a:pt x="3546" y="2663"/>
                      <a:pt x="3307" y="2973"/>
                    </a:cubicBezTo>
                    <a:cubicBezTo>
                      <a:pt x="3198" y="3115"/>
                      <a:pt x="3070" y="3237"/>
                      <a:pt x="2925" y="3343"/>
                    </a:cubicBezTo>
                    <a:cubicBezTo>
                      <a:pt x="2921" y="3346"/>
                      <a:pt x="2916" y="3347"/>
                      <a:pt x="2911" y="3349"/>
                    </a:cubicBezTo>
                    <a:cubicBezTo>
                      <a:pt x="2924" y="3328"/>
                      <a:pt x="2919" y="3319"/>
                      <a:pt x="2883" y="3308"/>
                    </a:cubicBezTo>
                    <a:cubicBezTo>
                      <a:pt x="2889" y="3305"/>
                      <a:pt x="2894" y="3303"/>
                      <a:pt x="2897" y="3300"/>
                    </a:cubicBezTo>
                    <a:cubicBezTo>
                      <a:pt x="2902" y="3296"/>
                      <a:pt x="2908" y="3292"/>
                      <a:pt x="2910" y="3286"/>
                    </a:cubicBezTo>
                    <a:cubicBezTo>
                      <a:pt x="2914" y="3274"/>
                      <a:pt x="2917" y="3262"/>
                      <a:pt x="2919" y="3249"/>
                    </a:cubicBezTo>
                    <a:cubicBezTo>
                      <a:pt x="2922" y="3233"/>
                      <a:pt x="2905" y="3214"/>
                      <a:pt x="2889" y="3215"/>
                    </a:cubicBezTo>
                    <a:cubicBezTo>
                      <a:pt x="2863" y="3216"/>
                      <a:pt x="2838" y="3216"/>
                      <a:pt x="2812" y="3216"/>
                    </a:cubicBezTo>
                    <a:cubicBezTo>
                      <a:pt x="2797" y="3216"/>
                      <a:pt x="2783" y="3228"/>
                      <a:pt x="2784" y="3241"/>
                    </a:cubicBezTo>
                    <a:cubicBezTo>
                      <a:pt x="2786" y="3254"/>
                      <a:pt x="2793" y="3265"/>
                      <a:pt x="2808" y="3265"/>
                    </a:cubicBezTo>
                    <a:cubicBezTo>
                      <a:pt x="2824" y="3265"/>
                      <a:pt x="2839" y="3265"/>
                      <a:pt x="2855" y="3265"/>
                    </a:cubicBezTo>
                    <a:cubicBezTo>
                      <a:pt x="2825" y="3283"/>
                      <a:pt x="2821" y="3301"/>
                      <a:pt x="2841" y="3336"/>
                    </a:cubicBezTo>
                    <a:cubicBezTo>
                      <a:pt x="2840" y="3336"/>
                      <a:pt x="2839" y="3337"/>
                      <a:pt x="2838" y="3338"/>
                    </a:cubicBezTo>
                    <a:cubicBezTo>
                      <a:pt x="2828" y="3342"/>
                      <a:pt x="2814" y="3344"/>
                      <a:pt x="2809" y="3352"/>
                    </a:cubicBezTo>
                    <a:cubicBezTo>
                      <a:pt x="2805" y="3357"/>
                      <a:pt x="2808" y="3374"/>
                      <a:pt x="2814" y="3380"/>
                    </a:cubicBezTo>
                    <a:cubicBezTo>
                      <a:pt x="2821" y="3385"/>
                      <a:pt x="2836" y="3387"/>
                      <a:pt x="2844" y="3384"/>
                    </a:cubicBezTo>
                    <a:cubicBezTo>
                      <a:pt x="2866" y="3375"/>
                      <a:pt x="2887" y="3363"/>
                      <a:pt x="2909" y="3352"/>
                    </a:cubicBezTo>
                    <a:close/>
                    <a:moveTo>
                      <a:pt x="3485" y="2200"/>
                    </a:moveTo>
                    <a:cubicBezTo>
                      <a:pt x="3475" y="2186"/>
                      <a:pt x="3467" y="2188"/>
                      <a:pt x="3462" y="2205"/>
                    </a:cubicBezTo>
                    <a:cubicBezTo>
                      <a:pt x="3459" y="2199"/>
                      <a:pt x="3456" y="2195"/>
                      <a:pt x="3454" y="2191"/>
                    </a:cubicBezTo>
                    <a:cubicBezTo>
                      <a:pt x="3465" y="2188"/>
                      <a:pt x="3475" y="2187"/>
                      <a:pt x="3484" y="2183"/>
                    </a:cubicBezTo>
                    <a:cubicBezTo>
                      <a:pt x="3486" y="2182"/>
                      <a:pt x="3485" y="2175"/>
                      <a:pt x="3486" y="2170"/>
                    </a:cubicBezTo>
                    <a:cubicBezTo>
                      <a:pt x="3482" y="2170"/>
                      <a:pt x="3478" y="2170"/>
                      <a:pt x="3474" y="2171"/>
                    </a:cubicBezTo>
                    <a:cubicBezTo>
                      <a:pt x="3466" y="2174"/>
                      <a:pt x="3459" y="2177"/>
                      <a:pt x="3451" y="2180"/>
                    </a:cubicBezTo>
                    <a:cubicBezTo>
                      <a:pt x="3441" y="2190"/>
                      <a:pt x="3440" y="2212"/>
                      <a:pt x="3412" y="2209"/>
                    </a:cubicBezTo>
                    <a:cubicBezTo>
                      <a:pt x="3426" y="2191"/>
                      <a:pt x="3437" y="2175"/>
                      <a:pt x="3449" y="2160"/>
                    </a:cubicBezTo>
                    <a:cubicBezTo>
                      <a:pt x="3448" y="2159"/>
                      <a:pt x="3447" y="2158"/>
                      <a:pt x="3446" y="2158"/>
                    </a:cubicBezTo>
                    <a:cubicBezTo>
                      <a:pt x="3433" y="2167"/>
                      <a:pt x="3420" y="2176"/>
                      <a:pt x="3405" y="2187"/>
                    </a:cubicBezTo>
                    <a:cubicBezTo>
                      <a:pt x="3405" y="2177"/>
                      <a:pt x="3405" y="2171"/>
                      <a:pt x="3405" y="2165"/>
                    </a:cubicBezTo>
                    <a:cubicBezTo>
                      <a:pt x="3412" y="2163"/>
                      <a:pt x="3418" y="2161"/>
                      <a:pt x="3430" y="2157"/>
                    </a:cubicBezTo>
                    <a:cubicBezTo>
                      <a:pt x="3417" y="2144"/>
                      <a:pt x="3406" y="2135"/>
                      <a:pt x="3395" y="2125"/>
                    </a:cubicBezTo>
                    <a:cubicBezTo>
                      <a:pt x="3381" y="2144"/>
                      <a:pt x="3365" y="2158"/>
                      <a:pt x="3383" y="2178"/>
                    </a:cubicBezTo>
                    <a:cubicBezTo>
                      <a:pt x="3375" y="2183"/>
                      <a:pt x="3368" y="2186"/>
                      <a:pt x="3359" y="2191"/>
                    </a:cubicBezTo>
                    <a:cubicBezTo>
                      <a:pt x="3363" y="2195"/>
                      <a:pt x="3366" y="2197"/>
                      <a:pt x="3369" y="2200"/>
                    </a:cubicBezTo>
                    <a:cubicBezTo>
                      <a:pt x="3361" y="2207"/>
                      <a:pt x="3353" y="2213"/>
                      <a:pt x="3345" y="2220"/>
                    </a:cubicBezTo>
                    <a:cubicBezTo>
                      <a:pt x="3343" y="2217"/>
                      <a:pt x="3342" y="2216"/>
                      <a:pt x="3342" y="2215"/>
                    </a:cubicBezTo>
                    <a:cubicBezTo>
                      <a:pt x="3341" y="2189"/>
                      <a:pt x="3340" y="2163"/>
                      <a:pt x="3341" y="2137"/>
                    </a:cubicBezTo>
                    <a:cubicBezTo>
                      <a:pt x="3341" y="2132"/>
                      <a:pt x="3347" y="2125"/>
                      <a:pt x="3352" y="2123"/>
                    </a:cubicBezTo>
                    <a:cubicBezTo>
                      <a:pt x="3371" y="2115"/>
                      <a:pt x="3391" y="2109"/>
                      <a:pt x="3411" y="2104"/>
                    </a:cubicBezTo>
                    <a:cubicBezTo>
                      <a:pt x="3426" y="2099"/>
                      <a:pt x="3436" y="2107"/>
                      <a:pt x="3437" y="2123"/>
                    </a:cubicBezTo>
                    <a:cubicBezTo>
                      <a:pt x="3437" y="2131"/>
                      <a:pt x="3437" y="2139"/>
                      <a:pt x="3437" y="2147"/>
                    </a:cubicBezTo>
                    <a:cubicBezTo>
                      <a:pt x="3445" y="2147"/>
                      <a:pt x="3452" y="2147"/>
                      <a:pt x="3459" y="2147"/>
                    </a:cubicBezTo>
                    <a:cubicBezTo>
                      <a:pt x="3459" y="2146"/>
                      <a:pt x="3459" y="2144"/>
                      <a:pt x="3460" y="2143"/>
                    </a:cubicBezTo>
                    <a:cubicBezTo>
                      <a:pt x="3455" y="2141"/>
                      <a:pt x="3450" y="2140"/>
                      <a:pt x="3444" y="2138"/>
                    </a:cubicBezTo>
                    <a:cubicBezTo>
                      <a:pt x="3459" y="2130"/>
                      <a:pt x="3452" y="2122"/>
                      <a:pt x="3444" y="2113"/>
                    </a:cubicBezTo>
                    <a:cubicBezTo>
                      <a:pt x="3453" y="2116"/>
                      <a:pt x="3461" y="2121"/>
                      <a:pt x="3468" y="2127"/>
                    </a:cubicBezTo>
                    <a:cubicBezTo>
                      <a:pt x="3485" y="2140"/>
                      <a:pt x="3495" y="2136"/>
                      <a:pt x="3500" y="2116"/>
                    </a:cubicBezTo>
                    <a:cubicBezTo>
                      <a:pt x="3488" y="2112"/>
                      <a:pt x="3476" y="2109"/>
                      <a:pt x="3464" y="2106"/>
                    </a:cubicBezTo>
                    <a:cubicBezTo>
                      <a:pt x="3478" y="2097"/>
                      <a:pt x="3497" y="2101"/>
                      <a:pt x="3497" y="2080"/>
                    </a:cubicBezTo>
                    <a:cubicBezTo>
                      <a:pt x="3473" y="2079"/>
                      <a:pt x="3449" y="2078"/>
                      <a:pt x="3422" y="2077"/>
                    </a:cubicBezTo>
                    <a:cubicBezTo>
                      <a:pt x="3427" y="2067"/>
                      <a:pt x="3430" y="2062"/>
                      <a:pt x="3432" y="2059"/>
                    </a:cubicBezTo>
                    <a:cubicBezTo>
                      <a:pt x="3427" y="2057"/>
                      <a:pt x="3422" y="2054"/>
                      <a:pt x="3413" y="2050"/>
                    </a:cubicBezTo>
                    <a:cubicBezTo>
                      <a:pt x="3411" y="2058"/>
                      <a:pt x="3409" y="2067"/>
                      <a:pt x="3406" y="2080"/>
                    </a:cubicBezTo>
                    <a:cubicBezTo>
                      <a:pt x="3388" y="2081"/>
                      <a:pt x="3368" y="2083"/>
                      <a:pt x="3349" y="2085"/>
                    </a:cubicBezTo>
                    <a:cubicBezTo>
                      <a:pt x="3339" y="2085"/>
                      <a:pt x="3330" y="2088"/>
                      <a:pt x="3321" y="2090"/>
                    </a:cubicBezTo>
                    <a:cubicBezTo>
                      <a:pt x="3314" y="2091"/>
                      <a:pt x="3307" y="2093"/>
                      <a:pt x="3300" y="2092"/>
                    </a:cubicBezTo>
                    <a:cubicBezTo>
                      <a:pt x="3295" y="2092"/>
                      <a:pt x="3289" y="2089"/>
                      <a:pt x="3283" y="2089"/>
                    </a:cubicBezTo>
                    <a:cubicBezTo>
                      <a:pt x="3261" y="2088"/>
                      <a:pt x="3244" y="2092"/>
                      <a:pt x="3224" y="2108"/>
                    </a:cubicBezTo>
                    <a:cubicBezTo>
                      <a:pt x="3203" y="2126"/>
                      <a:pt x="3186" y="2145"/>
                      <a:pt x="3177" y="2168"/>
                    </a:cubicBezTo>
                    <a:cubicBezTo>
                      <a:pt x="3159" y="2208"/>
                      <a:pt x="3156" y="2253"/>
                      <a:pt x="3129" y="2290"/>
                    </a:cubicBezTo>
                    <a:cubicBezTo>
                      <a:pt x="3127" y="2293"/>
                      <a:pt x="3127" y="2298"/>
                      <a:pt x="3126" y="2301"/>
                    </a:cubicBezTo>
                    <a:cubicBezTo>
                      <a:pt x="3119" y="2315"/>
                      <a:pt x="3112" y="2329"/>
                      <a:pt x="3105" y="2342"/>
                    </a:cubicBezTo>
                    <a:cubicBezTo>
                      <a:pt x="3103" y="2341"/>
                      <a:pt x="3101" y="2340"/>
                      <a:pt x="3099" y="2339"/>
                    </a:cubicBezTo>
                    <a:cubicBezTo>
                      <a:pt x="3103" y="2330"/>
                      <a:pt x="3106" y="2321"/>
                      <a:pt x="3109" y="2313"/>
                    </a:cubicBezTo>
                    <a:cubicBezTo>
                      <a:pt x="3092" y="2302"/>
                      <a:pt x="3078" y="2308"/>
                      <a:pt x="3070" y="2322"/>
                    </a:cubicBezTo>
                    <a:cubicBezTo>
                      <a:pt x="3060" y="2340"/>
                      <a:pt x="3065" y="2352"/>
                      <a:pt x="3083" y="2365"/>
                    </a:cubicBezTo>
                    <a:cubicBezTo>
                      <a:pt x="3095" y="2374"/>
                      <a:pt x="3107" y="2384"/>
                      <a:pt x="3120" y="2395"/>
                    </a:cubicBezTo>
                    <a:cubicBezTo>
                      <a:pt x="3141" y="2379"/>
                      <a:pt x="3112" y="2377"/>
                      <a:pt x="3109" y="2363"/>
                    </a:cubicBezTo>
                    <a:cubicBezTo>
                      <a:pt x="3128" y="2347"/>
                      <a:pt x="3149" y="2329"/>
                      <a:pt x="3166" y="2313"/>
                    </a:cubicBezTo>
                    <a:cubicBezTo>
                      <a:pt x="3187" y="2348"/>
                      <a:pt x="3207" y="2384"/>
                      <a:pt x="3227" y="2419"/>
                    </a:cubicBezTo>
                    <a:cubicBezTo>
                      <a:pt x="3222" y="2421"/>
                      <a:pt x="3216" y="2424"/>
                      <a:pt x="3211" y="2428"/>
                    </a:cubicBezTo>
                    <a:cubicBezTo>
                      <a:pt x="3198" y="2440"/>
                      <a:pt x="3183" y="2441"/>
                      <a:pt x="3166" y="2438"/>
                    </a:cubicBezTo>
                    <a:cubicBezTo>
                      <a:pt x="3161" y="2436"/>
                      <a:pt x="3155" y="2436"/>
                      <a:pt x="3149" y="2437"/>
                    </a:cubicBezTo>
                    <a:cubicBezTo>
                      <a:pt x="3147" y="2438"/>
                      <a:pt x="3145" y="2448"/>
                      <a:pt x="3147" y="2449"/>
                    </a:cubicBezTo>
                    <a:cubicBezTo>
                      <a:pt x="3151" y="2452"/>
                      <a:pt x="3158" y="2453"/>
                      <a:pt x="3163" y="2455"/>
                    </a:cubicBezTo>
                    <a:cubicBezTo>
                      <a:pt x="3165" y="2456"/>
                      <a:pt x="3167" y="2456"/>
                      <a:pt x="3170" y="2457"/>
                    </a:cubicBezTo>
                    <a:cubicBezTo>
                      <a:pt x="3167" y="2476"/>
                      <a:pt x="3130" y="2474"/>
                      <a:pt x="3145" y="2503"/>
                    </a:cubicBezTo>
                    <a:cubicBezTo>
                      <a:pt x="3105" y="2491"/>
                      <a:pt x="3076" y="2503"/>
                      <a:pt x="3056" y="2536"/>
                    </a:cubicBezTo>
                    <a:cubicBezTo>
                      <a:pt x="3051" y="2542"/>
                      <a:pt x="3049" y="2552"/>
                      <a:pt x="3043" y="2555"/>
                    </a:cubicBezTo>
                    <a:cubicBezTo>
                      <a:pt x="3020" y="2568"/>
                      <a:pt x="3011" y="2590"/>
                      <a:pt x="3004" y="2614"/>
                    </a:cubicBezTo>
                    <a:cubicBezTo>
                      <a:pt x="2999" y="2629"/>
                      <a:pt x="2995" y="2647"/>
                      <a:pt x="2972" y="2654"/>
                    </a:cubicBezTo>
                    <a:cubicBezTo>
                      <a:pt x="2978" y="2643"/>
                      <a:pt x="2982" y="2635"/>
                      <a:pt x="2989" y="2621"/>
                    </a:cubicBezTo>
                    <a:cubicBezTo>
                      <a:pt x="2973" y="2624"/>
                      <a:pt x="2962" y="2626"/>
                      <a:pt x="2951" y="2628"/>
                    </a:cubicBezTo>
                    <a:cubicBezTo>
                      <a:pt x="2950" y="2628"/>
                      <a:pt x="2949" y="2629"/>
                      <a:pt x="2949" y="2629"/>
                    </a:cubicBezTo>
                    <a:cubicBezTo>
                      <a:pt x="2948" y="2636"/>
                      <a:pt x="2948" y="2641"/>
                      <a:pt x="2948" y="2647"/>
                    </a:cubicBezTo>
                    <a:cubicBezTo>
                      <a:pt x="2944" y="2643"/>
                      <a:pt x="2941" y="2639"/>
                      <a:pt x="2938" y="2636"/>
                    </a:cubicBezTo>
                    <a:cubicBezTo>
                      <a:pt x="2933" y="2643"/>
                      <a:pt x="2928" y="2648"/>
                      <a:pt x="2922" y="2655"/>
                    </a:cubicBezTo>
                    <a:cubicBezTo>
                      <a:pt x="2944" y="2675"/>
                      <a:pt x="2965" y="2695"/>
                      <a:pt x="2987" y="2716"/>
                    </a:cubicBezTo>
                    <a:cubicBezTo>
                      <a:pt x="2992" y="2712"/>
                      <a:pt x="2997" y="2709"/>
                      <a:pt x="3001" y="2706"/>
                    </a:cubicBezTo>
                    <a:cubicBezTo>
                      <a:pt x="2995" y="2700"/>
                      <a:pt x="2989" y="2694"/>
                      <a:pt x="2980" y="2685"/>
                    </a:cubicBezTo>
                    <a:cubicBezTo>
                      <a:pt x="2989" y="2678"/>
                      <a:pt x="2996" y="2669"/>
                      <a:pt x="3007" y="2664"/>
                    </a:cubicBezTo>
                    <a:cubicBezTo>
                      <a:pt x="3024" y="2657"/>
                      <a:pt x="3042" y="2652"/>
                      <a:pt x="3049" y="2633"/>
                    </a:cubicBezTo>
                    <a:cubicBezTo>
                      <a:pt x="3059" y="2646"/>
                      <a:pt x="3067" y="2660"/>
                      <a:pt x="3079" y="2670"/>
                    </a:cubicBezTo>
                    <a:cubicBezTo>
                      <a:pt x="3090" y="2680"/>
                      <a:pt x="3105" y="2685"/>
                      <a:pt x="3118" y="2693"/>
                    </a:cubicBezTo>
                    <a:cubicBezTo>
                      <a:pt x="3134" y="2701"/>
                      <a:pt x="3140" y="2714"/>
                      <a:pt x="3136" y="2733"/>
                    </a:cubicBezTo>
                    <a:cubicBezTo>
                      <a:pt x="3133" y="2748"/>
                      <a:pt x="3120" y="2749"/>
                      <a:pt x="3112" y="2746"/>
                    </a:cubicBezTo>
                    <a:cubicBezTo>
                      <a:pt x="3070" y="2730"/>
                      <a:pt x="3048" y="2767"/>
                      <a:pt x="3019" y="2782"/>
                    </a:cubicBezTo>
                    <a:cubicBezTo>
                      <a:pt x="3005" y="2789"/>
                      <a:pt x="2996" y="2805"/>
                      <a:pt x="2985" y="2817"/>
                    </a:cubicBezTo>
                    <a:cubicBezTo>
                      <a:pt x="2979" y="2823"/>
                      <a:pt x="2975" y="2830"/>
                      <a:pt x="2971" y="2835"/>
                    </a:cubicBezTo>
                    <a:cubicBezTo>
                      <a:pt x="2990" y="2840"/>
                      <a:pt x="3008" y="2846"/>
                      <a:pt x="3025" y="2850"/>
                    </a:cubicBezTo>
                    <a:cubicBezTo>
                      <a:pt x="3040" y="2854"/>
                      <a:pt x="3052" y="2867"/>
                      <a:pt x="3069" y="2860"/>
                    </a:cubicBezTo>
                    <a:cubicBezTo>
                      <a:pt x="3079" y="2855"/>
                      <a:pt x="3089" y="2851"/>
                      <a:pt x="3102" y="2845"/>
                    </a:cubicBezTo>
                    <a:cubicBezTo>
                      <a:pt x="3099" y="2853"/>
                      <a:pt x="3097" y="2858"/>
                      <a:pt x="3093" y="2866"/>
                    </a:cubicBezTo>
                    <a:cubicBezTo>
                      <a:pt x="3111" y="2859"/>
                      <a:pt x="3123" y="2851"/>
                      <a:pt x="3125" y="2833"/>
                    </a:cubicBezTo>
                    <a:cubicBezTo>
                      <a:pt x="3126" y="2829"/>
                      <a:pt x="3129" y="2821"/>
                      <a:pt x="3131" y="2820"/>
                    </a:cubicBezTo>
                    <a:cubicBezTo>
                      <a:pt x="3151" y="2817"/>
                      <a:pt x="3153" y="2803"/>
                      <a:pt x="3154" y="2787"/>
                    </a:cubicBezTo>
                    <a:cubicBezTo>
                      <a:pt x="3155" y="2780"/>
                      <a:pt x="3157" y="2773"/>
                      <a:pt x="3161" y="2767"/>
                    </a:cubicBezTo>
                    <a:cubicBezTo>
                      <a:pt x="3170" y="2754"/>
                      <a:pt x="3182" y="2742"/>
                      <a:pt x="3191" y="2728"/>
                    </a:cubicBezTo>
                    <a:cubicBezTo>
                      <a:pt x="3195" y="2720"/>
                      <a:pt x="3194" y="2709"/>
                      <a:pt x="3195" y="2699"/>
                    </a:cubicBezTo>
                    <a:cubicBezTo>
                      <a:pt x="3195" y="2694"/>
                      <a:pt x="3195" y="2688"/>
                      <a:pt x="3195" y="2681"/>
                    </a:cubicBezTo>
                    <a:cubicBezTo>
                      <a:pt x="3188" y="2678"/>
                      <a:pt x="3180" y="2673"/>
                      <a:pt x="3171" y="2669"/>
                    </a:cubicBezTo>
                    <a:cubicBezTo>
                      <a:pt x="3169" y="2665"/>
                      <a:pt x="3166" y="2661"/>
                      <a:pt x="3164" y="2658"/>
                    </a:cubicBezTo>
                    <a:cubicBezTo>
                      <a:pt x="3171" y="2658"/>
                      <a:pt x="3178" y="2659"/>
                      <a:pt x="3185" y="2659"/>
                    </a:cubicBezTo>
                    <a:cubicBezTo>
                      <a:pt x="3183" y="2657"/>
                      <a:pt x="3182" y="2655"/>
                      <a:pt x="3180" y="2654"/>
                    </a:cubicBezTo>
                    <a:cubicBezTo>
                      <a:pt x="3172" y="2652"/>
                      <a:pt x="3164" y="2651"/>
                      <a:pt x="3155" y="2649"/>
                    </a:cubicBezTo>
                    <a:cubicBezTo>
                      <a:pt x="3158" y="2645"/>
                      <a:pt x="3159" y="2641"/>
                      <a:pt x="3162" y="2637"/>
                    </a:cubicBezTo>
                    <a:cubicBezTo>
                      <a:pt x="3149" y="2632"/>
                      <a:pt x="3138" y="2627"/>
                      <a:pt x="3124" y="2622"/>
                    </a:cubicBezTo>
                    <a:cubicBezTo>
                      <a:pt x="3130" y="2618"/>
                      <a:pt x="3133" y="2616"/>
                      <a:pt x="3138" y="2613"/>
                    </a:cubicBezTo>
                    <a:cubicBezTo>
                      <a:pt x="3128" y="2607"/>
                      <a:pt x="3120" y="2601"/>
                      <a:pt x="3111" y="2595"/>
                    </a:cubicBezTo>
                    <a:cubicBezTo>
                      <a:pt x="3115" y="2592"/>
                      <a:pt x="3119" y="2590"/>
                      <a:pt x="3122" y="2587"/>
                    </a:cubicBezTo>
                    <a:cubicBezTo>
                      <a:pt x="3116" y="2578"/>
                      <a:pt x="3111" y="2571"/>
                      <a:pt x="3105" y="2561"/>
                    </a:cubicBezTo>
                    <a:cubicBezTo>
                      <a:pt x="3118" y="2561"/>
                      <a:pt x="3134" y="2559"/>
                      <a:pt x="3135" y="2561"/>
                    </a:cubicBezTo>
                    <a:cubicBezTo>
                      <a:pt x="3140" y="2577"/>
                      <a:pt x="3158" y="2575"/>
                      <a:pt x="3166" y="2585"/>
                    </a:cubicBezTo>
                    <a:cubicBezTo>
                      <a:pt x="3169" y="2588"/>
                      <a:pt x="3167" y="2596"/>
                      <a:pt x="3167" y="2603"/>
                    </a:cubicBezTo>
                    <a:cubicBezTo>
                      <a:pt x="3175" y="2607"/>
                      <a:pt x="3185" y="2612"/>
                      <a:pt x="3196" y="2618"/>
                    </a:cubicBezTo>
                    <a:cubicBezTo>
                      <a:pt x="3191" y="2622"/>
                      <a:pt x="3187" y="2626"/>
                      <a:pt x="3180" y="2632"/>
                    </a:cubicBezTo>
                    <a:cubicBezTo>
                      <a:pt x="3190" y="2635"/>
                      <a:pt x="3198" y="2638"/>
                      <a:pt x="3205" y="2640"/>
                    </a:cubicBezTo>
                    <a:cubicBezTo>
                      <a:pt x="3224" y="2645"/>
                      <a:pt x="3226" y="2649"/>
                      <a:pt x="3214" y="2669"/>
                    </a:cubicBezTo>
                    <a:cubicBezTo>
                      <a:pt x="3232" y="2668"/>
                      <a:pt x="3248" y="2667"/>
                      <a:pt x="3269" y="2665"/>
                    </a:cubicBezTo>
                    <a:cubicBezTo>
                      <a:pt x="3264" y="2676"/>
                      <a:pt x="3260" y="2685"/>
                      <a:pt x="3257" y="2694"/>
                    </a:cubicBezTo>
                    <a:cubicBezTo>
                      <a:pt x="3279" y="2700"/>
                      <a:pt x="3288" y="2680"/>
                      <a:pt x="3303" y="2663"/>
                    </a:cubicBezTo>
                    <a:cubicBezTo>
                      <a:pt x="3306" y="2675"/>
                      <a:pt x="3309" y="2684"/>
                      <a:pt x="3312" y="2696"/>
                    </a:cubicBezTo>
                    <a:cubicBezTo>
                      <a:pt x="3322" y="2679"/>
                      <a:pt x="3329" y="2666"/>
                      <a:pt x="3339" y="2650"/>
                    </a:cubicBezTo>
                    <a:cubicBezTo>
                      <a:pt x="3343" y="2661"/>
                      <a:pt x="3346" y="2668"/>
                      <a:pt x="3349" y="2674"/>
                    </a:cubicBezTo>
                    <a:cubicBezTo>
                      <a:pt x="3351" y="2674"/>
                      <a:pt x="3353" y="2674"/>
                      <a:pt x="3354" y="2675"/>
                    </a:cubicBezTo>
                    <a:cubicBezTo>
                      <a:pt x="3358" y="2658"/>
                      <a:pt x="3361" y="2641"/>
                      <a:pt x="3364" y="2624"/>
                    </a:cubicBezTo>
                    <a:cubicBezTo>
                      <a:pt x="3366" y="2623"/>
                      <a:pt x="3368" y="2623"/>
                      <a:pt x="3369" y="2622"/>
                    </a:cubicBezTo>
                    <a:cubicBezTo>
                      <a:pt x="3375" y="2629"/>
                      <a:pt x="3380" y="2636"/>
                      <a:pt x="3386" y="2644"/>
                    </a:cubicBezTo>
                    <a:cubicBezTo>
                      <a:pt x="3403" y="2622"/>
                      <a:pt x="3394" y="2601"/>
                      <a:pt x="3386" y="2578"/>
                    </a:cubicBezTo>
                    <a:cubicBezTo>
                      <a:pt x="3393" y="2582"/>
                      <a:pt x="3401" y="2587"/>
                      <a:pt x="3408" y="2591"/>
                    </a:cubicBezTo>
                    <a:cubicBezTo>
                      <a:pt x="3421" y="2574"/>
                      <a:pt x="3417" y="2559"/>
                      <a:pt x="3404" y="2544"/>
                    </a:cubicBezTo>
                    <a:cubicBezTo>
                      <a:pt x="3402" y="2542"/>
                      <a:pt x="3399" y="2536"/>
                      <a:pt x="3400" y="2534"/>
                    </a:cubicBezTo>
                    <a:cubicBezTo>
                      <a:pt x="3403" y="2531"/>
                      <a:pt x="3407" y="2529"/>
                      <a:pt x="3411" y="2529"/>
                    </a:cubicBezTo>
                    <a:cubicBezTo>
                      <a:pt x="3415" y="2528"/>
                      <a:pt x="3419" y="2530"/>
                      <a:pt x="3423" y="2530"/>
                    </a:cubicBezTo>
                    <a:cubicBezTo>
                      <a:pt x="3425" y="2528"/>
                      <a:pt x="3426" y="2526"/>
                      <a:pt x="3427" y="2524"/>
                    </a:cubicBezTo>
                    <a:cubicBezTo>
                      <a:pt x="3415" y="2514"/>
                      <a:pt x="3403" y="2503"/>
                      <a:pt x="3389" y="2491"/>
                    </a:cubicBezTo>
                    <a:cubicBezTo>
                      <a:pt x="3397" y="2488"/>
                      <a:pt x="3407" y="2485"/>
                      <a:pt x="3422" y="2480"/>
                    </a:cubicBezTo>
                    <a:cubicBezTo>
                      <a:pt x="3405" y="2469"/>
                      <a:pt x="3392" y="2460"/>
                      <a:pt x="3379" y="2452"/>
                    </a:cubicBezTo>
                    <a:cubicBezTo>
                      <a:pt x="3380" y="2436"/>
                      <a:pt x="3410" y="2453"/>
                      <a:pt x="3402" y="2428"/>
                    </a:cubicBezTo>
                    <a:cubicBezTo>
                      <a:pt x="3386" y="2426"/>
                      <a:pt x="3370" y="2423"/>
                      <a:pt x="3351" y="2420"/>
                    </a:cubicBezTo>
                    <a:cubicBezTo>
                      <a:pt x="3359" y="2415"/>
                      <a:pt x="3365" y="2409"/>
                      <a:pt x="3371" y="2404"/>
                    </a:cubicBezTo>
                    <a:cubicBezTo>
                      <a:pt x="3371" y="2402"/>
                      <a:pt x="3371" y="2401"/>
                      <a:pt x="3371" y="2399"/>
                    </a:cubicBezTo>
                    <a:cubicBezTo>
                      <a:pt x="3354" y="2397"/>
                      <a:pt x="3338" y="2394"/>
                      <a:pt x="3320" y="2392"/>
                    </a:cubicBezTo>
                    <a:cubicBezTo>
                      <a:pt x="3325" y="2387"/>
                      <a:pt x="3328" y="2384"/>
                      <a:pt x="3335" y="2377"/>
                    </a:cubicBezTo>
                    <a:cubicBezTo>
                      <a:pt x="3318" y="2372"/>
                      <a:pt x="3303" y="2366"/>
                      <a:pt x="3286" y="2361"/>
                    </a:cubicBezTo>
                    <a:cubicBezTo>
                      <a:pt x="3292" y="2356"/>
                      <a:pt x="3297" y="2352"/>
                      <a:pt x="3305" y="2346"/>
                    </a:cubicBezTo>
                    <a:cubicBezTo>
                      <a:pt x="3296" y="2343"/>
                      <a:pt x="3290" y="2340"/>
                      <a:pt x="3283" y="2337"/>
                    </a:cubicBezTo>
                    <a:cubicBezTo>
                      <a:pt x="3276" y="2335"/>
                      <a:pt x="3269" y="2333"/>
                      <a:pt x="3256" y="2329"/>
                    </a:cubicBezTo>
                    <a:cubicBezTo>
                      <a:pt x="3267" y="2325"/>
                      <a:pt x="3272" y="2323"/>
                      <a:pt x="3281" y="2319"/>
                    </a:cubicBezTo>
                    <a:cubicBezTo>
                      <a:pt x="3271" y="2313"/>
                      <a:pt x="3264" y="2309"/>
                      <a:pt x="3257" y="2304"/>
                    </a:cubicBezTo>
                    <a:cubicBezTo>
                      <a:pt x="3253" y="2301"/>
                      <a:pt x="3249" y="2297"/>
                      <a:pt x="3245" y="2293"/>
                    </a:cubicBezTo>
                    <a:cubicBezTo>
                      <a:pt x="3249" y="2290"/>
                      <a:pt x="3254" y="2287"/>
                      <a:pt x="3258" y="2283"/>
                    </a:cubicBezTo>
                    <a:cubicBezTo>
                      <a:pt x="3254" y="2278"/>
                      <a:pt x="3250" y="2272"/>
                      <a:pt x="3247" y="2268"/>
                    </a:cubicBezTo>
                    <a:cubicBezTo>
                      <a:pt x="3268" y="2250"/>
                      <a:pt x="3232" y="2239"/>
                      <a:pt x="3243" y="2225"/>
                    </a:cubicBezTo>
                    <a:cubicBezTo>
                      <a:pt x="3248" y="2225"/>
                      <a:pt x="3252" y="2225"/>
                      <a:pt x="3259" y="2225"/>
                    </a:cubicBezTo>
                    <a:cubicBezTo>
                      <a:pt x="3255" y="2214"/>
                      <a:pt x="3252" y="2205"/>
                      <a:pt x="3250" y="2198"/>
                    </a:cubicBezTo>
                    <a:cubicBezTo>
                      <a:pt x="3258" y="2189"/>
                      <a:pt x="3265" y="2180"/>
                      <a:pt x="3273" y="2172"/>
                    </a:cubicBezTo>
                    <a:cubicBezTo>
                      <a:pt x="3276" y="2180"/>
                      <a:pt x="3273" y="2188"/>
                      <a:pt x="3275" y="2189"/>
                    </a:cubicBezTo>
                    <a:cubicBezTo>
                      <a:pt x="3302" y="2204"/>
                      <a:pt x="3279" y="2207"/>
                      <a:pt x="3266" y="2213"/>
                    </a:cubicBezTo>
                    <a:cubicBezTo>
                      <a:pt x="3272" y="2223"/>
                      <a:pt x="3278" y="2231"/>
                      <a:pt x="3286" y="2242"/>
                    </a:cubicBezTo>
                    <a:cubicBezTo>
                      <a:pt x="3278" y="2244"/>
                      <a:pt x="3273" y="2245"/>
                      <a:pt x="3263" y="2246"/>
                    </a:cubicBezTo>
                    <a:cubicBezTo>
                      <a:pt x="3271" y="2257"/>
                      <a:pt x="3278" y="2266"/>
                      <a:pt x="3286" y="2275"/>
                    </a:cubicBezTo>
                    <a:cubicBezTo>
                      <a:pt x="3282" y="2279"/>
                      <a:pt x="3279" y="2283"/>
                      <a:pt x="3273" y="2289"/>
                    </a:cubicBezTo>
                    <a:cubicBezTo>
                      <a:pt x="3284" y="2295"/>
                      <a:pt x="3294" y="2300"/>
                      <a:pt x="3305" y="2305"/>
                    </a:cubicBezTo>
                    <a:cubicBezTo>
                      <a:pt x="3301" y="2310"/>
                      <a:pt x="3298" y="2314"/>
                      <a:pt x="3294" y="2319"/>
                    </a:cubicBezTo>
                    <a:cubicBezTo>
                      <a:pt x="3310" y="2322"/>
                      <a:pt x="3323" y="2324"/>
                      <a:pt x="3336" y="2327"/>
                    </a:cubicBezTo>
                    <a:cubicBezTo>
                      <a:pt x="3336" y="2329"/>
                      <a:pt x="3336" y="2331"/>
                      <a:pt x="3336" y="2332"/>
                    </a:cubicBezTo>
                    <a:cubicBezTo>
                      <a:pt x="3345" y="2329"/>
                      <a:pt x="3355" y="2326"/>
                      <a:pt x="3362" y="2324"/>
                    </a:cubicBezTo>
                    <a:cubicBezTo>
                      <a:pt x="3364" y="2342"/>
                      <a:pt x="3365" y="2359"/>
                      <a:pt x="3366" y="2373"/>
                    </a:cubicBezTo>
                    <a:cubicBezTo>
                      <a:pt x="3386" y="2358"/>
                      <a:pt x="3406" y="2343"/>
                      <a:pt x="3426" y="2328"/>
                    </a:cubicBezTo>
                    <a:cubicBezTo>
                      <a:pt x="3425" y="2326"/>
                      <a:pt x="3424" y="2324"/>
                      <a:pt x="3422" y="2322"/>
                    </a:cubicBezTo>
                    <a:cubicBezTo>
                      <a:pt x="3426" y="2327"/>
                      <a:pt x="3430" y="2332"/>
                      <a:pt x="3438" y="2341"/>
                    </a:cubicBezTo>
                    <a:cubicBezTo>
                      <a:pt x="3442" y="2322"/>
                      <a:pt x="3445" y="2306"/>
                      <a:pt x="3449" y="2290"/>
                    </a:cubicBezTo>
                    <a:cubicBezTo>
                      <a:pt x="3450" y="2282"/>
                      <a:pt x="3450" y="2273"/>
                      <a:pt x="3454" y="2267"/>
                    </a:cubicBezTo>
                    <a:cubicBezTo>
                      <a:pt x="3464" y="2255"/>
                      <a:pt x="3469" y="2244"/>
                      <a:pt x="3460" y="2228"/>
                    </a:cubicBezTo>
                    <a:cubicBezTo>
                      <a:pt x="3496" y="2248"/>
                      <a:pt x="3501" y="2271"/>
                      <a:pt x="3478" y="2301"/>
                    </a:cubicBezTo>
                    <a:cubicBezTo>
                      <a:pt x="3474" y="2307"/>
                      <a:pt x="3470" y="2313"/>
                      <a:pt x="3467" y="2320"/>
                    </a:cubicBezTo>
                    <a:cubicBezTo>
                      <a:pt x="3453" y="2344"/>
                      <a:pt x="3461" y="2365"/>
                      <a:pt x="3490" y="2378"/>
                    </a:cubicBezTo>
                    <a:cubicBezTo>
                      <a:pt x="3488" y="2375"/>
                      <a:pt x="3487" y="2372"/>
                      <a:pt x="3485" y="2371"/>
                    </a:cubicBezTo>
                    <a:cubicBezTo>
                      <a:pt x="3464" y="2346"/>
                      <a:pt x="3463" y="2339"/>
                      <a:pt x="3480" y="2311"/>
                    </a:cubicBezTo>
                    <a:cubicBezTo>
                      <a:pt x="3483" y="2306"/>
                      <a:pt x="3487" y="2302"/>
                      <a:pt x="3491" y="2297"/>
                    </a:cubicBezTo>
                    <a:cubicBezTo>
                      <a:pt x="3507" y="2272"/>
                      <a:pt x="3502" y="2245"/>
                      <a:pt x="3477" y="2229"/>
                    </a:cubicBezTo>
                    <a:cubicBezTo>
                      <a:pt x="3473" y="2226"/>
                      <a:pt x="3468" y="2222"/>
                      <a:pt x="3464" y="2218"/>
                    </a:cubicBezTo>
                    <a:cubicBezTo>
                      <a:pt x="3472" y="2211"/>
                      <a:pt x="3478" y="2205"/>
                      <a:pt x="3485" y="2199"/>
                    </a:cubicBezTo>
                    <a:cubicBezTo>
                      <a:pt x="3503" y="2207"/>
                      <a:pt x="3522" y="2215"/>
                      <a:pt x="3524" y="2237"/>
                    </a:cubicBezTo>
                    <a:cubicBezTo>
                      <a:pt x="3525" y="2255"/>
                      <a:pt x="3518" y="2274"/>
                      <a:pt x="3514" y="2297"/>
                    </a:cubicBezTo>
                    <a:cubicBezTo>
                      <a:pt x="3520" y="2282"/>
                      <a:pt x="3526" y="2273"/>
                      <a:pt x="3529" y="2262"/>
                    </a:cubicBezTo>
                    <a:cubicBezTo>
                      <a:pt x="3539" y="2233"/>
                      <a:pt x="3526" y="2208"/>
                      <a:pt x="3497" y="2197"/>
                    </a:cubicBezTo>
                    <a:cubicBezTo>
                      <a:pt x="3494" y="2196"/>
                      <a:pt x="3489" y="2199"/>
                      <a:pt x="3485" y="2200"/>
                    </a:cubicBezTo>
                    <a:close/>
                    <a:moveTo>
                      <a:pt x="1854" y="633"/>
                    </a:moveTo>
                    <a:cubicBezTo>
                      <a:pt x="1160" y="638"/>
                      <a:pt x="623" y="1194"/>
                      <a:pt x="621" y="1860"/>
                    </a:cubicBezTo>
                    <a:cubicBezTo>
                      <a:pt x="619" y="2547"/>
                      <a:pt x="1169" y="3099"/>
                      <a:pt x="1855" y="3100"/>
                    </a:cubicBezTo>
                    <a:cubicBezTo>
                      <a:pt x="2534" y="3101"/>
                      <a:pt x="3090" y="2547"/>
                      <a:pt x="3087" y="1864"/>
                    </a:cubicBezTo>
                    <a:cubicBezTo>
                      <a:pt x="3085" y="1184"/>
                      <a:pt x="2541" y="638"/>
                      <a:pt x="1854" y="633"/>
                    </a:cubicBezTo>
                    <a:close/>
                    <a:moveTo>
                      <a:pt x="2181" y="3524"/>
                    </a:moveTo>
                    <a:cubicBezTo>
                      <a:pt x="2203" y="3516"/>
                      <a:pt x="2214" y="3526"/>
                      <a:pt x="2225" y="3544"/>
                    </a:cubicBezTo>
                    <a:cubicBezTo>
                      <a:pt x="2238" y="3565"/>
                      <a:pt x="2259" y="3569"/>
                      <a:pt x="2283" y="3561"/>
                    </a:cubicBezTo>
                    <a:cubicBezTo>
                      <a:pt x="2303" y="3554"/>
                      <a:pt x="2322" y="3547"/>
                      <a:pt x="2347" y="3539"/>
                    </a:cubicBezTo>
                    <a:cubicBezTo>
                      <a:pt x="2333" y="3540"/>
                      <a:pt x="2323" y="3540"/>
                      <a:pt x="2313" y="3542"/>
                    </a:cubicBezTo>
                    <a:cubicBezTo>
                      <a:pt x="2295" y="3547"/>
                      <a:pt x="2277" y="3557"/>
                      <a:pt x="2260" y="3555"/>
                    </a:cubicBezTo>
                    <a:cubicBezTo>
                      <a:pt x="2247" y="3553"/>
                      <a:pt x="2231" y="3540"/>
                      <a:pt x="2223" y="3528"/>
                    </a:cubicBezTo>
                    <a:cubicBezTo>
                      <a:pt x="2219" y="3522"/>
                      <a:pt x="2230" y="3506"/>
                      <a:pt x="2235" y="3492"/>
                    </a:cubicBezTo>
                    <a:cubicBezTo>
                      <a:pt x="2241" y="3499"/>
                      <a:pt x="2244" y="3502"/>
                      <a:pt x="2246" y="3505"/>
                    </a:cubicBezTo>
                    <a:cubicBezTo>
                      <a:pt x="2266" y="3534"/>
                      <a:pt x="2288" y="3538"/>
                      <a:pt x="2318" y="3519"/>
                    </a:cubicBezTo>
                    <a:cubicBezTo>
                      <a:pt x="2323" y="3516"/>
                      <a:pt x="2329" y="3512"/>
                      <a:pt x="2334" y="3508"/>
                    </a:cubicBezTo>
                    <a:cubicBezTo>
                      <a:pt x="2361" y="3491"/>
                      <a:pt x="2367" y="3492"/>
                      <a:pt x="2393" y="3511"/>
                    </a:cubicBezTo>
                    <a:cubicBezTo>
                      <a:pt x="2401" y="3517"/>
                      <a:pt x="2413" y="3518"/>
                      <a:pt x="2422" y="3522"/>
                    </a:cubicBezTo>
                    <a:cubicBezTo>
                      <a:pt x="2416" y="3514"/>
                      <a:pt x="2406" y="3513"/>
                      <a:pt x="2400" y="3508"/>
                    </a:cubicBezTo>
                    <a:cubicBezTo>
                      <a:pt x="2372" y="3482"/>
                      <a:pt x="2362" y="3481"/>
                      <a:pt x="2331" y="3502"/>
                    </a:cubicBezTo>
                    <a:cubicBezTo>
                      <a:pt x="2326" y="3506"/>
                      <a:pt x="2321" y="3509"/>
                      <a:pt x="2316" y="3513"/>
                    </a:cubicBezTo>
                    <a:cubicBezTo>
                      <a:pt x="2288" y="3531"/>
                      <a:pt x="2263" y="3523"/>
                      <a:pt x="2247" y="3485"/>
                    </a:cubicBezTo>
                    <a:cubicBezTo>
                      <a:pt x="2265" y="3505"/>
                      <a:pt x="2275" y="3495"/>
                      <a:pt x="2286" y="3484"/>
                    </a:cubicBezTo>
                    <a:cubicBezTo>
                      <a:pt x="2291" y="3480"/>
                      <a:pt x="2299" y="3480"/>
                      <a:pt x="2305" y="3478"/>
                    </a:cubicBezTo>
                    <a:cubicBezTo>
                      <a:pt x="2326" y="3474"/>
                      <a:pt x="2346" y="3469"/>
                      <a:pt x="2368" y="3465"/>
                    </a:cubicBezTo>
                    <a:cubicBezTo>
                      <a:pt x="2357" y="3456"/>
                      <a:pt x="2351" y="3452"/>
                      <a:pt x="2347" y="3448"/>
                    </a:cubicBezTo>
                    <a:cubicBezTo>
                      <a:pt x="2365" y="3429"/>
                      <a:pt x="2382" y="3412"/>
                      <a:pt x="2404" y="3389"/>
                    </a:cubicBezTo>
                    <a:cubicBezTo>
                      <a:pt x="2381" y="3390"/>
                      <a:pt x="2363" y="3391"/>
                      <a:pt x="2344" y="3392"/>
                    </a:cubicBezTo>
                    <a:cubicBezTo>
                      <a:pt x="2347" y="3382"/>
                      <a:pt x="2350" y="3373"/>
                      <a:pt x="2353" y="3364"/>
                    </a:cubicBezTo>
                    <a:cubicBezTo>
                      <a:pt x="2351" y="3364"/>
                      <a:pt x="2349" y="3364"/>
                      <a:pt x="2348" y="3365"/>
                    </a:cubicBezTo>
                    <a:cubicBezTo>
                      <a:pt x="2345" y="3351"/>
                      <a:pt x="2342" y="3338"/>
                      <a:pt x="2339" y="3324"/>
                    </a:cubicBezTo>
                    <a:cubicBezTo>
                      <a:pt x="2333" y="3327"/>
                      <a:pt x="2329" y="3330"/>
                      <a:pt x="2325" y="3332"/>
                    </a:cubicBezTo>
                    <a:cubicBezTo>
                      <a:pt x="2320" y="3322"/>
                      <a:pt x="2315" y="3313"/>
                      <a:pt x="2309" y="3301"/>
                    </a:cubicBezTo>
                    <a:cubicBezTo>
                      <a:pt x="2288" y="3337"/>
                      <a:pt x="2282" y="3287"/>
                      <a:pt x="2266" y="3299"/>
                    </a:cubicBezTo>
                    <a:cubicBezTo>
                      <a:pt x="2265" y="3304"/>
                      <a:pt x="2263" y="3310"/>
                      <a:pt x="2262" y="3316"/>
                    </a:cubicBezTo>
                    <a:cubicBezTo>
                      <a:pt x="2250" y="3309"/>
                      <a:pt x="2240" y="3304"/>
                      <a:pt x="2231" y="3299"/>
                    </a:cubicBezTo>
                    <a:cubicBezTo>
                      <a:pt x="2228" y="3308"/>
                      <a:pt x="2225" y="3317"/>
                      <a:pt x="2224" y="3317"/>
                    </a:cubicBezTo>
                    <a:cubicBezTo>
                      <a:pt x="2212" y="3314"/>
                      <a:pt x="2201" y="3311"/>
                      <a:pt x="2189" y="3307"/>
                    </a:cubicBezTo>
                    <a:cubicBezTo>
                      <a:pt x="2192" y="3303"/>
                      <a:pt x="2193" y="3299"/>
                      <a:pt x="2197" y="3296"/>
                    </a:cubicBezTo>
                    <a:cubicBezTo>
                      <a:pt x="2199" y="3293"/>
                      <a:pt x="2206" y="3292"/>
                      <a:pt x="2207" y="3289"/>
                    </a:cubicBezTo>
                    <a:cubicBezTo>
                      <a:pt x="2209" y="3274"/>
                      <a:pt x="2217" y="3279"/>
                      <a:pt x="2225" y="3283"/>
                    </a:cubicBezTo>
                    <a:cubicBezTo>
                      <a:pt x="2230" y="3285"/>
                      <a:pt x="2236" y="3286"/>
                      <a:pt x="2243" y="3288"/>
                    </a:cubicBezTo>
                    <a:cubicBezTo>
                      <a:pt x="2243" y="3281"/>
                      <a:pt x="2243" y="3277"/>
                      <a:pt x="2242" y="3269"/>
                    </a:cubicBezTo>
                    <a:cubicBezTo>
                      <a:pt x="2256" y="3275"/>
                      <a:pt x="2268" y="3279"/>
                      <a:pt x="2280" y="3284"/>
                    </a:cubicBezTo>
                    <a:cubicBezTo>
                      <a:pt x="2282" y="3279"/>
                      <a:pt x="2283" y="3275"/>
                      <a:pt x="2285" y="3270"/>
                    </a:cubicBezTo>
                    <a:cubicBezTo>
                      <a:pt x="2292" y="3277"/>
                      <a:pt x="2299" y="3282"/>
                      <a:pt x="2304" y="3287"/>
                    </a:cubicBezTo>
                    <a:cubicBezTo>
                      <a:pt x="2308" y="3280"/>
                      <a:pt x="2311" y="3274"/>
                      <a:pt x="2315" y="3267"/>
                    </a:cubicBezTo>
                    <a:cubicBezTo>
                      <a:pt x="2324" y="3282"/>
                      <a:pt x="2331" y="3294"/>
                      <a:pt x="2340" y="3309"/>
                    </a:cubicBezTo>
                    <a:cubicBezTo>
                      <a:pt x="2344" y="3298"/>
                      <a:pt x="2346" y="3293"/>
                      <a:pt x="2348" y="3287"/>
                    </a:cubicBezTo>
                    <a:cubicBezTo>
                      <a:pt x="2350" y="3287"/>
                      <a:pt x="2351" y="3287"/>
                      <a:pt x="2353" y="3287"/>
                    </a:cubicBezTo>
                    <a:cubicBezTo>
                      <a:pt x="2357" y="3301"/>
                      <a:pt x="2362" y="3315"/>
                      <a:pt x="2366" y="3329"/>
                    </a:cubicBezTo>
                    <a:cubicBezTo>
                      <a:pt x="2374" y="3321"/>
                      <a:pt x="2380" y="3316"/>
                      <a:pt x="2385" y="3311"/>
                    </a:cubicBezTo>
                    <a:cubicBezTo>
                      <a:pt x="2391" y="3328"/>
                      <a:pt x="2395" y="3343"/>
                      <a:pt x="2401" y="3359"/>
                    </a:cubicBezTo>
                    <a:cubicBezTo>
                      <a:pt x="2408" y="3352"/>
                      <a:pt x="2411" y="3349"/>
                      <a:pt x="2416" y="3344"/>
                    </a:cubicBezTo>
                    <a:cubicBezTo>
                      <a:pt x="2420" y="3363"/>
                      <a:pt x="2412" y="3384"/>
                      <a:pt x="2429" y="3395"/>
                    </a:cubicBezTo>
                    <a:cubicBezTo>
                      <a:pt x="2435" y="3388"/>
                      <a:pt x="2440" y="3381"/>
                      <a:pt x="2448" y="3369"/>
                    </a:cubicBezTo>
                    <a:cubicBezTo>
                      <a:pt x="2449" y="3394"/>
                      <a:pt x="2441" y="3417"/>
                      <a:pt x="2466" y="3426"/>
                    </a:cubicBezTo>
                    <a:cubicBezTo>
                      <a:pt x="2469" y="3416"/>
                      <a:pt x="2471" y="3408"/>
                      <a:pt x="2474" y="3396"/>
                    </a:cubicBezTo>
                    <a:cubicBezTo>
                      <a:pt x="2486" y="3413"/>
                      <a:pt x="2495" y="3426"/>
                      <a:pt x="2504" y="3439"/>
                    </a:cubicBezTo>
                    <a:cubicBezTo>
                      <a:pt x="2510" y="3426"/>
                      <a:pt x="2515" y="3417"/>
                      <a:pt x="2519" y="3408"/>
                    </a:cubicBezTo>
                    <a:cubicBezTo>
                      <a:pt x="2521" y="3408"/>
                      <a:pt x="2523" y="3408"/>
                      <a:pt x="2524" y="3409"/>
                    </a:cubicBezTo>
                    <a:cubicBezTo>
                      <a:pt x="2525" y="3430"/>
                      <a:pt x="2538" y="3439"/>
                      <a:pt x="2556" y="3444"/>
                    </a:cubicBezTo>
                    <a:cubicBezTo>
                      <a:pt x="2557" y="3415"/>
                      <a:pt x="2556" y="3416"/>
                      <a:pt x="2580" y="3429"/>
                    </a:cubicBezTo>
                    <a:cubicBezTo>
                      <a:pt x="2592" y="3436"/>
                      <a:pt x="2606" y="3438"/>
                      <a:pt x="2618" y="3427"/>
                    </a:cubicBezTo>
                    <a:cubicBezTo>
                      <a:pt x="2613" y="3420"/>
                      <a:pt x="2609" y="3414"/>
                      <a:pt x="2605" y="3407"/>
                    </a:cubicBezTo>
                    <a:cubicBezTo>
                      <a:pt x="2606" y="3406"/>
                      <a:pt x="2606" y="3404"/>
                      <a:pt x="2607" y="3402"/>
                    </a:cubicBezTo>
                    <a:cubicBezTo>
                      <a:pt x="2629" y="3406"/>
                      <a:pt x="2651" y="3422"/>
                      <a:pt x="2671" y="3403"/>
                    </a:cubicBezTo>
                    <a:cubicBezTo>
                      <a:pt x="2663" y="3397"/>
                      <a:pt x="2656" y="3391"/>
                      <a:pt x="2645" y="3382"/>
                    </a:cubicBezTo>
                    <a:cubicBezTo>
                      <a:pt x="2669" y="3377"/>
                      <a:pt x="2687" y="3373"/>
                      <a:pt x="2705" y="3370"/>
                    </a:cubicBezTo>
                    <a:cubicBezTo>
                      <a:pt x="2705" y="3368"/>
                      <a:pt x="2705" y="3367"/>
                      <a:pt x="2705" y="3366"/>
                    </a:cubicBezTo>
                    <a:cubicBezTo>
                      <a:pt x="2697" y="3363"/>
                      <a:pt x="2690" y="3360"/>
                      <a:pt x="2678" y="3355"/>
                    </a:cubicBezTo>
                    <a:cubicBezTo>
                      <a:pt x="2696" y="3344"/>
                      <a:pt x="2710" y="3336"/>
                      <a:pt x="2726" y="3326"/>
                    </a:cubicBezTo>
                    <a:cubicBezTo>
                      <a:pt x="2714" y="3324"/>
                      <a:pt x="2705" y="3322"/>
                      <a:pt x="2696" y="3320"/>
                    </a:cubicBezTo>
                    <a:cubicBezTo>
                      <a:pt x="2695" y="3318"/>
                      <a:pt x="2694" y="3316"/>
                      <a:pt x="2694" y="3315"/>
                    </a:cubicBezTo>
                    <a:cubicBezTo>
                      <a:pt x="2716" y="3304"/>
                      <a:pt x="2729" y="3287"/>
                      <a:pt x="2727" y="3256"/>
                    </a:cubicBezTo>
                    <a:cubicBezTo>
                      <a:pt x="2723" y="3265"/>
                      <a:pt x="2722" y="3270"/>
                      <a:pt x="2720" y="3272"/>
                    </a:cubicBezTo>
                    <a:cubicBezTo>
                      <a:pt x="2714" y="3276"/>
                      <a:pt x="2707" y="3278"/>
                      <a:pt x="2700" y="3281"/>
                    </a:cubicBezTo>
                    <a:cubicBezTo>
                      <a:pt x="2699" y="3276"/>
                      <a:pt x="2696" y="3270"/>
                      <a:pt x="2696" y="3264"/>
                    </a:cubicBezTo>
                    <a:cubicBezTo>
                      <a:pt x="2696" y="3254"/>
                      <a:pt x="2697" y="3244"/>
                      <a:pt x="2697" y="3232"/>
                    </a:cubicBezTo>
                    <a:cubicBezTo>
                      <a:pt x="2657" y="3251"/>
                      <a:pt x="2677" y="3207"/>
                      <a:pt x="2661" y="3202"/>
                    </a:cubicBezTo>
                    <a:cubicBezTo>
                      <a:pt x="2656" y="3206"/>
                      <a:pt x="2652" y="3210"/>
                      <a:pt x="2645" y="3215"/>
                    </a:cubicBezTo>
                    <a:cubicBezTo>
                      <a:pt x="2640" y="3202"/>
                      <a:pt x="2635" y="3191"/>
                      <a:pt x="2630" y="3181"/>
                    </a:cubicBezTo>
                    <a:cubicBezTo>
                      <a:pt x="2615" y="3195"/>
                      <a:pt x="2610" y="3182"/>
                      <a:pt x="2604" y="3173"/>
                    </a:cubicBezTo>
                    <a:cubicBezTo>
                      <a:pt x="2601" y="3169"/>
                      <a:pt x="2599" y="3162"/>
                      <a:pt x="2595" y="3160"/>
                    </a:cubicBezTo>
                    <a:cubicBezTo>
                      <a:pt x="2580" y="3152"/>
                      <a:pt x="2590" y="3139"/>
                      <a:pt x="2588" y="3128"/>
                    </a:cubicBezTo>
                    <a:cubicBezTo>
                      <a:pt x="2595" y="3130"/>
                      <a:pt x="2602" y="3132"/>
                      <a:pt x="2609" y="3135"/>
                    </a:cubicBezTo>
                    <a:cubicBezTo>
                      <a:pt x="2611" y="3136"/>
                      <a:pt x="2613" y="3137"/>
                      <a:pt x="2615" y="3138"/>
                    </a:cubicBezTo>
                    <a:cubicBezTo>
                      <a:pt x="2617" y="3133"/>
                      <a:pt x="2619" y="3129"/>
                      <a:pt x="2622" y="3123"/>
                    </a:cubicBezTo>
                    <a:cubicBezTo>
                      <a:pt x="2629" y="3133"/>
                      <a:pt x="2634" y="3142"/>
                      <a:pt x="2640" y="3152"/>
                    </a:cubicBezTo>
                    <a:cubicBezTo>
                      <a:pt x="2645" y="3146"/>
                      <a:pt x="2648" y="3143"/>
                      <a:pt x="2652" y="3137"/>
                    </a:cubicBezTo>
                    <a:cubicBezTo>
                      <a:pt x="2658" y="3153"/>
                      <a:pt x="2662" y="3166"/>
                      <a:pt x="2667" y="3181"/>
                    </a:cubicBezTo>
                    <a:cubicBezTo>
                      <a:pt x="2673" y="3175"/>
                      <a:pt x="2675" y="3172"/>
                      <a:pt x="2679" y="3168"/>
                    </a:cubicBezTo>
                    <a:cubicBezTo>
                      <a:pt x="2681" y="3178"/>
                      <a:pt x="2683" y="3186"/>
                      <a:pt x="2686" y="3195"/>
                    </a:cubicBezTo>
                    <a:cubicBezTo>
                      <a:pt x="2713" y="3173"/>
                      <a:pt x="2701" y="3212"/>
                      <a:pt x="2714" y="3207"/>
                    </a:cubicBezTo>
                    <a:cubicBezTo>
                      <a:pt x="2721" y="3207"/>
                      <a:pt x="2728" y="3206"/>
                      <a:pt x="2736" y="3206"/>
                    </a:cubicBezTo>
                    <a:cubicBezTo>
                      <a:pt x="2737" y="3205"/>
                      <a:pt x="2742" y="3199"/>
                      <a:pt x="2744" y="3200"/>
                    </a:cubicBezTo>
                    <a:cubicBezTo>
                      <a:pt x="2768" y="3208"/>
                      <a:pt x="2785" y="3188"/>
                      <a:pt x="2798" y="3177"/>
                    </a:cubicBezTo>
                    <a:cubicBezTo>
                      <a:pt x="2807" y="3169"/>
                      <a:pt x="2815" y="3166"/>
                      <a:pt x="2826" y="3163"/>
                    </a:cubicBezTo>
                    <a:cubicBezTo>
                      <a:pt x="2836" y="3160"/>
                      <a:pt x="2853" y="3150"/>
                      <a:pt x="2853" y="3148"/>
                    </a:cubicBezTo>
                    <a:cubicBezTo>
                      <a:pt x="2845" y="3128"/>
                      <a:pt x="2864" y="3135"/>
                      <a:pt x="2870" y="3132"/>
                    </a:cubicBezTo>
                    <a:cubicBezTo>
                      <a:pt x="2885" y="3125"/>
                      <a:pt x="2895" y="3116"/>
                      <a:pt x="2902" y="3098"/>
                    </a:cubicBezTo>
                    <a:cubicBezTo>
                      <a:pt x="2894" y="3103"/>
                      <a:pt x="2889" y="3106"/>
                      <a:pt x="2883" y="3110"/>
                    </a:cubicBezTo>
                    <a:cubicBezTo>
                      <a:pt x="2882" y="3106"/>
                      <a:pt x="2881" y="3104"/>
                      <a:pt x="2881" y="3103"/>
                    </a:cubicBezTo>
                    <a:cubicBezTo>
                      <a:pt x="2887" y="3084"/>
                      <a:pt x="2905" y="3070"/>
                      <a:pt x="2886" y="3044"/>
                    </a:cubicBezTo>
                    <a:cubicBezTo>
                      <a:pt x="2873" y="3027"/>
                      <a:pt x="2874" y="3000"/>
                      <a:pt x="2869" y="2978"/>
                    </a:cubicBezTo>
                    <a:cubicBezTo>
                      <a:pt x="2853" y="2992"/>
                      <a:pt x="2833" y="3007"/>
                      <a:pt x="2816" y="3025"/>
                    </a:cubicBezTo>
                    <a:cubicBezTo>
                      <a:pt x="2808" y="3033"/>
                      <a:pt x="2808" y="3050"/>
                      <a:pt x="2799" y="3057"/>
                    </a:cubicBezTo>
                    <a:cubicBezTo>
                      <a:pt x="2777" y="3074"/>
                      <a:pt x="2774" y="3095"/>
                      <a:pt x="2778" y="3121"/>
                    </a:cubicBezTo>
                    <a:cubicBezTo>
                      <a:pt x="2782" y="3141"/>
                      <a:pt x="2775" y="3148"/>
                      <a:pt x="2755" y="3150"/>
                    </a:cubicBezTo>
                    <a:cubicBezTo>
                      <a:pt x="2733" y="3151"/>
                      <a:pt x="2725" y="3137"/>
                      <a:pt x="2717" y="3121"/>
                    </a:cubicBezTo>
                    <a:cubicBezTo>
                      <a:pt x="2712" y="3111"/>
                      <a:pt x="2707" y="3101"/>
                      <a:pt x="2699" y="3094"/>
                    </a:cubicBezTo>
                    <a:cubicBezTo>
                      <a:pt x="2687" y="3083"/>
                      <a:pt x="2673" y="3075"/>
                      <a:pt x="2664" y="3068"/>
                    </a:cubicBezTo>
                    <a:cubicBezTo>
                      <a:pt x="2674" y="3049"/>
                      <a:pt x="2684" y="3030"/>
                      <a:pt x="2696" y="3012"/>
                    </a:cubicBezTo>
                    <a:cubicBezTo>
                      <a:pt x="2701" y="3004"/>
                      <a:pt x="2711" y="2999"/>
                      <a:pt x="2720" y="2991"/>
                    </a:cubicBezTo>
                    <a:cubicBezTo>
                      <a:pt x="2723" y="2999"/>
                      <a:pt x="2723" y="3004"/>
                      <a:pt x="2726" y="3006"/>
                    </a:cubicBezTo>
                    <a:cubicBezTo>
                      <a:pt x="2729" y="3008"/>
                      <a:pt x="2734" y="3008"/>
                      <a:pt x="2738" y="3010"/>
                    </a:cubicBezTo>
                    <a:cubicBezTo>
                      <a:pt x="2740" y="3005"/>
                      <a:pt x="2744" y="2998"/>
                      <a:pt x="2742" y="2996"/>
                    </a:cubicBezTo>
                    <a:cubicBezTo>
                      <a:pt x="2722" y="2975"/>
                      <a:pt x="2702" y="2954"/>
                      <a:pt x="2689" y="2941"/>
                    </a:cubicBezTo>
                    <a:cubicBezTo>
                      <a:pt x="2680" y="2947"/>
                      <a:pt x="2674" y="2951"/>
                      <a:pt x="2668" y="2955"/>
                    </a:cubicBezTo>
                    <a:cubicBezTo>
                      <a:pt x="2668" y="2955"/>
                      <a:pt x="2671" y="2957"/>
                      <a:pt x="2674" y="2959"/>
                    </a:cubicBezTo>
                    <a:cubicBezTo>
                      <a:pt x="2668" y="2960"/>
                      <a:pt x="2661" y="2961"/>
                      <a:pt x="2655" y="2962"/>
                    </a:cubicBezTo>
                    <a:cubicBezTo>
                      <a:pt x="2653" y="2975"/>
                      <a:pt x="2652" y="2987"/>
                      <a:pt x="2649" y="3003"/>
                    </a:cubicBezTo>
                    <a:cubicBezTo>
                      <a:pt x="2664" y="2995"/>
                      <a:pt x="2671" y="2991"/>
                      <a:pt x="2681" y="2986"/>
                    </a:cubicBezTo>
                    <a:cubicBezTo>
                      <a:pt x="2676" y="3009"/>
                      <a:pt x="2660" y="3015"/>
                      <a:pt x="2644" y="3019"/>
                    </a:cubicBezTo>
                    <a:cubicBezTo>
                      <a:pt x="2619" y="3026"/>
                      <a:pt x="2597" y="3035"/>
                      <a:pt x="2584" y="3060"/>
                    </a:cubicBezTo>
                    <a:cubicBezTo>
                      <a:pt x="2581" y="3065"/>
                      <a:pt x="2574" y="3069"/>
                      <a:pt x="2568" y="3072"/>
                    </a:cubicBezTo>
                    <a:cubicBezTo>
                      <a:pt x="2536" y="3088"/>
                      <a:pt x="2521" y="3113"/>
                      <a:pt x="2525" y="3149"/>
                    </a:cubicBezTo>
                    <a:cubicBezTo>
                      <a:pt x="2526" y="3154"/>
                      <a:pt x="2525" y="3158"/>
                      <a:pt x="2525" y="3163"/>
                    </a:cubicBezTo>
                    <a:cubicBezTo>
                      <a:pt x="2524" y="3161"/>
                      <a:pt x="2522" y="3160"/>
                      <a:pt x="2521" y="3159"/>
                    </a:cubicBezTo>
                    <a:cubicBezTo>
                      <a:pt x="2508" y="3170"/>
                      <a:pt x="2496" y="3181"/>
                      <a:pt x="2482" y="3193"/>
                    </a:cubicBezTo>
                    <a:cubicBezTo>
                      <a:pt x="2480" y="3188"/>
                      <a:pt x="2479" y="3186"/>
                      <a:pt x="2478" y="3184"/>
                    </a:cubicBezTo>
                    <a:cubicBezTo>
                      <a:pt x="2475" y="3179"/>
                      <a:pt x="2473" y="3173"/>
                      <a:pt x="2470" y="3168"/>
                    </a:cubicBezTo>
                    <a:cubicBezTo>
                      <a:pt x="2469" y="3168"/>
                      <a:pt x="2461" y="3171"/>
                      <a:pt x="2461" y="3171"/>
                    </a:cubicBezTo>
                    <a:cubicBezTo>
                      <a:pt x="2461" y="3177"/>
                      <a:pt x="2463" y="3183"/>
                      <a:pt x="2464" y="3188"/>
                    </a:cubicBezTo>
                    <a:cubicBezTo>
                      <a:pt x="2464" y="3194"/>
                      <a:pt x="2464" y="3200"/>
                      <a:pt x="2463" y="3205"/>
                    </a:cubicBezTo>
                    <a:cubicBezTo>
                      <a:pt x="2457" y="3221"/>
                      <a:pt x="2449" y="3236"/>
                      <a:pt x="2442" y="3254"/>
                    </a:cubicBezTo>
                    <a:cubicBezTo>
                      <a:pt x="2404" y="3232"/>
                      <a:pt x="2372" y="3200"/>
                      <a:pt x="2321" y="3202"/>
                    </a:cubicBezTo>
                    <a:cubicBezTo>
                      <a:pt x="2331" y="3193"/>
                      <a:pt x="2337" y="3188"/>
                      <a:pt x="2342" y="3183"/>
                    </a:cubicBezTo>
                    <a:cubicBezTo>
                      <a:pt x="2353" y="3171"/>
                      <a:pt x="2363" y="3158"/>
                      <a:pt x="2374" y="3146"/>
                    </a:cubicBezTo>
                    <a:cubicBezTo>
                      <a:pt x="2383" y="3134"/>
                      <a:pt x="2393" y="3129"/>
                      <a:pt x="2402" y="3147"/>
                    </a:cubicBezTo>
                    <a:cubicBezTo>
                      <a:pt x="2403" y="3149"/>
                      <a:pt x="2410" y="3148"/>
                      <a:pt x="2415" y="3148"/>
                    </a:cubicBezTo>
                    <a:cubicBezTo>
                      <a:pt x="2414" y="3144"/>
                      <a:pt x="2416" y="3139"/>
                      <a:pt x="2414" y="3137"/>
                    </a:cubicBezTo>
                    <a:cubicBezTo>
                      <a:pt x="2398" y="3121"/>
                      <a:pt x="2382" y="3106"/>
                      <a:pt x="2364" y="3090"/>
                    </a:cubicBezTo>
                    <a:cubicBezTo>
                      <a:pt x="2328" y="3102"/>
                      <a:pt x="2323" y="3108"/>
                      <a:pt x="2332" y="3135"/>
                    </a:cubicBezTo>
                    <a:cubicBezTo>
                      <a:pt x="2342" y="3131"/>
                      <a:pt x="2352" y="3128"/>
                      <a:pt x="2362" y="3124"/>
                    </a:cubicBezTo>
                    <a:cubicBezTo>
                      <a:pt x="2363" y="3126"/>
                      <a:pt x="2364" y="3128"/>
                      <a:pt x="2365" y="3131"/>
                    </a:cubicBezTo>
                    <a:cubicBezTo>
                      <a:pt x="2326" y="3150"/>
                      <a:pt x="2288" y="3169"/>
                      <a:pt x="2249" y="3188"/>
                    </a:cubicBezTo>
                    <a:cubicBezTo>
                      <a:pt x="2248" y="3189"/>
                      <a:pt x="2247" y="3188"/>
                      <a:pt x="2245" y="3188"/>
                    </a:cubicBezTo>
                    <a:cubicBezTo>
                      <a:pt x="2213" y="3197"/>
                      <a:pt x="2181" y="3206"/>
                      <a:pt x="2155" y="3229"/>
                    </a:cubicBezTo>
                    <a:cubicBezTo>
                      <a:pt x="2142" y="3239"/>
                      <a:pt x="2130" y="3247"/>
                      <a:pt x="2120" y="3261"/>
                    </a:cubicBezTo>
                    <a:cubicBezTo>
                      <a:pt x="2108" y="3278"/>
                      <a:pt x="2099" y="3301"/>
                      <a:pt x="2107" y="3321"/>
                    </a:cubicBezTo>
                    <a:cubicBezTo>
                      <a:pt x="2112" y="3335"/>
                      <a:pt x="2121" y="3350"/>
                      <a:pt x="2101" y="3361"/>
                    </a:cubicBezTo>
                    <a:cubicBezTo>
                      <a:pt x="2098" y="3363"/>
                      <a:pt x="2098" y="3371"/>
                      <a:pt x="2098" y="3376"/>
                    </a:cubicBezTo>
                    <a:cubicBezTo>
                      <a:pt x="2097" y="3395"/>
                      <a:pt x="2098" y="3415"/>
                      <a:pt x="2096" y="3435"/>
                    </a:cubicBezTo>
                    <a:cubicBezTo>
                      <a:pt x="2096" y="3438"/>
                      <a:pt x="2087" y="3441"/>
                      <a:pt x="2082" y="3445"/>
                    </a:cubicBezTo>
                    <a:cubicBezTo>
                      <a:pt x="2074" y="3451"/>
                      <a:pt x="2065" y="3458"/>
                      <a:pt x="2060" y="3466"/>
                    </a:cubicBezTo>
                    <a:cubicBezTo>
                      <a:pt x="2057" y="3470"/>
                      <a:pt x="2061" y="3479"/>
                      <a:pt x="2062" y="3485"/>
                    </a:cubicBezTo>
                    <a:cubicBezTo>
                      <a:pt x="2069" y="3481"/>
                      <a:pt x="2071" y="3476"/>
                      <a:pt x="2073" y="3472"/>
                    </a:cubicBezTo>
                    <a:cubicBezTo>
                      <a:pt x="2075" y="3469"/>
                      <a:pt x="2078" y="3464"/>
                      <a:pt x="2079" y="3464"/>
                    </a:cubicBezTo>
                    <a:cubicBezTo>
                      <a:pt x="2083" y="3465"/>
                      <a:pt x="2088" y="3467"/>
                      <a:pt x="2090" y="3471"/>
                    </a:cubicBezTo>
                    <a:cubicBezTo>
                      <a:pt x="2104" y="3493"/>
                      <a:pt x="2101" y="3517"/>
                      <a:pt x="2080" y="3536"/>
                    </a:cubicBezTo>
                    <a:cubicBezTo>
                      <a:pt x="2109" y="3538"/>
                      <a:pt x="2114" y="3520"/>
                      <a:pt x="2118" y="3499"/>
                    </a:cubicBezTo>
                    <a:cubicBezTo>
                      <a:pt x="2120" y="3500"/>
                      <a:pt x="2121" y="3500"/>
                      <a:pt x="2123" y="3501"/>
                    </a:cubicBezTo>
                    <a:cubicBezTo>
                      <a:pt x="2125" y="3513"/>
                      <a:pt x="2128" y="3524"/>
                      <a:pt x="2131" y="3539"/>
                    </a:cubicBezTo>
                    <a:cubicBezTo>
                      <a:pt x="2136" y="3536"/>
                      <a:pt x="2144" y="3531"/>
                      <a:pt x="2149" y="3525"/>
                    </a:cubicBezTo>
                    <a:cubicBezTo>
                      <a:pt x="2162" y="3507"/>
                      <a:pt x="2134" y="3504"/>
                      <a:pt x="2135" y="3485"/>
                    </a:cubicBezTo>
                    <a:cubicBezTo>
                      <a:pt x="2144" y="3489"/>
                      <a:pt x="2152" y="3493"/>
                      <a:pt x="2163" y="3498"/>
                    </a:cubicBezTo>
                    <a:cubicBezTo>
                      <a:pt x="2164" y="3492"/>
                      <a:pt x="2166" y="3483"/>
                      <a:pt x="2164" y="3475"/>
                    </a:cubicBezTo>
                    <a:cubicBezTo>
                      <a:pt x="2164" y="3473"/>
                      <a:pt x="2154" y="3471"/>
                      <a:pt x="2148" y="3472"/>
                    </a:cubicBezTo>
                    <a:cubicBezTo>
                      <a:pt x="2125" y="3474"/>
                      <a:pt x="2115" y="3464"/>
                      <a:pt x="2120" y="3441"/>
                    </a:cubicBezTo>
                    <a:cubicBezTo>
                      <a:pt x="2124" y="3427"/>
                      <a:pt x="2130" y="3413"/>
                      <a:pt x="2134" y="3399"/>
                    </a:cubicBezTo>
                    <a:cubicBezTo>
                      <a:pt x="2138" y="3380"/>
                      <a:pt x="2146" y="3372"/>
                      <a:pt x="2168" y="3374"/>
                    </a:cubicBezTo>
                    <a:cubicBezTo>
                      <a:pt x="2198" y="3376"/>
                      <a:pt x="2228" y="3373"/>
                      <a:pt x="2258" y="3373"/>
                    </a:cubicBezTo>
                    <a:cubicBezTo>
                      <a:pt x="2255" y="3376"/>
                      <a:pt x="2246" y="3388"/>
                      <a:pt x="2245" y="3387"/>
                    </a:cubicBezTo>
                    <a:cubicBezTo>
                      <a:pt x="2226" y="3374"/>
                      <a:pt x="2226" y="3398"/>
                      <a:pt x="2216" y="3401"/>
                    </a:cubicBezTo>
                    <a:cubicBezTo>
                      <a:pt x="2214" y="3399"/>
                      <a:pt x="2211" y="3397"/>
                      <a:pt x="2208" y="3394"/>
                    </a:cubicBezTo>
                    <a:cubicBezTo>
                      <a:pt x="2204" y="3403"/>
                      <a:pt x="2200" y="3409"/>
                      <a:pt x="2196" y="3416"/>
                    </a:cubicBezTo>
                    <a:cubicBezTo>
                      <a:pt x="2177" y="3405"/>
                      <a:pt x="2155" y="3408"/>
                      <a:pt x="2148" y="3426"/>
                    </a:cubicBezTo>
                    <a:cubicBezTo>
                      <a:pt x="2139" y="3446"/>
                      <a:pt x="2160" y="3450"/>
                      <a:pt x="2168" y="3457"/>
                    </a:cubicBezTo>
                    <a:cubicBezTo>
                      <a:pt x="2179" y="3449"/>
                      <a:pt x="2188" y="3442"/>
                      <a:pt x="2197" y="3434"/>
                    </a:cubicBezTo>
                    <a:cubicBezTo>
                      <a:pt x="2199" y="3436"/>
                      <a:pt x="2201" y="3438"/>
                      <a:pt x="2202" y="3440"/>
                    </a:cubicBezTo>
                    <a:cubicBezTo>
                      <a:pt x="2193" y="3454"/>
                      <a:pt x="2183" y="3468"/>
                      <a:pt x="2174" y="3483"/>
                    </a:cubicBezTo>
                    <a:cubicBezTo>
                      <a:pt x="2175" y="3483"/>
                      <a:pt x="2176" y="3484"/>
                      <a:pt x="2176" y="3484"/>
                    </a:cubicBezTo>
                    <a:cubicBezTo>
                      <a:pt x="2193" y="3471"/>
                      <a:pt x="2209" y="3458"/>
                      <a:pt x="2229" y="3443"/>
                    </a:cubicBezTo>
                    <a:cubicBezTo>
                      <a:pt x="2228" y="3472"/>
                      <a:pt x="2208" y="3475"/>
                      <a:pt x="2193" y="3482"/>
                    </a:cubicBezTo>
                    <a:cubicBezTo>
                      <a:pt x="2195" y="3484"/>
                      <a:pt x="2197" y="3485"/>
                      <a:pt x="2199" y="3486"/>
                    </a:cubicBezTo>
                    <a:cubicBezTo>
                      <a:pt x="2193" y="3498"/>
                      <a:pt x="2188" y="3510"/>
                      <a:pt x="2181" y="3524"/>
                    </a:cubicBezTo>
                    <a:close/>
                    <a:moveTo>
                      <a:pt x="1981" y="205"/>
                    </a:moveTo>
                    <a:cubicBezTo>
                      <a:pt x="1969" y="224"/>
                      <a:pt x="1979" y="243"/>
                      <a:pt x="1999" y="245"/>
                    </a:cubicBezTo>
                    <a:cubicBezTo>
                      <a:pt x="2004" y="246"/>
                      <a:pt x="2012" y="253"/>
                      <a:pt x="2012" y="257"/>
                    </a:cubicBezTo>
                    <a:cubicBezTo>
                      <a:pt x="2014" y="277"/>
                      <a:pt x="2013" y="296"/>
                      <a:pt x="2014" y="316"/>
                    </a:cubicBezTo>
                    <a:cubicBezTo>
                      <a:pt x="2014" y="321"/>
                      <a:pt x="2016" y="327"/>
                      <a:pt x="2019" y="330"/>
                    </a:cubicBezTo>
                    <a:cubicBezTo>
                      <a:pt x="2034" y="339"/>
                      <a:pt x="2031" y="351"/>
                      <a:pt x="2025" y="362"/>
                    </a:cubicBezTo>
                    <a:cubicBezTo>
                      <a:pt x="2013" y="382"/>
                      <a:pt x="2020" y="400"/>
                      <a:pt x="2028" y="417"/>
                    </a:cubicBezTo>
                    <a:cubicBezTo>
                      <a:pt x="2030" y="423"/>
                      <a:pt x="2041" y="426"/>
                      <a:pt x="2042" y="431"/>
                    </a:cubicBezTo>
                    <a:cubicBezTo>
                      <a:pt x="2046" y="458"/>
                      <a:pt x="2072" y="463"/>
                      <a:pt x="2088" y="473"/>
                    </a:cubicBezTo>
                    <a:cubicBezTo>
                      <a:pt x="2112" y="489"/>
                      <a:pt x="2143" y="493"/>
                      <a:pt x="2170" y="502"/>
                    </a:cubicBezTo>
                    <a:cubicBezTo>
                      <a:pt x="2175" y="504"/>
                      <a:pt x="2179" y="506"/>
                      <a:pt x="2183" y="508"/>
                    </a:cubicBezTo>
                    <a:cubicBezTo>
                      <a:pt x="2206" y="520"/>
                      <a:pt x="2229" y="531"/>
                      <a:pt x="2252" y="543"/>
                    </a:cubicBezTo>
                    <a:cubicBezTo>
                      <a:pt x="2262" y="549"/>
                      <a:pt x="2271" y="555"/>
                      <a:pt x="2280" y="561"/>
                    </a:cubicBezTo>
                    <a:cubicBezTo>
                      <a:pt x="2279" y="563"/>
                      <a:pt x="2278" y="564"/>
                      <a:pt x="2278" y="566"/>
                    </a:cubicBezTo>
                    <a:cubicBezTo>
                      <a:pt x="2268" y="562"/>
                      <a:pt x="2258" y="559"/>
                      <a:pt x="2249" y="556"/>
                    </a:cubicBezTo>
                    <a:cubicBezTo>
                      <a:pt x="2238" y="572"/>
                      <a:pt x="2245" y="585"/>
                      <a:pt x="2257" y="592"/>
                    </a:cubicBezTo>
                    <a:cubicBezTo>
                      <a:pt x="2272" y="601"/>
                      <a:pt x="2289" y="604"/>
                      <a:pt x="2301" y="584"/>
                    </a:cubicBezTo>
                    <a:cubicBezTo>
                      <a:pt x="2308" y="574"/>
                      <a:pt x="2317" y="565"/>
                      <a:pt x="2326" y="555"/>
                    </a:cubicBezTo>
                    <a:cubicBezTo>
                      <a:pt x="2328" y="552"/>
                      <a:pt x="2331" y="549"/>
                      <a:pt x="2332" y="545"/>
                    </a:cubicBezTo>
                    <a:cubicBezTo>
                      <a:pt x="2333" y="544"/>
                      <a:pt x="2328" y="539"/>
                      <a:pt x="2326" y="539"/>
                    </a:cubicBezTo>
                    <a:cubicBezTo>
                      <a:pt x="2322" y="540"/>
                      <a:pt x="2317" y="543"/>
                      <a:pt x="2315" y="546"/>
                    </a:cubicBezTo>
                    <a:cubicBezTo>
                      <a:pt x="2308" y="561"/>
                      <a:pt x="2300" y="556"/>
                      <a:pt x="2293" y="548"/>
                    </a:cubicBezTo>
                    <a:cubicBezTo>
                      <a:pt x="2275" y="529"/>
                      <a:pt x="2259" y="510"/>
                      <a:pt x="2238" y="488"/>
                    </a:cubicBezTo>
                    <a:cubicBezTo>
                      <a:pt x="2289" y="489"/>
                      <a:pt x="2321" y="459"/>
                      <a:pt x="2355" y="437"/>
                    </a:cubicBezTo>
                    <a:cubicBezTo>
                      <a:pt x="2376" y="463"/>
                      <a:pt x="2387" y="490"/>
                      <a:pt x="2374" y="524"/>
                    </a:cubicBezTo>
                    <a:cubicBezTo>
                      <a:pt x="2378" y="524"/>
                      <a:pt x="2381" y="525"/>
                      <a:pt x="2385" y="525"/>
                    </a:cubicBezTo>
                    <a:cubicBezTo>
                      <a:pt x="2390" y="517"/>
                      <a:pt x="2394" y="508"/>
                      <a:pt x="2399" y="499"/>
                    </a:cubicBezTo>
                    <a:cubicBezTo>
                      <a:pt x="2413" y="510"/>
                      <a:pt x="2426" y="521"/>
                      <a:pt x="2442" y="534"/>
                    </a:cubicBezTo>
                    <a:cubicBezTo>
                      <a:pt x="2433" y="574"/>
                      <a:pt x="2451" y="604"/>
                      <a:pt x="2491" y="622"/>
                    </a:cubicBezTo>
                    <a:cubicBezTo>
                      <a:pt x="2495" y="624"/>
                      <a:pt x="2499" y="627"/>
                      <a:pt x="2501" y="630"/>
                    </a:cubicBezTo>
                    <a:cubicBezTo>
                      <a:pt x="2512" y="653"/>
                      <a:pt x="2533" y="663"/>
                      <a:pt x="2557" y="670"/>
                    </a:cubicBezTo>
                    <a:cubicBezTo>
                      <a:pt x="2573" y="674"/>
                      <a:pt x="2592" y="678"/>
                      <a:pt x="2597" y="704"/>
                    </a:cubicBezTo>
                    <a:cubicBezTo>
                      <a:pt x="2587" y="698"/>
                      <a:pt x="2579" y="694"/>
                      <a:pt x="2569" y="689"/>
                    </a:cubicBezTo>
                    <a:cubicBezTo>
                      <a:pt x="2561" y="720"/>
                      <a:pt x="2587" y="734"/>
                      <a:pt x="2596" y="759"/>
                    </a:cubicBezTo>
                    <a:cubicBezTo>
                      <a:pt x="2618" y="736"/>
                      <a:pt x="2638" y="716"/>
                      <a:pt x="2658" y="695"/>
                    </a:cubicBezTo>
                    <a:cubicBezTo>
                      <a:pt x="2660" y="693"/>
                      <a:pt x="2656" y="686"/>
                      <a:pt x="2655" y="681"/>
                    </a:cubicBezTo>
                    <a:cubicBezTo>
                      <a:pt x="2651" y="681"/>
                      <a:pt x="2645" y="681"/>
                      <a:pt x="2643" y="683"/>
                    </a:cubicBezTo>
                    <a:cubicBezTo>
                      <a:pt x="2640" y="686"/>
                      <a:pt x="2639" y="691"/>
                      <a:pt x="2638" y="697"/>
                    </a:cubicBezTo>
                    <a:cubicBezTo>
                      <a:pt x="2620" y="693"/>
                      <a:pt x="2613" y="681"/>
                      <a:pt x="2607" y="665"/>
                    </a:cubicBezTo>
                    <a:cubicBezTo>
                      <a:pt x="2603" y="655"/>
                      <a:pt x="2595" y="646"/>
                      <a:pt x="2588" y="636"/>
                    </a:cubicBezTo>
                    <a:cubicBezTo>
                      <a:pt x="2585" y="632"/>
                      <a:pt x="2579" y="628"/>
                      <a:pt x="2573" y="623"/>
                    </a:cubicBezTo>
                    <a:cubicBezTo>
                      <a:pt x="2604" y="611"/>
                      <a:pt x="2625" y="594"/>
                      <a:pt x="2636" y="565"/>
                    </a:cubicBezTo>
                    <a:cubicBezTo>
                      <a:pt x="2638" y="560"/>
                      <a:pt x="2640" y="555"/>
                      <a:pt x="2644" y="551"/>
                    </a:cubicBezTo>
                    <a:cubicBezTo>
                      <a:pt x="2655" y="538"/>
                      <a:pt x="2669" y="537"/>
                      <a:pt x="2685" y="543"/>
                    </a:cubicBezTo>
                    <a:cubicBezTo>
                      <a:pt x="2700" y="549"/>
                      <a:pt x="2696" y="561"/>
                      <a:pt x="2694" y="573"/>
                    </a:cubicBezTo>
                    <a:cubicBezTo>
                      <a:pt x="2693" y="581"/>
                      <a:pt x="2690" y="590"/>
                      <a:pt x="2693" y="597"/>
                    </a:cubicBezTo>
                    <a:cubicBezTo>
                      <a:pt x="2705" y="621"/>
                      <a:pt x="2718" y="645"/>
                      <a:pt x="2733" y="667"/>
                    </a:cubicBezTo>
                    <a:cubicBezTo>
                      <a:pt x="2743" y="681"/>
                      <a:pt x="2759" y="691"/>
                      <a:pt x="2773" y="702"/>
                    </a:cubicBezTo>
                    <a:cubicBezTo>
                      <a:pt x="2778" y="707"/>
                      <a:pt x="2783" y="710"/>
                      <a:pt x="2785" y="712"/>
                    </a:cubicBezTo>
                    <a:cubicBezTo>
                      <a:pt x="2789" y="696"/>
                      <a:pt x="2794" y="679"/>
                      <a:pt x="2799" y="662"/>
                    </a:cubicBezTo>
                    <a:cubicBezTo>
                      <a:pt x="2806" y="641"/>
                      <a:pt x="2819" y="619"/>
                      <a:pt x="2803" y="596"/>
                    </a:cubicBezTo>
                    <a:cubicBezTo>
                      <a:pt x="2800" y="592"/>
                      <a:pt x="2799" y="587"/>
                      <a:pt x="2797" y="583"/>
                    </a:cubicBezTo>
                    <a:cubicBezTo>
                      <a:pt x="2798" y="582"/>
                      <a:pt x="2799" y="581"/>
                      <a:pt x="2800" y="580"/>
                    </a:cubicBezTo>
                    <a:cubicBezTo>
                      <a:pt x="2805" y="584"/>
                      <a:pt x="2810" y="587"/>
                      <a:pt x="2817" y="592"/>
                    </a:cubicBezTo>
                    <a:cubicBezTo>
                      <a:pt x="2811" y="570"/>
                      <a:pt x="2796" y="561"/>
                      <a:pt x="2778" y="556"/>
                    </a:cubicBezTo>
                    <a:cubicBezTo>
                      <a:pt x="2773" y="554"/>
                      <a:pt x="2770" y="549"/>
                      <a:pt x="2766" y="545"/>
                    </a:cubicBezTo>
                    <a:cubicBezTo>
                      <a:pt x="2757" y="519"/>
                      <a:pt x="2723" y="537"/>
                      <a:pt x="2712" y="509"/>
                    </a:cubicBezTo>
                    <a:cubicBezTo>
                      <a:pt x="2708" y="499"/>
                      <a:pt x="2689" y="494"/>
                      <a:pt x="2676" y="489"/>
                    </a:cubicBezTo>
                    <a:cubicBezTo>
                      <a:pt x="2667" y="486"/>
                      <a:pt x="2656" y="491"/>
                      <a:pt x="2647" y="482"/>
                    </a:cubicBezTo>
                    <a:cubicBezTo>
                      <a:pt x="2644" y="480"/>
                      <a:pt x="2636" y="483"/>
                      <a:pt x="2630" y="483"/>
                    </a:cubicBezTo>
                    <a:cubicBezTo>
                      <a:pt x="2618" y="482"/>
                      <a:pt x="2627" y="516"/>
                      <a:pt x="2602" y="496"/>
                    </a:cubicBezTo>
                    <a:cubicBezTo>
                      <a:pt x="2599" y="504"/>
                      <a:pt x="2597" y="512"/>
                      <a:pt x="2594" y="522"/>
                    </a:cubicBezTo>
                    <a:cubicBezTo>
                      <a:pt x="2590" y="517"/>
                      <a:pt x="2588" y="515"/>
                      <a:pt x="2583" y="509"/>
                    </a:cubicBezTo>
                    <a:cubicBezTo>
                      <a:pt x="2578" y="525"/>
                      <a:pt x="2573" y="537"/>
                      <a:pt x="2569" y="553"/>
                    </a:cubicBezTo>
                    <a:cubicBezTo>
                      <a:pt x="2563" y="547"/>
                      <a:pt x="2560" y="543"/>
                      <a:pt x="2556" y="538"/>
                    </a:cubicBezTo>
                    <a:cubicBezTo>
                      <a:pt x="2550" y="548"/>
                      <a:pt x="2544" y="557"/>
                      <a:pt x="2538" y="568"/>
                    </a:cubicBezTo>
                    <a:cubicBezTo>
                      <a:pt x="2535" y="561"/>
                      <a:pt x="2534" y="556"/>
                      <a:pt x="2532" y="551"/>
                    </a:cubicBezTo>
                    <a:cubicBezTo>
                      <a:pt x="2528" y="554"/>
                      <a:pt x="2527" y="556"/>
                      <a:pt x="2524" y="556"/>
                    </a:cubicBezTo>
                    <a:cubicBezTo>
                      <a:pt x="2518" y="559"/>
                      <a:pt x="2511" y="560"/>
                      <a:pt x="2504" y="562"/>
                    </a:cubicBezTo>
                    <a:cubicBezTo>
                      <a:pt x="2504" y="553"/>
                      <a:pt x="2503" y="543"/>
                      <a:pt x="2506" y="535"/>
                    </a:cubicBezTo>
                    <a:cubicBezTo>
                      <a:pt x="2509" y="526"/>
                      <a:pt x="2516" y="518"/>
                      <a:pt x="2523" y="512"/>
                    </a:cubicBezTo>
                    <a:cubicBezTo>
                      <a:pt x="2528" y="507"/>
                      <a:pt x="2536" y="506"/>
                      <a:pt x="2543" y="503"/>
                    </a:cubicBezTo>
                    <a:cubicBezTo>
                      <a:pt x="2544" y="505"/>
                      <a:pt x="2545" y="507"/>
                      <a:pt x="2547" y="509"/>
                    </a:cubicBezTo>
                    <a:cubicBezTo>
                      <a:pt x="2551" y="498"/>
                      <a:pt x="2556" y="487"/>
                      <a:pt x="2561" y="475"/>
                    </a:cubicBezTo>
                    <a:cubicBezTo>
                      <a:pt x="2568" y="480"/>
                      <a:pt x="2573" y="484"/>
                      <a:pt x="2580" y="489"/>
                    </a:cubicBezTo>
                    <a:cubicBezTo>
                      <a:pt x="2582" y="479"/>
                      <a:pt x="2583" y="467"/>
                      <a:pt x="2588" y="460"/>
                    </a:cubicBezTo>
                    <a:cubicBezTo>
                      <a:pt x="2592" y="455"/>
                      <a:pt x="2603" y="454"/>
                      <a:pt x="2614" y="451"/>
                    </a:cubicBezTo>
                    <a:cubicBezTo>
                      <a:pt x="2614" y="450"/>
                      <a:pt x="2613" y="445"/>
                      <a:pt x="2614" y="439"/>
                    </a:cubicBezTo>
                    <a:cubicBezTo>
                      <a:pt x="2614" y="429"/>
                      <a:pt x="2616" y="419"/>
                      <a:pt x="2616" y="408"/>
                    </a:cubicBezTo>
                    <a:cubicBezTo>
                      <a:pt x="2626" y="414"/>
                      <a:pt x="2635" y="420"/>
                      <a:pt x="2644" y="425"/>
                    </a:cubicBezTo>
                    <a:cubicBezTo>
                      <a:pt x="2643" y="404"/>
                      <a:pt x="2633" y="386"/>
                      <a:pt x="2610" y="375"/>
                    </a:cubicBezTo>
                    <a:cubicBezTo>
                      <a:pt x="2611" y="373"/>
                      <a:pt x="2611" y="372"/>
                      <a:pt x="2612" y="370"/>
                    </a:cubicBezTo>
                    <a:cubicBezTo>
                      <a:pt x="2621" y="368"/>
                      <a:pt x="2630" y="367"/>
                      <a:pt x="2644" y="364"/>
                    </a:cubicBezTo>
                    <a:cubicBezTo>
                      <a:pt x="2627" y="354"/>
                      <a:pt x="2612" y="346"/>
                      <a:pt x="2593" y="335"/>
                    </a:cubicBezTo>
                    <a:cubicBezTo>
                      <a:pt x="2606" y="330"/>
                      <a:pt x="2614" y="327"/>
                      <a:pt x="2621" y="325"/>
                    </a:cubicBezTo>
                    <a:cubicBezTo>
                      <a:pt x="2609" y="318"/>
                      <a:pt x="2596" y="316"/>
                      <a:pt x="2584" y="313"/>
                    </a:cubicBezTo>
                    <a:cubicBezTo>
                      <a:pt x="2579" y="312"/>
                      <a:pt x="2574" y="308"/>
                      <a:pt x="2568" y="305"/>
                    </a:cubicBezTo>
                    <a:cubicBezTo>
                      <a:pt x="2573" y="301"/>
                      <a:pt x="2577" y="296"/>
                      <a:pt x="2581" y="292"/>
                    </a:cubicBezTo>
                    <a:cubicBezTo>
                      <a:pt x="2583" y="291"/>
                      <a:pt x="2586" y="290"/>
                      <a:pt x="2591" y="288"/>
                    </a:cubicBezTo>
                    <a:cubicBezTo>
                      <a:pt x="2572" y="276"/>
                      <a:pt x="2556" y="276"/>
                      <a:pt x="2538" y="284"/>
                    </a:cubicBezTo>
                    <a:cubicBezTo>
                      <a:pt x="2534" y="286"/>
                      <a:pt x="2529" y="285"/>
                      <a:pt x="2524" y="285"/>
                    </a:cubicBezTo>
                    <a:cubicBezTo>
                      <a:pt x="2525" y="281"/>
                      <a:pt x="2526" y="276"/>
                      <a:pt x="2528" y="272"/>
                    </a:cubicBezTo>
                    <a:cubicBezTo>
                      <a:pt x="2530" y="268"/>
                      <a:pt x="2533" y="266"/>
                      <a:pt x="2536" y="261"/>
                    </a:cubicBezTo>
                    <a:cubicBezTo>
                      <a:pt x="2518" y="254"/>
                      <a:pt x="2503" y="252"/>
                      <a:pt x="2489" y="267"/>
                    </a:cubicBezTo>
                    <a:cubicBezTo>
                      <a:pt x="2486" y="269"/>
                      <a:pt x="2481" y="271"/>
                      <a:pt x="2477" y="271"/>
                    </a:cubicBezTo>
                    <a:cubicBezTo>
                      <a:pt x="2475" y="270"/>
                      <a:pt x="2473" y="264"/>
                      <a:pt x="2473" y="261"/>
                    </a:cubicBezTo>
                    <a:cubicBezTo>
                      <a:pt x="2472" y="256"/>
                      <a:pt x="2472" y="252"/>
                      <a:pt x="2472" y="247"/>
                    </a:cubicBezTo>
                    <a:cubicBezTo>
                      <a:pt x="2471" y="246"/>
                      <a:pt x="2469" y="245"/>
                      <a:pt x="2468" y="243"/>
                    </a:cubicBezTo>
                    <a:cubicBezTo>
                      <a:pt x="2457" y="255"/>
                      <a:pt x="2446" y="266"/>
                      <a:pt x="2433" y="280"/>
                    </a:cubicBezTo>
                    <a:cubicBezTo>
                      <a:pt x="2430" y="272"/>
                      <a:pt x="2426" y="263"/>
                      <a:pt x="2421" y="249"/>
                    </a:cubicBezTo>
                    <a:cubicBezTo>
                      <a:pt x="2411" y="264"/>
                      <a:pt x="2402" y="277"/>
                      <a:pt x="2391" y="294"/>
                    </a:cubicBezTo>
                    <a:cubicBezTo>
                      <a:pt x="2387" y="281"/>
                      <a:pt x="2385" y="273"/>
                      <a:pt x="2382" y="264"/>
                    </a:cubicBezTo>
                    <a:cubicBezTo>
                      <a:pt x="2358" y="273"/>
                      <a:pt x="2366" y="296"/>
                      <a:pt x="2363" y="320"/>
                    </a:cubicBezTo>
                    <a:cubicBezTo>
                      <a:pt x="2355" y="308"/>
                      <a:pt x="2350" y="302"/>
                      <a:pt x="2346" y="295"/>
                    </a:cubicBezTo>
                    <a:cubicBezTo>
                      <a:pt x="2327" y="307"/>
                      <a:pt x="2337" y="327"/>
                      <a:pt x="2333" y="346"/>
                    </a:cubicBezTo>
                    <a:cubicBezTo>
                      <a:pt x="2327" y="341"/>
                      <a:pt x="2323" y="338"/>
                      <a:pt x="2316" y="331"/>
                    </a:cubicBezTo>
                    <a:cubicBezTo>
                      <a:pt x="2311" y="348"/>
                      <a:pt x="2306" y="363"/>
                      <a:pt x="2302" y="377"/>
                    </a:cubicBezTo>
                    <a:cubicBezTo>
                      <a:pt x="2300" y="379"/>
                      <a:pt x="2298" y="381"/>
                      <a:pt x="2296" y="383"/>
                    </a:cubicBezTo>
                    <a:cubicBezTo>
                      <a:pt x="2292" y="377"/>
                      <a:pt x="2287" y="371"/>
                      <a:pt x="2282" y="363"/>
                    </a:cubicBezTo>
                    <a:cubicBezTo>
                      <a:pt x="2278" y="376"/>
                      <a:pt x="2273" y="390"/>
                      <a:pt x="2269" y="404"/>
                    </a:cubicBezTo>
                    <a:cubicBezTo>
                      <a:pt x="2267" y="404"/>
                      <a:pt x="2266" y="404"/>
                      <a:pt x="2264" y="404"/>
                    </a:cubicBezTo>
                    <a:cubicBezTo>
                      <a:pt x="2262" y="397"/>
                      <a:pt x="2260" y="391"/>
                      <a:pt x="2256" y="380"/>
                    </a:cubicBezTo>
                    <a:cubicBezTo>
                      <a:pt x="2247" y="396"/>
                      <a:pt x="2240" y="409"/>
                      <a:pt x="2231" y="424"/>
                    </a:cubicBezTo>
                    <a:cubicBezTo>
                      <a:pt x="2227" y="416"/>
                      <a:pt x="2224" y="410"/>
                      <a:pt x="2221" y="403"/>
                    </a:cubicBezTo>
                    <a:cubicBezTo>
                      <a:pt x="2214" y="408"/>
                      <a:pt x="2207" y="414"/>
                      <a:pt x="2199" y="420"/>
                    </a:cubicBezTo>
                    <a:cubicBezTo>
                      <a:pt x="2198" y="414"/>
                      <a:pt x="2197" y="410"/>
                      <a:pt x="2196" y="406"/>
                    </a:cubicBezTo>
                    <a:cubicBezTo>
                      <a:pt x="2158" y="420"/>
                      <a:pt x="2158" y="420"/>
                      <a:pt x="2158" y="406"/>
                    </a:cubicBezTo>
                    <a:cubicBezTo>
                      <a:pt x="2148" y="393"/>
                      <a:pt x="2129" y="429"/>
                      <a:pt x="2122" y="398"/>
                    </a:cubicBezTo>
                    <a:cubicBezTo>
                      <a:pt x="2121" y="394"/>
                      <a:pt x="2121" y="383"/>
                      <a:pt x="2124" y="379"/>
                    </a:cubicBezTo>
                    <a:cubicBezTo>
                      <a:pt x="2140" y="361"/>
                      <a:pt x="2143" y="377"/>
                      <a:pt x="2148" y="392"/>
                    </a:cubicBezTo>
                    <a:cubicBezTo>
                      <a:pt x="2158" y="385"/>
                      <a:pt x="2168" y="380"/>
                      <a:pt x="2179" y="374"/>
                    </a:cubicBezTo>
                    <a:cubicBezTo>
                      <a:pt x="2180" y="381"/>
                      <a:pt x="2181" y="387"/>
                      <a:pt x="2182" y="394"/>
                    </a:cubicBezTo>
                    <a:cubicBezTo>
                      <a:pt x="2188" y="391"/>
                      <a:pt x="2195" y="390"/>
                      <a:pt x="2198" y="385"/>
                    </a:cubicBezTo>
                    <a:cubicBezTo>
                      <a:pt x="2207" y="372"/>
                      <a:pt x="2215" y="370"/>
                      <a:pt x="2225" y="389"/>
                    </a:cubicBezTo>
                    <a:cubicBezTo>
                      <a:pt x="2231" y="377"/>
                      <a:pt x="2236" y="368"/>
                      <a:pt x="2241" y="358"/>
                    </a:cubicBezTo>
                    <a:cubicBezTo>
                      <a:pt x="2246" y="361"/>
                      <a:pt x="2250" y="363"/>
                      <a:pt x="2255" y="366"/>
                    </a:cubicBezTo>
                    <a:cubicBezTo>
                      <a:pt x="2258" y="351"/>
                      <a:pt x="2261" y="338"/>
                      <a:pt x="2264" y="325"/>
                    </a:cubicBezTo>
                    <a:cubicBezTo>
                      <a:pt x="2266" y="325"/>
                      <a:pt x="2268" y="325"/>
                      <a:pt x="2270" y="325"/>
                    </a:cubicBezTo>
                    <a:cubicBezTo>
                      <a:pt x="2267" y="316"/>
                      <a:pt x="2263" y="307"/>
                      <a:pt x="2261" y="299"/>
                    </a:cubicBezTo>
                    <a:cubicBezTo>
                      <a:pt x="2280" y="299"/>
                      <a:pt x="2298" y="299"/>
                      <a:pt x="2316" y="299"/>
                    </a:cubicBezTo>
                    <a:cubicBezTo>
                      <a:pt x="2299" y="275"/>
                      <a:pt x="2284" y="255"/>
                      <a:pt x="2270" y="234"/>
                    </a:cubicBezTo>
                    <a:cubicBezTo>
                      <a:pt x="2267" y="237"/>
                      <a:pt x="2264" y="239"/>
                      <a:pt x="2261" y="242"/>
                    </a:cubicBezTo>
                    <a:cubicBezTo>
                      <a:pt x="2268" y="237"/>
                      <a:pt x="2275" y="233"/>
                      <a:pt x="2283" y="228"/>
                    </a:cubicBezTo>
                    <a:cubicBezTo>
                      <a:pt x="2271" y="223"/>
                      <a:pt x="2261" y="217"/>
                      <a:pt x="2251" y="215"/>
                    </a:cubicBezTo>
                    <a:cubicBezTo>
                      <a:pt x="2240" y="212"/>
                      <a:pt x="2228" y="214"/>
                      <a:pt x="2217" y="212"/>
                    </a:cubicBezTo>
                    <a:cubicBezTo>
                      <a:pt x="2212" y="212"/>
                      <a:pt x="2206" y="210"/>
                      <a:pt x="2203" y="207"/>
                    </a:cubicBezTo>
                    <a:cubicBezTo>
                      <a:pt x="2193" y="193"/>
                      <a:pt x="2181" y="189"/>
                      <a:pt x="2163" y="201"/>
                    </a:cubicBezTo>
                    <a:cubicBezTo>
                      <a:pt x="2181" y="165"/>
                      <a:pt x="2206" y="159"/>
                      <a:pt x="2235" y="179"/>
                    </a:cubicBezTo>
                    <a:cubicBezTo>
                      <a:pt x="2244" y="185"/>
                      <a:pt x="2253" y="191"/>
                      <a:pt x="2262" y="197"/>
                    </a:cubicBezTo>
                    <a:cubicBezTo>
                      <a:pt x="2277" y="206"/>
                      <a:pt x="2292" y="203"/>
                      <a:pt x="2306" y="192"/>
                    </a:cubicBezTo>
                    <a:cubicBezTo>
                      <a:pt x="2316" y="184"/>
                      <a:pt x="2328" y="178"/>
                      <a:pt x="2339" y="170"/>
                    </a:cubicBezTo>
                    <a:cubicBezTo>
                      <a:pt x="2326" y="163"/>
                      <a:pt x="2316" y="173"/>
                      <a:pt x="2307" y="181"/>
                    </a:cubicBezTo>
                    <a:cubicBezTo>
                      <a:pt x="2289" y="197"/>
                      <a:pt x="2272" y="196"/>
                      <a:pt x="2254" y="184"/>
                    </a:cubicBezTo>
                    <a:cubicBezTo>
                      <a:pt x="2245" y="177"/>
                      <a:pt x="2235" y="171"/>
                      <a:pt x="2225" y="166"/>
                    </a:cubicBezTo>
                    <a:cubicBezTo>
                      <a:pt x="2201" y="153"/>
                      <a:pt x="2181" y="159"/>
                      <a:pt x="2165" y="181"/>
                    </a:cubicBezTo>
                    <a:cubicBezTo>
                      <a:pt x="2161" y="186"/>
                      <a:pt x="2158" y="190"/>
                      <a:pt x="2151" y="198"/>
                    </a:cubicBezTo>
                    <a:cubicBezTo>
                      <a:pt x="2146" y="184"/>
                      <a:pt x="2138" y="172"/>
                      <a:pt x="2139" y="162"/>
                    </a:cubicBezTo>
                    <a:cubicBezTo>
                      <a:pt x="2141" y="145"/>
                      <a:pt x="2172" y="130"/>
                      <a:pt x="2189" y="135"/>
                    </a:cubicBezTo>
                    <a:cubicBezTo>
                      <a:pt x="2199" y="137"/>
                      <a:pt x="2209" y="141"/>
                      <a:pt x="2219" y="145"/>
                    </a:cubicBezTo>
                    <a:cubicBezTo>
                      <a:pt x="2247" y="156"/>
                      <a:pt x="2256" y="154"/>
                      <a:pt x="2276" y="128"/>
                    </a:cubicBezTo>
                    <a:cubicBezTo>
                      <a:pt x="2252" y="154"/>
                      <a:pt x="2229" y="145"/>
                      <a:pt x="2204" y="132"/>
                    </a:cubicBezTo>
                    <a:cubicBezTo>
                      <a:pt x="2176" y="117"/>
                      <a:pt x="2151" y="127"/>
                      <a:pt x="2135" y="155"/>
                    </a:cubicBezTo>
                    <a:cubicBezTo>
                      <a:pt x="2129" y="165"/>
                      <a:pt x="2124" y="171"/>
                      <a:pt x="2112" y="168"/>
                    </a:cubicBezTo>
                    <a:cubicBezTo>
                      <a:pt x="2107" y="167"/>
                      <a:pt x="2102" y="168"/>
                      <a:pt x="2100" y="168"/>
                    </a:cubicBezTo>
                    <a:cubicBezTo>
                      <a:pt x="2105" y="181"/>
                      <a:pt x="2110" y="194"/>
                      <a:pt x="2116" y="211"/>
                    </a:cubicBezTo>
                    <a:cubicBezTo>
                      <a:pt x="2128" y="213"/>
                      <a:pt x="2145" y="219"/>
                      <a:pt x="2145" y="246"/>
                    </a:cubicBezTo>
                    <a:cubicBezTo>
                      <a:pt x="2126" y="232"/>
                      <a:pt x="2109" y="219"/>
                      <a:pt x="2092" y="205"/>
                    </a:cubicBezTo>
                    <a:cubicBezTo>
                      <a:pt x="2092" y="206"/>
                      <a:pt x="2091" y="207"/>
                      <a:pt x="2091" y="208"/>
                    </a:cubicBezTo>
                    <a:cubicBezTo>
                      <a:pt x="2100" y="222"/>
                      <a:pt x="2109" y="236"/>
                      <a:pt x="2118" y="250"/>
                    </a:cubicBezTo>
                    <a:cubicBezTo>
                      <a:pt x="2117" y="251"/>
                      <a:pt x="2115" y="253"/>
                      <a:pt x="2113" y="255"/>
                    </a:cubicBezTo>
                    <a:cubicBezTo>
                      <a:pt x="2104" y="248"/>
                      <a:pt x="2095" y="240"/>
                      <a:pt x="2081" y="229"/>
                    </a:cubicBezTo>
                    <a:cubicBezTo>
                      <a:pt x="2075" y="240"/>
                      <a:pt x="2063" y="252"/>
                      <a:pt x="2064" y="263"/>
                    </a:cubicBezTo>
                    <a:cubicBezTo>
                      <a:pt x="2065" y="278"/>
                      <a:pt x="2091" y="283"/>
                      <a:pt x="2113" y="276"/>
                    </a:cubicBezTo>
                    <a:cubicBezTo>
                      <a:pt x="2117" y="282"/>
                      <a:pt x="2120" y="288"/>
                      <a:pt x="2124" y="294"/>
                    </a:cubicBezTo>
                    <a:cubicBezTo>
                      <a:pt x="2124" y="294"/>
                      <a:pt x="2125" y="295"/>
                      <a:pt x="2126" y="295"/>
                    </a:cubicBezTo>
                    <a:cubicBezTo>
                      <a:pt x="2128" y="293"/>
                      <a:pt x="2130" y="291"/>
                      <a:pt x="2131" y="288"/>
                    </a:cubicBezTo>
                    <a:cubicBezTo>
                      <a:pt x="2152" y="308"/>
                      <a:pt x="2152" y="308"/>
                      <a:pt x="2162" y="301"/>
                    </a:cubicBezTo>
                    <a:cubicBezTo>
                      <a:pt x="2167" y="308"/>
                      <a:pt x="2171" y="314"/>
                      <a:pt x="2176" y="320"/>
                    </a:cubicBezTo>
                    <a:cubicBezTo>
                      <a:pt x="2164" y="319"/>
                      <a:pt x="2154" y="317"/>
                      <a:pt x="2144" y="316"/>
                    </a:cubicBezTo>
                    <a:cubicBezTo>
                      <a:pt x="2132" y="315"/>
                      <a:pt x="2120" y="315"/>
                      <a:pt x="2108" y="314"/>
                    </a:cubicBezTo>
                    <a:cubicBezTo>
                      <a:pt x="2092" y="313"/>
                      <a:pt x="2071" y="319"/>
                      <a:pt x="2061" y="311"/>
                    </a:cubicBezTo>
                    <a:cubicBezTo>
                      <a:pt x="2049" y="302"/>
                      <a:pt x="2047" y="282"/>
                      <a:pt x="2041" y="266"/>
                    </a:cubicBezTo>
                    <a:cubicBezTo>
                      <a:pt x="2026" y="225"/>
                      <a:pt x="2033" y="216"/>
                      <a:pt x="2076" y="220"/>
                    </a:cubicBezTo>
                    <a:cubicBezTo>
                      <a:pt x="2077" y="220"/>
                      <a:pt x="2078" y="219"/>
                      <a:pt x="2083" y="218"/>
                    </a:cubicBezTo>
                    <a:cubicBezTo>
                      <a:pt x="2082" y="208"/>
                      <a:pt x="2080" y="199"/>
                      <a:pt x="2079" y="189"/>
                    </a:cubicBezTo>
                    <a:cubicBezTo>
                      <a:pt x="2077" y="188"/>
                      <a:pt x="2075" y="187"/>
                      <a:pt x="2072" y="186"/>
                    </a:cubicBezTo>
                    <a:cubicBezTo>
                      <a:pt x="2072" y="205"/>
                      <a:pt x="2063" y="206"/>
                      <a:pt x="2054" y="202"/>
                    </a:cubicBezTo>
                    <a:cubicBezTo>
                      <a:pt x="2058" y="189"/>
                      <a:pt x="2064" y="177"/>
                      <a:pt x="2064" y="165"/>
                    </a:cubicBezTo>
                    <a:cubicBezTo>
                      <a:pt x="2064" y="160"/>
                      <a:pt x="2051" y="155"/>
                      <a:pt x="2048" y="153"/>
                    </a:cubicBezTo>
                    <a:cubicBezTo>
                      <a:pt x="2044" y="167"/>
                      <a:pt x="2041" y="177"/>
                      <a:pt x="2038" y="188"/>
                    </a:cubicBezTo>
                    <a:cubicBezTo>
                      <a:pt x="2036" y="188"/>
                      <a:pt x="2035" y="189"/>
                      <a:pt x="2033" y="189"/>
                    </a:cubicBezTo>
                    <a:cubicBezTo>
                      <a:pt x="2032" y="168"/>
                      <a:pt x="2024" y="154"/>
                      <a:pt x="1997" y="154"/>
                    </a:cubicBezTo>
                    <a:cubicBezTo>
                      <a:pt x="2011" y="169"/>
                      <a:pt x="2021" y="182"/>
                      <a:pt x="2013" y="200"/>
                    </a:cubicBezTo>
                    <a:cubicBezTo>
                      <a:pt x="2009" y="209"/>
                      <a:pt x="2003" y="218"/>
                      <a:pt x="1999" y="227"/>
                    </a:cubicBezTo>
                    <a:cubicBezTo>
                      <a:pt x="1993" y="220"/>
                      <a:pt x="1987" y="213"/>
                      <a:pt x="1981" y="205"/>
                    </a:cubicBezTo>
                    <a:close/>
                    <a:moveTo>
                      <a:pt x="3119" y="1346"/>
                    </a:moveTo>
                    <a:cubicBezTo>
                      <a:pt x="3123" y="1347"/>
                      <a:pt x="3125" y="1347"/>
                      <a:pt x="3125" y="1348"/>
                    </a:cubicBezTo>
                    <a:cubicBezTo>
                      <a:pt x="3145" y="1385"/>
                      <a:pt x="3165" y="1421"/>
                      <a:pt x="3184" y="1458"/>
                    </a:cubicBezTo>
                    <a:cubicBezTo>
                      <a:pt x="3185" y="1460"/>
                      <a:pt x="3184" y="1463"/>
                      <a:pt x="3185" y="1466"/>
                    </a:cubicBezTo>
                    <a:cubicBezTo>
                      <a:pt x="3192" y="1498"/>
                      <a:pt x="3203" y="1529"/>
                      <a:pt x="3224" y="1555"/>
                    </a:cubicBezTo>
                    <a:cubicBezTo>
                      <a:pt x="3235" y="1568"/>
                      <a:pt x="3243" y="1580"/>
                      <a:pt x="3257" y="1590"/>
                    </a:cubicBezTo>
                    <a:cubicBezTo>
                      <a:pt x="3274" y="1601"/>
                      <a:pt x="3298" y="1611"/>
                      <a:pt x="3316" y="1604"/>
                    </a:cubicBezTo>
                    <a:cubicBezTo>
                      <a:pt x="3331" y="1598"/>
                      <a:pt x="3347" y="1589"/>
                      <a:pt x="3358" y="1609"/>
                    </a:cubicBezTo>
                    <a:cubicBezTo>
                      <a:pt x="3359" y="1612"/>
                      <a:pt x="3365" y="1612"/>
                      <a:pt x="3369" y="1612"/>
                    </a:cubicBezTo>
                    <a:cubicBezTo>
                      <a:pt x="3387" y="1612"/>
                      <a:pt x="3406" y="1612"/>
                      <a:pt x="3424" y="1612"/>
                    </a:cubicBezTo>
                    <a:cubicBezTo>
                      <a:pt x="3435" y="1612"/>
                      <a:pt x="3441" y="1616"/>
                      <a:pt x="3442" y="1630"/>
                    </a:cubicBezTo>
                    <a:cubicBezTo>
                      <a:pt x="3443" y="1637"/>
                      <a:pt x="3454" y="1645"/>
                      <a:pt x="3462" y="1650"/>
                    </a:cubicBezTo>
                    <a:cubicBezTo>
                      <a:pt x="3466" y="1653"/>
                      <a:pt x="3475" y="1648"/>
                      <a:pt x="3481" y="1647"/>
                    </a:cubicBezTo>
                    <a:cubicBezTo>
                      <a:pt x="3476" y="1640"/>
                      <a:pt x="3472" y="1639"/>
                      <a:pt x="3468" y="1637"/>
                    </a:cubicBezTo>
                    <a:cubicBezTo>
                      <a:pt x="3465" y="1635"/>
                      <a:pt x="3461" y="1632"/>
                      <a:pt x="3460" y="1628"/>
                    </a:cubicBezTo>
                    <a:cubicBezTo>
                      <a:pt x="3460" y="1626"/>
                      <a:pt x="3463" y="1621"/>
                      <a:pt x="3466" y="1620"/>
                    </a:cubicBezTo>
                    <a:cubicBezTo>
                      <a:pt x="3477" y="1616"/>
                      <a:pt x="3489" y="1609"/>
                      <a:pt x="3500" y="1611"/>
                    </a:cubicBezTo>
                    <a:cubicBezTo>
                      <a:pt x="3510" y="1611"/>
                      <a:pt x="3520" y="1621"/>
                      <a:pt x="3532" y="1627"/>
                    </a:cubicBezTo>
                    <a:cubicBezTo>
                      <a:pt x="3535" y="1602"/>
                      <a:pt x="3517" y="1597"/>
                      <a:pt x="3497" y="1592"/>
                    </a:cubicBezTo>
                    <a:cubicBezTo>
                      <a:pt x="3498" y="1590"/>
                      <a:pt x="3498" y="1588"/>
                      <a:pt x="3499" y="1587"/>
                    </a:cubicBezTo>
                    <a:cubicBezTo>
                      <a:pt x="3510" y="1584"/>
                      <a:pt x="3521" y="1582"/>
                      <a:pt x="3535" y="1579"/>
                    </a:cubicBezTo>
                    <a:cubicBezTo>
                      <a:pt x="3531" y="1573"/>
                      <a:pt x="3525" y="1561"/>
                      <a:pt x="3520" y="1561"/>
                    </a:cubicBezTo>
                    <a:cubicBezTo>
                      <a:pt x="3508" y="1562"/>
                      <a:pt x="3497" y="1569"/>
                      <a:pt x="3481" y="1574"/>
                    </a:cubicBezTo>
                    <a:cubicBezTo>
                      <a:pt x="3486" y="1565"/>
                      <a:pt x="3490" y="1557"/>
                      <a:pt x="3496" y="1547"/>
                    </a:cubicBezTo>
                    <a:cubicBezTo>
                      <a:pt x="3487" y="1546"/>
                      <a:pt x="3477" y="1545"/>
                      <a:pt x="3465" y="1544"/>
                    </a:cubicBezTo>
                    <a:cubicBezTo>
                      <a:pt x="3466" y="1551"/>
                      <a:pt x="3466" y="1554"/>
                      <a:pt x="3467" y="1557"/>
                    </a:cubicBezTo>
                    <a:cubicBezTo>
                      <a:pt x="3473" y="1586"/>
                      <a:pt x="3460" y="1597"/>
                      <a:pt x="3432" y="1588"/>
                    </a:cubicBezTo>
                    <a:cubicBezTo>
                      <a:pt x="3419" y="1584"/>
                      <a:pt x="3406" y="1578"/>
                      <a:pt x="3392" y="1575"/>
                    </a:cubicBezTo>
                    <a:cubicBezTo>
                      <a:pt x="3374" y="1571"/>
                      <a:pt x="3369" y="1562"/>
                      <a:pt x="3370" y="1543"/>
                    </a:cubicBezTo>
                    <a:cubicBezTo>
                      <a:pt x="3371" y="1513"/>
                      <a:pt x="3369" y="1482"/>
                      <a:pt x="3368" y="1452"/>
                    </a:cubicBezTo>
                    <a:cubicBezTo>
                      <a:pt x="3373" y="1455"/>
                      <a:pt x="3379" y="1460"/>
                      <a:pt x="3385" y="1464"/>
                    </a:cubicBezTo>
                    <a:cubicBezTo>
                      <a:pt x="3383" y="1465"/>
                      <a:pt x="3381" y="1466"/>
                      <a:pt x="3380" y="1467"/>
                    </a:cubicBezTo>
                    <a:cubicBezTo>
                      <a:pt x="3385" y="1476"/>
                      <a:pt x="3390" y="1485"/>
                      <a:pt x="3396" y="1495"/>
                    </a:cubicBezTo>
                    <a:cubicBezTo>
                      <a:pt x="3395" y="1496"/>
                      <a:pt x="3393" y="1498"/>
                      <a:pt x="3390" y="1501"/>
                    </a:cubicBezTo>
                    <a:cubicBezTo>
                      <a:pt x="3398" y="1506"/>
                      <a:pt x="3405" y="1509"/>
                      <a:pt x="3411" y="1513"/>
                    </a:cubicBezTo>
                    <a:cubicBezTo>
                      <a:pt x="3401" y="1534"/>
                      <a:pt x="3405" y="1557"/>
                      <a:pt x="3423" y="1563"/>
                    </a:cubicBezTo>
                    <a:cubicBezTo>
                      <a:pt x="3442" y="1568"/>
                      <a:pt x="3447" y="1550"/>
                      <a:pt x="3454" y="1542"/>
                    </a:cubicBezTo>
                    <a:cubicBezTo>
                      <a:pt x="3446" y="1531"/>
                      <a:pt x="3438" y="1522"/>
                      <a:pt x="3431" y="1512"/>
                    </a:cubicBezTo>
                    <a:cubicBezTo>
                      <a:pt x="3433" y="1511"/>
                      <a:pt x="3435" y="1509"/>
                      <a:pt x="3436" y="1507"/>
                    </a:cubicBezTo>
                    <a:cubicBezTo>
                      <a:pt x="3451" y="1517"/>
                      <a:pt x="3465" y="1526"/>
                      <a:pt x="3479" y="1536"/>
                    </a:cubicBezTo>
                    <a:cubicBezTo>
                      <a:pt x="3479" y="1535"/>
                      <a:pt x="3480" y="1534"/>
                      <a:pt x="3480" y="1533"/>
                    </a:cubicBezTo>
                    <a:cubicBezTo>
                      <a:pt x="3467" y="1517"/>
                      <a:pt x="3454" y="1500"/>
                      <a:pt x="3440" y="1481"/>
                    </a:cubicBezTo>
                    <a:cubicBezTo>
                      <a:pt x="3469" y="1480"/>
                      <a:pt x="3470" y="1504"/>
                      <a:pt x="3478" y="1515"/>
                    </a:cubicBezTo>
                    <a:cubicBezTo>
                      <a:pt x="3488" y="1515"/>
                      <a:pt x="3495" y="1513"/>
                      <a:pt x="3501" y="1516"/>
                    </a:cubicBezTo>
                    <a:cubicBezTo>
                      <a:pt x="3507" y="1518"/>
                      <a:pt x="3511" y="1524"/>
                      <a:pt x="3520" y="1533"/>
                    </a:cubicBezTo>
                    <a:cubicBezTo>
                      <a:pt x="3518" y="1519"/>
                      <a:pt x="3518" y="1511"/>
                      <a:pt x="3516" y="1502"/>
                    </a:cubicBezTo>
                    <a:cubicBezTo>
                      <a:pt x="3514" y="1503"/>
                      <a:pt x="3511" y="1504"/>
                      <a:pt x="3509" y="1504"/>
                    </a:cubicBezTo>
                    <a:cubicBezTo>
                      <a:pt x="3506" y="1504"/>
                      <a:pt x="3504" y="1503"/>
                      <a:pt x="3496" y="1502"/>
                    </a:cubicBezTo>
                    <a:cubicBezTo>
                      <a:pt x="3505" y="1499"/>
                      <a:pt x="3509" y="1497"/>
                      <a:pt x="3514" y="1496"/>
                    </a:cubicBezTo>
                    <a:cubicBezTo>
                      <a:pt x="3548" y="1493"/>
                      <a:pt x="3571" y="1458"/>
                      <a:pt x="3555" y="1423"/>
                    </a:cubicBezTo>
                    <a:cubicBezTo>
                      <a:pt x="3548" y="1406"/>
                      <a:pt x="3542" y="1388"/>
                      <a:pt x="3535" y="1366"/>
                    </a:cubicBezTo>
                    <a:cubicBezTo>
                      <a:pt x="3535" y="1377"/>
                      <a:pt x="3535" y="1385"/>
                      <a:pt x="3537" y="1392"/>
                    </a:cubicBezTo>
                    <a:cubicBezTo>
                      <a:pt x="3540" y="1406"/>
                      <a:pt x="3546" y="1420"/>
                      <a:pt x="3550" y="1434"/>
                    </a:cubicBezTo>
                    <a:cubicBezTo>
                      <a:pt x="3557" y="1456"/>
                      <a:pt x="3550" y="1471"/>
                      <a:pt x="3530" y="1485"/>
                    </a:cubicBezTo>
                    <a:cubicBezTo>
                      <a:pt x="3512" y="1496"/>
                      <a:pt x="3505" y="1478"/>
                      <a:pt x="3490" y="1474"/>
                    </a:cubicBezTo>
                    <a:cubicBezTo>
                      <a:pt x="3497" y="1468"/>
                      <a:pt x="3501" y="1464"/>
                      <a:pt x="3506" y="1461"/>
                    </a:cubicBezTo>
                    <a:cubicBezTo>
                      <a:pt x="3525" y="1447"/>
                      <a:pt x="3532" y="1428"/>
                      <a:pt x="3523" y="1407"/>
                    </a:cubicBezTo>
                    <a:cubicBezTo>
                      <a:pt x="3518" y="1396"/>
                      <a:pt x="3511" y="1386"/>
                      <a:pt x="3504" y="1376"/>
                    </a:cubicBezTo>
                    <a:cubicBezTo>
                      <a:pt x="3488" y="1351"/>
                      <a:pt x="3488" y="1341"/>
                      <a:pt x="3506" y="1317"/>
                    </a:cubicBezTo>
                    <a:cubicBezTo>
                      <a:pt x="3509" y="1314"/>
                      <a:pt x="3510" y="1311"/>
                      <a:pt x="3513" y="1303"/>
                    </a:cubicBezTo>
                    <a:cubicBezTo>
                      <a:pt x="3478" y="1332"/>
                      <a:pt x="3476" y="1348"/>
                      <a:pt x="3499" y="1381"/>
                    </a:cubicBezTo>
                    <a:cubicBezTo>
                      <a:pt x="3504" y="1388"/>
                      <a:pt x="3510" y="1396"/>
                      <a:pt x="3514" y="1404"/>
                    </a:cubicBezTo>
                    <a:cubicBezTo>
                      <a:pt x="3525" y="1428"/>
                      <a:pt x="3513" y="1452"/>
                      <a:pt x="3486" y="1460"/>
                    </a:cubicBezTo>
                    <a:cubicBezTo>
                      <a:pt x="3496" y="1447"/>
                      <a:pt x="3495" y="1438"/>
                      <a:pt x="3483" y="1427"/>
                    </a:cubicBezTo>
                    <a:cubicBezTo>
                      <a:pt x="3478" y="1422"/>
                      <a:pt x="3475" y="1412"/>
                      <a:pt x="3473" y="1404"/>
                    </a:cubicBezTo>
                    <a:cubicBezTo>
                      <a:pt x="3469" y="1384"/>
                      <a:pt x="3465" y="1364"/>
                      <a:pt x="3460" y="1340"/>
                    </a:cubicBezTo>
                    <a:cubicBezTo>
                      <a:pt x="3452" y="1352"/>
                      <a:pt x="3447" y="1358"/>
                      <a:pt x="3444" y="1363"/>
                    </a:cubicBezTo>
                    <a:cubicBezTo>
                      <a:pt x="3425" y="1345"/>
                      <a:pt x="3408" y="1329"/>
                      <a:pt x="3386" y="1308"/>
                    </a:cubicBezTo>
                    <a:cubicBezTo>
                      <a:pt x="3386" y="1330"/>
                      <a:pt x="3386" y="1347"/>
                      <a:pt x="3386" y="1366"/>
                    </a:cubicBezTo>
                    <a:cubicBezTo>
                      <a:pt x="3378" y="1363"/>
                      <a:pt x="3369" y="1359"/>
                      <a:pt x="3360" y="1356"/>
                    </a:cubicBezTo>
                    <a:cubicBezTo>
                      <a:pt x="3360" y="1358"/>
                      <a:pt x="3360" y="1360"/>
                      <a:pt x="3361" y="1363"/>
                    </a:cubicBezTo>
                    <a:cubicBezTo>
                      <a:pt x="3348" y="1365"/>
                      <a:pt x="3334" y="1368"/>
                      <a:pt x="3321" y="1371"/>
                    </a:cubicBezTo>
                    <a:cubicBezTo>
                      <a:pt x="3323" y="1377"/>
                      <a:pt x="3325" y="1381"/>
                      <a:pt x="3327" y="1385"/>
                    </a:cubicBezTo>
                    <a:cubicBezTo>
                      <a:pt x="3317" y="1391"/>
                      <a:pt x="3308" y="1396"/>
                      <a:pt x="3298" y="1402"/>
                    </a:cubicBezTo>
                    <a:cubicBezTo>
                      <a:pt x="3311" y="1409"/>
                      <a:pt x="3317" y="1415"/>
                      <a:pt x="3304" y="1425"/>
                    </a:cubicBezTo>
                    <a:cubicBezTo>
                      <a:pt x="3298" y="1429"/>
                      <a:pt x="3295" y="1437"/>
                      <a:pt x="3290" y="1444"/>
                    </a:cubicBezTo>
                    <a:cubicBezTo>
                      <a:pt x="3299" y="1445"/>
                      <a:pt x="3305" y="1446"/>
                      <a:pt x="3313" y="1447"/>
                    </a:cubicBezTo>
                    <a:cubicBezTo>
                      <a:pt x="3306" y="1459"/>
                      <a:pt x="3300" y="1469"/>
                      <a:pt x="3296" y="1477"/>
                    </a:cubicBezTo>
                    <a:cubicBezTo>
                      <a:pt x="3304" y="1482"/>
                      <a:pt x="3314" y="1487"/>
                      <a:pt x="3313" y="1489"/>
                    </a:cubicBezTo>
                    <a:cubicBezTo>
                      <a:pt x="3311" y="1500"/>
                      <a:pt x="3307" y="1510"/>
                      <a:pt x="3302" y="1521"/>
                    </a:cubicBezTo>
                    <a:cubicBezTo>
                      <a:pt x="3302" y="1521"/>
                      <a:pt x="3294" y="1520"/>
                      <a:pt x="3294" y="1519"/>
                    </a:cubicBezTo>
                    <a:cubicBezTo>
                      <a:pt x="3289" y="1504"/>
                      <a:pt x="3267" y="1494"/>
                      <a:pt x="3281" y="1475"/>
                    </a:cubicBezTo>
                    <a:cubicBezTo>
                      <a:pt x="3282" y="1473"/>
                      <a:pt x="3281" y="1469"/>
                      <a:pt x="3281" y="1467"/>
                    </a:cubicBezTo>
                    <a:cubicBezTo>
                      <a:pt x="3267" y="1467"/>
                      <a:pt x="3267" y="1467"/>
                      <a:pt x="3279" y="1431"/>
                    </a:cubicBezTo>
                    <a:cubicBezTo>
                      <a:pt x="3275" y="1429"/>
                      <a:pt x="3271" y="1427"/>
                      <a:pt x="3266" y="1425"/>
                    </a:cubicBezTo>
                    <a:cubicBezTo>
                      <a:pt x="3273" y="1418"/>
                      <a:pt x="3278" y="1412"/>
                      <a:pt x="3282" y="1408"/>
                    </a:cubicBezTo>
                    <a:cubicBezTo>
                      <a:pt x="3275" y="1403"/>
                      <a:pt x="3269" y="1399"/>
                      <a:pt x="3263" y="1395"/>
                    </a:cubicBezTo>
                    <a:cubicBezTo>
                      <a:pt x="3278" y="1386"/>
                      <a:pt x="3290" y="1379"/>
                      <a:pt x="3304" y="1371"/>
                    </a:cubicBezTo>
                    <a:cubicBezTo>
                      <a:pt x="3294" y="1366"/>
                      <a:pt x="3288" y="1364"/>
                      <a:pt x="3278" y="1359"/>
                    </a:cubicBezTo>
                    <a:cubicBezTo>
                      <a:pt x="3297" y="1352"/>
                      <a:pt x="3311" y="1348"/>
                      <a:pt x="3324" y="1343"/>
                    </a:cubicBezTo>
                    <a:cubicBezTo>
                      <a:pt x="3317" y="1335"/>
                      <a:pt x="3312" y="1329"/>
                      <a:pt x="3307" y="1325"/>
                    </a:cubicBezTo>
                    <a:cubicBezTo>
                      <a:pt x="3324" y="1319"/>
                      <a:pt x="3338" y="1315"/>
                      <a:pt x="3354" y="1310"/>
                    </a:cubicBezTo>
                    <a:cubicBezTo>
                      <a:pt x="3348" y="1302"/>
                      <a:pt x="3345" y="1298"/>
                      <a:pt x="3340" y="1293"/>
                    </a:cubicBezTo>
                    <a:cubicBezTo>
                      <a:pt x="3359" y="1288"/>
                      <a:pt x="3379" y="1299"/>
                      <a:pt x="3390" y="1281"/>
                    </a:cubicBezTo>
                    <a:cubicBezTo>
                      <a:pt x="3383" y="1275"/>
                      <a:pt x="3377" y="1270"/>
                      <a:pt x="3371" y="1265"/>
                    </a:cubicBezTo>
                    <a:cubicBezTo>
                      <a:pt x="3371" y="1263"/>
                      <a:pt x="3372" y="1261"/>
                      <a:pt x="3372" y="1260"/>
                    </a:cubicBezTo>
                    <a:cubicBezTo>
                      <a:pt x="3394" y="1266"/>
                      <a:pt x="3412" y="1265"/>
                      <a:pt x="3422" y="1244"/>
                    </a:cubicBezTo>
                    <a:cubicBezTo>
                      <a:pt x="3412" y="1241"/>
                      <a:pt x="3403" y="1238"/>
                      <a:pt x="3393" y="1235"/>
                    </a:cubicBezTo>
                    <a:cubicBezTo>
                      <a:pt x="3409" y="1223"/>
                      <a:pt x="3422" y="1214"/>
                      <a:pt x="3435" y="1205"/>
                    </a:cubicBezTo>
                    <a:cubicBezTo>
                      <a:pt x="3422" y="1200"/>
                      <a:pt x="3413" y="1196"/>
                      <a:pt x="3406" y="1193"/>
                    </a:cubicBezTo>
                    <a:cubicBezTo>
                      <a:pt x="3420" y="1180"/>
                      <a:pt x="3431" y="1169"/>
                      <a:pt x="3446" y="1156"/>
                    </a:cubicBezTo>
                    <a:cubicBezTo>
                      <a:pt x="3430" y="1154"/>
                      <a:pt x="3422" y="1152"/>
                      <a:pt x="3409" y="1151"/>
                    </a:cubicBezTo>
                    <a:cubicBezTo>
                      <a:pt x="3425" y="1131"/>
                      <a:pt x="3438" y="1114"/>
                      <a:pt x="3424" y="1092"/>
                    </a:cubicBezTo>
                    <a:cubicBezTo>
                      <a:pt x="3415" y="1097"/>
                      <a:pt x="3408" y="1101"/>
                      <a:pt x="3399" y="1106"/>
                    </a:cubicBezTo>
                    <a:cubicBezTo>
                      <a:pt x="3404" y="1047"/>
                      <a:pt x="3404" y="1047"/>
                      <a:pt x="3397" y="1041"/>
                    </a:cubicBezTo>
                    <a:cubicBezTo>
                      <a:pt x="3392" y="1047"/>
                      <a:pt x="3386" y="1054"/>
                      <a:pt x="3377" y="1064"/>
                    </a:cubicBezTo>
                    <a:cubicBezTo>
                      <a:pt x="3372" y="1040"/>
                      <a:pt x="3368" y="1022"/>
                      <a:pt x="3365" y="1004"/>
                    </a:cubicBezTo>
                    <a:cubicBezTo>
                      <a:pt x="3363" y="1005"/>
                      <a:pt x="3362" y="1005"/>
                      <a:pt x="3361" y="1006"/>
                    </a:cubicBezTo>
                    <a:cubicBezTo>
                      <a:pt x="3358" y="1013"/>
                      <a:pt x="3355" y="1020"/>
                      <a:pt x="3350" y="1032"/>
                    </a:cubicBezTo>
                    <a:cubicBezTo>
                      <a:pt x="3340" y="1014"/>
                      <a:pt x="3331" y="999"/>
                      <a:pt x="3321" y="983"/>
                    </a:cubicBezTo>
                    <a:cubicBezTo>
                      <a:pt x="3319" y="996"/>
                      <a:pt x="3317" y="1005"/>
                      <a:pt x="3315" y="1016"/>
                    </a:cubicBezTo>
                    <a:cubicBezTo>
                      <a:pt x="3279" y="984"/>
                      <a:pt x="3279" y="984"/>
                      <a:pt x="3253" y="984"/>
                    </a:cubicBezTo>
                    <a:cubicBezTo>
                      <a:pt x="3261" y="987"/>
                      <a:pt x="3265" y="987"/>
                      <a:pt x="3267" y="990"/>
                    </a:cubicBezTo>
                    <a:cubicBezTo>
                      <a:pt x="3271" y="996"/>
                      <a:pt x="3274" y="1003"/>
                      <a:pt x="3277" y="1009"/>
                    </a:cubicBezTo>
                    <a:cubicBezTo>
                      <a:pt x="3271" y="1011"/>
                      <a:pt x="3265" y="1013"/>
                      <a:pt x="3258" y="1014"/>
                    </a:cubicBezTo>
                    <a:cubicBezTo>
                      <a:pt x="3249" y="1014"/>
                      <a:pt x="3239" y="1012"/>
                      <a:pt x="3226" y="1012"/>
                    </a:cubicBezTo>
                    <a:cubicBezTo>
                      <a:pt x="3238" y="1031"/>
                      <a:pt x="3236" y="1040"/>
                      <a:pt x="3214" y="1041"/>
                    </a:cubicBezTo>
                    <a:cubicBezTo>
                      <a:pt x="3208" y="1041"/>
                      <a:pt x="3202" y="1045"/>
                      <a:pt x="3192" y="1049"/>
                    </a:cubicBezTo>
                    <a:cubicBezTo>
                      <a:pt x="3201" y="1054"/>
                      <a:pt x="3207" y="1057"/>
                      <a:pt x="3217" y="1061"/>
                    </a:cubicBezTo>
                    <a:cubicBezTo>
                      <a:pt x="3198" y="1070"/>
                      <a:pt x="3187" y="1075"/>
                      <a:pt x="3176" y="1081"/>
                    </a:cubicBezTo>
                    <a:cubicBezTo>
                      <a:pt x="3178" y="1082"/>
                      <a:pt x="3180" y="1083"/>
                      <a:pt x="3182" y="1084"/>
                    </a:cubicBezTo>
                    <a:cubicBezTo>
                      <a:pt x="3181" y="1088"/>
                      <a:pt x="3182" y="1093"/>
                      <a:pt x="3180" y="1095"/>
                    </a:cubicBezTo>
                    <a:cubicBezTo>
                      <a:pt x="3170" y="1105"/>
                      <a:pt x="3160" y="1115"/>
                      <a:pt x="3148" y="1122"/>
                    </a:cubicBezTo>
                    <a:cubicBezTo>
                      <a:pt x="3142" y="1125"/>
                      <a:pt x="3132" y="1122"/>
                      <a:pt x="3123" y="1122"/>
                    </a:cubicBezTo>
                    <a:cubicBezTo>
                      <a:pt x="3126" y="1115"/>
                      <a:pt x="3128" y="1108"/>
                      <a:pt x="3130" y="1101"/>
                    </a:cubicBezTo>
                    <a:cubicBezTo>
                      <a:pt x="3131" y="1099"/>
                      <a:pt x="3132" y="1097"/>
                      <a:pt x="3133" y="1095"/>
                    </a:cubicBezTo>
                    <a:cubicBezTo>
                      <a:pt x="3129" y="1092"/>
                      <a:pt x="3125" y="1090"/>
                      <a:pt x="3121" y="1087"/>
                    </a:cubicBezTo>
                    <a:cubicBezTo>
                      <a:pt x="3130" y="1081"/>
                      <a:pt x="3138" y="1076"/>
                      <a:pt x="3147" y="1071"/>
                    </a:cubicBezTo>
                    <a:cubicBezTo>
                      <a:pt x="3142" y="1065"/>
                      <a:pt x="3139" y="1062"/>
                      <a:pt x="3134" y="1057"/>
                    </a:cubicBezTo>
                    <a:cubicBezTo>
                      <a:pt x="3149" y="1052"/>
                      <a:pt x="3162" y="1048"/>
                      <a:pt x="3177" y="1043"/>
                    </a:cubicBezTo>
                    <a:cubicBezTo>
                      <a:pt x="3170" y="1037"/>
                      <a:pt x="3167" y="1035"/>
                      <a:pt x="3162" y="1031"/>
                    </a:cubicBezTo>
                    <a:cubicBezTo>
                      <a:pt x="3173" y="1029"/>
                      <a:pt x="3181" y="1027"/>
                      <a:pt x="3191" y="1025"/>
                    </a:cubicBezTo>
                    <a:cubicBezTo>
                      <a:pt x="3168" y="996"/>
                      <a:pt x="3208" y="1009"/>
                      <a:pt x="3207" y="995"/>
                    </a:cubicBezTo>
                    <a:cubicBezTo>
                      <a:pt x="3204" y="993"/>
                      <a:pt x="3201" y="990"/>
                      <a:pt x="3197" y="987"/>
                    </a:cubicBezTo>
                    <a:cubicBezTo>
                      <a:pt x="3200" y="983"/>
                      <a:pt x="3203" y="980"/>
                      <a:pt x="3202" y="980"/>
                    </a:cubicBezTo>
                    <a:cubicBezTo>
                      <a:pt x="3200" y="972"/>
                      <a:pt x="3198" y="967"/>
                      <a:pt x="3197" y="962"/>
                    </a:cubicBezTo>
                    <a:cubicBezTo>
                      <a:pt x="3193" y="951"/>
                      <a:pt x="3192" y="937"/>
                      <a:pt x="3185" y="929"/>
                    </a:cubicBezTo>
                    <a:cubicBezTo>
                      <a:pt x="3173" y="914"/>
                      <a:pt x="3158" y="902"/>
                      <a:pt x="3156" y="879"/>
                    </a:cubicBezTo>
                    <a:cubicBezTo>
                      <a:pt x="3156" y="870"/>
                      <a:pt x="3152" y="854"/>
                      <a:pt x="3134" y="860"/>
                    </a:cubicBezTo>
                    <a:cubicBezTo>
                      <a:pt x="3117" y="818"/>
                      <a:pt x="3115" y="815"/>
                      <a:pt x="3096" y="812"/>
                    </a:cubicBezTo>
                    <a:cubicBezTo>
                      <a:pt x="3099" y="817"/>
                      <a:pt x="3102" y="821"/>
                      <a:pt x="3106" y="828"/>
                    </a:cubicBezTo>
                    <a:cubicBezTo>
                      <a:pt x="3101" y="828"/>
                      <a:pt x="3098" y="829"/>
                      <a:pt x="3096" y="828"/>
                    </a:cubicBezTo>
                    <a:cubicBezTo>
                      <a:pt x="3070" y="807"/>
                      <a:pt x="3045" y="819"/>
                      <a:pt x="3019" y="829"/>
                    </a:cubicBezTo>
                    <a:cubicBezTo>
                      <a:pt x="3005" y="835"/>
                      <a:pt x="2989" y="838"/>
                      <a:pt x="2970" y="842"/>
                    </a:cubicBezTo>
                    <a:cubicBezTo>
                      <a:pt x="2981" y="852"/>
                      <a:pt x="2993" y="863"/>
                      <a:pt x="3006" y="874"/>
                    </a:cubicBezTo>
                    <a:cubicBezTo>
                      <a:pt x="3009" y="876"/>
                      <a:pt x="3014" y="879"/>
                      <a:pt x="3015" y="881"/>
                    </a:cubicBezTo>
                    <a:cubicBezTo>
                      <a:pt x="3016" y="900"/>
                      <a:pt x="3031" y="903"/>
                      <a:pt x="3045" y="907"/>
                    </a:cubicBezTo>
                    <a:cubicBezTo>
                      <a:pt x="3048" y="907"/>
                      <a:pt x="3052" y="908"/>
                      <a:pt x="3053" y="911"/>
                    </a:cubicBezTo>
                    <a:cubicBezTo>
                      <a:pt x="3068" y="933"/>
                      <a:pt x="3089" y="937"/>
                      <a:pt x="3114" y="932"/>
                    </a:cubicBezTo>
                    <a:cubicBezTo>
                      <a:pt x="3140" y="927"/>
                      <a:pt x="3154" y="944"/>
                      <a:pt x="3143" y="968"/>
                    </a:cubicBezTo>
                    <a:cubicBezTo>
                      <a:pt x="3139" y="978"/>
                      <a:pt x="3126" y="985"/>
                      <a:pt x="3117" y="992"/>
                    </a:cubicBezTo>
                    <a:cubicBezTo>
                      <a:pt x="3108" y="999"/>
                      <a:pt x="3096" y="1003"/>
                      <a:pt x="3089" y="1011"/>
                    </a:cubicBezTo>
                    <a:cubicBezTo>
                      <a:pt x="3078" y="1023"/>
                      <a:pt x="3070" y="1037"/>
                      <a:pt x="3064" y="1046"/>
                    </a:cubicBezTo>
                    <a:cubicBezTo>
                      <a:pt x="3045" y="1036"/>
                      <a:pt x="3026" y="1026"/>
                      <a:pt x="3009" y="1015"/>
                    </a:cubicBezTo>
                    <a:cubicBezTo>
                      <a:pt x="3000" y="1009"/>
                      <a:pt x="2994" y="1000"/>
                      <a:pt x="2988" y="993"/>
                    </a:cubicBezTo>
                    <a:cubicBezTo>
                      <a:pt x="2997" y="986"/>
                      <a:pt x="3002" y="981"/>
                      <a:pt x="3007" y="976"/>
                    </a:cubicBezTo>
                    <a:cubicBezTo>
                      <a:pt x="3004" y="972"/>
                      <a:pt x="3000" y="968"/>
                      <a:pt x="2998" y="966"/>
                    </a:cubicBezTo>
                    <a:cubicBezTo>
                      <a:pt x="2983" y="976"/>
                      <a:pt x="2969" y="983"/>
                      <a:pt x="2959" y="993"/>
                    </a:cubicBezTo>
                    <a:cubicBezTo>
                      <a:pt x="2948" y="1004"/>
                      <a:pt x="2941" y="1018"/>
                      <a:pt x="2932" y="1031"/>
                    </a:cubicBezTo>
                    <a:cubicBezTo>
                      <a:pt x="2934" y="1028"/>
                      <a:pt x="2937" y="1026"/>
                      <a:pt x="2939" y="1023"/>
                    </a:cubicBezTo>
                    <a:cubicBezTo>
                      <a:pt x="2944" y="1028"/>
                      <a:pt x="2949" y="1033"/>
                      <a:pt x="2954" y="1039"/>
                    </a:cubicBezTo>
                    <a:cubicBezTo>
                      <a:pt x="2951" y="1041"/>
                      <a:pt x="2949" y="1044"/>
                      <a:pt x="2947" y="1046"/>
                    </a:cubicBezTo>
                    <a:cubicBezTo>
                      <a:pt x="2950" y="1043"/>
                      <a:pt x="2953" y="1041"/>
                      <a:pt x="2957" y="1038"/>
                    </a:cubicBezTo>
                    <a:cubicBezTo>
                      <a:pt x="2957" y="1044"/>
                      <a:pt x="2957" y="1048"/>
                      <a:pt x="2958" y="1053"/>
                    </a:cubicBezTo>
                    <a:cubicBezTo>
                      <a:pt x="2990" y="1058"/>
                      <a:pt x="2990" y="1058"/>
                      <a:pt x="2995" y="1054"/>
                    </a:cubicBezTo>
                    <a:cubicBezTo>
                      <a:pt x="2991" y="1046"/>
                      <a:pt x="2987" y="1039"/>
                      <a:pt x="2981" y="1028"/>
                    </a:cubicBezTo>
                    <a:cubicBezTo>
                      <a:pt x="3008" y="1035"/>
                      <a:pt x="3011" y="1055"/>
                      <a:pt x="3017" y="1072"/>
                    </a:cubicBezTo>
                    <a:cubicBezTo>
                      <a:pt x="3032" y="1118"/>
                      <a:pt x="3072" y="1144"/>
                      <a:pt x="3101" y="1179"/>
                    </a:cubicBezTo>
                    <a:cubicBezTo>
                      <a:pt x="3104" y="1182"/>
                      <a:pt x="3110" y="1183"/>
                      <a:pt x="3114" y="1183"/>
                    </a:cubicBezTo>
                    <a:cubicBezTo>
                      <a:pt x="3128" y="1184"/>
                      <a:pt x="3143" y="1185"/>
                      <a:pt x="3153" y="1185"/>
                    </a:cubicBezTo>
                    <a:cubicBezTo>
                      <a:pt x="3166" y="1201"/>
                      <a:pt x="3177" y="1214"/>
                      <a:pt x="3186" y="1226"/>
                    </a:cubicBezTo>
                    <a:cubicBezTo>
                      <a:pt x="3176" y="1233"/>
                      <a:pt x="3168" y="1237"/>
                      <a:pt x="3161" y="1242"/>
                    </a:cubicBezTo>
                    <a:cubicBezTo>
                      <a:pt x="3162" y="1244"/>
                      <a:pt x="3162" y="1246"/>
                      <a:pt x="3163" y="1249"/>
                    </a:cubicBezTo>
                    <a:cubicBezTo>
                      <a:pt x="3168" y="1250"/>
                      <a:pt x="3175" y="1254"/>
                      <a:pt x="3178" y="1252"/>
                    </a:cubicBezTo>
                    <a:cubicBezTo>
                      <a:pt x="3207" y="1232"/>
                      <a:pt x="3224" y="1262"/>
                      <a:pt x="3247" y="1267"/>
                    </a:cubicBezTo>
                    <a:cubicBezTo>
                      <a:pt x="3248" y="1267"/>
                      <a:pt x="3249" y="1274"/>
                      <a:pt x="3247" y="1276"/>
                    </a:cubicBezTo>
                    <a:cubicBezTo>
                      <a:pt x="3222" y="1308"/>
                      <a:pt x="3198" y="1341"/>
                      <a:pt x="3198" y="1389"/>
                    </a:cubicBezTo>
                    <a:cubicBezTo>
                      <a:pt x="3175" y="1368"/>
                      <a:pt x="3156" y="1350"/>
                      <a:pt x="3137" y="1333"/>
                    </a:cubicBezTo>
                    <a:cubicBezTo>
                      <a:pt x="3129" y="1324"/>
                      <a:pt x="3128" y="1318"/>
                      <a:pt x="3139" y="1311"/>
                    </a:cubicBezTo>
                    <a:cubicBezTo>
                      <a:pt x="3152" y="1303"/>
                      <a:pt x="3150" y="1296"/>
                      <a:pt x="3138" y="1293"/>
                    </a:cubicBezTo>
                    <a:cubicBezTo>
                      <a:pt x="3130" y="1300"/>
                      <a:pt x="3123" y="1306"/>
                      <a:pt x="3117" y="1312"/>
                    </a:cubicBezTo>
                    <a:cubicBezTo>
                      <a:pt x="3110" y="1318"/>
                      <a:pt x="3103" y="1324"/>
                      <a:pt x="3097" y="1331"/>
                    </a:cubicBezTo>
                    <a:cubicBezTo>
                      <a:pt x="3086" y="1341"/>
                      <a:pt x="3083" y="1361"/>
                      <a:pt x="3094" y="1372"/>
                    </a:cubicBezTo>
                    <a:cubicBezTo>
                      <a:pt x="3104" y="1381"/>
                      <a:pt x="3116" y="1389"/>
                      <a:pt x="3130" y="1376"/>
                    </a:cubicBezTo>
                    <a:cubicBezTo>
                      <a:pt x="3127" y="1367"/>
                      <a:pt x="3123" y="1358"/>
                      <a:pt x="3119" y="1346"/>
                    </a:cubicBezTo>
                    <a:close/>
                    <a:moveTo>
                      <a:pt x="213" y="1626"/>
                    </a:moveTo>
                    <a:cubicBezTo>
                      <a:pt x="212" y="1628"/>
                      <a:pt x="212" y="1630"/>
                      <a:pt x="212" y="1633"/>
                    </a:cubicBezTo>
                    <a:cubicBezTo>
                      <a:pt x="218" y="1634"/>
                      <a:pt x="226" y="1639"/>
                      <a:pt x="230" y="1637"/>
                    </a:cubicBezTo>
                    <a:cubicBezTo>
                      <a:pt x="238" y="1631"/>
                      <a:pt x="245" y="1623"/>
                      <a:pt x="252" y="1615"/>
                    </a:cubicBezTo>
                    <a:cubicBezTo>
                      <a:pt x="256" y="1610"/>
                      <a:pt x="258" y="1600"/>
                      <a:pt x="261" y="1600"/>
                    </a:cubicBezTo>
                    <a:cubicBezTo>
                      <a:pt x="280" y="1598"/>
                      <a:pt x="300" y="1598"/>
                      <a:pt x="319" y="1597"/>
                    </a:cubicBezTo>
                    <a:cubicBezTo>
                      <a:pt x="324" y="1597"/>
                      <a:pt x="332" y="1598"/>
                      <a:pt x="334" y="1595"/>
                    </a:cubicBezTo>
                    <a:cubicBezTo>
                      <a:pt x="348" y="1576"/>
                      <a:pt x="364" y="1584"/>
                      <a:pt x="380" y="1591"/>
                    </a:cubicBezTo>
                    <a:cubicBezTo>
                      <a:pt x="385" y="1593"/>
                      <a:pt x="392" y="1594"/>
                      <a:pt x="397" y="1592"/>
                    </a:cubicBezTo>
                    <a:cubicBezTo>
                      <a:pt x="416" y="1583"/>
                      <a:pt x="436" y="1576"/>
                      <a:pt x="453" y="1563"/>
                    </a:cubicBezTo>
                    <a:cubicBezTo>
                      <a:pt x="465" y="1554"/>
                      <a:pt x="475" y="1539"/>
                      <a:pt x="481" y="1524"/>
                    </a:cubicBezTo>
                    <a:cubicBezTo>
                      <a:pt x="492" y="1498"/>
                      <a:pt x="500" y="1470"/>
                      <a:pt x="509" y="1442"/>
                    </a:cubicBezTo>
                    <a:cubicBezTo>
                      <a:pt x="511" y="1437"/>
                      <a:pt x="514" y="1431"/>
                      <a:pt x="516" y="1426"/>
                    </a:cubicBezTo>
                    <a:cubicBezTo>
                      <a:pt x="526" y="1408"/>
                      <a:pt x="535" y="1391"/>
                      <a:pt x="544" y="1374"/>
                    </a:cubicBezTo>
                    <a:cubicBezTo>
                      <a:pt x="552" y="1359"/>
                      <a:pt x="560" y="1345"/>
                      <a:pt x="568" y="1330"/>
                    </a:cubicBezTo>
                    <a:cubicBezTo>
                      <a:pt x="570" y="1331"/>
                      <a:pt x="572" y="1332"/>
                      <a:pt x="574" y="1333"/>
                    </a:cubicBezTo>
                    <a:cubicBezTo>
                      <a:pt x="570" y="1344"/>
                      <a:pt x="566" y="1354"/>
                      <a:pt x="562" y="1366"/>
                    </a:cubicBezTo>
                    <a:cubicBezTo>
                      <a:pt x="567" y="1366"/>
                      <a:pt x="571" y="1367"/>
                      <a:pt x="573" y="1366"/>
                    </a:cubicBezTo>
                    <a:cubicBezTo>
                      <a:pt x="582" y="1363"/>
                      <a:pt x="597" y="1361"/>
                      <a:pt x="599" y="1355"/>
                    </a:cubicBezTo>
                    <a:cubicBezTo>
                      <a:pt x="602" y="1344"/>
                      <a:pt x="617" y="1331"/>
                      <a:pt x="598" y="1318"/>
                    </a:cubicBezTo>
                    <a:cubicBezTo>
                      <a:pt x="583" y="1306"/>
                      <a:pt x="569" y="1291"/>
                      <a:pt x="554" y="1277"/>
                    </a:cubicBezTo>
                    <a:cubicBezTo>
                      <a:pt x="546" y="1283"/>
                      <a:pt x="540" y="1289"/>
                      <a:pt x="554" y="1297"/>
                    </a:cubicBezTo>
                    <a:cubicBezTo>
                      <a:pt x="564" y="1302"/>
                      <a:pt x="565" y="1309"/>
                      <a:pt x="556" y="1317"/>
                    </a:cubicBezTo>
                    <a:cubicBezTo>
                      <a:pt x="537" y="1335"/>
                      <a:pt x="518" y="1353"/>
                      <a:pt x="493" y="1376"/>
                    </a:cubicBezTo>
                    <a:cubicBezTo>
                      <a:pt x="497" y="1323"/>
                      <a:pt x="466" y="1291"/>
                      <a:pt x="445" y="1257"/>
                    </a:cubicBezTo>
                    <a:cubicBezTo>
                      <a:pt x="452" y="1251"/>
                      <a:pt x="458" y="1246"/>
                      <a:pt x="464" y="1241"/>
                    </a:cubicBezTo>
                    <a:cubicBezTo>
                      <a:pt x="472" y="1234"/>
                      <a:pt x="503" y="1230"/>
                      <a:pt x="512" y="1235"/>
                    </a:cubicBezTo>
                    <a:cubicBezTo>
                      <a:pt x="516" y="1237"/>
                      <a:pt x="521" y="1237"/>
                      <a:pt x="524" y="1236"/>
                    </a:cubicBezTo>
                    <a:cubicBezTo>
                      <a:pt x="527" y="1235"/>
                      <a:pt x="530" y="1229"/>
                      <a:pt x="529" y="1227"/>
                    </a:cubicBezTo>
                    <a:cubicBezTo>
                      <a:pt x="528" y="1223"/>
                      <a:pt x="524" y="1219"/>
                      <a:pt x="521" y="1217"/>
                    </a:cubicBezTo>
                    <a:cubicBezTo>
                      <a:pt x="516" y="1215"/>
                      <a:pt x="511" y="1215"/>
                      <a:pt x="504" y="1214"/>
                    </a:cubicBezTo>
                    <a:cubicBezTo>
                      <a:pt x="517" y="1198"/>
                      <a:pt x="528" y="1185"/>
                      <a:pt x="540" y="1170"/>
                    </a:cubicBezTo>
                    <a:cubicBezTo>
                      <a:pt x="577" y="1178"/>
                      <a:pt x="610" y="1162"/>
                      <a:pt x="626" y="1125"/>
                    </a:cubicBezTo>
                    <a:cubicBezTo>
                      <a:pt x="628" y="1121"/>
                      <a:pt x="630" y="1116"/>
                      <a:pt x="634" y="1114"/>
                    </a:cubicBezTo>
                    <a:cubicBezTo>
                      <a:pt x="664" y="1099"/>
                      <a:pt x="673" y="1070"/>
                      <a:pt x="682" y="1041"/>
                    </a:cubicBezTo>
                    <a:cubicBezTo>
                      <a:pt x="686" y="1031"/>
                      <a:pt x="697" y="1022"/>
                      <a:pt x="704" y="1013"/>
                    </a:cubicBezTo>
                    <a:cubicBezTo>
                      <a:pt x="706" y="1014"/>
                      <a:pt x="708" y="1016"/>
                      <a:pt x="710" y="1017"/>
                    </a:cubicBezTo>
                    <a:cubicBezTo>
                      <a:pt x="706" y="1025"/>
                      <a:pt x="701" y="1033"/>
                      <a:pt x="696" y="1043"/>
                    </a:cubicBezTo>
                    <a:cubicBezTo>
                      <a:pt x="727" y="1051"/>
                      <a:pt x="741" y="1026"/>
                      <a:pt x="766" y="1016"/>
                    </a:cubicBezTo>
                    <a:cubicBezTo>
                      <a:pt x="745" y="996"/>
                      <a:pt x="726" y="978"/>
                      <a:pt x="707" y="960"/>
                    </a:cubicBezTo>
                    <a:cubicBezTo>
                      <a:pt x="703" y="957"/>
                      <a:pt x="698" y="954"/>
                      <a:pt x="693" y="953"/>
                    </a:cubicBezTo>
                    <a:cubicBezTo>
                      <a:pt x="691" y="953"/>
                      <a:pt x="688" y="959"/>
                      <a:pt x="685" y="963"/>
                    </a:cubicBezTo>
                    <a:cubicBezTo>
                      <a:pt x="690" y="966"/>
                      <a:pt x="695" y="969"/>
                      <a:pt x="699" y="972"/>
                    </a:cubicBezTo>
                    <a:cubicBezTo>
                      <a:pt x="701" y="973"/>
                      <a:pt x="703" y="974"/>
                      <a:pt x="710" y="977"/>
                    </a:cubicBezTo>
                    <a:cubicBezTo>
                      <a:pt x="695" y="989"/>
                      <a:pt x="685" y="996"/>
                      <a:pt x="674" y="1004"/>
                    </a:cubicBezTo>
                    <a:cubicBezTo>
                      <a:pt x="664" y="1011"/>
                      <a:pt x="653" y="1018"/>
                      <a:pt x="643" y="1025"/>
                    </a:cubicBezTo>
                    <a:cubicBezTo>
                      <a:pt x="638" y="1029"/>
                      <a:pt x="635" y="1033"/>
                      <a:pt x="633" y="1036"/>
                    </a:cubicBezTo>
                    <a:cubicBezTo>
                      <a:pt x="622" y="1021"/>
                      <a:pt x="613" y="1005"/>
                      <a:pt x="601" y="994"/>
                    </a:cubicBezTo>
                    <a:cubicBezTo>
                      <a:pt x="589" y="983"/>
                      <a:pt x="573" y="977"/>
                      <a:pt x="559" y="968"/>
                    </a:cubicBezTo>
                    <a:cubicBezTo>
                      <a:pt x="545" y="958"/>
                      <a:pt x="544" y="943"/>
                      <a:pt x="550" y="928"/>
                    </a:cubicBezTo>
                    <a:cubicBezTo>
                      <a:pt x="555" y="912"/>
                      <a:pt x="569" y="916"/>
                      <a:pt x="582" y="917"/>
                    </a:cubicBezTo>
                    <a:cubicBezTo>
                      <a:pt x="595" y="918"/>
                      <a:pt x="609" y="918"/>
                      <a:pt x="620" y="913"/>
                    </a:cubicBezTo>
                    <a:cubicBezTo>
                      <a:pt x="639" y="904"/>
                      <a:pt x="656" y="893"/>
                      <a:pt x="672" y="880"/>
                    </a:cubicBezTo>
                    <a:cubicBezTo>
                      <a:pt x="685" y="869"/>
                      <a:pt x="696" y="854"/>
                      <a:pt x="707" y="841"/>
                    </a:cubicBezTo>
                    <a:cubicBezTo>
                      <a:pt x="712" y="836"/>
                      <a:pt x="716" y="831"/>
                      <a:pt x="718" y="828"/>
                    </a:cubicBezTo>
                    <a:cubicBezTo>
                      <a:pt x="702" y="823"/>
                      <a:pt x="685" y="817"/>
                      <a:pt x="668" y="813"/>
                    </a:cubicBezTo>
                    <a:cubicBezTo>
                      <a:pt x="651" y="809"/>
                      <a:pt x="636" y="793"/>
                      <a:pt x="617" y="803"/>
                    </a:cubicBezTo>
                    <a:cubicBezTo>
                      <a:pt x="608" y="808"/>
                      <a:pt x="599" y="811"/>
                      <a:pt x="587" y="816"/>
                    </a:cubicBezTo>
                    <a:cubicBezTo>
                      <a:pt x="591" y="807"/>
                      <a:pt x="593" y="802"/>
                      <a:pt x="596" y="796"/>
                    </a:cubicBezTo>
                    <a:cubicBezTo>
                      <a:pt x="563" y="799"/>
                      <a:pt x="569" y="837"/>
                      <a:pt x="545" y="851"/>
                    </a:cubicBezTo>
                    <a:cubicBezTo>
                      <a:pt x="527" y="863"/>
                      <a:pt x="525" y="897"/>
                      <a:pt x="507" y="918"/>
                    </a:cubicBezTo>
                    <a:cubicBezTo>
                      <a:pt x="493" y="933"/>
                      <a:pt x="494" y="961"/>
                      <a:pt x="488" y="984"/>
                    </a:cubicBezTo>
                    <a:cubicBezTo>
                      <a:pt x="488" y="994"/>
                      <a:pt x="525" y="983"/>
                      <a:pt x="501" y="1010"/>
                    </a:cubicBezTo>
                    <a:cubicBezTo>
                      <a:pt x="511" y="1013"/>
                      <a:pt x="520" y="1015"/>
                      <a:pt x="530" y="1018"/>
                    </a:cubicBezTo>
                    <a:cubicBezTo>
                      <a:pt x="526" y="1022"/>
                      <a:pt x="523" y="1025"/>
                      <a:pt x="517" y="1029"/>
                    </a:cubicBezTo>
                    <a:cubicBezTo>
                      <a:pt x="532" y="1034"/>
                      <a:pt x="545" y="1038"/>
                      <a:pt x="559" y="1043"/>
                    </a:cubicBezTo>
                    <a:cubicBezTo>
                      <a:pt x="554" y="1048"/>
                      <a:pt x="551" y="1052"/>
                      <a:pt x="547" y="1056"/>
                    </a:cubicBezTo>
                    <a:cubicBezTo>
                      <a:pt x="556" y="1062"/>
                      <a:pt x="564" y="1067"/>
                      <a:pt x="575" y="1074"/>
                    </a:cubicBezTo>
                    <a:cubicBezTo>
                      <a:pt x="568" y="1076"/>
                      <a:pt x="564" y="1077"/>
                      <a:pt x="558" y="1078"/>
                    </a:cubicBezTo>
                    <a:cubicBezTo>
                      <a:pt x="564" y="1088"/>
                      <a:pt x="569" y="1097"/>
                      <a:pt x="576" y="1108"/>
                    </a:cubicBezTo>
                    <a:cubicBezTo>
                      <a:pt x="565" y="1108"/>
                      <a:pt x="557" y="1110"/>
                      <a:pt x="553" y="1108"/>
                    </a:cubicBezTo>
                    <a:cubicBezTo>
                      <a:pt x="538" y="1099"/>
                      <a:pt x="524" y="1089"/>
                      <a:pt x="511" y="1079"/>
                    </a:cubicBezTo>
                    <a:cubicBezTo>
                      <a:pt x="509" y="1077"/>
                      <a:pt x="513" y="1070"/>
                      <a:pt x="514" y="1064"/>
                    </a:cubicBezTo>
                    <a:cubicBezTo>
                      <a:pt x="505" y="1060"/>
                      <a:pt x="494" y="1055"/>
                      <a:pt x="482" y="1050"/>
                    </a:cubicBezTo>
                    <a:cubicBezTo>
                      <a:pt x="488" y="1043"/>
                      <a:pt x="492" y="1039"/>
                      <a:pt x="495" y="1035"/>
                    </a:cubicBezTo>
                    <a:cubicBezTo>
                      <a:pt x="488" y="1019"/>
                      <a:pt x="443" y="1038"/>
                      <a:pt x="465" y="997"/>
                    </a:cubicBezTo>
                    <a:cubicBezTo>
                      <a:pt x="456" y="997"/>
                      <a:pt x="450" y="998"/>
                      <a:pt x="443" y="997"/>
                    </a:cubicBezTo>
                    <a:cubicBezTo>
                      <a:pt x="434" y="997"/>
                      <a:pt x="419" y="998"/>
                      <a:pt x="417" y="994"/>
                    </a:cubicBezTo>
                    <a:cubicBezTo>
                      <a:pt x="411" y="980"/>
                      <a:pt x="425" y="977"/>
                      <a:pt x="435" y="971"/>
                    </a:cubicBezTo>
                    <a:cubicBezTo>
                      <a:pt x="435" y="971"/>
                      <a:pt x="435" y="969"/>
                      <a:pt x="434" y="968"/>
                    </a:cubicBezTo>
                    <a:cubicBezTo>
                      <a:pt x="410" y="967"/>
                      <a:pt x="394" y="980"/>
                      <a:pt x="380" y="1006"/>
                    </a:cubicBezTo>
                    <a:cubicBezTo>
                      <a:pt x="376" y="991"/>
                      <a:pt x="373" y="982"/>
                      <a:pt x="370" y="970"/>
                    </a:cubicBezTo>
                    <a:cubicBezTo>
                      <a:pt x="361" y="986"/>
                      <a:pt x="353" y="1000"/>
                      <a:pt x="343" y="1018"/>
                    </a:cubicBezTo>
                    <a:cubicBezTo>
                      <a:pt x="338" y="1006"/>
                      <a:pt x="334" y="998"/>
                      <a:pt x="331" y="991"/>
                    </a:cubicBezTo>
                    <a:cubicBezTo>
                      <a:pt x="330" y="991"/>
                      <a:pt x="329" y="991"/>
                      <a:pt x="327" y="991"/>
                    </a:cubicBezTo>
                    <a:cubicBezTo>
                      <a:pt x="324" y="1008"/>
                      <a:pt x="321" y="1026"/>
                      <a:pt x="316" y="1051"/>
                    </a:cubicBezTo>
                    <a:cubicBezTo>
                      <a:pt x="306" y="1038"/>
                      <a:pt x="300" y="1031"/>
                      <a:pt x="294" y="1024"/>
                    </a:cubicBezTo>
                    <a:cubicBezTo>
                      <a:pt x="277" y="1045"/>
                      <a:pt x="289" y="1066"/>
                      <a:pt x="296" y="1088"/>
                    </a:cubicBezTo>
                    <a:cubicBezTo>
                      <a:pt x="294" y="1088"/>
                      <a:pt x="293" y="1089"/>
                      <a:pt x="292" y="1090"/>
                    </a:cubicBezTo>
                    <a:cubicBezTo>
                      <a:pt x="284" y="1086"/>
                      <a:pt x="277" y="1082"/>
                      <a:pt x="269" y="1077"/>
                    </a:cubicBezTo>
                    <a:cubicBezTo>
                      <a:pt x="260" y="1093"/>
                      <a:pt x="261" y="1108"/>
                      <a:pt x="273" y="1123"/>
                    </a:cubicBezTo>
                    <a:cubicBezTo>
                      <a:pt x="276" y="1126"/>
                      <a:pt x="279" y="1131"/>
                      <a:pt x="278" y="1134"/>
                    </a:cubicBezTo>
                    <a:cubicBezTo>
                      <a:pt x="276" y="1137"/>
                      <a:pt x="270" y="1139"/>
                      <a:pt x="266" y="1140"/>
                    </a:cubicBezTo>
                    <a:cubicBezTo>
                      <a:pt x="262" y="1141"/>
                      <a:pt x="258" y="1140"/>
                      <a:pt x="254" y="1140"/>
                    </a:cubicBezTo>
                    <a:cubicBezTo>
                      <a:pt x="253" y="1142"/>
                      <a:pt x="252" y="1144"/>
                      <a:pt x="251" y="1145"/>
                    </a:cubicBezTo>
                    <a:cubicBezTo>
                      <a:pt x="262" y="1156"/>
                      <a:pt x="273" y="1166"/>
                      <a:pt x="287" y="1178"/>
                    </a:cubicBezTo>
                    <a:cubicBezTo>
                      <a:pt x="280" y="1181"/>
                      <a:pt x="271" y="1185"/>
                      <a:pt x="257" y="1191"/>
                    </a:cubicBezTo>
                    <a:cubicBezTo>
                      <a:pt x="271" y="1201"/>
                      <a:pt x="284" y="1209"/>
                      <a:pt x="301" y="1220"/>
                    </a:cubicBezTo>
                    <a:cubicBezTo>
                      <a:pt x="290" y="1224"/>
                      <a:pt x="281" y="1227"/>
                      <a:pt x="272" y="1230"/>
                    </a:cubicBezTo>
                    <a:cubicBezTo>
                      <a:pt x="280" y="1255"/>
                      <a:pt x="304" y="1244"/>
                      <a:pt x="325" y="1251"/>
                    </a:cubicBezTo>
                    <a:cubicBezTo>
                      <a:pt x="315" y="1257"/>
                      <a:pt x="308" y="1262"/>
                      <a:pt x="302" y="1266"/>
                    </a:cubicBezTo>
                    <a:cubicBezTo>
                      <a:pt x="302" y="1268"/>
                      <a:pt x="302" y="1270"/>
                      <a:pt x="301" y="1271"/>
                    </a:cubicBezTo>
                    <a:cubicBezTo>
                      <a:pt x="318" y="1274"/>
                      <a:pt x="335" y="1277"/>
                      <a:pt x="354" y="1279"/>
                    </a:cubicBezTo>
                    <a:cubicBezTo>
                      <a:pt x="348" y="1285"/>
                      <a:pt x="344" y="1288"/>
                      <a:pt x="337" y="1294"/>
                    </a:cubicBezTo>
                    <a:cubicBezTo>
                      <a:pt x="355" y="1300"/>
                      <a:pt x="369" y="1305"/>
                      <a:pt x="386" y="1311"/>
                    </a:cubicBezTo>
                    <a:cubicBezTo>
                      <a:pt x="381" y="1316"/>
                      <a:pt x="375" y="1321"/>
                      <a:pt x="367" y="1329"/>
                    </a:cubicBezTo>
                    <a:cubicBezTo>
                      <a:pt x="382" y="1334"/>
                      <a:pt x="396" y="1338"/>
                      <a:pt x="410" y="1343"/>
                    </a:cubicBezTo>
                    <a:cubicBezTo>
                      <a:pt x="410" y="1344"/>
                      <a:pt x="410" y="1346"/>
                      <a:pt x="410" y="1347"/>
                    </a:cubicBezTo>
                    <a:cubicBezTo>
                      <a:pt x="404" y="1350"/>
                      <a:pt x="398" y="1352"/>
                      <a:pt x="389" y="1356"/>
                    </a:cubicBezTo>
                    <a:cubicBezTo>
                      <a:pt x="404" y="1365"/>
                      <a:pt x="416" y="1372"/>
                      <a:pt x="431" y="1381"/>
                    </a:cubicBezTo>
                    <a:cubicBezTo>
                      <a:pt x="422" y="1385"/>
                      <a:pt x="416" y="1388"/>
                      <a:pt x="405" y="1394"/>
                    </a:cubicBezTo>
                    <a:cubicBezTo>
                      <a:pt x="414" y="1400"/>
                      <a:pt x="420" y="1404"/>
                      <a:pt x="430" y="1410"/>
                    </a:cubicBezTo>
                    <a:cubicBezTo>
                      <a:pt x="422" y="1413"/>
                      <a:pt x="417" y="1414"/>
                      <a:pt x="413" y="1415"/>
                    </a:cubicBezTo>
                    <a:cubicBezTo>
                      <a:pt x="427" y="1454"/>
                      <a:pt x="427" y="1454"/>
                      <a:pt x="413" y="1454"/>
                    </a:cubicBezTo>
                    <a:cubicBezTo>
                      <a:pt x="400" y="1464"/>
                      <a:pt x="436" y="1482"/>
                      <a:pt x="405" y="1490"/>
                    </a:cubicBezTo>
                    <a:cubicBezTo>
                      <a:pt x="400" y="1491"/>
                      <a:pt x="397" y="1501"/>
                      <a:pt x="393" y="1507"/>
                    </a:cubicBezTo>
                    <a:cubicBezTo>
                      <a:pt x="391" y="1501"/>
                      <a:pt x="392" y="1492"/>
                      <a:pt x="388" y="1489"/>
                    </a:cubicBezTo>
                    <a:cubicBezTo>
                      <a:pt x="366" y="1472"/>
                      <a:pt x="382" y="1469"/>
                      <a:pt x="397" y="1465"/>
                    </a:cubicBezTo>
                    <a:cubicBezTo>
                      <a:pt x="395" y="1458"/>
                      <a:pt x="394" y="1453"/>
                      <a:pt x="392" y="1449"/>
                    </a:cubicBezTo>
                    <a:cubicBezTo>
                      <a:pt x="389" y="1443"/>
                      <a:pt x="386" y="1439"/>
                      <a:pt x="382" y="1434"/>
                    </a:cubicBezTo>
                    <a:cubicBezTo>
                      <a:pt x="388" y="1432"/>
                      <a:pt x="394" y="1431"/>
                      <a:pt x="398" y="1430"/>
                    </a:cubicBezTo>
                    <a:cubicBezTo>
                      <a:pt x="410" y="1413"/>
                      <a:pt x="359" y="1407"/>
                      <a:pt x="395" y="1386"/>
                    </a:cubicBezTo>
                    <a:cubicBezTo>
                      <a:pt x="384" y="1380"/>
                      <a:pt x="374" y="1375"/>
                      <a:pt x="364" y="1370"/>
                    </a:cubicBezTo>
                    <a:cubicBezTo>
                      <a:pt x="367" y="1366"/>
                      <a:pt x="370" y="1361"/>
                      <a:pt x="372" y="1357"/>
                    </a:cubicBezTo>
                    <a:cubicBezTo>
                      <a:pt x="358" y="1353"/>
                      <a:pt x="346" y="1350"/>
                      <a:pt x="333" y="1347"/>
                    </a:cubicBezTo>
                    <a:cubicBezTo>
                      <a:pt x="333" y="1345"/>
                      <a:pt x="333" y="1344"/>
                      <a:pt x="334" y="1342"/>
                    </a:cubicBezTo>
                    <a:cubicBezTo>
                      <a:pt x="324" y="1345"/>
                      <a:pt x="315" y="1348"/>
                      <a:pt x="306" y="1351"/>
                    </a:cubicBezTo>
                    <a:cubicBezTo>
                      <a:pt x="306" y="1332"/>
                      <a:pt x="306" y="1315"/>
                      <a:pt x="306" y="1295"/>
                    </a:cubicBezTo>
                    <a:cubicBezTo>
                      <a:pt x="282" y="1313"/>
                      <a:pt x="261" y="1328"/>
                      <a:pt x="241" y="1343"/>
                    </a:cubicBezTo>
                    <a:cubicBezTo>
                      <a:pt x="243" y="1345"/>
                      <a:pt x="246" y="1348"/>
                      <a:pt x="248" y="1350"/>
                    </a:cubicBezTo>
                    <a:cubicBezTo>
                      <a:pt x="244" y="1344"/>
                      <a:pt x="240" y="1337"/>
                      <a:pt x="235" y="1329"/>
                    </a:cubicBezTo>
                    <a:cubicBezTo>
                      <a:pt x="229" y="1351"/>
                      <a:pt x="212" y="1369"/>
                      <a:pt x="220" y="1394"/>
                    </a:cubicBezTo>
                    <a:cubicBezTo>
                      <a:pt x="221" y="1398"/>
                      <a:pt x="218" y="1408"/>
                      <a:pt x="214" y="1410"/>
                    </a:cubicBezTo>
                    <a:cubicBezTo>
                      <a:pt x="197" y="1420"/>
                      <a:pt x="198" y="1432"/>
                      <a:pt x="209" y="1449"/>
                    </a:cubicBezTo>
                    <a:cubicBezTo>
                      <a:pt x="171" y="1429"/>
                      <a:pt x="166" y="1406"/>
                      <a:pt x="187" y="1375"/>
                    </a:cubicBezTo>
                    <a:cubicBezTo>
                      <a:pt x="191" y="1369"/>
                      <a:pt x="196" y="1364"/>
                      <a:pt x="200" y="1357"/>
                    </a:cubicBezTo>
                    <a:cubicBezTo>
                      <a:pt x="217" y="1330"/>
                      <a:pt x="212" y="1311"/>
                      <a:pt x="180" y="1292"/>
                    </a:cubicBezTo>
                    <a:cubicBezTo>
                      <a:pt x="183" y="1298"/>
                      <a:pt x="185" y="1301"/>
                      <a:pt x="187" y="1304"/>
                    </a:cubicBezTo>
                    <a:cubicBezTo>
                      <a:pt x="205" y="1327"/>
                      <a:pt x="205" y="1333"/>
                      <a:pt x="191" y="1357"/>
                    </a:cubicBezTo>
                    <a:cubicBezTo>
                      <a:pt x="186" y="1365"/>
                      <a:pt x="181" y="1372"/>
                      <a:pt x="177" y="1379"/>
                    </a:cubicBezTo>
                    <a:cubicBezTo>
                      <a:pt x="160" y="1408"/>
                      <a:pt x="164" y="1428"/>
                      <a:pt x="190" y="1448"/>
                    </a:cubicBezTo>
                    <a:cubicBezTo>
                      <a:pt x="194" y="1451"/>
                      <a:pt x="198" y="1455"/>
                      <a:pt x="202" y="1459"/>
                    </a:cubicBezTo>
                    <a:cubicBezTo>
                      <a:pt x="192" y="1465"/>
                      <a:pt x="183" y="1470"/>
                      <a:pt x="175" y="1476"/>
                    </a:cubicBezTo>
                    <a:cubicBezTo>
                      <a:pt x="141" y="1458"/>
                      <a:pt x="134" y="1442"/>
                      <a:pt x="146" y="1407"/>
                    </a:cubicBezTo>
                    <a:cubicBezTo>
                      <a:pt x="149" y="1396"/>
                      <a:pt x="153" y="1385"/>
                      <a:pt x="157" y="1375"/>
                    </a:cubicBezTo>
                    <a:cubicBezTo>
                      <a:pt x="149" y="1386"/>
                      <a:pt x="142" y="1398"/>
                      <a:pt x="137" y="1411"/>
                    </a:cubicBezTo>
                    <a:cubicBezTo>
                      <a:pt x="128" y="1433"/>
                      <a:pt x="132" y="1456"/>
                      <a:pt x="150" y="1468"/>
                    </a:cubicBezTo>
                    <a:cubicBezTo>
                      <a:pt x="167" y="1480"/>
                      <a:pt x="182" y="1490"/>
                      <a:pt x="174" y="1512"/>
                    </a:cubicBezTo>
                    <a:cubicBezTo>
                      <a:pt x="188" y="1507"/>
                      <a:pt x="200" y="1502"/>
                      <a:pt x="218" y="1495"/>
                    </a:cubicBezTo>
                    <a:cubicBezTo>
                      <a:pt x="223" y="1486"/>
                      <a:pt x="224" y="1465"/>
                      <a:pt x="253" y="1468"/>
                    </a:cubicBezTo>
                    <a:cubicBezTo>
                      <a:pt x="239" y="1486"/>
                      <a:pt x="226" y="1502"/>
                      <a:pt x="213" y="1518"/>
                    </a:cubicBezTo>
                    <a:cubicBezTo>
                      <a:pt x="214" y="1519"/>
                      <a:pt x="215" y="1520"/>
                      <a:pt x="216" y="1520"/>
                    </a:cubicBezTo>
                    <a:cubicBezTo>
                      <a:pt x="230" y="1511"/>
                      <a:pt x="244" y="1501"/>
                      <a:pt x="258" y="1492"/>
                    </a:cubicBezTo>
                    <a:cubicBezTo>
                      <a:pt x="260" y="1494"/>
                      <a:pt x="261" y="1495"/>
                      <a:pt x="263" y="1497"/>
                    </a:cubicBezTo>
                    <a:cubicBezTo>
                      <a:pt x="256" y="1507"/>
                      <a:pt x="248" y="1516"/>
                      <a:pt x="240" y="1527"/>
                    </a:cubicBezTo>
                    <a:cubicBezTo>
                      <a:pt x="246" y="1536"/>
                      <a:pt x="251" y="1555"/>
                      <a:pt x="271" y="1548"/>
                    </a:cubicBezTo>
                    <a:cubicBezTo>
                      <a:pt x="289" y="1541"/>
                      <a:pt x="292" y="1520"/>
                      <a:pt x="282" y="1498"/>
                    </a:cubicBezTo>
                    <a:cubicBezTo>
                      <a:pt x="289" y="1495"/>
                      <a:pt x="296" y="1491"/>
                      <a:pt x="304" y="1487"/>
                    </a:cubicBezTo>
                    <a:cubicBezTo>
                      <a:pt x="300" y="1484"/>
                      <a:pt x="297" y="1483"/>
                      <a:pt x="295" y="1481"/>
                    </a:cubicBezTo>
                    <a:cubicBezTo>
                      <a:pt x="299" y="1469"/>
                      <a:pt x="322" y="1467"/>
                      <a:pt x="308" y="1449"/>
                    </a:cubicBezTo>
                    <a:cubicBezTo>
                      <a:pt x="315" y="1444"/>
                      <a:pt x="321" y="1440"/>
                      <a:pt x="329" y="1435"/>
                    </a:cubicBezTo>
                    <a:cubicBezTo>
                      <a:pt x="326" y="1444"/>
                      <a:pt x="323" y="1451"/>
                      <a:pt x="323" y="1457"/>
                    </a:cubicBezTo>
                    <a:cubicBezTo>
                      <a:pt x="322" y="1484"/>
                      <a:pt x="323" y="1510"/>
                      <a:pt x="322" y="1537"/>
                    </a:cubicBezTo>
                    <a:cubicBezTo>
                      <a:pt x="322" y="1543"/>
                      <a:pt x="318" y="1553"/>
                      <a:pt x="312" y="1555"/>
                    </a:cubicBezTo>
                    <a:cubicBezTo>
                      <a:pt x="294" y="1564"/>
                      <a:pt x="274" y="1571"/>
                      <a:pt x="255" y="1576"/>
                    </a:cubicBezTo>
                    <a:cubicBezTo>
                      <a:pt x="234" y="1581"/>
                      <a:pt x="222" y="1569"/>
                      <a:pt x="225" y="1548"/>
                    </a:cubicBezTo>
                    <a:cubicBezTo>
                      <a:pt x="225" y="1542"/>
                      <a:pt x="223" y="1535"/>
                      <a:pt x="222" y="1529"/>
                    </a:cubicBezTo>
                    <a:cubicBezTo>
                      <a:pt x="213" y="1530"/>
                      <a:pt x="205" y="1532"/>
                      <a:pt x="200" y="1532"/>
                    </a:cubicBezTo>
                    <a:cubicBezTo>
                      <a:pt x="205" y="1544"/>
                      <a:pt x="208" y="1551"/>
                      <a:pt x="211" y="1559"/>
                    </a:cubicBezTo>
                    <a:cubicBezTo>
                      <a:pt x="175" y="1538"/>
                      <a:pt x="164" y="1540"/>
                      <a:pt x="161" y="1564"/>
                    </a:cubicBezTo>
                    <a:cubicBezTo>
                      <a:pt x="172" y="1567"/>
                      <a:pt x="184" y="1570"/>
                      <a:pt x="195" y="1573"/>
                    </a:cubicBezTo>
                    <a:cubicBezTo>
                      <a:pt x="165" y="1585"/>
                      <a:pt x="155" y="1598"/>
                      <a:pt x="166" y="1613"/>
                    </a:cubicBezTo>
                    <a:cubicBezTo>
                      <a:pt x="182" y="1587"/>
                      <a:pt x="200" y="1589"/>
                      <a:pt x="240" y="1622"/>
                    </a:cubicBezTo>
                    <a:cubicBezTo>
                      <a:pt x="231" y="1623"/>
                      <a:pt x="222" y="1625"/>
                      <a:pt x="213" y="1626"/>
                    </a:cubicBezTo>
                    <a:close/>
                    <a:moveTo>
                      <a:pt x="1209" y="3142"/>
                    </a:moveTo>
                    <a:cubicBezTo>
                      <a:pt x="1217" y="3108"/>
                      <a:pt x="1209" y="3085"/>
                      <a:pt x="1177" y="3063"/>
                    </a:cubicBezTo>
                    <a:cubicBezTo>
                      <a:pt x="1170" y="3057"/>
                      <a:pt x="1159" y="3054"/>
                      <a:pt x="1155" y="3047"/>
                    </a:cubicBezTo>
                    <a:cubicBezTo>
                      <a:pt x="1141" y="3024"/>
                      <a:pt x="1119" y="3014"/>
                      <a:pt x="1094" y="3007"/>
                    </a:cubicBezTo>
                    <a:cubicBezTo>
                      <a:pt x="1080" y="3002"/>
                      <a:pt x="1062" y="2999"/>
                      <a:pt x="1056" y="2976"/>
                    </a:cubicBezTo>
                    <a:cubicBezTo>
                      <a:pt x="1067" y="2981"/>
                      <a:pt x="1074" y="2985"/>
                      <a:pt x="1082" y="2989"/>
                    </a:cubicBezTo>
                    <a:cubicBezTo>
                      <a:pt x="1101" y="2976"/>
                      <a:pt x="1074" y="2965"/>
                      <a:pt x="1082" y="2952"/>
                    </a:cubicBezTo>
                    <a:cubicBezTo>
                      <a:pt x="1075" y="2952"/>
                      <a:pt x="1070" y="2951"/>
                      <a:pt x="1064" y="2951"/>
                    </a:cubicBezTo>
                    <a:cubicBezTo>
                      <a:pt x="1068" y="2947"/>
                      <a:pt x="1071" y="2944"/>
                      <a:pt x="1072" y="2942"/>
                    </a:cubicBezTo>
                    <a:cubicBezTo>
                      <a:pt x="1067" y="2936"/>
                      <a:pt x="1062" y="2931"/>
                      <a:pt x="1055" y="2924"/>
                    </a:cubicBezTo>
                    <a:cubicBezTo>
                      <a:pt x="1037" y="2945"/>
                      <a:pt x="1018" y="2965"/>
                      <a:pt x="1000" y="2986"/>
                    </a:cubicBezTo>
                    <a:cubicBezTo>
                      <a:pt x="997" y="2989"/>
                      <a:pt x="1001" y="2997"/>
                      <a:pt x="1002" y="3003"/>
                    </a:cubicBezTo>
                    <a:cubicBezTo>
                      <a:pt x="1006" y="3001"/>
                      <a:pt x="1011" y="2998"/>
                      <a:pt x="1015" y="2995"/>
                    </a:cubicBezTo>
                    <a:cubicBezTo>
                      <a:pt x="1017" y="2993"/>
                      <a:pt x="1017" y="2989"/>
                      <a:pt x="1020" y="2980"/>
                    </a:cubicBezTo>
                    <a:cubicBezTo>
                      <a:pt x="1030" y="2991"/>
                      <a:pt x="1040" y="2998"/>
                      <a:pt x="1044" y="3007"/>
                    </a:cubicBezTo>
                    <a:cubicBezTo>
                      <a:pt x="1052" y="3025"/>
                      <a:pt x="1056" y="3045"/>
                      <a:pt x="1077" y="3052"/>
                    </a:cubicBezTo>
                    <a:cubicBezTo>
                      <a:pt x="1064" y="3062"/>
                      <a:pt x="1050" y="3070"/>
                      <a:pt x="1041" y="3082"/>
                    </a:cubicBezTo>
                    <a:cubicBezTo>
                      <a:pt x="1031" y="3093"/>
                      <a:pt x="1024" y="3108"/>
                      <a:pt x="1017" y="3122"/>
                    </a:cubicBezTo>
                    <a:cubicBezTo>
                      <a:pt x="1008" y="3138"/>
                      <a:pt x="995" y="3143"/>
                      <a:pt x="978" y="3139"/>
                    </a:cubicBezTo>
                    <a:cubicBezTo>
                      <a:pt x="963" y="3137"/>
                      <a:pt x="961" y="3125"/>
                      <a:pt x="965" y="3115"/>
                    </a:cubicBezTo>
                    <a:cubicBezTo>
                      <a:pt x="979" y="3074"/>
                      <a:pt x="944" y="3051"/>
                      <a:pt x="928" y="3022"/>
                    </a:cubicBezTo>
                    <a:cubicBezTo>
                      <a:pt x="920" y="3008"/>
                      <a:pt x="905" y="2998"/>
                      <a:pt x="892" y="2986"/>
                    </a:cubicBezTo>
                    <a:cubicBezTo>
                      <a:pt x="887" y="2981"/>
                      <a:pt x="880" y="2978"/>
                      <a:pt x="875" y="2974"/>
                    </a:cubicBezTo>
                    <a:cubicBezTo>
                      <a:pt x="869" y="2995"/>
                      <a:pt x="867" y="3015"/>
                      <a:pt x="858" y="3032"/>
                    </a:cubicBezTo>
                    <a:cubicBezTo>
                      <a:pt x="845" y="3057"/>
                      <a:pt x="847" y="3078"/>
                      <a:pt x="863" y="3099"/>
                    </a:cubicBezTo>
                    <a:cubicBezTo>
                      <a:pt x="863" y="3100"/>
                      <a:pt x="862" y="3102"/>
                      <a:pt x="861" y="3104"/>
                    </a:cubicBezTo>
                    <a:cubicBezTo>
                      <a:pt x="859" y="3103"/>
                      <a:pt x="857" y="3102"/>
                      <a:pt x="854" y="3101"/>
                    </a:cubicBezTo>
                    <a:cubicBezTo>
                      <a:pt x="852" y="3100"/>
                      <a:pt x="849" y="3098"/>
                      <a:pt x="846" y="3097"/>
                    </a:cubicBezTo>
                    <a:cubicBezTo>
                      <a:pt x="851" y="3117"/>
                      <a:pt x="858" y="3123"/>
                      <a:pt x="875" y="3128"/>
                    </a:cubicBezTo>
                    <a:cubicBezTo>
                      <a:pt x="881" y="3129"/>
                      <a:pt x="889" y="3133"/>
                      <a:pt x="890" y="3136"/>
                    </a:cubicBezTo>
                    <a:cubicBezTo>
                      <a:pt x="892" y="3155"/>
                      <a:pt x="907" y="3154"/>
                      <a:pt x="920" y="3158"/>
                    </a:cubicBezTo>
                    <a:cubicBezTo>
                      <a:pt x="927" y="3160"/>
                      <a:pt x="937" y="3160"/>
                      <a:pt x="942" y="3164"/>
                    </a:cubicBezTo>
                    <a:cubicBezTo>
                      <a:pt x="959" y="3178"/>
                      <a:pt x="973" y="3196"/>
                      <a:pt x="998" y="3192"/>
                    </a:cubicBezTo>
                    <a:cubicBezTo>
                      <a:pt x="1000" y="3192"/>
                      <a:pt x="1002" y="3198"/>
                      <a:pt x="1002" y="3198"/>
                    </a:cubicBezTo>
                    <a:cubicBezTo>
                      <a:pt x="1012" y="3198"/>
                      <a:pt x="1019" y="3198"/>
                      <a:pt x="1029" y="3198"/>
                    </a:cubicBezTo>
                    <a:cubicBezTo>
                      <a:pt x="1032" y="3193"/>
                      <a:pt x="1037" y="3184"/>
                      <a:pt x="1043" y="3172"/>
                    </a:cubicBezTo>
                    <a:cubicBezTo>
                      <a:pt x="1047" y="3178"/>
                      <a:pt x="1050" y="3182"/>
                      <a:pt x="1055" y="3187"/>
                    </a:cubicBezTo>
                    <a:cubicBezTo>
                      <a:pt x="1057" y="3176"/>
                      <a:pt x="1059" y="3168"/>
                      <a:pt x="1060" y="3162"/>
                    </a:cubicBezTo>
                    <a:cubicBezTo>
                      <a:pt x="1088" y="3165"/>
                      <a:pt x="1075" y="3137"/>
                      <a:pt x="1089" y="3130"/>
                    </a:cubicBezTo>
                    <a:cubicBezTo>
                      <a:pt x="1091" y="3133"/>
                      <a:pt x="1093" y="3136"/>
                      <a:pt x="1097" y="3141"/>
                    </a:cubicBezTo>
                    <a:cubicBezTo>
                      <a:pt x="1104" y="3131"/>
                      <a:pt x="1109" y="3123"/>
                      <a:pt x="1114" y="3115"/>
                    </a:cubicBezTo>
                    <a:cubicBezTo>
                      <a:pt x="1117" y="3118"/>
                      <a:pt x="1120" y="3122"/>
                      <a:pt x="1123" y="3126"/>
                    </a:cubicBezTo>
                    <a:cubicBezTo>
                      <a:pt x="1131" y="3120"/>
                      <a:pt x="1138" y="3115"/>
                      <a:pt x="1146" y="3110"/>
                    </a:cubicBezTo>
                    <a:cubicBezTo>
                      <a:pt x="1147" y="3111"/>
                      <a:pt x="1148" y="3113"/>
                      <a:pt x="1149" y="3114"/>
                    </a:cubicBezTo>
                    <a:cubicBezTo>
                      <a:pt x="1139" y="3122"/>
                      <a:pt x="1161" y="3140"/>
                      <a:pt x="1136" y="3147"/>
                    </a:cubicBezTo>
                    <a:cubicBezTo>
                      <a:pt x="1128" y="3150"/>
                      <a:pt x="1132" y="3179"/>
                      <a:pt x="1108" y="3168"/>
                    </a:cubicBezTo>
                    <a:cubicBezTo>
                      <a:pt x="1103" y="3178"/>
                      <a:pt x="1097" y="3189"/>
                      <a:pt x="1092" y="3200"/>
                    </a:cubicBezTo>
                    <a:cubicBezTo>
                      <a:pt x="1087" y="3194"/>
                      <a:pt x="1084" y="3190"/>
                      <a:pt x="1079" y="3184"/>
                    </a:cubicBezTo>
                    <a:cubicBezTo>
                      <a:pt x="1075" y="3193"/>
                      <a:pt x="1072" y="3200"/>
                      <a:pt x="1069" y="3206"/>
                    </a:cubicBezTo>
                    <a:cubicBezTo>
                      <a:pt x="1067" y="3213"/>
                      <a:pt x="1065" y="3221"/>
                      <a:pt x="1060" y="3224"/>
                    </a:cubicBezTo>
                    <a:cubicBezTo>
                      <a:pt x="1057" y="3226"/>
                      <a:pt x="1048" y="3221"/>
                      <a:pt x="1040" y="3218"/>
                    </a:cubicBezTo>
                    <a:cubicBezTo>
                      <a:pt x="1042" y="3234"/>
                      <a:pt x="1043" y="3250"/>
                      <a:pt x="1044" y="3270"/>
                    </a:cubicBezTo>
                    <a:cubicBezTo>
                      <a:pt x="1034" y="3267"/>
                      <a:pt x="1025" y="3264"/>
                      <a:pt x="1016" y="3261"/>
                    </a:cubicBezTo>
                    <a:cubicBezTo>
                      <a:pt x="1009" y="3284"/>
                      <a:pt x="1031" y="3291"/>
                      <a:pt x="1046" y="3307"/>
                    </a:cubicBezTo>
                    <a:cubicBezTo>
                      <a:pt x="1034" y="3310"/>
                      <a:pt x="1026" y="3312"/>
                      <a:pt x="1013" y="3315"/>
                    </a:cubicBezTo>
                    <a:cubicBezTo>
                      <a:pt x="1030" y="3325"/>
                      <a:pt x="1044" y="3333"/>
                      <a:pt x="1060" y="3342"/>
                    </a:cubicBezTo>
                    <a:cubicBezTo>
                      <a:pt x="1049" y="3347"/>
                      <a:pt x="1043" y="3350"/>
                      <a:pt x="1036" y="3353"/>
                    </a:cubicBezTo>
                    <a:cubicBezTo>
                      <a:pt x="1036" y="3355"/>
                      <a:pt x="1036" y="3357"/>
                      <a:pt x="1036" y="3358"/>
                    </a:cubicBezTo>
                    <a:cubicBezTo>
                      <a:pt x="1048" y="3360"/>
                      <a:pt x="1060" y="3361"/>
                      <a:pt x="1072" y="3364"/>
                    </a:cubicBezTo>
                    <a:cubicBezTo>
                      <a:pt x="1077" y="3365"/>
                      <a:pt x="1081" y="3368"/>
                      <a:pt x="1085" y="3370"/>
                    </a:cubicBezTo>
                    <a:cubicBezTo>
                      <a:pt x="1082" y="3374"/>
                      <a:pt x="1079" y="3378"/>
                      <a:pt x="1075" y="3382"/>
                    </a:cubicBezTo>
                    <a:cubicBezTo>
                      <a:pt x="1073" y="3384"/>
                      <a:pt x="1070" y="3385"/>
                      <a:pt x="1067" y="3386"/>
                    </a:cubicBezTo>
                    <a:cubicBezTo>
                      <a:pt x="1067" y="3388"/>
                      <a:pt x="1067" y="3390"/>
                      <a:pt x="1066" y="3392"/>
                    </a:cubicBezTo>
                    <a:cubicBezTo>
                      <a:pt x="1077" y="3394"/>
                      <a:pt x="1087" y="3399"/>
                      <a:pt x="1097" y="3398"/>
                    </a:cubicBezTo>
                    <a:cubicBezTo>
                      <a:pt x="1108" y="3397"/>
                      <a:pt x="1118" y="3391"/>
                      <a:pt x="1129" y="3387"/>
                    </a:cubicBezTo>
                    <a:cubicBezTo>
                      <a:pt x="1130" y="3388"/>
                      <a:pt x="1131" y="3389"/>
                      <a:pt x="1132" y="3390"/>
                    </a:cubicBezTo>
                    <a:cubicBezTo>
                      <a:pt x="1128" y="3397"/>
                      <a:pt x="1123" y="3404"/>
                      <a:pt x="1118" y="3411"/>
                    </a:cubicBezTo>
                    <a:cubicBezTo>
                      <a:pt x="1134" y="3423"/>
                      <a:pt x="1150" y="3421"/>
                      <a:pt x="1165" y="3408"/>
                    </a:cubicBezTo>
                    <a:cubicBezTo>
                      <a:pt x="1168" y="3406"/>
                      <a:pt x="1172" y="3405"/>
                      <a:pt x="1176" y="3404"/>
                    </a:cubicBezTo>
                    <a:cubicBezTo>
                      <a:pt x="1178" y="3408"/>
                      <a:pt x="1180" y="3413"/>
                      <a:pt x="1181" y="3418"/>
                    </a:cubicBezTo>
                    <a:cubicBezTo>
                      <a:pt x="1181" y="3420"/>
                      <a:pt x="1180" y="3424"/>
                      <a:pt x="1179" y="3427"/>
                    </a:cubicBezTo>
                    <a:cubicBezTo>
                      <a:pt x="1200" y="3424"/>
                      <a:pt x="1210" y="3410"/>
                      <a:pt x="1219" y="3392"/>
                    </a:cubicBezTo>
                    <a:cubicBezTo>
                      <a:pt x="1222" y="3401"/>
                      <a:pt x="1225" y="3410"/>
                      <a:pt x="1230" y="3426"/>
                    </a:cubicBezTo>
                    <a:cubicBezTo>
                      <a:pt x="1241" y="3409"/>
                      <a:pt x="1249" y="3395"/>
                      <a:pt x="1260" y="3378"/>
                    </a:cubicBezTo>
                    <a:cubicBezTo>
                      <a:pt x="1263" y="3389"/>
                      <a:pt x="1266" y="3397"/>
                      <a:pt x="1268" y="3406"/>
                    </a:cubicBezTo>
                    <a:cubicBezTo>
                      <a:pt x="1282" y="3407"/>
                      <a:pt x="1288" y="3394"/>
                      <a:pt x="1287" y="3353"/>
                    </a:cubicBezTo>
                    <a:cubicBezTo>
                      <a:pt x="1295" y="3362"/>
                      <a:pt x="1300" y="3368"/>
                      <a:pt x="1310" y="3380"/>
                    </a:cubicBezTo>
                    <a:cubicBezTo>
                      <a:pt x="1313" y="3358"/>
                      <a:pt x="1316" y="3342"/>
                      <a:pt x="1318" y="3323"/>
                    </a:cubicBezTo>
                    <a:cubicBezTo>
                      <a:pt x="1322" y="3328"/>
                      <a:pt x="1325" y="3331"/>
                      <a:pt x="1332" y="3339"/>
                    </a:cubicBezTo>
                    <a:cubicBezTo>
                      <a:pt x="1338" y="3321"/>
                      <a:pt x="1343" y="3306"/>
                      <a:pt x="1349" y="3290"/>
                    </a:cubicBezTo>
                    <a:cubicBezTo>
                      <a:pt x="1354" y="3296"/>
                      <a:pt x="1358" y="3301"/>
                      <a:pt x="1365" y="3309"/>
                    </a:cubicBezTo>
                    <a:cubicBezTo>
                      <a:pt x="1370" y="3293"/>
                      <a:pt x="1375" y="3279"/>
                      <a:pt x="1380" y="3265"/>
                    </a:cubicBezTo>
                    <a:cubicBezTo>
                      <a:pt x="1381" y="3266"/>
                      <a:pt x="1383" y="3266"/>
                      <a:pt x="1384" y="3266"/>
                    </a:cubicBezTo>
                    <a:cubicBezTo>
                      <a:pt x="1386" y="3271"/>
                      <a:pt x="1387" y="3276"/>
                      <a:pt x="1391" y="3285"/>
                    </a:cubicBezTo>
                    <a:cubicBezTo>
                      <a:pt x="1400" y="3270"/>
                      <a:pt x="1408" y="3258"/>
                      <a:pt x="1417" y="3243"/>
                    </a:cubicBezTo>
                    <a:cubicBezTo>
                      <a:pt x="1421" y="3252"/>
                      <a:pt x="1423" y="3257"/>
                      <a:pt x="1426" y="3262"/>
                    </a:cubicBezTo>
                    <a:cubicBezTo>
                      <a:pt x="1432" y="3258"/>
                      <a:pt x="1437" y="3254"/>
                      <a:pt x="1442" y="3250"/>
                    </a:cubicBezTo>
                    <a:cubicBezTo>
                      <a:pt x="1450" y="3266"/>
                      <a:pt x="1459" y="3258"/>
                      <a:pt x="1466" y="3252"/>
                    </a:cubicBezTo>
                    <a:cubicBezTo>
                      <a:pt x="1480" y="3241"/>
                      <a:pt x="1486" y="3242"/>
                      <a:pt x="1487" y="3262"/>
                    </a:cubicBezTo>
                    <a:cubicBezTo>
                      <a:pt x="1496" y="3259"/>
                      <a:pt x="1505" y="3256"/>
                      <a:pt x="1512" y="3254"/>
                    </a:cubicBezTo>
                    <a:cubicBezTo>
                      <a:pt x="1521" y="3262"/>
                      <a:pt x="1530" y="3269"/>
                      <a:pt x="1538" y="3277"/>
                    </a:cubicBezTo>
                    <a:cubicBezTo>
                      <a:pt x="1530" y="3279"/>
                      <a:pt x="1522" y="3277"/>
                      <a:pt x="1521" y="3278"/>
                    </a:cubicBezTo>
                    <a:cubicBezTo>
                      <a:pt x="1506" y="3303"/>
                      <a:pt x="1503" y="3285"/>
                      <a:pt x="1497" y="3269"/>
                    </a:cubicBezTo>
                    <a:cubicBezTo>
                      <a:pt x="1487" y="3276"/>
                      <a:pt x="1478" y="3282"/>
                      <a:pt x="1467" y="3289"/>
                    </a:cubicBezTo>
                    <a:cubicBezTo>
                      <a:pt x="1467" y="3282"/>
                      <a:pt x="1466" y="3277"/>
                      <a:pt x="1466" y="3272"/>
                    </a:cubicBezTo>
                    <a:cubicBezTo>
                      <a:pt x="1448" y="3260"/>
                      <a:pt x="1443" y="3309"/>
                      <a:pt x="1421" y="3276"/>
                    </a:cubicBezTo>
                    <a:cubicBezTo>
                      <a:pt x="1415" y="3288"/>
                      <a:pt x="1410" y="3298"/>
                      <a:pt x="1405" y="3308"/>
                    </a:cubicBezTo>
                    <a:cubicBezTo>
                      <a:pt x="1400" y="3305"/>
                      <a:pt x="1396" y="3302"/>
                      <a:pt x="1391" y="3299"/>
                    </a:cubicBezTo>
                    <a:cubicBezTo>
                      <a:pt x="1388" y="3314"/>
                      <a:pt x="1385" y="3327"/>
                      <a:pt x="1383" y="3341"/>
                    </a:cubicBezTo>
                    <a:cubicBezTo>
                      <a:pt x="1381" y="3340"/>
                      <a:pt x="1379" y="3340"/>
                      <a:pt x="1377" y="3340"/>
                    </a:cubicBezTo>
                    <a:cubicBezTo>
                      <a:pt x="1380" y="3349"/>
                      <a:pt x="1384" y="3359"/>
                      <a:pt x="1386" y="3366"/>
                    </a:cubicBezTo>
                    <a:cubicBezTo>
                      <a:pt x="1368" y="3367"/>
                      <a:pt x="1352" y="3368"/>
                      <a:pt x="1336" y="3369"/>
                    </a:cubicBezTo>
                    <a:cubicBezTo>
                      <a:pt x="1352" y="3392"/>
                      <a:pt x="1366" y="3412"/>
                      <a:pt x="1380" y="3432"/>
                    </a:cubicBezTo>
                    <a:cubicBezTo>
                      <a:pt x="1383" y="3430"/>
                      <a:pt x="1386" y="3428"/>
                      <a:pt x="1388" y="3425"/>
                    </a:cubicBezTo>
                    <a:cubicBezTo>
                      <a:pt x="1383" y="3430"/>
                      <a:pt x="1378" y="3434"/>
                      <a:pt x="1369" y="3441"/>
                    </a:cubicBezTo>
                    <a:cubicBezTo>
                      <a:pt x="1387" y="3446"/>
                      <a:pt x="1402" y="3450"/>
                      <a:pt x="1416" y="3453"/>
                    </a:cubicBezTo>
                    <a:cubicBezTo>
                      <a:pt x="1426" y="3456"/>
                      <a:pt x="1437" y="3458"/>
                      <a:pt x="1447" y="3460"/>
                    </a:cubicBezTo>
                    <a:cubicBezTo>
                      <a:pt x="1457" y="3463"/>
                      <a:pt x="1466" y="3467"/>
                      <a:pt x="1476" y="3470"/>
                    </a:cubicBezTo>
                    <a:cubicBezTo>
                      <a:pt x="1469" y="3494"/>
                      <a:pt x="1440" y="3504"/>
                      <a:pt x="1416" y="3488"/>
                    </a:cubicBezTo>
                    <a:cubicBezTo>
                      <a:pt x="1408" y="3482"/>
                      <a:pt x="1401" y="3477"/>
                      <a:pt x="1393" y="3472"/>
                    </a:cubicBezTo>
                    <a:cubicBezTo>
                      <a:pt x="1371" y="3459"/>
                      <a:pt x="1356" y="3461"/>
                      <a:pt x="1338" y="3479"/>
                    </a:cubicBezTo>
                    <a:cubicBezTo>
                      <a:pt x="1331" y="3486"/>
                      <a:pt x="1321" y="3491"/>
                      <a:pt x="1315" y="3495"/>
                    </a:cubicBezTo>
                    <a:cubicBezTo>
                      <a:pt x="1325" y="3500"/>
                      <a:pt x="1328" y="3499"/>
                      <a:pt x="1341" y="3487"/>
                    </a:cubicBezTo>
                    <a:cubicBezTo>
                      <a:pt x="1362" y="3468"/>
                      <a:pt x="1372" y="3467"/>
                      <a:pt x="1396" y="3482"/>
                    </a:cubicBezTo>
                    <a:cubicBezTo>
                      <a:pt x="1401" y="3485"/>
                      <a:pt x="1407" y="3489"/>
                      <a:pt x="1412" y="3493"/>
                    </a:cubicBezTo>
                    <a:cubicBezTo>
                      <a:pt x="1437" y="3510"/>
                      <a:pt x="1464" y="3505"/>
                      <a:pt x="1481" y="3480"/>
                    </a:cubicBezTo>
                    <a:cubicBezTo>
                      <a:pt x="1484" y="3476"/>
                      <a:pt x="1488" y="3472"/>
                      <a:pt x="1495" y="3463"/>
                    </a:cubicBezTo>
                    <a:cubicBezTo>
                      <a:pt x="1499" y="3478"/>
                      <a:pt x="1508" y="3491"/>
                      <a:pt x="1505" y="3499"/>
                    </a:cubicBezTo>
                    <a:cubicBezTo>
                      <a:pt x="1489" y="3537"/>
                      <a:pt x="1459" y="3532"/>
                      <a:pt x="1427" y="3520"/>
                    </a:cubicBezTo>
                    <a:cubicBezTo>
                      <a:pt x="1471" y="3549"/>
                      <a:pt x="1501" y="3537"/>
                      <a:pt x="1514" y="3488"/>
                    </a:cubicBezTo>
                    <a:cubicBezTo>
                      <a:pt x="1516" y="3482"/>
                      <a:pt x="1520" y="3475"/>
                      <a:pt x="1526" y="3487"/>
                    </a:cubicBezTo>
                    <a:cubicBezTo>
                      <a:pt x="1527" y="3489"/>
                      <a:pt x="1534" y="3489"/>
                      <a:pt x="1539" y="3490"/>
                    </a:cubicBezTo>
                    <a:cubicBezTo>
                      <a:pt x="1539" y="3486"/>
                      <a:pt x="1540" y="3482"/>
                      <a:pt x="1539" y="3478"/>
                    </a:cubicBezTo>
                    <a:cubicBezTo>
                      <a:pt x="1536" y="3470"/>
                      <a:pt x="1532" y="3462"/>
                      <a:pt x="1527" y="3449"/>
                    </a:cubicBezTo>
                    <a:cubicBezTo>
                      <a:pt x="1504" y="3437"/>
                      <a:pt x="1504" y="3437"/>
                      <a:pt x="1501" y="3415"/>
                    </a:cubicBezTo>
                    <a:cubicBezTo>
                      <a:pt x="1511" y="3423"/>
                      <a:pt x="1519" y="3430"/>
                      <a:pt x="1527" y="3436"/>
                    </a:cubicBezTo>
                    <a:cubicBezTo>
                      <a:pt x="1534" y="3442"/>
                      <a:pt x="1542" y="3447"/>
                      <a:pt x="1550" y="3453"/>
                    </a:cubicBezTo>
                    <a:cubicBezTo>
                      <a:pt x="1551" y="3452"/>
                      <a:pt x="1551" y="3451"/>
                      <a:pt x="1551" y="3450"/>
                    </a:cubicBezTo>
                    <a:cubicBezTo>
                      <a:pt x="1542" y="3437"/>
                      <a:pt x="1534" y="3424"/>
                      <a:pt x="1524" y="3410"/>
                    </a:cubicBezTo>
                    <a:cubicBezTo>
                      <a:pt x="1543" y="3405"/>
                      <a:pt x="1551" y="3410"/>
                      <a:pt x="1548" y="3429"/>
                    </a:cubicBezTo>
                    <a:cubicBezTo>
                      <a:pt x="1568" y="3424"/>
                      <a:pt x="1579" y="3414"/>
                      <a:pt x="1581" y="3395"/>
                    </a:cubicBezTo>
                    <a:cubicBezTo>
                      <a:pt x="1565" y="3383"/>
                      <a:pt x="1551" y="3370"/>
                      <a:pt x="1531" y="3387"/>
                    </a:cubicBezTo>
                    <a:cubicBezTo>
                      <a:pt x="1526" y="3378"/>
                      <a:pt x="1523" y="3371"/>
                      <a:pt x="1518" y="3362"/>
                    </a:cubicBezTo>
                    <a:cubicBezTo>
                      <a:pt x="1514" y="3366"/>
                      <a:pt x="1512" y="3369"/>
                      <a:pt x="1512" y="3370"/>
                    </a:cubicBezTo>
                    <a:cubicBezTo>
                      <a:pt x="1497" y="3361"/>
                      <a:pt x="1484" y="3353"/>
                      <a:pt x="1471" y="3346"/>
                    </a:cubicBezTo>
                    <a:cubicBezTo>
                      <a:pt x="1472" y="3344"/>
                      <a:pt x="1473" y="3343"/>
                      <a:pt x="1474" y="3341"/>
                    </a:cubicBezTo>
                    <a:cubicBezTo>
                      <a:pt x="1478" y="3343"/>
                      <a:pt x="1482" y="3348"/>
                      <a:pt x="1485" y="3348"/>
                    </a:cubicBezTo>
                    <a:cubicBezTo>
                      <a:pt x="1512" y="3348"/>
                      <a:pt x="1539" y="3348"/>
                      <a:pt x="1566" y="3345"/>
                    </a:cubicBezTo>
                    <a:cubicBezTo>
                      <a:pt x="1579" y="3344"/>
                      <a:pt x="1585" y="3347"/>
                      <a:pt x="1589" y="3358"/>
                    </a:cubicBezTo>
                    <a:cubicBezTo>
                      <a:pt x="1594" y="3375"/>
                      <a:pt x="1600" y="3392"/>
                      <a:pt x="1605" y="3409"/>
                    </a:cubicBezTo>
                    <a:cubicBezTo>
                      <a:pt x="1612" y="3430"/>
                      <a:pt x="1603" y="3442"/>
                      <a:pt x="1580" y="3441"/>
                    </a:cubicBezTo>
                    <a:cubicBezTo>
                      <a:pt x="1574" y="3441"/>
                      <a:pt x="1568" y="3441"/>
                      <a:pt x="1562" y="3441"/>
                    </a:cubicBezTo>
                    <a:cubicBezTo>
                      <a:pt x="1562" y="3442"/>
                      <a:pt x="1561" y="3444"/>
                      <a:pt x="1561" y="3445"/>
                    </a:cubicBezTo>
                    <a:cubicBezTo>
                      <a:pt x="1571" y="3450"/>
                      <a:pt x="1582" y="3455"/>
                      <a:pt x="1592" y="3459"/>
                    </a:cubicBezTo>
                    <a:cubicBezTo>
                      <a:pt x="1569" y="3490"/>
                      <a:pt x="1569" y="3498"/>
                      <a:pt x="1594" y="3504"/>
                    </a:cubicBezTo>
                    <a:cubicBezTo>
                      <a:pt x="1597" y="3492"/>
                      <a:pt x="1600" y="3480"/>
                      <a:pt x="1604" y="3465"/>
                    </a:cubicBezTo>
                    <a:cubicBezTo>
                      <a:pt x="1617" y="3477"/>
                      <a:pt x="1605" y="3504"/>
                      <a:pt x="1629" y="3500"/>
                    </a:cubicBezTo>
                    <a:cubicBezTo>
                      <a:pt x="1630" y="3476"/>
                      <a:pt x="1631" y="3453"/>
                      <a:pt x="1632" y="3430"/>
                    </a:cubicBezTo>
                    <a:cubicBezTo>
                      <a:pt x="1634" y="3431"/>
                      <a:pt x="1636" y="3432"/>
                      <a:pt x="1638" y="3433"/>
                    </a:cubicBezTo>
                    <a:cubicBezTo>
                      <a:pt x="1646" y="3430"/>
                      <a:pt x="1654" y="3426"/>
                      <a:pt x="1661" y="3423"/>
                    </a:cubicBezTo>
                    <a:cubicBezTo>
                      <a:pt x="1662" y="3421"/>
                      <a:pt x="1662" y="3419"/>
                      <a:pt x="1662" y="3417"/>
                    </a:cubicBezTo>
                    <a:cubicBezTo>
                      <a:pt x="1655" y="3415"/>
                      <a:pt x="1648" y="3414"/>
                      <a:pt x="1641" y="3412"/>
                    </a:cubicBezTo>
                    <a:cubicBezTo>
                      <a:pt x="1637" y="3410"/>
                      <a:pt x="1630" y="3407"/>
                      <a:pt x="1630" y="3404"/>
                    </a:cubicBezTo>
                    <a:cubicBezTo>
                      <a:pt x="1628" y="3387"/>
                      <a:pt x="1627" y="3369"/>
                      <a:pt x="1625" y="3351"/>
                    </a:cubicBezTo>
                    <a:cubicBezTo>
                      <a:pt x="1625" y="3342"/>
                      <a:pt x="1626" y="3331"/>
                      <a:pt x="1621" y="3326"/>
                    </a:cubicBezTo>
                    <a:cubicBezTo>
                      <a:pt x="1612" y="3317"/>
                      <a:pt x="1614" y="3310"/>
                      <a:pt x="1618" y="3301"/>
                    </a:cubicBezTo>
                    <a:cubicBezTo>
                      <a:pt x="1620" y="3297"/>
                      <a:pt x="1620" y="3291"/>
                      <a:pt x="1621" y="3286"/>
                    </a:cubicBezTo>
                    <a:cubicBezTo>
                      <a:pt x="1623" y="3263"/>
                      <a:pt x="1617" y="3246"/>
                      <a:pt x="1600" y="3226"/>
                    </a:cubicBezTo>
                    <a:cubicBezTo>
                      <a:pt x="1584" y="3205"/>
                      <a:pt x="1564" y="3191"/>
                      <a:pt x="1544" y="3181"/>
                    </a:cubicBezTo>
                    <a:cubicBezTo>
                      <a:pt x="1504" y="3162"/>
                      <a:pt x="1457" y="3160"/>
                      <a:pt x="1419" y="3133"/>
                    </a:cubicBezTo>
                    <a:cubicBezTo>
                      <a:pt x="1415" y="3130"/>
                      <a:pt x="1409" y="3130"/>
                      <a:pt x="1404" y="3128"/>
                    </a:cubicBezTo>
                    <a:cubicBezTo>
                      <a:pt x="1392" y="3122"/>
                      <a:pt x="1380" y="3115"/>
                      <a:pt x="1367" y="3108"/>
                    </a:cubicBezTo>
                    <a:cubicBezTo>
                      <a:pt x="1368" y="3106"/>
                      <a:pt x="1369" y="3105"/>
                      <a:pt x="1370" y="3103"/>
                    </a:cubicBezTo>
                    <a:cubicBezTo>
                      <a:pt x="1380" y="3106"/>
                      <a:pt x="1390" y="3110"/>
                      <a:pt x="1399" y="3113"/>
                    </a:cubicBezTo>
                    <a:cubicBezTo>
                      <a:pt x="1404" y="3095"/>
                      <a:pt x="1402" y="3081"/>
                      <a:pt x="1385" y="3073"/>
                    </a:cubicBezTo>
                    <a:cubicBezTo>
                      <a:pt x="1365" y="3064"/>
                      <a:pt x="1354" y="3072"/>
                      <a:pt x="1344" y="3089"/>
                    </a:cubicBezTo>
                    <a:cubicBezTo>
                      <a:pt x="1337" y="3101"/>
                      <a:pt x="1325" y="3111"/>
                      <a:pt x="1315" y="3122"/>
                    </a:cubicBezTo>
                    <a:cubicBezTo>
                      <a:pt x="1318" y="3132"/>
                      <a:pt x="1325" y="3139"/>
                      <a:pt x="1332" y="3125"/>
                    </a:cubicBezTo>
                    <a:cubicBezTo>
                      <a:pt x="1340" y="3110"/>
                      <a:pt x="1347" y="3114"/>
                      <a:pt x="1355" y="3122"/>
                    </a:cubicBezTo>
                    <a:cubicBezTo>
                      <a:pt x="1370" y="3139"/>
                      <a:pt x="1384" y="3156"/>
                      <a:pt x="1396" y="3169"/>
                    </a:cubicBezTo>
                    <a:cubicBezTo>
                      <a:pt x="1360" y="3190"/>
                      <a:pt x="1325" y="3211"/>
                      <a:pt x="1292" y="3230"/>
                    </a:cubicBezTo>
                    <a:cubicBezTo>
                      <a:pt x="1288" y="3224"/>
                      <a:pt x="1282" y="3219"/>
                      <a:pt x="1280" y="3213"/>
                    </a:cubicBezTo>
                    <a:cubicBezTo>
                      <a:pt x="1275" y="3200"/>
                      <a:pt x="1273" y="3186"/>
                      <a:pt x="1271" y="3173"/>
                    </a:cubicBezTo>
                    <a:cubicBezTo>
                      <a:pt x="1270" y="3166"/>
                      <a:pt x="1272" y="3159"/>
                      <a:pt x="1272" y="3152"/>
                    </a:cubicBezTo>
                    <a:cubicBezTo>
                      <a:pt x="1272" y="3151"/>
                      <a:pt x="1263" y="3149"/>
                      <a:pt x="1263" y="3149"/>
                    </a:cubicBezTo>
                    <a:cubicBezTo>
                      <a:pt x="1259" y="3156"/>
                      <a:pt x="1257" y="3162"/>
                      <a:pt x="1254" y="3169"/>
                    </a:cubicBezTo>
                    <a:cubicBezTo>
                      <a:pt x="1254" y="3170"/>
                      <a:pt x="1252" y="3171"/>
                      <a:pt x="1249" y="3175"/>
                    </a:cubicBezTo>
                    <a:cubicBezTo>
                      <a:pt x="1244" y="3167"/>
                      <a:pt x="1240" y="3159"/>
                      <a:pt x="1234" y="3153"/>
                    </a:cubicBezTo>
                    <a:cubicBezTo>
                      <a:pt x="1228" y="3148"/>
                      <a:pt x="1219" y="3146"/>
                      <a:pt x="1209" y="3142"/>
                    </a:cubicBezTo>
                    <a:close/>
                    <a:moveTo>
                      <a:pt x="992" y="739"/>
                    </a:moveTo>
                    <a:cubicBezTo>
                      <a:pt x="990" y="739"/>
                      <a:pt x="994" y="739"/>
                      <a:pt x="998" y="739"/>
                    </a:cubicBezTo>
                    <a:cubicBezTo>
                      <a:pt x="1000" y="726"/>
                      <a:pt x="1002" y="714"/>
                      <a:pt x="1004" y="698"/>
                    </a:cubicBezTo>
                    <a:cubicBezTo>
                      <a:pt x="990" y="705"/>
                      <a:pt x="983" y="708"/>
                      <a:pt x="971" y="714"/>
                    </a:cubicBezTo>
                    <a:cubicBezTo>
                      <a:pt x="980" y="691"/>
                      <a:pt x="998" y="688"/>
                      <a:pt x="1013" y="683"/>
                    </a:cubicBezTo>
                    <a:cubicBezTo>
                      <a:pt x="1036" y="675"/>
                      <a:pt x="1059" y="667"/>
                      <a:pt x="1070" y="643"/>
                    </a:cubicBezTo>
                    <a:cubicBezTo>
                      <a:pt x="1072" y="640"/>
                      <a:pt x="1076" y="638"/>
                      <a:pt x="1079" y="636"/>
                    </a:cubicBezTo>
                    <a:cubicBezTo>
                      <a:pt x="1116" y="618"/>
                      <a:pt x="1135" y="593"/>
                      <a:pt x="1125" y="547"/>
                    </a:cubicBezTo>
                    <a:cubicBezTo>
                      <a:pt x="1134" y="543"/>
                      <a:pt x="1142" y="542"/>
                      <a:pt x="1149" y="537"/>
                    </a:cubicBezTo>
                    <a:cubicBezTo>
                      <a:pt x="1156" y="531"/>
                      <a:pt x="1160" y="523"/>
                      <a:pt x="1168" y="514"/>
                    </a:cubicBezTo>
                    <a:cubicBezTo>
                      <a:pt x="1170" y="521"/>
                      <a:pt x="1171" y="523"/>
                      <a:pt x="1171" y="524"/>
                    </a:cubicBezTo>
                    <a:cubicBezTo>
                      <a:pt x="1174" y="530"/>
                      <a:pt x="1175" y="535"/>
                      <a:pt x="1178" y="540"/>
                    </a:cubicBezTo>
                    <a:cubicBezTo>
                      <a:pt x="1179" y="541"/>
                      <a:pt x="1188" y="539"/>
                      <a:pt x="1188" y="537"/>
                    </a:cubicBezTo>
                    <a:cubicBezTo>
                      <a:pt x="1190" y="532"/>
                      <a:pt x="1189" y="526"/>
                      <a:pt x="1189" y="520"/>
                    </a:cubicBezTo>
                    <a:cubicBezTo>
                      <a:pt x="1189" y="514"/>
                      <a:pt x="1186" y="508"/>
                      <a:pt x="1188" y="504"/>
                    </a:cubicBezTo>
                    <a:cubicBezTo>
                      <a:pt x="1193" y="488"/>
                      <a:pt x="1200" y="472"/>
                      <a:pt x="1206" y="459"/>
                    </a:cubicBezTo>
                    <a:cubicBezTo>
                      <a:pt x="1243" y="480"/>
                      <a:pt x="1278" y="500"/>
                      <a:pt x="1313" y="520"/>
                    </a:cubicBezTo>
                    <a:cubicBezTo>
                      <a:pt x="1297" y="538"/>
                      <a:pt x="1279" y="558"/>
                      <a:pt x="1259" y="581"/>
                    </a:cubicBezTo>
                    <a:cubicBezTo>
                      <a:pt x="1253" y="572"/>
                      <a:pt x="1252" y="567"/>
                      <a:pt x="1248" y="565"/>
                    </a:cubicBezTo>
                    <a:cubicBezTo>
                      <a:pt x="1244" y="562"/>
                      <a:pt x="1239" y="562"/>
                      <a:pt x="1234" y="562"/>
                    </a:cubicBezTo>
                    <a:cubicBezTo>
                      <a:pt x="1235" y="566"/>
                      <a:pt x="1235" y="571"/>
                      <a:pt x="1238" y="574"/>
                    </a:cubicBezTo>
                    <a:cubicBezTo>
                      <a:pt x="1246" y="585"/>
                      <a:pt x="1254" y="596"/>
                      <a:pt x="1263" y="606"/>
                    </a:cubicBezTo>
                    <a:cubicBezTo>
                      <a:pt x="1269" y="612"/>
                      <a:pt x="1277" y="619"/>
                      <a:pt x="1285" y="619"/>
                    </a:cubicBezTo>
                    <a:cubicBezTo>
                      <a:pt x="1313" y="619"/>
                      <a:pt x="1322" y="605"/>
                      <a:pt x="1314" y="577"/>
                    </a:cubicBezTo>
                    <a:cubicBezTo>
                      <a:pt x="1305" y="580"/>
                      <a:pt x="1295" y="584"/>
                      <a:pt x="1286" y="587"/>
                    </a:cubicBezTo>
                    <a:cubicBezTo>
                      <a:pt x="1285" y="585"/>
                      <a:pt x="1284" y="584"/>
                      <a:pt x="1283" y="582"/>
                    </a:cubicBezTo>
                    <a:cubicBezTo>
                      <a:pt x="1291" y="577"/>
                      <a:pt x="1299" y="572"/>
                      <a:pt x="1307" y="568"/>
                    </a:cubicBezTo>
                    <a:cubicBezTo>
                      <a:pt x="1332" y="556"/>
                      <a:pt x="1356" y="544"/>
                      <a:pt x="1380" y="532"/>
                    </a:cubicBezTo>
                    <a:cubicBezTo>
                      <a:pt x="1383" y="531"/>
                      <a:pt x="1386" y="528"/>
                      <a:pt x="1389" y="528"/>
                    </a:cubicBezTo>
                    <a:cubicBezTo>
                      <a:pt x="1440" y="521"/>
                      <a:pt x="1488" y="508"/>
                      <a:pt x="1517" y="459"/>
                    </a:cubicBezTo>
                    <a:cubicBezTo>
                      <a:pt x="1546" y="447"/>
                      <a:pt x="1540" y="421"/>
                      <a:pt x="1536" y="400"/>
                    </a:cubicBezTo>
                    <a:cubicBezTo>
                      <a:pt x="1533" y="383"/>
                      <a:pt x="1530" y="369"/>
                      <a:pt x="1542" y="355"/>
                    </a:cubicBezTo>
                    <a:cubicBezTo>
                      <a:pt x="1544" y="352"/>
                      <a:pt x="1542" y="345"/>
                      <a:pt x="1542" y="340"/>
                    </a:cubicBezTo>
                    <a:cubicBezTo>
                      <a:pt x="1543" y="319"/>
                      <a:pt x="1545" y="299"/>
                      <a:pt x="1546" y="282"/>
                    </a:cubicBezTo>
                    <a:cubicBezTo>
                      <a:pt x="1560" y="278"/>
                      <a:pt x="1569" y="275"/>
                      <a:pt x="1574" y="273"/>
                    </a:cubicBezTo>
                    <a:cubicBezTo>
                      <a:pt x="1572" y="262"/>
                      <a:pt x="1571" y="256"/>
                      <a:pt x="1570" y="252"/>
                    </a:cubicBezTo>
                    <a:cubicBezTo>
                      <a:pt x="1565" y="255"/>
                      <a:pt x="1559" y="258"/>
                      <a:pt x="1547" y="265"/>
                    </a:cubicBezTo>
                    <a:cubicBezTo>
                      <a:pt x="1547" y="235"/>
                      <a:pt x="1547" y="212"/>
                      <a:pt x="1547" y="186"/>
                    </a:cubicBezTo>
                    <a:cubicBezTo>
                      <a:pt x="1541" y="191"/>
                      <a:pt x="1533" y="195"/>
                      <a:pt x="1529" y="201"/>
                    </a:cubicBezTo>
                    <a:cubicBezTo>
                      <a:pt x="1526" y="207"/>
                      <a:pt x="1527" y="215"/>
                      <a:pt x="1525" y="222"/>
                    </a:cubicBezTo>
                    <a:cubicBezTo>
                      <a:pt x="1523" y="222"/>
                      <a:pt x="1521" y="222"/>
                      <a:pt x="1519" y="222"/>
                    </a:cubicBezTo>
                    <a:cubicBezTo>
                      <a:pt x="1516" y="210"/>
                      <a:pt x="1514" y="198"/>
                      <a:pt x="1510" y="182"/>
                    </a:cubicBezTo>
                    <a:cubicBezTo>
                      <a:pt x="1504" y="187"/>
                      <a:pt x="1494" y="193"/>
                      <a:pt x="1495" y="197"/>
                    </a:cubicBezTo>
                    <a:cubicBezTo>
                      <a:pt x="1496" y="209"/>
                      <a:pt x="1501" y="220"/>
                      <a:pt x="1505" y="231"/>
                    </a:cubicBezTo>
                    <a:cubicBezTo>
                      <a:pt x="1497" y="235"/>
                      <a:pt x="1488" y="241"/>
                      <a:pt x="1478" y="246"/>
                    </a:cubicBezTo>
                    <a:cubicBezTo>
                      <a:pt x="1484" y="250"/>
                      <a:pt x="1490" y="250"/>
                      <a:pt x="1495" y="250"/>
                    </a:cubicBezTo>
                    <a:cubicBezTo>
                      <a:pt x="1518" y="247"/>
                      <a:pt x="1528" y="259"/>
                      <a:pt x="1522" y="282"/>
                    </a:cubicBezTo>
                    <a:cubicBezTo>
                      <a:pt x="1519" y="291"/>
                      <a:pt x="1516" y="300"/>
                      <a:pt x="1512" y="308"/>
                    </a:cubicBezTo>
                    <a:cubicBezTo>
                      <a:pt x="1498" y="344"/>
                      <a:pt x="1498" y="344"/>
                      <a:pt x="1459" y="343"/>
                    </a:cubicBezTo>
                    <a:cubicBezTo>
                      <a:pt x="1442" y="342"/>
                      <a:pt x="1425" y="343"/>
                      <a:pt x="1405" y="343"/>
                    </a:cubicBezTo>
                    <a:cubicBezTo>
                      <a:pt x="1413" y="333"/>
                      <a:pt x="1420" y="325"/>
                      <a:pt x="1426" y="317"/>
                    </a:cubicBezTo>
                    <a:cubicBezTo>
                      <a:pt x="1428" y="321"/>
                      <a:pt x="1430" y="325"/>
                      <a:pt x="1433" y="331"/>
                    </a:cubicBezTo>
                    <a:cubicBezTo>
                      <a:pt x="1440" y="318"/>
                      <a:pt x="1444" y="311"/>
                      <a:pt x="1448" y="302"/>
                    </a:cubicBezTo>
                    <a:cubicBezTo>
                      <a:pt x="1470" y="324"/>
                      <a:pt x="1482" y="303"/>
                      <a:pt x="1502" y="292"/>
                    </a:cubicBezTo>
                    <a:cubicBezTo>
                      <a:pt x="1491" y="280"/>
                      <a:pt x="1481" y="269"/>
                      <a:pt x="1472" y="259"/>
                    </a:cubicBezTo>
                    <a:cubicBezTo>
                      <a:pt x="1470" y="258"/>
                      <a:pt x="1468" y="258"/>
                      <a:pt x="1466" y="258"/>
                    </a:cubicBezTo>
                    <a:cubicBezTo>
                      <a:pt x="1469" y="281"/>
                      <a:pt x="1458" y="284"/>
                      <a:pt x="1440" y="281"/>
                    </a:cubicBezTo>
                    <a:cubicBezTo>
                      <a:pt x="1450" y="266"/>
                      <a:pt x="1459" y="252"/>
                      <a:pt x="1468" y="239"/>
                    </a:cubicBezTo>
                    <a:cubicBezTo>
                      <a:pt x="1468" y="238"/>
                      <a:pt x="1467" y="237"/>
                      <a:pt x="1466" y="237"/>
                    </a:cubicBezTo>
                    <a:cubicBezTo>
                      <a:pt x="1450" y="249"/>
                      <a:pt x="1434" y="261"/>
                      <a:pt x="1416" y="275"/>
                    </a:cubicBezTo>
                    <a:cubicBezTo>
                      <a:pt x="1416" y="247"/>
                      <a:pt x="1435" y="244"/>
                      <a:pt x="1448" y="236"/>
                    </a:cubicBezTo>
                    <a:cubicBezTo>
                      <a:pt x="1449" y="227"/>
                      <a:pt x="1453" y="219"/>
                      <a:pt x="1455" y="212"/>
                    </a:cubicBezTo>
                    <a:cubicBezTo>
                      <a:pt x="1457" y="208"/>
                      <a:pt x="1456" y="203"/>
                      <a:pt x="1455" y="199"/>
                    </a:cubicBezTo>
                    <a:cubicBezTo>
                      <a:pt x="1451" y="200"/>
                      <a:pt x="1447" y="199"/>
                      <a:pt x="1444" y="201"/>
                    </a:cubicBezTo>
                    <a:cubicBezTo>
                      <a:pt x="1441" y="203"/>
                      <a:pt x="1440" y="207"/>
                      <a:pt x="1439" y="209"/>
                    </a:cubicBezTo>
                    <a:cubicBezTo>
                      <a:pt x="1428" y="192"/>
                      <a:pt x="1419" y="174"/>
                      <a:pt x="1406" y="161"/>
                    </a:cubicBezTo>
                    <a:cubicBezTo>
                      <a:pt x="1392" y="148"/>
                      <a:pt x="1366" y="153"/>
                      <a:pt x="1342" y="169"/>
                    </a:cubicBezTo>
                    <a:cubicBezTo>
                      <a:pt x="1356" y="166"/>
                      <a:pt x="1364" y="164"/>
                      <a:pt x="1372" y="162"/>
                    </a:cubicBezTo>
                    <a:cubicBezTo>
                      <a:pt x="1392" y="158"/>
                      <a:pt x="1407" y="166"/>
                      <a:pt x="1420" y="186"/>
                    </a:cubicBezTo>
                    <a:cubicBezTo>
                      <a:pt x="1431" y="203"/>
                      <a:pt x="1414" y="210"/>
                      <a:pt x="1409" y="224"/>
                    </a:cubicBezTo>
                    <a:cubicBezTo>
                      <a:pt x="1404" y="217"/>
                      <a:pt x="1400" y="213"/>
                      <a:pt x="1397" y="208"/>
                    </a:cubicBezTo>
                    <a:cubicBezTo>
                      <a:pt x="1382" y="182"/>
                      <a:pt x="1352" y="182"/>
                      <a:pt x="1332" y="194"/>
                    </a:cubicBezTo>
                    <a:cubicBezTo>
                      <a:pt x="1310" y="208"/>
                      <a:pt x="1291" y="228"/>
                      <a:pt x="1260" y="213"/>
                    </a:cubicBezTo>
                    <a:cubicBezTo>
                      <a:pt x="1267" y="220"/>
                      <a:pt x="1276" y="227"/>
                      <a:pt x="1282" y="226"/>
                    </a:cubicBezTo>
                    <a:cubicBezTo>
                      <a:pt x="1298" y="222"/>
                      <a:pt x="1314" y="216"/>
                      <a:pt x="1327" y="207"/>
                    </a:cubicBezTo>
                    <a:cubicBezTo>
                      <a:pt x="1356" y="186"/>
                      <a:pt x="1382" y="193"/>
                      <a:pt x="1394" y="220"/>
                    </a:cubicBezTo>
                    <a:cubicBezTo>
                      <a:pt x="1383" y="224"/>
                      <a:pt x="1372" y="227"/>
                      <a:pt x="1362" y="231"/>
                    </a:cubicBezTo>
                    <a:cubicBezTo>
                      <a:pt x="1355" y="233"/>
                      <a:pt x="1347" y="241"/>
                      <a:pt x="1343" y="239"/>
                    </a:cubicBezTo>
                    <a:cubicBezTo>
                      <a:pt x="1322" y="230"/>
                      <a:pt x="1307" y="243"/>
                      <a:pt x="1289" y="251"/>
                    </a:cubicBezTo>
                    <a:cubicBezTo>
                      <a:pt x="1294" y="256"/>
                      <a:pt x="1299" y="261"/>
                      <a:pt x="1305" y="265"/>
                    </a:cubicBezTo>
                    <a:cubicBezTo>
                      <a:pt x="1301" y="263"/>
                      <a:pt x="1298" y="261"/>
                      <a:pt x="1295" y="258"/>
                    </a:cubicBezTo>
                    <a:cubicBezTo>
                      <a:pt x="1281" y="279"/>
                      <a:pt x="1267" y="299"/>
                      <a:pt x="1251" y="321"/>
                    </a:cubicBezTo>
                    <a:cubicBezTo>
                      <a:pt x="1268" y="322"/>
                      <a:pt x="1284" y="323"/>
                      <a:pt x="1302" y="323"/>
                    </a:cubicBezTo>
                    <a:cubicBezTo>
                      <a:pt x="1299" y="332"/>
                      <a:pt x="1296" y="342"/>
                      <a:pt x="1293" y="353"/>
                    </a:cubicBezTo>
                    <a:cubicBezTo>
                      <a:pt x="1297" y="353"/>
                      <a:pt x="1301" y="354"/>
                      <a:pt x="1303" y="354"/>
                    </a:cubicBezTo>
                    <a:cubicBezTo>
                      <a:pt x="1304" y="367"/>
                      <a:pt x="1305" y="379"/>
                      <a:pt x="1306" y="393"/>
                    </a:cubicBezTo>
                    <a:cubicBezTo>
                      <a:pt x="1313" y="388"/>
                      <a:pt x="1318" y="385"/>
                      <a:pt x="1321" y="382"/>
                    </a:cubicBezTo>
                    <a:cubicBezTo>
                      <a:pt x="1327" y="393"/>
                      <a:pt x="1332" y="403"/>
                      <a:pt x="1338" y="415"/>
                    </a:cubicBezTo>
                    <a:cubicBezTo>
                      <a:pt x="1346" y="401"/>
                      <a:pt x="1352" y="397"/>
                      <a:pt x="1362" y="410"/>
                    </a:cubicBezTo>
                    <a:cubicBezTo>
                      <a:pt x="1366" y="415"/>
                      <a:pt x="1374" y="417"/>
                      <a:pt x="1382" y="421"/>
                    </a:cubicBezTo>
                    <a:cubicBezTo>
                      <a:pt x="1382" y="414"/>
                      <a:pt x="1383" y="409"/>
                      <a:pt x="1383" y="404"/>
                    </a:cubicBezTo>
                    <a:cubicBezTo>
                      <a:pt x="1387" y="406"/>
                      <a:pt x="1391" y="409"/>
                      <a:pt x="1395" y="410"/>
                    </a:cubicBezTo>
                    <a:cubicBezTo>
                      <a:pt x="1402" y="413"/>
                      <a:pt x="1408" y="416"/>
                      <a:pt x="1414" y="419"/>
                    </a:cubicBezTo>
                    <a:cubicBezTo>
                      <a:pt x="1414" y="416"/>
                      <a:pt x="1414" y="414"/>
                      <a:pt x="1413" y="411"/>
                    </a:cubicBezTo>
                    <a:cubicBezTo>
                      <a:pt x="1420" y="408"/>
                      <a:pt x="1426" y="403"/>
                      <a:pt x="1432" y="404"/>
                    </a:cubicBezTo>
                    <a:cubicBezTo>
                      <a:pt x="1439" y="404"/>
                      <a:pt x="1445" y="410"/>
                      <a:pt x="1453" y="415"/>
                    </a:cubicBezTo>
                    <a:cubicBezTo>
                      <a:pt x="1446" y="421"/>
                      <a:pt x="1438" y="429"/>
                      <a:pt x="1429" y="436"/>
                    </a:cubicBezTo>
                    <a:cubicBezTo>
                      <a:pt x="1420" y="434"/>
                      <a:pt x="1411" y="431"/>
                      <a:pt x="1402" y="428"/>
                    </a:cubicBezTo>
                    <a:cubicBezTo>
                      <a:pt x="1401" y="435"/>
                      <a:pt x="1400" y="439"/>
                      <a:pt x="1399" y="444"/>
                    </a:cubicBezTo>
                    <a:cubicBezTo>
                      <a:pt x="1395" y="443"/>
                      <a:pt x="1390" y="442"/>
                      <a:pt x="1386" y="440"/>
                    </a:cubicBezTo>
                    <a:cubicBezTo>
                      <a:pt x="1377" y="436"/>
                      <a:pt x="1369" y="423"/>
                      <a:pt x="1359" y="440"/>
                    </a:cubicBezTo>
                    <a:cubicBezTo>
                      <a:pt x="1353" y="435"/>
                      <a:pt x="1348" y="431"/>
                      <a:pt x="1344" y="428"/>
                    </a:cubicBezTo>
                    <a:cubicBezTo>
                      <a:pt x="1339" y="434"/>
                      <a:pt x="1336" y="438"/>
                      <a:pt x="1333" y="441"/>
                    </a:cubicBezTo>
                    <a:cubicBezTo>
                      <a:pt x="1330" y="438"/>
                      <a:pt x="1326" y="435"/>
                      <a:pt x="1323" y="431"/>
                    </a:cubicBezTo>
                    <a:cubicBezTo>
                      <a:pt x="1318" y="424"/>
                      <a:pt x="1315" y="417"/>
                      <a:pt x="1310" y="411"/>
                    </a:cubicBezTo>
                    <a:cubicBezTo>
                      <a:pt x="1309" y="410"/>
                      <a:pt x="1307" y="410"/>
                      <a:pt x="1305" y="410"/>
                    </a:cubicBezTo>
                    <a:cubicBezTo>
                      <a:pt x="1303" y="415"/>
                      <a:pt x="1301" y="420"/>
                      <a:pt x="1297" y="430"/>
                    </a:cubicBezTo>
                    <a:cubicBezTo>
                      <a:pt x="1291" y="410"/>
                      <a:pt x="1286" y="397"/>
                      <a:pt x="1281" y="382"/>
                    </a:cubicBezTo>
                    <a:cubicBezTo>
                      <a:pt x="1274" y="389"/>
                      <a:pt x="1269" y="395"/>
                      <a:pt x="1265" y="399"/>
                    </a:cubicBezTo>
                    <a:cubicBezTo>
                      <a:pt x="1259" y="382"/>
                      <a:pt x="1255" y="368"/>
                      <a:pt x="1250" y="354"/>
                    </a:cubicBezTo>
                    <a:cubicBezTo>
                      <a:pt x="1248" y="353"/>
                      <a:pt x="1246" y="353"/>
                      <a:pt x="1243" y="353"/>
                    </a:cubicBezTo>
                    <a:cubicBezTo>
                      <a:pt x="1242" y="358"/>
                      <a:pt x="1240" y="363"/>
                      <a:pt x="1238" y="368"/>
                    </a:cubicBezTo>
                    <a:cubicBezTo>
                      <a:pt x="1229" y="348"/>
                      <a:pt x="1240" y="328"/>
                      <a:pt x="1222" y="316"/>
                    </a:cubicBezTo>
                    <a:cubicBezTo>
                      <a:pt x="1216" y="322"/>
                      <a:pt x="1210" y="328"/>
                      <a:pt x="1206" y="333"/>
                    </a:cubicBezTo>
                    <a:cubicBezTo>
                      <a:pt x="1202" y="314"/>
                      <a:pt x="1199" y="299"/>
                      <a:pt x="1196" y="282"/>
                    </a:cubicBezTo>
                    <a:cubicBezTo>
                      <a:pt x="1190" y="283"/>
                      <a:pt x="1186" y="284"/>
                      <a:pt x="1185" y="284"/>
                    </a:cubicBezTo>
                    <a:cubicBezTo>
                      <a:pt x="1182" y="293"/>
                      <a:pt x="1179" y="301"/>
                      <a:pt x="1176" y="310"/>
                    </a:cubicBezTo>
                    <a:cubicBezTo>
                      <a:pt x="1165" y="294"/>
                      <a:pt x="1156" y="281"/>
                      <a:pt x="1146" y="266"/>
                    </a:cubicBezTo>
                    <a:cubicBezTo>
                      <a:pt x="1141" y="281"/>
                      <a:pt x="1138" y="289"/>
                      <a:pt x="1135" y="298"/>
                    </a:cubicBezTo>
                    <a:cubicBezTo>
                      <a:pt x="1133" y="298"/>
                      <a:pt x="1131" y="298"/>
                      <a:pt x="1129" y="298"/>
                    </a:cubicBezTo>
                    <a:cubicBezTo>
                      <a:pt x="1127" y="277"/>
                      <a:pt x="1116" y="265"/>
                      <a:pt x="1098" y="264"/>
                    </a:cubicBezTo>
                    <a:cubicBezTo>
                      <a:pt x="1096" y="273"/>
                      <a:pt x="1095" y="279"/>
                      <a:pt x="1093" y="286"/>
                    </a:cubicBezTo>
                    <a:cubicBezTo>
                      <a:pt x="1088" y="283"/>
                      <a:pt x="1082" y="282"/>
                      <a:pt x="1077" y="278"/>
                    </a:cubicBezTo>
                    <a:cubicBezTo>
                      <a:pt x="1062" y="269"/>
                      <a:pt x="1048" y="267"/>
                      <a:pt x="1036" y="280"/>
                    </a:cubicBezTo>
                    <a:cubicBezTo>
                      <a:pt x="1040" y="287"/>
                      <a:pt x="1044" y="294"/>
                      <a:pt x="1049" y="301"/>
                    </a:cubicBezTo>
                    <a:cubicBezTo>
                      <a:pt x="1009" y="288"/>
                      <a:pt x="996" y="288"/>
                      <a:pt x="985" y="302"/>
                    </a:cubicBezTo>
                    <a:cubicBezTo>
                      <a:pt x="990" y="308"/>
                      <a:pt x="996" y="313"/>
                      <a:pt x="1002" y="318"/>
                    </a:cubicBezTo>
                    <a:cubicBezTo>
                      <a:pt x="994" y="321"/>
                      <a:pt x="986" y="324"/>
                      <a:pt x="978" y="327"/>
                    </a:cubicBezTo>
                    <a:cubicBezTo>
                      <a:pt x="969" y="329"/>
                      <a:pt x="960" y="331"/>
                      <a:pt x="951" y="332"/>
                    </a:cubicBezTo>
                    <a:cubicBezTo>
                      <a:pt x="951" y="334"/>
                      <a:pt x="952" y="336"/>
                      <a:pt x="952" y="337"/>
                    </a:cubicBezTo>
                    <a:cubicBezTo>
                      <a:pt x="959" y="340"/>
                      <a:pt x="965" y="343"/>
                      <a:pt x="976" y="347"/>
                    </a:cubicBezTo>
                    <a:cubicBezTo>
                      <a:pt x="959" y="357"/>
                      <a:pt x="946" y="365"/>
                      <a:pt x="931" y="374"/>
                    </a:cubicBezTo>
                    <a:cubicBezTo>
                      <a:pt x="937" y="377"/>
                      <a:pt x="939" y="378"/>
                      <a:pt x="942" y="379"/>
                    </a:cubicBezTo>
                    <a:cubicBezTo>
                      <a:pt x="947" y="381"/>
                      <a:pt x="952" y="383"/>
                      <a:pt x="957" y="385"/>
                    </a:cubicBezTo>
                    <a:cubicBezTo>
                      <a:pt x="953" y="389"/>
                      <a:pt x="949" y="392"/>
                      <a:pt x="946" y="397"/>
                    </a:cubicBezTo>
                    <a:cubicBezTo>
                      <a:pt x="940" y="406"/>
                      <a:pt x="934" y="417"/>
                      <a:pt x="928" y="427"/>
                    </a:cubicBezTo>
                    <a:cubicBezTo>
                      <a:pt x="942" y="425"/>
                      <a:pt x="951" y="423"/>
                      <a:pt x="961" y="421"/>
                    </a:cubicBezTo>
                    <a:cubicBezTo>
                      <a:pt x="959" y="441"/>
                      <a:pt x="958" y="456"/>
                      <a:pt x="956" y="473"/>
                    </a:cubicBezTo>
                    <a:cubicBezTo>
                      <a:pt x="977" y="460"/>
                      <a:pt x="981" y="461"/>
                      <a:pt x="986" y="482"/>
                    </a:cubicBezTo>
                    <a:cubicBezTo>
                      <a:pt x="988" y="490"/>
                      <a:pt x="991" y="496"/>
                      <a:pt x="995" y="506"/>
                    </a:cubicBezTo>
                    <a:cubicBezTo>
                      <a:pt x="1001" y="499"/>
                      <a:pt x="1004" y="495"/>
                      <a:pt x="1008" y="490"/>
                    </a:cubicBezTo>
                    <a:cubicBezTo>
                      <a:pt x="1014" y="502"/>
                      <a:pt x="1019" y="512"/>
                      <a:pt x="1023" y="520"/>
                    </a:cubicBezTo>
                    <a:cubicBezTo>
                      <a:pt x="1030" y="519"/>
                      <a:pt x="1037" y="517"/>
                      <a:pt x="1038" y="519"/>
                    </a:cubicBezTo>
                    <a:cubicBezTo>
                      <a:pt x="1048" y="537"/>
                      <a:pt x="1072" y="551"/>
                      <a:pt x="1062" y="580"/>
                    </a:cubicBezTo>
                    <a:cubicBezTo>
                      <a:pt x="1054" y="575"/>
                      <a:pt x="1047" y="570"/>
                      <a:pt x="1039" y="564"/>
                    </a:cubicBezTo>
                    <a:cubicBezTo>
                      <a:pt x="1036" y="568"/>
                      <a:pt x="1033" y="572"/>
                      <a:pt x="1031" y="575"/>
                    </a:cubicBezTo>
                    <a:cubicBezTo>
                      <a:pt x="1025" y="566"/>
                      <a:pt x="1019" y="558"/>
                      <a:pt x="1015" y="551"/>
                    </a:cubicBezTo>
                    <a:cubicBezTo>
                      <a:pt x="1011" y="557"/>
                      <a:pt x="1009" y="560"/>
                      <a:pt x="1005" y="566"/>
                    </a:cubicBezTo>
                    <a:cubicBezTo>
                      <a:pt x="998" y="547"/>
                      <a:pt x="994" y="536"/>
                      <a:pt x="989" y="524"/>
                    </a:cubicBezTo>
                    <a:cubicBezTo>
                      <a:pt x="984" y="527"/>
                      <a:pt x="981" y="529"/>
                      <a:pt x="978" y="531"/>
                    </a:cubicBezTo>
                    <a:cubicBezTo>
                      <a:pt x="975" y="521"/>
                      <a:pt x="973" y="513"/>
                      <a:pt x="970" y="502"/>
                    </a:cubicBezTo>
                    <a:cubicBezTo>
                      <a:pt x="966" y="508"/>
                      <a:pt x="963" y="512"/>
                      <a:pt x="959" y="517"/>
                    </a:cubicBezTo>
                    <a:cubicBezTo>
                      <a:pt x="952" y="506"/>
                      <a:pt x="947" y="497"/>
                      <a:pt x="940" y="485"/>
                    </a:cubicBezTo>
                    <a:cubicBezTo>
                      <a:pt x="934" y="510"/>
                      <a:pt x="927" y="485"/>
                      <a:pt x="921" y="488"/>
                    </a:cubicBezTo>
                    <a:cubicBezTo>
                      <a:pt x="918" y="492"/>
                      <a:pt x="915" y="498"/>
                      <a:pt x="913" y="498"/>
                    </a:cubicBezTo>
                    <a:cubicBezTo>
                      <a:pt x="890" y="492"/>
                      <a:pt x="878" y="512"/>
                      <a:pt x="861" y="519"/>
                    </a:cubicBezTo>
                    <a:cubicBezTo>
                      <a:pt x="852" y="522"/>
                      <a:pt x="844" y="528"/>
                      <a:pt x="836" y="532"/>
                    </a:cubicBezTo>
                    <a:cubicBezTo>
                      <a:pt x="826" y="537"/>
                      <a:pt x="815" y="542"/>
                      <a:pt x="806" y="548"/>
                    </a:cubicBezTo>
                    <a:cubicBezTo>
                      <a:pt x="800" y="551"/>
                      <a:pt x="797" y="558"/>
                      <a:pt x="792" y="562"/>
                    </a:cubicBezTo>
                    <a:cubicBezTo>
                      <a:pt x="782" y="571"/>
                      <a:pt x="772" y="579"/>
                      <a:pt x="762" y="588"/>
                    </a:cubicBezTo>
                    <a:cubicBezTo>
                      <a:pt x="761" y="588"/>
                      <a:pt x="762" y="591"/>
                      <a:pt x="763" y="593"/>
                    </a:cubicBezTo>
                    <a:cubicBezTo>
                      <a:pt x="768" y="590"/>
                      <a:pt x="773" y="588"/>
                      <a:pt x="782" y="584"/>
                    </a:cubicBezTo>
                    <a:cubicBezTo>
                      <a:pt x="776" y="594"/>
                      <a:pt x="771" y="601"/>
                      <a:pt x="770" y="608"/>
                    </a:cubicBezTo>
                    <a:cubicBezTo>
                      <a:pt x="767" y="619"/>
                      <a:pt x="762" y="634"/>
                      <a:pt x="767" y="642"/>
                    </a:cubicBezTo>
                    <a:cubicBezTo>
                      <a:pt x="779" y="666"/>
                      <a:pt x="790" y="689"/>
                      <a:pt x="787" y="723"/>
                    </a:cubicBezTo>
                    <a:cubicBezTo>
                      <a:pt x="801" y="708"/>
                      <a:pt x="812" y="698"/>
                      <a:pt x="822" y="687"/>
                    </a:cubicBezTo>
                    <a:cubicBezTo>
                      <a:pt x="827" y="683"/>
                      <a:pt x="831" y="678"/>
                      <a:pt x="835" y="673"/>
                    </a:cubicBezTo>
                    <a:cubicBezTo>
                      <a:pt x="842" y="665"/>
                      <a:pt x="850" y="658"/>
                      <a:pt x="856" y="650"/>
                    </a:cubicBezTo>
                    <a:cubicBezTo>
                      <a:pt x="859" y="647"/>
                      <a:pt x="860" y="641"/>
                      <a:pt x="863" y="638"/>
                    </a:cubicBezTo>
                    <a:cubicBezTo>
                      <a:pt x="880" y="622"/>
                      <a:pt x="887" y="605"/>
                      <a:pt x="882" y="581"/>
                    </a:cubicBezTo>
                    <a:cubicBezTo>
                      <a:pt x="880" y="572"/>
                      <a:pt x="883" y="557"/>
                      <a:pt x="890" y="553"/>
                    </a:cubicBezTo>
                    <a:cubicBezTo>
                      <a:pt x="904" y="545"/>
                      <a:pt x="921" y="547"/>
                      <a:pt x="929" y="563"/>
                    </a:cubicBezTo>
                    <a:cubicBezTo>
                      <a:pt x="944" y="594"/>
                      <a:pt x="960" y="623"/>
                      <a:pt x="1000" y="638"/>
                    </a:cubicBezTo>
                    <a:cubicBezTo>
                      <a:pt x="957" y="645"/>
                      <a:pt x="973" y="698"/>
                      <a:pt x="936" y="704"/>
                    </a:cubicBezTo>
                    <a:cubicBezTo>
                      <a:pt x="932" y="697"/>
                      <a:pt x="928" y="690"/>
                      <a:pt x="920" y="679"/>
                    </a:cubicBezTo>
                    <a:cubicBezTo>
                      <a:pt x="917" y="691"/>
                      <a:pt x="912" y="699"/>
                      <a:pt x="914" y="702"/>
                    </a:cubicBezTo>
                    <a:cubicBezTo>
                      <a:pt x="933" y="724"/>
                      <a:pt x="953" y="745"/>
                      <a:pt x="973" y="767"/>
                    </a:cubicBezTo>
                    <a:cubicBezTo>
                      <a:pt x="980" y="756"/>
                      <a:pt x="984" y="750"/>
                      <a:pt x="992" y="739"/>
                    </a:cubicBezTo>
                    <a:close/>
                    <a:moveTo>
                      <a:pt x="587" y="2549"/>
                    </a:moveTo>
                    <a:cubicBezTo>
                      <a:pt x="581" y="2558"/>
                      <a:pt x="576" y="2565"/>
                      <a:pt x="570" y="2573"/>
                    </a:cubicBezTo>
                    <a:cubicBezTo>
                      <a:pt x="575" y="2576"/>
                      <a:pt x="579" y="2578"/>
                      <a:pt x="585" y="2582"/>
                    </a:cubicBezTo>
                    <a:cubicBezTo>
                      <a:pt x="571" y="2588"/>
                      <a:pt x="552" y="2588"/>
                      <a:pt x="564" y="2610"/>
                    </a:cubicBezTo>
                    <a:cubicBezTo>
                      <a:pt x="553" y="2614"/>
                      <a:pt x="542" y="2618"/>
                      <a:pt x="530" y="2623"/>
                    </a:cubicBezTo>
                    <a:cubicBezTo>
                      <a:pt x="534" y="2628"/>
                      <a:pt x="536" y="2631"/>
                      <a:pt x="539" y="2634"/>
                    </a:cubicBezTo>
                    <a:cubicBezTo>
                      <a:pt x="528" y="2636"/>
                      <a:pt x="520" y="2638"/>
                      <a:pt x="508" y="2640"/>
                    </a:cubicBezTo>
                    <a:cubicBezTo>
                      <a:pt x="514" y="2646"/>
                      <a:pt x="518" y="2649"/>
                      <a:pt x="523" y="2654"/>
                    </a:cubicBezTo>
                    <a:cubicBezTo>
                      <a:pt x="512" y="2659"/>
                      <a:pt x="504" y="2664"/>
                      <a:pt x="495" y="2668"/>
                    </a:cubicBezTo>
                    <a:cubicBezTo>
                      <a:pt x="499" y="2679"/>
                      <a:pt x="506" y="2689"/>
                      <a:pt x="504" y="2697"/>
                    </a:cubicBezTo>
                    <a:cubicBezTo>
                      <a:pt x="500" y="2720"/>
                      <a:pt x="518" y="2732"/>
                      <a:pt x="525" y="2749"/>
                    </a:cubicBezTo>
                    <a:cubicBezTo>
                      <a:pt x="529" y="2758"/>
                      <a:pt x="534" y="2768"/>
                      <a:pt x="538" y="2777"/>
                    </a:cubicBezTo>
                    <a:cubicBezTo>
                      <a:pt x="543" y="2787"/>
                      <a:pt x="548" y="2804"/>
                      <a:pt x="554" y="2804"/>
                    </a:cubicBezTo>
                    <a:cubicBezTo>
                      <a:pt x="567" y="2805"/>
                      <a:pt x="567" y="2812"/>
                      <a:pt x="568" y="2819"/>
                    </a:cubicBezTo>
                    <a:cubicBezTo>
                      <a:pt x="571" y="2837"/>
                      <a:pt x="583" y="2845"/>
                      <a:pt x="600" y="2852"/>
                    </a:cubicBezTo>
                    <a:cubicBezTo>
                      <a:pt x="597" y="2844"/>
                      <a:pt x="595" y="2839"/>
                      <a:pt x="591" y="2830"/>
                    </a:cubicBezTo>
                    <a:cubicBezTo>
                      <a:pt x="601" y="2835"/>
                      <a:pt x="607" y="2840"/>
                      <a:pt x="614" y="2841"/>
                    </a:cubicBezTo>
                    <a:cubicBezTo>
                      <a:pt x="625" y="2844"/>
                      <a:pt x="641" y="2851"/>
                      <a:pt x="648" y="2846"/>
                    </a:cubicBezTo>
                    <a:cubicBezTo>
                      <a:pt x="671" y="2831"/>
                      <a:pt x="695" y="2824"/>
                      <a:pt x="726" y="2823"/>
                    </a:cubicBezTo>
                    <a:cubicBezTo>
                      <a:pt x="705" y="2800"/>
                      <a:pt x="687" y="2779"/>
                      <a:pt x="667" y="2760"/>
                    </a:cubicBezTo>
                    <a:cubicBezTo>
                      <a:pt x="663" y="2755"/>
                      <a:pt x="650" y="2757"/>
                      <a:pt x="646" y="2752"/>
                    </a:cubicBezTo>
                    <a:cubicBezTo>
                      <a:pt x="630" y="2728"/>
                      <a:pt x="608" y="2725"/>
                      <a:pt x="582" y="2731"/>
                    </a:cubicBezTo>
                    <a:cubicBezTo>
                      <a:pt x="575" y="2733"/>
                      <a:pt x="563" y="2729"/>
                      <a:pt x="559" y="2724"/>
                    </a:cubicBezTo>
                    <a:cubicBezTo>
                      <a:pt x="549" y="2712"/>
                      <a:pt x="557" y="2687"/>
                      <a:pt x="572" y="2680"/>
                    </a:cubicBezTo>
                    <a:cubicBezTo>
                      <a:pt x="603" y="2666"/>
                      <a:pt x="631" y="2651"/>
                      <a:pt x="642" y="2612"/>
                    </a:cubicBezTo>
                    <a:cubicBezTo>
                      <a:pt x="651" y="2637"/>
                      <a:pt x="669" y="2643"/>
                      <a:pt x="688" y="2650"/>
                    </a:cubicBezTo>
                    <a:cubicBezTo>
                      <a:pt x="698" y="2654"/>
                      <a:pt x="705" y="2665"/>
                      <a:pt x="717" y="2676"/>
                    </a:cubicBezTo>
                    <a:cubicBezTo>
                      <a:pt x="706" y="2679"/>
                      <a:pt x="701" y="2679"/>
                      <a:pt x="699" y="2681"/>
                    </a:cubicBezTo>
                    <a:cubicBezTo>
                      <a:pt x="696" y="2684"/>
                      <a:pt x="695" y="2689"/>
                      <a:pt x="693" y="2694"/>
                    </a:cubicBezTo>
                    <a:cubicBezTo>
                      <a:pt x="699" y="2695"/>
                      <a:pt x="707" y="2699"/>
                      <a:pt x="710" y="2696"/>
                    </a:cubicBezTo>
                    <a:cubicBezTo>
                      <a:pt x="731" y="2678"/>
                      <a:pt x="752" y="2658"/>
                      <a:pt x="772" y="2640"/>
                    </a:cubicBezTo>
                    <a:cubicBezTo>
                      <a:pt x="765" y="2633"/>
                      <a:pt x="760" y="2628"/>
                      <a:pt x="753" y="2622"/>
                    </a:cubicBezTo>
                    <a:cubicBezTo>
                      <a:pt x="753" y="2624"/>
                      <a:pt x="750" y="2628"/>
                      <a:pt x="746" y="2636"/>
                    </a:cubicBezTo>
                    <a:cubicBezTo>
                      <a:pt x="745" y="2624"/>
                      <a:pt x="745" y="2619"/>
                      <a:pt x="744" y="2613"/>
                    </a:cubicBezTo>
                    <a:cubicBezTo>
                      <a:pt x="731" y="2611"/>
                      <a:pt x="720" y="2609"/>
                      <a:pt x="704" y="2607"/>
                    </a:cubicBezTo>
                    <a:cubicBezTo>
                      <a:pt x="711" y="2621"/>
                      <a:pt x="715" y="2628"/>
                      <a:pt x="720" y="2640"/>
                    </a:cubicBezTo>
                    <a:cubicBezTo>
                      <a:pt x="698" y="2630"/>
                      <a:pt x="694" y="2613"/>
                      <a:pt x="689" y="2598"/>
                    </a:cubicBezTo>
                    <a:cubicBezTo>
                      <a:pt x="682" y="2575"/>
                      <a:pt x="673" y="2554"/>
                      <a:pt x="651" y="2542"/>
                    </a:cubicBezTo>
                    <a:cubicBezTo>
                      <a:pt x="648" y="2540"/>
                      <a:pt x="646" y="2536"/>
                      <a:pt x="643" y="2533"/>
                    </a:cubicBezTo>
                    <a:cubicBezTo>
                      <a:pt x="631" y="2519"/>
                      <a:pt x="621" y="2500"/>
                      <a:pt x="605" y="2492"/>
                    </a:cubicBezTo>
                    <a:cubicBezTo>
                      <a:pt x="590" y="2483"/>
                      <a:pt x="569" y="2485"/>
                      <a:pt x="552" y="2483"/>
                    </a:cubicBezTo>
                    <a:cubicBezTo>
                      <a:pt x="549" y="2477"/>
                      <a:pt x="548" y="2468"/>
                      <a:pt x="543" y="2462"/>
                    </a:cubicBezTo>
                    <a:cubicBezTo>
                      <a:pt x="538" y="2455"/>
                      <a:pt x="530" y="2451"/>
                      <a:pt x="521" y="2444"/>
                    </a:cubicBezTo>
                    <a:cubicBezTo>
                      <a:pt x="527" y="2441"/>
                      <a:pt x="529" y="2441"/>
                      <a:pt x="530" y="2440"/>
                    </a:cubicBezTo>
                    <a:cubicBezTo>
                      <a:pt x="536" y="2437"/>
                      <a:pt x="542" y="2435"/>
                      <a:pt x="547" y="2432"/>
                    </a:cubicBezTo>
                    <a:cubicBezTo>
                      <a:pt x="548" y="2431"/>
                      <a:pt x="546" y="2424"/>
                      <a:pt x="545" y="2424"/>
                    </a:cubicBezTo>
                    <a:cubicBezTo>
                      <a:pt x="539" y="2423"/>
                      <a:pt x="532" y="2423"/>
                      <a:pt x="526" y="2423"/>
                    </a:cubicBezTo>
                    <a:cubicBezTo>
                      <a:pt x="520" y="2423"/>
                      <a:pt x="514" y="2425"/>
                      <a:pt x="509" y="2423"/>
                    </a:cubicBezTo>
                    <a:cubicBezTo>
                      <a:pt x="494" y="2418"/>
                      <a:pt x="479" y="2412"/>
                      <a:pt x="465" y="2406"/>
                    </a:cubicBezTo>
                    <a:cubicBezTo>
                      <a:pt x="486" y="2369"/>
                      <a:pt x="506" y="2334"/>
                      <a:pt x="527" y="2298"/>
                    </a:cubicBezTo>
                    <a:cubicBezTo>
                      <a:pt x="545" y="2314"/>
                      <a:pt x="565" y="2333"/>
                      <a:pt x="588" y="2353"/>
                    </a:cubicBezTo>
                    <a:cubicBezTo>
                      <a:pt x="579" y="2358"/>
                      <a:pt x="576" y="2359"/>
                      <a:pt x="574" y="2361"/>
                    </a:cubicBezTo>
                    <a:cubicBezTo>
                      <a:pt x="571" y="2365"/>
                      <a:pt x="567" y="2369"/>
                      <a:pt x="566" y="2373"/>
                    </a:cubicBezTo>
                    <a:cubicBezTo>
                      <a:pt x="565" y="2374"/>
                      <a:pt x="570" y="2380"/>
                      <a:pt x="571" y="2379"/>
                    </a:cubicBezTo>
                    <a:cubicBezTo>
                      <a:pt x="575" y="2378"/>
                      <a:pt x="579" y="2374"/>
                      <a:pt x="582" y="2372"/>
                    </a:cubicBezTo>
                    <a:cubicBezTo>
                      <a:pt x="592" y="2364"/>
                      <a:pt x="602" y="2357"/>
                      <a:pt x="612" y="2350"/>
                    </a:cubicBezTo>
                    <a:cubicBezTo>
                      <a:pt x="625" y="2340"/>
                      <a:pt x="633" y="2316"/>
                      <a:pt x="623" y="2305"/>
                    </a:cubicBezTo>
                    <a:cubicBezTo>
                      <a:pt x="613" y="2295"/>
                      <a:pt x="600" y="2287"/>
                      <a:pt x="584" y="2299"/>
                    </a:cubicBezTo>
                    <a:cubicBezTo>
                      <a:pt x="587" y="2308"/>
                      <a:pt x="591" y="2317"/>
                      <a:pt x="594" y="2326"/>
                    </a:cubicBezTo>
                    <a:cubicBezTo>
                      <a:pt x="593" y="2327"/>
                      <a:pt x="591" y="2327"/>
                      <a:pt x="590" y="2328"/>
                    </a:cubicBezTo>
                    <a:cubicBezTo>
                      <a:pt x="585" y="2320"/>
                      <a:pt x="579" y="2313"/>
                      <a:pt x="574" y="2305"/>
                    </a:cubicBezTo>
                    <a:cubicBezTo>
                      <a:pt x="565" y="2285"/>
                      <a:pt x="557" y="2266"/>
                      <a:pt x="549" y="2247"/>
                    </a:cubicBezTo>
                    <a:cubicBezTo>
                      <a:pt x="543" y="2233"/>
                      <a:pt x="537" y="2219"/>
                      <a:pt x="533" y="2205"/>
                    </a:cubicBezTo>
                    <a:cubicBezTo>
                      <a:pt x="525" y="2176"/>
                      <a:pt x="519" y="2146"/>
                      <a:pt x="497" y="2122"/>
                    </a:cubicBezTo>
                    <a:cubicBezTo>
                      <a:pt x="487" y="2112"/>
                      <a:pt x="473" y="2103"/>
                      <a:pt x="467" y="2094"/>
                    </a:cubicBezTo>
                    <a:cubicBezTo>
                      <a:pt x="452" y="2071"/>
                      <a:pt x="433" y="2073"/>
                      <a:pt x="413" y="2075"/>
                    </a:cubicBezTo>
                    <a:cubicBezTo>
                      <a:pt x="395" y="2076"/>
                      <a:pt x="378" y="2086"/>
                      <a:pt x="362" y="2070"/>
                    </a:cubicBezTo>
                    <a:cubicBezTo>
                      <a:pt x="359" y="2067"/>
                      <a:pt x="352" y="2070"/>
                      <a:pt x="346" y="2070"/>
                    </a:cubicBezTo>
                    <a:cubicBezTo>
                      <a:pt x="329" y="2069"/>
                      <a:pt x="311" y="2068"/>
                      <a:pt x="293" y="2066"/>
                    </a:cubicBezTo>
                    <a:cubicBezTo>
                      <a:pt x="290" y="2066"/>
                      <a:pt x="287" y="2058"/>
                      <a:pt x="285" y="2053"/>
                    </a:cubicBezTo>
                    <a:cubicBezTo>
                      <a:pt x="283" y="2047"/>
                      <a:pt x="281" y="2041"/>
                      <a:pt x="279" y="2035"/>
                    </a:cubicBezTo>
                    <a:cubicBezTo>
                      <a:pt x="277" y="2035"/>
                      <a:pt x="276" y="2035"/>
                      <a:pt x="274" y="2035"/>
                    </a:cubicBezTo>
                    <a:cubicBezTo>
                      <a:pt x="270" y="2043"/>
                      <a:pt x="267" y="2051"/>
                      <a:pt x="261" y="2064"/>
                    </a:cubicBezTo>
                    <a:cubicBezTo>
                      <a:pt x="243" y="2064"/>
                      <a:pt x="220" y="2064"/>
                      <a:pt x="197" y="2064"/>
                    </a:cubicBezTo>
                    <a:cubicBezTo>
                      <a:pt x="193" y="2088"/>
                      <a:pt x="219" y="2079"/>
                      <a:pt x="232" y="2091"/>
                    </a:cubicBezTo>
                    <a:cubicBezTo>
                      <a:pt x="216" y="2095"/>
                      <a:pt x="204" y="2099"/>
                      <a:pt x="192" y="2102"/>
                    </a:cubicBezTo>
                    <a:cubicBezTo>
                      <a:pt x="203" y="2126"/>
                      <a:pt x="205" y="2126"/>
                      <a:pt x="237" y="2104"/>
                    </a:cubicBezTo>
                    <a:cubicBezTo>
                      <a:pt x="242" y="2114"/>
                      <a:pt x="247" y="2124"/>
                      <a:pt x="252" y="2135"/>
                    </a:cubicBezTo>
                    <a:cubicBezTo>
                      <a:pt x="256" y="2128"/>
                      <a:pt x="257" y="2123"/>
                      <a:pt x="256" y="2117"/>
                    </a:cubicBezTo>
                    <a:cubicBezTo>
                      <a:pt x="255" y="2091"/>
                      <a:pt x="266" y="2083"/>
                      <a:pt x="292" y="2091"/>
                    </a:cubicBezTo>
                    <a:cubicBezTo>
                      <a:pt x="308" y="2096"/>
                      <a:pt x="323" y="2102"/>
                      <a:pt x="339" y="2107"/>
                    </a:cubicBezTo>
                    <a:cubicBezTo>
                      <a:pt x="350" y="2111"/>
                      <a:pt x="355" y="2116"/>
                      <a:pt x="352" y="2129"/>
                    </a:cubicBezTo>
                    <a:cubicBezTo>
                      <a:pt x="349" y="2137"/>
                      <a:pt x="349" y="2145"/>
                      <a:pt x="349" y="2153"/>
                    </a:cubicBezTo>
                    <a:cubicBezTo>
                      <a:pt x="349" y="2170"/>
                      <a:pt x="349" y="2187"/>
                      <a:pt x="349" y="2208"/>
                    </a:cubicBezTo>
                    <a:cubicBezTo>
                      <a:pt x="339" y="2198"/>
                      <a:pt x="331" y="2191"/>
                      <a:pt x="322" y="2183"/>
                    </a:cubicBezTo>
                    <a:cubicBezTo>
                      <a:pt x="327" y="2181"/>
                      <a:pt x="330" y="2180"/>
                      <a:pt x="335" y="2177"/>
                    </a:cubicBezTo>
                    <a:cubicBezTo>
                      <a:pt x="325" y="2172"/>
                      <a:pt x="318" y="2168"/>
                      <a:pt x="309" y="2164"/>
                    </a:cubicBezTo>
                    <a:cubicBezTo>
                      <a:pt x="329" y="2143"/>
                      <a:pt x="311" y="2129"/>
                      <a:pt x="298" y="2110"/>
                    </a:cubicBezTo>
                    <a:cubicBezTo>
                      <a:pt x="286" y="2121"/>
                      <a:pt x="276" y="2131"/>
                      <a:pt x="269" y="2137"/>
                    </a:cubicBezTo>
                    <a:cubicBezTo>
                      <a:pt x="279" y="2149"/>
                      <a:pt x="286" y="2156"/>
                      <a:pt x="292" y="2164"/>
                    </a:cubicBezTo>
                    <a:cubicBezTo>
                      <a:pt x="290" y="2166"/>
                      <a:pt x="288" y="2168"/>
                      <a:pt x="286" y="2170"/>
                    </a:cubicBezTo>
                    <a:cubicBezTo>
                      <a:pt x="272" y="2161"/>
                      <a:pt x="259" y="2152"/>
                      <a:pt x="246" y="2143"/>
                    </a:cubicBezTo>
                    <a:cubicBezTo>
                      <a:pt x="245" y="2144"/>
                      <a:pt x="244" y="2145"/>
                      <a:pt x="243" y="2145"/>
                    </a:cubicBezTo>
                    <a:cubicBezTo>
                      <a:pt x="255" y="2161"/>
                      <a:pt x="267" y="2177"/>
                      <a:pt x="281" y="2195"/>
                    </a:cubicBezTo>
                    <a:cubicBezTo>
                      <a:pt x="252" y="2197"/>
                      <a:pt x="252" y="2175"/>
                      <a:pt x="247" y="2166"/>
                    </a:cubicBezTo>
                    <a:cubicBezTo>
                      <a:pt x="235" y="2162"/>
                      <a:pt x="227" y="2160"/>
                      <a:pt x="219" y="2158"/>
                    </a:cubicBezTo>
                    <a:cubicBezTo>
                      <a:pt x="215" y="2157"/>
                      <a:pt x="211" y="2156"/>
                      <a:pt x="207" y="2156"/>
                    </a:cubicBezTo>
                    <a:cubicBezTo>
                      <a:pt x="207" y="2160"/>
                      <a:pt x="208" y="2165"/>
                      <a:pt x="209" y="2169"/>
                    </a:cubicBezTo>
                    <a:cubicBezTo>
                      <a:pt x="210" y="2172"/>
                      <a:pt x="213" y="2174"/>
                      <a:pt x="215" y="2176"/>
                    </a:cubicBezTo>
                    <a:cubicBezTo>
                      <a:pt x="212" y="2178"/>
                      <a:pt x="209" y="2180"/>
                      <a:pt x="206" y="2180"/>
                    </a:cubicBezTo>
                    <a:cubicBezTo>
                      <a:pt x="165" y="2185"/>
                      <a:pt x="147" y="2228"/>
                      <a:pt x="173" y="2263"/>
                    </a:cubicBezTo>
                    <a:cubicBezTo>
                      <a:pt x="165" y="2234"/>
                      <a:pt x="163" y="2205"/>
                      <a:pt x="195" y="2191"/>
                    </a:cubicBezTo>
                    <a:cubicBezTo>
                      <a:pt x="204" y="2188"/>
                      <a:pt x="218" y="2196"/>
                      <a:pt x="232" y="2199"/>
                    </a:cubicBezTo>
                    <a:cubicBezTo>
                      <a:pt x="227" y="2205"/>
                      <a:pt x="226" y="2207"/>
                      <a:pt x="225" y="2208"/>
                    </a:cubicBezTo>
                    <a:cubicBezTo>
                      <a:pt x="222" y="2210"/>
                      <a:pt x="219" y="2213"/>
                      <a:pt x="215" y="2215"/>
                    </a:cubicBezTo>
                    <a:cubicBezTo>
                      <a:pt x="193" y="2225"/>
                      <a:pt x="185" y="2256"/>
                      <a:pt x="202" y="2281"/>
                    </a:cubicBezTo>
                    <a:cubicBezTo>
                      <a:pt x="221" y="2308"/>
                      <a:pt x="240" y="2333"/>
                      <a:pt x="203" y="2362"/>
                    </a:cubicBezTo>
                    <a:cubicBezTo>
                      <a:pt x="232" y="2350"/>
                      <a:pt x="240" y="2330"/>
                      <a:pt x="227" y="2305"/>
                    </a:cubicBezTo>
                    <a:cubicBezTo>
                      <a:pt x="222" y="2297"/>
                      <a:pt x="216" y="2289"/>
                      <a:pt x="210" y="2281"/>
                    </a:cubicBezTo>
                    <a:cubicBezTo>
                      <a:pt x="192" y="2258"/>
                      <a:pt x="202" y="2227"/>
                      <a:pt x="225" y="2220"/>
                    </a:cubicBezTo>
                    <a:cubicBezTo>
                      <a:pt x="229" y="2230"/>
                      <a:pt x="233" y="2239"/>
                      <a:pt x="237" y="2249"/>
                    </a:cubicBezTo>
                    <a:cubicBezTo>
                      <a:pt x="240" y="2255"/>
                      <a:pt x="244" y="2262"/>
                      <a:pt x="245" y="2268"/>
                    </a:cubicBezTo>
                    <a:cubicBezTo>
                      <a:pt x="249" y="2286"/>
                      <a:pt x="250" y="2305"/>
                      <a:pt x="253" y="2323"/>
                    </a:cubicBezTo>
                    <a:cubicBezTo>
                      <a:pt x="255" y="2323"/>
                      <a:pt x="257" y="2322"/>
                      <a:pt x="259" y="2322"/>
                    </a:cubicBezTo>
                    <a:cubicBezTo>
                      <a:pt x="263" y="2317"/>
                      <a:pt x="268" y="2312"/>
                      <a:pt x="272" y="2306"/>
                    </a:cubicBezTo>
                    <a:cubicBezTo>
                      <a:pt x="270" y="2310"/>
                      <a:pt x="267" y="2313"/>
                      <a:pt x="265" y="2316"/>
                    </a:cubicBezTo>
                    <a:cubicBezTo>
                      <a:pt x="286" y="2330"/>
                      <a:pt x="307" y="2344"/>
                      <a:pt x="328" y="2358"/>
                    </a:cubicBezTo>
                    <a:cubicBezTo>
                      <a:pt x="328" y="2344"/>
                      <a:pt x="328" y="2326"/>
                      <a:pt x="328" y="2307"/>
                    </a:cubicBezTo>
                    <a:cubicBezTo>
                      <a:pt x="339" y="2312"/>
                      <a:pt x="349" y="2315"/>
                      <a:pt x="359" y="2319"/>
                    </a:cubicBezTo>
                    <a:cubicBezTo>
                      <a:pt x="364" y="2295"/>
                      <a:pt x="389" y="2318"/>
                      <a:pt x="397" y="2302"/>
                    </a:cubicBezTo>
                    <a:cubicBezTo>
                      <a:pt x="394" y="2298"/>
                      <a:pt x="391" y="2294"/>
                      <a:pt x="390" y="2291"/>
                    </a:cubicBezTo>
                    <a:cubicBezTo>
                      <a:pt x="400" y="2285"/>
                      <a:pt x="410" y="2279"/>
                      <a:pt x="421" y="2272"/>
                    </a:cubicBezTo>
                    <a:cubicBezTo>
                      <a:pt x="409" y="2265"/>
                      <a:pt x="402" y="2260"/>
                      <a:pt x="415" y="2251"/>
                    </a:cubicBezTo>
                    <a:cubicBezTo>
                      <a:pt x="421" y="2247"/>
                      <a:pt x="423" y="2237"/>
                      <a:pt x="427" y="2231"/>
                    </a:cubicBezTo>
                    <a:cubicBezTo>
                      <a:pt x="420" y="2229"/>
                      <a:pt x="415" y="2229"/>
                      <a:pt x="411" y="2228"/>
                    </a:cubicBezTo>
                    <a:cubicBezTo>
                      <a:pt x="413" y="2224"/>
                      <a:pt x="415" y="2220"/>
                      <a:pt x="417" y="2216"/>
                    </a:cubicBezTo>
                    <a:cubicBezTo>
                      <a:pt x="420" y="2210"/>
                      <a:pt x="423" y="2204"/>
                      <a:pt x="423" y="2203"/>
                    </a:cubicBezTo>
                    <a:cubicBezTo>
                      <a:pt x="417" y="2193"/>
                      <a:pt x="409" y="2186"/>
                      <a:pt x="410" y="2181"/>
                    </a:cubicBezTo>
                    <a:cubicBezTo>
                      <a:pt x="411" y="2174"/>
                      <a:pt x="417" y="2167"/>
                      <a:pt x="423" y="2158"/>
                    </a:cubicBezTo>
                    <a:cubicBezTo>
                      <a:pt x="428" y="2165"/>
                      <a:pt x="435" y="2174"/>
                      <a:pt x="442" y="2183"/>
                    </a:cubicBezTo>
                    <a:cubicBezTo>
                      <a:pt x="440" y="2191"/>
                      <a:pt x="438" y="2201"/>
                      <a:pt x="434" y="2212"/>
                    </a:cubicBezTo>
                    <a:cubicBezTo>
                      <a:pt x="441" y="2210"/>
                      <a:pt x="445" y="2209"/>
                      <a:pt x="449" y="2209"/>
                    </a:cubicBezTo>
                    <a:cubicBezTo>
                      <a:pt x="463" y="2225"/>
                      <a:pt x="421" y="2236"/>
                      <a:pt x="447" y="2253"/>
                    </a:cubicBezTo>
                    <a:cubicBezTo>
                      <a:pt x="442" y="2259"/>
                      <a:pt x="438" y="2264"/>
                      <a:pt x="435" y="2268"/>
                    </a:cubicBezTo>
                    <a:cubicBezTo>
                      <a:pt x="440" y="2272"/>
                      <a:pt x="445" y="2275"/>
                      <a:pt x="449" y="2279"/>
                    </a:cubicBezTo>
                    <a:cubicBezTo>
                      <a:pt x="445" y="2282"/>
                      <a:pt x="442" y="2285"/>
                      <a:pt x="438" y="2288"/>
                    </a:cubicBezTo>
                    <a:cubicBezTo>
                      <a:pt x="430" y="2293"/>
                      <a:pt x="423" y="2298"/>
                      <a:pt x="413" y="2304"/>
                    </a:cubicBezTo>
                    <a:cubicBezTo>
                      <a:pt x="422" y="2308"/>
                      <a:pt x="426" y="2310"/>
                      <a:pt x="435" y="2314"/>
                    </a:cubicBezTo>
                    <a:cubicBezTo>
                      <a:pt x="417" y="2321"/>
                      <a:pt x="403" y="2326"/>
                      <a:pt x="390" y="2331"/>
                    </a:cubicBezTo>
                    <a:cubicBezTo>
                      <a:pt x="397" y="2338"/>
                      <a:pt x="402" y="2343"/>
                      <a:pt x="406" y="2348"/>
                    </a:cubicBezTo>
                    <a:cubicBezTo>
                      <a:pt x="389" y="2353"/>
                      <a:pt x="375" y="2357"/>
                      <a:pt x="359" y="2362"/>
                    </a:cubicBezTo>
                    <a:cubicBezTo>
                      <a:pt x="365" y="2370"/>
                      <a:pt x="368" y="2374"/>
                      <a:pt x="371" y="2377"/>
                    </a:cubicBezTo>
                    <a:cubicBezTo>
                      <a:pt x="354" y="2380"/>
                      <a:pt x="337" y="2383"/>
                      <a:pt x="321" y="2385"/>
                    </a:cubicBezTo>
                    <a:cubicBezTo>
                      <a:pt x="322" y="2387"/>
                      <a:pt x="322" y="2389"/>
                      <a:pt x="322" y="2391"/>
                    </a:cubicBezTo>
                    <a:cubicBezTo>
                      <a:pt x="328" y="2396"/>
                      <a:pt x="334" y="2400"/>
                      <a:pt x="341" y="2405"/>
                    </a:cubicBezTo>
                    <a:cubicBezTo>
                      <a:pt x="322" y="2409"/>
                      <a:pt x="305" y="2413"/>
                      <a:pt x="289" y="2416"/>
                    </a:cubicBezTo>
                    <a:cubicBezTo>
                      <a:pt x="288" y="2418"/>
                      <a:pt x="288" y="2420"/>
                      <a:pt x="288" y="2422"/>
                    </a:cubicBezTo>
                    <a:cubicBezTo>
                      <a:pt x="297" y="2427"/>
                      <a:pt x="306" y="2431"/>
                      <a:pt x="320" y="2438"/>
                    </a:cubicBezTo>
                    <a:cubicBezTo>
                      <a:pt x="307" y="2443"/>
                      <a:pt x="299" y="2445"/>
                      <a:pt x="292" y="2449"/>
                    </a:cubicBezTo>
                    <a:cubicBezTo>
                      <a:pt x="286" y="2453"/>
                      <a:pt x="281" y="2461"/>
                      <a:pt x="275" y="2467"/>
                    </a:cubicBezTo>
                    <a:cubicBezTo>
                      <a:pt x="286" y="2471"/>
                      <a:pt x="296" y="2474"/>
                      <a:pt x="305" y="2477"/>
                    </a:cubicBezTo>
                    <a:cubicBezTo>
                      <a:pt x="305" y="2479"/>
                      <a:pt x="305" y="2481"/>
                      <a:pt x="305" y="2483"/>
                    </a:cubicBezTo>
                    <a:cubicBezTo>
                      <a:pt x="283" y="2484"/>
                      <a:pt x="274" y="2497"/>
                      <a:pt x="270" y="2514"/>
                    </a:cubicBezTo>
                    <a:cubicBezTo>
                      <a:pt x="278" y="2516"/>
                      <a:pt x="285" y="2517"/>
                      <a:pt x="293" y="2519"/>
                    </a:cubicBezTo>
                    <a:cubicBezTo>
                      <a:pt x="290" y="2525"/>
                      <a:pt x="287" y="2531"/>
                      <a:pt x="283" y="2537"/>
                    </a:cubicBezTo>
                    <a:cubicBezTo>
                      <a:pt x="275" y="2550"/>
                      <a:pt x="274" y="2564"/>
                      <a:pt x="286" y="2576"/>
                    </a:cubicBezTo>
                    <a:cubicBezTo>
                      <a:pt x="293" y="2571"/>
                      <a:pt x="300" y="2567"/>
                      <a:pt x="310" y="2560"/>
                    </a:cubicBezTo>
                    <a:cubicBezTo>
                      <a:pt x="295" y="2615"/>
                      <a:pt x="295" y="2615"/>
                      <a:pt x="308" y="2626"/>
                    </a:cubicBezTo>
                    <a:cubicBezTo>
                      <a:pt x="314" y="2621"/>
                      <a:pt x="319" y="2615"/>
                      <a:pt x="325" y="2610"/>
                    </a:cubicBezTo>
                    <a:cubicBezTo>
                      <a:pt x="327" y="2618"/>
                      <a:pt x="331" y="2626"/>
                      <a:pt x="333" y="2634"/>
                    </a:cubicBezTo>
                    <a:cubicBezTo>
                      <a:pt x="335" y="2642"/>
                      <a:pt x="337" y="2651"/>
                      <a:pt x="338" y="2660"/>
                    </a:cubicBezTo>
                    <a:cubicBezTo>
                      <a:pt x="340" y="2660"/>
                      <a:pt x="342" y="2660"/>
                      <a:pt x="343" y="2660"/>
                    </a:cubicBezTo>
                    <a:cubicBezTo>
                      <a:pt x="346" y="2653"/>
                      <a:pt x="350" y="2646"/>
                      <a:pt x="354" y="2636"/>
                    </a:cubicBezTo>
                    <a:cubicBezTo>
                      <a:pt x="364" y="2652"/>
                      <a:pt x="372" y="2665"/>
                      <a:pt x="383" y="2683"/>
                    </a:cubicBezTo>
                    <a:cubicBezTo>
                      <a:pt x="384" y="2672"/>
                      <a:pt x="384" y="2668"/>
                      <a:pt x="385" y="2665"/>
                    </a:cubicBezTo>
                    <a:cubicBezTo>
                      <a:pt x="386" y="2660"/>
                      <a:pt x="388" y="2657"/>
                      <a:pt x="390" y="2652"/>
                    </a:cubicBezTo>
                    <a:cubicBezTo>
                      <a:pt x="425" y="2679"/>
                      <a:pt x="425" y="2679"/>
                      <a:pt x="433" y="2678"/>
                    </a:cubicBezTo>
                    <a:cubicBezTo>
                      <a:pt x="431" y="2669"/>
                      <a:pt x="429" y="2659"/>
                      <a:pt x="427" y="2650"/>
                    </a:cubicBezTo>
                    <a:cubicBezTo>
                      <a:pt x="448" y="2652"/>
                      <a:pt x="463" y="2653"/>
                      <a:pt x="482" y="2655"/>
                    </a:cubicBezTo>
                    <a:cubicBezTo>
                      <a:pt x="465" y="2637"/>
                      <a:pt x="467" y="2632"/>
                      <a:pt x="486" y="2626"/>
                    </a:cubicBezTo>
                    <a:cubicBezTo>
                      <a:pt x="495" y="2624"/>
                      <a:pt x="502" y="2620"/>
                      <a:pt x="515" y="2616"/>
                    </a:cubicBezTo>
                    <a:cubicBezTo>
                      <a:pt x="506" y="2610"/>
                      <a:pt x="502" y="2608"/>
                      <a:pt x="496" y="2604"/>
                    </a:cubicBezTo>
                    <a:cubicBezTo>
                      <a:pt x="508" y="2598"/>
                      <a:pt x="519" y="2592"/>
                      <a:pt x="527" y="2588"/>
                    </a:cubicBezTo>
                    <a:cubicBezTo>
                      <a:pt x="526" y="2582"/>
                      <a:pt x="523" y="2575"/>
                      <a:pt x="525" y="2574"/>
                    </a:cubicBezTo>
                    <a:cubicBezTo>
                      <a:pt x="543" y="2562"/>
                      <a:pt x="557" y="2541"/>
                      <a:pt x="587" y="2549"/>
                    </a:cubicBezTo>
                    <a:close/>
                    <a:moveTo>
                      <a:pt x="3498" y="1984"/>
                    </a:moveTo>
                    <a:cubicBezTo>
                      <a:pt x="3503" y="1979"/>
                      <a:pt x="3511" y="1974"/>
                      <a:pt x="3518" y="1968"/>
                    </a:cubicBezTo>
                    <a:cubicBezTo>
                      <a:pt x="3527" y="1960"/>
                      <a:pt x="3535" y="1957"/>
                      <a:pt x="3545" y="1965"/>
                    </a:cubicBezTo>
                    <a:cubicBezTo>
                      <a:pt x="3561" y="1979"/>
                      <a:pt x="3581" y="1975"/>
                      <a:pt x="3598" y="1974"/>
                    </a:cubicBezTo>
                    <a:cubicBezTo>
                      <a:pt x="3618" y="1972"/>
                      <a:pt x="3638" y="1964"/>
                      <a:pt x="3659" y="1976"/>
                    </a:cubicBezTo>
                    <a:cubicBezTo>
                      <a:pt x="3640" y="1942"/>
                      <a:pt x="3612" y="1963"/>
                      <a:pt x="3587" y="1961"/>
                    </a:cubicBezTo>
                    <a:cubicBezTo>
                      <a:pt x="3589" y="1955"/>
                      <a:pt x="3591" y="1951"/>
                      <a:pt x="3593" y="1945"/>
                    </a:cubicBezTo>
                    <a:cubicBezTo>
                      <a:pt x="3588" y="1948"/>
                      <a:pt x="3584" y="1949"/>
                      <a:pt x="3583" y="1950"/>
                    </a:cubicBezTo>
                    <a:cubicBezTo>
                      <a:pt x="3573" y="1935"/>
                      <a:pt x="3563" y="1921"/>
                      <a:pt x="3554" y="1908"/>
                    </a:cubicBezTo>
                    <a:cubicBezTo>
                      <a:pt x="3554" y="1906"/>
                      <a:pt x="3554" y="1904"/>
                      <a:pt x="3555" y="1902"/>
                    </a:cubicBezTo>
                    <a:cubicBezTo>
                      <a:pt x="3574" y="1907"/>
                      <a:pt x="3594" y="1912"/>
                      <a:pt x="3614" y="1917"/>
                    </a:cubicBezTo>
                    <a:cubicBezTo>
                      <a:pt x="3614" y="1915"/>
                      <a:pt x="3615" y="1914"/>
                      <a:pt x="3615" y="1913"/>
                    </a:cubicBezTo>
                    <a:cubicBezTo>
                      <a:pt x="3597" y="1904"/>
                      <a:pt x="3580" y="1895"/>
                      <a:pt x="3564" y="1887"/>
                    </a:cubicBezTo>
                    <a:cubicBezTo>
                      <a:pt x="3564" y="1867"/>
                      <a:pt x="3564" y="1848"/>
                      <a:pt x="3564" y="1831"/>
                    </a:cubicBezTo>
                    <a:cubicBezTo>
                      <a:pt x="3583" y="1821"/>
                      <a:pt x="3599" y="1811"/>
                      <a:pt x="3616" y="1802"/>
                    </a:cubicBezTo>
                    <a:cubicBezTo>
                      <a:pt x="3604" y="1801"/>
                      <a:pt x="3594" y="1805"/>
                      <a:pt x="3584" y="1808"/>
                    </a:cubicBezTo>
                    <a:cubicBezTo>
                      <a:pt x="3574" y="1810"/>
                      <a:pt x="3564" y="1811"/>
                      <a:pt x="3551" y="1812"/>
                    </a:cubicBezTo>
                    <a:cubicBezTo>
                      <a:pt x="3561" y="1799"/>
                      <a:pt x="3568" y="1792"/>
                      <a:pt x="3574" y="1783"/>
                    </a:cubicBezTo>
                    <a:cubicBezTo>
                      <a:pt x="3579" y="1776"/>
                      <a:pt x="3578" y="1763"/>
                      <a:pt x="3593" y="1766"/>
                    </a:cubicBezTo>
                    <a:cubicBezTo>
                      <a:pt x="3592" y="1763"/>
                      <a:pt x="3592" y="1759"/>
                      <a:pt x="3590" y="1752"/>
                    </a:cubicBezTo>
                    <a:cubicBezTo>
                      <a:pt x="3605" y="1755"/>
                      <a:pt x="3617" y="1761"/>
                      <a:pt x="3628" y="1760"/>
                    </a:cubicBezTo>
                    <a:cubicBezTo>
                      <a:pt x="3639" y="1759"/>
                      <a:pt x="3649" y="1751"/>
                      <a:pt x="3660" y="1746"/>
                    </a:cubicBezTo>
                    <a:cubicBezTo>
                      <a:pt x="3646" y="1744"/>
                      <a:pt x="3634" y="1746"/>
                      <a:pt x="3623" y="1745"/>
                    </a:cubicBezTo>
                    <a:cubicBezTo>
                      <a:pt x="3595" y="1741"/>
                      <a:pt x="3567" y="1733"/>
                      <a:pt x="3541" y="1754"/>
                    </a:cubicBezTo>
                    <a:cubicBezTo>
                      <a:pt x="3538" y="1756"/>
                      <a:pt x="3529" y="1752"/>
                      <a:pt x="3523" y="1750"/>
                    </a:cubicBezTo>
                    <a:cubicBezTo>
                      <a:pt x="3513" y="1745"/>
                      <a:pt x="3505" y="1739"/>
                      <a:pt x="3495" y="1733"/>
                    </a:cubicBezTo>
                    <a:cubicBezTo>
                      <a:pt x="3512" y="1713"/>
                      <a:pt x="3522" y="1705"/>
                      <a:pt x="3539" y="1716"/>
                    </a:cubicBezTo>
                    <a:cubicBezTo>
                      <a:pt x="3543" y="1719"/>
                      <a:pt x="3550" y="1720"/>
                      <a:pt x="3555" y="1719"/>
                    </a:cubicBezTo>
                    <a:cubicBezTo>
                      <a:pt x="3568" y="1716"/>
                      <a:pt x="3580" y="1712"/>
                      <a:pt x="3593" y="1708"/>
                    </a:cubicBezTo>
                    <a:cubicBezTo>
                      <a:pt x="3584" y="1701"/>
                      <a:pt x="3574" y="1693"/>
                      <a:pt x="3558" y="1698"/>
                    </a:cubicBezTo>
                    <a:cubicBezTo>
                      <a:pt x="3552" y="1700"/>
                      <a:pt x="3544" y="1699"/>
                      <a:pt x="3539" y="1697"/>
                    </a:cubicBezTo>
                    <a:cubicBezTo>
                      <a:pt x="3507" y="1684"/>
                      <a:pt x="3504" y="1684"/>
                      <a:pt x="3486" y="1714"/>
                    </a:cubicBezTo>
                    <a:cubicBezTo>
                      <a:pt x="3467" y="1700"/>
                      <a:pt x="3446" y="1708"/>
                      <a:pt x="3437" y="1722"/>
                    </a:cubicBezTo>
                    <a:cubicBezTo>
                      <a:pt x="3430" y="1736"/>
                      <a:pt x="3436" y="1758"/>
                      <a:pt x="3436" y="1778"/>
                    </a:cubicBezTo>
                    <a:cubicBezTo>
                      <a:pt x="3430" y="1776"/>
                      <a:pt x="3426" y="1772"/>
                      <a:pt x="3421" y="1772"/>
                    </a:cubicBezTo>
                    <a:cubicBezTo>
                      <a:pt x="3412" y="1772"/>
                      <a:pt x="3399" y="1771"/>
                      <a:pt x="3395" y="1776"/>
                    </a:cubicBezTo>
                    <a:cubicBezTo>
                      <a:pt x="3389" y="1782"/>
                      <a:pt x="3387" y="1798"/>
                      <a:pt x="3391" y="1803"/>
                    </a:cubicBezTo>
                    <a:cubicBezTo>
                      <a:pt x="3406" y="1819"/>
                      <a:pt x="3402" y="1837"/>
                      <a:pt x="3401" y="1856"/>
                    </a:cubicBezTo>
                    <a:cubicBezTo>
                      <a:pt x="3399" y="1876"/>
                      <a:pt x="3406" y="1896"/>
                      <a:pt x="3390" y="1914"/>
                    </a:cubicBezTo>
                    <a:cubicBezTo>
                      <a:pt x="3386" y="1919"/>
                      <a:pt x="3388" y="1935"/>
                      <a:pt x="3393" y="1940"/>
                    </a:cubicBezTo>
                    <a:cubicBezTo>
                      <a:pt x="3398" y="1945"/>
                      <a:pt x="3410" y="1944"/>
                      <a:pt x="3419" y="1943"/>
                    </a:cubicBezTo>
                    <a:cubicBezTo>
                      <a:pt x="3425" y="1943"/>
                      <a:pt x="3430" y="1939"/>
                      <a:pt x="3436" y="1936"/>
                    </a:cubicBezTo>
                    <a:cubicBezTo>
                      <a:pt x="3425" y="1990"/>
                      <a:pt x="3438" y="2015"/>
                      <a:pt x="3486" y="2003"/>
                    </a:cubicBezTo>
                    <a:cubicBezTo>
                      <a:pt x="3502" y="2033"/>
                      <a:pt x="3509" y="2034"/>
                      <a:pt x="3547" y="2011"/>
                    </a:cubicBezTo>
                    <a:cubicBezTo>
                      <a:pt x="3562" y="2024"/>
                      <a:pt x="3577" y="2018"/>
                      <a:pt x="3593" y="2005"/>
                    </a:cubicBezTo>
                    <a:cubicBezTo>
                      <a:pt x="3568" y="2008"/>
                      <a:pt x="3546" y="1983"/>
                      <a:pt x="3523" y="2004"/>
                    </a:cubicBezTo>
                    <a:cubicBezTo>
                      <a:pt x="3521" y="2005"/>
                      <a:pt x="3512" y="2000"/>
                      <a:pt x="3507" y="1997"/>
                    </a:cubicBezTo>
                    <a:cubicBezTo>
                      <a:pt x="3503" y="1993"/>
                      <a:pt x="3500" y="1987"/>
                      <a:pt x="3498" y="1984"/>
                    </a:cubicBezTo>
                    <a:close/>
                    <a:moveTo>
                      <a:pt x="1918" y="93"/>
                    </a:moveTo>
                    <a:cubicBezTo>
                      <a:pt x="1914" y="105"/>
                      <a:pt x="1911" y="116"/>
                      <a:pt x="1909" y="127"/>
                    </a:cubicBezTo>
                    <a:cubicBezTo>
                      <a:pt x="1908" y="134"/>
                      <a:pt x="1908" y="144"/>
                      <a:pt x="1912" y="150"/>
                    </a:cubicBezTo>
                    <a:cubicBezTo>
                      <a:pt x="1921" y="163"/>
                      <a:pt x="1914" y="173"/>
                      <a:pt x="1905" y="179"/>
                    </a:cubicBezTo>
                    <a:cubicBezTo>
                      <a:pt x="1902" y="182"/>
                      <a:pt x="1890" y="176"/>
                      <a:pt x="1884" y="172"/>
                    </a:cubicBezTo>
                    <a:cubicBezTo>
                      <a:pt x="1873" y="162"/>
                      <a:pt x="1865" y="149"/>
                      <a:pt x="1880" y="135"/>
                    </a:cubicBezTo>
                    <a:cubicBezTo>
                      <a:pt x="1882" y="132"/>
                      <a:pt x="1884" y="128"/>
                      <a:pt x="1884" y="124"/>
                    </a:cubicBezTo>
                    <a:cubicBezTo>
                      <a:pt x="1883" y="105"/>
                      <a:pt x="1882" y="87"/>
                      <a:pt x="1881" y="68"/>
                    </a:cubicBezTo>
                    <a:cubicBezTo>
                      <a:pt x="1881" y="55"/>
                      <a:pt x="1881" y="42"/>
                      <a:pt x="1881" y="29"/>
                    </a:cubicBezTo>
                    <a:cubicBezTo>
                      <a:pt x="1851" y="46"/>
                      <a:pt x="1877" y="73"/>
                      <a:pt x="1871" y="96"/>
                    </a:cubicBezTo>
                    <a:cubicBezTo>
                      <a:pt x="1866" y="94"/>
                      <a:pt x="1862" y="93"/>
                      <a:pt x="1862" y="93"/>
                    </a:cubicBezTo>
                    <a:cubicBezTo>
                      <a:pt x="1856" y="117"/>
                      <a:pt x="1825" y="111"/>
                      <a:pt x="1817" y="132"/>
                    </a:cubicBezTo>
                    <a:cubicBezTo>
                      <a:pt x="1815" y="121"/>
                      <a:pt x="1817" y="111"/>
                      <a:pt x="1819" y="101"/>
                    </a:cubicBezTo>
                    <a:cubicBezTo>
                      <a:pt x="1821" y="92"/>
                      <a:pt x="1824" y="82"/>
                      <a:pt x="1827" y="72"/>
                    </a:cubicBezTo>
                    <a:cubicBezTo>
                      <a:pt x="1826" y="72"/>
                      <a:pt x="1825" y="72"/>
                      <a:pt x="1824" y="72"/>
                    </a:cubicBezTo>
                    <a:cubicBezTo>
                      <a:pt x="1814" y="88"/>
                      <a:pt x="1805" y="104"/>
                      <a:pt x="1795" y="122"/>
                    </a:cubicBezTo>
                    <a:cubicBezTo>
                      <a:pt x="1777" y="122"/>
                      <a:pt x="1758" y="122"/>
                      <a:pt x="1739" y="122"/>
                    </a:cubicBezTo>
                    <a:cubicBezTo>
                      <a:pt x="1731" y="106"/>
                      <a:pt x="1722" y="88"/>
                      <a:pt x="1713" y="70"/>
                    </a:cubicBezTo>
                    <a:cubicBezTo>
                      <a:pt x="1699" y="92"/>
                      <a:pt x="1736" y="110"/>
                      <a:pt x="1719" y="132"/>
                    </a:cubicBezTo>
                    <a:cubicBezTo>
                      <a:pt x="1704" y="121"/>
                      <a:pt x="1690" y="112"/>
                      <a:pt x="1676" y="103"/>
                    </a:cubicBezTo>
                    <a:cubicBezTo>
                      <a:pt x="1677" y="100"/>
                      <a:pt x="1678" y="97"/>
                      <a:pt x="1680" y="93"/>
                    </a:cubicBezTo>
                    <a:cubicBezTo>
                      <a:pt x="1674" y="95"/>
                      <a:pt x="1670" y="96"/>
                      <a:pt x="1663" y="99"/>
                    </a:cubicBezTo>
                    <a:cubicBezTo>
                      <a:pt x="1666" y="84"/>
                      <a:pt x="1673" y="71"/>
                      <a:pt x="1671" y="60"/>
                    </a:cubicBezTo>
                    <a:cubicBezTo>
                      <a:pt x="1670" y="48"/>
                      <a:pt x="1661" y="38"/>
                      <a:pt x="1656" y="27"/>
                    </a:cubicBezTo>
                    <a:cubicBezTo>
                      <a:pt x="1655" y="41"/>
                      <a:pt x="1658" y="54"/>
                      <a:pt x="1656" y="65"/>
                    </a:cubicBezTo>
                    <a:cubicBezTo>
                      <a:pt x="1652" y="93"/>
                      <a:pt x="1646" y="121"/>
                      <a:pt x="1664" y="147"/>
                    </a:cubicBezTo>
                    <a:cubicBezTo>
                      <a:pt x="1666" y="150"/>
                      <a:pt x="1664" y="158"/>
                      <a:pt x="1662" y="162"/>
                    </a:cubicBezTo>
                    <a:cubicBezTo>
                      <a:pt x="1655" y="171"/>
                      <a:pt x="1647" y="178"/>
                      <a:pt x="1640" y="187"/>
                    </a:cubicBezTo>
                    <a:cubicBezTo>
                      <a:pt x="1625" y="175"/>
                      <a:pt x="1615" y="166"/>
                      <a:pt x="1629" y="149"/>
                    </a:cubicBezTo>
                    <a:cubicBezTo>
                      <a:pt x="1632" y="145"/>
                      <a:pt x="1632" y="137"/>
                      <a:pt x="1630" y="131"/>
                    </a:cubicBezTo>
                    <a:cubicBezTo>
                      <a:pt x="1627" y="120"/>
                      <a:pt x="1622" y="109"/>
                      <a:pt x="1618" y="98"/>
                    </a:cubicBezTo>
                    <a:cubicBezTo>
                      <a:pt x="1612" y="109"/>
                      <a:pt x="1611" y="120"/>
                      <a:pt x="1611" y="131"/>
                    </a:cubicBezTo>
                    <a:cubicBezTo>
                      <a:pt x="1610" y="136"/>
                      <a:pt x="1612" y="143"/>
                      <a:pt x="1609" y="147"/>
                    </a:cubicBezTo>
                    <a:cubicBezTo>
                      <a:pt x="1594" y="178"/>
                      <a:pt x="1595" y="184"/>
                      <a:pt x="1624" y="201"/>
                    </a:cubicBezTo>
                    <a:cubicBezTo>
                      <a:pt x="1617" y="226"/>
                      <a:pt x="1620" y="244"/>
                      <a:pt x="1636" y="249"/>
                    </a:cubicBezTo>
                    <a:cubicBezTo>
                      <a:pt x="1652" y="253"/>
                      <a:pt x="1671" y="252"/>
                      <a:pt x="1688" y="254"/>
                    </a:cubicBezTo>
                    <a:cubicBezTo>
                      <a:pt x="1688" y="254"/>
                      <a:pt x="1687" y="257"/>
                      <a:pt x="1685" y="259"/>
                    </a:cubicBezTo>
                    <a:cubicBezTo>
                      <a:pt x="1679" y="272"/>
                      <a:pt x="1674" y="285"/>
                      <a:pt x="1687" y="295"/>
                    </a:cubicBezTo>
                    <a:cubicBezTo>
                      <a:pt x="1700" y="306"/>
                      <a:pt x="1712" y="299"/>
                      <a:pt x="1723" y="291"/>
                    </a:cubicBezTo>
                    <a:cubicBezTo>
                      <a:pt x="1728" y="288"/>
                      <a:pt x="1733" y="283"/>
                      <a:pt x="1737" y="284"/>
                    </a:cubicBezTo>
                    <a:cubicBezTo>
                      <a:pt x="1765" y="294"/>
                      <a:pt x="1797" y="272"/>
                      <a:pt x="1824" y="295"/>
                    </a:cubicBezTo>
                    <a:cubicBezTo>
                      <a:pt x="1829" y="299"/>
                      <a:pt x="1845" y="296"/>
                      <a:pt x="1851" y="291"/>
                    </a:cubicBezTo>
                    <a:cubicBezTo>
                      <a:pt x="1856" y="287"/>
                      <a:pt x="1855" y="274"/>
                      <a:pt x="1854" y="266"/>
                    </a:cubicBezTo>
                    <a:cubicBezTo>
                      <a:pt x="1854" y="261"/>
                      <a:pt x="1850" y="255"/>
                      <a:pt x="1848" y="250"/>
                    </a:cubicBezTo>
                    <a:cubicBezTo>
                      <a:pt x="1868" y="251"/>
                      <a:pt x="1886" y="252"/>
                      <a:pt x="1901" y="253"/>
                    </a:cubicBezTo>
                    <a:cubicBezTo>
                      <a:pt x="1918" y="235"/>
                      <a:pt x="1924" y="218"/>
                      <a:pt x="1912" y="198"/>
                    </a:cubicBezTo>
                    <a:cubicBezTo>
                      <a:pt x="1939" y="187"/>
                      <a:pt x="1943" y="175"/>
                      <a:pt x="1932" y="151"/>
                    </a:cubicBezTo>
                    <a:cubicBezTo>
                      <a:pt x="1928" y="144"/>
                      <a:pt x="1928" y="135"/>
                      <a:pt x="1929" y="127"/>
                    </a:cubicBezTo>
                    <a:cubicBezTo>
                      <a:pt x="1932" y="112"/>
                      <a:pt x="1926" y="101"/>
                      <a:pt x="1918" y="93"/>
                    </a:cubicBezTo>
                    <a:close/>
                    <a:moveTo>
                      <a:pt x="115" y="1872"/>
                    </a:moveTo>
                    <a:cubicBezTo>
                      <a:pt x="98" y="1880"/>
                      <a:pt x="81" y="1890"/>
                      <a:pt x="64" y="1899"/>
                    </a:cubicBezTo>
                    <a:cubicBezTo>
                      <a:pt x="76" y="1900"/>
                      <a:pt x="86" y="1896"/>
                      <a:pt x="97" y="1893"/>
                    </a:cubicBezTo>
                    <a:cubicBezTo>
                      <a:pt x="106" y="1890"/>
                      <a:pt x="117" y="1881"/>
                      <a:pt x="127" y="1897"/>
                    </a:cubicBezTo>
                    <a:cubicBezTo>
                      <a:pt x="105" y="1901"/>
                      <a:pt x="111" y="1933"/>
                      <a:pt x="86" y="1934"/>
                    </a:cubicBezTo>
                    <a:cubicBezTo>
                      <a:pt x="87" y="1937"/>
                      <a:pt x="88" y="1941"/>
                      <a:pt x="91" y="1949"/>
                    </a:cubicBezTo>
                    <a:cubicBezTo>
                      <a:pt x="76" y="1946"/>
                      <a:pt x="64" y="1940"/>
                      <a:pt x="52" y="1941"/>
                    </a:cubicBezTo>
                    <a:cubicBezTo>
                      <a:pt x="41" y="1942"/>
                      <a:pt x="30" y="1950"/>
                      <a:pt x="19" y="1955"/>
                    </a:cubicBezTo>
                    <a:cubicBezTo>
                      <a:pt x="40" y="1956"/>
                      <a:pt x="57" y="1957"/>
                      <a:pt x="74" y="1959"/>
                    </a:cubicBezTo>
                    <a:cubicBezTo>
                      <a:pt x="95" y="1961"/>
                      <a:pt x="114" y="1961"/>
                      <a:pt x="134" y="1951"/>
                    </a:cubicBezTo>
                    <a:cubicBezTo>
                      <a:pt x="141" y="1948"/>
                      <a:pt x="153" y="1952"/>
                      <a:pt x="162" y="1955"/>
                    </a:cubicBezTo>
                    <a:cubicBezTo>
                      <a:pt x="170" y="1958"/>
                      <a:pt x="176" y="1965"/>
                      <a:pt x="183" y="1971"/>
                    </a:cubicBezTo>
                    <a:cubicBezTo>
                      <a:pt x="182" y="1972"/>
                      <a:pt x="178" y="1975"/>
                      <a:pt x="176" y="1977"/>
                    </a:cubicBezTo>
                    <a:cubicBezTo>
                      <a:pt x="165" y="1989"/>
                      <a:pt x="155" y="1995"/>
                      <a:pt x="140" y="1982"/>
                    </a:cubicBezTo>
                    <a:cubicBezTo>
                      <a:pt x="136" y="1979"/>
                      <a:pt x="126" y="1981"/>
                      <a:pt x="120" y="1983"/>
                    </a:cubicBezTo>
                    <a:cubicBezTo>
                      <a:pt x="109" y="1986"/>
                      <a:pt x="99" y="1990"/>
                      <a:pt x="89" y="1994"/>
                    </a:cubicBezTo>
                    <a:cubicBezTo>
                      <a:pt x="99" y="2002"/>
                      <a:pt x="111" y="2008"/>
                      <a:pt x="126" y="2000"/>
                    </a:cubicBezTo>
                    <a:cubicBezTo>
                      <a:pt x="129" y="1998"/>
                      <a:pt x="134" y="1999"/>
                      <a:pt x="138" y="2001"/>
                    </a:cubicBezTo>
                    <a:cubicBezTo>
                      <a:pt x="172" y="2017"/>
                      <a:pt x="174" y="2017"/>
                      <a:pt x="193" y="1988"/>
                    </a:cubicBezTo>
                    <a:cubicBezTo>
                      <a:pt x="240" y="2002"/>
                      <a:pt x="254" y="1972"/>
                      <a:pt x="242" y="1921"/>
                    </a:cubicBezTo>
                    <a:cubicBezTo>
                      <a:pt x="246" y="1923"/>
                      <a:pt x="249" y="1924"/>
                      <a:pt x="251" y="1925"/>
                    </a:cubicBezTo>
                    <a:cubicBezTo>
                      <a:pt x="263" y="1932"/>
                      <a:pt x="276" y="1938"/>
                      <a:pt x="287" y="1925"/>
                    </a:cubicBezTo>
                    <a:cubicBezTo>
                      <a:pt x="298" y="1911"/>
                      <a:pt x="291" y="1899"/>
                      <a:pt x="283" y="1887"/>
                    </a:cubicBezTo>
                    <a:cubicBezTo>
                      <a:pt x="279" y="1881"/>
                      <a:pt x="277" y="1873"/>
                      <a:pt x="277" y="1865"/>
                    </a:cubicBezTo>
                    <a:cubicBezTo>
                      <a:pt x="276" y="1856"/>
                      <a:pt x="279" y="1847"/>
                      <a:pt x="278" y="1838"/>
                    </a:cubicBezTo>
                    <a:cubicBezTo>
                      <a:pt x="275" y="1821"/>
                      <a:pt x="272" y="1805"/>
                      <a:pt x="286" y="1790"/>
                    </a:cubicBezTo>
                    <a:cubicBezTo>
                      <a:pt x="291" y="1785"/>
                      <a:pt x="288" y="1770"/>
                      <a:pt x="284" y="1762"/>
                    </a:cubicBezTo>
                    <a:cubicBezTo>
                      <a:pt x="279" y="1750"/>
                      <a:pt x="267" y="1753"/>
                      <a:pt x="257" y="1758"/>
                    </a:cubicBezTo>
                    <a:cubicBezTo>
                      <a:pt x="252" y="1760"/>
                      <a:pt x="247" y="1761"/>
                      <a:pt x="242" y="1763"/>
                    </a:cubicBezTo>
                    <a:cubicBezTo>
                      <a:pt x="250" y="1701"/>
                      <a:pt x="240" y="1688"/>
                      <a:pt x="189" y="1698"/>
                    </a:cubicBezTo>
                    <a:cubicBezTo>
                      <a:pt x="177" y="1672"/>
                      <a:pt x="169" y="1669"/>
                      <a:pt x="143" y="1680"/>
                    </a:cubicBezTo>
                    <a:cubicBezTo>
                      <a:pt x="136" y="1684"/>
                      <a:pt x="126" y="1684"/>
                      <a:pt x="119" y="1682"/>
                    </a:cubicBezTo>
                    <a:cubicBezTo>
                      <a:pt x="103" y="1679"/>
                      <a:pt x="94" y="1687"/>
                      <a:pt x="83" y="1696"/>
                    </a:cubicBezTo>
                    <a:cubicBezTo>
                      <a:pt x="94" y="1697"/>
                      <a:pt x="104" y="1696"/>
                      <a:pt x="111" y="1699"/>
                    </a:cubicBezTo>
                    <a:cubicBezTo>
                      <a:pt x="123" y="1705"/>
                      <a:pt x="133" y="1709"/>
                      <a:pt x="146" y="1699"/>
                    </a:cubicBezTo>
                    <a:cubicBezTo>
                      <a:pt x="151" y="1696"/>
                      <a:pt x="163" y="1702"/>
                      <a:pt x="171" y="1706"/>
                    </a:cubicBezTo>
                    <a:cubicBezTo>
                      <a:pt x="173" y="1706"/>
                      <a:pt x="171" y="1720"/>
                      <a:pt x="167" y="1725"/>
                    </a:cubicBezTo>
                    <a:cubicBezTo>
                      <a:pt x="156" y="1737"/>
                      <a:pt x="144" y="1749"/>
                      <a:pt x="127" y="1731"/>
                    </a:cubicBezTo>
                    <a:cubicBezTo>
                      <a:pt x="125" y="1729"/>
                      <a:pt x="121" y="1728"/>
                      <a:pt x="118" y="1728"/>
                    </a:cubicBezTo>
                    <a:cubicBezTo>
                      <a:pt x="100" y="1728"/>
                      <a:pt x="81" y="1729"/>
                      <a:pt x="62" y="1730"/>
                    </a:cubicBezTo>
                    <a:cubicBezTo>
                      <a:pt x="48" y="1730"/>
                      <a:pt x="35" y="1730"/>
                      <a:pt x="23" y="1730"/>
                    </a:cubicBezTo>
                    <a:cubicBezTo>
                      <a:pt x="30" y="1743"/>
                      <a:pt x="44" y="1751"/>
                      <a:pt x="59" y="1743"/>
                    </a:cubicBezTo>
                    <a:cubicBezTo>
                      <a:pt x="78" y="1734"/>
                      <a:pt x="89" y="1744"/>
                      <a:pt x="98" y="1756"/>
                    </a:cubicBezTo>
                    <a:cubicBezTo>
                      <a:pt x="107" y="1768"/>
                      <a:pt x="115" y="1782"/>
                      <a:pt x="126" y="1800"/>
                    </a:cubicBezTo>
                    <a:cubicBezTo>
                      <a:pt x="103" y="1794"/>
                      <a:pt x="83" y="1789"/>
                      <a:pt x="63" y="1784"/>
                    </a:cubicBezTo>
                    <a:cubicBezTo>
                      <a:pt x="62" y="1786"/>
                      <a:pt x="62" y="1787"/>
                      <a:pt x="62" y="1788"/>
                    </a:cubicBezTo>
                    <a:cubicBezTo>
                      <a:pt x="79" y="1797"/>
                      <a:pt x="96" y="1806"/>
                      <a:pt x="115" y="1816"/>
                    </a:cubicBezTo>
                    <a:cubicBezTo>
                      <a:pt x="115" y="1834"/>
                      <a:pt x="115" y="1853"/>
                      <a:pt x="115" y="1872"/>
                    </a:cubicBezTo>
                    <a:close/>
                    <a:moveTo>
                      <a:pt x="2009" y="3125"/>
                    </a:moveTo>
                    <a:cubicBezTo>
                      <a:pt x="2008" y="3124"/>
                      <a:pt x="2008" y="3123"/>
                      <a:pt x="2007" y="3122"/>
                    </a:cubicBezTo>
                    <a:cubicBezTo>
                      <a:pt x="1987" y="3119"/>
                      <a:pt x="1966" y="3119"/>
                      <a:pt x="1947" y="3113"/>
                    </a:cubicBezTo>
                    <a:cubicBezTo>
                      <a:pt x="1927" y="3107"/>
                      <a:pt x="1908" y="3131"/>
                      <a:pt x="1887" y="3114"/>
                    </a:cubicBezTo>
                    <a:cubicBezTo>
                      <a:pt x="1885" y="3112"/>
                      <a:pt x="1873" y="3121"/>
                      <a:pt x="1866" y="3126"/>
                    </a:cubicBezTo>
                    <a:cubicBezTo>
                      <a:pt x="1862" y="3129"/>
                      <a:pt x="1860" y="3135"/>
                      <a:pt x="1857" y="3139"/>
                    </a:cubicBezTo>
                    <a:cubicBezTo>
                      <a:pt x="1847" y="3130"/>
                      <a:pt x="1836" y="3116"/>
                      <a:pt x="1828" y="3117"/>
                    </a:cubicBezTo>
                    <a:cubicBezTo>
                      <a:pt x="1808" y="3119"/>
                      <a:pt x="1789" y="3112"/>
                      <a:pt x="1769" y="3113"/>
                    </a:cubicBezTo>
                    <a:cubicBezTo>
                      <a:pt x="1747" y="3113"/>
                      <a:pt x="1724" y="3119"/>
                      <a:pt x="1699" y="3123"/>
                    </a:cubicBezTo>
                    <a:cubicBezTo>
                      <a:pt x="1705" y="3128"/>
                      <a:pt x="1710" y="3135"/>
                      <a:pt x="1716" y="3136"/>
                    </a:cubicBezTo>
                    <a:cubicBezTo>
                      <a:pt x="1729" y="3138"/>
                      <a:pt x="1735" y="3143"/>
                      <a:pt x="1733" y="3157"/>
                    </a:cubicBezTo>
                    <a:cubicBezTo>
                      <a:pt x="1733" y="3161"/>
                      <a:pt x="1734" y="3166"/>
                      <a:pt x="1737" y="3168"/>
                    </a:cubicBezTo>
                    <a:cubicBezTo>
                      <a:pt x="1755" y="3185"/>
                      <a:pt x="1775" y="3201"/>
                      <a:pt x="1795" y="3219"/>
                    </a:cubicBezTo>
                    <a:cubicBezTo>
                      <a:pt x="1780" y="3246"/>
                      <a:pt x="1812" y="3254"/>
                      <a:pt x="1825" y="3267"/>
                    </a:cubicBezTo>
                    <a:cubicBezTo>
                      <a:pt x="1839" y="3281"/>
                      <a:pt x="1866" y="3283"/>
                      <a:pt x="1881" y="3269"/>
                    </a:cubicBezTo>
                    <a:cubicBezTo>
                      <a:pt x="1896" y="3255"/>
                      <a:pt x="1929" y="3247"/>
                      <a:pt x="1911" y="3211"/>
                    </a:cubicBezTo>
                    <a:cubicBezTo>
                      <a:pt x="1936" y="3215"/>
                      <a:pt x="1939" y="3191"/>
                      <a:pt x="1952" y="3184"/>
                    </a:cubicBezTo>
                    <a:cubicBezTo>
                      <a:pt x="1972" y="3174"/>
                      <a:pt x="1979" y="3161"/>
                      <a:pt x="1977" y="3144"/>
                    </a:cubicBezTo>
                    <a:cubicBezTo>
                      <a:pt x="1990" y="3137"/>
                      <a:pt x="2000" y="3131"/>
                      <a:pt x="2009" y="3125"/>
                    </a:cubicBezTo>
                    <a:close/>
                    <a:moveTo>
                      <a:pt x="1712" y="474"/>
                    </a:moveTo>
                    <a:cubicBezTo>
                      <a:pt x="1703" y="479"/>
                      <a:pt x="1693" y="483"/>
                      <a:pt x="1685" y="489"/>
                    </a:cubicBezTo>
                    <a:cubicBezTo>
                      <a:pt x="1675" y="497"/>
                      <a:pt x="1664" y="505"/>
                      <a:pt x="1660" y="515"/>
                    </a:cubicBezTo>
                    <a:cubicBezTo>
                      <a:pt x="1649" y="537"/>
                      <a:pt x="1638" y="557"/>
                      <a:pt x="1611" y="567"/>
                    </a:cubicBezTo>
                    <a:cubicBezTo>
                      <a:pt x="1638" y="571"/>
                      <a:pt x="1659" y="573"/>
                      <a:pt x="1679" y="576"/>
                    </a:cubicBezTo>
                    <a:cubicBezTo>
                      <a:pt x="1702" y="579"/>
                      <a:pt x="1724" y="568"/>
                      <a:pt x="1748" y="573"/>
                    </a:cubicBezTo>
                    <a:cubicBezTo>
                      <a:pt x="1752" y="574"/>
                      <a:pt x="1758" y="566"/>
                      <a:pt x="1762" y="561"/>
                    </a:cubicBezTo>
                    <a:cubicBezTo>
                      <a:pt x="1766" y="558"/>
                      <a:pt x="1768" y="554"/>
                      <a:pt x="1770" y="551"/>
                    </a:cubicBezTo>
                    <a:cubicBezTo>
                      <a:pt x="1779" y="559"/>
                      <a:pt x="1788" y="573"/>
                      <a:pt x="1796" y="572"/>
                    </a:cubicBezTo>
                    <a:cubicBezTo>
                      <a:pt x="1818" y="571"/>
                      <a:pt x="1839" y="577"/>
                      <a:pt x="1860" y="576"/>
                    </a:cubicBezTo>
                    <a:cubicBezTo>
                      <a:pt x="1882" y="576"/>
                      <a:pt x="1905" y="571"/>
                      <a:pt x="1930" y="568"/>
                    </a:cubicBezTo>
                    <a:cubicBezTo>
                      <a:pt x="1918" y="560"/>
                      <a:pt x="1907" y="553"/>
                      <a:pt x="1894" y="545"/>
                    </a:cubicBezTo>
                    <a:cubicBezTo>
                      <a:pt x="1896" y="527"/>
                      <a:pt x="1886" y="515"/>
                      <a:pt x="1868" y="506"/>
                    </a:cubicBezTo>
                    <a:cubicBezTo>
                      <a:pt x="1854" y="498"/>
                      <a:pt x="1844" y="483"/>
                      <a:pt x="1830" y="469"/>
                    </a:cubicBezTo>
                    <a:cubicBezTo>
                      <a:pt x="1835" y="452"/>
                      <a:pt x="1830" y="443"/>
                      <a:pt x="1802" y="422"/>
                    </a:cubicBezTo>
                    <a:cubicBezTo>
                      <a:pt x="1788" y="412"/>
                      <a:pt x="1756" y="411"/>
                      <a:pt x="1741" y="421"/>
                    </a:cubicBezTo>
                    <a:cubicBezTo>
                      <a:pt x="1717" y="436"/>
                      <a:pt x="1708" y="455"/>
                      <a:pt x="1712" y="474"/>
                    </a:cubicBezTo>
                    <a:close/>
                    <a:moveTo>
                      <a:pt x="3119" y="2016"/>
                    </a:moveTo>
                    <a:cubicBezTo>
                      <a:pt x="3131" y="1991"/>
                      <a:pt x="3144" y="1973"/>
                      <a:pt x="3169" y="1970"/>
                    </a:cubicBezTo>
                    <a:cubicBezTo>
                      <a:pt x="3171" y="1970"/>
                      <a:pt x="3172" y="1965"/>
                      <a:pt x="3174" y="1962"/>
                    </a:cubicBezTo>
                    <a:cubicBezTo>
                      <a:pt x="3177" y="1958"/>
                      <a:pt x="3180" y="1953"/>
                      <a:pt x="3183" y="1949"/>
                    </a:cubicBezTo>
                    <a:cubicBezTo>
                      <a:pt x="3193" y="1938"/>
                      <a:pt x="3204" y="1928"/>
                      <a:pt x="3216" y="1915"/>
                    </a:cubicBezTo>
                    <a:cubicBezTo>
                      <a:pt x="3242" y="1931"/>
                      <a:pt x="3247" y="1898"/>
                      <a:pt x="3263" y="1886"/>
                    </a:cubicBezTo>
                    <a:cubicBezTo>
                      <a:pt x="3276" y="1876"/>
                      <a:pt x="3275" y="1841"/>
                      <a:pt x="3265" y="1826"/>
                    </a:cubicBezTo>
                    <a:cubicBezTo>
                      <a:pt x="3250" y="1802"/>
                      <a:pt x="3231" y="1792"/>
                      <a:pt x="3215" y="1796"/>
                    </a:cubicBezTo>
                    <a:cubicBezTo>
                      <a:pt x="3198" y="1775"/>
                      <a:pt x="3185" y="1749"/>
                      <a:pt x="3165" y="1740"/>
                    </a:cubicBezTo>
                    <a:cubicBezTo>
                      <a:pt x="3146" y="1730"/>
                      <a:pt x="3132" y="1721"/>
                      <a:pt x="3122" y="1704"/>
                    </a:cubicBezTo>
                    <a:cubicBezTo>
                      <a:pt x="3121" y="1701"/>
                      <a:pt x="3117" y="1699"/>
                      <a:pt x="3117" y="1699"/>
                    </a:cubicBezTo>
                    <a:cubicBezTo>
                      <a:pt x="3115" y="1719"/>
                      <a:pt x="3115" y="1741"/>
                      <a:pt x="3110" y="1762"/>
                    </a:cubicBezTo>
                    <a:cubicBezTo>
                      <a:pt x="3105" y="1784"/>
                      <a:pt x="3125" y="1805"/>
                      <a:pt x="3112" y="1827"/>
                    </a:cubicBezTo>
                    <a:cubicBezTo>
                      <a:pt x="3110" y="1830"/>
                      <a:pt x="3121" y="1841"/>
                      <a:pt x="3126" y="1847"/>
                    </a:cubicBezTo>
                    <a:cubicBezTo>
                      <a:pt x="3128" y="1850"/>
                      <a:pt x="3132" y="1852"/>
                      <a:pt x="3132" y="1851"/>
                    </a:cubicBezTo>
                    <a:cubicBezTo>
                      <a:pt x="3125" y="1865"/>
                      <a:pt x="3113" y="1878"/>
                      <a:pt x="3114" y="1889"/>
                    </a:cubicBezTo>
                    <a:cubicBezTo>
                      <a:pt x="3118" y="1916"/>
                      <a:pt x="3102" y="1941"/>
                      <a:pt x="3113" y="1967"/>
                    </a:cubicBezTo>
                    <a:cubicBezTo>
                      <a:pt x="3117" y="1980"/>
                      <a:pt x="3116" y="1994"/>
                      <a:pt x="3119" y="2016"/>
                    </a:cubicBezTo>
                    <a:close/>
                    <a:moveTo>
                      <a:pt x="481" y="1783"/>
                    </a:moveTo>
                    <a:cubicBezTo>
                      <a:pt x="452" y="1767"/>
                      <a:pt x="441" y="1797"/>
                      <a:pt x="430" y="1811"/>
                    </a:cubicBezTo>
                    <a:cubicBezTo>
                      <a:pt x="407" y="1843"/>
                      <a:pt x="425" y="1871"/>
                      <a:pt x="450" y="1893"/>
                    </a:cubicBezTo>
                    <a:cubicBezTo>
                      <a:pt x="458" y="1900"/>
                      <a:pt x="471" y="1900"/>
                      <a:pt x="484" y="1904"/>
                    </a:cubicBezTo>
                    <a:cubicBezTo>
                      <a:pt x="487" y="1909"/>
                      <a:pt x="490" y="1919"/>
                      <a:pt x="497" y="1927"/>
                    </a:cubicBezTo>
                    <a:cubicBezTo>
                      <a:pt x="504" y="1936"/>
                      <a:pt x="512" y="1947"/>
                      <a:pt x="522" y="1952"/>
                    </a:cubicBezTo>
                    <a:cubicBezTo>
                      <a:pt x="543" y="1963"/>
                      <a:pt x="565" y="1972"/>
                      <a:pt x="575" y="1994"/>
                    </a:cubicBezTo>
                    <a:cubicBezTo>
                      <a:pt x="566" y="1903"/>
                      <a:pt x="557" y="1811"/>
                      <a:pt x="547" y="1718"/>
                    </a:cubicBezTo>
                    <a:cubicBezTo>
                      <a:pt x="519" y="1708"/>
                      <a:pt x="520" y="1749"/>
                      <a:pt x="497" y="1754"/>
                    </a:cubicBezTo>
                    <a:cubicBezTo>
                      <a:pt x="491" y="1756"/>
                      <a:pt x="487" y="1771"/>
                      <a:pt x="481" y="1783"/>
                    </a:cubicBezTo>
                    <a:close/>
                    <a:moveTo>
                      <a:pt x="392" y="2837"/>
                    </a:moveTo>
                    <a:cubicBezTo>
                      <a:pt x="401" y="2845"/>
                      <a:pt x="409" y="2854"/>
                      <a:pt x="418" y="2859"/>
                    </a:cubicBezTo>
                    <a:cubicBezTo>
                      <a:pt x="425" y="2863"/>
                      <a:pt x="435" y="2861"/>
                      <a:pt x="443" y="2864"/>
                    </a:cubicBezTo>
                    <a:cubicBezTo>
                      <a:pt x="460" y="2871"/>
                      <a:pt x="479" y="2866"/>
                      <a:pt x="484" y="2849"/>
                    </a:cubicBezTo>
                    <a:cubicBezTo>
                      <a:pt x="490" y="2830"/>
                      <a:pt x="490" y="2809"/>
                      <a:pt x="492" y="2789"/>
                    </a:cubicBezTo>
                    <a:cubicBezTo>
                      <a:pt x="493" y="2780"/>
                      <a:pt x="493" y="2771"/>
                      <a:pt x="492" y="2763"/>
                    </a:cubicBezTo>
                    <a:cubicBezTo>
                      <a:pt x="489" y="2753"/>
                      <a:pt x="487" y="2741"/>
                      <a:pt x="480" y="2736"/>
                    </a:cubicBezTo>
                    <a:cubicBezTo>
                      <a:pt x="474" y="2731"/>
                      <a:pt x="460" y="2731"/>
                      <a:pt x="453" y="2735"/>
                    </a:cubicBezTo>
                    <a:cubicBezTo>
                      <a:pt x="446" y="2739"/>
                      <a:pt x="441" y="2750"/>
                      <a:pt x="438" y="2759"/>
                    </a:cubicBezTo>
                    <a:cubicBezTo>
                      <a:pt x="436" y="2768"/>
                      <a:pt x="438" y="2779"/>
                      <a:pt x="438" y="2791"/>
                    </a:cubicBezTo>
                    <a:cubicBezTo>
                      <a:pt x="412" y="2775"/>
                      <a:pt x="390" y="2763"/>
                      <a:pt x="367" y="2791"/>
                    </a:cubicBezTo>
                    <a:cubicBezTo>
                      <a:pt x="366" y="2785"/>
                      <a:pt x="365" y="2782"/>
                      <a:pt x="366" y="2780"/>
                    </a:cubicBezTo>
                    <a:cubicBezTo>
                      <a:pt x="366" y="2754"/>
                      <a:pt x="351" y="2745"/>
                      <a:pt x="328" y="2757"/>
                    </a:cubicBezTo>
                    <a:cubicBezTo>
                      <a:pt x="315" y="2764"/>
                      <a:pt x="303" y="2811"/>
                      <a:pt x="309" y="2825"/>
                    </a:cubicBezTo>
                    <a:cubicBezTo>
                      <a:pt x="310" y="2827"/>
                      <a:pt x="311" y="2830"/>
                      <a:pt x="313" y="2832"/>
                    </a:cubicBezTo>
                    <a:cubicBezTo>
                      <a:pt x="322" y="2841"/>
                      <a:pt x="331" y="2852"/>
                      <a:pt x="342" y="2859"/>
                    </a:cubicBezTo>
                    <a:cubicBezTo>
                      <a:pt x="353" y="2865"/>
                      <a:pt x="368" y="2872"/>
                      <a:pt x="380" y="2859"/>
                    </a:cubicBezTo>
                    <a:cubicBezTo>
                      <a:pt x="385" y="2853"/>
                      <a:pt x="388" y="2844"/>
                      <a:pt x="392" y="2837"/>
                    </a:cubicBezTo>
                    <a:close/>
                    <a:moveTo>
                      <a:pt x="865" y="3301"/>
                    </a:moveTo>
                    <a:cubicBezTo>
                      <a:pt x="836" y="3312"/>
                      <a:pt x="823" y="3327"/>
                      <a:pt x="831" y="3340"/>
                    </a:cubicBezTo>
                    <a:cubicBezTo>
                      <a:pt x="841" y="3356"/>
                      <a:pt x="854" y="3371"/>
                      <a:pt x="868" y="3385"/>
                    </a:cubicBezTo>
                    <a:cubicBezTo>
                      <a:pt x="872" y="3389"/>
                      <a:pt x="884" y="3386"/>
                      <a:pt x="892" y="3386"/>
                    </a:cubicBezTo>
                    <a:cubicBezTo>
                      <a:pt x="897" y="3386"/>
                      <a:pt x="903" y="3383"/>
                      <a:pt x="907" y="3384"/>
                    </a:cubicBezTo>
                    <a:cubicBezTo>
                      <a:pt x="928" y="3386"/>
                      <a:pt x="941" y="3375"/>
                      <a:pt x="944" y="3354"/>
                    </a:cubicBezTo>
                    <a:cubicBezTo>
                      <a:pt x="945" y="3338"/>
                      <a:pt x="937" y="3331"/>
                      <a:pt x="914" y="3330"/>
                    </a:cubicBezTo>
                    <a:cubicBezTo>
                      <a:pt x="911" y="3330"/>
                      <a:pt x="909" y="3328"/>
                      <a:pt x="907" y="3326"/>
                    </a:cubicBezTo>
                    <a:cubicBezTo>
                      <a:pt x="925" y="3307"/>
                      <a:pt x="925" y="3289"/>
                      <a:pt x="905" y="3260"/>
                    </a:cubicBezTo>
                    <a:cubicBezTo>
                      <a:pt x="915" y="3259"/>
                      <a:pt x="924" y="3256"/>
                      <a:pt x="932" y="3257"/>
                    </a:cubicBezTo>
                    <a:cubicBezTo>
                      <a:pt x="950" y="3259"/>
                      <a:pt x="962" y="3249"/>
                      <a:pt x="964" y="3231"/>
                    </a:cubicBezTo>
                    <a:cubicBezTo>
                      <a:pt x="966" y="3217"/>
                      <a:pt x="955" y="3204"/>
                      <a:pt x="939" y="3205"/>
                    </a:cubicBezTo>
                    <a:cubicBezTo>
                      <a:pt x="911" y="3205"/>
                      <a:pt x="883" y="3206"/>
                      <a:pt x="856" y="3208"/>
                    </a:cubicBezTo>
                    <a:cubicBezTo>
                      <a:pt x="838" y="3210"/>
                      <a:pt x="823" y="3229"/>
                      <a:pt x="830" y="3245"/>
                    </a:cubicBezTo>
                    <a:cubicBezTo>
                      <a:pt x="839" y="3265"/>
                      <a:pt x="827" y="3296"/>
                      <a:pt x="865" y="3301"/>
                    </a:cubicBezTo>
                    <a:close/>
                    <a:moveTo>
                      <a:pt x="3257" y="2805"/>
                    </a:moveTo>
                    <a:cubicBezTo>
                      <a:pt x="3256" y="2795"/>
                      <a:pt x="3251" y="2786"/>
                      <a:pt x="3253" y="2779"/>
                    </a:cubicBezTo>
                    <a:cubicBezTo>
                      <a:pt x="3258" y="2764"/>
                      <a:pt x="3250" y="2754"/>
                      <a:pt x="3240" y="2749"/>
                    </a:cubicBezTo>
                    <a:cubicBezTo>
                      <a:pt x="3232" y="2746"/>
                      <a:pt x="3217" y="2745"/>
                      <a:pt x="3213" y="2750"/>
                    </a:cubicBezTo>
                    <a:cubicBezTo>
                      <a:pt x="3206" y="2758"/>
                      <a:pt x="3205" y="2771"/>
                      <a:pt x="3203" y="2782"/>
                    </a:cubicBezTo>
                    <a:cubicBezTo>
                      <a:pt x="3202" y="2787"/>
                      <a:pt x="3204" y="2792"/>
                      <a:pt x="3204" y="2797"/>
                    </a:cubicBezTo>
                    <a:cubicBezTo>
                      <a:pt x="3205" y="2819"/>
                      <a:pt x="3206" y="2841"/>
                      <a:pt x="3208" y="2863"/>
                    </a:cubicBezTo>
                    <a:cubicBezTo>
                      <a:pt x="3208" y="2866"/>
                      <a:pt x="3211" y="2870"/>
                      <a:pt x="3214" y="2873"/>
                    </a:cubicBezTo>
                    <a:cubicBezTo>
                      <a:pt x="3227" y="2886"/>
                      <a:pt x="3280" y="2879"/>
                      <a:pt x="3290" y="2864"/>
                    </a:cubicBezTo>
                    <a:cubicBezTo>
                      <a:pt x="3293" y="2859"/>
                      <a:pt x="3296" y="2854"/>
                      <a:pt x="3300" y="2848"/>
                    </a:cubicBezTo>
                    <a:cubicBezTo>
                      <a:pt x="3309" y="2883"/>
                      <a:pt x="3327" y="2886"/>
                      <a:pt x="3348" y="2874"/>
                    </a:cubicBezTo>
                    <a:cubicBezTo>
                      <a:pt x="3361" y="2867"/>
                      <a:pt x="3371" y="2854"/>
                      <a:pt x="3381" y="2843"/>
                    </a:cubicBezTo>
                    <a:cubicBezTo>
                      <a:pt x="3385" y="2838"/>
                      <a:pt x="3385" y="2830"/>
                      <a:pt x="3385" y="2823"/>
                    </a:cubicBezTo>
                    <a:cubicBezTo>
                      <a:pt x="3385" y="2814"/>
                      <a:pt x="3381" y="2805"/>
                      <a:pt x="3381" y="2796"/>
                    </a:cubicBezTo>
                    <a:cubicBezTo>
                      <a:pt x="3380" y="2779"/>
                      <a:pt x="3367" y="2766"/>
                      <a:pt x="3348" y="2767"/>
                    </a:cubicBezTo>
                    <a:cubicBezTo>
                      <a:pt x="3330" y="2767"/>
                      <a:pt x="3325" y="2778"/>
                      <a:pt x="3327" y="2794"/>
                    </a:cubicBezTo>
                    <a:cubicBezTo>
                      <a:pt x="3327" y="2797"/>
                      <a:pt x="3324" y="2800"/>
                      <a:pt x="3323" y="2804"/>
                    </a:cubicBezTo>
                    <a:cubicBezTo>
                      <a:pt x="3306" y="2784"/>
                      <a:pt x="3287" y="2784"/>
                      <a:pt x="3257" y="2805"/>
                    </a:cubicBezTo>
                    <a:close/>
                    <a:moveTo>
                      <a:pt x="3306" y="824"/>
                    </a:moveTo>
                    <a:cubicBezTo>
                      <a:pt x="3295" y="814"/>
                      <a:pt x="3288" y="805"/>
                      <a:pt x="3279" y="800"/>
                    </a:cubicBezTo>
                    <a:cubicBezTo>
                      <a:pt x="3271" y="795"/>
                      <a:pt x="3260" y="796"/>
                      <a:pt x="3251" y="793"/>
                    </a:cubicBezTo>
                    <a:cubicBezTo>
                      <a:pt x="3232" y="787"/>
                      <a:pt x="3210" y="801"/>
                      <a:pt x="3210" y="819"/>
                    </a:cubicBezTo>
                    <a:cubicBezTo>
                      <a:pt x="3210" y="846"/>
                      <a:pt x="3211" y="873"/>
                      <a:pt x="3213" y="900"/>
                    </a:cubicBezTo>
                    <a:cubicBezTo>
                      <a:pt x="3213" y="914"/>
                      <a:pt x="3220" y="926"/>
                      <a:pt x="3237" y="926"/>
                    </a:cubicBezTo>
                    <a:cubicBezTo>
                      <a:pt x="3254" y="925"/>
                      <a:pt x="3261" y="913"/>
                      <a:pt x="3260" y="896"/>
                    </a:cubicBezTo>
                    <a:cubicBezTo>
                      <a:pt x="3259" y="885"/>
                      <a:pt x="3261" y="875"/>
                      <a:pt x="3263" y="862"/>
                    </a:cubicBezTo>
                    <a:cubicBezTo>
                      <a:pt x="3286" y="884"/>
                      <a:pt x="3308" y="890"/>
                      <a:pt x="3332" y="867"/>
                    </a:cubicBezTo>
                    <a:cubicBezTo>
                      <a:pt x="3333" y="875"/>
                      <a:pt x="3331" y="882"/>
                      <a:pt x="3334" y="885"/>
                    </a:cubicBezTo>
                    <a:cubicBezTo>
                      <a:pt x="3340" y="892"/>
                      <a:pt x="3349" y="904"/>
                      <a:pt x="3355" y="903"/>
                    </a:cubicBezTo>
                    <a:cubicBezTo>
                      <a:pt x="3365" y="902"/>
                      <a:pt x="3378" y="894"/>
                      <a:pt x="3382" y="885"/>
                    </a:cubicBezTo>
                    <a:cubicBezTo>
                      <a:pt x="3388" y="873"/>
                      <a:pt x="3387" y="858"/>
                      <a:pt x="3387" y="844"/>
                    </a:cubicBezTo>
                    <a:cubicBezTo>
                      <a:pt x="3388" y="830"/>
                      <a:pt x="3347" y="792"/>
                      <a:pt x="3333" y="792"/>
                    </a:cubicBezTo>
                    <a:cubicBezTo>
                      <a:pt x="3312" y="792"/>
                      <a:pt x="3308" y="807"/>
                      <a:pt x="3306" y="824"/>
                    </a:cubicBezTo>
                    <a:close/>
                    <a:moveTo>
                      <a:pt x="2803" y="381"/>
                    </a:moveTo>
                    <a:cubicBezTo>
                      <a:pt x="2805" y="379"/>
                      <a:pt x="2808" y="378"/>
                      <a:pt x="2811" y="377"/>
                    </a:cubicBezTo>
                    <a:cubicBezTo>
                      <a:pt x="2824" y="376"/>
                      <a:pt x="2831" y="369"/>
                      <a:pt x="2834" y="357"/>
                    </a:cubicBezTo>
                    <a:cubicBezTo>
                      <a:pt x="2837" y="343"/>
                      <a:pt x="2830" y="335"/>
                      <a:pt x="2820" y="329"/>
                    </a:cubicBezTo>
                    <a:cubicBezTo>
                      <a:pt x="2818" y="327"/>
                      <a:pt x="2813" y="326"/>
                      <a:pt x="2812" y="324"/>
                    </a:cubicBezTo>
                    <a:cubicBezTo>
                      <a:pt x="2803" y="300"/>
                      <a:pt x="2789" y="289"/>
                      <a:pt x="2764" y="305"/>
                    </a:cubicBezTo>
                    <a:cubicBezTo>
                      <a:pt x="2762" y="306"/>
                      <a:pt x="2758" y="304"/>
                      <a:pt x="2755" y="303"/>
                    </a:cubicBezTo>
                    <a:cubicBezTo>
                      <a:pt x="2738" y="300"/>
                      <a:pt x="2724" y="309"/>
                      <a:pt x="2722" y="326"/>
                    </a:cubicBezTo>
                    <a:cubicBezTo>
                      <a:pt x="2720" y="342"/>
                      <a:pt x="2729" y="351"/>
                      <a:pt x="2749" y="352"/>
                    </a:cubicBezTo>
                    <a:cubicBezTo>
                      <a:pt x="2752" y="352"/>
                      <a:pt x="2754" y="353"/>
                      <a:pt x="2754" y="353"/>
                    </a:cubicBezTo>
                    <a:cubicBezTo>
                      <a:pt x="2751" y="367"/>
                      <a:pt x="2745" y="380"/>
                      <a:pt x="2747" y="391"/>
                    </a:cubicBezTo>
                    <a:cubicBezTo>
                      <a:pt x="2750" y="403"/>
                      <a:pt x="2760" y="414"/>
                      <a:pt x="2767" y="424"/>
                    </a:cubicBezTo>
                    <a:cubicBezTo>
                      <a:pt x="2757" y="424"/>
                      <a:pt x="2743" y="427"/>
                      <a:pt x="2730" y="425"/>
                    </a:cubicBezTo>
                    <a:cubicBezTo>
                      <a:pt x="2714" y="423"/>
                      <a:pt x="2706" y="430"/>
                      <a:pt x="2701" y="443"/>
                    </a:cubicBezTo>
                    <a:cubicBezTo>
                      <a:pt x="2696" y="458"/>
                      <a:pt x="2704" y="468"/>
                      <a:pt x="2717" y="471"/>
                    </a:cubicBezTo>
                    <a:cubicBezTo>
                      <a:pt x="2737" y="474"/>
                      <a:pt x="2758" y="474"/>
                      <a:pt x="2778" y="474"/>
                    </a:cubicBezTo>
                    <a:cubicBezTo>
                      <a:pt x="2785" y="475"/>
                      <a:pt x="2792" y="473"/>
                      <a:pt x="2799" y="475"/>
                    </a:cubicBezTo>
                    <a:cubicBezTo>
                      <a:pt x="2819" y="478"/>
                      <a:pt x="2842" y="458"/>
                      <a:pt x="2834" y="439"/>
                    </a:cubicBezTo>
                    <a:cubicBezTo>
                      <a:pt x="2825" y="420"/>
                      <a:pt x="2837" y="388"/>
                      <a:pt x="2803" y="381"/>
                    </a:cubicBezTo>
                    <a:close/>
                    <a:moveTo>
                      <a:pt x="1321" y="3048"/>
                    </a:moveTo>
                    <a:cubicBezTo>
                      <a:pt x="1320" y="3045"/>
                      <a:pt x="1320" y="3041"/>
                      <a:pt x="1318" y="3039"/>
                    </a:cubicBezTo>
                    <a:cubicBezTo>
                      <a:pt x="1301" y="3027"/>
                      <a:pt x="1283" y="3015"/>
                      <a:pt x="1266" y="3003"/>
                    </a:cubicBezTo>
                    <a:cubicBezTo>
                      <a:pt x="1247" y="2988"/>
                      <a:pt x="1209" y="3011"/>
                      <a:pt x="1202" y="2970"/>
                    </a:cubicBezTo>
                    <a:cubicBezTo>
                      <a:pt x="1202" y="2969"/>
                      <a:pt x="1199" y="2968"/>
                      <a:pt x="1197" y="2967"/>
                    </a:cubicBezTo>
                    <a:cubicBezTo>
                      <a:pt x="1185" y="2963"/>
                      <a:pt x="1173" y="2957"/>
                      <a:pt x="1160" y="2955"/>
                    </a:cubicBezTo>
                    <a:cubicBezTo>
                      <a:pt x="1155" y="2954"/>
                      <a:pt x="1145" y="2965"/>
                      <a:pt x="1145" y="2971"/>
                    </a:cubicBezTo>
                    <a:cubicBezTo>
                      <a:pt x="1144" y="2985"/>
                      <a:pt x="1169" y="3006"/>
                      <a:pt x="1185" y="3011"/>
                    </a:cubicBezTo>
                    <a:cubicBezTo>
                      <a:pt x="1202" y="3017"/>
                      <a:pt x="1218" y="3024"/>
                      <a:pt x="1233" y="3034"/>
                    </a:cubicBezTo>
                    <a:cubicBezTo>
                      <a:pt x="1249" y="3044"/>
                      <a:pt x="1261" y="3062"/>
                      <a:pt x="1278" y="3068"/>
                    </a:cubicBezTo>
                    <a:cubicBezTo>
                      <a:pt x="1288" y="3072"/>
                      <a:pt x="1305" y="3060"/>
                      <a:pt x="1318" y="3055"/>
                    </a:cubicBezTo>
                    <a:cubicBezTo>
                      <a:pt x="1320" y="3055"/>
                      <a:pt x="1320" y="3051"/>
                      <a:pt x="1321" y="3048"/>
                    </a:cubicBezTo>
                    <a:close/>
                    <a:moveTo>
                      <a:pt x="1150" y="697"/>
                    </a:moveTo>
                    <a:cubicBezTo>
                      <a:pt x="1155" y="696"/>
                      <a:pt x="1158" y="695"/>
                      <a:pt x="1162" y="695"/>
                    </a:cubicBezTo>
                    <a:cubicBezTo>
                      <a:pt x="1189" y="690"/>
                      <a:pt x="1208" y="671"/>
                      <a:pt x="1229" y="655"/>
                    </a:cubicBezTo>
                    <a:cubicBezTo>
                      <a:pt x="1233" y="651"/>
                      <a:pt x="1235" y="634"/>
                      <a:pt x="1233" y="634"/>
                    </a:cubicBezTo>
                    <a:cubicBezTo>
                      <a:pt x="1219" y="629"/>
                      <a:pt x="1204" y="621"/>
                      <a:pt x="1190" y="623"/>
                    </a:cubicBezTo>
                    <a:cubicBezTo>
                      <a:pt x="1177" y="625"/>
                      <a:pt x="1160" y="636"/>
                      <a:pt x="1155" y="648"/>
                    </a:cubicBezTo>
                    <a:cubicBezTo>
                      <a:pt x="1144" y="674"/>
                      <a:pt x="1120" y="674"/>
                      <a:pt x="1101" y="678"/>
                    </a:cubicBezTo>
                    <a:cubicBezTo>
                      <a:pt x="1077" y="683"/>
                      <a:pt x="1073" y="703"/>
                      <a:pt x="1062" y="718"/>
                    </a:cubicBezTo>
                    <a:cubicBezTo>
                      <a:pt x="1060" y="720"/>
                      <a:pt x="1070" y="734"/>
                      <a:pt x="1071" y="734"/>
                    </a:cubicBezTo>
                    <a:cubicBezTo>
                      <a:pt x="1089" y="728"/>
                      <a:pt x="1114" y="725"/>
                      <a:pt x="1123" y="711"/>
                    </a:cubicBezTo>
                    <a:cubicBezTo>
                      <a:pt x="1132" y="698"/>
                      <a:pt x="1133" y="685"/>
                      <a:pt x="1150" y="697"/>
                    </a:cubicBezTo>
                    <a:close/>
                    <a:moveTo>
                      <a:pt x="3067" y="2428"/>
                    </a:moveTo>
                    <a:cubicBezTo>
                      <a:pt x="3065" y="2420"/>
                      <a:pt x="3063" y="2411"/>
                      <a:pt x="3060" y="2404"/>
                    </a:cubicBezTo>
                    <a:cubicBezTo>
                      <a:pt x="3057" y="2398"/>
                      <a:pt x="3052" y="2391"/>
                      <a:pt x="3047" y="2390"/>
                    </a:cubicBezTo>
                    <a:cubicBezTo>
                      <a:pt x="3042" y="2390"/>
                      <a:pt x="3033" y="2394"/>
                      <a:pt x="3029" y="2398"/>
                    </a:cubicBezTo>
                    <a:cubicBezTo>
                      <a:pt x="3016" y="2419"/>
                      <a:pt x="3001" y="2439"/>
                      <a:pt x="2994" y="2462"/>
                    </a:cubicBezTo>
                    <a:cubicBezTo>
                      <a:pt x="2988" y="2481"/>
                      <a:pt x="2991" y="2500"/>
                      <a:pt x="2967" y="2510"/>
                    </a:cubicBezTo>
                    <a:cubicBezTo>
                      <a:pt x="2957" y="2514"/>
                      <a:pt x="2955" y="2537"/>
                      <a:pt x="2952" y="2552"/>
                    </a:cubicBezTo>
                    <a:cubicBezTo>
                      <a:pt x="2951" y="2555"/>
                      <a:pt x="2962" y="2565"/>
                      <a:pt x="2967" y="2564"/>
                    </a:cubicBezTo>
                    <a:cubicBezTo>
                      <a:pt x="2983" y="2564"/>
                      <a:pt x="3003" y="2542"/>
                      <a:pt x="3007" y="2526"/>
                    </a:cubicBezTo>
                    <a:cubicBezTo>
                      <a:pt x="3012" y="2510"/>
                      <a:pt x="3017" y="2493"/>
                      <a:pt x="3026" y="2479"/>
                    </a:cubicBezTo>
                    <a:cubicBezTo>
                      <a:pt x="3035" y="2465"/>
                      <a:pt x="3050" y="2454"/>
                      <a:pt x="3062" y="2440"/>
                    </a:cubicBezTo>
                    <a:cubicBezTo>
                      <a:pt x="3065" y="2437"/>
                      <a:pt x="3066" y="2432"/>
                      <a:pt x="3067" y="2428"/>
                    </a:cubicBezTo>
                    <a:close/>
                    <a:moveTo>
                      <a:pt x="703" y="2460"/>
                    </a:moveTo>
                    <a:cubicBezTo>
                      <a:pt x="702" y="2456"/>
                      <a:pt x="702" y="2454"/>
                      <a:pt x="701" y="2451"/>
                    </a:cubicBezTo>
                    <a:cubicBezTo>
                      <a:pt x="697" y="2423"/>
                      <a:pt x="677" y="2403"/>
                      <a:pt x="661" y="2381"/>
                    </a:cubicBezTo>
                    <a:cubicBezTo>
                      <a:pt x="653" y="2370"/>
                      <a:pt x="640" y="2373"/>
                      <a:pt x="634" y="2386"/>
                    </a:cubicBezTo>
                    <a:cubicBezTo>
                      <a:pt x="623" y="2413"/>
                      <a:pt x="635" y="2447"/>
                      <a:pt x="662" y="2462"/>
                    </a:cubicBezTo>
                    <a:cubicBezTo>
                      <a:pt x="668" y="2466"/>
                      <a:pt x="673" y="2473"/>
                      <a:pt x="675" y="2480"/>
                    </a:cubicBezTo>
                    <a:cubicBezTo>
                      <a:pt x="683" y="2508"/>
                      <a:pt x="689" y="2537"/>
                      <a:pt x="721" y="2548"/>
                    </a:cubicBezTo>
                    <a:cubicBezTo>
                      <a:pt x="726" y="2550"/>
                      <a:pt x="738" y="2546"/>
                      <a:pt x="740" y="2541"/>
                    </a:cubicBezTo>
                    <a:cubicBezTo>
                      <a:pt x="747" y="2525"/>
                      <a:pt x="725" y="2491"/>
                      <a:pt x="708" y="2485"/>
                    </a:cubicBezTo>
                    <a:cubicBezTo>
                      <a:pt x="704" y="2483"/>
                      <a:pt x="701" y="2475"/>
                      <a:pt x="700" y="2470"/>
                    </a:cubicBezTo>
                    <a:cubicBezTo>
                      <a:pt x="699" y="2467"/>
                      <a:pt x="702" y="2463"/>
                      <a:pt x="703" y="2460"/>
                    </a:cubicBezTo>
                    <a:close/>
                    <a:moveTo>
                      <a:pt x="2511" y="711"/>
                    </a:moveTo>
                    <a:cubicBezTo>
                      <a:pt x="2511" y="709"/>
                      <a:pt x="2512" y="706"/>
                      <a:pt x="2512" y="703"/>
                    </a:cubicBezTo>
                    <a:cubicBezTo>
                      <a:pt x="2498" y="691"/>
                      <a:pt x="2485" y="677"/>
                      <a:pt x="2469" y="667"/>
                    </a:cubicBezTo>
                    <a:cubicBezTo>
                      <a:pt x="2455" y="657"/>
                      <a:pt x="2432" y="655"/>
                      <a:pt x="2422" y="643"/>
                    </a:cubicBezTo>
                    <a:cubicBezTo>
                      <a:pt x="2402" y="619"/>
                      <a:pt x="2378" y="604"/>
                      <a:pt x="2349" y="611"/>
                    </a:cubicBezTo>
                    <a:cubicBezTo>
                      <a:pt x="2344" y="612"/>
                      <a:pt x="2337" y="618"/>
                      <a:pt x="2335" y="622"/>
                    </a:cubicBezTo>
                    <a:cubicBezTo>
                      <a:pt x="2334" y="627"/>
                      <a:pt x="2339" y="634"/>
                      <a:pt x="2343" y="638"/>
                    </a:cubicBezTo>
                    <a:cubicBezTo>
                      <a:pt x="2349" y="644"/>
                      <a:pt x="2358" y="647"/>
                      <a:pt x="2364" y="653"/>
                    </a:cubicBezTo>
                    <a:cubicBezTo>
                      <a:pt x="2383" y="671"/>
                      <a:pt x="2403" y="681"/>
                      <a:pt x="2431" y="676"/>
                    </a:cubicBezTo>
                    <a:cubicBezTo>
                      <a:pt x="2434" y="676"/>
                      <a:pt x="2442" y="680"/>
                      <a:pt x="2442" y="682"/>
                    </a:cubicBezTo>
                    <a:cubicBezTo>
                      <a:pt x="2445" y="714"/>
                      <a:pt x="2473" y="711"/>
                      <a:pt x="2492" y="719"/>
                    </a:cubicBezTo>
                    <a:cubicBezTo>
                      <a:pt x="2496" y="721"/>
                      <a:pt x="2504" y="714"/>
                      <a:pt x="2511" y="711"/>
                    </a:cubicBezTo>
                    <a:close/>
                    <a:moveTo>
                      <a:pt x="2503" y="3010"/>
                    </a:moveTo>
                    <a:cubicBezTo>
                      <a:pt x="2500" y="3011"/>
                      <a:pt x="2498" y="3011"/>
                      <a:pt x="2496" y="3012"/>
                    </a:cubicBezTo>
                    <a:cubicBezTo>
                      <a:pt x="2466" y="3017"/>
                      <a:pt x="2446" y="3038"/>
                      <a:pt x="2423" y="3055"/>
                    </a:cubicBezTo>
                    <a:cubicBezTo>
                      <a:pt x="2420" y="3058"/>
                      <a:pt x="2421" y="3074"/>
                      <a:pt x="2424" y="3074"/>
                    </a:cubicBezTo>
                    <a:cubicBezTo>
                      <a:pt x="2437" y="3079"/>
                      <a:pt x="2452" y="3085"/>
                      <a:pt x="2464" y="3082"/>
                    </a:cubicBezTo>
                    <a:cubicBezTo>
                      <a:pt x="2477" y="3078"/>
                      <a:pt x="2493" y="3067"/>
                      <a:pt x="2498" y="3055"/>
                    </a:cubicBezTo>
                    <a:cubicBezTo>
                      <a:pt x="2509" y="3032"/>
                      <a:pt x="2531" y="3029"/>
                      <a:pt x="2548" y="3026"/>
                    </a:cubicBezTo>
                    <a:cubicBezTo>
                      <a:pt x="2573" y="3021"/>
                      <a:pt x="2578" y="3001"/>
                      <a:pt x="2591" y="2986"/>
                    </a:cubicBezTo>
                    <a:cubicBezTo>
                      <a:pt x="2592" y="2985"/>
                      <a:pt x="2583" y="2971"/>
                      <a:pt x="2582" y="2971"/>
                    </a:cubicBezTo>
                    <a:cubicBezTo>
                      <a:pt x="2564" y="2977"/>
                      <a:pt x="2542" y="2980"/>
                      <a:pt x="2532" y="2993"/>
                    </a:cubicBezTo>
                    <a:cubicBezTo>
                      <a:pt x="2522" y="3005"/>
                      <a:pt x="2523" y="3023"/>
                      <a:pt x="2503" y="3010"/>
                    </a:cubicBezTo>
                    <a:close/>
                    <a:moveTo>
                      <a:pt x="2980" y="1113"/>
                    </a:moveTo>
                    <a:cubicBezTo>
                      <a:pt x="2973" y="1119"/>
                      <a:pt x="2968" y="1121"/>
                      <a:pt x="2967" y="1125"/>
                    </a:cubicBezTo>
                    <a:cubicBezTo>
                      <a:pt x="2961" y="1138"/>
                      <a:pt x="2981" y="1179"/>
                      <a:pt x="2994" y="1181"/>
                    </a:cubicBezTo>
                    <a:cubicBezTo>
                      <a:pt x="3007" y="1184"/>
                      <a:pt x="3015" y="1186"/>
                      <a:pt x="3007" y="1202"/>
                    </a:cubicBezTo>
                    <a:cubicBezTo>
                      <a:pt x="3005" y="1207"/>
                      <a:pt x="3007" y="1216"/>
                      <a:pt x="3010" y="1222"/>
                    </a:cubicBezTo>
                    <a:cubicBezTo>
                      <a:pt x="3021" y="1243"/>
                      <a:pt x="3033" y="1263"/>
                      <a:pt x="3045" y="1282"/>
                    </a:cubicBezTo>
                    <a:cubicBezTo>
                      <a:pt x="3051" y="1291"/>
                      <a:pt x="3059" y="1297"/>
                      <a:pt x="3070" y="1288"/>
                    </a:cubicBezTo>
                    <a:cubicBezTo>
                      <a:pt x="3078" y="1280"/>
                      <a:pt x="3083" y="1250"/>
                      <a:pt x="3077" y="1242"/>
                    </a:cubicBezTo>
                    <a:cubicBezTo>
                      <a:pt x="3069" y="1232"/>
                      <a:pt x="3063" y="1218"/>
                      <a:pt x="3052" y="1212"/>
                    </a:cubicBezTo>
                    <a:cubicBezTo>
                      <a:pt x="3028" y="1199"/>
                      <a:pt x="3029" y="1174"/>
                      <a:pt x="3018" y="1154"/>
                    </a:cubicBezTo>
                    <a:cubicBezTo>
                      <a:pt x="3010" y="1138"/>
                      <a:pt x="2993" y="1127"/>
                      <a:pt x="2980" y="1113"/>
                    </a:cubicBezTo>
                    <a:close/>
                    <a:moveTo>
                      <a:pt x="731" y="1114"/>
                    </a:moveTo>
                    <a:cubicBezTo>
                      <a:pt x="724" y="1110"/>
                      <a:pt x="714" y="1102"/>
                      <a:pt x="712" y="1104"/>
                    </a:cubicBezTo>
                    <a:cubicBezTo>
                      <a:pt x="698" y="1116"/>
                      <a:pt x="676" y="1120"/>
                      <a:pt x="673" y="1145"/>
                    </a:cubicBezTo>
                    <a:cubicBezTo>
                      <a:pt x="670" y="1161"/>
                      <a:pt x="662" y="1181"/>
                      <a:pt x="650" y="1190"/>
                    </a:cubicBezTo>
                    <a:cubicBezTo>
                      <a:pt x="626" y="1209"/>
                      <a:pt x="611" y="1234"/>
                      <a:pt x="618" y="1261"/>
                    </a:cubicBezTo>
                    <a:cubicBezTo>
                      <a:pt x="619" y="1267"/>
                      <a:pt x="625" y="1275"/>
                      <a:pt x="629" y="1275"/>
                    </a:cubicBezTo>
                    <a:cubicBezTo>
                      <a:pt x="635" y="1276"/>
                      <a:pt x="642" y="1272"/>
                      <a:pt x="647" y="1267"/>
                    </a:cubicBezTo>
                    <a:cubicBezTo>
                      <a:pt x="652" y="1262"/>
                      <a:pt x="655" y="1253"/>
                      <a:pt x="660" y="1248"/>
                    </a:cubicBezTo>
                    <a:cubicBezTo>
                      <a:pt x="677" y="1229"/>
                      <a:pt x="687" y="1209"/>
                      <a:pt x="684" y="1183"/>
                    </a:cubicBezTo>
                    <a:cubicBezTo>
                      <a:pt x="684" y="1178"/>
                      <a:pt x="688" y="1169"/>
                      <a:pt x="690" y="1169"/>
                    </a:cubicBezTo>
                    <a:cubicBezTo>
                      <a:pt x="724" y="1167"/>
                      <a:pt x="716" y="1135"/>
                      <a:pt x="731" y="1114"/>
                    </a:cubicBezTo>
                    <a:close/>
                    <a:moveTo>
                      <a:pt x="2501" y="189"/>
                    </a:moveTo>
                    <a:cubicBezTo>
                      <a:pt x="2501" y="166"/>
                      <a:pt x="2446" y="134"/>
                      <a:pt x="2430" y="143"/>
                    </a:cubicBezTo>
                    <a:cubicBezTo>
                      <a:pt x="2429" y="143"/>
                      <a:pt x="2429" y="144"/>
                      <a:pt x="2428" y="144"/>
                    </a:cubicBezTo>
                    <a:cubicBezTo>
                      <a:pt x="2421" y="148"/>
                      <a:pt x="2413" y="151"/>
                      <a:pt x="2407" y="156"/>
                    </a:cubicBezTo>
                    <a:cubicBezTo>
                      <a:pt x="2400" y="162"/>
                      <a:pt x="2390" y="171"/>
                      <a:pt x="2391" y="178"/>
                    </a:cubicBezTo>
                    <a:cubicBezTo>
                      <a:pt x="2393" y="186"/>
                      <a:pt x="2402" y="194"/>
                      <a:pt x="2410" y="200"/>
                    </a:cubicBezTo>
                    <a:cubicBezTo>
                      <a:pt x="2414" y="203"/>
                      <a:pt x="2423" y="200"/>
                      <a:pt x="2427" y="203"/>
                    </a:cubicBezTo>
                    <a:cubicBezTo>
                      <a:pt x="2449" y="222"/>
                      <a:pt x="2470" y="197"/>
                      <a:pt x="2491" y="202"/>
                    </a:cubicBezTo>
                    <a:cubicBezTo>
                      <a:pt x="2494" y="202"/>
                      <a:pt x="2499" y="192"/>
                      <a:pt x="2501" y="189"/>
                    </a:cubicBezTo>
                    <a:close/>
                    <a:moveTo>
                      <a:pt x="3546" y="1187"/>
                    </a:moveTo>
                    <a:cubicBezTo>
                      <a:pt x="3544" y="1181"/>
                      <a:pt x="3543" y="1177"/>
                      <a:pt x="3542" y="1174"/>
                    </a:cubicBezTo>
                    <a:cubicBezTo>
                      <a:pt x="3534" y="1160"/>
                      <a:pt x="3528" y="1146"/>
                      <a:pt x="3518" y="1134"/>
                    </a:cubicBezTo>
                    <a:cubicBezTo>
                      <a:pt x="3513" y="1128"/>
                      <a:pt x="3500" y="1124"/>
                      <a:pt x="3494" y="1127"/>
                    </a:cubicBezTo>
                    <a:cubicBezTo>
                      <a:pt x="3488" y="1129"/>
                      <a:pt x="3484" y="1141"/>
                      <a:pt x="3481" y="1149"/>
                    </a:cubicBezTo>
                    <a:cubicBezTo>
                      <a:pt x="3479" y="1154"/>
                      <a:pt x="3479" y="1161"/>
                      <a:pt x="3478" y="1167"/>
                    </a:cubicBezTo>
                    <a:cubicBezTo>
                      <a:pt x="3477" y="1174"/>
                      <a:pt x="3475" y="1181"/>
                      <a:pt x="3477" y="1187"/>
                    </a:cubicBezTo>
                    <a:cubicBezTo>
                      <a:pt x="3479" y="1198"/>
                      <a:pt x="3483" y="1209"/>
                      <a:pt x="3487" y="1220"/>
                    </a:cubicBezTo>
                    <a:cubicBezTo>
                      <a:pt x="3491" y="1234"/>
                      <a:pt x="3512" y="1242"/>
                      <a:pt x="3520" y="1232"/>
                    </a:cubicBezTo>
                    <a:cubicBezTo>
                      <a:pt x="3531" y="1218"/>
                      <a:pt x="3538" y="1202"/>
                      <a:pt x="3546" y="1187"/>
                    </a:cubicBezTo>
                    <a:close/>
                    <a:moveTo>
                      <a:pt x="2526" y="3481"/>
                    </a:moveTo>
                    <a:cubicBezTo>
                      <a:pt x="2514" y="3484"/>
                      <a:pt x="2499" y="3487"/>
                      <a:pt x="2485" y="3494"/>
                    </a:cubicBezTo>
                    <a:cubicBezTo>
                      <a:pt x="2479" y="3497"/>
                      <a:pt x="2474" y="3508"/>
                      <a:pt x="2475" y="3515"/>
                    </a:cubicBezTo>
                    <a:cubicBezTo>
                      <a:pt x="2475" y="3522"/>
                      <a:pt x="2483" y="3529"/>
                      <a:pt x="2490" y="3534"/>
                    </a:cubicBezTo>
                    <a:cubicBezTo>
                      <a:pt x="2495" y="3537"/>
                      <a:pt x="2504" y="3537"/>
                      <a:pt x="2507" y="3541"/>
                    </a:cubicBezTo>
                    <a:cubicBezTo>
                      <a:pt x="2520" y="3555"/>
                      <a:pt x="2531" y="3548"/>
                      <a:pt x="2543" y="3542"/>
                    </a:cubicBezTo>
                    <a:cubicBezTo>
                      <a:pt x="2553" y="3538"/>
                      <a:pt x="2563" y="3533"/>
                      <a:pt x="2571" y="3525"/>
                    </a:cubicBezTo>
                    <a:cubicBezTo>
                      <a:pt x="2577" y="3519"/>
                      <a:pt x="2582" y="3510"/>
                      <a:pt x="2584" y="3501"/>
                    </a:cubicBezTo>
                    <a:cubicBezTo>
                      <a:pt x="2585" y="3497"/>
                      <a:pt x="2577" y="3488"/>
                      <a:pt x="2571" y="3487"/>
                    </a:cubicBezTo>
                    <a:cubicBezTo>
                      <a:pt x="2558" y="3483"/>
                      <a:pt x="2543" y="3483"/>
                      <a:pt x="2526" y="3481"/>
                    </a:cubicBezTo>
                    <a:close/>
                    <a:moveTo>
                      <a:pt x="184" y="1221"/>
                    </a:moveTo>
                    <a:cubicBezTo>
                      <a:pt x="198" y="1220"/>
                      <a:pt x="206" y="1212"/>
                      <a:pt x="208" y="1197"/>
                    </a:cubicBezTo>
                    <a:cubicBezTo>
                      <a:pt x="210" y="1179"/>
                      <a:pt x="227" y="1161"/>
                      <a:pt x="209" y="1142"/>
                    </a:cubicBezTo>
                    <a:cubicBezTo>
                      <a:pt x="208" y="1142"/>
                      <a:pt x="210" y="1139"/>
                      <a:pt x="211" y="1137"/>
                    </a:cubicBezTo>
                    <a:cubicBezTo>
                      <a:pt x="214" y="1125"/>
                      <a:pt x="212" y="1115"/>
                      <a:pt x="199" y="1112"/>
                    </a:cubicBezTo>
                    <a:cubicBezTo>
                      <a:pt x="186" y="1107"/>
                      <a:pt x="176" y="1113"/>
                      <a:pt x="170" y="1126"/>
                    </a:cubicBezTo>
                    <a:cubicBezTo>
                      <a:pt x="167" y="1134"/>
                      <a:pt x="163" y="1142"/>
                      <a:pt x="157" y="1149"/>
                    </a:cubicBezTo>
                    <a:cubicBezTo>
                      <a:pt x="146" y="1164"/>
                      <a:pt x="158" y="1213"/>
                      <a:pt x="176" y="1220"/>
                    </a:cubicBezTo>
                    <a:cubicBezTo>
                      <a:pt x="178" y="1221"/>
                      <a:pt x="181" y="1221"/>
                      <a:pt x="184" y="1221"/>
                    </a:cubicBezTo>
                    <a:close/>
                    <a:moveTo>
                      <a:pt x="3470" y="2527"/>
                    </a:moveTo>
                    <a:cubicBezTo>
                      <a:pt x="3466" y="2546"/>
                      <a:pt x="3476" y="2553"/>
                      <a:pt x="3490" y="2555"/>
                    </a:cubicBezTo>
                    <a:cubicBezTo>
                      <a:pt x="3506" y="2559"/>
                      <a:pt x="3506" y="2546"/>
                      <a:pt x="3510" y="2536"/>
                    </a:cubicBezTo>
                    <a:cubicBezTo>
                      <a:pt x="3513" y="2530"/>
                      <a:pt x="3517" y="2524"/>
                      <a:pt x="3521" y="2519"/>
                    </a:cubicBezTo>
                    <a:cubicBezTo>
                      <a:pt x="3530" y="2507"/>
                      <a:pt x="3536" y="2497"/>
                      <a:pt x="3526" y="2483"/>
                    </a:cubicBezTo>
                    <a:cubicBezTo>
                      <a:pt x="3521" y="2478"/>
                      <a:pt x="3520" y="2471"/>
                      <a:pt x="3515" y="2466"/>
                    </a:cubicBezTo>
                    <a:cubicBezTo>
                      <a:pt x="3509" y="2459"/>
                      <a:pt x="3502" y="2450"/>
                      <a:pt x="3494" y="2449"/>
                    </a:cubicBezTo>
                    <a:cubicBezTo>
                      <a:pt x="3487" y="2448"/>
                      <a:pt x="3472" y="2457"/>
                      <a:pt x="3472" y="2461"/>
                    </a:cubicBezTo>
                    <a:cubicBezTo>
                      <a:pt x="3472" y="2480"/>
                      <a:pt x="3451" y="2499"/>
                      <a:pt x="3469" y="2519"/>
                    </a:cubicBezTo>
                    <a:cubicBezTo>
                      <a:pt x="3471" y="2520"/>
                      <a:pt x="3470" y="2525"/>
                      <a:pt x="3470" y="2527"/>
                    </a:cubicBezTo>
                    <a:close/>
                    <a:moveTo>
                      <a:pt x="1262" y="3500"/>
                    </a:moveTo>
                    <a:cubicBezTo>
                      <a:pt x="1263" y="3477"/>
                      <a:pt x="1221" y="3459"/>
                      <a:pt x="1199" y="3468"/>
                    </a:cubicBezTo>
                    <a:cubicBezTo>
                      <a:pt x="1192" y="3470"/>
                      <a:pt x="1184" y="3472"/>
                      <a:pt x="1177" y="3472"/>
                    </a:cubicBezTo>
                    <a:cubicBezTo>
                      <a:pt x="1163" y="3472"/>
                      <a:pt x="1156" y="3481"/>
                      <a:pt x="1156" y="3493"/>
                    </a:cubicBezTo>
                    <a:cubicBezTo>
                      <a:pt x="1155" y="3499"/>
                      <a:pt x="1163" y="3507"/>
                      <a:pt x="1169" y="3512"/>
                    </a:cubicBezTo>
                    <a:cubicBezTo>
                      <a:pt x="1176" y="3518"/>
                      <a:pt x="1187" y="3521"/>
                      <a:pt x="1194" y="3527"/>
                    </a:cubicBezTo>
                    <a:cubicBezTo>
                      <a:pt x="1215" y="3547"/>
                      <a:pt x="1228" y="3523"/>
                      <a:pt x="1244" y="3518"/>
                    </a:cubicBezTo>
                    <a:cubicBezTo>
                      <a:pt x="1251" y="3515"/>
                      <a:pt x="1256" y="3506"/>
                      <a:pt x="1262" y="3499"/>
                    </a:cubicBezTo>
                    <a:cubicBezTo>
                      <a:pt x="1262" y="3499"/>
                      <a:pt x="1262" y="3498"/>
                      <a:pt x="1262" y="3500"/>
                    </a:cubicBezTo>
                    <a:close/>
                    <a:moveTo>
                      <a:pt x="230" y="2481"/>
                    </a:moveTo>
                    <a:cubicBezTo>
                      <a:pt x="228" y="2474"/>
                      <a:pt x="227" y="2463"/>
                      <a:pt x="222" y="2454"/>
                    </a:cubicBezTo>
                    <a:cubicBezTo>
                      <a:pt x="218" y="2446"/>
                      <a:pt x="210" y="2435"/>
                      <a:pt x="202" y="2434"/>
                    </a:cubicBezTo>
                    <a:cubicBezTo>
                      <a:pt x="195" y="2434"/>
                      <a:pt x="185" y="2443"/>
                      <a:pt x="178" y="2450"/>
                    </a:cubicBezTo>
                    <a:cubicBezTo>
                      <a:pt x="175" y="2454"/>
                      <a:pt x="175" y="2462"/>
                      <a:pt x="171" y="2465"/>
                    </a:cubicBezTo>
                    <a:cubicBezTo>
                      <a:pt x="157" y="2478"/>
                      <a:pt x="162" y="2489"/>
                      <a:pt x="170" y="2502"/>
                    </a:cubicBezTo>
                    <a:cubicBezTo>
                      <a:pt x="175" y="2510"/>
                      <a:pt x="178" y="2519"/>
                      <a:pt x="184" y="2527"/>
                    </a:cubicBezTo>
                    <a:cubicBezTo>
                      <a:pt x="188" y="2533"/>
                      <a:pt x="195" y="2541"/>
                      <a:pt x="200" y="2541"/>
                    </a:cubicBezTo>
                    <a:cubicBezTo>
                      <a:pt x="208" y="2539"/>
                      <a:pt x="219" y="2534"/>
                      <a:pt x="222" y="2527"/>
                    </a:cubicBezTo>
                    <a:cubicBezTo>
                      <a:pt x="227" y="2514"/>
                      <a:pt x="227" y="2498"/>
                      <a:pt x="230" y="2481"/>
                    </a:cubicBezTo>
                    <a:close/>
                    <a:moveTo>
                      <a:pt x="1131" y="223"/>
                    </a:moveTo>
                    <a:cubicBezTo>
                      <a:pt x="1137" y="222"/>
                      <a:pt x="1146" y="218"/>
                      <a:pt x="1156" y="217"/>
                    </a:cubicBezTo>
                    <a:cubicBezTo>
                      <a:pt x="1170" y="216"/>
                      <a:pt x="1179" y="208"/>
                      <a:pt x="1177" y="196"/>
                    </a:cubicBezTo>
                    <a:cubicBezTo>
                      <a:pt x="1175" y="187"/>
                      <a:pt x="1166" y="179"/>
                      <a:pt x="1159" y="171"/>
                    </a:cubicBezTo>
                    <a:cubicBezTo>
                      <a:pt x="1156" y="168"/>
                      <a:pt x="1149" y="168"/>
                      <a:pt x="1146" y="165"/>
                    </a:cubicBezTo>
                    <a:cubicBezTo>
                      <a:pt x="1135" y="152"/>
                      <a:pt x="1123" y="155"/>
                      <a:pt x="1111" y="163"/>
                    </a:cubicBezTo>
                    <a:cubicBezTo>
                      <a:pt x="1102" y="169"/>
                      <a:pt x="1093" y="172"/>
                      <a:pt x="1084" y="178"/>
                    </a:cubicBezTo>
                    <a:cubicBezTo>
                      <a:pt x="1079" y="182"/>
                      <a:pt x="1070" y="189"/>
                      <a:pt x="1071" y="193"/>
                    </a:cubicBezTo>
                    <a:cubicBezTo>
                      <a:pt x="1073" y="201"/>
                      <a:pt x="1078" y="213"/>
                      <a:pt x="1085" y="216"/>
                    </a:cubicBezTo>
                    <a:cubicBezTo>
                      <a:pt x="1098" y="221"/>
                      <a:pt x="1113" y="221"/>
                      <a:pt x="1131" y="2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73"/>
              <p:cNvSpPr>
                <a:spLocks/>
              </p:cNvSpPr>
              <p:nvPr/>
            </p:nvSpPr>
            <p:spPr bwMode="auto">
              <a:xfrm>
                <a:off x="5130573" y="2098814"/>
                <a:ext cx="120355" cy="161704"/>
              </a:xfrm>
              <a:custGeom>
                <a:avLst/>
                <a:gdLst>
                  <a:gd name="T0" fmla="*/ 64 w 138"/>
                  <a:gd name="T1" fmla="*/ 21 h 185"/>
                  <a:gd name="T2" fmla="*/ 79 w 138"/>
                  <a:gd name="T3" fmla="*/ 12 h 185"/>
                  <a:gd name="T4" fmla="*/ 108 w 138"/>
                  <a:gd name="T5" fmla="*/ 13 h 185"/>
                  <a:gd name="T6" fmla="*/ 108 w 138"/>
                  <a:gd name="T7" fmla="*/ 53 h 185"/>
                  <a:gd name="T8" fmla="*/ 81 w 138"/>
                  <a:gd name="T9" fmla="*/ 60 h 185"/>
                  <a:gd name="T10" fmla="*/ 77 w 138"/>
                  <a:gd name="T11" fmla="*/ 128 h 185"/>
                  <a:gd name="T12" fmla="*/ 109 w 138"/>
                  <a:gd name="T13" fmla="*/ 130 h 185"/>
                  <a:gd name="T14" fmla="*/ 134 w 138"/>
                  <a:gd name="T15" fmla="*/ 144 h 185"/>
                  <a:gd name="T16" fmla="*/ 133 w 138"/>
                  <a:gd name="T17" fmla="*/ 171 h 185"/>
                  <a:gd name="T18" fmla="*/ 106 w 138"/>
                  <a:gd name="T19" fmla="*/ 183 h 185"/>
                  <a:gd name="T20" fmla="*/ 81 w 138"/>
                  <a:gd name="T21" fmla="*/ 184 h 185"/>
                  <a:gd name="T22" fmla="*/ 75 w 138"/>
                  <a:gd name="T23" fmla="*/ 185 h 185"/>
                  <a:gd name="T24" fmla="*/ 26 w 138"/>
                  <a:gd name="T25" fmla="*/ 179 h 185"/>
                  <a:gd name="T26" fmla="*/ 3 w 138"/>
                  <a:gd name="T27" fmla="*/ 153 h 185"/>
                  <a:gd name="T28" fmla="*/ 10 w 138"/>
                  <a:gd name="T29" fmla="*/ 114 h 185"/>
                  <a:gd name="T30" fmla="*/ 29 w 138"/>
                  <a:gd name="T31" fmla="*/ 83 h 185"/>
                  <a:gd name="T32" fmla="*/ 11 w 138"/>
                  <a:gd name="T33" fmla="*/ 75 h 185"/>
                  <a:gd name="T34" fmla="*/ 15 w 138"/>
                  <a:gd name="T35" fmla="*/ 54 h 185"/>
                  <a:gd name="T36" fmla="*/ 64 w 138"/>
                  <a:gd name="T37" fmla="*/ 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8" h="185">
                    <a:moveTo>
                      <a:pt x="64" y="21"/>
                    </a:moveTo>
                    <a:cubicBezTo>
                      <a:pt x="69" y="18"/>
                      <a:pt x="74" y="15"/>
                      <a:pt x="79" y="12"/>
                    </a:cubicBezTo>
                    <a:cubicBezTo>
                      <a:pt x="89" y="5"/>
                      <a:pt x="100" y="0"/>
                      <a:pt x="108" y="13"/>
                    </a:cubicBezTo>
                    <a:cubicBezTo>
                      <a:pt x="115" y="26"/>
                      <a:pt x="125" y="41"/>
                      <a:pt x="108" y="53"/>
                    </a:cubicBezTo>
                    <a:cubicBezTo>
                      <a:pt x="102" y="58"/>
                      <a:pt x="91" y="58"/>
                      <a:pt x="81" y="60"/>
                    </a:cubicBezTo>
                    <a:cubicBezTo>
                      <a:pt x="103" y="82"/>
                      <a:pt x="94" y="103"/>
                      <a:pt x="77" y="128"/>
                    </a:cubicBezTo>
                    <a:cubicBezTo>
                      <a:pt x="89" y="129"/>
                      <a:pt x="100" y="128"/>
                      <a:pt x="109" y="130"/>
                    </a:cubicBezTo>
                    <a:cubicBezTo>
                      <a:pt x="118" y="133"/>
                      <a:pt x="130" y="137"/>
                      <a:pt x="134" y="144"/>
                    </a:cubicBezTo>
                    <a:cubicBezTo>
                      <a:pt x="138" y="151"/>
                      <a:pt x="138" y="165"/>
                      <a:pt x="133" y="171"/>
                    </a:cubicBezTo>
                    <a:cubicBezTo>
                      <a:pt x="127" y="178"/>
                      <a:pt x="115" y="180"/>
                      <a:pt x="106" y="183"/>
                    </a:cubicBezTo>
                    <a:cubicBezTo>
                      <a:pt x="98" y="185"/>
                      <a:pt x="89" y="184"/>
                      <a:pt x="81" y="184"/>
                    </a:cubicBezTo>
                    <a:cubicBezTo>
                      <a:pt x="79" y="185"/>
                      <a:pt x="77" y="185"/>
                      <a:pt x="75" y="185"/>
                    </a:cubicBezTo>
                    <a:cubicBezTo>
                      <a:pt x="58" y="183"/>
                      <a:pt x="42" y="182"/>
                      <a:pt x="26" y="179"/>
                    </a:cubicBezTo>
                    <a:cubicBezTo>
                      <a:pt x="12" y="176"/>
                      <a:pt x="3" y="166"/>
                      <a:pt x="3" y="153"/>
                    </a:cubicBezTo>
                    <a:cubicBezTo>
                      <a:pt x="3" y="140"/>
                      <a:pt x="6" y="126"/>
                      <a:pt x="10" y="114"/>
                    </a:cubicBezTo>
                    <a:cubicBezTo>
                      <a:pt x="14" y="103"/>
                      <a:pt x="22" y="93"/>
                      <a:pt x="29" y="83"/>
                    </a:cubicBezTo>
                    <a:cubicBezTo>
                      <a:pt x="26" y="82"/>
                      <a:pt x="18" y="79"/>
                      <a:pt x="11" y="75"/>
                    </a:cubicBezTo>
                    <a:cubicBezTo>
                      <a:pt x="0" y="67"/>
                      <a:pt x="13" y="61"/>
                      <a:pt x="15" y="54"/>
                    </a:cubicBezTo>
                    <a:cubicBezTo>
                      <a:pt x="31" y="43"/>
                      <a:pt x="47" y="32"/>
                      <a:pt x="64" y="21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74"/>
              <p:cNvSpPr>
                <a:spLocks/>
              </p:cNvSpPr>
              <p:nvPr/>
            </p:nvSpPr>
            <p:spPr bwMode="auto">
              <a:xfrm>
                <a:off x="6910799" y="4640675"/>
                <a:ext cx="122940" cy="150998"/>
              </a:xfrm>
              <a:custGeom>
                <a:avLst/>
                <a:gdLst>
                  <a:gd name="T0" fmla="*/ 126 w 141"/>
                  <a:gd name="T1" fmla="*/ 138 h 173"/>
                  <a:gd name="T2" fmla="*/ 61 w 141"/>
                  <a:gd name="T3" fmla="*/ 170 h 173"/>
                  <a:gd name="T4" fmla="*/ 31 w 141"/>
                  <a:gd name="T5" fmla="*/ 166 h 173"/>
                  <a:gd name="T6" fmla="*/ 26 w 141"/>
                  <a:gd name="T7" fmla="*/ 138 h 173"/>
                  <a:gd name="T8" fmla="*/ 55 w 141"/>
                  <a:gd name="T9" fmla="*/ 124 h 173"/>
                  <a:gd name="T10" fmla="*/ 58 w 141"/>
                  <a:gd name="T11" fmla="*/ 122 h 173"/>
                  <a:gd name="T12" fmla="*/ 72 w 141"/>
                  <a:gd name="T13" fmla="*/ 51 h 173"/>
                  <a:gd name="T14" fmla="*/ 25 w 141"/>
                  <a:gd name="T15" fmla="*/ 51 h 173"/>
                  <a:gd name="T16" fmla="*/ 1 w 141"/>
                  <a:gd name="T17" fmla="*/ 27 h 173"/>
                  <a:gd name="T18" fmla="*/ 29 w 141"/>
                  <a:gd name="T19" fmla="*/ 2 h 173"/>
                  <a:gd name="T20" fmla="*/ 106 w 141"/>
                  <a:gd name="T21" fmla="*/ 1 h 173"/>
                  <a:gd name="T22" fmla="*/ 136 w 141"/>
                  <a:gd name="T23" fmla="*/ 35 h 173"/>
                  <a:gd name="T24" fmla="*/ 127 w 141"/>
                  <a:gd name="T25" fmla="*/ 72 h 173"/>
                  <a:gd name="T26" fmla="*/ 114 w 141"/>
                  <a:gd name="T27" fmla="*/ 86 h 173"/>
                  <a:gd name="T28" fmla="*/ 100 w 141"/>
                  <a:gd name="T29" fmla="*/ 94 h 173"/>
                  <a:gd name="T30" fmla="*/ 128 w 141"/>
                  <a:gd name="T31" fmla="*/ 135 h 173"/>
                  <a:gd name="T32" fmla="*/ 126 w 141"/>
                  <a:gd name="T33" fmla="*/ 13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173">
                    <a:moveTo>
                      <a:pt x="126" y="138"/>
                    </a:moveTo>
                    <a:cubicBezTo>
                      <a:pt x="104" y="149"/>
                      <a:pt x="83" y="161"/>
                      <a:pt x="61" y="170"/>
                    </a:cubicBezTo>
                    <a:cubicBezTo>
                      <a:pt x="53" y="173"/>
                      <a:pt x="38" y="171"/>
                      <a:pt x="31" y="166"/>
                    </a:cubicBezTo>
                    <a:cubicBezTo>
                      <a:pt x="25" y="160"/>
                      <a:pt x="22" y="143"/>
                      <a:pt x="26" y="138"/>
                    </a:cubicBezTo>
                    <a:cubicBezTo>
                      <a:pt x="31" y="130"/>
                      <a:pt x="45" y="128"/>
                      <a:pt x="55" y="124"/>
                    </a:cubicBezTo>
                    <a:cubicBezTo>
                      <a:pt x="56" y="123"/>
                      <a:pt x="57" y="122"/>
                      <a:pt x="58" y="122"/>
                    </a:cubicBezTo>
                    <a:cubicBezTo>
                      <a:pt x="38" y="87"/>
                      <a:pt x="42" y="69"/>
                      <a:pt x="72" y="51"/>
                    </a:cubicBezTo>
                    <a:cubicBezTo>
                      <a:pt x="56" y="51"/>
                      <a:pt x="41" y="51"/>
                      <a:pt x="25" y="51"/>
                    </a:cubicBezTo>
                    <a:cubicBezTo>
                      <a:pt x="10" y="51"/>
                      <a:pt x="3" y="40"/>
                      <a:pt x="1" y="27"/>
                    </a:cubicBezTo>
                    <a:cubicBezTo>
                      <a:pt x="0" y="14"/>
                      <a:pt x="14" y="2"/>
                      <a:pt x="29" y="2"/>
                    </a:cubicBezTo>
                    <a:cubicBezTo>
                      <a:pt x="55" y="2"/>
                      <a:pt x="80" y="2"/>
                      <a:pt x="106" y="1"/>
                    </a:cubicBezTo>
                    <a:cubicBezTo>
                      <a:pt x="122" y="0"/>
                      <a:pt x="139" y="19"/>
                      <a:pt x="136" y="35"/>
                    </a:cubicBezTo>
                    <a:cubicBezTo>
                      <a:pt x="134" y="48"/>
                      <a:pt x="131" y="60"/>
                      <a:pt x="127" y="72"/>
                    </a:cubicBezTo>
                    <a:cubicBezTo>
                      <a:pt x="125" y="78"/>
                      <a:pt x="119" y="82"/>
                      <a:pt x="114" y="86"/>
                    </a:cubicBezTo>
                    <a:cubicBezTo>
                      <a:pt x="111" y="89"/>
                      <a:pt x="106" y="91"/>
                      <a:pt x="100" y="94"/>
                    </a:cubicBezTo>
                    <a:cubicBezTo>
                      <a:pt x="136" y="105"/>
                      <a:pt x="141" y="114"/>
                      <a:pt x="128" y="135"/>
                    </a:cubicBezTo>
                    <a:cubicBezTo>
                      <a:pt x="127" y="136"/>
                      <a:pt x="126" y="137"/>
                      <a:pt x="126" y="138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75"/>
              <p:cNvSpPr>
                <a:spLocks noEditPoints="1"/>
              </p:cNvSpPr>
              <p:nvPr/>
            </p:nvSpPr>
            <p:spPr bwMode="auto">
              <a:xfrm>
                <a:off x="5022401" y="2387888"/>
                <a:ext cx="2156429" cy="2154213"/>
              </a:xfrm>
              <a:custGeom>
                <a:avLst/>
                <a:gdLst>
                  <a:gd name="T0" fmla="*/ 1235 w 2471"/>
                  <a:gd name="T1" fmla="*/ 0 h 2468"/>
                  <a:gd name="T2" fmla="*/ 2468 w 2471"/>
                  <a:gd name="T3" fmla="*/ 1231 h 2468"/>
                  <a:gd name="T4" fmla="*/ 1236 w 2471"/>
                  <a:gd name="T5" fmla="*/ 2467 h 2468"/>
                  <a:gd name="T6" fmla="*/ 2 w 2471"/>
                  <a:gd name="T7" fmla="*/ 1227 h 2468"/>
                  <a:gd name="T8" fmla="*/ 1235 w 2471"/>
                  <a:gd name="T9" fmla="*/ 0 h 2468"/>
                  <a:gd name="T10" fmla="*/ 1238 w 2471"/>
                  <a:gd name="T11" fmla="*/ 21 h 2468"/>
                  <a:gd name="T12" fmla="*/ 29 w 2471"/>
                  <a:gd name="T13" fmla="*/ 1252 h 2468"/>
                  <a:gd name="T14" fmla="*/ 1263 w 2471"/>
                  <a:gd name="T15" fmla="*/ 2439 h 2468"/>
                  <a:gd name="T16" fmla="*/ 2447 w 2471"/>
                  <a:gd name="T17" fmla="*/ 1233 h 2468"/>
                  <a:gd name="T18" fmla="*/ 1238 w 2471"/>
                  <a:gd name="T19" fmla="*/ 21 h 2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71" h="2468">
                    <a:moveTo>
                      <a:pt x="1235" y="0"/>
                    </a:moveTo>
                    <a:cubicBezTo>
                      <a:pt x="1922" y="5"/>
                      <a:pt x="2466" y="551"/>
                      <a:pt x="2468" y="1231"/>
                    </a:cubicBezTo>
                    <a:cubicBezTo>
                      <a:pt x="2471" y="1914"/>
                      <a:pt x="1915" y="2468"/>
                      <a:pt x="1236" y="2467"/>
                    </a:cubicBezTo>
                    <a:cubicBezTo>
                      <a:pt x="550" y="2466"/>
                      <a:pt x="0" y="1914"/>
                      <a:pt x="2" y="1227"/>
                    </a:cubicBezTo>
                    <a:cubicBezTo>
                      <a:pt x="4" y="561"/>
                      <a:pt x="541" y="5"/>
                      <a:pt x="1235" y="0"/>
                    </a:cubicBezTo>
                    <a:close/>
                    <a:moveTo>
                      <a:pt x="1238" y="21"/>
                    </a:moveTo>
                    <a:cubicBezTo>
                      <a:pt x="568" y="21"/>
                      <a:pt x="18" y="569"/>
                      <a:pt x="29" y="1252"/>
                    </a:cubicBezTo>
                    <a:cubicBezTo>
                      <a:pt x="40" y="1901"/>
                      <a:pt x="574" y="2452"/>
                      <a:pt x="1263" y="2439"/>
                    </a:cubicBezTo>
                    <a:cubicBezTo>
                      <a:pt x="1916" y="2427"/>
                      <a:pt x="2447" y="1894"/>
                      <a:pt x="2447" y="1233"/>
                    </a:cubicBezTo>
                    <a:cubicBezTo>
                      <a:pt x="2448" y="561"/>
                      <a:pt x="1908" y="21"/>
                      <a:pt x="1238" y="21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76"/>
              <p:cNvSpPr>
                <a:spLocks noEditPoints="1"/>
              </p:cNvSpPr>
              <p:nvPr/>
            </p:nvSpPr>
            <p:spPr bwMode="auto">
              <a:xfrm>
                <a:off x="6277272" y="4402180"/>
                <a:ext cx="739853" cy="548245"/>
              </a:xfrm>
              <a:custGeom>
                <a:avLst/>
                <a:gdLst>
                  <a:gd name="T0" fmla="*/ 172 w 848"/>
                  <a:gd name="T1" fmla="*/ 502 h 628"/>
                  <a:gd name="T2" fmla="*/ 140 w 848"/>
                  <a:gd name="T3" fmla="*/ 493 h 628"/>
                  <a:gd name="T4" fmla="*/ 151 w 848"/>
                  <a:gd name="T5" fmla="*/ 453 h 628"/>
                  <a:gd name="T6" fmla="*/ 111 w 848"/>
                  <a:gd name="T7" fmla="*/ 433 h 628"/>
                  <a:gd name="T8" fmla="*/ 107 w 848"/>
                  <a:gd name="T9" fmla="*/ 534 h 628"/>
                  <a:gd name="T10" fmla="*/ 74 w 848"/>
                  <a:gd name="T11" fmla="*/ 598 h 628"/>
                  <a:gd name="T12" fmla="*/ 33 w 848"/>
                  <a:gd name="T13" fmla="*/ 530 h 628"/>
                  <a:gd name="T14" fmla="*/ 3 w 848"/>
                  <a:gd name="T15" fmla="*/ 525 h 628"/>
                  <a:gd name="T16" fmla="*/ 44 w 848"/>
                  <a:gd name="T17" fmla="*/ 420 h 628"/>
                  <a:gd name="T18" fmla="*/ 188 w 848"/>
                  <a:gd name="T19" fmla="*/ 247 h 628"/>
                  <a:gd name="T20" fmla="*/ 275 w 848"/>
                  <a:gd name="T21" fmla="*/ 194 h 628"/>
                  <a:gd name="T22" fmla="*/ 345 w 848"/>
                  <a:gd name="T23" fmla="*/ 206 h 628"/>
                  <a:gd name="T24" fmla="*/ 385 w 848"/>
                  <a:gd name="T25" fmla="*/ 313 h 628"/>
                  <a:gd name="T26" fmla="*/ 413 w 848"/>
                  <a:gd name="T27" fmla="*/ 227 h 628"/>
                  <a:gd name="T28" fmla="*/ 468 w 848"/>
                  <a:gd name="T29" fmla="*/ 222 h 628"/>
                  <a:gd name="T30" fmla="*/ 587 w 848"/>
                  <a:gd name="T31" fmla="*/ 78 h 628"/>
                  <a:gd name="T32" fmla="*/ 617 w 848"/>
                  <a:gd name="T33" fmla="*/ 18 h 628"/>
                  <a:gd name="T34" fmla="*/ 681 w 848"/>
                  <a:gd name="T35" fmla="*/ 69 h 628"/>
                  <a:gd name="T36" fmla="*/ 607 w 848"/>
                  <a:gd name="T37" fmla="*/ 127 h 628"/>
                  <a:gd name="T38" fmla="*/ 721 w 848"/>
                  <a:gd name="T39" fmla="*/ 180 h 628"/>
                  <a:gd name="T40" fmla="*/ 829 w 848"/>
                  <a:gd name="T41" fmla="*/ 103 h 628"/>
                  <a:gd name="T42" fmla="*/ 813 w 848"/>
                  <a:gd name="T43" fmla="*/ 191 h 628"/>
                  <a:gd name="T44" fmla="*/ 687 w 848"/>
                  <a:gd name="T45" fmla="*/ 259 h 628"/>
                  <a:gd name="T46" fmla="*/ 622 w 848"/>
                  <a:gd name="T47" fmla="*/ 227 h 628"/>
                  <a:gd name="T48" fmla="*/ 565 w 848"/>
                  <a:gd name="T49" fmla="*/ 182 h 628"/>
                  <a:gd name="T50" fmla="*/ 538 w 848"/>
                  <a:gd name="T51" fmla="*/ 219 h 628"/>
                  <a:gd name="T52" fmla="*/ 604 w 848"/>
                  <a:gd name="T53" fmla="*/ 261 h 628"/>
                  <a:gd name="T54" fmla="*/ 663 w 848"/>
                  <a:gd name="T55" fmla="*/ 331 h 628"/>
                  <a:gd name="T56" fmla="*/ 669 w 848"/>
                  <a:gd name="T57" fmla="*/ 385 h 628"/>
                  <a:gd name="T58" fmla="*/ 588 w 848"/>
                  <a:gd name="T59" fmla="*/ 441 h 628"/>
                  <a:gd name="T60" fmla="*/ 561 w 848"/>
                  <a:gd name="T61" fmla="*/ 486 h 628"/>
                  <a:gd name="T62" fmla="*/ 462 w 848"/>
                  <a:gd name="T63" fmla="*/ 467 h 628"/>
                  <a:gd name="T64" fmla="*/ 391 w 848"/>
                  <a:gd name="T65" fmla="*/ 428 h 628"/>
                  <a:gd name="T66" fmla="*/ 328 w 848"/>
                  <a:gd name="T67" fmla="*/ 370 h 628"/>
                  <a:gd name="T68" fmla="*/ 283 w 848"/>
                  <a:gd name="T69" fmla="*/ 368 h 628"/>
                  <a:gd name="T70" fmla="*/ 223 w 848"/>
                  <a:gd name="T71" fmla="*/ 343 h 628"/>
                  <a:gd name="T72" fmla="*/ 150 w 848"/>
                  <a:gd name="T73" fmla="*/ 348 h 628"/>
                  <a:gd name="T74" fmla="*/ 174 w 848"/>
                  <a:gd name="T75" fmla="*/ 358 h 628"/>
                  <a:gd name="T76" fmla="*/ 268 w 848"/>
                  <a:gd name="T77" fmla="*/ 391 h 628"/>
                  <a:gd name="T78" fmla="*/ 287 w 848"/>
                  <a:gd name="T79" fmla="*/ 451 h 628"/>
                  <a:gd name="T80" fmla="*/ 248 w 848"/>
                  <a:gd name="T81" fmla="*/ 537 h 628"/>
                  <a:gd name="T82" fmla="*/ 274 w 848"/>
                  <a:gd name="T83" fmla="*/ 561 h 628"/>
                  <a:gd name="T84" fmla="*/ 277 w 848"/>
                  <a:gd name="T85" fmla="*/ 567 h 628"/>
                  <a:gd name="T86" fmla="*/ 166 w 848"/>
                  <a:gd name="T87" fmla="*/ 587 h 628"/>
                  <a:gd name="T88" fmla="*/ 226 w 848"/>
                  <a:gd name="T89" fmla="*/ 620 h 628"/>
                  <a:gd name="T90" fmla="*/ 401 w 848"/>
                  <a:gd name="T91" fmla="*/ 306 h 628"/>
                  <a:gd name="T92" fmla="*/ 543 w 848"/>
                  <a:gd name="T93" fmla="*/ 382 h 628"/>
                  <a:gd name="T94" fmla="*/ 449 w 848"/>
                  <a:gd name="T95" fmla="*/ 273 h 628"/>
                  <a:gd name="T96" fmla="*/ 446 w 848"/>
                  <a:gd name="T97" fmla="*/ 321 h 628"/>
                  <a:gd name="T98" fmla="*/ 405 w 848"/>
                  <a:gd name="T99" fmla="*/ 308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48" h="628">
                    <a:moveTo>
                      <a:pt x="124" y="583"/>
                    </a:moveTo>
                    <a:cubicBezTo>
                      <a:pt x="131" y="569"/>
                      <a:pt x="136" y="557"/>
                      <a:pt x="142" y="545"/>
                    </a:cubicBezTo>
                    <a:cubicBezTo>
                      <a:pt x="140" y="544"/>
                      <a:pt x="138" y="543"/>
                      <a:pt x="136" y="541"/>
                    </a:cubicBezTo>
                    <a:cubicBezTo>
                      <a:pt x="151" y="534"/>
                      <a:pt x="171" y="531"/>
                      <a:pt x="172" y="502"/>
                    </a:cubicBezTo>
                    <a:cubicBezTo>
                      <a:pt x="152" y="517"/>
                      <a:pt x="136" y="530"/>
                      <a:pt x="119" y="543"/>
                    </a:cubicBezTo>
                    <a:cubicBezTo>
                      <a:pt x="119" y="543"/>
                      <a:pt x="118" y="542"/>
                      <a:pt x="117" y="542"/>
                    </a:cubicBezTo>
                    <a:cubicBezTo>
                      <a:pt x="126" y="527"/>
                      <a:pt x="136" y="513"/>
                      <a:pt x="145" y="499"/>
                    </a:cubicBezTo>
                    <a:cubicBezTo>
                      <a:pt x="144" y="497"/>
                      <a:pt x="142" y="495"/>
                      <a:pt x="140" y="493"/>
                    </a:cubicBezTo>
                    <a:cubicBezTo>
                      <a:pt x="131" y="501"/>
                      <a:pt x="122" y="508"/>
                      <a:pt x="111" y="516"/>
                    </a:cubicBezTo>
                    <a:cubicBezTo>
                      <a:pt x="103" y="509"/>
                      <a:pt x="82" y="505"/>
                      <a:pt x="91" y="485"/>
                    </a:cubicBezTo>
                    <a:cubicBezTo>
                      <a:pt x="98" y="467"/>
                      <a:pt x="120" y="464"/>
                      <a:pt x="139" y="475"/>
                    </a:cubicBezTo>
                    <a:cubicBezTo>
                      <a:pt x="143" y="468"/>
                      <a:pt x="147" y="462"/>
                      <a:pt x="151" y="453"/>
                    </a:cubicBezTo>
                    <a:cubicBezTo>
                      <a:pt x="154" y="456"/>
                      <a:pt x="157" y="458"/>
                      <a:pt x="159" y="460"/>
                    </a:cubicBezTo>
                    <a:cubicBezTo>
                      <a:pt x="169" y="457"/>
                      <a:pt x="169" y="433"/>
                      <a:pt x="188" y="446"/>
                    </a:cubicBezTo>
                    <a:cubicBezTo>
                      <a:pt x="189" y="447"/>
                      <a:pt x="198" y="435"/>
                      <a:pt x="201" y="432"/>
                    </a:cubicBezTo>
                    <a:cubicBezTo>
                      <a:pt x="171" y="432"/>
                      <a:pt x="141" y="435"/>
                      <a:pt x="111" y="433"/>
                    </a:cubicBezTo>
                    <a:cubicBezTo>
                      <a:pt x="89" y="431"/>
                      <a:pt x="81" y="439"/>
                      <a:pt x="77" y="458"/>
                    </a:cubicBezTo>
                    <a:cubicBezTo>
                      <a:pt x="73" y="472"/>
                      <a:pt x="67" y="486"/>
                      <a:pt x="63" y="500"/>
                    </a:cubicBezTo>
                    <a:cubicBezTo>
                      <a:pt x="58" y="523"/>
                      <a:pt x="68" y="533"/>
                      <a:pt x="91" y="531"/>
                    </a:cubicBezTo>
                    <a:cubicBezTo>
                      <a:pt x="97" y="530"/>
                      <a:pt x="107" y="532"/>
                      <a:pt x="107" y="534"/>
                    </a:cubicBezTo>
                    <a:cubicBezTo>
                      <a:pt x="109" y="542"/>
                      <a:pt x="107" y="551"/>
                      <a:pt x="106" y="557"/>
                    </a:cubicBezTo>
                    <a:cubicBezTo>
                      <a:pt x="95" y="552"/>
                      <a:pt x="87" y="548"/>
                      <a:pt x="78" y="544"/>
                    </a:cubicBezTo>
                    <a:cubicBezTo>
                      <a:pt x="77" y="563"/>
                      <a:pt x="105" y="566"/>
                      <a:pt x="92" y="584"/>
                    </a:cubicBezTo>
                    <a:cubicBezTo>
                      <a:pt x="87" y="590"/>
                      <a:pt x="79" y="595"/>
                      <a:pt x="74" y="598"/>
                    </a:cubicBezTo>
                    <a:cubicBezTo>
                      <a:pt x="71" y="583"/>
                      <a:pt x="68" y="572"/>
                      <a:pt x="66" y="560"/>
                    </a:cubicBezTo>
                    <a:cubicBezTo>
                      <a:pt x="64" y="559"/>
                      <a:pt x="63" y="559"/>
                      <a:pt x="61" y="558"/>
                    </a:cubicBezTo>
                    <a:cubicBezTo>
                      <a:pt x="57" y="579"/>
                      <a:pt x="52" y="597"/>
                      <a:pt x="23" y="595"/>
                    </a:cubicBezTo>
                    <a:cubicBezTo>
                      <a:pt x="44" y="576"/>
                      <a:pt x="47" y="552"/>
                      <a:pt x="33" y="530"/>
                    </a:cubicBezTo>
                    <a:cubicBezTo>
                      <a:pt x="31" y="526"/>
                      <a:pt x="26" y="524"/>
                      <a:pt x="22" y="523"/>
                    </a:cubicBezTo>
                    <a:cubicBezTo>
                      <a:pt x="21" y="523"/>
                      <a:pt x="18" y="528"/>
                      <a:pt x="16" y="531"/>
                    </a:cubicBezTo>
                    <a:cubicBezTo>
                      <a:pt x="14" y="535"/>
                      <a:pt x="12" y="540"/>
                      <a:pt x="5" y="544"/>
                    </a:cubicBezTo>
                    <a:cubicBezTo>
                      <a:pt x="4" y="538"/>
                      <a:pt x="0" y="529"/>
                      <a:pt x="3" y="525"/>
                    </a:cubicBezTo>
                    <a:cubicBezTo>
                      <a:pt x="8" y="517"/>
                      <a:pt x="17" y="510"/>
                      <a:pt x="25" y="504"/>
                    </a:cubicBezTo>
                    <a:cubicBezTo>
                      <a:pt x="30" y="500"/>
                      <a:pt x="39" y="497"/>
                      <a:pt x="39" y="494"/>
                    </a:cubicBezTo>
                    <a:cubicBezTo>
                      <a:pt x="41" y="474"/>
                      <a:pt x="40" y="454"/>
                      <a:pt x="41" y="435"/>
                    </a:cubicBezTo>
                    <a:cubicBezTo>
                      <a:pt x="41" y="430"/>
                      <a:pt x="41" y="422"/>
                      <a:pt x="44" y="420"/>
                    </a:cubicBezTo>
                    <a:cubicBezTo>
                      <a:pt x="64" y="409"/>
                      <a:pt x="55" y="394"/>
                      <a:pt x="50" y="380"/>
                    </a:cubicBezTo>
                    <a:cubicBezTo>
                      <a:pt x="42" y="360"/>
                      <a:pt x="51" y="337"/>
                      <a:pt x="63" y="320"/>
                    </a:cubicBezTo>
                    <a:cubicBezTo>
                      <a:pt x="73" y="306"/>
                      <a:pt x="85" y="298"/>
                      <a:pt x="98" y="288"/>
                    </a:cubicBezTo>
                    <a:cubicBezTo>
                      <a:pt x="124" y="265"/>
                      <a:pt x="156" y="256"/>
                      <a:pt x="188" y="247"/>
                    </a:cubicBezTo>
                    <a:cubicBezTo>
                      <a:pt x="190" y="247"/>
                      <a:pt x="191" y="248"/>
                      <a:pt x="192" y="247"/>
                    </a:cubicBezTo>
                    <a:cubicBezTo>
                      <a:pt x="231" y="228"/>
                      <a:pt x="269" y="209"/>
                      <a:pt x="308" y="190"/>
                    </a:cubicBezTo>
                    <a:cubicBezTo>
                      <a:pt x="307" y="187"/>
                      <a:pt x="306" y="185"/>
                      <a:pt x="305" y="183"/>
                    </a:cubicBezTo>
                    <a:cubicBezTo>
                      <a:pt x="295" y="187"/>
                      <a:pt x="285" y="190"/>
                      <a:pt x="275" y="194"/>
                    </a:cubicBezTo>
                    <a:cubicBezTo>
                      <a:pt x="266" y="167"/>
                      <a:pt x="271" y="161"/>
                      <a:pt x="307" y="149"/>
                    </a:cubicBezTo>
                    <a:cubicBezTo>
                      <a:pt x="325" y="165"/>
                      <a:pt x="341" y="180"/>
                      <a:pt x="357" y="196"/>
                    </a:cubicBezTo>
                    <a:cubicBezTo>
                      <a:pt x="359" y="198"/>
                      <a:pt x="357" y="203"/>
                      <a:pt x="358" y="207"/>
                    </a:cubicBezTo>
                    <a:cubicBezTo>
                      <a:pt x="353" y="207"/>
                      <a:pt x="346" y="208"/>
                      <a:pt x="345" y="206"/>
                    </a:cubicBezTo>
                    <a:cubicBezTo>
                      <a:pt x="336" y="188"/>
                      <a:pt x="326" y="193"/>
                      <a:pt x="317" y="205"/>
                    </a:cubicBezTo>
                    <a:cubicBezTo>
                      <a:pt x="306" y="217"/>
                      <a:pt x="296" y="230"/>
                      <a:pt x="285" y="242"/>
                    </a:cubicBezTo>
                    <a:cubicBezTo>
                      <a:pt x="280" y="247"/>
                      <a:pt x="274" y="252"/>
                      <a:pt x="264" y="261"/>
                    </a:cubicBezTo>
                    <a:cubicBezTo>
                      <a:pt x="315" y="259"/>
                      <a:pt x="347" y="291"/>
                      <a:pt x="385" y="313"/>
                    </a:cubicBezTo>
                    <a:cubicBezTo>
                      <a:pt x="392" y="295"/>
                      <a:pt x="400" y="280"/>
                      <a:pt x="406" y="264"/>
                    </a:cubicBezTo>
                    <a:cubicBezTo>
                      <a:pt x="407" y="259"/>
                      <a:pt x="407" y="253"/>
                      <a:pt x="407" y="247"/>
                    </a:cubicBezTo>
                    <a:cubicBezTo>
                      <a:pt x="406" y="242"/>
                      <a:pt x="404" y="236"/>
                      <a:pt x="404" y="230"/>
                    </a:cubicBezTo>
                    <a:cubicBezTo>
                      <a:pt x="404" y="230"/>
                      <a:pt x="412" y="227"/>
                      <a:pt x="413" y="227"/>
                    </a:cubicBezTo>
                    <a:cubicBezTo>
                      <a:pt x="416" y="232"/>
                      <a:pt x="418" y="238"/>
                      <a:pt x="421" y="243"/>
                    </a:cubicBezTo>
                    <a:cubicBezTo>
                      <a:pt x="422" y="245"/>
                      <a:pt x="423" y="247"/>
                      <a:pt x="425" y="252"/>
                    </a:cubicBezTo>
                    <a:cubicBezTo>
                      <a:pt x="439" y="240"/>
                      <a:pt x="451" y="229"/>
                      <a:pt x="464" y="218"/>
                    </a:cubicBezTo>
                    <a:cubicBezTo>
                      <a:pt x="465" y="219"/>
                      <a:pt x="467" y="220"/>
                      <a:pt x="468" y="222"/>
                    </a:cubicBezTo>
                    <a:cubicBezTo>
                      <a:pt x="468" y="217"/>
                      <a:pt x="469" y="213"/>
                      <a:pt x="468" y="208"/>
                    </a:cubicBezTo>
                    <a:cubicBezTo>
                      <a:pt x="464" y="172"/>
                      <a:pt x="479" y="147"/>
                      <a:pt x="511" y="131"/>
                    </a:cubicBezTo>
                    <a:cubicBezTo>
                      <a:pt x="517" y="128"/>
                      <a:pt x="524" y="124"/>
                      <a:pt x="527" y="119"/>
                    </a:cubicBezTo>
                    <a:cubicBezTo>
                      <a:pt x="540" y="94"/>
                      <a:pt x="562" y="85"/>
                      <a:pt x="587" y="78"/>
                    </a:cubicBezTo>
                    <a:cubicBezTo>
                      <a:pt x="603" y="74"/>
                      <a:pt x="619" y="68"/>
                      <a:pt x="624" y="45"/>
                    </a:cubicBezTo>
                    <a:cubicBezTo>
                      <a:pt x="614" y="50"/>
                      <a:pt x="607" y="54"/>
                      <a:pt x="592" y="62"/>
                    </a:cubicBezTo>
                    <a:cubicBezTo>
                      <a:pt x="595" y="46"/>
                      <a:pt x="596" y="34"/>
                      <a:pt x="598" y="21"/>
                    </a:cubicBezTo>
                    <a:cubicBezTo>
                      <a:pt x="604" y="20"/>
                      <a:pt x="611" y="19"/>
                      <a:pt x="617" y="18"/>
                    </a:cubicBezTo>
                    <a:cubicBezTo>
                      <a:pt x="614" y="16"/>
                      <a:pt x="611" y="14"/>
                      <a:pt x="611" y="14"/>
                    </a:cubicBezTo>
                    <a:cubicBezTo>
                      <a:pt x="617" y="10"/>
                      <a:pt x="623" y="6"/>
                      <a:pt x="632" y="0"/>
                    </a:cubicBezTo>
                    <a:cubicBezTo>
                      <a:pt x="645" y="13"/>
                      <a:pt x="665" y="34"/>
                      <a:pt x="685" y="55"/>
                    </a:cubicBezTo>
                    <a:cubicBezTo>
                      <a:pt x="687" y="57"/>
                      <a:pt x="683" y="64"/>
                      <a:pt x="681" y="69"/>
                    </a:cubicBezTo>
                    <a:cubicBezTo>
                      <a:pt x="677" y="67"/>
                      <a:pt x="672" y="67"/>
                      <a:pt x="669" y="65"/>
                    </a:cubicBezTo>
                    <a:cubicBezTo>
                      <a:pt x="666" y="63"/>
                      <a:pt x="666" y="58"/>
                      <a:pt x="663" y="50"/>
                    </a:cubicBezTo>
                    <a:cubicBezTo>
                      <a:pt x="654" y="58"/>
                      <a:pt x="644" y="63"/>
                      <a:pt x="639" y="71"/>
                    </a:cubicBezTo>
                    <a:cubicBezTo>
                      <a:pt x="627" y="89"/>
                      <a:pt x="617" y="108"/>
                      <a:pt x="607" y="127"/>
                    </a:cubicBezTo>
                    <a:cubicBezTo>
                      <a:pt x="616" y="134"/>
                      <a:pt x="630" y="142"/>
                      <a:pt x="642" y="153"/>
                    </a:cubicBezTo>
                    <a:cubicBezTo>
                      <a:pt x="650" y="160"/>
                      <a:pt x="655" y="170"/>
                      <a:pt x="660" y="180"/>
                    </a:cubicBezTo>
                    <a:cubicBezTo>
                      <a:pt x="668" y="196"/>
                      <a:pt x="676" y="210"/>
                      <a:pt x="698" y="209"/>
                    </a:cubicBezTo>
                    <a:cubicBezTo>
                      <a:pt x="718" y="207"/>
                      <a:pt x="725" y="200"/>
                      <a:pt x="721" y="180"/>
                    </a:cubicBezTo>
                    <a:cubicBezTo>
                      <a:pt x="717" y="154"/>
                      <a:pt x="720" y="133"/>
                      <a:pt x="742" y="116"/>
                    </a:cubicBezTo>
                    <a:cubicBezTo>
                      <a:pt x="751" y="109"/>
                      <a:pt x="751" y="92"/>
                      <a:pt x="759" y="84"/>
                    </a:cubicBezTo>
                    <a:cubicBezTo>
                      <a:pt x="776" y="66"/>
                      <a:pt x="796" y="51"/>
                      <a:pt x="812" y="37"/>
                    </a:cubicBezTo>
                    <a:cubicBezTo>
                      <a:pt x="817" y="59"/>
                      <a:pt x="816" y="86"/>
                      <a:pt x="829" y="103"/>
                    </a:cubicBezTo>
                    <a:cubicBezTo>
                      <a:pt x="848" y="129"/>
                      <a:pt x="830" y="143"/>
                      <a:pt x="824" y="162"/>
                    </a:cubicBezTo>
                    <a:cubicBezTo>
                      <a:pt x="824" y="163"/>
                      <a:pt x="825" y="165"/>
                      <a:pt x="826" y="169"/>
                    </a:cubicBezTo>
                    <a:cubicBezTo>
                      <a:pt x="832" y="165"/>
                      <a:pt x="837" y="162"/>
                      <a:pt x="845" y="157"/>
                    </a:cubicBezTo>
                    <a:cubicBezTo>
                      <a:pt x="838" y="175"/>
                      <a:pt x="828" y="184"/>
                      <a:pt x="813" y="191"/>
                    </a:cubicBezTo>
                    <a:cubicBezTo>
                      <a:pt x="807" y="194"/>
                      <a:pt x="788" y="187"/>
                      <a:pt x="796" y="207"/>
                    </a:cubicBezTo>
                    <a:cubicBezTo>
                      <a:pt x="796" y="209"/>
                      <a:pt x="779" y="219"/>
                      <a:pt x="769" y="222"/>
                    </a:cubicBezTo>
                    <a:cubicBezTo>
                      <a:pt x="758" y="225"/>
                      <a:pt x="750" y="228"/>
                      <a:pt x="741" y="236"/>
                    </a:cubicBezTo>
                    <a:cubicBezTo>
                      <a:pt x="728" y="247"/>
                      <a:pt x="711" y="267"/>
                      <a:pt x="687" y="259"/>
                    </a:cubicBezTo>
                    <a:cubicBezTo>
                      <a:pt x="685" y="258"/>
                      <a:pt x="680" y="264"/>
                      <a:pt x="679" y="265"/>
                    </a:cubicBezTo>
                    <a:cubicBezTo>
                      <a:pt x="671" y="265"/>
                      <a:pt x="664" y="266"/>
                      <a:pt x="657" y="266"/>
                    </a:cubicBezTo>
                    <a:cubicBezTo>
                      <a:pt x="644" y="271"/>
                      <a:pt x="656" y="232"/>
                      <a:pt x="629" y="254"/>
                    </a:cubicBezTo>
                    <a:cubicBezTo>
                      <a:pt x="626" y="245"/>
                      <a:pt x="624" y="237"/>
                      <a:pt x="622" y="227"/>
                    </a:cubicBezTo>
                    <a:cubicBezTo>
                      <a:pt x="618" y="231"/>
                      <a:pt x="616" y="234"/>
                      <a:pt x="610" y="240"/>
                    </a:cubicBezTo>
                    <a:cubicBezTo>
                      <a:pt x="605" y="225"/>
                      <a:pt x="601" y="212"/>
                      <a:pt x="595" y="196"/>
                    </a:cubicBezTo>
                    <a:cubicBezTo>
                      <a:pt x="591" y="202"/>
                      <a:pt x="588" y="205"/>
                      <a:pt x="583" y="211"/>
                    </a:cubicBezTo>
                    <a:cubicBezTo>
                      <a:pt x="577" y="201"/>
                      <a:pt x="572" y="192"/>
                      <a:pt x="565" y="182"/>
                    </a:cubicBezTo>
                    <a:cubicBezTo>
                      <a:pt x="562" y="188"/>
                      <a:pt x="560" y="192"/>
                      <a:pt x="558" y="197"/>
                    </a:cubicBezTo>
                    <a:cubicBezTo>
                      <a:pt x="556" y="196"/>
                      <a:pt x="554" y="195"/>
                      <a:pt x="552" y="194"/>
                    </a:cubicBezTo>
                    <a:cubicBezTo>
                      <a:pt x="545" y="191"/>
                      <a:pt x="538" y="189"/>
                      <a:pt x="531" y="187"/>
                    </a:cubicBezTo>
                    <a:cubicBezTo>
                      <a:pt x="533" y="198"/>
                      <a:pt x="523" y="211"/>
                      <a:pt x="538" y="219"/>
                    </a:cubicBezTo>
                    <a:cubicBezTo>
                      <a:pt x="542" y="221"/>
                      <a:pt x="544" y="228"/>
                      <a:pt x="547" y="232"/>
                    </a:cubicBezTo>
                    <a:cubicBezTo>
                      <a:pt x="553" y="241"/>
                      <a:pt x="558" y="254"/>
                      <a:pt x="573" y="240"/>
                    </a:cubicBezTo>
                    <a:cubicBezTo>
                      <a:pt x="578" y="250"/>
                      <a:pt x="583" y="261"/>
                      <a:pt x="588" y="274"/>
                    </a:cubicBezTo>
                    <a:cubicBezTo>
                      <a:pt x="595" y="269"/>
                      <a:pt x="599" y="265"/>
                      <a:pt x="604" y="261"/>
                    </a:cubicBezTo>
                    <a:cubicBezTo>
                      <a:pt x="620" y="266"/>
                      <a:pt x="600" y="310"/>
                      <a:pt x="640" y="291"/>
                    </a:cubicBezTo>
                    <a:cubicBezTo>
                      <a:pt x="640" y="303"/>
                      <a:pt x="639" y="313"/>
                      <a:pt x="639" y="323"/>
                    </a:cubicBezTo>
                    <a:cubicBezTo>
                      <a:pt x="639" y="329"/>
                      <a:pt x="642" y="335"/>
                      <a:pt x="643" y="340"/>
                    </a:cubicBezTo>
                    <a:cubicBezTo>
                      <a:pt x="650" y="337"/>
                      <a:pt x="657" y="335"/>
                      <a:pt x="663" y="331"/>
                    </a:cubicBezTo>
                    <a:cubicBezTo>
                      <a:pt x="665" y="329"/>
                      <a:pt x="666" y="324"/>
                      <a:pt x="670" y="315"/>
                    </a:cubicBezTo>
                    <a:cubicBezTo>
                      <a:pt x="672" y="346"/>
                      <a:pt x="659" y="363"/>
                      <a:pt x="637" y="374"/>
                    </a:cubicBezTo>
                    <a:cubicBezTo>
                      <a:pt x="637" y="375"/>
                      <a:pt x="638" y="377"/>
                      <a:pt x="639" y="379"/>
                    </a:cubicBezTo>
                    <a:cubicBezTo>
                      <a:pt x="648" y="381"/>
                      <a:pt x="657" y="383"/>
                      <a:pt x="669" y="385"/>
                    </a:cubicBezTo>
                    <a:cubicBezTo>
                      <a:pt x="653" y="395"/>
                      <a:pt x="639" y="403"/>
                      <a:pt x="621" y="414"/>
                    </a:cubicBezTo>
                    <a:cubicBezTo>
                      <a:pt x="633" y="419"/>
                      <a:pt x="640" y="422"/>
                      <a:pt x="648" y="425"/>
                    </a:cubicBezTo>
                    <a:cubicBezTo>
                      <a:pt x="648" y="426"/>
                      <a:pt x="648" y="427"/>
                      <a:pt x="648" y="429"/>
                    </a:cubicBezTo>
                    <a:cubicBezTo>
                      <a:pt x="630" y="432"/>
                      <a:pt x="612" y="436"/>
                      <a:pt x="588" y="441"/>
                    </a:cubicBezTo>
                    <a:cubicBezTo>
                      <a:pt x="599" y="450"/>
                      <a:pt x="606" y="456"/>
                      <a:pt x="614" y="462"/>
                    </a:cubicBezTo>
                    <a:cubicBezTo>
                      <a:pt x="594" y="481"/>
                      <a:pt x="572" y="465"/>
                      <a:pt x="550" y="461"/>
                    </a:cubicBezTo>
                    <a:cubicBezTo>
                      <a:pt x="549" y="463"/>
                      <a:pt x="549" y="465"/>
                      <a:pt x="548" y="466"/>
                    </a:cubicBezTo>
                    <a:cubicBezTo>
                      <a:pt x="552" y="473"/>
                      <a:pt x="556" y="479"/>
                      <a:pt x="561" y="486"/>
                    </a:cubicBezTo>
                    <a:cubicBezTo>
                      <a:pt x="549" y="497"/>
                      <a:pt x="535" y="495"/>
                      <a:pt x="523" y="488"/>
                    </a:cubicBezTo>
                    <a:cubicBezTo>
                      <a:pt x="499" y="475"/>
                      <a:pt x="500" y="474"/>
                      <a:pt x="499" y="503"/>
                    </a:cubicBezTo>
                    <a:cubicBezTo>
                      <a:pt x="481" y="498"/>
                      <a:pt x="468" y="489"/>
                      <a:pt x="467" y="468"/>
                    </a:cubicBezTo>
                    <a:cubicBezTo>
                      <a:pt x="466" y="467"/>
                      <a:pt x="464" y="467"/>
                      <a:pt x="462" y="467"/>
                    </a:cubicBezTo>
                    <a:cubicBezTo>
                      <a:pt x="458" y="476"/>
                      <a:pt x="453" y="485"/>
                      <a:pt x="447" y="498"/>
                    </a:cubicBezTo>
                    <a:cubicBezTo>
                      <a:pt x="438" y="485"/>
                      <a:pt x="429" y="472"/>
                      <a:pt x="417" y="455"/>
                    </a:cubicBezTo>
                    <a:cubicBezTo>
                      <a:pt x="414" y="467"/>
                      <a:pt x="412" y="475"/>
                      <a:pt x="409" y="485"/>
                    </a:cubicBezTo>
                    <a:cubicBezTo>
                      <a:pt x="384" y="476"/>
                      <a:pt x="392" y="453"/>
                      <a:pt x="391" y="428"/>
                    </a:cubicBezTo>
                    <a:cubicBezTo>
                      <a:pt x="383" y="440"/>
                      <a:pt x="378" y="447"/>
                      <a:pt x="372" y="454"/>
                    </a:cubicBezTo>
                    <a:cubicBezTo>
                      <a:pt x="355" y="443"/>
                      <a:pt x="363" y="422"/>
                      <a:pt x="359" y="403"/>
                    </a:cubicBezTo>
                    <a:cubicBezTo>
                      <a:pt x="354" y="408"/>
                      <a:pt x="351" y="411"/>
                      <a:pt x="344" y="418"/>
                    </a:cubicBezTo>
                    <a:cubicBezTo>
                      <a:pt x="338" y="402"/>
                      <a:pt x="334" y="387"/>
                      <a:pt x="328" y="370"/>
                    </a:cubicBezTo>
                    <a:cubicBezTo>
                      <a:pt x="323" y="375"/>
                      <a:pt x="317" y="380"/>
                      <a:pt x="309" y="388"/>
                    </a:cubicBezTo>
                    <a:cubicBezTo>
                      <a:pt x="305" y="374"/>
                      <a:pt x="300" y="360"/>
                      <a:pt x="296" y="346"/>
                    </a:cubicBezTo>
                    <a:cubicBezTo>
                      <a:pt x="294" y="346"/>
                      <a:pt x="293" y="346"/>
                      <a:pt x="291" y="346"/>
                    </a:cubicBezTo>
                    <a:cubicBezTo>
                      <a:pt x="289" y="352"/>
                      <a:pt x="287" y="357"/>
                      <a:pt x="283" y="368"/>
                    </a:cubicBezTo>
                    <a:cubicBezTo>
                      <a:pt x="274" y="353"/>
                      <a:pt x="267" y="341"/>
                      <a:pt x="258" y="326"/>
                    </a:cubicBezTo>
                    <a:cubicBezTo>
                      <a:pt x="254" y="333"/>
                      <a:pt x="251" y="339"/>
                      <a:pt x="247" y="346"/>
                    </a:cubicBezTo>
                    <a:cubicBezTo>
                      <a:pt x="242" y="341"/>
                      <a:pt x="235" y="336"/>
                      <a:pt x="228" y="329"/>
                    </a:cubicBezTo>
                    <a:cubicBezTo>
                      <a:pt x="226" y="334"/>
                      <a:pt x="225" y="338"/>
                      <a:pt x="223" y="343"/>
                    </a:cubicBezTo>
                    <a:cubicBezTo>
                      <a:pt x="211" y="338"/>
                      <a:pt x="199" y="334"/>
                      <a:pt x="185" y="328"/>
                    </a:cubicBezTo>
                    <a:cubicBezTo>
                      <a:pt x="186" y="336"/>
                      <a:pt x="186" y="340"/>
                      <a:pt x="186" y="347"/>
                    </a:cubicBezTo>
                    <a:cubicBezTo>
                      <a:pt x="179" y="345"/>
                      <a:pt x="173" y="344"/>
                      <a:pt x="168" y="342"/>
                    </a:cubicBezTo>
                    <a:cubicBezTo>
                      <a:pt x="160" y="338"/>
                      <a:pt x="152" y="333"/>
                      <a:pt x="150" y="348"/>
                    </a:cubicBezTo>
                    <a:cubicBezTo>
                      <a:pt x="149" y="351"/>
                      <a:pt x="142" y="352"/>
                      <a:pt x="140" y="355"/>
                    </a:cubicBezTo>
                    <a:cubicBezTo>
                      <a:pt x="136" y="358"/>
                      <a:pt x="135" y="362"/>
                      <a:pt x="132" y="366"/>
                    </a:cubicBezTo>
                    <a:cubicBezTo>
                      <a:pt x="144" y="370"/>
                      <a:pt x="155" y="373"/>
                      <a:pt x="167" y="376"/>
                    </a:cubicBezTo>
                    <a:cubicBezTo>
                      <a:pt x="168" y="376"/>
                      <a:pt x="171" y="367"/>
                      <a:pt x="174" y="358"/>
                    </a:cubicBezTo>
                    <a:cubicBezTo>
                      <a:pt x="183" y="363"/>
                      <a:pt x="193" y="368"/>
                      <a:pt x="205" y="375"/>
                    </a:cubicBezTo>
                    <a:cubicBezTo>
                      <a:pt x="206" y="369"/>
                      <a:pt x="208" y="363"/>
                      <a:pt x="209" y="358"/>
                    </a:cubicBezTo>
                    <a:cubicBezTo>
                      <a:pt x="225" y="346"/>
                      <a:pt x="231" y="396"/>
                      <a:pt x="252" y="360"/>
                    </a:cubicBezTo>
                    <a:cubicBezTo>
                      <a:pt x="258" y="372"/>
                      <a:pt x="263" y="381"/>
                      <a:pt x="268" y="391"/>
                    </a:cubicBezTo>
                    <a:cubicBezTo>
                      <a:pt x="272" y="389"/>
                      <a:pt x="276" y="386"/>
                      <a:pt x="282" y="383"/>
                    </a:cubicBezTo>
                    <a:cubicBezTo>
                      <a:pt x="285" y="397"/>
                      <a:pt x="288" y="410"/>
                      <a:pt x="291" y="424"/>
                    </a:cubicBezTo>
                    <a:cubicBezTo>
                      <a:pt x="292" y="423"/>
                      <a:pt x="294" y="423"/>
                      <a:pt x="296" y="423"/>
                    </a:cubicBezTo>
                    <a:cubicBezTo>
                      <a:pt x="293" y="432"/>
                      <a:pt x="290" y="441"/>
                      <a:pt x="287" y="451"/>
                    </a:cubicBezTo>
                    <a:cubicBezTo>
                      <a:pt x="306" y="450"/>
                      <a:pt x="324" y="449"/>
                      <a:pt x="347" y="448"/>
                    </a:cubicBezTo>
                    <a:cubicBezTo>
                      <a:pt x="325" y="471"/>
                      <a:pt x="308" y="488"/>
                      <a:pt x="290" y="507"/>
                    </a:cubicBezTo>
                    <a:cubicBezTo>
                      <a:pt x="294" y="511"/>
                      <a:pt x="300" y="515"/>
                      <a:pt x="311" y="524"/>
                    </a:cubicBezTo>
                    <a:cubicBezTo>
                      <a:pt x="289" y="528"/>
                      <a:pt x="269" y="533"/>
                      <a:pt x="248" y="537"/>
                    </a:cubicBezTo>
                    <a:cubicBezTo>
                      <a:pt x="242" y="539"/>
                      <a:pt x="234" y="539"/>
                      <a:pt x="229" y="543"/>
                    </a:cubicBezTo>
                    <a:cubicBezTo>
                      <a:pt x="218" y="554"/>
                      <a:pt x="208" y="564"/>
                      <a:pt x="190" y="544"/>
                    </a:cubicBezTo>
                    <a:cubicBezTo>
                      <a:pt x="206" y="582"/>
                      <a:pt x="231" y="590"/>
                      <a:pt x="259" y="572"/>
                    </a:cubicBezTo>
                    <a:cubicBezTo>
                      <a:pt x="264" y="568"/>
                      <a:pt x="269" y="565"/>
                      <a:pt x="274" y="561"/>
                    </a:cubicBezTo>
                    <a:cubicBezTo>
                      <a:pt x="305" y="540"/>
                      <a:pt x="315" y="541"/>
                      <a:pt x="343" y="567"/>
                    </a:cubicBezTo>
                    <a:cubicBezTo>
                      <a:pt x="349" y="572"/>
                      <a:pt x="359" y="573"/>
                      <a:pt x="365" y="581"/>
                    </a:cubicBezTo>
                    <a:cubicBezTo>
                      <a:pt x="356" y="577"/>
                      <a:pt x="344" y="576"/>
                      <a:pt x="336" y="570"/>
                    </a:cubicBezTo>
                    <a:cubicBezTo>
                      <a:pt x="310" y="551"/>
                      <a:pt x="304" y="550"/>
                      <a:pt x="277" y="567"/>
                    </a:cubicBezTo>
                    <a:cubicBezTo>
                      <a:pt x="272" y="571"/>
                      <a:pt x="266" y="575"/>
                      <a:pt x="261" y="578"/>
                    </a:cubicBezTo>
                    <a:cubicBezTo>
                      <a:pt x="231" y="597"/>
                      <a:pt x="209" y="593"/>
                      <a:pt x="189" y="564"/>
                    </a:cubicBezTo>
                    <a:cubicBezTo>
                      <a:pt x="187" y="561"/>
                      <a:pt x="184" y="558"/>
                      <a:pt x="178" y="551"/>
                    </a:cubicBezTo>
                    <a:cubicBezTo>
                      <a:pt x="173" y="565"/>
                      <a:pt x="162" y="581"/>
                      <a:pt x="166" y="587"/>
                    </a:cubicBezTo>
                    <a:cubicBezTo>
                      <a:pt x="174" y="599"/>
                      <a:pt x="190" y="612"/>
                      <a:pt x="203" y="614"/>
                    </a:cubicBezTo>
                    <a:cubicBezTo>
                      <a:pt x="220" y="616"/>
                      <a:pt x="238" y="606"/>
                      <a:pt x="256" y="601"/>
                    </a:cubicBezTo>
                    <a:cubicBezTo>
                      <a:pt x="266" y="599"/>
                      <a:pt x="276" y="599"/>
                      <a:pt x="290" y="598"/>
                    </a:cubicBezTo>
                    <a:cubicBezTo>
                      <a:pt x="265" y="606"/>
                      <a:pt x="246" y="613"/>
                      <a:pt x="226" y="620"/>
                    </a:cubicBezTo>
                    <a:cubicBezTo>
                      <a:pt x="202" y="628"/>
                      <a:pt x="181" y="624"/>
                      <a:pt x="168" y="603"/>
                    </a:cubicBezTo>
                    <a:cubicBezTo>
                      <a:pt x="157" y="585"/>
                      <a:pt x="146" y="575"/>
                      <a:pt x="124" y="583"/>
                    </a:cubicBezTo>
                    <a:close/>
                    <a:moveTo>
                      <a:pt x="405" y="308"/>
                    </a:moveTo>
                    <a:cubicBezTo>
                      <a:pt x="404" y="308"/>
                      <a:pt x="402" y="307"/>
                      <a:pt x="401" y="306"/>
                    </a:cubicBezTo>
                    <a:cubicBezTo>
                      <a:pt x="397" y="311"/>
                      <a:pt x="392" y="315"/>
                      <a:pt x="388" y="320"/>
                    </a:cubicBezTo>
                    <a:cubicBezTo>
                      <a:pt x="409" y="339"/>
                      <a:pt x="429" y="355"/>
                      <a:pt x="446" y="375"/>
                    </a:cubicBezTo>
                    <a:cubicBezTo>
                      <a:pt x="458" y="390"/>
                      <a:pt x="472" y="398"/>
                      <a:pt x="490" y="395"/>
                    </a:cubicBezTo>
                    <a:cubicBezTo>
                      <a:pt x="508" y="393"/>
                      <a:pt x="526" y="387"/>
                      <a:pt x="543" y="382"/>
                    </a:cubicBezTo>
                    <a:cubicBezTo>
                      <a:pt x="548" y="381"/>
                      <a:pt x="555" y="378"/>
                      <a:pt x="557" y="374"/>
                    </a:cubicBezTo>
                    <a:cubicBezTo>
                      <a:pt x="568" y="354"/>
                      <a:pt x="558" y="324"/>
                      <a:pt x="535" y="309"/>
                    </a:cubicBezTo>
                    <a:cubicBezTo>
                      <a:pt x="508" y="327"/>
                      <a:pt x="497" y="325"/>
                      <a:pt x="476" y="299"/>
                    </a:cubicBezTo>
                    <a:cubicBezTo>
                      <a:pt x="468" y="289"/>
                      <a:pt x="459" y="281"/>
                      <a:pt x="449" y="273"/>
                    </a:cubicBezTo>
                    <a:cubicBezTo>
                      <a:pt x="445" y="271"/>
                      <a:pt x="438" y="274"/>
                      <a:pt x="432" y="275"/>
                    </a:cubicBezTo>
                    <a:cubicBezTo>
                      <a:pt x="433" y="281"/>
                      <a:pt x="434" y="287"/>
                      <a:pt x="436" y="292"/>
                    </a:cubicBezTo>
                    <a:cubicBezTo>
                      <a:pt x="440" y="301"/>
                      <a:pt x="446" y="308"/>
                      <a:pt x="451" y="316"/>
                    </a:cubicBezTo>
                    <a:cubicBezTo>
                      <a:pt x="449" y="318"/>
                      <a:pt x="447" y="319"/>
                      <a:pt x="446" y="321"/>
                    </a:cubicBezTo>
                    <a:cubicBezTo>
                      <a:pt x="439" y="317"/>
                      <a:pt x="432" y="313"/>
                      <a:pt x="425" y="309"/>
                    </a:cubicBezTo>
                    <a:cubicBezTo>
                      <a:pt x="424" y="316"/>
                      <a:pt x="424" y="324"/>
                      <a:pt x="423" y="331"/>
                    </a:cubicBezTo>
                    <a:cubicBezTo>
                      <a:pt x="415" y="326"/>
                      <a:pt x="408" y="323"/>
                      <a:pt x="402" y="319"/>
                    </a:cubicBezTo>
                    <a:cubicBezTo>
                      <a:pt x="403" y="316"/>
                      <a:pt x="404" y="312"/>
                      <a:pt x="405" y="308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77"/>
              <p:cNvSpPr>
                <a:spLocks noEditPoints="1"/>
              </p:cNvSpPr>
              <p:nvPr/>
            </p:nvSpPr>
            <p:spPr bwMode="auto">
              <a:xfrm>
                <a:off x="6200480" y="1937479"/>
                <a:ext cx="741699" cy="560428"/>
              </a:xfrm>
              <a:custGeom>
                <a:avLst/>
                <a:gdLst>
                  <a:gd name="T0" fmla="*/ 28 w 850"/>
                  <a:gd name="T1" fmla="*/ 37 h 642"/>
                  <a:gd name="T2" fmla="*/ 95 w 850"/>
                  <a:gd name="T3" fmla="*/ 48 h 642"/>
                  <a:gd name="T4" fmla="*/ 114 w 850"/>
                  <a:gd name="T5" fmla="*/ 101 h 642"/>
                  <a:gd name="T6" fmla="*/ 139 w 850"/>
                  <a:gd name="T7" fmla="*/ 197 h 642"/>
                  <a:gd name="T8" fmla="*/ 162 w 850"/>
                  <a:gd name="T9" fmla="*/ 171 h 642"/>
                  <a:gd name="T10" fmla="*/ 95 w 850"/>
                  <a:gd name="T11" fmla="*/ 146 h 642"/>
                  <a:gd name="T12" fmla="*/ 122 w 850"/>
                  <a:gd name="T13" fmla="*/ 91 h 642"/>
                  <a:gd name="T14" fmla="*/ 131 w 850"/>
                  <a:gd name="T15" fmla="*/ 51 h 642"/>
                  <a:gd name="T16" fmla="*/ 307 w 850"/>
                  <a:gd name="T17" fmla="*/ 11 h 642"/>
                  <a:gd name="T18" fmla="*/ 182 w 850"/>
                  <a:gd name="T19" fmla="*/ 81 h 642"/>
                  <a:gd name="T20" fmla="*/ 338 w 850"/>
                  <a:gd name="T21" fmla="*/ 64 h 642"/>
                  <a:gd name="T22" fmla="*/ 266 w 850"/>
                  <a:gd name="T23" fmla="*/ 62 h 642"/>
                  <a:gd name="T24" fmla="*/ 282 w 850"/>
                  <a:gd name="T25" fmla="*/ 98 h 642"/>
                  <a:gd name="T26" fmla="*/ 347 w 850"/>
                  <a:gd name="T27" fmla="*/ 182 h 642"/>
                  <a:gd name="T28" fmla="*/ 286 w 850"/>
                  <a:gd name="T29" fmla="*/ 249 h 642"/>
                  <a:gd name="T30" fmla="*/ 213 w 850"/>
                  <a:gd name="T31" fmla="*/ 277 h 642"/>
                  <a:gd name="T32" fmla="*/ 153 w 850"/>
                  <a:gd name="T33" fmla="*/ 281 h 642"/>
                  <a:gd name="T34" fmla="*/ 252 w 850"/>
                  <a:gd name="T35" fmla="*/ 286 h 642"/>
                  <a:gd name="T36" fmla="*/ 300 w 850"/>
                  <a:gd name="T37" fmla="*/ 287 h 642"/>
                  <a:gd name="T38" fmla="*/ 347 w 850"/>
                  <a:gd name="T39" fmla="*/ 214 h 642"/>
                  <a:gd name="T40" fmla="*/ 413 w 850"/>
                  <a:gd name="T41" fmla="*/ 147 h 642"/>
                  <a:gd name="T42" fmla="*/ 499 w 850"/>
                  <a:gd name="T43" fmla="*/ 126 h 642"/>
                  <a:gd name="T44" fmla="*/ 520 w 850"/>
                  <a:gd name="T45" fmla="*/ 150 h 642"/>
                  <a:gd name="T46" fmla="*/ 569 w 850"/>
                  <a:gd name="T47" fmla="*/ 167 h 642"/>
                  <a:gd name="T48" fmla="*/ 615 w 850"/>
                  <a:gd name="T49" fmla="*/ 196 h 642"/>
                  <a:gd name="T50" fmla="*/ 643 w 850"/>
                  <a:gd name="T51" fmla="*/ 253 h 642"/>
                  <a:gd name="T52" fmla="*/ 645 w 850"/>
                  <a:gd name="T53" fmla="*/ 322 h 642"/>
                  <a:gd name="T54" fmla="*/ 592 w 850"/>
                  <a:gd name="T55" fmla="*/ 358 h 642"/>
                  <a:gd name="T56" fmla="*/ 537 w 850"/>
                  <a:gd name="T57" fmla="*/ 418 h 642"/>
                  <a:gd name="T58" fmla="*/ 569 w 850"/>
                  <a:gd name="T59" fmla="*/ 451 h 642"/>
                  <a:gd name="T60" fmla="*/ 625 w 850"/>
                  <a:gd name="T61" fmla="*/ 405 h 642"/>
                  <a:gd name="T62" fmla="*/ 707 w 850"/>
                  <a:gd name="T63" fmla="*/ 372 h 642"/>
                  <a:gd name="T64" fmla="*/ 848 w 850"/>
                  <a:gd name="T65" fmla="*/ 475 h 642"/>
                  <a:gd name="T66" fmla="*/ 830 w 850"/>
                  <a:gd name="T67" fmla="*/ 545 h 642"/>
                  <a:gd name="T68" fmla="*/ 724 w 850"/>
                  <a:gd name="T69" fmla="*/ 480 h 642"/>
                  <a:gd name="T70" fmla="*/ 667 w 850"/>
                  <a:gd name="T71" fmla="*/ 448 h 642"/>
                  <a:gd name="T72" fmla="*/ 669 w 850"/>
                  <a:gd name="T73" fmla="*/ 580 h 642"/>
                  <a:gd name="T74" fmla="*/ 627 w 850"/>
                  <a:gd name="T75" fmla="*/ 642 h 642"/>
                  <a:gd name="T76" fmla="*/ 532 w 850"/>
                  <a:gd name="T77" fmla="*/ 513 h 642"/>
                  <a:gd name="T78" fmla="*/ 416 w 850"/>
                  <a:gd name="T79" fmla="*/ 408 h 642"/>
                  <a:gd name="T80" fmla="*/ 324 w 850"/>
                  <a:gd name="T81" fmla="*/ 431 h 642"/>
                  <a:gd name="T82" fmla="*/ 357 w 850"/>
                  <a:gd name="T83" fmla="*/ 438 h 642"/>
                  <a:gd name="T84" fmla="*/ 309 w 850"/>
                  <a:gd name="T85" fmla="*/ 449 h 642"/>
                  <a:gd name="T86" fmla="*/ 201 w 850"/>
                  <a:gd name="T87" fmla="*/ 385 h 642"/>
                  <a:gd name="T88" fmla="*/ 56 w 850"/>
                  <a:gd name="T89" fmla="*/ 245 h 642"/>
                  <a:gd name="T90" fmla="*/ 30 w 850"/>
                  <a:gd name="T91" fmla="*/ 128 h 642"/>
                  <a:gd name="T92" fmla="*/ 501 w 850"/>
                  <a:gd name="T93" fmla="*/ 236 h 642"/>
                  <a:gd name="T94" fmla="*/ 427 w 850"/>
                  <a:gd name="T95" fmla="*/ 296 h 642"/>
                  <a:gd name="T96" fmla="*/ 441 w 850"/>
                  <a:gd name="T97" fmla="*/ 339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642">
                    <a:moveTo>
                      <a:pt x="12" y="88"/>
                    </a:moveTo>
                    <a:cubicBezTo>
                      <a:pt x="18" y="96"/>
                      <a:pt x="24" y="103"/>
                      <a:pt x="30" y="110"/>
                    </a:cubicBezTo>
                    <a:cubicBezTo>
                      <a:pt x="34" y="101"/>
                      <a:pt x="40" y="92"/>
                      <a:pt x="44" y="83"/>
                    </a:cubicBezTo>
                    <a:cubicBezTo>
                      <a:pt x="52" y="65"/>
                      <a:pt x="42" y="52"/>
                      <a:pt x="28" y="37"/>
                    </a:cubicBezTo>
                    <a:cubicBezTo>
                      <a:pt x="55" y="37"/>
                      <a:pt x="63" y="51"/>
                      <a:pt x="64" y="72"/>
                    </a:cubicBezTo>
                    <a:cubicBezTo>
                      <a:pt x="66" y="72"/>
                      <a:pt x="67" y="71"/>
                      <a:pt x="69" y="71"/>
                    </a:cubicBezTo>
                    <a:cubicBezTo>
                      <a:pt x="72" y="60"/>
                      <a:pt x="75" y="50"/>
                      <a:pt x="79" y="36"/>
                    </a:cubicBezTo>
                    <a:cubicBezTo>
                      <a:pt x="82" y="38"/>
                      <a:pt x="95" y="43"/>
                      <a:pt x="95" y="48"/>
                    </a:cubicBezTo>
                    <a:cubicBezTo>
                      <a:pt x="95" y="60"/>
                      <a:pt x="89" y="72"/>
                      <a:pt x="85" y="85"/>
                    </a:cubicBezTo>
                    <a:cubicBezTo>
                      <a:pt x="94" y="89"/>
                      <a:pt x="103" y="88"/>
                      <a:pt x="103" y="69"/>
                    </a:cubicBezTo>
                    <a:cubicBezTo>
                      <a:pt x="106" y="70"/>
                      <a:pt x="108" y="71"/>
                      <a:pt x="110" y="72"/>
                    </a:cubicBezTo>
                    <a:cubicBezTo>
                      <a:pt x="111" y="82"/>
                      <a:pt x="113" y="91"/>
                      <a:pt x="114" y="101"/>
                    </a:cubicBezTo>
                    <a:cubicBezTo>
                      <a:pt x="109" y="102"/>
                      <a:pt x="108" y="103"/>
                      <a:pt x="107" y="103"/>
                    </a:cubicBezTo>
                    <a:cubicBezTo>
                      <a:pt x="64" y="99"/>
                      <a:pt x="57" y="108"/>
                      <a:pt x="72" y="149"/>
                    </a:cubicBezTo>
                    <a:cubicBezTo>
                      <a:pt x="78" y="165"/>
                      <a:pt x="80" y="185"/>
                      <a:pt x="92" y="194"/>
                    </a:cubicBezTo>
                    <a:cubicBezTo>
                      <a:pt x="102" y="202"/>
                      <a:pt x="123" y="196"/>
                      <a:pt x="139" y="197"/>
                    </a:cubicBezTo>
                    <a:cubicBezTo>
                      <a:pt x="151" y="198"/>
                      <a:pt x="163" y="198"/>
                      <a:pt x="175" y="199"/>
                    </a:cubicBezTo>
                    <a:cubicBezTo>
                      <a:pt x="185" y="200"/>
                      <a:pt x="195" y="202"/>
                      <a:pt x="207" y="203"/>
                    </a:cubicBezTo>
                    <a:cubicBezTo>
                      <a:pt x="202" y="197"/>
                      <a:pt x="198" y="191"/>
                      <a:pt x="193" y="184"/>
                    </a:cubicBezTo>
                    <a:cubicBezTo>
                      <a:pt x="183" y="191"/>
                      <a:pt x="183" y="191"/>
                      <a:pt x="162" y="171"/>
                    </a:cubicBezTo>
                    <a:cubicBezTo>
                      <a:pt x="161" y="174"/>
                      <a:pt x="159" y="176"/>
                      <a:pt x="157" y="178"/>
                    </a:cubicBezTo>
                    <a:cubicBezTo>
                      <a:pt x="156" y="178"/>
                      <a:pt x="155" y="177"/>
                      <a:pt x="155" y="177"/>
                    </a:cubicBezTo>
                    <a:cubicBezTo>
                      <a:pt x="151" y="171"/>
                      <a:pt x="148" y="165"/>
                      <a:pt x="144" y="159"/>
                    </a:cubicBezTo>
                    <a:cubicBezTo>
                      <a:pt x="122" y="166"/>
                      <a:pt x="96" y="161"/>
                      <a:pt x="95" y="146"/>
                    </a:cubicBezTo>
                    <a:cubicBezTo>
                      <a:pt x="94" y="135"/>
                      <a:pt x="106" y="123"/>
                      <a:pt x="112" y="112"/>
                    </a:cubicBezTo>
                    <a:cubicBezTo>
                      <a:pt x="126" y="123"/>
                      <a:pt x="135" y="131"/>
                      <a:pt x="144" y="138"/>
                    </a:cubicBezTo>
                    <a:cubicBezTo>
                      <a:pt x="146" y="136"/>
                      <a:pt x="148" y="134"/>
                      <a:pt x="149" y="133"/>
                    </a:cubicBezTo>
                    <a:cubicBezTo>
                      <a:pt x="140" y="119"/>
                      <a:pt x="131" y="105"/>
                      <a:pt x="122" y="91"/>
                    </a:cubicBezTo>
                    <a:cubicBezTo>
                      <a:pt x="122" y="90"/>
                      <a:pt x="123" y="89"/>
                      <a:pt x="123" y="88"/>
                    </a:cubicBezTo>
                    <a:cubicBezTo>
                      <a:pt x="140" y="102"/>
                      <a:pt x="157" y="115"/>
                      <a:pt x="176" y="129"/>
                    </a:cubicBezTo>
                    <a:cubicBezTo>
                      <a:pt x="176" y="102"/>
                      <a:pt x="159" y="96"/>
                      <a:pt x="147" y="94"/>
                    </a:cubicBezTo>
                    <a:cubicBezTo>
                      <a:pt x="141" y="77"/>
                      <a:pt x="136" y="64"/>
                      <a:pt x="131" y="51"/>
                    </a:cubicBezTo>
                    <a:cubicBezTo>
                      <a:pt x="133" y="51"/>
                      <a:pt x="138" y="50"/>
                      <a:pt x="143" y="51"/>
                    </a:cubicBezTo>
                    <a:cubicBezTo>
                      <a:pt x="155" y="54"/>
                      <a:pt x="160" y="48"/>
                      <a:pt x="166" y="38"/>
                    </a:cubicBezTo>
                    <a:cubicBezTo>
                      <a:pt x="182" y="10"/>
                      <a:pt x="207" y="0"/>
                      <a:pt x="235" y="15"/>
                    </a:cubicBezTo>
                    <a:cubicBezTo>
                      <a:pt x="260" y="28"/>
                      <a:pt x="283" y="37"/>
                      <a:pt x="307" y="11"/>
                    </a:cubicBezTo>
                    <a:cubicBezTo>
                      <a:pt x="287" y="37"/>
                      <a:pt x="278" y="39"/>
                      <a:pt x="250" y="28"/>
                    </a:cubicBezTo>
                    <a:cubicBezTo>
                      <a:pt x="240" y="24"/>
                      <a:pt x="230" y="20"/>
                      <a:pt x="220" y="18"/>
                    </a:cubicBezTo>
                    <a:cubicBezTo>
                      <a:pt x="203" y="13"/>
                      <a:pt x="172" y="28"/>
                      <a:pt x="170" y="45"/>
                    </a:cubicBezTo>
                    <a:cubicBezTo>
                      <a:pt x="169" y="55"/>
                      <a:pt x="177" y="67"/>
                      <a:pt x="182" y="81"/>
                    </a:cubicBezTo>
                    <a:cubicBezTo>
                      <a:pt x="189" y="73"/>
                      <a:pt x="192" y="69"/>
                      <a:pt x="196" y="64"/>
                    </a:cubicBezTo>
                    <a:cubicBezTo>
                      <a:pt x="212" y="42"/>
                      <a:pt x="232" y="36"/>
                      <a:pt x="256" y="49"/>
                    </a:cubicBezTo>
                    <a:cubicBezTo>
                      <a:pt x="266" y="54"/>
                      <a:pt x="276" y="60"/>
                      <a:pt x="285" y="67"/>
                    </a:cubicBezTo>
                    <a:cubicBezTo>
                      <a:pt x="303" y="79"/>
                      <a:pt x="320" y="80"/>
                      <a:pt x="338" y="64"/>
                    </a:cubicBezTo>
                    <a:cubicBezTo>
                      <a:pt x="347" y="56"/>
                      <a:pt x="357" y="46"/>
                      <a:pt x="370" y="53"/>
                    </a:cubicBezTo>
                    <a:cubicBezTo>
                      <a:pt x="359" y="61"/>
                      <a:pt x="347" y="67"/>
                      <a:pt x="337" y="75"/>
                    </a:cubicBezTo>
                    <a:cubicBezTo>
                      <a:pt x="323" y="86"/>
                      <a:pt x="308" y="89"/>
                      <a:pt x="293" y="80"/>
                    </a:cubicBezTo>
                    <a:cubicBezTo>
                      <a:pt x="284" y="74"/>
                      <a:pt x="275" y="68"/>
                      <a:pt x="266" y="62"/>
                    </a:cubicBezTo>
                    <a:cubicBezTo>
                      <a:pt x="237" y="42"/>
                      <a:pt x="212" y="48"/>
                      <a:pt x="194" y="84"/>
                    </a:cubicBezTo>
                    <a:cubicBezTo>
                      <a:pt x="212" y="72"/>
                      <a:pt x="224" y="76"/>
                      <a:pt x="234" y="90"/>
                    </a:cubicBezTo>
                    <a:cubicBezTo>
                      <a:pt x="237" y="93"/>
                      <a:pt x="243" y="95"/>
                      <a:pt x="248" y="95"/>
                    </a:cubicBezTo>
                    <a:cubicBezTo>
                      <a:pt x="259" y="97"/>
                      <a:pt x="271" y="95"/>
                      <a:pt x="282" y="98"/>
                    </a:cubicBezTo>
                    <a:cubicBezTo>
                      <a:pt x="292" y="100"/>
                      <a:pt x="302" y="106"/>
                      <a:pt x="314" y="111"/>
                    </a:cubicBezTo>
                    <a:cubicBezTo>
                      <a:pt x="306" y="116"/>
                      <a:pt x="299" y="120"/>
                      <a:pt x="292" y="125"/>
                    </a:cubicBezTo>
                    <a:cubicBezTo>
                      <a:pt x="295" y="122"/>
                      <a:pt x="298" y="120"/>
                      <a:pt x="301" y="117"/>
                    </a:cubicBezTo>
                    <a:cubicBezTo>
                      <a:pt x="315" y="138"/>
                      <a:pt x="330" y="158"/>
                      <a:pt x="347" y="182"/>
                    </a:cubicBezTo>
                    <a:cubicBezTo>
                      <a:pt x="329" y="182"/>
                      <a:pt x="311" y="182"/>
                      <a:pt x="292" y="182"/>
                    </a:cubicBezTo>
                    <a:cubicBezTo>
                      <a:pt x="294" y="190"/>
                      <a:pt x="298" y="199"/>
                      <a:pt x="301" y="208"/>
                    </a:cubicBezTo>
                    <a:cubicBezTo>
                      <a:pt x="299" y="208"/>
                      <a:pt x="297" y="208"/>
                      <a:pt x="295" y="208"/>
                    </a:cubicBezTo>
                    <a:cubicBezTo>
                      <a:pt x="292" y="221"/>
                      <a:pt x="289" y="234"/>
                      <a:pt x="286" y="249"/>
                    </a:cubicBezTo>
                    <a:cubicBezTo>
                      <a:pt x="281" y="246"/>
                      <a:pt x="277" y="244"/>
                      <a:pt x="272" y="241"/>
                    </a:cubicBezTo>
                    <a:cubicBezTo>
                      <a:pt x="267" y="251"/>
                      <a:pt x="262" y="260"/>
                      <a:pt x="256" y="272"/>
                    </a:cubicBezTo>
                    <a:cubicBezTo>
                      <a:pt x="246" y="253"/>
                      <a:pt x="238" y="255"/>
                      <a:pt x="229" y="268"/>
                    </a:cubicBezTo>
                    <a:cubicBezTo>
                      <a:pt x="226" y="273"/>
                      <a:pt x="219" y="274"/>
                      <a:pt x="213" y="277"/>
                    </a:cubicBezTo>
                    <a:cubicBezTo>
                      <a:pt x="212" y="270"/>
                      <a:pt x="211" y="264"/>
                      <a:pt x="210" y="257"/>
                    </a:cubicBezTo>
                    <a:cubicBezTo>
                      <a:pt x="199" y="263"/>
                      <a:pt x="189" y="268"/>
                      <a:pt x="179" y="275"/>
                    </a:cubicBezTo>
                    <a:cubicBezTo>
                      <a:pt x="174" y="260"/>
                      <a:pt x="171" y="244"/>
                      <a:pt x="155" y="262"/>
                    </a:cubicBezTo>
                    <a:cubicBezTo>
                      <a:pt x="152" y="266"/>
                      <a:pt x="152" y="277"/>
                      <a:pt x="153" y="281"/>
                    </a:cubicBezTo>
                    <a:cubicBezTo>
                      <a:pt x="160" y="312"/>
                      <a:pt x="179" y="276"/>
                      <a:pt x="189" y="289"/>
                    </a:cubicBezTo>
                    <a:cubicBezTo>
                      <a:pt x="189" y="303"/>
                      <a:pt x="189" y="303"/>
                      <a:pt x="227" y="289"/>
                    </a:cubicBezTo>
                    <a:cubicBezTo>
                      <a:pt x="228" y="293"/>
                      <a:pt x="229" y="297"/>
                      <a:pt x="230" y="303"/>
                    </a:cubicBezTo>
                    <a:cubicBezTo>
                      <a:pt x="238" y="297"/>
                      <a:pt x="245" y="291"/>
                      <a:pt x="252" y="286"/>
                    </a:cubicBezTo>
                    <a:cubicBezTo>
                      <a:pt x="255" y="293"/>
                      <a:pt x="258" y="299"/>
                      <a:pt x="262" y="307"/>
                    </a:cubicBezTo>
                    <a:cubicBezTo>
                      <a:pt x="271" y="292"/>
                      <a:pt x="278" y="279"/>
                      <a:pt x="287" y="263"/>
                    </a:cubicBezTo>
                    <a:cubicBezTo>
                      <a:pt x="291" y="274"/>
                      <a:pt x="293" y="280"/>
                      <a:pt x="295" y="287"/>
                    </a:cubicBezTo>
                    <a:cubicBezTo>
                      <a:pt x="297" y="287"/>
                      <a:pt x="298" y="287"/>
                      <a:pt x="300" y="287"/>
                    </a:cubicBezTo>
                    <a:cubicBezTo>
                      <a:pt x="304" y="273"/>
                      <a:pt x="309" y="259"/>
                      <a:pt x="313" y="246"/>
                    </a:cubicBezTo>
                    <a:cubicBezTo>
                      <a:pt x="318" y="254"/>
                      <a:pt x="323" y="260"/>
                      <a:pt x="327" y="266"/>
                    </a:cubicBezTo>
                    <a:cubicBezTo>
                      <a:pt x="329" y="264"/>
                      <a:pt x="331" y="262"/>
                      <a:pt x="333" y="260"/>
                    </a:cubicBezTo>
                    <a:cubicBezTo>
                      <a:pt x="337" y="246"/>
                      <a:pt x="342" y="231"/>
                      <a:pt x="347" y="214"/>
                    </a:cubicBezTo>
                    <a:cubicBezTo>
                      <a:pt x="354" y="221"/>
                      <a:pt x="358" y="224"/>
                      <a:pt x="364" y="229"/>
                    </a:cubicBezTo>
                    <a:cubicBezTo>
                      <a:pt x="368" y="210"/>
                      <a:pt x="358" y="190"/>
                      <a:pt x="377" y="178"/>
                    </a:cubicBezTo>
                    <a:cubicBezTo>
                      <a:pt x="381" y="185"/>
                      <a:pt x="386" y="191"/>
                      <a:pt x="394" y="203"/>
                    </a:cubicBezTo>
                    <a:cubicBezTo>
                      <a:pt x="397" y="179"/>
                      <a:pt x="389" y="156"/>
                      <a:pt x="413" y="147"/>
                    </a:cubicBezTo>
                    <a:cubicBezTo>
                      <a:pt x="416" y="156"/>
                      <a:pt x="418" y="164"/>
                      <a:pt x="422" y="177"/>
                    </a:cubicBezTo>
                    <a:cubicBezTo>
                      <a:pt x="433" y="160"/>
                      <a:pt x="442" y="147"/>
                      <a:pt x="452" y="132"/>
                    </a:cubicBezTo>
                    <a:cubicBezTo>
                      <a:pt x="457" y="146"/>
                      <a:pt x="461" y="155"/>
                      <a:pt x="464" y="163"/>
                    </a:cubicBezTo>
                    <a:cubicBezTo>
                      <a:pt x="477" y="149"/>
                      <a:pt x="488" y="138"/>
                      <a:pt x="499" y="126"/>
                    </a:cubicBezTo>
                    <a:cubicBezTo>
                      <a:pt x="500" y="128"/>
                      <a:pt x="502" y="129"/>
                      <a:pt x="503" y="130"/>
                    </a:cubicBezTo>
                    <a:cubicBezTo>
                      <a:pt x="503" y="135"/>
                      <a:pt x="503" y="139"/>
                      <a:pt x="504" y="144"/>
                    </a:cubicBezTo>
                    <a:cubicBezTo>
                      <a:pt x="504" y="147"/>
                      <a:pt x="506" y="153"/>
                      <a:pt x="508" y="154"/>
                    </a:cubicBezTo>
                    <a:cubicBezTo>
                      <a:pt x="512" y="154"/>
                      <a:pt x="517" y="152"/>
                      <a:pt x="520" y="150"/>
                    </a:cubicBezTo>
                    <a:cubicBezTo>
                      <a:pt x="534" y="135"/>
                      <a:pt x="549" y="137"/>
                      <a:pt x="567" y="144"/>
                    </a:cubicBezTo>
                    <a:cubicBezTo>
                      <a:pt x="564" y="149"/>
                      <a:pt x="561" y="151"/>
                      <a:pt x="559" y="155"/>
                    </a:cubicBezTo>
                    <a:cubicBezTo>
                      <a:pt x="557" y="159"/>
                      <a:pt x="556" y="164"/>
                      <a:pt x="555" y="168"/>
                    </a:cubicBezTo>
                    <a:cubicBezTo>
                      <a:pt x="560" y="168"/>
                      <a:pt x="565" y="169"/>
                      <a:pt x="569" y="167"/>
                    </a:cubicBezTo>
                    <a:cubicBezTo>
                      <a:pt x="587" y="159"/>
                      <a:pt x="603" y="159"/>
                      <a:pt x="622" y="171"/>
                    </a:cubicBezTo>
                    <a:cubicBezTo>
                      <a:pt x="617" y="173"/>
                      <a:pt x="614" y="174"/>
                      <a:pt x="612" y="175"/>
                    </a:cubicBezTo>
                    <a:cubicBezTo>
                      <a:pt x="608" y="179"/>
                      <a:pt x="604" y="184"/>
                      <a:pt x="599" y="188"/>
                    </a:cubicBezTo>
                    <a:cubicBezTo>
                      <a:pt x="605" y="191"/>
                      <a:pt x="610" y="195"/>
                      <a:pt x="615" y="196"/>
                    </a:cubicBezTo>
                    <a:cubicBezTo>
                      <a:pt x="627" y="199"/>
                      <a:pt x="640" y="201"/>
                      <a:pt x="652" y="208"/>
                    </a:cubicBezTo>
                    <a:cubicBezTo>
                      <a:pt x="645" y="210"/>
                      <a:pt x="637" y="213"/>
                      <a:pt x="624" y="218"/>
                    </a:cubicBezTo>
                    <a:cubicBezTo>
                      <a:pt x="643" y="229"/>
                      <a:pt x="658" y="237"/>
                      <a:pt x="675" y="247"/>
                    </a:cubicBezTo>
                    <a:cubicBezTo>
                      <a:pt x="661" y="250"/>
                      <a:pt x="652" y="251"/>
                      <a:pt x="643" y="253"/>
                    </a:cubicBezTo>
                    <a:cubicBezTo>
                      <a:pt x="642" y="255"/>
                      <a:pt x="642" y="256"/>
                      <a:pt x="641" y="258"/>
                    </a:cubicBezTo>
                    <a:cubicBezTo>
                      <a:pt x="664" y="269"/>
                      <a:pt x="674" y="287"/>
                      <a:pt x="675" y="308"/>
                    </a:cubicBezTo>
                    <a:cubicBezTo>
                      <a:pt x="666" y="303"/>
                      <a:pt x="657" y="297"/>
                      <a:pt x="647" y="291"/>
                    </a:cubicBezTo>
                    <a:cubicBezTo>
                      <a:pt x="647" y="302"/>
                      <a:pt x="645" y="312"/>
                      <a:pt x="645" y="322"/>
                    </a:cubicBezTo>
                    <a:cubicBezTo>
                      <a:pt x="644" y="328"/>
                      <a:pt x="645" y="333"/>
                      <a:pt x="645" y="334"/>
                    </a:cubicBezTo>
                    <a:cubicBezTo>
                      <a:pt x="634" y="337"/>
                      <a:pt x="623" y="338"/>
                      <a:pt x="619" y="343"/>
                    </a:cubicBezTo>
                    <a:cubicBezTo>
                      <a:pt x="614" y="350"/>
                      <a:pt x="613" y="362"/>
                      <a:pt x="611" y="372"/>
                    </a:cubicBezTo>
                    <a:cubicBezTo>
                      <a:pt x="604" y="367"/>
                      <a:pt x="599" y="363"/>
                      <a:pt x="592" y="358"/>
                    </a:cubicBezTo>
                    <a:cubicBezTo>
                      <a:pt x="587" y="370"/>
                      <a:pt x="582" y="381"/>
                      <a:pt x="578" y="392"/>
                    </a:cubicBezTo>
                    <a:cubicBezTo>
                      <a:pt x="576" y="390"/>
                      <a:pt x="575" y="388"/>
                      <a:pt x="574" y="386"/>
                    </a:cubicBezTo>
                    <a:cubicBezTo>
                      <a:pt x="567" y="389"/>
                      <a:pt x="559" y="390"/>
                      <a:pt x="554" y="395"/>
                    </a:cubicBezTo>
                    <a:cubicBezTo>
                      <a:pt x="547" y="401"/>
                      <a:pt x="540" y="409"/>
                      <a:pt x="537" y="418"/>
                    </a:cubicBezTo>
                    <a:cubicBezTo>
                      <a:pt x="534" y="426"/>
                      <a:pt x="535" y="436"/>
                      <a:pt x="535" y="445"/>
                    </a:cubicBezTo>
                    <a:cubicBezTo>
                      <a:pt x="542" y="443"/>
                      <a:pt x="549" y="442"/>
                      <a:pt x="555" y="439"/>
                    </a:cubicBezTo>
                    <a:cubicBezTo>
                      <a:pt x="558" y="439"/>
                      <a:pt x="559" y="437"/>
                      <a:pt x="563" y="434"/>
                    </a:cubicBezTo>
                    <a:cubicBezTo>
                      <a:pt x="565" y="439"/>
                      <a:pt x="566" y="444"/>
                      <a:pt x="569" y="451"/>
                    </a:cubicBezTo>
                    <a:cubicBezTo>
                      <a:pt x="575" y="440"/>
                      <a:pt x="581" y="431"/>
                      <a:pt x="587" y="421"/>
                    </a:cubicBezTo>
                    <a:cubicBezTo>
                      <a:pt x="591" y="426"/>
                      <a:pt x="594" y="430"/>
                      <a:pt x="600" y="436"/>
                    </a:cubicBezTo>
                    <a:cubicBezTo>
                      <a:pt x="604" y="420"/>
                      <a:pt x="609" y="408"/>
                      <a:pt x="614" y="392"/>
                    </a:cubicBezTo>
                    <a:cubicBezTo>
                      <a:pt x="619" y="398"/>
                      <a:pt x="621" y="400"/>
                      <a:pt x="625" y="405"/>
                    </a:cubicBezTo>
                    <a:cubicBezTo>
                      <a:pt x="628" y="395"/>
                      <a:pt x="630" y="387"/>
                      <a:pt x="633" y="379"/>
                    </a:cubicBezTo>
                    <a:cubicBezTo>
                      <a:pt x="658" y="399"/>
                      <a:pt x="649" y="365"/>
                      <a:pt x="661" y="366"/>
                    </a:cubicBezTo>
                    <a:cubicBezTo>
                      <a:pt x="667" y="366"/>
                      <a:pt x="675" y="363"/>
                      <a:pt x="678" y="365"/>
                    </a:cubicBezTo>
                    <a:cubicBezTo>
                      <a:pt x="687" y="374"/>
                      <a:pt x="698" y="369"/>
                      <a:pt x="707" y="372"/>
                    </a:cubicBezTo>
                    <a:cubicBezTo>
                      <a:pt x="720" y="377"/>
                      <a:pt x="739" y="382"/>
                      <a:pt x="743" y="392"/>
                    </a:cubicBezTo>
                    <a:cubicBezTo>
                      <a:pt x="754" y="420"/>
                      <a:pt x="788" y="402"/>
                      <a:pt x="797" y="428"/>
                    </a:cubicBezTo>
                    <a:cubicBezTo>
                      <a:pt x="801" y="432"/>
                      <a:pt x="804" y="437"/>
                      <a:pt x="809" y="439"/>
                    </a:cubicBezTo>
                    <a:cubicBezTo>
                      <a:pt x="827" y="444"/>
                      <a:pt x="842" y="453"/>
                      <a:pt x="848" y="475"/>
                    </a:cubicBezTo>
                    <a:cubicBezTo>
                      <a:pt x="841" y="470"/>
                      <a:pt x="836" y="467"/>
                      <a:pt x="831" y="463"/>
                    </a:cubicBezTo>
                    <a:cubicBezTo>
                      <a:pt x="830" y="464"/>
                      <a:pt x="829" y="465"/>
                      <a:pt x="828" y="466"/>
                    </a:cubicBezTo>
                    <a:cubicBezTo>
                      <a:pt x="830" y="470"/>
                      <a:pt x="831" y="475"/>
                      <a:pt x="834" y="479"/>
                    </a:cubicBezTo>
                    <a:cubicBezTo>
                      <a:pt x="850" y="502"/>
                      <a:pt x="837" y="524"/>
                      <a:pt x="830" y="545"/>
                    </a:cubicBezTo>
                    <a:cubicBezTo>
                      <a:pt x="825" y="562"/>
                      <a:pt x="820" y="579"/>
                      <a:pt x="816" y="595"/>
                    </a:cubicBezTo>
                    <a:cubicBezTo>
                      <a:pt x="814" y="593"/>
                      <a:pt x="809" y="590"/>
                      <a:pt x="804" y="585"/>
                    </a:cubicBezTo>
                    <a:cubicBezTo>
                      <a:pt x="790" y="574"/>
                      <a:pt x="774" y="564"/>
                      <a:pt x="764" y="550"/>
                    </a:cubicBezTo>
                    <a:cubicBezTo>
                      <a:pt x="749" y="528"/>
                      <a:pt x="736" y="504"/>
                      <a:pt x="724" y="480"/>
                    </a:cubicBezTo>
                    <a:cubicBezTo>
                      <a:pt x="721" y="473"/>
                      <a:pt x="724" y="464"/>
                      <a:pt x="725" y="456"/>
                    </a:cubicBezTo>
                    <a:cubicBezTo>
                      <a:pt x="727" y="444"/>
                      <a:pt x="731" y="432"/>
                      <a:pt x="716" y="426"/>
                    </a:cubicBezTo>
                    <a:cubicBezTo>
                      <a:pt x="700" y="420"/>
                      <a:pt x="686" y="421"/>
                      <a:pt x="675" y="434"/>
                    </a:cubicBezTo>
                    <a:cubicBezTo>
                      <a:pt x="671" y="438"/>
                      <a:pt x="669" y="443"/>
                      <a:pt x="667" y="448"/>
                    </a:cubicBezTo>
                    <a:cubicBezTo>
                      <a:pt x="656" y="477"/>
                      <a:pt x="635" y="494"/>
                      <a:pt x="604" y="506"/>
                    </a:cubicBezTo>
                    <a:cubicBezTo>
                      <a:pt x="610" y="511"/>
                      <a:pt x="616" y="515"/>
                      <a:pt x="619" y="519"/>
                    </a:cubicBezTo>
                    <a:cubicBezTo>
                      <a:pt x="626" y="529"/>
                      <a:pt x="634" y="538"/>
                      <a:pt x="638" y="548"/>
                    </a:cubicBezTo>
                    <a:cubicBezTo>
                      <a:pt x="644" y="564"/>
                      <a:pt x="651" y="576"/>
                      <a:pt x="669" y="580"/>
                    </a:cubicBezTo>
                    <a:cubicBezTo>
                      <a:pt x="670" y="574"/>
                      <a:pt x="671" y="569"/>
                      <a:pt x="674" y="566"/>
                    </a:cubicBezTo>
                    <a:cubicBezTo>
                      <a:pt x="676" y="564"/>
                      <a:pt x="682" y="564"/>
                      <a:pt x="686" y="564"/>
                    </a:cubicBezTo>
                    <a:cubicBezTo>
                      <a:pt x="687" y="569"/>
                      <a:pt x="691" y="576"/>
                      <a:pt x="689" y="578"/>
                    </a:cubicBezTo>
                    <a:cubicBezTo>
                      <a:pt x="669" y="599"/>
                      <a:pt x="649" y="619"/>
                      <a:pt x="627" y="642"/>
                    </a:cubicBezTo>
                    <a:cubicBezTo>
                      <a:pt x="618" y="617"/>
                      <a:pt x="592" y="603"/>
                      <a:pt x="600" y="572"/>
                    </a:cubicBezTo>
                    <a:cubicBezTo>
                      <a:pt x="610" y="577"/>
                      <a:pt x="618" y="581"/>
                      <a:pt x="628" y="587"/>
                    </a:cubicBezTo>
                    <a:cubicBezTo>
                      <a:pt x="623" y="561"/>
                      <a:pt x="604" y="557"/>
                      <a:pt x="588" y="553"/>
                    </a:cubicBezTo>
                    <a:cubicBezTo>
                      <a:pt x="564" y="546"/>
                      <a:pt x="543" y="536"/>
                      <a:pt x="532" y="513"/>
                    </a:cubicBezTo>
                    <a:cubicBezTo>
                      <a:pt x="530" y="510"/>
                      <a:pt x="526" y="507"/>
                      <a:pt x="522" y="505"/>
                    </a:cubicBezTo>
                    <a:cubicBezTo>
                      <a:pt x="482" y="487"/>
                      <a:pt x="464" y="457"/>
                      <a:pt x="473" y="417"/>
                    </a:cubicBezTo>
                    <a:cubicBezTo>
                      <a:pt x="457" y="404"/>
                      <a:pt x="444" y="393"/>
                      <a:pt x="430" y="382"/>
                    </a:cubicBezTo>
                    <a:cubicBezTo>
                      <a:pt x="425" y="391"/>
                      <a:pt x="421" y="400"/>
                      <a:pt x="416" y="408"/>
                    </a:cubicBezTo>
                    <a:cubicBezTo>
                      <a:pt x="412" y="408"/>
                      <a:pt x="409" y="407"/>
                      <a:pt x="405" y="407"/>
                    </a:cubicBezTo>
                    <a:cubicBezTo>
                      <a:pt x="418" y="373"/>
                      <a:pt x="407" y="346"/>
                      <a:pt x="386" y="320"/>
                    </a:cubicBezTo>
                    <a:cubicBezTo>
                      <a:pt x="352" y="342"/>
                      <a:pt x="320" y="372"/>
                      <a:pt x="269" y="371"/>
                    </a:cubicBezTo>
                    <a:cubicBezTo>
                      <a:pt x="290" y="393"/>
                      <a:pt x="306" y="412"/>
                      <a:pt x="324" y="431"/>
                    </a:cubicBezTo>
                    <a:cubicBezTo>
                      <a:pt x="331" y="439"/>
                      <a:pt x="339" y="444"/>
                      <a:pt x="346" y="429"/>
                    </a:cubicBezTo>
                    <a:cubicBezTo>
                      <a:pt x="348" y="426"/>
                      <a:pt x="353" y="423"/>
                      <a:pt x="357" y="422"/>
                    </a:cubicBezTo>
                    <a:cubicBezTo>
                      <a:pt x="359" y="422"/>
                      <a:pt x="364" y="427"/>
                      <a:pt x="363" y="428"/>
                    </a:cubicBezTo>
                    <a:cubicBezTo>
                      <a:pt x="362" y="432"/>
                      <a:pt x="359" y="435"/>
                      <a:pt x="357" y="438"/>
                    </a:cubicBezTo>
                    <a:cubicBezTo>
                      <a:pt x="348" y="448"/>
                      <a:pt x="339" y="457"/>
                      <a:pt x="332" y="467"/>
                    </a:cubicBezTo>
                    <a:cubicBezTo>
                      <a:pt x="320" y="487"/>
                      <a:pt x="303" y="484"/>
                      <a:pt x="288" y="475"/>
                    </a:cubicBezTo>
                    <a:cubicBezTo>
                      <a:pt x="276" y="468"/>
                      <a:pt x="269" y="455"/>
                      <a:pt x="280" y="439"/>
                    </a:cubicBezTo>
                    <a:cubicBezTo>
                      <a:pt x="289" y="442"/>
                      <a:pt x="299" y="445"/>
                      <a:pt x="309" y="449"/>
                    </a:cubicBezTo>
                    <a:cubicBezTo>
                      <a:pt x="309" y="447"/>
                      <a:pt x="310" y="446"/>
                      <a:pt x="311" y="444"/>
                    </a:cubicBezTo>
                    <a:cubicBezTo>
                      <a:pt x="302" y="438"/>
                      <a:pt x="293" y="432"/>
                      <a:pt x="283" y="426"/>
                    </a:cubicBezTo>
                    <a:cubicBezTo>
                      <a:pt x="260" y="414"/>
                      <a:pt x="237" y="403"/>
                      <a:pt x="214" y="391"/>
                    </a:cubicBezTo>
                    <a:cubicBezTo>
                      <a:pt x="210" y="389"/>
                      <a:pt x="206" y="387"/>
                      <a:pt x="201" y="385"/>
                    </a:cubicBezTo>
                    <a:cubicBezTo>
                      <a:pt x="174" y="376"/>
                      <a:pt x="143" y="372"/>
                      <a:pt x="119" y="356"/>
                    </a:cubicBezTo>
                    <a:cubicBezTo>
                      <a:pt x="103" y="346"/>
                      <a:pt x="77" y="341"/>
                      <a:pt x="73" y="314"/>
                    </a:cubicBezTo>
                    <a:cubicBezTo>
                      <a:pt x="72" y="309"/>
                      <a:pt x="61" y="306"/>
                      <a:pt x="59" y="300"/>
                    </a:cubicBezTo>
                    <a:cubicBezTo>
                      <a:pt x="51" y="283"/>
                      <a:pt x="44" y="265"/>
                      <a:pt x="56" y="245"/>
                    </a:cubicBezTo>
                    <a:cubicBezTo>
                      <a:pt x="62" y="234"/>
                      <a:pt x="65" y="222"/>
                      <a:pt x="50" y="213"/>
                    </a:cubicBezTo>
                    <a:cubicBezTo>
                      <a:pt x="47" y="210"/>
                      <a:pt x="45" y="204"/>
                      <a:pt x="45" y="199"/>
                    </a:cubicBezTo>
                    <a:cubicBezTo>
                      <a:pt x="44" y="179"/>
                      <a:pt x="45" y="160"/>
                      <a:pt x="43" y="140"/>
                    </a:cubicBezTo>
                    <a:cubicBezTo>
                      <a:pt x="43" y="136"/>
                      <a:pt x="35" y="129"/>
                      <a:pt x="30" y="128"/>
                    </a:cubicBezTo>
                    <a:cubicBezTo>
                      <a:pt x="10" y="126"/>
                      <a:pt x="0" y="107"/>
                      <a:pt x="12" y="88"/>
                    </a:cubicBezTo>
                    <a:close/>
                    <a:moveTo>
                      <a:pt x="540" y="324"/>
                    </a:moveTo>
                    <a:cubicBezTo>
                      <a:pt x="572" y="299"/>
                      <a:pt x="575" y="266"/>
                      <a:pt x="544" y="248"/>
                    </a:cubicBezTo>
                    <a:cubicBezTo>
                      <a:pt x="532" y="240"/>
                      <a:pt x="515" y="235"/>
                      <a:pt x="501" y="236"/>
                    </a:cubicBezTo>
                    <a:cubicBezTo>
                      <a:pt x="487" y="236"/>
                      <a:pt x="470" y="233"/>
                      <a:pt x="458" y="247"/>
                    </a:cubicBezTo>
                    <a:cubicBezTo>
                      <a:pt x="437" y="270"/>
                      <a:pt x="415" y="290"/>
                      <a:pt x="391" y="313"/>
                    </a:cubicBezTo>
                    <a:cubicBezTo>
                      <a:pt x="397" y="318"/>
                      <a:pt x="402" y="322"/>
                      <a:pt x="403" y="323"/>
                    </a:cubicBezTo>
                    <a:cubicBezTo>
                      <a:pt x="411" y="313"/>
                      <a:pt x="418" y="307"/>
                      <a:pt x="427" y="296"/>
                    </a:cubicBezTo>
                    <a:cubicBezTo>
                      <a:pt x="428" y="308"/>
                      <a:pt x="429" y="315"/>
                      <a:pt x="430" y="322"/>
                    </a:cubicBezTo>
                    <a:cubicBezTo>
                      <a:pt x="437" y="318"/>
                      <a:pt x="444" y="315"/>
                      <a:pt x="451" y="311"/>
                    </a:cubicBezTo>
                    <a:cubicBezTo>
                      <a:pt x="452" y="313"/>
                      <a:pt x="454" y="314"/>
                      <a:pt x="455" y="316"/>
                    </a:cubicBezTo>
                    <a:cubicBezTo>
                      <a:pt x="450" y="324"/>
                      <a:pt x="447" y="333"/>
                      <a:pt x="441" y="339"/>
                    </a:cubicBezTo>
                    <a:cubicBezTo>
                      <a:pt x="430" y="349"/>
                      <a:pt x="434" y="355"/>
                      <a:pt x="445" y="366"/>
                    </a:cubicBezTo>
                    <a:cubicBezTo>
                      <a:pt x="457" y="355"/>
                      <a:pt x="469" y="345"/>
                      <a:pt x="479" y="334"/>
                    </a:cubicBezTo>
                    <a:cubicBezTo>
                      <a:pt x="503" y="306"/>
                      <a:pt x="511" y="304"/>
                      <a:pt x="540" y="324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78"/>
              <p:cNvSpPr>
                <a:spLocks noEditPoints="1"/>
              </p:cNvSpPr>
              <p:nvPr/>
            </p:nvSpPr>
            <p:spPr bwMode="auto">
              <a:xfrm>
                <a:off x="7040753" y="2539625"/>
                <a:ext cx="557843" cy="738376"/>
              </a:xfrm>
              <a:custGeom>
                <a:avLst/>
                <a:gdLst>
                  <a:gd name="T0" fmla="*/ 165 w 639"/>
                  <a:gd name="T1" fmla="*/ 524 h 846"/>
                  <a:gd name="T2" fmla="*/ 205 w 639"/>
                  <a:gd name="T3" fmla="*/ 526 h 846"/>
                  <a:gd name="T4" fmla="*/ 246 w 639"/>
                  <a:gd name="T5" fmla="*/ 445 h 846"/>
                  <a:gd name="T6" fmla="*/ 221 w 639"/>
                  <a:gd name="T7" fmla="*/ 378 h 846"/>
                  <a:gd name="T8" fmla="*/ 49 w 639"/>
                  <a:gd name="T9" fmla="*/ 221 h 846"/>
                  <a:gd name="T10" fmla="*/ 15 w 639"/>
                  <a:gd name="T11" fmla="*/ 239 h 846"/>
                  <a:gd name="T12" fmla="*/ 27 w 639"/>
                  <a:gd name="T13" fmla="*/ 186 h 846"/>
                  <a:gd name="T14" fmla="*/ 77 w 639"/>
                  <a:gd name="T15" fmla="*/ 208 h 846"/>
                  <a:gd name="T16" fmla="*/ 211 w 639"/>
                  <a:gd name="T17" fmla="*/ 161 h 846"/>
                  <a:gd name="T18" fmla="*/ 83 w 639"/>
                  <a:gd name="T19" fmla="*/ 74 h 846"/>
                  <a:gd name="T20" fmla="*/ 164 w 639"/>
                  <a:gd name="T21" fmla="*/ 21 h 846"/>
                  <a:gd name="T22" fmla="*/ 224 w 639"/>
                  <a:gd name="T23" fmla="*/ 72 h 846"/>
                  <a:gd name="T24" fmla="*/ 265 w 639"/>
                  <a:gd name="T25" fmla="*/ 180 h 846"/>
                  <a:gd name="T26" fmla="*/ 245 w 639"/>
                  <a:gd name="T27" fmla="*/ 236 h 846"/>
                  <a:gd name="T28" fmla="*/ 201 w 639"/>
                  <a:gd name="T29" fmla="*/ 288 h 846"/>
                  <a:gd name="T30" fmla="*/ 248 w 639"/>
                  <a:gd name="T31" fmla="*/ 288 h 846"/>
                  <a:gd name="T32" fmla="*/ 260 w 639"/>
                  <a:gd name="T33" fmla="*/ 242 h 846"/>
                  <a:gd name="T34" fmla="*/ 345 w 639"/>
                  <a:gd name="T35" fmla="*/ 202 h 846"/>
                  <a:gd name="T36" fmla="*/ 389 w 639"/>
                  <a:gd name="T37" fmla="*/ 176 h 846"/>
                  <a:gd name="T38" fmla="*/ 445 w 639"/>
                  <a:gd name="T39" fmla="*/ 257 h 846"/>
                  <a:gd name="T40" fmla="*/ 477 w 639"/>
                  <a:gd name="T41" fmla="*/ 344 h 846"/>
                  <a:gd name="T42" fmla="*/ 461 w 639"/>
                  <a:gd name="T43" fmla="*/ 428 h 846"/>
                  <a:gd name="T44" fmla="*/ 458 w 639"/>
                  <a:gd name="T45" fmla="*/ 474 h 846"/>
                  <a:gd name="T46" fmla="*/ 392 w 639"/>
                  <a:gd name="T47" fmla="*/ 536 h 846"/>
                  <a:gd name="T48" fmla="*/ 350 w 639"/>
                  <a:gd name="T49" fmla="*/ 601 h 846"/>
                  <a:gd name="T50" fmla="*/ 349 w 639"/>
                  <a:gd name="T51" fmla="*/ 668 h 846"/>
                  <a:gd name="T52" fmla="*/ 364 w 639"/>
                  <a:gd name="T53" fmla="*/ 670 h 846"/>
                  <a:gd name="T54" fmla="*/ 366 w 639"/>
                  <a:gd name="T55" fmla="*/ 595 h 846"/>
                  <a:gd name="T56" fmla="*/ 428 w 639"/>
                  <a:gd name="T57" fmla="*/ 549 h 846"/>
                  <a:gd name="T58" fmla="*/ 528 w 639"/>
                  <a:gd name="T59" fmla="*/ 533 h 846"/>
                  <a:gd name="T60" fmla="*/ 582 w 639"/>
                  <a:gd name="T61" fmla="*/ 597 h 846"/>
                  <a:gd name="T62" fmla="*/ 572 w 639"/>
                  <a:gd name="T63" fmla="*/ 569 h 846"/>
                  <a:gd name="T64" fmla="*/ 598 w 639"/>
                  <a:gd name="T65" fmla="*/ 678 h 846"/>
                  <a:gd name="T66" fmla="*/ 623 w 639"/>
                  <a:gd name="T67" fmla="*/ 616 h 846"/>
                  <a:gd name="T68" fmla="*/ 584 w 639"/>
                  <a:gd name="T69" fmla="*/ 695 h 846"/>
                  <a:gd name="T70" fmla="*/ 508 w 639"/>
                  <a:gd name="T71" fmla="*/ 674 h 846"/>
                  <a:gd name="T72" fmla="*/ 499 w 639"/>
                  <a:gd name="T73" fmla="*/ 705 h 846"/>
                  <a:gd name="T74" fmla="*/ 458 w 639"/>
                  <a:gd name="T75" fmla="*/ 694 h 846"/>
                  <a:gd name="T76" fmla="*/ 436 w 639"/>
                  <a:gd name="T77" fmla="*/ 645 h 846"/>
                  <a:gd name="T78" fmla="*/ 535 w 639"/>
                  <a:gd name="T79" fmla="*/ 750 h 846"/>
                  <a:gd name="T80" fmla="*/ 588 w 639"/>
                  <a:gd name="T81" fmla="*/ 754 h 846"/>
                  <a:gd name="T82" fmla="*/ 600 w 639"/>
                  <a:gd name="T83" fmla="*/ 820 h 846"/>
                  <a:gd name="T84" fmla="*/ 536 w 639"/>
                  <a:gd name="T85" fmla="*/ 830 h 846"/>
                  <a:gd name="T86" fmla="*/ 492 w 639"/>
                  <a:gd name="T87" fmla="*/ 805 h 846"/>
                  <a:gd name="T88" fmla="*/ 325 w 639"/>
                  <a:gd name="T89" fmla="*/ 783 h 846"/>
                  <a:gd name="T90" fmla="*/ 193 w 639"/>
                  <a:gd name="T91" fmla="*/ 541 h 846"/>
                  <a:gd name="T92" fmla="*/ 399 w 639"/>
                  <a:gd name="T93" fmla="*/ 376 h 846"/>
                  <a:gd name="T94" fmla="*/ 302 w 639"/>
                  <a:gd name="T95" fmla="*/ 371 h 846"/>
                  <a:gd name="T96" fmla="*/ 322 w 639"/>
                  <a:gd name="T97" fmla="*/ 394 h 846"/>
                  <a:gd name="T98" fmla="*/ 313 w 639"/>
                  <a:gd name="T99" fmla="*/ 447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39" h="846">
                    <a:moveTo>
                      <a:pt x="187" y="539"/>
                    </a:moveTo>
                    <a:cubicBezTo>
                      <a:pt x="191" y="551"/>
                      <a:pt x="195" y="560"/>
                      <a:pt x="198" y="569"/>
                    </a:cubicBezTo>
                    <a:cubicBezTo>
                      <a:pt x="184" y="582"/>
                      <a:pt x="172" y="574"/>
                      <a:pt x="162" y="565"/>
                    </a:cubicBezTo>
                    <a:cubicBezTo>
                      <a:pt x="151" y="554"/>
                      <a:pt x="154" y="534"/>
                      <a:pt x="165" y="524"/>
                    </a:cubicBezTo>
                    <a:cubicBezTo>
                      <a:pt x="171" y="517"/>
                      <a:pt x="178" y="511"/>
                      <a:pt x="185" y="505"/>
                    </a:cubicBezTo>
                    <a:cubicBezTo>
                      <a:pt x="191" y="499"/>
                      <a:pt x="198" y="493"/>
                      <a:pt x="206" y="486"/>
                    </a:cubicBezTo>
                    <a:cubicBezTo>
                      <a:pt x="218" y="489"/>
                      <a:pt x="220" y="496"/>
                      <a:pt x="207" y="504"/>
                    </a:cubicBezTo>
                    <a:cubicBezTo>
                      <a:pt x="196" y="511"/>
                      <a:pt x="197" y="517"/>
                      <a:pt x="205" y="526"/>
                    </a:cubicBezTo>
                    <a:cubicBezTo>
                      <a:pt x="224" y="543"/>
                      <a:pt x="243" y="561"/>
                      <a:pt x="266" y="582"/>
                    </a:cubicBezTo>
                    <a:cubicBezTo>
                      <a:pt x="266" y="534"/>
                      <a:pt x="290" y="501"/>
                      <a:pt x="315" y="469"/>
                    </a:cubicBezTo>
                    <a:cubicBezTo>
                      <a:pt x="317" y="467"/>
                      <a:pt x="316" y="460"/>
                      <a:pt x="315" y="460"/>
                    </a:cubicBezTo>
                    <a:cubicBezTo>
                      <a:pt x="292" y="455"/>
                      <a:pt x="275" y="425"/>
                      <a:pt x="246" y="445"/>
                    </a:cubicBezTo>
                    <a:cubicBezTo>
                      <a:pt x="243" y="447"/>
                      <a:pt x="236" y="443"/>
                      <a:pt x="231" y="442"/>
                    </a:cubicBezTo>
                    <a:cubicBezTo>
                      <a:pt x="230" y="439"/>
                      <a:pt x="230" y="437"/>
                      <a:pt x="229" y="435"/>
                    </a:cubicBezTo>
                    <a:cubicBezTo>
                      <a:pt x="236" y="430"/>
                      <a:pt x="244" y="426"/>
                      <a:pt x="254" y="419"/>
                    </a:cubicBezTo>
                    <a:cubicBezTo>
                      <a:pt x="245" y="407"/>
                      <a:pt x="234" y="394"/>
                      <a:pt x="221" y="378"/>
                    </a:cubicBezTo>
                    <a:cubicBezTo>
                      <a:pt x="211" y="378"/>
                      <a:pt x="196" y="377"/>
                      <a:pt x="182" y="376"/>
                    </a:cubicBezTo>
                    <a:cubicBezTo>
                      <a:pt x="178" y="376"/>
                      <a:pt x="172" y="375"/>
                      <a:pt x="169" y="372"/>
                    </a:cubicBezTo>
                    <a:cubicBezTo>
                      <a:pt x="140" y="337"/>
                      <a:pt x="100" y="311"/>
                      <a:pt x="85" y="265"/>
                    </a:cubicBezTo>
                    <a:cubicBezTo>
                      <a:pt x="79" y="248"/>
                      <a:pt x="76" y="228"/>
                      <a:pt x="49" y="221"/>
                    </a:cubicBezTo>
                    <a:cubicBezTo>
                      <a:pt x="55" y="232"/>
                      <a:pt x="59" y="239"/>
                      <a:pt x="63" y="247"/>
                    </a:cubicBezTo>
                    <a:cubicBezTo>
                      <a:pt x="58" y="251"/>
                      <a:pt x="58" y="251"/>
                      <a:pt x="26" y="246"/>
                    </a:cubicBezTo>
                    <a:cubicBezTo>
                      <a:pt x="25" y="241"/>
                      <a:pt x="25" y="237"/>
                      <a:pt x="25" y="231"/>
                    </a:cubicBezTo>
                    <a:cubicBezTo>
                      <a:pt x="21" y="234"/>
                      <a:pt x="18" y="236"/>
                      <a:pt x="15" y="239"/>
                    </a:cubicBezTo>
                    <a:cubicBezTo>
                      <a:pt x="17" y="237"/>
                      <a:pt x="19" y="234"/>
                      <a:pt x="22" y="232"/>
                    </a:cubicBezTo>
                    <a:cubicBezTo>
                      <a:pt x="17" y="226"/>
                      <a:pt x="12" y="221"/>
                      <a:pt x="7" y="216"/>
                    </a:cubicBezTo>
                    <a:cubicBezTo>
                      <a:pt x="5" y="219"/>
                      <a:pt x="2" y="221"/>
                      <a:pt x="0" y="224"/>
                    </a:cubicBezTo>
                    <a:cubicBezTo>
                      <a:pt x="9" y="211"/>
                      <a:pt x="16" y="197"/>
                      <a:pt x="27" y="186"/>
                    </a:cubicBezTo>
                    <a:cubicBezTo>
                      <a:pt x="37" y="176"/>
                      <a:pt x="51" y="169"/>
                      <a:pt x="66" y="159"/>
                    </a:cubicBezTo>
                    <a:cubicBezTo>
                      <a:pt x="68" y="161"/>
                      <a:pt x="72" y="165"/>
                      <a:pt x="75" y="169"/>
                    </a:cubicBezTo>
                    <a:cubicBezTo>
                      <a:pt x="70" y="174"/>
                      <a:pt x="65" y="179"/>
                      <a:pt x="56" y="186"/>
                    </a:cubicBezTo>
                    <a:cubicBezTo>
                      <a:pt x="62" y="193"/>
                      <a:pt x="68" y="202"/>
                      <a:pt x="77" y="208"/>
                    </a:cubicBezTo>
                    <a:cubicBezTo>
                      <a:pt x="94" y="219"/>
                      <a:pt x="113" y="229"/>
                      <a:pt x="132" y="239"/>
                    </a:cubicBezTo>
                    <a:cubicBezTo>
                      <a:pt x="138" y="230"/>
                      <a:pt x="146" y="216"/>
                      <a:pt x="157" y="204"/>
                    </a:cubicBezTo>
                    <a:cubicBezTo>
                      <a:pt x="164" y="196"/>
                      <a:pt x="176" y="192"/>
                      <a:pt x="185" y="185"/>
                    </a:cubicBezTo>
                    <a:cubicBezTo>
                      <a:pt x="194" y="178"/>
                      <a:pt x="207" y="171"/>
                      <a:pt x="211" y="161"/>
                    </a:cubicBezTo>
                    <a:cubicBezTo>
                      <a:pt x="222" y="137"/>
                      <a:pt x="208" y="120"/>
                      <a:pt x="182" y="125"/>
                    </a:cubicBezTo>
                    <a:cubicBezTo>
                      <a:pt x="157" y="130"/>
                      <a:pt x="136" y="126"/>
                      <a:pt x="121" y="104"/>
                    </a:cubicBezTo>
                    <a:cubicBezTo>
                      <a:pt x="120" y="101"/>
                      <a:pt x="116" y="100"/>
                      <a:pt x="113" y="100"/>
                    </a:cubicBezTo>
                    <a:cubicBezTo>
                      <a:pt x="99" y="96"/>
                      <a:pt x="84" y="93"/>
                      <a:pt x="83" y="74"/>
                    </a:cubicBezTo>
                    <a:cubicBezTo>
                      <a:pt x="82" y="72"/>
                      <a:pt x="77" y="69"/>
                      <a:pt x="74" y="67"/>
                    </a:cubicBezTo>
                    <a:cubicBezTo>
                      <a:pt x="61" y="56"/>
                      <a:pt x="49" y="45"/>
                      <a:pt x="38" y="35"/>
                    </a:cubicBezTo>
                    <a:cubicBezTo>
                      <a:pt x="57" y="31"/>
                      <a:pt x="73" y="28"/>
                      <a:pt x="87" y="22"/>
                    </a:cubicBezTo>
                    <a:cubicBezTo>
                      <a:pt x="113" y="12"/>
                      <a:pt x="138" y="0"/>
                      <a:pt x="164" y="21"/>
                    </a:cubicBezTo>
                    <a:cubicBezTo>
                      <a:pt x="166" y="22"/>
                      <a:pt x="169" y="21"/>
                      <a:pt x="174" y="21"/>
                    </a:cubicBezTo>
                    <a:cubicBezTo>
                      <a:pt x="170" y="14"/>
                      <a:pt x="167" y="10"/>
                      <a:pt x="164" y="5"/>
                    </a:cubicBezTo>
                    <a:cubicBezTo>
                      <a:pt x="183" y="8"/>
                      <a:pt x="185" y="11"/>
                      <a:pt x="202" y="53"/>
                    </a:cubicBezTo>
                    <a:cubicBezTo>
                      <a:pt x="220" y="47"/>
                      <a:pt x="224" y="63"/>
                      <a:pt x="224" y="72"/>
                    </a:cubicBezTo>
                    <a:cubicBezTo>
                      <a:pt x="226" y="95"/>
                      <a:pt x="241" y="107"/>
                      <a:pt x="253" y="122"/>
                    </a:cubicBezTo>
                    <a:cubicBezTo>
                      <a:pt x="260" y="130"/>
                      <a:pt x="261" y="144"/>
                      <a:pt x="265" y="155"/>
                    </a:cubicBezTo>
                    <a:cubicBezTo>
                      <a:pt x="266" y="160"/>
                      <a:pt x="268" y="165"/>
                      <a:pt x="270" y="173"/>
                    </a:cubicBezTo>
                    <a:cubicBezTo>
                      <a:pt x="271" y="173"/>
                      <a:pt x="268" y="176"/>
                      <a:pt x="265" y="180"/>
                    </a:cubicBezTo>
                    <a:cubicBezTo>
                      <a:pt x="269" y="183"/>
                      <a:pt x="272" y="186"/>
                      <a:pt x="275" y="188"/>
                    </a:cubicBezTo>
                    <a:cubicBezTo>
                      <a:pt x="276" y="202"/>
                      <a:pt x="236" y="189"/>
                      <a:pt x="259" y="218"/>
                    </a:cubicBezTo>
                    <a:cubicBezTo>
                      <a:pt x="249" y="220"/>
                      <a:pt x="241" y="222"/>
                      <a:pt x="230" y="224"/>
                    </a:cubicBezTo>
                    <a:cubicBezTo>
                      <a:pt x="235" y="228"/>
                      <a:pt x="238" y="230"/>
                      <a:pt x="245" y="236"/>
                    </a:cubicBezTo>
                    <a:cubicBezTo>
                      <a:pt x="230" y="241"/>
                      <a:pt x="217" y="245"/>
                      <a:pt x="202" y="250"/>
                    </a:cubicBezTo>
                    <a:cubicBezTo>
                      <a:pt x="207" y="255"/>
                      <a:pt x="210" y="258"/>
                      <a:pt x="215" y="264"/>
                    </a:cubicBezTo>
                    <a:cubicBezTo>
                      <a:pt x="206" y="269"/>
                      <a:pt x="198" y="274"/>
                      <a:pt x="189" y="280"/>
                    </a:cubicBezTo>
                    <a:cubicBezTo>
                      <a:pt x="193" y="283"/>
                      <a:pt x="197" y="285"/>
                      <a:pt x="201" y="288"/>
                    </a:cubicBezTo>
                    <a:cubicBezTo>
                      <a:pt x="200" y="290"/>
                      <a:pt x="199" y="292"/>
                      <a:pt x="198" y="294"/>
                    </a:cubicBezTo>
                    <a:cubicBezTo>
                      <a:pt x="196" y="301"/>
                      <a:pt x="194" y="308"/>
                      <a:pt x="191" y="315"/>
                    </a:cubicBezTo>
                    <a:cubicBezTo>
                      <a:pt x="200" y="315"/>
                      <a:pt x="210" y="318"/>
                      <a:pt x="216" y="315"/>
                    </a:cubicBezTo>
                    <a:cubicBezTo>
                      <a:pt x="228" y="308"/>
                      <a:pt x="238" y="298"/>
                      <a:pt x="248" y="288"/>
                    </a:cubicBezTo>
                    <a:cubicBezTo>
                      <a:pt x="250" y="286"/>
                      <a:pt x="249" y="281"/>
                      <a:pt x="250" y="277"/>
                    </a:cubicBezTo>
                    <a:cubicBezTo>
                      <a:pt x="248" y="276"/>
                      <a:pt x="246" y="275"/>
                      <a:pt x="244" y="274"/>
                    </a:cubicBezTo>
                    <a:cubicBezTo>
                      <a:pt x="255" y="268"/>
                      <a:pt x="266" y="263"/>
                      <a:pt x="285" y="254"/>
                    </a:cubicBezTo>
                    <a:cubicBezTo>
                      <a:pt x="275" y="250"/>
                      <a:pt x="269" y="247"/>
                      <a:pt x="260" y="242"/>
                    </a:cubicBezTo>
                    <a:cubicBezTo>
                      <a:pt x="270" y="238"/>
                      <a:pt x="276" y="234"/>
                      <a:pt x="282" y="234"/>
                    </a:cubicBezTo>
                    <a:cubicBezTo>
                      <a:pt x="304" y="233"/>
                      <a:pt x="306" y="224"/>
                      <a:pt x="294" y="205"/>
                    </a:cubicBezTo>
                    <a:cubicBezTo>
                      <a:pt x="307" y="205"/>
                      <a:pt x="317" y="207"/>
                      <a:pt x="326" y="207"/>
                    </a:cubicBezTo>
                    <a:cubicBezTo>
                      <a:pt x="333" y="206"/>
                      <a:pt x="339" y="204"/>
                      <a:pt x="345" y="202"/>
                    </a:cubicBezTo>
                    <a:cubicBezTo>
                      <a:pt x="342" y="196"/>
                      <a:pt x="339" y="189"/>
                      <a:pt x="335" y="183"/>
                    </a:cubicBezTo>
                    <a:cubicBezTo>
                      <a:pt x="333" y="180"/>
                      <a:pt x="329" y="180"/>
                      <a:pt x="321" y="177"/>
                    </a:cubicBezTo>
                    <a:cubicBezTo>
                      <a:pt x="347" y="177"/>
                      <a:pt x="347" y="177"/>
                      <a:pt x="383" y="209"/>
                    </a:cubicBezTo>
                    <a:cubicBezTo>
                      <a:pt x="385" y="198"/>
                      <a:pt x="387" y="189"/>
                      <a:pt x="389" y="176"/>
                    </a:cubicBezTo>
                    <a:cubicBezTo>
                      <a:pt x="399" y="192"/>
                      <a:pt x="408" y="207"/>
                      <a:pt x="418" y="225"/>
                    </a:cubicBezTo>
                    <a:cubicBezTo>
                      <a:pt x="423" y="213"/>
                      <a:pt x="426" y="206"/>
                      <a:pt x="429" y="199"/>
                    </a:cubicBezTo>
                    <a:cubicBezTo>
                      <a:pt x="430" y="198"/>
                      <a:pt x="431" y="198"/>
                      <a:pt x="433" y="197"/>
                    </a:cubicBezTo>
                    <a:cubicBezTo>
                      <a:pt x="436" y="215"/>
                      <a:pt x="440" y="233"/>
                      <a:pt x="445" y="257"/>
                    </a:cubicBezTo>
                    <a:cubicBezTo>
                      <a:pt x="454" y="247"/>
                      <a:pt x="460" y="240"/>
                      <a:pt x="465" y="234"/>
                    </a:cubicBezTo>
                    <a:cubicBezTo>
                      <a:pt x="472" y="240"/>
                      <a:pt x="472" y="240"/>
                      <a:pt x="467" y="299"/>
                    </a:cubicBezTo>
                    <a:cubicBezTo>
                      <a:pt x="476" y="294"/>
                      <a:pt x="483" y="290"/>
                      <a:pt x="492" y="285"/>
                    </a:cubicBezTo>
                    <a:cubicBezTo>
                      <a:pt x="506" y="307"/>
                      <a:pt x="493" y="324"/>
                      <a:pt x="477" y="344"/>
                    </a:cubicBezTo>
                    <a:cubicBezTo>
                      <a:pt x="490" y="345"/>
                      <a:pt x="498" y="347"/>
                      <a:pt x="514" y="349"/>
                    </a:cubicBezTo>
                    <a:cubicBezTo>
                      <a:pt x="499" y="362"/>
                      <a:pt x="488" y="373"/>
                      <a:pt x="474" y="386"/>
                    </a:cubicBezTo>
                    <a:cubicBezTo>
                      <a:pt x="481" y="389"/>
                      <a:pt x="490" y="393"/>
                      <a:pt x="503" y="398"/>
                    </a:cubicBezTo>
                    <a:cubicBezTo>
                      <a:pt x="490" y="407"/>
                      <a:pt x="477" y="416"/>
                      <a:pt x="461" y="428"/>
                    </a:cubicBezTo>
                    <a:cubicBezTo>
                      <a:pt x="471" y="431"/>
                      <a:pt x="480" y="434"/>
                      <a:pt x="490" y="437"/>
                    </a:cubicBezTo>
                    <a:cubicBezTo>
                      <a:pt x="480" y="458"/>
                      <a:pt x="462" y="459"/>
                      <a:pt x="440" y="453"/>
                    </a:cubicBezTo>
                    <a:cubicBezTo>
                      <a:pt x="440" y="454"/>
                      <a:pt x="439" y="456"/>
                      <a:pt x="439" y="458"/>
                    </a:cubicBezTo>
                    <a:cubicBezTo>
                      <a:pt x="445" y="463"/>
                      <a:pt x="451" y="468"/>
                      <a:pt x="458" y="474"/>
                    </a:cubicBezTo>
                    <a:cubicBezTo>
                      <a:pt x="447" y="492"/>
                      <a:pt x="427" y="481"/>
                      <a:pt x="408" y="486"/>
                    </a:cubicBezTo>
                    <a:cubicBezTo>
                      <a:pt x="413" y="491"/>
                      <a:pt x="416" y="495"/>
                      <a:pt x="422" y="503"/>
                    </a:cubicBezTo>
                    <a:cubicBezTo>
                      <a:pt x="406" y="508"/>
                      <a:pt x="392" y="512"/>
                      <a:pt x="375" y="518"/>
                    </a:cubicBezTo>
                    <a:cubicBezTo>
                      <a:pt x="380" y="522"/>
                      <a:pt x="385" y="528"/>
                      <a:pt x="392" y="536"/>
                    </a:cubicBezTo>
                    <a:cubicBezTo>
                      <a:pt x="379" y="541"/>
                      <a:pt x="365" y="545"/>
                      <a:pt x="346" y="552"/>
                    </a:cubicBezTo>
                    <a:cubicBezTo>
                      <a:pt x="356" y="557"/>
                      <a:pt x="362" y="559"/>
                      <a:pt x="372" y="564"/>
                    </a:cubicBezTo>
                    <a:cubicBezTo>
                      <a:pt x="358" y="572"/>
                      <a:pt x="346" y="579"/>
                      <a:pt x="331" y="588"/>
                    </a:cubicBezTo>
                    <a:cubicBezTo>
                      <a:pt x="337" y="592"/>
                      <a:pt x="343" y="596"/>
                      <a:pt x="350" y="601"/>
                    </a:cubicBezTo>
                    <a:cubicBezTo>
                      <a:pt x="346" y="605"/>
                      <a:pt x="341" y="611"/>
                      <a:pt x="334" y="618"/>
                    </a:cubicBezTo>
                    <a:cubicBezTo>
                      <a:pt x="339" y="620"/>
                      <a:pt x="343" y="622"/>
                      <a:pt x="347" y="624"/>
                    </a:cubicBezTo>
                    <a:cubicBezTo>
                      <a:pt x="335" y="660"/>
                      <a:pt x="335" y="660"/>
                      <a:pt x="349" y="660"/>
                    </a:cubicBezTo>
                    <a:cubicBezTo>
                      <a:pt x="349" y="662"/>
                      <a:pt x="350" y="666"/>
                      <a:pt x="349" y="668"/>
                    </a:cubicBezTo>
                    <a:cubicBezTo>
                      <a:pt x="335" y="687"/>
                      <a:pt x="357" y="697"/>
                      <a:pt x="362" y="712"/>
                    </a:cubicBezTo>
                    <a:cubicBezTo>
                      <a:pt x="362" y="713"/>
                      <a:pt x="370" y="714"/>
                      <a:pt x="370" y="714"/>
                    </a:cubicBezTo>
                    <a:cubicBezTo>
                      <a:pt x="375" y="703"/>
                      <a:pt x="379" y="693"/>
                      <a:pt x="381" y="682"/>
                    </a:cubicBezTo>
                    <a:cubicBezTo>
                      <a:pt x="382" y="680"/>
                      <a:pt x="372" y="675"/>
                      <a:pt x="364" y="670"/>
                    </a:cubicBezTo>
                    <a:cubicBezTo>
                      <a:pt x="368" y="662"/>
                      <a:pt x="374" y="652"/>
                      <a:pt x="381" y="640"/>
                    </a:cubicBezTo>
                    <a:cubicBezTo>
                      <a:pt x="373" y="639"/>
                      <a:pt x="367" y="638"/>
                      <a:pt x="358" y="637"/>
                    </a:cubicBezTo>
                    <a:cubicBezTo>
                      <a:pt x="363" y="630"/>
                      <a:pt x="366" y="622"/>
                      <a:pt x="372" y="618"/>
                    </a:cubicBezTo>
                    <a:cubicBezTo>
                      <a:pt x="385" y="608"/>
                      <a:pt x="379" y="602"/>
                      <a:pt x="366" y="595"/>
                    </a:cubicBezTo>
                    <a:cubicBezTo>
                      <a:pt x="376" y="589"/>
                      <a:pt x="385" y="584"/>
                      <a:pt x="395" y="578"/>
                    </a:cubicBezTo>
                    <a:cubicBezTo>
                      <a:pt x="393" y="574"/>
                      <a:pt x="391" y="570"/>
                      <a:pt x="389" y="564"/>
                    </a:cubicBezTo>
                    <a:cubicBezTo>
                      <a:pt x="402" y="561"/>
                      <a:pt x="416" y="558"/>
                      <a:pt x="429" y="556"/>
                    </a:cubicBezTo>
                    <a:cubicBezTo>
                      <a:pt x="428" y="553"/>
                      <a:pt x="428" y="551"/>
                      <a:pt x="428" y="549"/>
                    </a:cubicBezTo>
                    <a:cubicBezTo>
                      <a:pt x="437" y="552"/>
                      <a:pt x="446" y="556"/>
                      <a:pt x="454" y="559"/>
                    </a:cubicBezTo>
                    <a:cubicBezTo>
                      <a:pt x="454" y="540"/>
                      <a:pt x="454" y="523"/>
                      <a:pt x="454" y="501"/>
                    </a:cubicBezTo>
                    <a:cubicBezTo>
                      <a:pt x="476" y="522"/>
                      <a:pt x="493" y="538"/>
                      <a:pt x="512" y="556"/>
                    </a:cubicBezTo>
                    <a:cubicBezTo>
                      <a:pt x="515" y="551"/>
                      <a:pt x="520" y="545"/>
                      <a:pt x="528" y="533"/>
                    </a:cubicBezTo>
                    <a:cubicBezTo>
                      <a:pt x="533" y="557"/>
                      <a:pt x="537" y="577"/>
                      <a:pt x="541" y="597"/>
                    </a:cubicBezTo>
                    <a:cubicBezTo>
                      <a:pt x="543" y="605"/>
                      <a:pt x="546" y="615"/>
                      <a:pt x="551" y="620"/>
                    </a:cubicBezTo>
                    <a:cubicBezTo>
                      <a:pt x="563" y="631"/>
                      <a:pt x="564" y="640"/>
                      <a:pt x="554" y="653"/>
                    </a:cubicBezTo>
                    <a:cubicBezTo>
                      <a:pt x="581" y="645"/>
                      <a:pt x="593" y="621"/>
                      <a:pt x="582" y="597"/>
                    </a:cubicBezTo>
                    <a:cubicBezTo>
                      <a:pt x="578" y="589"/>
                      <a:pt x="572" y="581"/>
                      <a:pt x="567" y="574"/>
                    </a:cubicBezTo>
                    <a:cubicBezTo>
                      <a:pt x="544" y="541"/>
                      <a:pt x="546" y="525"/>
                      <a:pt x="581" y="496"/>
                    </a:cubicBezTo>
                    <a:cubicBezTo>
                      <a:pt x="578" y="504"/>
                      <a:pt x="577" y="507"/>
                      <a:pt x="574" y="510"/>
                    </a:cubicBezTo>
                    <a:cubicBezTo>
                      <a:pt x="556" y="534"/>
                      <a:pt x="556" y="544"/>
                      <a:pt x="572" y="569"/>
                    </a:cubicBezTo>
                    <a:cubicBezTo>
                      <a:pt x="579" y="579"/>
                      <a:pt x="586" y="589"/>
                      <a:pt x="591" y="600"/>
                    </a:cubicBezTo>
                    <a:cubicBezTo>
                      <a:pt x="600" y="621"/>
                      <a:pt x="593" y="640"/>
                      <a:pt x="574" y="654"/>
                    </a:cubicBezTo>
                    <a:cubicBezTo>
                      <a:pt x="569" y="657"/>
                      <a:pt x="565" y="661"/>
                      <a:pt x="558" y="667"/>
                    </a:cubicBezTo>
                    <a:cubicBezTo>
                      <a:pt x="573" y="671"/>
                      <a:pt x="580" y="689"/>
                      <a:pt x="598" y="678"/>
                    </a:cubicBezTo>
                    <a:cubicBezTo>
                      <a:pt x="618" y="664"/>
                      <a:pt x="625" y="649"/>
                      <a:pt x="618" y="627"/>
                    </a:cubicBezTo>
                    <a:cubicBezTo>
                      <a:pt x="614" y="613"/>
                      <a:pt x="608" y="599"/>
                      <a:pt x="605" y="585"/>
                    </a:cubicBezTo>
                    <a:cubicBezTo>
                      <a:pt x="603" y="578"/>
                      <a:pt x="603" y="570"/>
                      <a:pt x="603" y="559"/>
                    </a:cubicBezTo>
                    <a:cubicBezTo>
                      <a:pt x="610" y="581"/>
                      <a:pt x="616" y="599"/>
                      <a:pt x="623" y="616"/>
                    </a:cubicBezTo>
                    <a:cubicBezTo>
                      <a:pt x="639" y="651"/>
                      <a:pt x="616" y="686"/>
                      <a:pt x="582" y="689"/>
                    </a:cubicBezTo>
                    <a:cubicBezTo>
                      <a:pt x="577" y="690"/>
                      <a:pt x="573" y="692"/>
                      <a:pt x="564" y="695"/>
                    </a:cubicBezTo>
                    <a:cubicBezTo>
                      <a:pt x="572" y="696"/>
                      <a:pt x="574" y="697"/>
                      <a:pt x="577" y="697"/>
                    </a:cubicBezTo>
                    <a:cubicBezTo>
                      <a:pt x="579" y="697"/>
                      <a:pt x="582" y="696"/>
                      <a:pt x="584" y="695"/>
                    </a:cubicBezTo>
                    <a:cubicBezTo>
                      <a:pt x="586" y="704"/>
                      <a:pt x="586" y="712"/>
                      <a:pt x="588" y="726"/>
                    </a:cubicBezTo>
                    <a:cubicBezTo>
                      <a:pt x="579" y="717"/>
                      <a:pt x="575" y="711"/>
                      <a:pt x="569" y="709"/>
                    </a:cubicBezTo>
                    <a:cubicBezTo>
                      <a:pt x="563" y="706"/>
                      <a:pt x="556" y="708"/>
                      <a:pt x="546" y="708"/>
                    </a:cubicBezTo>
                    <a:cubicBezTo>
                      <a:pt x="538" y="697"/>
                      <a:pt x="537" y="673"/>
                      <a:pt x="508" y="674"/>
                    </a:cubicBezTo>
                    <a:cubicBezTo>
                      <a:pt x="522" y="693"/>
                      <a:pt x="535" y="710"/>
                      <a:pt x="548" y="726"/>
                    </a:cubicBezTo>
                    <a:cubicBezTo>
                      <a:pt x="548" y="727"/>
                      <a:pt x="547" y="728"/>
                      <a:pt x="547" y="729"/>
                    </a:cubicBezTo>
                    <a:cubicBezTo>
                      <a:pt x="533" y="719"/>
                      <a:pt x="519" y="710"/>
                      <a:pt x="504" y="700"/>
                    </a:cubicBezTo>
                    <a:cubicBezTo>
                      <a:pt x="503" y="702"/>
                      <a:pt x="501" y="704"/>
                      <a:pt x="499" y="705"/>
                    </a:cubicBezTo>
                    <a:cubicBezTo>
                      <a:pt x="506" y="715"/>
                      <a:pt x="514" y="724"/>
                      <a:pt x="522" y="735"/>
                    </a:cubicBezTo>
                    <a:cubicBezTo>
                      <a:pt x="515" y="743"/>
                      <a:pt x="510" y="761"/>
                      <a:pt x="491" y="756"/>
                    </a:cubicBezTo>
                    <a:cubicBezTo>
                      <a:pt x="473" y="750"/>
                      <a:pt x="469" y="727"/>
                      <a:pt x="479" y="706"/>
                    </a:cubicBezTo>
                    <a:cubicBezTo>
                      <a:pt x="473" y="702"/>
                      <a:pt x="466" y="699"/>
                      <a:pt x="458" y="694"/>
                    </a:cubicBezTo>
                    <a:cubicBezTo>
                      <a:pt x="461" y="691"/>
                      <a:pt x="463" y="689"/>
                      <a:pt x="464" y="688"/>
                    </a:cubicBezTo>
                    <a:cubicBezTo>
                      <a:pt x="458" y="678"/>
                      <a:pt x="453" y="669"/>
                      <a:pt x="448" y="660"/>
                    </a:cubicBezTo>
                    <a:cubicBezTo>
                      <a:pt x="449" y="659"/>
                      <a:pt x="451" y="658"/>
                      <a:pt x="453" y="657"/>
                    </a:cubicBezTo>
                    <a:cubicBezTo>
                      <a:pt x="447" y="653"/>
                      <a:pt x="441" y="648"/>
                      <a:pt x="436" y="645"/>
                    </a:cubicBezTo>
                    <a:cubicBezTo>
                      <a:pt x="437" y="675"/>
                      <a:pt x="439" y="706"/>
                      <a:pt x="438" y="736"/>
                    </a:cubicBezTo>
                    <a:cubicBezTo>
                      <a:pt x="437" y="755"/>
                      <a:pt x="442" y="764"/>
                      <a:pt x="460" y="768"/>
                    </a:cubicBezTo>
                    <a:cubicBezTo>
                      <a:pt x="474" y="771"/>
                      <a:pt x="487" y="777"/>
                      <a:pt x="500" y="781"/>
                    </a:cubicBezTo>
                    <a:cubicBezTo>
                      <a:pt x="528" y="790"/>
                      <a:pt x="541" y="779"/>
                      <a:pt x="535" y="750"/>
                    </a:cubicBezTo>
                    <a:cubicBezTo>
                      <a:pt x="534" y="747"/>
                      <a:pt x="534" y="744"/>
                      <a:pt x="533" y="737"/>
                    </a:cubicBezTo>
                    <a:cubicBezTo>
                      <a:pt x="545" y="738"/>
                      <a:pt x="555" y="739"/>
                      <a:pt x="564" y="740"/>
                    </a:cubicBezTo>
                    <a:cubicBezTo>
                      <a:pt x="558" y="750"/>
                      <a:pt x="554" y="758"/>
                      <a:pt x="549" y="767"/>
                    </a:cubicBezTo>
                    <a:cubicBezTo>
                      <a:pt x="565" y="762"/>
                      <a:pt x="576" y="755"/>
                      <a:pt x="588" y="754"/>
                    </a:cubicBezTo>
                    <a:cubicBezTo>
                      <a:pt x="593" y="754"/>
                      <a:pt x="599" y="766"/>
                      <a:pt x="603" y="772"/>
                    </a:cubicBezTo>
                    <a:cubicBezTo>
                      <a:pt x="589" y="775"/>
                      <a:pt x="578" y="777"/>
                      <a:pt x="567" y="780"/>
                    </a:cubicBezTo>
                    <a:cubicBezTo>
                      <a:pt x="566" y="781"/>
                      <a:pt x="566" y="783"/>
                      <a:pt x="565" y="785"/>
                    </a:cubicBezTo>
                    <a:cubicBezTo>
                      <a:pt x="585" y="790"/>
                      <a:pt x="603" y="795"/>
                      <a:pt x="600" y="820"/>
                    </a:cubicBezTo>
                    <a:cubicBezTo>
                      <a:pt x="588" y="814"/>
                      <a:pt x="578" y="804"/>
                      <a:pt x="568" y="804"/>
                    </a:cubicBezTo>
                    <a:cubicBezTo>
                      <a:pt x="557" y="802"/>
                      <a:pt x="545" y="809"/>
                      <a:pt x="534" y="813"/>
                    </a:cubicBezTo>
                    <a:cubicBezTo>
                      <a:pt x="531" y="814"/>
                      <a:pt x="528" y="819"/>
                      <a:pt x="528" y="821"/>
                    </a:cubicBezTo>
                    <a:cubicBezTo>
                      <a:pt x="529" y="825"/>
                      <a:pt x="533" y="828"/>
                      <a:pt x="536" y="830"/>
                    </a:cubicBezTo>
                    <a:cubicBezTo>
                      <a:pt x="540" y="832"/>
                      <a:pt x="544" y="833"/>
                      <a:pt x="549" y="840"/>
                    </a:cubicBezTo>
                    <a:cubicBezTo>
                      <a:pt x="543" y="841"/>
                      <a:pt x="534" y="846"/>
                      <a:pt x="530" y="843"/>
                    </a:cubicBezTo>
                    <a:cubicBezTo>
                      <a:pt x="522" y="838"/>
                      <a:pt x="511" y="830"/>
                      <a:pt x="510" y="823"/>
                    </a:cubicBezTo>
                    <a:cubicBezTo>
                      <a:pt x="509" y="809"/>
                      <a:pt x="503" y="805"/>
                      <a:pt x="492" y="805"/>
                    </a:cubicBezTo>
                    <a:cubicBezTo>
                      <a:pt x="474" y="805"/>
                      <a:pt x="455" y="805"/>
                      <a:pt x="437" y="805"/>
                    </a:cubicBezTo>
                    <a:cubicBezTo>
                      <a:pt x="433" y="805"/>
                      <a:pt x="427" y="805"/>
                      <a:pt x="426" y="802"/>
                    </a:cubicBezTo>
                    <a:cubicBezTo>
                      <a:pt x="415" y="782"/>
                      <a:pt x="399" y="791"/>
                      <a:pt x="384" y="797"/>
                    </a:cubicBezTo>
                    <a:cubicBezTo>
                      <a:pt x="366" y="804"/>
                      <a:pt x="342" y="794"/>
                      <a:pt x="325" y="783"/>
                    </a:cubicBezTo>
                    <a:cubicBezTo>
                      <a:pt x="311" y="773"/>
                      <a:pt x="303" y="761"/>
                      <a:pt x="292" y="748"/>
                    </a:cubicBezTo>
                    <a:cubicBezTo>
                      <a:pt x="271" y="722"/>
                      <a:pt x="260" y="691"/>
                      <a:pt x="253" y="659"/>
                    </a:cubicBezTo>
                    <a:cubicBezTo>
                      <a:pt x="252" y="656"/>
                      <a:pt x="253" y="653"/>
                      <a:pt x="252" y="651"/>
                    </a:cubicBezTo>
                    <a:cubicBezTo>
                      <a:pt x="233" y="614"/>
                      <a:pt x="213" y="578"/>
                      <a:pt x="193" y="541"/>
                    </a:cubicBezTo>
                    <a:cubicBezTo>
                      <a:pt x="193" y="540"/>
                      <a:pt x="191" y="540"/>
                      <a:pt x="187" y="539"/>
                    </a:cubicBezTo>
                    <a:close/>
                    <a:moveTo>
                      <a:pt x="321" y="456"/>
                    </a:moveTo>
                    <a:cubicBezTo>
                      <a:pt x="344" y="435"/>
                      <a:pt x="364" y="415"/>
                      <a:pt x="384" y="396"/>
                    </a:cubicBezTo>
                    <a:cubicBezTo>
                      <a:pt x="390" y="390"/>
                      <a:pt x="399" y="383"/>
                      <a:pt x="399" y="376"/>
                    </a:cubicBezTo>
                    <a:cubicBezTo>
                      <a:pt x="399" y="356"/>
                      <a:pt x="397" y="335"/>
                      <a:pt x="393" y="314"/>
                    </a:cubicBezTo>
                    <a:cubicBezTo>
                      <a:pt x="391" y="305"/>
                      <a:pt x="385" y="291"/>
                      <a:pt x="377" y="288"/>
                    </a:cubicBezTo>
                    <a:cubicBezTo>
                      <a:pt x="351" y="277"/>
                      <a:pt x="330" y="292"/>
                      <a:pt x="312" y="309"/>
                    </a:cubicBezTo>
                    <a:cubicBezTo>
                      <a:pt x="331" y="338"/>
                      <a:pt x="329" y="351"/>
                      <a:pt x="302" y="371"/>
                    </a:cubicBezTo>
                    <a:cubicBezTo>
                      <a:pt x="294" y="378"/>
                      <a:pt x="285" y="386"/>
                      <a:pt x="279" y="395"/>
                    </a:cubicBezTo>
                    <a:cubicBezTo>
                      <a:pt x="276" y="399"/>
                      <a:pt x="279" y="407"/>
                      <a:pt x="279" y="414"/>
                    </a:cubicBezTo>
                    <a:cubicBezTo>
                      <a:pt x="285" y="412"/>
                      <a:pt x="292" y="412"/>
                      <a:pt x="297" y="409"/>
                    </a:cubicBezTo>
                    <a:cubicBezTo>
                      <a:pt x="306" y="405"/>
                      <a:pt x="314" y="399"/>
                      <a:pt x="322" y="394"/>
                    </a:cubicBezTo>
                    <a:cubicBezTo>
                      <a:pt x="323" y="396"/>
                      <a:pt x="325" y="398"/>
                      <a:pt x="326" y="400"/>
                    </a:cubicBezTo>
                    <a:cubicBezTo>
                      <a:pt x="322" y="407"/>
                      <a:pt x="319" y="414"/>
                      <a:pt x="315" y="420"/>
                    </a:cubicBezTo>
                    <a:cubicBezTo>
                      <a:pt x="322" y="421"/>
                      <a:pt x="329" y="422"/>
                      <a:pt x="340" y="423"/>
                    </a:cubicBezTo>
                    <a:cubicBezTo>
                      <a:pt x="329" y="433"/>
                      <a:pt x="322" y="439"/>
                      <a:pt x="313" y="447"/>
                    </a:cubicBezTo>
                    <a:cubicBezTo>
                      <a:pt x="315" y="449"/>
                      <a:pt x="319" y="453"/>
                      <a:pt x="321" y="456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79"/>
              <p:cNvSpPr>
                <a:spLocks noEditPoints="1"/>
              </p:cNvSpPr>
              <p:nvPr/>
            </p:nvSpPr>
            <p:spPr bwMode="auto">
              <a:xfrm>
                <a:off x="4593773" y="2527442"/>
                <a:ext cx="556736" cy="738376"/>
              </a:xfrm>
              <a:custGeom>
                <a:avLst/>
                <a:gdLst>
                  <a:gd name="T0" fmla="*/ 38 w 638"/>
                  <a:gd name="T1" fmla="*/ 820 h 846"/>
                  <a:gd name="T2" fmla="*/ 83 w 638"/>
                  <a:gd name="T3" fmla="*/ 766 h 846"/>
                  <a:gd name="T4" fmla="*/ 97 w 638"/>
                  <a:gd name="T5" fmla="*/ 755 h 846"/>
                  <a:gd name="T6" fmla="*/ 194 w 638"/>
                  <a:gd name="T7" fmla="*/ 744 h 846"/>
                  <a:gd name="T8" fmla="*/ 180 w 638"/>
                  <a:gd name="T9" fmla="*/ 656 h 846"/>
                  <a:gd name="T10" fmla="*/ 154 w 638"/>
                  <a:gd name="T11" fmla="*/ 705 h 846"/>
                  <a:gd name="T12" fmla="*/ 135 w 638"/>
                  <a:gd name="T13" fmla="*/ 704 h 846"/>
                  <a:gd name="T14" fmla="*/ 85 w 638"/>
                  <a:gd name="T15" fmla="*/ 725 h 846"/>
                  <a:gd name="T16" fmla="*/ 46 w 638"/>
                  <a:gd name="T17" fmla="*/ 719 h 846"/>
                  <a:gd name="T18" fmla="*/ 29 w 638"/>
                  <a:gd name="T19" fmla="*/ 582 h 846"/>
                  <a:gd name="T20" fmla="*/ 74 w 638"/>
                  <a:gd name="T21" fmla="*/ 666 h 846"/>
                  <a:gd name="T22" fmla="*/ 63 w 638"/>
                  <a:gd name="T23" fmla="*/ 564 h 846"/>
                  <a:gd name="T24" fmla="*/ 72 w 638"/>
                  <a:gd name="T25" fmla="*/ 564 h 846"/>
                  <a:gd name="T26" fmla="*/ 86 w 638"/>
                  <a:gd name="T27" fmla="*/ 617 h 846"/>
                  <a:gd name="T28" fmla="*/ 120 w 638"/>
                  <a:gd name="T29" fmla="*/ 557 h 846"/>
                  <a:gd name="T30" fmla="*/ 178 w 638"/>
                  <a:gd name="T31" fmla="*/ 558 h 846"/>
                  <a:gd name="T32" fmla="*/ 244 w 638"/>
                  <a:gd name="T33" fmla="*/ 564 h 846"/>
                  <a:gd name="T34" fmla="*/ 270 w 638"/>
                  <a:gd name="T35" fmla="*/ 637 h 846"/>
                  <a:gd name="T36" fmla="*/ 269 w 638"/>
                  <a:gd name="T37" fmla="*/ 672 h 846"/>
                  <a:gd name="T38" fmla="*/ 277 w 638"/>
                  <a:gd name="T39" fmla="*/ 697 h 846"/>
                  <a:gd name="T40" fmla="*/ 302 w 638"/>
                  <a:gd name="T41" fmla="*/ 617 h 846"/>
                  <a:gd name="T42" fmla="*/ 261 w 638"/>
                  <a:gd name="T43" fmla="*/ 563 h 846"/>
                  <a:gd name="T44" fmla="*/ 239 w 638"/>
                  <a:gd name="T45" fmla="*/ 536 h 846"/>
                  <a:gd name="T46" fmla="*/ 226 w 638"/>
                  <a:gd name="T47" fmla="*/ 486 h 846"/>
                  <a:gd name="T48" fmla="*/ 197 w 638"/>
                  <a:gd name="T49" fmla="*/ 458 h 846"/>
                  <a:gd name="T50" fmla="*/ 129 w 638"/>
                  <a:gd name="T51" fmla="*/ 398 h 846"/>
                  <a:gd name="T52" fmla="*/ 126 w 638"/>
                  <a:gd name="T53" fmla="*/ 347 h 846"/>
                  <a:gd name="T54" fmla="*/ 145 w 638"/>
                  <a:gd name="T55" fmla="*/ 330 h 846"/>
                  <a:gd name="T56" fmla="*/ 168 w 638"/>
                  <a:gd name="T57" fmla="*/ 295 h 846"/>
                  <a:gd name="T58" fmla="*/ 199 w 638"/>
                  <a:gd name="T59" fmla="*/ 198 h 846"/>
                  <a:gd name="T60" fmla="*/ 242 w 638"/>
                  <a:gd name="T61" fmla="*/ 177 h 846"/>
                  <a:gd name="T62" fmla="*/ 307 w 638"/>
                  <a:gd name="T63" fmla="*/ 178 h 846"/>
                  <a:gd name="T64" fmla="*/ 337 w 638"/>
                  <a:gd name="T65" fmla="*/ 204 h 846"/>
                  <a:gd name="T66" fmla="*/ 386 w 638"/>
                  <a:gd name="T67" fmla="*/ 271 h 846"/>
                  <a:gd name="T68" fmla="*/ 448 w 638"/>
                  <a:gd name="T69" fmla="*/ 315 h 846"/>
                  <a:gd name="T70" fmla="*/ 419 w 638"/>
                  <a:gd name="T71" fmla="*/ 263 h 846"/>
                  <a:gd name="T72" fmla="*/ 402 w 638"/>
                  <a:gd name="T73" fmla="*/ 225 h 846"/>
                  <a:gd name="T74" fmla="*/ 379 w 638"/>
                  <a:gd name="T75" fmla="*/ 125 h 846"/>
                  <a:gd name="T76" fmla="*/ 459 w 638"/>
                  <a:gd name="T77" fmla="*/ 23 h 846"/>
                  <a:gd name="T78" fmla="*/ 590 w 638"/>
                  <a:gd name="T79" fmla="*/ 35 h 846"/>
                  <a:gd name="T80" fmla="*/ 492 w 638"/>
                  <a:gd name="T81" fmla="*/ 120 h 846"/>
                  <a:gd name="T82" fmla="*/ 431 w 638"/>
                  <a:gd name="T83" fmla="*/ 175 h 846"/>
                  <a:gd name="T84" fmla="*/ 515 w 638"/>
                  <a:gd name="T85" fmla="*/ 232 h 846"/>
                  <a:gd name="T86" fmla="*/ 571 w 638"/>
                  <a:gd name="T87" fmla="*/ 179 h 846"/>
                  <a:gd name="T88" fmla="*/ 579 w 638"/>
                  <a:gd name="T89" fmla="*/ 167 h 846"/>
                  <a:gd name="T90" fmla="*/ 582 w 638"/>
                  <a:gd name="T91" fmla="*/ 224 h 846"/>
                  <a:gd name="T92" fmla="*/ 506 w 638"/>
                  <a:gd name="T93" fmla="*/ 321 h 846"/>
                  <a:gd name="T94" fmla="*/ 376 w 638"/>
                  <a:gd name="T95" fmla="*/ 421 h 846"/>
                  <a:gd name="T96" fmla="*/ 396 w 638"/>
                  <a:gd name="T97" fmla="*/ 443 h 846"/>
                  <a:gd name="T98" fmla="*/ 317 w 638"/>
                  <a:gd name="T99" fmla="*/ 464 h 846"/>
                  <a:gd name="T100" fmla="*/ 426 w 638"/>
                  <a:gd name="T101" fmla="*/ 504 h 846"/>
                  <a:gd name="T102" fmla="*/ 471 w 638"/>
                  <a:gd name="T103" fmla="*/ 562 h 846"/>
                  <a:gd name="T104" fmla="*/ 446 w 638"/>
                  <a:gd name="T105" fmla="*/ 540 h 846"/>
                  <a:gd name="T106" fmla="*/ 388 w 638"/>
                  <a:gd name="T107" fmla="*/ 633 h 846"/>
                  <a:gd name="T108" fmla="*/ 325 w 638"/>
                  <a:gd name="T109" fmla="*/ 770 h 846"/>
                  <a:gd name="T110" fmla="*/ 206 w 638"/>
                  <a:gd name="T111" fmla="*/ 802 h 846"/>
                  <a:gd name="T112" fmla="*/ 124 w 638"/>
                  <a:gd name="T113" fmla="*/ 822 h 846"/>
                  <a:gd name="T114" fmla="*/ 85 w 638"/>
                  <a:gd name="T115" fmla="*/ 833 h 846"/>
                  <a:gd name="T116" fmla="*/ 334 w 638"/>
                  <a:gd name="T117" fmla="*/ 407 h 846"/>
                  <a:gd name="T118" fmla="*/ 330 w 638"/>
                  <a:gd name="T119" fmla="*/ 370 h 846"/>
                  <a:gd name="T120" fmla="*/ 252 w 638"/>
                  <a:gd name="T121" fmla="*/ 291 h 846"/>
                  <a:gd name="T122" fmla="*/ 312 w 638"/>
                  <a:gd name="T123" fmla="*/ 456 h 846"/>
                  <a:gd name="T124" fmla="*/ 318 w 638"/>
                  <a:gd name="T125" fmla="*/ 42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8" h="846">
                    <a:moveTo>
                      <a:pt x="85" y="833"/>
                    </a:moveTo>
                    <a:cubicBezTo>
                      <a:pt x="94" y="832"/>
                      <a:pt x="103" y="830"/>
                      <a:pt x="112" y="829"/>
                    </a:cubicBezTo>
                    <a:cubicBezTo>
                      <a:pt x="72" y="796"/>
                      <a:pt x="54" y="794"/>
                      <a:pt x="38" y="820"/>
                    </a:cubicBezTo>
                    <a:cubicBezTo>
                      <a:pt x="27" y="805"/>
                      <a:pt x="37" y="792"/>
                      <a:pt x="67" y="780"/>
                    </a:cubicBezTo>
                    <a:cubicBezTo>
                      <a:pt x="56" y="777"/>
                      <a:pt x="44" y="774"/>
                      <a:pt x="33" y="771"/>
                    </a:cubicBezTo>
                    <a:cubicBezTo>
                      <a:pt x="36" y="747"/>
                      <a:pt x="47" y="745"/>
                      <a:pt x="83" y="766"/>
                    </a:cubicBezTo>
                    <a:cubicBezTo>
                      <a:pt x="80" y="758"/>
                      <a:pt x="77" y="751"/>
                      <a:pt x="72" y="739"/>
                    </a:cubicBezTo>
                    <a:cubicBezTo>
                      <a:pt x="77" y="739"/>
                      <a:pt x="85" y="737"/>
                      <a:pt x="94" y="736"/>
                    </a:cubicBezTo>
                    <a:cubicBezTo>
                      <a:pt x="95" y="742"/>
                      <a:pt x="97" y="749"/>
                      <a:pt x="97" y="755"/>
                    </a:cubicBezTo>
                    <a:cubicBezTo>
                      <a:pt x="94" y="776"/>
                      <a:pt x="106" y="788"/>
                      <a:pt x="127" y="783"/>
                    </a:cubicBezTo>
                    <a:cubicBezTo>
                      <a:pt x="146" y="778"/>
                      <a:pt x="166" y="771"/>
                      <a:pt x="184" y="762"/>
                    </a:cubicBezTo>
                    <a:cubicBezTo>
                      <a:pt x="190" y="760"/>
                      <a:pt x="194" y="750"/>
                      <a:pt x="194" y="744"/>
                    </a:cubicBezTo>
                    <a:cubicBezTo>
                      <a:pt x="195" y="717"/>
                      <a:pt x="194" y="691"/>
                      <a:pt x="195" y="664"/>
                    </a:cubicBezTo>
                    <a:cubicBezTo>
                      <a:pt x="195" y="658"/>
                      <a:pt x="198" y="651"/>
                      <a:pt x="201" y="642"/>
                    </a:cubicBezTo>
                    <a:cubicBezTo>
                      <a:pt x="193" y="647"/>
                      <a:pt x="187" y="651"/>
                      <a:pt x="180" y="656"/>
                    </a:cubicBezTo>
                    <a:cubicBezTo>
                      <a:pt x="194" y="674"/>
                      <a:pt x="171" y="676"/>
                      <a:pt x="167" y="688"/>
                    </a:cubicBezTo>
                    <a:cubicBezTo>
                      <a:pt x="169" y="690"/>
                      <a:pt x="172" y="691"/>
                      <a:pt x="176" y="694"/>
                    </a:cubicBezTo>
                    <a:cubicBezTo>
                      <a:pt x="168" y="698"/>
                      <a:pt x="161" y="702"/>
                      <a:pt x="154" y="705"/>
                    </a:cubicBezTo>
                    <a:cubicBezTo>
                      <a:pt x="164" y="727"/>
                      <a:pt x="161" y="748"/>
                      <a:pt x="143" y="755"/>
                    </a:cubicBezTo>
                    <a:cubicBezTo>
                      <a:pt x="123" y="762"/>
                      <a:pt x="118" y="743"/>
                      <a:pt x="112" y="734"/>
                    </a:cubicBezTo>
                    <a:cubicBezTo>
                      <a:pt x="120" y="723"/>
                      <a:pt x="128" y="714"/>
                      <a:pt x="135" y="704"/>
                    </a:cubicBezTo>
                    <a:cubicBezTo>
                      <a:pt x="133" y="702"/>
                      <a:pt x="132" y="701"/>
                      <a:pt x="130" y="699"/>
                    </a:cubicBezTo>
                    <a:cubicBezTo>
                      <a:pt x="116" y="708"/>
                      <a:pt x="102" y="718"/>
                      <a:pt x="88" y="727"/>
                    </a:cubicBezTo>
                    <a:cubicBezTo>
                      <a:pt x="87" y="727"/>
                      <a:pt x="86" y="726"/>
                      <a:pt x="85" y="725"/>
                    </a:cubicBezTo>
                    <a:cubicBezTo>
                      <a:pt x="98" y="709"/>
                      <a:pt x="111" y="693"/>
                      <a:pt x="125" y="675"/>
                    </a:cubicBezTo>
                    <a:cubicBezTo>
                      <a:pt x="96" y="672"/>
                      <a:pt x="95" y="693"/>
                      <a:pt x="90" y="702"/>
                    </a:cubicBezTo>
                    <a:cubicBezTo>
                      <a:pt x="72" y="709"/>
                      <a:pt x="60" y="714"/>
                      <a:pt x="46" y="719"/>
                    </a:cubicBezTo>
                    <a:cubicBezTo>
                      <a:pt x="54" y="697"/>
                      <a:pt x="39" y="687"/>
                      <a:pt x="22" y="675"/>
                    </a:cubicBezTo>
                    <a:cubicBezTo>
                      <a:pt x="4" y="663"/>
                      <a:pt x="0" y="640"/>
                      <a:pt x="9" y="618"/>
                    </a:cubicBezTo>
                    <a:cubicBezTo>
                      <a:pt x="14" y="605"/>
                      <a:pt x="21" y="593"/>
                      <a:pt x="29" y="582"/>
                    </a:cubicBezTo>
                    <a:cubicBezTo>
                      <a:pt x="25" y="592"/>
                      <a:pt x="21" y="603"/>
                      <a:pt x="18" y="614"/>
                    </a:cubicBezTo>
                    <a:cubicBezTo>
                      <a:pt x="6" y="649"/>
                      <a:pt x="13" y="665"/>
                      <a:pt x="47" y="683"/>
                    </a:cubicBezTo>
                    <a:cubicBezTo>
                      <a:pt x="55" y="677"/>
                      <a:pt x="64" y="672"/>
                      <a:pt x="74" y="666"/>
                    </a:cubicBezTo>
                    <a:cubicBezTo>
                      <a:pt x="70" y="662"/>
                      <a:pt x="66" y="658"/>
                      <a:pt x="62" y="655"/>
                    </a:cubicBezTo>
                    <a:cubicBezTo>
                      <a:pt x="36" y="635"/>
                      <a:pt x="32" y="615"/>
                      <a:pt x="49" y="586"/>
                    </a:cubicBezTo>
                    <a:cubicBezTo>
                      <a:pt x="53" y="579"/>
                      <a:pt x="58" y="572"/>
                      <a:pt x="63" y="564"/>
                    </a:cubicBezTo>
                    <a:cubicBezTo>
                      <a:pt x="77" y="540"/>
                      <a:pt x="77" y="534"/>
                      <a:pt x="59" y="511"/>
                    </a:cubicBezTo>
                    <a:cubicBezTo>
                      <a:pt x="57" y="508"/>
                      <a:pt x="55" y="505"/>
                      <a:pt x="52" y="499"/>
                    </a:cubicBezTo>
                    <a:cubicBezTo>
                      <a:pt x="84" y="518"/>
                      <a:pt x="89" y="537"/>
                      <a:pt x="72" y="564"/>
                    </a:cubicBezTo>
                    <a:cubicBezTo>
                      <a:pt x="68" y="571"/>
                      <a:pt x="63" y="576"/>
                      <a:pt x="59" y="582"/>
                    </a:cubicBezTo>
                    <a:cubicBezTo>
                      <a:pt x="38" y="613"/>
                      <a:pt x="43" y="636"/>
                      <a:pt x="81" y="656"/>
                    </a:cubicBezTo>
                    <a:cubicBezTo>
                      <a:pt x="70" y="639"/>
                      <a:pt x="69" y="627"/>
                      <a:pt x="86" y="617"/>
                    </a:cubicBezTo>
                    <a:cubicBezTo>
                      <a:pt x="90" y="615"/>
                      <a:pt x="93" y="605"/>
                      <a:pt x="92" y="601"/>
                    </a:cubicBezTo>
                    <a:cubicBezTo>
                      <a:pt x="84" y="576"/>
                      <a:pt x="101" y="558"/>
                      <a:pt x="107" y="536"/>
                    </a:cubicBezTo>
                    <a:cubicBezTo>
                      <a:pt x="112" y="544"/>
                      <a:pt x="116" y="551"/>
                      <a:pt x="120" y="557"/>
                    </a:cubicBezTo>
                    <a:cubicBezTo>
                      <a:pt x="118" y="555"/>
                      <a:pt x="115" y="552"/>
                      <a:pt x="113" y="550"/>
                    </a:cubicBezTo>
                    <a:cubicBezTo>
                      <a:pt x="133" y="535"/>
                      <a:pt x="154" y="520"/>
                      <a:pt x="178" y="502"/>
                    </a:cubicBezTo>
                    <a:cubicBezTo>
                      <a:pt x="178" y="522"/>
                      <a:pt x="178" y="539"/>
                      <a:pt x="178" y="558"/>
                    </a:cubicBezTo>
                    <a:cubicBezTo>
                      <a:pt x="187" y="555"/>
                      <a:pt x="196" y="552"/>
                      <a:pt x="206" y="549"/>
                    </a:cubicBezTo>
                    <a:cubicBezTo>
                      <a:pt x="205" y="551"/>
                      <a:pt x="205" y="552"/>
                      <a:pt x="205" y="554"/>
                    </a:cubicBezTo>
                    <a:cubicBezTo>
                      <a:pt x="218" y="557"/>
                      <a:pt x="230" y="560"/>
                      <a:pt x="244" y="564"/>
                    </a:cubicBezTo>
                    <a:cubicBezTo>
                      <a:pt x="242" y="568"/>
                      <a:pt x="239" y="573"/>
                      <a:pt x="236" y="577"/>
                    </a:cubicBezTo>
                    <a:cubicBezTo>
                      <a:pt x="246" y="582"/>
                      <a:pt x="256" y="587"/>
                      <a:pt x="267" y="593"/>
                    </a:cubicBezTo>
                    <a:cubicBezTo>
                      <a:pt x="231" y="614"/>
                      <a:pt x="282" y="620"/>
                      <a:pt x="270" y="637"/>
                    </a:cubicBezTo>
                    <a:cubicBezTo>
                      <a:pt x="266" y="638"/>
                      <a:pt x="260" y="639"/>
                      <a:pt x="254" y="641"/>
                    </a:cubicBezTo>
                    <a:cubicBezTo>
                      <a:pt x="258" y="646"/>
                      <a:pt x="261" y="650"/>
                      <a:pt x="264" y="656"/>
                    </a:cubicBezTo>
                    <a:cubicBezTo>
                      <a:pt x="266" y="660"/>
                      <a:pt x="267" y="665"/>
                      <a:pt x="269" y="672"/>
                    </a:cubicBezTo>
                    <a:cubicBezTo>
                      <a:pt x="254" y="676"/>
                      <a:pt x="238" y="679"/>
                      <a:pt x="260" y="696"/>
                    </a:cubicBezTo>
                    <a:cubicBezTo>
                      <a:pt x="264" y="699"/>
                      <a:pt x="263" y="708"/>
                      <a:pt x="265" y="714"/>
                    </a:cubicBezTo>
                    <a:cubicBezTo>
                      <a:pt x="269" y="708"/>
                      <a:pt x="272" y="698"/>
                      <a:pt x="277" y="697"/>
                    </a:cubicBezTo>
                    <a:cubicBezTo>
                      <a:pt x="308" y="689"/>
                      <a:pt x="272" y="671"/>
                      <a:pt x="285" y="661"/>
                    </a:cubicBezTo>
                    <a:cubicBezTo>
                      <a:pt x="299" y="661"/>
                      <a:pt x="299" y="661"/>
                      <a:pt x="285" y="622"/>
                    </a:cubicBezTo>
                    <a:cubicBezTo>
                      <a:pt x="289" y="621"/>
                      <a:pt x="294" y="620"/>
                      <a:pt x="302" y="617"/>
                    </a:cubicBezTo>
                    <a:cubicBezTo>
                      <a:pt x="292" y="611"/>
                      <a:pt x="286" y="607"/>
                      <a:pt x="277" y="601"/>
                    </a:cubicBezTo>
                    <a:cubicBezTo>
                      <a:pt x="288" y="595"/>
                      <a:pt x="294" y="592"/>
                      <a:pt x="303" y="588"/>
                    </a:cubicBezTo>
                    <a:cubicBezTo>
                      <a:pt x="288" y="579"/>
                      <a:pt x="276" y="572"/>
                      <a:pt x="261" y="563"/>
                    </a:cubicBezTo>
                    <a:cubicBezTo>
                      <a:pt x="270" y="559"/>
                      <a:pt x="276" y="557"/>
                      <a:pt x="282" y="554"/>
                    </a:cubicBezTo>
                    <a:cubicBezTo>
                      <a:pt x="282" y="553"/>
                      <a:pt x="282" y="551"/>
                      <a:pt x="282" y="550"/>
                    </a:cubicBezTo>
                    <a:cubicBezTo>
                      <a:pt x="268" y="545"/>
                      <a:pt x="254" y="541"/>
                      <a:pt x="239" y="536"/>
                    </a:cubicBezTo>
                    <a:cubicBezTo>
                      <a:pt x="247" y="528"/>
                      <a:pt x="253" y="523"/>
                      <a:pt x="258" y="518"/>
                    </a:cubicBezTo>
                    <a:cubicBezTo>
                      <a:pt x="241" y="512"/>
                      <a:pt x="227" y="507"/>
                      <a:pt x="209" y="501"/>
                    </a:cubicBezTo>
                    <a:cubicBezTo>
                      <a:pt x="216" y="495"/>
                      <a:pt x="220" y="492"/>
                      <a:pt x="226" y="486"/>
                    </a:cubicBezTo>
                    <a:cubicBezTo>
                      <a:pt x="207" y="484"/>
                      <a:pt x="190" y="481"/>
                      <a:pt x="173" y="478"/>
                    </a:cubicBezTo>
                    <a:cubicBezTo>
                      <a:pt x="174" y="477"/>
                      <a:pt x="174" y="475"/>
                      <a:pt x="174" y="473"/>
                    </a:cubicBezTo>
                    <a:cubicBezTo>
                      <a:pt x="180" y="469"/>
                      <a:pt x="187" y="464"/>
                      <a:pt x="197" y="458"/>
                    </a:cubicBezTo>
                    <a:cubicBezTo>
                      <a:pt x="176" y="451"/>
                      <a:pt x="152" y="462"/>
                      <a:pt x="144" y="437"/>
                    </a:cubicBezTo>
                    <a:cubicBezTo>
                      <a:pt x="153" y="434"/>
                      <a:pt x="162" y="431"/>
                      <a:pt x="173" y="427"/>
                    </a:cubicBezTo>
                    <a:cubicBezTo>
                      <a:pt x="156" y="416"/>
                      <a:pt x="143" y="408"/>
                      <a:pt x="129" y="398"/>
                    </a:cubicBezTo>
                    <a:cubicBezTo>
                      <a:pt x="143" y="392"/>
                      <a:pt x="152" y="388"/>
                      <a:pt x="159" y="385"/>
                    </a:cubicBezTo>
                    <a:cubicBezTo>
                      <a:pt x="145" y="373"/>
                      <a:pt x="134" y="363"/>
                      <a:pt x="123" y="352"/>
                    </a:cubicBezTo>
                    <a:cubicBezTo>
                      <a:pt x="124" y="351"/>
                      <a:pt x="125" y="349"/>
                      <a:pt x="126" y="347"/>
                    </a:cubicBezTo>
                    <a:cubicBezTo>
                      <a:pt x="130" y="347"/>
                      <a:pt x="134" y="348"/>
                      <a:pt x="138" y="347"/>
                    </a:cubicBezTo>
                    <a:cubicBezTo>
                      <a:pt x="142" y="346"/>
                      <a:pt x="148" y="344"/>
                      <a:pt x="150" y="341"/>
                    </a:cubicBezTo>
                    <a:cubicBezTo>
                      <a:pt x="151" y="338"/>
                      <a:pt x="148" y="333"/>
                      <a:pt x="145" y="330"/>
                    </a:cubicBezTo>
                    <a:cubicBezTo>
                      <a:pt x="133" y="315"/>
                      <a:pt x="132" y="300"/>
                      <a:pt x="141" y="284"/>
                    </a:cubicBezTo>
                    <a:cubicBezTo>
                      <a:pt x="149" y="289"/>
                      <a:pt x="156" y="293"/>
                      <a:pt x="164" y="297"/>
                    </a:cubicBezTo>
                    <a:cubicBezTo>
                      <a:pt x="165" y="296"/>
                      <a:pt x="166" y="295"/>
                      <a:pt x="168" y="295"/>
                    </a:cubicBezTo>
                    <a:cubicBezTo>
                      <a:pt x="161" y="273"/>
                      <a:pt x="149" y="252"/>
                      <a:pt x="166" y="231"/>
                    </a:cubicBezTo>
                    <a:cubicBezTo>
                      <a:pt x="172" y="238"/>
                      <a:pt x="178" y="245"/>
                      <a:pt x="188" y="258"/>
                    </a:cubicBezTo>
                    <a:cubicBezTo>
                      <a:pt x="193" y="233"/>
                      <a:pt x="196" y="215"/>
                      <a:pt x="199" y="198"/>
                    </a:cubicBezTo>
                    <a:cubicBezTo>
                      <a:pt x="201" y="198"/>
                      <a:pt x="202" y="198"/>
                      <a:pt x="203" y="198"/>
                    </a:cubicBezTo>
                    <a:cubicBezTo>
                      <a:pt x="206" y="205"/>
                      <a:pt x="210" y="213"/>
                      <a:pt x="215" y="225"/>
                    </a:cubicBezTo>
                    <a:cubicBezTo>
                      <a:pt x="225" y="207"/>
                      <a:pt x="233" y="193"/>
                      <a:pt x="242" y="177"/>
                    </a:cubicBezTo>
                    <a:cubicBezTo>
                      <a:pt x="245" y="189"/>
                      <a:pt x="248" y="198"/>
                      <a:pt x="252" y="213"/>
                    </a:cubicBezTo>
                    <a:cubicBezTo>
                      <a:pt x="266" y="187"/>
                      <a:pt x="282" y="174"/>
                      <a:pt x="306" y="175"/>
                    </a:cubicBezTo>
                    <a:cubicBezTo>
                      <a:pt x="307" y="176"/>
                      <a:pt x="307" y="178"/>
                      <a:pt x="307" y="178"/>
                    </a:cubicBezTo>
                    <a:cubicBezTo>
                      <a:pt x="297" y="184"/>
                      <a:pt x="283" y="187"/>
                      <a:pt x="289" y="201"/>
                    </a:cubicBezTo>
                    <a:cubicBezTo>
                      <a:pt x="291" y="205"/>
                      <a:pt x="306" y="204"/>
                      <a:pt x="315" y="204"/>
                    </a:cubicBezTo>
                    <a:cubicBezTo>
                      <a:pt x="322" y="205"/>
                      <a:pt x="328" y="204"/>
                      <a:pt x="337" y="204"/>
                    </a:cubicBezTo>
                    <a:cubicBezTo>
                      <a:pt x="315" y="245"/>
                      <a:pt x="360" y="226"/>
                      <a:pt x="367" y="242"/>
                    </a:cubicBezTo>
                    <a:cubicBezTo>
                      <a:pt x="364" y="246"/>
                      <a:pt x="360" y="250"/>
                      <a:pt x="354" y="257"/>
                    </a:cubicBezTo>
                    <a:cubicBezTo>
                      <a:pt x="366" y="262"/>
                      <a:pt x="377" y="267"/>
                      <a:pt x="386" y="271"/>
                    </a:cubicBezTo>
                    <a:cubicBezTo>
                      <a:pt x="385" y="277"/>
                      <a:pt x="381" y="284"/>
                      <a:pt x="383" y="286"/>
                    </a:cubicBezTo>
                    <a:cubicBezTo>
                      <a:pt x="396" y="296"/>
                      <a:pt x="410" y="306"/>
                      <a:pt x="425" y="315"/>
                    </a:cubicBezTo>
                    <a:cubicBezTo>
                      <a:pt x="429" y="317"/>
                      <a:pt x="437" y="315"/>
                      <a:pt x="448" y="315"/>
                    </a:cubicBezTo>
                    <a:cubicBezTo>
                      <a:pt x="441" y="304"/>
                      <a:pt x="436" y="295"/>
                      <a:pt x="430" y="285"/>
                    </a:cubicBezTo>
                    <a:cubicBezTo>
                      <a:pt x="436" y="284"/>
                      <a:pt x="440" y="283"/>
                      <a:pt x="447" y="281"/>
                    </a:cubicBezTo>
                    <a:cubicBezTo>
                      <a:pt x="436" y="274"/>
                      <a:pt x="428" y="269"/>
                      <a:pt x="419" y="263"/>
                    </a:cubicBezTo>
                    <a:cubicBezTo>
                      <a:pt x="423" y="259"/>
                      <a:pt x="426" y="255"/>
                      <a:pt x="431" y="250"/>
                    </a:cubicBezTo>
                    <a:cubicBezTo>
                      <a:pt x="417" y="245"/>
                      <a:pt x="404" y="241"/>
                      <a:pt x="389" y="236"/>
                    </a:cubicBezTo>
                    <a:cubicBezTo>
                      <a:pt x="395" y="232"/>
                      <a:pt x="398" y="229"/>
                      <a:pt x="402" y="225"/>
                    </a:cubicBezTo>
                    <a:cubicBezTo>
                      <a:pt x="392" y="222"/>
                      <a:pt x="383" y="220"/>
                      <a:pt x="373" y="217"/>
                    </a:cubicBezTo>
                    <a:cubicBezTo>
                      <a:pt x="397" y="190"/>
                      <a:pt x="360" y="201"/>
                      <a:pt x="360" y="191"/>
                    </a:cubicBezTo>
                    <a:cubicBezTo>
                      <a:pt x="366" y="168"/>
                      <a:pt x="365" y="140"/>
                      <a:pt x="379" y="125"/>
                    </a:cubicBezTo>
                    <a:cubicBezTo>
                      <a:pt x="397" y="104"/>
                      <a:pt x="399" y="70"/>
                      <a:pt x="417" y="58"/>
                    </a:cubicBezTo>
                    <a:cubicBezTo>
                      <a:pt x="441" y="44"/>
                      <a:pt x="435" y="6"/>
                      <a:pt x="468" y="3"/>
                    </a:cubicBezTo>
                    <a:cubicBezTo>
                      <a:pt x="465" y="9"/>
                      <a:pt x="463" y="14"/>
                      <a:pt x="459" y="23"/>
                    </a:cubicBezTo>
                    <a:cubicBezTo>
                      <a:pt x="471" y="18"/>
                      <a:pt x="480" y="15"/>
                      <a:pt x="489" y="10"/>
                    </a:cubicBezTo>
                    <a:cubicBezTo>
                      <a:pt x="508" y="0"/>
                      <a:pt x="523" y="16"/>
                      <a:pt x="540" y="20"/>
                    </a:cubicBezTo>
                    <a:cubicBezTo>
                      <a:pt x="557" y="24"/>
                      <a:pt x="574" y="30"/>
                      <a:pt x="590" y="35"/>
                    </a:cubicBezTo>
                    <a:cubicBezTo>
                      <a:pt x="588" y="38"/>
                      <a:pt x="584" y="43"/>
                      <a:pt x="579" y="48"/>
                    </a:cubicBezTo>
                    <a:cubicBezTo>
                      <a:pt x="568" y="61"/>
                      <a:pt x="557" y="76"/>
                      <a:pt x="544" y="87"/>
                    </a:cubicBezTo>
                    <a:cubicBezTo>
                      <a:pt x="528" y="100"/>
                      <a:pt x="511" y="111"/>
                      <a:pt x="492" y="120"/>
                    </a:cubicBezTo>
                    <a:cubicBezTo>
                      <a:pt x="481" y="125"/>
                      <a:pt x="467" y="125"/>
                      <a:pt x="454" y="124"/>
                    </a:cubicBezTo>
                    <a:cubicBezTo>
                      <a:pt x="441" y="123"/>
                      <a:pt x="427" y="119"/>
                      <a:pt x="422" y="135"/>
                    </a:cubicBezTo>
                    <a:cubicBezTo>
                      <a:pt x="416" y="150"/>
                      <a:pt x="417" y="165"/>
                      <a:pt x="431" y="175"/>
                    </a:cubicBezTo>
                    <a:cubicBezTo>
                      <a:pt x="445" y="184"/>
                      <a:pt x="461" y="190"/>
                      <a:pt x="473" y="201"/>
                    </a:cubicBezTo>
                    <a:cubicBezTo>
                      <a:pt x="485" y="212"/>
                      <a:pt x="494" y="228"/>
                      <a:pt x="505" y="243"/>
                    </a:cubicBezTo>
                    <a:cubicBezTo>
                      <a:pt x="507" y="240"/>
                      <a:pt x="510" y="236"/>
                      <a:pt x="515" y="232"/>
                    </a:cubicBezTo>
                    <a:cubicBezTo>
                      <a:pt x="525" y="225"/>
                      <a:pt x="536" y="218"/>
                      <a:pt x="546" y="211"/>
                    </a:cubicBezTo>
                    <a:cubicBezTo>
                      <a:pt x="557" y="203"/>
                      <a:pt x="567" y="196"/>
                      <a:pt x="582" y="184"/>
                    </a:cubicBezTo>
                    <a:cubicBezTo>
                      <a:pt x="575" y="181"/>
                      <a:pt x="573" y="180"/>
                      <a:pt x="571" y="179"/>
                    </a:cubicBezTo>
                    <a:cubicBezTo>
                      <a:pt x="567" y="176"/>
                      <a:pt x="562" y="173"/>
                      <a:pt x="557" y="170"/>
                    </a:cubicBezTo>
                    <a:cubicBezTo>
                      <a:pt x="560" y="166"/>
                      <a:pt x="563" y="160"/>
                      <a:pt x="565" y="160"/>
                    </a:cubicBezTo>
                    <a:cubicBezTo>
                      <a:pt x="570" y="161"/>
                      <a:pt x="575" y="164"/>
                      <a:pt x="579" y="167"/>
                    </a:cubicBezTo>
                    <a:cubicBezTo>
                      <a:pt x="598" y="185"/>
                      <a:pt x="617" y="203"/>
                      <a:pt x="638" y="223"/>
                    </a:cubicBezTo>
                    <a:cubicBezTo>
                      <a:pt x="613" y="233"/>
                      <a:pt x="599" y="258"/>
                      <a:pt x="568" y="250"/>
                    </a:cubicBezTo>
                    <a:cubicBezTo>
                      <a:pt x="573" y="240"/>
                      <a:pt x="578" y="232"/>
                      <a:pt x="582" y="224"/>
                    </a:cubicBezTo>
                    <a:cubicBezTo>
                      <a:pt x="580" y="223"/>
                      <a:pt x="578" y="221"/>
                      <a:pt x="576" y="220"/>
                    </a:cubicBezTo>
                    <a:cubicBezTo>
                      <a:pt x="569" y="229"/>
                      <a:pt x="558" y="238"/>
                      <a:pt x="554" y="248"/>
                    </a:cubicBezTo>
                    <a:cubicBezTo>
                      <a:pt x="545" y="277"/>
                      <a:pt x="536" y="306"/>
                      <a:pt x="506" y="321"/>
                    </a:cubicBezTo>
                    <a:cubicBezTo>
                      <a:pt x="502" y="323"/>
                      <a:pt x="500" y="328"/>
                      <a:pt x="498" y="332"/>
                    </a:cubicBezTo>
                    <a:cubicBezTo>
                      <a:pt x="482" y="369"/>
                      <a:pt x="449" y="385"/>
                      <a:pt x="412" y="377"/>
                    </a:cubicBezTo>
                    <a:cubicBezTo>
                      <a:pt x="400" y="392"/>
                      <a:pt x="389" y="405"/>
                      <a:pt x="376" y="421"/>
                    </a:cubicBezTo>
                    <a:cubicBezTo>
                      <a:pt x="383" y="422"/>
                      <a:pt x="388" y="422"/>
                      <a:pt x="393" y="424"/>
                    </a:cubicBezTo>
                    <a:cubicBezTo>
                      <a:pt x="396" y="426"/>
                      <a:pt x="400" y="430"/>
                      <a:pt x="401" y="434"/>
                    </a:cubicBezTo>
                    <a:cubicBezTo>
                      <a:pt x="402" y="436"/>
                      <a:pt x="399" y="442"/>
                      <a:pt x="396" y="443"/>
                    </a:cubicBezTo>
                    <a:cubicBezTo>
                      <a:pt x="393" y="444"/>
                      <a:pt x="388" y="444"/>
                      <a:pt x="384" y="442"/>
                    </a:cubicBezTo>
                    <a:cubicBezTo>
                      <a:pt x="375" y="437"/>
                      <a:pt x="344" y="441"/>
                      <a:pt x="336" y="448"/>
                    </a:cubicBezTo>
                    <a:cubicBezTo>
                      <a:pt x="330" y="453"/>
                      <a:pt x="324" y="458"/>
                      <a:pt x="317" y="464"/>
                    </a:cubicBezTo>
                    <a:cubicBezTo>
                      <a:pt x="338" y="498"/>
                      <a:pt x="369" y="530"/>
                      <a:pt x="365" y="583"/>
                    </a:cubicBezTo>
                    <a:cubicBezTo>
                      <a:pt x="390" y="560"/>
                      <a:pt x="409" y="542"/>
                      <a:pt x="428" y="524"/>
                    </a:cubicBezTo>
                    <a:cubicBezTo>
                      <a:pt x="437" y="516"/>
                      <a:pt x="436" y="509"/>
                      <a:pt x="426" y="504"/>
                    </a:cubicBezTo>
                    <a:cubicBezTo>
                      <a:pt x="412" y="496"/>
                      <a:pt x="418" y="490"/>
                      <a:pt x="426" y="484"/>
                    </a:cubicBezTo>
                    <a:cubicBezTo>
                      <a:pt x="441" y="498"/>
                      <a:pt x="455" y="513"/>
                      <a:pt x="470" y="525"/>
                    </a:cubicBezTo>
                    <a:cubicBezTo>
                      <a:pt x="489" y="538"/>
                      <a:pt x="474" y="551"/>
                      <a:pt x="471" y="562"/>
                    </a:cubicBezTo>
                    <a:cubicBezTo>
                      <a:pt x="469" y="568"/>
                      <a:pt x="454" y="570"/>
                      <a:pt x="445" y="573"/>
                    </a:cubicBezTo>
                    <a:cubicBezTo>
                      <a:pt x="443" y="574"/>
                      <a:pt x="439" y="573"/>
                      <a:pt x="434" y="573"/>
                    </a:cubicBezTo>
                    <a:cubicBezTo>
                      <a:pt x="438" y="561"/>
                      <a:pt x="442" y="551"/>
                      <a:pt x="446" y="540"/>
                    </a:cubicBezTo>
                    <a:cubicBezTo>
                      <a:pt x="444" y="539"/>
                      <a:pt x="442" y="538"/>
                      <a:pt x="440" y="537"/>
                    </a:cubicBezTo>
                    <a:cubicBezTo>
                      <a:pt x="432" y="552"/>
                      <a:pt x="424" y="566"/>
                      <a:pt x="416" y="581"/>
                    </a:cubicBezTo>
                    <a:cubicBezTo>
                      <a:pt x="407" y="598"/>
                      <a:pt x="398" y="615"/>
                      <a:pt x="388" y="633"/>
                    </a:cubicBezTo>
                    <a:cubicBezTo>
                      <a:pt x="386" y="638"/>
                      <a:pt x="383" y="644"/>
                      <a:pt x="381" y="649"/>
                    </a:cubicBezTo>
                    <a:cubicBezTo>
                      <a:pt x="372" y="677"/>
                      <a:pt x="364" y="705"/>
                      <a:pt x="353" y="731"/>
                    </a:cubicBezTo>
                    <a:cubicBezTo>
                      <a:pt x="347" y="746"/>
                      <a:pt x="337" y="761"/>
                      <a:pt x="325" y="770"/>
                    </a:cubicBezTo>
                    <a:cubicBezTo>
                      <a:pt x="308" y="783"/>
                      <a:pt x="288" y="790"/>
                      <a:pt x="269" y="799"/>
                    </a:cubicBezTo>
                    <a:cubicBezTo>
                      <a:pt x="264" y="801"/>
                      <a:pt x="257" y="800"/>
                      <a:pt x="252" y="798"/>
                    </a:cubicBezTo>
                    <a:cubicBezTo>
                      <a:pt x="236" y="791"/>
                      <a:pt x="220" y="783"/>
                      <a:pt x="206" y="802"/>
                    </a:cubicBezTo>
                    <a:cubicBezTo>
                      <a:pt x="204" y="805"/>
                      <a:pt x="196" y="804"/>
                      <a:pt x="191" y="804"/>
                    </a:cubicBezTo>
                    <a:cubicBezTo>
                      <a:pt x="172" y="805"/>
                      <a:pt x="152" y="805"/>
                      <a:pt x="133" y="807"/>
                    </a:cubicBezTo>
                    <a:cubicBezTo>
                      <a:pt x="130" y="807"/>
                      <a:pt x="128" y="817"/>
                      <a:pt x="124" y="822"/>
                    </a:cubicBezTo>
                    <a:cubicBezTo>
                      <a:pt x="117" y="830"/>
                      <a:pt x="110" y="838"/>
                      <a:pt x="102" y="844"/>
                    </a:cubicBezTo>
                    <a:cubicBezTo>
                      <a:pt x="98" y="846"/>
                      <a:pt x="90" y="841"/>
                      <a:pt x="84" y="840"/>
                    </a:cubicBezTo>
                    <a:cubicBezTo>
                      <a:pt x="84" y="837"/>
                      <a:pt x="84" y="835"/>
                      <a:pt x="85" y="833"/>
                    </a:cubicBezTo>
                    <a:close/>
                    <a:moveTo>
                      <a:pt x="307" y="399"/>
                    </a:moveTo>
                    <a:cubicBezTo>
                      <a:pt x="308" y="397"/>
                      <a:pt x="310" y="395"/>
                      <a:pt x="311" y="394"/>
                    </a:cubicBezTo>
                    <a:cubicBezTo>
                      <a:pt x="319" y="398"/>
                      <a:pt x="326" y="404"/>
                      <a:pt x="334" y="407"/>
                    </a:cubicBezTo>
                    <a:cubicBezTo>
                      <a:pt x="341" y="410"/>
                      <a:pt x="348" y="411"/>
                      <a:pt x="354" y="413"/>
                    </a:cubicBezTo>
                    <a:cubicBezTo>
                      <a:pt x="354" y="405"/>
                      <a:pt x="356" y="397"/>
                      <a:pt x="352" y="392"/>
                    </a:cubicBezTo>
                    <a:cubicBezTo>
                      <a:pt x="347" y="383"/>
                      <a:pt x="338" y="377"/>
                      <a:pt x="330" y="370"/>
                    </a:cubicBezTo>
                    <a:cubicBezTo>
                      <a:pt x="303" y="349"/>
                      <a:pt x="301" y="338"/>
                      <a:pt x="322" y="307"/>
                    </a:cubicBezTo>
                    <a:cubicBezTo>
                      <a:pt x="309" y="299"/>
                      <a:pt x="297" y="289"/>
                      <a:pt x="283" y="285"/>
                    </a:cubicBezTo>
                    <a:cubicBezTo>
                      <a:pt x="274" y="282"/>
                      <a:pt x="256" y="284"/>
                      <a:pt x="252" y="291"/>
                    </a:cubicBezTo>
                    <a:cubicBezTo>
                      <a:pt x="242" y="305"/>
                      <a:pt x="235" y="324"/>
                      <a:pt x="232" y="341"/>
                    </a:cubicBezTo>
                    <a:cubicBezTo>
                      <a:pt x="230" y="355"/>
                      <a:pt x="230" y="374"/>
                      <a:pt x="238" y="383"/>
                    </a:cubicBezTo>
                    <a:cubicBezTo>
                      <a:pt x="260" y="409"/>
                      <a:pt x="286" y="431"/>
                      <a:pt x="312" y="456"/>
                    </a:cubicBezTo>
                    <a:cubicBezTo>
                      <a:pt x="315" y="452"/>
                      <a:pt x="318" y="448"/>
                      <a:pt x="319" y="446"/>
                    </a:cubicBezTo>
                    <a:cubicBezTo>
                      <a:pt x="310" y="439"/>
                      <a:pt x="303" y="432"/>
                      <a:pt x="292" y="423"/>
                    </a:cubicBezTo>
                    <a:cubicBezTo>
                      <a:pt x="304" y="422"/>
                      <a:pt x="311" y="421"/>
                      <a:pt x="318" y="420"/>
                    </a:cubicBezTo>
                    <a:cubicBezTo>
                      <a:pt x="314" y="413"/>
                      <a:pt x="310" y="406"/>
                      <a:pt x="307" y="399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80"/>
              <p:cNvSpPr>
                <a:spLocks noEditPoints="1"/>
              </p:cNvSpPr>
              <p:nvPr/>
            </p:nvSpPr>
            <p:spPr bwMode="auto">
              <a:xfrm>
                <a:off x="5219547" y="4387413"/>
                <a:ext cx="712903" cy="545660"/>
              </a:xfrm>
              <a:custGeom>
                <a:avLst/>
                <a:gdLst>
                  <a:gd name="T0" fmla="*/ 409 w 817"/>
                  <a:gd name="T1" fmla="*/ 245 h 625"/>
                  <a:gd name="T2" fmla="*/ 435 w 817"/>
                  <a:gd name="T3" fmla="*/ 289 h 625"/>
                  <a:gd name="T4" fmla="*/ 487 w 817"/>
                  <a:gd name="T5" fmla="*/ 201 h 625"/>
                  <a:gd name="T6" fmla="*/ 554 w 817"/>
                  <a:gd name="T7" fmla="*/ 189 h 625"/>
                  <a:gd name="T8" fmla="*/ 574 w 817"/>
                  <a:gd name="T9" fmla="*/ 209 h 625"/>
                  <a:gd name="T10" fmla="*/ 773 w 817"/>
                  <a:gd name="T11" fmla="*/ 377 h 625"/>
                  <a:gd name="T12" fmla="*/ 796 w 817"/>
                  <a:gd name="T13" fmla="*/ 488 h 625"/>
                  <a:gd name="T14" fmla="*/ 787 w 817"/>
                  <a:gd name="T15" fmla="*/ 506 h 625"/>
                  <a:gd name="T16" fmla="*/ 747 w 817"/>
                  <a:gd name="T17" fmla="*/ 535 h 625"/>
                  <a:gd name="T18" fmla="*/ 760 w 817"/>
                  <a:gd name="T19" fmla="*/ 485 h 625"/>
                  <a:gd name="T20" fmla="*/ 629 w 817"/>
                  <a:gd name="T21" fmla="*/ 417 h 625"/>
                  <a:gd name="T22" fmla="*/ 686 w 817"/>
                  <a:gd name="T23" fmla="*/ 463 h 625"/>
                  <a:gd name="T24" fmla="*/ 706 w 817"/>
                  <a:gd name="T25" fmla="*/ 526 h 625"/>
                  <a:gd name="T26" fmla="*/ 682 w 817"/>
                  <a:gd name="T27" fmla="*/ 525 h 625"/>
                  <a:gd name="T28" fmla="*/ 669 w 817"/>
                  <a:gd name="T29" fmla="*/ 564 h 625"/>
                  <a:gd name="T30" fmla="*/ 636 w 817"/>
                  <a:gd name="T31" fmla="*/ 556 h 625"/>
                  <a:gd name="T32" fmla="*/ 470 w 817"/>
                  <a:gd name="T33" fmla="*/ 571 h 625"/>
                  <a:gd name="T34" fmla="*/ 631 w 817"/>
                  <a:gd name="T35" fmla="*/ 546 h 625"/>
                  <a:gd name="T36" fmla="*/ 543 w 817"/>
                  <a:gd name="T37" fmla="*/ 501 h 625"/>
                  <a:gd name="T38" fmla="*/ 532 w 817"/>
                  <a:gd name="T39" fmla="*/ 416 h 625"/>
                  <a:gd name="T40" fmla="*/ 576 w 817"/>
                  <a:gd name="T41" fmla="*/ 352 h 625"/>
                  <a:gd name="T42" fmla="*/ 676 w 817"/>
                  <a:gd name="T43" fmla="*/ 354 h 625"/>
                  <a:gd name="T44" fmla="*/ 621 w 817"/>
                  <a:gd name="T45" fmla="*/ 328 h 625"/>
                  <a:gd name="T46" fmla="*/ 546 w 817"/>
                  <a:gd name="T47" fmla="*/ 361 h 625"/>
                  <a:gd name="T48" fmla="*/ 504 w 817"/>
                  <a:gd name="T49" fmla="*/ 366 h 625"/>
                  <a:gd name="T50" fmla="*/ 442 w 817"/>
                  <a:gd name="T51" fmla="*/ 429 h 625"/>
                  <a:gd name="T52" fmla="*/ 374 w 817"/>
                  <a:gd name="T53" fmla="*/ 468 h 625"/>
                  <a:gd name="T54" fmla="*/ 320 w 817"/>
                  <a:gd name="T55" fmla="*/ 484 h 625"/>
                  <a:gd name="T56" fmla="*/ 252 w 817"/>
                  <a:gd name="T57" fmla="*/ 474 h 625"/>
                  <a:gd name="T58" fmla="*/ 240 w 817"/>
                  <a:gd name="T59" fmla="*/ 446 h 625"/>
                  <a:gd name="T60" fmla="*/ 215 w 817"/>
                  <a:gd name="T61" fmla="*/ 418 h 625"/>
                  <a:gd name="T62" fmla="*/ 199 w 817"/>
                  <a:gd name="T63" fmla="*/ 346 h 625"/>
                  <a:gd name="T64" fmla="*/ 234 w 817"/>
                  <a:gd name="T65" fmla="*/ 260 h 625"/>
                  <a:gd name="T66" fmla="*/ 304 w 817"/>
                  <a:gd name="T67" fmla="*/ 190 h 625"/>
                  <a:gd name="T68" fmla="*/ 252 w 817"/>
                  <a:gd name="T69" fmla="*/ 217 h 625"/>
                  <a:gd name="T70" fmla="*/ 198 w 817"/>
                  <a:gd name="T71" fmla="*/ 248 h 625"/>
                  <a:gd name="T72" fmla="*/ 97 w 817"/>
                  <a:gd name="T73" fmla="*/ 240 h 625"/>
                  <a:gd name="T74" fmla="*/ 1 w 817"/>
                  <a:gd name="T75" fmla="*/ 173 h 625"/>
                  <a:gd name="T76" fmla="*/ 13 w 817"/>
                  <a:gd name="T77" fmla="*/ 108 h 625"/>
                  <a:gd name="T78" fmla="*/ 120 w 817"/>
                  <a:gd name="T79" fmla="*/ 191 h 625"/>
                  <a:gd name="T80" fmla="*/ 232 w 817"/>
                  <a:gd name="T81" fmla="*/ 128 h 625"/>
                  <a:gd name="T82" fmla="*/ 157 w 817"/>
                  <a:gd name="T83" fmla="*/ 79 h 625"/>
                  <a:gd name="T84" fmla="*/ 219 w 817"/>
                  <a:gd name="T85" fmla="*/ 27 h 625"/>
                  <a:gd name="T86" fmla="*/ 249 w 817"/>
                  <a:gd name="T87" fmla="*/ 83 h 625"/>
                  <a:gd name="T88" fmla="*/ 270 w 817"/>
                  <a:gd name="T89" fmla="*/ 368 h 625"/>
                  <a:gd name="T90" fmla="*/ 432 w 817"/>
                  <a:gd name="T91" fmla="*/ 306 h 625"/>
                  <a:gd name="T92" fmla="*/ 403 w 817"/>
                  <a:gd name="T93" fmla="*/ 314 h 625"/>
                  <a:gd name="T94" fmla="*/ 401 w 817"/>
                  <a:gd name="T95" fmla="*/ 274 h 625"/>
                  <a:gd name="T96" fmla="*/ 270 w 817"/>
                  <a:gd name="T97" fmla="*/ 368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17" h="625">
                    <a:moveTo>
                      <a:pt x="364" y="218"/>
                    </a:moveTo>
                    <a:cubicBezTo>
                      <a:pt x="374" y="222"/>
                      <a:pt x="383" y="224"/>
                      <a:pt x="389" y="229"/>
                    </a:cubicBezTo>
                    <a:cubicBezTo>
                      <a:pt x="395" y="235"/>
                      <a:pt x="399" y="243"/>
                      <a:pt x="404" y="251"/>
                    </a:cubicBezTo>
                    <a:cubicBezTo>
                      <a:pt x="407" y="247"/>
                      <a:pt x="409" y="246"/>
                      <a:pt x="409" y="245"/>
                    </a:cubicBezTo>
                    <a:cubicBezTo>
                      <a:pt x="412" y="238"/>
                      <a:pt x="414" y="232"/>
                      <a:pt x="418" y="225"/>
                    </a:cubicBezTo>
                    <a:cubicBezTo>
                      <a:pt x="418" y="225"/>
                      <a:pt x="427" y="227"/>
                      <a:pt x="427" y="228"/>
                    </a:cubicBezTo>
                    <a:cubicBezTo>
                      <a:pt x="427" y="235"/>
                      <a:pt x="425" y="242"/>
                      <a:pt x="426" y="249"/>
                    </a:cubicBezTo>
                    <a:cubicBezTo>
                      <a:pt x="428" y="262"/>
                      <a:pt x="430" y="276"/>
                      <a:pt x="435" y="289"/>
                    </a:cubicBezTo>
                    <a:cubicBezTo>
                      <a:pt x="437" y="295"/>
                      <a:pt x="443" y="300"/>
                      <a:pt x="447" y="306"/>
                    </a:cubicBezTo>
                    <a:cubicBezTo>
                      <a:pt x="480" y="287"/>
                      <a:pt x="515" y="266"/>
                      <a:pt x="551" y="245"/>
                    </a:cubicBezTo>
                    <a:cubicBezTo>
                      <a:pt x="539" y="232"/>
                      <a:pt x="525" y="215"/>
                      <a:pt x="510" y="198"/>
                    </a:cubicBezTo>
                    <a:cubicBezTo>
                      <a:pt x="502" y="190"/>
                      <a:pt x="495" y="186"/>
                      <a:pt x="487" y="201"/>
                    </a:cubicBezTo>
                    <a:cubicBezTo>
                      <a:pt x="480" y="215"/>
                      <a:pt x="473" y="208"/>
                      <a:pt x="470" y="198"/>
                    </a:cubicBezTo>
                    <a:cubicBezTo>
                      <a:pt x="480" y="187"/>
                      <a:pt x="492" y="177"/>
                      <a:pt x="499" y="165"/>
                    </a:cubicBezTo>
                    <a:cubicBezTo>
                      <a:pt x="509" y="148"/>
                      <a:pt x="520" y="140"/>
                      <a:pt x="540" y="149"/>
                    </a:cubicBezTo>
                    <a:cubicBezTo>
                      <a:pt x="557" y="157"/>
                      <a:pt x="559" y="171"/>
                      <a:pt x="554" y="189"/>
                    </a:cubicBezTo>
                    <a:cubicBezTo>
                      <a:pt x="545" y="186"/>
                      <a:pt x="535" y="182"/>
                      <a:pt x="525" y="179"/>
                    </a:cubicBezTo>
                    <a:cubicBezTo>
                      <a:pt x="524" y="181"/>
                      <a:pt x="523" y="182"/>
                      <a:pt x="522" y="184"/>
                    </a:cubicBezTo>
                    <a:cubicBezTo>
                      <a:pt x="535" y="191"/>
                      <a:pt x="547" y="198"/>
                      <a:pt x="559" y="204"/>
                    </a:cubicBezTo>
                    <a:cubicBezTo>
                      <a:pt x="564" y="206"/>
                      <a:pt x="570" y="206"/>
                      <a:pt x="574" y="209"/>
                    </a:cubicBezTo>
                    <a:cubicBezTo>
                      <a:pt x="612" y="236"/>
                      <a:pt x="659" y="238"/>
                      <a:pt x="699" y="257"/>
                    </a:cubicBezTo>
                    <a:cubicBezTo>
                      <a:pt x="719" y="267"/>
                      <a:pt x="739" y="281"/>
                      <a:pt x="755" y="302"/>
                    </a:cubicBezTo>
                    <a:cubicBezTo>
                      <a:pt x="772" y="322"/>
                      <a:pt x="778" y="339"/>
                      <a:pt x="776" y="362"/>
                    </a:cubicBezTo>
                    <a:cubicBezTo>
                      <a:pt x="775" y="367"/>
                      <a:pt x="775" y="373"/>
                      <a:pt x="773" y="377"/>
                    </a:cubicBezTo>
                    <a:cubicBezTo>
                      <a:pt x="769" y="386"/>
                      <a:pt x="767" y="393"/>
                      <a:pt x="776" y="402"/>
                    </a:cubicBezTo>
                    <a:cubicBezTo>
                      <a:pt x="781" y="407"/>
                      <a:pt x="780" y="418"/>
                      <a:pt x="780" y="427"/>
                    </a:cubicBezTo>
                    <a:cubicBezTo>
                      <a:pt x="782" y="445"/>
                      <a:pt x="783" y="463"/>
                      <a:pt x="785" y="480"/>
                    </a:cubicBezTo>
                    <a:cubicBezTo>
                      <a:pt x="785" y="483"/>
                      <a:pt x="792" y="486"/>
                      <a:pt x="796" y="488"/>
                    </a:cubicBezTo>
                    <a:cubicBezTo>
                      <a:pt x="803" y="490"/>
                      <a:pt x="810" y="491"/>
                      <a:pt x="817" y="493"/>
                    </a:cubicBezTo>
                    <a:cubicBezTo>
                      <a:pt x="817" y="495"/>
                      <a:pt x="817" y="497"/>
                      <a:pt x="816" y="499"/>
                    </a:cubicBezTo>
                    <a:cubicBezTo>
                      <a:pt x="809" y="502"/>
                      <a:pt x="801" y="506"/>
                      <a:pt x="793" y="509"/>
                    </a:cubicBezTo>
                    <a:cubicBezTo>
                      <a:pt x="791" y="508"/>
                      <a:pt x="789" y="507"/>
                      <a:pt x="787" y="506"/>
                    </a:cubicBezTo>
                    <a:cubicBezTo>
                      <a:pt x="786" y="529"/>
                      <a:pt x="785" y="552"/>
                      <a:pt x="784" y="576"/>
                    </a:cubicBezTo>
                    <a:cubicBezTo>
                      <a:pt x="760" y="580"/>
                      <a:pt x="772" y="553"/>
                      <a:pt x="759" y="541"/>
                    </a:cubicBezTo>
                    <a:cubicBezTo>
                      <a:pt x="755" y="556"/>
                      <a:pt x="752" y="568"/>
                      <a:pt x="749" y="580"/>
                    </a:cubicBezTo>
                    <a:cubicBezTo>
                      <a:pt x="724" y="574"/>
                      <a:pt x="724" y="566"/>
                      <a:pt x="747" y="535"/>
                    </a:cubicBezTo>
                    <a:cubicBezTo>
                      <a:pt x="737" y="531"/>
                      <a:pt x="726" y="526"/>
                      <a:pt x="716" y="521"/>
                    </a:cubicBezTo>
                    <a:cubicBezTo>
                      <a:pt x="716" y="520"/>
                      <a:pt x="717" y="518"/>
                      <a:pt x="717" y="517"/>
                    </a:cubicBezTo>
                    <a:cubicBezTo>
                      <a:pt x="723" y="517"/>
                      <a:pt x="729" y="517"/>
                      <a:pt x="735" y="517"/>
                    </a:cubicBezTo>
                    <a:cubicBezTo>
                      <a:pt x="758" y="518"/>
                      <a:pt x="767" y="506"/>
                      <a:pt x="760" y="485"/>
                    </a:cubicBezTo>
                    <a:cubicBezTo>
                      <a:pt x="755" y="468"/>
                      <a:pt x="749" y="451"/>
                      <a:pt x="744" y="434"/>
                    </a:cubicBezTo>
                    <a:cubicBezTo>
                      <a:pt x="740" y="423"/>
                      <a:pt x="734" y="420"/>
                      <a:pt x="721" y="421"/>
                    </a:cubicBezTo>
                    <a:cubicBezTo>
                      <a:pt x="694" y="424"/>
                      <a:pt x="667" y="424"/>
                      <a:pt x="640" y="424"/>
                    </a:cubicBezTo>
                    <a:cubicBezTo>
                      <a:pt x="637" y="424"/>
                      <a:pt x="633" y="419"/>
                      <a:pt x="629" y="417"/>
                    </a:cubicBezTo>
                    <a:cubicBezTo>
                      <a:pt x="628" y="419"/>
                      <a:pt x="627" y="420"/>
                      <a:pt x="626" y="422"/>
                    </a:cubicBezTo>
                    <a:cubicBezTo>
                      <a:pt x="639" y="429"/>
                      <a:pt x="652" y="437"/>
                      <a:pt x="667" y="446"/>
                    </a:cubicBezTo>
                    <a:cubicBezTo>
                      <a:pt x="667" y="445"/>
                      <a:pt x="669" y="442"/>
                      <a:pt x="673" y="438"/>
                    </a:cubicBezTo>
                    <a:cubicBezTo>
                      <a:pt x="678" y="447"/>
                      <a:pt x="681" y="454"/>
                      <a:pt x="686" y="463"/>
                    </a:cubicBezTo>
                    <a:cubicBezTo>
                      <a:pt x="706" y="446"/>
                      <a:pt x="720" y="459"/>
                      <a:pt x="736" y="471"/>
                    </a:cubicBezTo>
                    <a:cubicBezTo>
                      <a:pt x="734" y="490"/>
                      <a:pt x="723" y="500"/>
                      <a:pt x="703" y="505"/>
                    </a:cubicBezTo>
                    <a:cubicBezTo>
                      <a:pt x="706" y="486"/>
                      <a:pt x="698" y="481"/>
                      <a:pt x="679" y="486"/>
                    </a:cubicBezTo>
                    <a:cubicBezTo>
                      <a:pt x="689" y="500"/>
                      <a:pt x="697" y="513"/>
                      <a:pt x="706" y="526"/>
                    </a:cubicBezTo>
                    <a:cubicBezTo>
                      <a:pt x="706" y="527"/>
                      <a:pt x="706" y="528"/>
                      <a:pt x="705" y="529"/>
                    </a:cubicBezTo>
                    <a:cubicBezTo>
                      <a:pt x="697" y="523"/>
                      <a:pt x="689" y="518"/>
                      <a:pt x="682" y="512"/>
                    </a:cubicBezTo>
                    <a:cubicBezTo>
                      <a:pt x="674" y="506"/>
                      <a:pt x="666" y="499"/>
                      <a:pt x="656" y="491"/>
                    </a:cubicBezTo>
                    <a:cubicBezTo>
                      <a:pt x="659" y="513"/>
                      <a:pt x="659" y="513"/>
                      <a:pt x="682" y="525"/>
                    </a:cubicBezTo>
                    <a:cubicBezTo>
                      <a:pt x="687" y="538"/>
                      <a:pt x="691" y="546"/>
                      <a:pt x="694" y="554"/>
                    </a:cubicBezTo>
                    <a:cubicBezTo>
                      <a:pt x="695" y="558"/>
                      <a:pt x="694" y="562"/>
                      <a:pt x="694" y="566"/>
                    </a:cubicBezTo>
                    <a:cubicBezTo>
                      <a:pt x="689" y="565"/>
                      <a:pt x="682" y="565"/>
                      <a:pt x="681" y="563"/>
                    </a:cubicBezTo>
                    <a:cubicBezTo>
                      <a:pt x="675" y="551"/>
                      <a:pt x="671" y="558"/>
                      <a:pt x="669" y="564"/>
                    </a:cubicBezTo>
                    <a:cubicBezTo>
                      <a:pt x="656" y="613"/>
                      <a:pt x="626" y="625"/>
                      <a:pt x="582" y="596"/>
                    </a:cubicBezTo>
                    <a:cubicBezTo>
                      <a:pt x="614" y="608"/>
                      <a:pt x="644" y="613"/>
                      <a:pt x="660" y="575"/>
                    </a:cubicBezTo>
                    <a:cubicBezTo>
                      <a:pt x="663" y="567"/>
                      <a:pt x="654" y="554"/>
                      <a:pt x="650" y="539"/>
                    </a:cubicBezTo>
                    <a:cubicBezTo>
                      <a:pt x="643" y="548"/>
                      <a:pt x="639" y="552"/>
                      <a:pt x="636" y="556"/>
                    </a:cubicBezTo>
                    <a:cubicBezTo>
                      <a:pt x="619" y="581"/>
                      <a:pt x="592" y="586"/>
                      <a:pt x="567" y="569"/>
                    </a:cubicBezTo>
                    <a:cubicBezTo>
                      <a:pt x="562" y="565"/>
                      <a:pt x="556" y="561"/>
                      <a:pt x="551" y="558"/>
                    </a:cubicBezTo>
                    <a:cubicBezTo>
                      <a:pt x="527" y="543"/>
                      <a:pt x="517" y="544"/>
                      <a:pt x="496" y="563"/>
                    </a:cubicBezTo>
                    <a:cubicBezTo>
                      <a:pt x="483" y="575"/>
                      <a:pt x="480" y="576"/>
                      <a:pt x="470" y="571"/>
                    </a:cubicBezTo>
                    <a:cubicBezTo>
                      <a:pt x="476" y="567"/>
                      <a:pt x="486" y="562"/>
                      <a:pt x="493" y="555"/>
                    </a:cubicBezTo>
                    <a:cubicBezTo>
                      <a:pt x="511" y="537"/>
                      <a:pt x="526" y="535"/>
                      <a:pt x="548" y="548"/>
                    </a:cubicBezTo>
                    <a:cubicBezTo>
                      <a:pt x="556" y="553"/>
                      <a:pt x="563" y="558"/>
                      <a:pt x="571" y="564"/>
                    </a:cubicBezTo>
                    <a:cubicBezTo>
                      <a:pt x="595" y="580"/>
                      <a:pt x="624" y="570"/>
                      <a:pt x="631" y="546"/>
                    </a:cubicBezTo>
                    <a:cubicBezTo>
                      <a:pt x="621" y="543"/>
                      <a:pt x="612" y="539"/>
                      <a:pt x="602" y="536"/>
                    </a:cubicBezTo>
                    <a:cubicBezTo>
                      <a:pt x="592" y="534"/>
                      <a:pt x="581" y="532"/>
                      <a:pt x="571" y="529"/>
                    </a:cubicBezTo>
                    <a:cubicBezTo>
                      <a:pt x="557" y="526"/>
                      <a:pt x="542" y="522"/>
                      <a:pt x="524" y="517"/>
                    </a:cubicBezTo>
                    <a:cubicBezTo>
                      <a:pt x="533" y="510"/>
                      <a:pt x="538" y="506"/>
                      <a:pt x="543" y="501"/>
                    </a:cubicBezTo>
                    <a:cubicBezTo>
                      <a:pt x="541" y="504"/>
                      <a:pt x="538" y="506"/>
                      <a:pt x="535" y="508"/>
                    </a:cubicBezTo>
                    <a:cubicBezTo>
                      <a:pt x="521" y="488"/>
                      <a:pt x="507" y="468"/>
                      <a:pt x="491" y="445"/>
                    </a:cubicBezTo>
                    <a:cubicBezTo>
                      <a:pt x="507" y="444"/>
                      <a:pt x="523" y="443"/>
                      <a:pt x="541" y="442"/>
                    </a:cubicBezTo>
                    <a:cubicBezTo>
                      <a:pt x="539" y="435"/>
                      <a:pt x="535" y="425"/>
                      <a:pt x="532" y="416"/>
                    </a:cubicBezTo>
                    <a:cubicBezTo>
                      <a:pt x="534" y="416"/>
                      <a:pt x="536" y="416"/>
                      <a:pt x="538" y="417"/>
                    </a:cubicBezTo>
                    <a:cubicBezTo>
                      <a:pt x="540" y="403"/>
                      <a:pt x="543" y="390"/>
                      <a:pt x="546" y="375"/>
                    </a:cubicBezTo>
                    <a:cubicBezTo>
                      <a:pt x="551" y="378"/>
                      <a:pt x="555" y="381"/>
                      <a:pt x="560" y="384"/>
                    </a:cubicBezTo>
                    <a:cubicBezTo>
                      <a:pt x="565" y="374"/>
                      <a:pt x="570" y="364"/>
                      <a:pt x="576" y="352"/>
                    </a:cubicBezTo>
                    <a:cubicBezTo>
                      <a:pt x="598" y="385"/>
                      <a:pt x="603" y="336"/>
                      <a:pt x="621" y="348"/>
                    </a:cubicBezTo>
                    <a:cubicBezTo>
                      <a:pt x="621" y="353"/>
                      <a:pt x="622" y="358"/>
                      <a:pt x="622" y="365"/>
                    </a:cubicBezTo>
                    <a:cubicBezTo>
                      <a:pt x="633" y="358"/>
                      <a:pt x="642" y="352"/>
                      <a:pt x="652" y="345"/>
                    </a:cubicBezTo>
                    <a:cubicBezTo>
                      <a:pt x="658" y="361"/>
                      <a:pt x="661" y="379"/>
                      <a:pt x="676" y="354"/>
                    </a:cubicBezTo>
                    <a:cubicBezTo>
                      <a:pt x="677" y="353"/>
                      <a:pt x="685" y="355"/>
                      <a:pt x="693" y="353"/>
                    </a:cubicBezTo>
                    <a:cubicBezTo>
                      <a:pt x="685" y="345"/>
                      <a:pt x="676" y="338"/>
                      <a:pt x="667" y="330"/>
                    </a:cubicBezTo>
                    <a:cubicBezTo>
                      <a:pt x="660" y="332"/>
                      <a:pt x="651" y="335"/>
                      <a:pt x="642" y="338"/>
                    </a:cubicBezTo>
                    <a:cubicBezTo>
                      <a:pt x="641" y="318"/>
                      <a:pt x="635" y="317"/>
                      <a:pt x="621" y="328"/>
                    </a:cubicBezTo>
                    <a:cubicBezTo>
                      <a:pt x="614" y="334"/>
                      <a:pt x="605" y="342"/>
                      <a:pt x="597" y="326"/>
                    </a:cubicBezTo>
                    <a:cubicBezTo>
                      <a:pt x="592" y="330"/>
                      <a:pt x="587" y="334"/>
                      <a:pt x="581" y="338"/>
                    </a:cubicBezTo>
                    <a:cubicBezTo>
                      <a:pt x="578" y="333"/>
                      <a:pt x="576" y="328"/>
                      <a:pt x="572" y="319"/>
                    </a:cubicBezTo>
                    <a:cubicBezTo>
                      <a:pt x="563" y="334"/>
                      <a:pt x="555" y="346"/>
                      <a:pt x="546" y="361"/>
                    </a:cubicBezTo>
                    <a:cubicBezTo>
                      <a:pt x="542" y="352"/>
                      <a:pt x="541" y="347"/>
                      <a:pt x="539" y="342"/>
                    </a:cubicBezTo>
                    <a:cubicBezTo>
                      <a:pt x="538" y="342"/>
                      <a:pt x="536" y="342"/>
                      <a:pt x="535" y="341"/>
                    </a:cubicBezTo>
                    <a:cubicBezTo>
                      <a:pt x="530" y="355"/>
                      <a:pt x="525" y="369"/>
                      <a:pt x="520" y="385"/>
                    </a:cubicBezTo>
                    <a:cubicBezTo>
                      <a:pt x="513" y="377"/>
                      <a:pt x="509" y="372"/>
                      <a:pt x="504" y="366"/>
                    </a:cubicBezTo>
                    <a:cubicBezTo>
                      <a:pt x="498" y="382"/>
                      <a:pt x="493" y="397"/>
                      <a:pt x="487" y="415"/>
                    </a:cubicBezTo>
                    <a:cubicBezTo>
                      <a:pt x="480" y="407"/>
                      <a:pt x="477" y="404"/>
                      <a:pt x="473" y="399"/>
                    </a:cubicBezTo>
                    <a:cubicBezTo>
                      <a:pt x="471" y="418"/>
                      <a:pt x="468" y="434"/>
                      <a:pt x="465" y="456"/>
                    </a:cubicBezTo>
                    <a:cubicBezTo>
                      <a:pt x="455" y="444"/>
                      <a:pt x="450" y="438"/>
                      <a:pt x="442" y="429"/>
                    </a:cubicBezTo>
                    <a:cubicBezTo>
                      <a:pt x="443" y="470"/>
                      <a:pt x="437" y="483"/>
                      <a:pt x="423" y="482"/>
                    </a:cubicBezTo>
                    <a:cubicBezTo>
                      <a:pt x="421" y="473"/>
                      <a:pt x="418" y="465"/>
                      <a:pt x="415" y="454"/>
                    </a:cubicBezTo>
                    <a:cubicBezTo>
                      <a:pt x="404" y="471"/>
                      <a:pt x="396" y="485"/>
                      <a:pt x="385" y="502"/>
                    </a:cubicBezTo>
                    <a:cubicBezTo>
                      <a:pt x="380" y="486"/>
                      <a:pt x="377" y="477"/>
                      <a:pt x="374" y="468"/>
                    </a:cubicBezTo>
                    <a:cubicBezTo>
                      <a:pt x="365" y="486"/>
                      <a:pt x="355" y="500"/>
                      <a:pt x="334" y="503"/>
                    </a:cubicBezTo>
                    <a:cubicBezTo>
                      <a:pt x="335" y="500"/>
                      <a:pt x="336" y="496"/>
                      <a:pt x="336" y="494"/>
                    </a:cubicBezTo>
                    <a:cubicBezTo>
                      <a:pt x="335" y="489"/>
                      <a:pt x="333" y="484"/>
                      <a:pt x="331" y="480"/>
                    </a:cubicBezTo>
                    <a:cubicBezTo>
                      <a:pt x="327" y="481"/>
                      <a:pt x="323" y="482"/>
                      <a:pt x="320" y="484"/>
                    </a:cubicBezTo>
                    <a:cubicBezTo>
                      <a:pt x="305" y="497"/>
                      <a:pt x="289" y="499"/>
                      <a:pt x="273" y="487"/>
                    </a:cubicBezTo>
                    <a:cubicBezTo>
                      <a:pt x="278" y="480"/>
                      <a:pt x="283" y="473"/>
                      <a:pt x="287" y="466"/>
                    </a:cubicBezTo>
                    <a:cubicBezTo>
                      <a:pt x="286" y="465"/>
                      <a:pt x="285" y="464"/>
                      <a:pt x="284" y="463"/>
                    </a:cubicBezTo>
                    <a:cubicBezTo>
                      <a:pt x="273" y="467"/>
                      <a:pt x="263" y="473"/>
                      <a:pt x="252" y="474"/>
                    </a:cubicBezTo>
                    <a:cubicBezTo>
                      <a:pt x="242" y="475"/>
                      <a:pt x="232" y="470"/>
                      <a:pt x="221" y="468"/>
                    </a:cubicBezTo>
                    <a:cubicBezTo>
                      <a:pt x="222" y="466"/>
                      <a:pt x="222" y="464"/>
                      <a:pt x="222" y="462"/>
                    </a:cubicBezTo>
                    <a:cubicBezTo>
                      <a:pt x="225" y="461"/>
                      <a:pt x="228" y="460"/>
                      <a:pt x="230" y="458"/>
                    </a:cubicBezTo>
                    <a:cubicBezTo>
                      <a:pt x="234" y="454"/>
                      <a:pt x="237" y="450"/>
                      <a:pt x="240" y="446"/>
                    </a:cubicBezTo>
                    <a:cubicBezTo>
                      <a:pt x="236" y="444"/>
                      <a:pt x="232" y="441"/>
                      <a:pt x="227" y="440"/>
                    </a:cubicBezTo>
                    <a:cubicBezTo>
                      <a:pt x="215" y="437"/>
                      <a:pt x="203" y="436"/>
                      <a:pt x="191" y="434"/>
                    </a:cubicBezTo>
                    <a:cubicBezTo>
                      <a:pt x="191" y="433"/>
                      <a:pt x="191" y="431"/>
                      <a:pt x="191" y="429"/>
                    </a:cubicBezTo>
                    <a:cubicBezTo>
                      <a:pt x="198" y="426"/>
                      <a:pt x="204" y="423"/>
                      <a:pt x="215" y="418"/>
                    </a:cubicBezTo>
                    <a:cubicBezTo>
                      <a:pt x="199" y="409"/>
                      <a:pt x="185" y="401"/>
                      <a:pt x="168" y="391"/>
                    </a:cubicBezTo>
                    <a:cubicBezTo>
                      <a:pt x="181" y="388"/>
                      <a:pt x="189" y="386"/>
                      <a:pt x="201" y="383"/>
                    </a:cubicBezTo>
                    <a:cubicBezTo>
                      <a:pt x="186" y="367"/>
                      <a:pt x="164" y="360"/>
                      <a:pt x="171" y="337"/>
                    </a:cubicBezTo>
                    <a:cubicBezTo>
                      <a:pt x="180" y="340"/>
                      <a:pt x="189" y="343"/>
                      <a:pt x="199" y="346"/>
                    </a:cubicBezTo>
                    <a:cubicBezTo>
                      <a:pt x="198" y="326"/>
                      <a:pt x="197" y="310"/>
                      <a:pt x="195" y="294"/>
                    </a:cubicBezTo>
                    <a:cubicBezTo>
                      <a:pt x="203" y="297"/>
                      <a:pt x="212" y="302"/>
                      <a:pt x="215" y="300"/>
                    </a:cubicBezTo>
                    <a:cubicBezTo>
                      <a:pt x="220" y="297"/>
                      <a:pt x="222" y="289"/>
                      <a:pt x="224" y="282"/>
                    </a:cubicBezTo>
                    <a:cubicBezTo>
                      <a:pt x="227" y="276"/>
                      <a:pt x="230" y="269"/>
                      <a:pt x="234" y="260"/>
                    </a:cubicBezTo>
                    <a:cubicBezTo>
                      <a:pt x="239" y="266"/>
                      <a:pt x="242" y="270"/>
                      <a:pt x="247" y="276"/>
                    </a:cubicBezTo>
                    <a:cubicBezTo>
                      <a:pt x="252" y="265"/>
                      <a:pt x="258" y="254"/>
                      <a:pt x="263" y="244"/>
                    </a:cubicBezTo>
                    <a:cubicBezTo>
                      <a:pt x="287" y="255"/>
                      <a:pt x="283" y="226"/>
                      <a:pt x="291" y="223"/>
                    </a:cubicBezTo>
                    <a:cubicBezTo>
                      <a:pt x="316" y="216"/>
                      <a:pt x="294" y="198"/>
                      <a:pt x="304" y="190"/>
                    </a:cubicBezTo>
                    <a:cubicBezTo>
                      <a:pt x="303" y="189"/>
                      <a:pt x="302" y="187"/>
                      <a:pt x="301" y="186"/>
                    </a:cubicBezTo>
                    <a:cubicBezTo>
                      <a:pt x="293" y="191"/>
                      <a:pt x="286" y="196"/>
                      <a:pt x="278" y="202"/>
                    </a:cubicBezTo>
                    <a:cubicBezTo>
                      <a:pt x="275" y="198"/>
                      <a:pt x="272" y="194"/>
                      <a:pt x="269" y="191"/>
                    </a:cubicBezTo>
                    <a:cubicBezTo>
                      <a:pt x="264" y="199"/>
                      <a:pt x="259" y="207"/>
                      <a:pt x="252" y="217"/>
                    </a:cubicBezTo>
                    <a:cubicBezTo>
                      <a:pt x="248" y="212"/>
                      <a:pt x="246" y="209"/>
                      <a:pt x="244" y="206"/>
                    </a:cubicBezTo>
                    <a:cubicBezTo>
                      <a:pt x="230" y="213"/>
                      <a:pt x="243" y="241"/>
                      <a:pt x="215" y="238"/>
                    </a:cubicBezTo>
                    <a:cubicBezTo>
                      <a:pt x="214" y="244"/>
                      <a:pt x="212" y="252"/>
                      <a:pt x="210" y="263"/>
                    </a:cubicBezTo>
                    <a:cubicBezTo>
                      <a:pt x="205" y="258"/>
                      <a:pt x="202" y="254"/>
                      <a:pt x="198" y="248"/>
                    </a:cubicBezTo>
                    <a:cubicBezTo>
                      <a:pt x="192" y="260"/>
                      <a:pt x="187" y="269"/>
                      <a:pt x="184" y="274"/>
                    </a:cubicBezTo>
                    <a:cubicBezTo>
                      <a:pt x="174" y="274"/>
                      <a:pt x="167" y="274"/>
                      <a:pt x="157" y="274"/>
                    </a:cubicBezTo>
                    <a:cubicBezTo>
                      <a:pt x="157" y="274"/>
                      <a:pt x="155" y="268"/>
                      <a:pt x="153" y="268"/>
                    </a:cubicBezTo>
                    <a:cubicBezTo>
                      <a:pt x="128" y="272"/>
                      <a:pt x="114" y="254"/>
                      <a:pt x="97" y="240"/>
                    </a:cubicBezTo>
                    <a:cubicBezTo>
                      <a:pt x="92" y="236"/>
                      <a:pt x="82" y="236"/>
                      <a:pt x="75" y="234"/>
                    </a:cubicBezTo>
                    <a:cubicBezTo>
                      <a:pt x="62" y="230"/>
                      <a:pt x="47" y="231"/>
                      <a:pt x="45" y="212"/>
                    </a:cubicBezTo>
                    <a:cubicBezTo>
                      <a:pt x="44" y="209"/>
                      <a:pt x="36" y="205"/>
                      <a:pt x="30" y="204"/>
                    </a:cubicBezTo>
                    <a:cubicBezTo>
                      <a:pt x="13" y="199"/>
                      <a:pt x="6" y="193"/>
                      <a:pt x="1" y="173"/>
                    </a:cubicBezTo>
                    <a:cubicBezTo>
                      <a:pt x="4" y="174"/>
                      <a:pt x="7" y="176"/>
                      <a:pt x="9" y="177"/>
                    </a:cubicBezTo>
                    <a:cubicBezTo>
                      <a:pt x="12" y="178"/>
                      <a:pt x="14" y="179"/>
                      <a:pt x="16" y="180"/>
                    </a:cubicBezTo>
                    <a:cubicBezTo>
                      <a:pt x="17" y="178"/>
                      <a:pt x="18" y="176"/>
                      <a:pt x="18" y="175"/>
                    </a:cubicBezTo>
                    <a:cubicBezTo>
                      <a:pt x="2" y="154"/>
                      <a:pt x="0" y="133"/>
                      <a:pt x="13" y="108"/>
                    </a:cubicBezTo>
                    <a:cubicBezTo>
                      <a:pt x="22" y="91"/>
                      <a:pt x="24" y="71"/>
                      <a:pt x="30" y="50"/>
                    </a:cubicBezTo>
                    <a:cubicBezTo>
                      <a:pt x="35" y="54"/>
                      <a:pt x="42" y="57"/>
                      <a:pt x="47" y="62"/>
                    </a:cubicBezTo>
                    <a:cubicBezTo>
                      <a:pt x="60" y="74"/>
                      <a:pt x="75" y="84"/>
                      <a:pt x="83" y="98"/>
                    </a:cubicBezTo>
                    <a:cubicBezTo>
                      <a:pt x="99" y="127"/>
                      <a:pt x="134" y="150"/>
                      <a:pt x="120" y="191"/>
                    </a:cubicBezTo>
                    <a:cubicBezTo>
                      <a:pt x="116" y="201"/>
                      <a:pt x="118" y="213"/>
                      <a:pt x="133" y="215"/>
                    </a:cubicBezTo>
                    <a:cubicBezTo>
                      <a:pt x="150" y="219"/>
                      <a:pt x="163" y="214"/>
                      <a:pt x="172" y="198"/>
                    </a:cubicBezTo>
                    <a:cubicBezTo>
                      <a:pt x="179" y="184"/>
                      <a:pt x="186" y="169"/>
                      <a:pt x="196" y="158"/>
                    </a:cubicBezTo>
                    <a:cubicBezTo>
                      <a:pt x="205" y="146"/>
                      <a:pt x="219" y="138"/>
                      <a:pt x="232" y="128"/>
                    </a:cubicBezTo>
                    <a:cubicBezTo>
                      <a:pt x="211" y="121"/>
                      <a:pt x="207" y="101"/>
                      <a:pt x="199" y="83"/>
                    </a:cubicBezTo>
                    <a:cubicBezTo>
                      <a:pt x="195" y="74"/>
                      <a:pt x="185" y="67"/>
                      <a:pt x="175" y="56"/>
                    </a:cubicBezTo>
                    <a:cubicBezTo>
                      <a:pt x="172" y="65"/>
                      <a:pt x="172" y="69"/>
                      <a:pt x="170" y="71"/>
                    </a:cubicBezTo>
                    <a:cubicBezTo>
                      <a:pt x="166" y="74"/>
                      <a:pt x="161" y="77"/>
                      <a:pt x="157" y="79"/>
                    </a:cubicBezTo>
                    <a:cubicBezTo>
                      <a:pt x="156" y="73"/>
                      <a:pt x="152" y="65"/>
                      <a:pt x="155" y="62"/>
                    </a:cubicBezTo>
                    <a:cubicBezTo>
                      <a:pt x="173" y="41"/>
                      <a:pt x="192" y="21"/>
                      <a:pt x="210" y="0"/>
                    </a:cubicBezTo>
                    <a:cubicBezTo>
                      <a:pt x="217" y="7"/>
                      <a:pt x="222" y="12"/>
                      <a:pt x="227" y="18"/>
                    </a:cubicBezTo>
                    <a:cubicBezTo>
                      <a:pt x="226" y="20"/>
                      <a:pt x="223" y="23"/>
                      <a:pt x="219" y="27"/>
                    </a:cubicBezTo>
                    <a:cubicBezTo>
                      <a:pt x="225" y="27"/>
                      <a:pt x="230" y="28"/>
                      <a:pt x="237" y="28"/>
                    </a:cubicBezTo>
                    <a:cubicBezTo>
                      <a:pt x="229" y="41"/>
                      <a:pt x="256" y="52"/>
                      <a:pt x="237" y="65"/>
                    </a:cubicBezTo>
                    <a:cubicBezTo>
                      <a:pt x="229" y="61"/>
                      <a:pt x="222" y="57"/>
                      <a:pt x="211" y="52"/>
                    </a:cubicBezTo>
                    <a:cubicBezTo>
                      <a:pt x="217" y="75"/>
                      <a:pt x="235" y="78"/>
                      <a:pt x="249" y="83"/>
                    </a:cubicBezTo>
                    <a:cubicBezTo>
                      <a:pt x="274" y="90"/>
                      <a:pt x="296" y="100"/>
                      <a:pt x="310" y="123"/>
                    </a:cubicBezTo>
                    <a:cubicBezTo>
                      <a:pt x="314" y="130"/>
                      <a:pt x="325" y="133"/>
                      <a:pt x="332" y="139"/>
                    </a:cubicBezTo>
                    <a:cubicBezTo>
                      <a:pt x="364" y="161"/>
                      <a:pt x="372" y="184"/>
                      <a:pt x="364" y="218"/>
                    </a:cubicBezTo>
                    <a:close/>
                    <a:moveTo>
                      <a:pt x="270" y="368"/>
                    </a:moveTo>
                    <a:cubicBezTo>
                      <a:pt x="280" y="374"/>
                      <a:pt x="285" y="377"/>
                      <a:pt x="290" y="381"/>
                    </a:cubicBezTo>
                    <a:cubicBezTo>
                      <a:pt x="314" y="399"/>
                      <a:pt x="358" y="404"/>
                      <a:pt x="381" y="380"/>
                    </a:cubicBezTo>
                    <a:cubicBezTo>
                      <a:pt x="402" y="359"/>
                      <a:pt x="422" y="338"/>
                      <a:pt x="443" y="315"/>
                    </a:cubicBezTo>
                    <a:cubicBezTo>
                      <a:pt x="439" y="311"/>
                      <a:pt x="434" y="308"/>
                      <a:pt x="432" y="306"/>
                    </a:cubicBezTo>
                    <a:cubicBezTo>
                      <a:pt x="425" y="315"/>
                      <a:pt x="419" y="322"/>
                      <a:pt x="409" y="334"/>
                    </a:cubicBezTo>
                    <a:cubicBezTo>
                      <a:pt x="408" y="316"/>
                      <a:pt x="407" y="305"/>
                      <a:pt x="406" y="293"/>
                    </a:cubicBezTo>
                    <a:cubicBezTo>
                      <a:pt x="405" y="293"/>
                      <a:pt x="403" y="293"/>
                      <a:pt x="401" y="293"/>
                    </a:cubicBezTo>
                    <a:cubicBezTo>
                      <a:pt x="402" y="300"/>
                      <a:pt x="402" y="307"/>
                      <a:pt x="403" y="314"/>
                    </a:cubicBezTo>
                    <a:cubicBezTo>
                      <a:pt x="397" y="316"/>
                      <a:pt x="392" y="318"/>
                      <a:pt x="386" y="320"/>
                    </a:cubicBezTo>
                    <a:cubicBezTo>
                      <a:pt x="385" y="319"/>
                      <a:pt x="383" y="318"/>
                      <a:pt x="382" y="317"/>
                    </a:cubicBezTo>
                    <a:cubicBezTo>
                      <a:pt x="386" y="308"/>
                      <a:pt x="391" y="300"/>
                      <a:pt x="395" y="291"/>
                    </a:cubicBezTo>
                    <a:cubicBezTo>
                      <a:pt x="398" y="286"/>
                      <a:pt x="399" y="280"/>
                      <a:pt x="401" y="274"/>
                    </a:cubicBezTo>
                    <a:cubicBezTo>
                      <a:pt x="394" y="274"/>
                      <a:pt x="384" y="271"/>
                      <a:pt x="380" y="274"/>
                    </a:cubicBezTo>
                    <a:cubicBezTo>
                      <a:pt x="371" y="281"/>
                      <a:pt x="365" y="291"/>
                      <a:pt x="358" y="300"/>
                    </a:cubicBezTo>
                    <a:cubicBezTo>
                      <a:pt x="338" y="326"/>
                      <a:pt x="327" y="328"/>
                      <a:pt x="293" y="309"/>
                    </a:cubicBezTo>
                    <a:cubicBezTo>
                      <a:pt x="285" y="330"/>
                      <a:pt x="277" y="350"/>
                      <a:pt x="270" y="368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81"/>
              <p:cNvSpPr>
                <a:spLocks noEditPoints="1"/>
              </p:cNvSpPr>
              <p:nvPr/>
            </p:nvSpPr>
            <p:spPr bwMode="auto">
              <a:xfrm>
                <a:off x="5146079" y="1964430"/>
                <a:ext cx="709580" cy="540491"/>
              </a:xfrm>
              <a:custGeom>
                <a:avLst/>
                <a:gdLst>
                  <a:gd name="T0" fmla="*/ 153 w 813"/>
                  <a:gd name="T1" fmla="*/ 554 h 619"/>
                  <a:gd name="T2" fmla="*/ 239 w 813"/>
                  <a:gd name="T3" fmla="*/ 490 h 619"/>
                  <a:gd name="T4" fmla="*/ 121 w 813"/>
                  <a:gd name="T5" fmla="*/ 433 h 619"/>
                  <a:gd name="T6" fmla="*/ 74 w 813"/>
                  <a:gd name="T7" fmla="*/ 525 h 619"/>
                  <a:gd name="T8" fmla="*/ 6 w 813"/>
                  <a:gd name="T9" fmla="*/ 494 h 619"/>
                  <a:gd name="T10" fmla="*/ 2 w 813"/>
                  <a:gd name="T11" fmla="*/ 445 h 619"/>
                  <a:gd name="T12" fmla="*/ 45 w 813"/>
                  <a:gd name="T13" fmla="*/ 400 h 619"/>
                  <a:gd name="T14" fmla="*/ 152 w 813"/>
                  <a:gd name="T15" fmla="*/ 350 h 619"/>
                  <a:gd name="T16" fmla="*/ 198 w 813"/>
                  <a:gd name="T17" fmla="*/ 369 h 619"/>
                  <a:gd name="T18" fmla="*/ 228 w 813"/>
                  <a:gd name="T19" fmla="*/ 376 h 619"/>
                  <a:gd name="T20" fmla="*/ 270 w 813"/>
                  <a:gd name="T21" fmla="*/ 427 h 619"/>
                  <a:gd name="T22" fmla="*/ 277 w 813"/>
                  <a:gd name="T23" fmla="*/ 371 h 619"/>
                  <a:gd name="T24" fmla="*/ 234 w 813"/>
                  <a:gd name="T25" fmla="*/ 358 h 619"/>
                  <a:gd name="T26" fmla="*/ 200 w 813"/>
                  <a:gd name="T27" fmla="*/ 273 h 619"/>
                  <a:gd name="T28" fmla="*/ 196 w 813"/>
                  <a:gd name="T29" fmla="*/ 237 h 619"/>
                  <a:gd name="T30" fmla="*/ 215 w 813"/>
                  <a:gd name="T31" fmla="*/ 199 h 619"/>
                  <a:gd name="T32" fmla="*/ 217 w 813"/>
                  <a:gd name="T33" fmla="*/ 179 h 619"/>
                  <a:gd name="T34" fmla="*/ 288 w 813"/>
                  <a:gd name="T35" fmla="*/ 153 h 619"/>
                  <a:gd name="T36" fmla="*/ 332 w 813"/>
                  <a:gd name="T37" fmla="*/ 138 h 619"/>
                  <a:gd name="T38" fmla="*/ 374 w 813"/>
                  <a:gd name="T39" fmla="*/ 150 h 619"/>
                  <a:gd name="T40" fmla="*/ 424 w 813"/>
                  <a:gd name="T41" fmla="*/ 136 h 619"/>
                  <a:gd name="T42" fmla="*/ 461 w 813"/>
                  <a:gd name="T43" fmla="*/ 168 h 619"/>
                  <a:gd name="T44" fmla="*/ 489 w 813"/>
                  <a:gd name="T45" fmla="*/ 206 h 619"/>
                  <a:gd name="T46" fmla="*/ 536 w 813"/>
                  <a:gd name="T47" fmla="*/ 282 h 619"/>
                  <a:gd name="T48" fmla="*/ 562 w 813"/>
                  <a:gd name="T49" fmla="*/ 283 h 619"/>
                  <a:gd name="T50" fmla="*/ 598 w 813"/>
                  <a:gd name="T51" fmla="*/ 292 h 619"/>
                  <a:gd name="T52" fmla="*/ 641 w 813"/>
                  <a:gd name="T53" fmla="*/ 280 h 619"/>
                  <a:gd name="T54" fmla="*/ 671 w 813"/>
                  <a:gd name="T55" fmla="*/ 256 h 619"/>
                  <a:gd name="T56" fmla="*/ 634 w 813"/>
                  <a:gd name="T57" fmla="*/ 262 h 619"/>
                  <a:gd name="T58" fmla="*/ 601 w 813"/>
                  <a:gd name="T59" fmla="*/ 262 h 619"/>
                  <a:gd name="T60" fmla="*/ 545 w 813"/>
                  <a:gd name="T61" fmla="*/ 245 h 619"/>
                  <a:gd name="T62" fmla="*/ 541 w 813"/>
                  <a:gd name="T63" fmla="*/ 175 h 619"/>
                  <a:gd name="T64" fmla="*/ 544 w 813"/>
                  <a:gd name="T65" fmla="*/ 117 h 619"/>
                  <a:gd name="T66" fmla="*/ 601 w 813"/>
                  <a:gd name="T67" fmla="*/ 83 h 619"/>
                  <a:gd name="T68" fmla="*/ 521 w 813"/>
                  <a:gd name="T69" fmla="*/ 78 h 619"/>
                  <a:gd name="T70" fmla="*/ 636 w 813"/>
                  <a:gd name="T71" fmla="*/ 60 h 619"/>
                  <a:gd name="T72" fmla="*/ 611 w 813"/>
                  <a:gd name="T73" fmla="*/ 14 h 619"/>
                  <a:gd name="T74" fmla="*/ 678 w 813"/>
                  <a:gd name="T75" fmla="*/ 61 h 619"/>
                  <a:gd name="T76" fmla="*/ 694 w 813"/>
                  <a:gd name="T77" fmla="*/ 64 h 619"/>
                  <a:gd name="T78" fmla="*/ 705 w 813"/>
                  <a:gd name="T79" fmla="*/ 89 h 619"/>
                  <a:gd name="T80" fmla="*/ 705 w 813"/>
                  <a:gd name="T81" fmla="*/ 110 h 619"/>
                  <a:gd name="T82" fmla="*/ 687 w 813"/>
                  <a:gd name="T83" fmla="*/ 154 h 619"/>
                  <a:gd name="T84" fmla="*/ 644 w 813"/>
                  <a:gd name="T85" fmla="*/ 195 h 619"/>
                  <a:gd name="T86" fmla="*/ 761 w 813"/>
                  <a:gd name="T87" fmla="*/ 134 h 619"/>
                  <a:gd name="T88" fmla="*/ 744 w 813"/>
                  <a:gd name="T89" fmla="*/ 83 h 619"/>
                  <a:gd name="T90" fmla="*/ 758 w 813"/>
                  <a:gd name="T91" fmla="*/ 74 h 619"/>
                  <a:gd name="T92" fmla="*/ 786 w 813"/>
                  <a:gd name="T93" fmla="*/ 38 h 619"/>
                  <a:gd name="T94" fmla="*/ 813 w 813"/>
                  <a:gd name="T95" fmla="*/ 125 h 619"/>
                  <a:gd name="T96" fmla="*/ 781 w 813"/>
                  <a:gd name="T97" fmla="*/ 207 h 619"/>
                  <a:gd name="T98" fmla="*/ 628 w 813"/>
                  <a:gd name="T99" fmla="*/ 380 h 619"/>
                  <a:gd name="T100" fmla="*/ 522 w 813"/>
                  <a:gd name="T101" fmla="*/ 434 h 619"/>
                  <a:gd name="T102" fmla="*/ 524 w 813"/>
                  <a:gd name="T103" fmla="*/ 471 h 619"/>
                  <a:gd name="T104" fmla="*/ 473 w 813"/>
                  <a:gd name="T105" fmla="*/ 414 h 619"/>
                  <a:gd name="T106" fmla="*/ 552 w 813"/>
                  <a:gd name="T107" fmla="*/ 372 h 619"/>
                  <a:gd name="T108" fmla="*/ 428 w 813"/>
                  <a:gd name="T109" fmla="*/ 372 h 619"/>
                  <a:gd name="T110" fmla="*/ 410 w 813"/>
                  <a:gd name="T111" fmla="*/ 376 h 619"/>
                  <a:gd name="T112" fmla="*/ 364 w 813"/>
                  <a:gd name="T113" fmla="*/ 399 h 619"/>
                  <a:gd name="T114" fmla="*/ 252 w 813"/>
                  <a:gd name="T115" fmla="*/ 535 h 619"/>
                  <a:gd name="T116" fmla="*/ 237 w 813"/>
                  <a:gd name="T117" fmla="*/ 591 h 619"/>
                  <a:gd name="T118" fmla="*/ 411 w 813"/>
                  <a:gd name="T119" fmla="*/ 285 h 619"/>
                  <a:gd name="T120" fmla="*/ 384 w 813"/>
                  <a:gd name="T121" fmla="*/ 241 h 619"/>
                  <a:gd name="T122" fmla="*/ 294 w 813"/>
                  <a:gd name="T123" fmla="*/ 309 h 619"/>
                  <a:gd name="T124" fmla="*/ 394 w 813"/>
                  <a:gd name="T125" fmla="*/ 347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13" h="619">
                    <a:moveTo>
                      <a:pt x="231" y="591"/>
                    </a:moveTo>
                    <a:cubicBezTo>
                      <a:pt x="223" y="602"/>
                      <a:pt x="219" y="608"/>
                      <a:pt x="212" y="619"/>
                    </a:cubicBezTo>
                    <a:cubicBezTo>
                      <a:pt x="192" y="597"/>
                      <a:pt x="172" y="576"/>
                      <a:pt x="153" y="554"/>
                    </a:cubicBezTo>
                    <a:cubicBezTo>
                      <a:pt x="151" y="551"/>
                      <a:pt x="156" y="543"/>
                      <a:pt x="159" y="531"/>
                    </a:cubicBezTo>
                    <a:cubicBezTo>
                      <a:pt x="167" y="542"/>
                      <a:pt x="171" y="549"/>
                      <a:pt x="175" y="556"/>
                    </a:cubicBezTo>
                    <a:cubicBezTo>
                      <a:pt x="212" y="550"/>
                      <a:pt x="196" y="497"/>
                      <a:pt x="239" y="490"/>
                    </a:cubicBezTo>
                    <a:cubicBezTo>
                      <a:pt x="199" y="475"/>
                      <a:pt x="183" y="446"/>
                      <a:pt x="168" y="415"/>
                    </a:cubicBezTo>
                    <a:cubicBezTo>
                      <a:pt x="160" y="399"/>
                      <a:pt x="143" y="397"/>
                      <a:pt x="129" y="405"/>
                    </a:cubicBezTo>
                    <a:cubicBezTo>
                      <a:pt x="122" y="409"/>
                      <a:pt x="119" y="424"/>
                      <a:pt x="121" y="433"/>
                    </a:cubicBezTo>
                    <a:cubicBezTo>
                      <a:pt x="126" y="457"/>
                      <a:pt x="119" y="474"/>
                      <a:pt x="102" y="490"/>
                    </a:cubicBezTo>
                    <a:cubicBezTo>
                      <a:pt x="99" y="493"/>
                      <a:pt x="98" y="499"/>
                      <a:pt x="95" y="502"/>
                    </a:cubicBezTo>
                    <a:cubicBezTo>
                      <a:pt x="89" y="510"/>
                      <a:pt x="81" y="517"/>
                      <a:pt x="74" y="525"/>
                    </a:cubicBezTo>
                    <a:cubicBezTo>
                      <a:pt x="70" y="530"/>
                      <a:pt x="66" y="535"/>
                      <a:pt x="61" y="539"/>
                    </a:cubicBezTo>
                    <a:cubicBezTo>
                      <a:pt x="51" y="550"/>
                      <a:pt x="40" y="560"/>
                      <a:pt x="26" y="575"/>
                    </a:cubicBezTo>
                    <a:cubicBezTo>
                      <a:pt x="29" y="541"/>
                      <a:pt x="18" y="518"/>
                      <a:pt x="6" y="494"/>
                    </a:cubicBezTo>
                    <a:cubicBezTo>
                      <a:pt x="1" y="486"/>
                      <a:pt x="6" y="471"/>
                      <a:pt x="9" y="460"/>
                    </a:cubicBezTo>
                    <a:cubicBezTo>
                      <a:pt x="10" y="453"/>
                      <a:pt x="15" y="446"/>
                      <a:pt x="21" y="436"/>
                    </a:cubicBezTo>
                    <a:cubicBezTo>
                      <a:pt x="12" y="440"/>
                      <a:pt x="7" y="442"/>
                      <a:pt x="2" y="445"/>
                    </a:cubicBezTo>
                    <a:cubicBezTo>
                      <a:pt x="1" y="443"/>
                      <a:pt x="0" y="440"/>
                      <a:pt x="1" y="440"/>
                    </a:cubicBezTo>
                    <a:cubicBezTo>
                      <a:pt x="11" y="431"/>
                      <a:pt x="21" y="423"/>
                      <a:pt x="31" y="414"/>
                    </a:cubicBezTo>
                    <a:cubicBezTo>
                      <a:pt x="36" y="410"/>
                      <a:pt x="39" y="403"/>
                      <a:pt x="45" y="400"/>
                    </a:cubicBezTo>
                    <a:cubicBezTo>
                      <a:pt x="54" y="394"/>
                      <a:pt x="65" y="389"/>
                      <a:pt x="75" y="384"/>
                    </a:cubicBezTo>
                    <a:cubicBezTo>
                      <a:pt x="83" y="380"/>
                      <a:pt x="91" y="374"/>
                      <a:pt x="100" y="371"/>
                    </a:cubicBezTo>
                    <a:cubicBezTo>
                      <a:pt x="117" y="364"/>
                      <a:pt x="129" y="344"/>
                      <a:pt x="152" y="350"/>
                    </a:cubicBezTo>
                    <a:cubicBezTo>
                      <a:pt x="154" y="350"/>
                      <a:pt x="157" y="344"/>
                      <a:pt x="160" y="340"/>
                    </a:cubicBezTo>
                    <a:cubicBezTo>
                      <a:pt x="166" y="337"/>
                      <a:pt x="173" y="362"/>
                      <a:pt x="179" y="337"/>
                    </a:cubicBezTo>
                    <a:cubicBezTo>
                      <a:pt x="186" y="349"/>
                      <a:pt x="191" y="358"/>
                      <a:pt x="198" y="369"/>
                    </a:cubicBezTo>
                    <a:cubicBezTo>
                      <a:pt x="202" y="364"/>
                      <a:pt x="205" y="360"/>
                      <a:pt x="209" y="354"/>
                    </a:cubicBezTo>
                    <a:cubicBezTo>
                      <a:pt x="212" y="365"/>
                      <a:pt x="214" y="373"/>
                      <a:pt x="217" y="383"/>
                    </a:cubicBezTo>
                    <a:cubicBezTo>
                      <a:pt x="220" y="381"/>
                      <a:pt x="223" y="379"/>
                      <a:pt x="228" y="376"/>
                    </a:cubicBezTo>
                    <a:cubicBezTo>
                      <a:pt x="233" y="388"/>
                      <a:pt x="237" y="399"/>
                      <a:pt x="244" y="418"/>
                    </a:cubicBezTo>
                    <a:cubicBezTo>
                      <a:pt x="248" y="412"/>
                      <a:pt x="250" y="409"/>
                      <a:pt x="254" y="403"/>
                    </a:cubicBezTo>
                    <a:cubicBezTo>
                      <a:pt x="258" y="410"/>
                      <a:pt x="264" y="418"/>
                      <a:pt x="270" y="427"/>
                    </a:cubicBezTo>
                    <a:cubicBezTo>
                      <a:pt x="272" y="424"/>
                      <a:pt x="275" y="420"/>
                      <a:pt x="278" y="416"/>
                    </a:cubicBezTo>
                    <a:cubicBezTo>
                      <a:pt x="286" y="422"/>
                      <a:pt x="293" y="427"/>
                      <a:pt x="301" y="432"/>
                    </a:cubicBezTo>
                    <a:cubicBezTo>
                      <a:pt x="311" y="403"/>
                      <a:pt x="287" y="389"/>
                      <a:pt x="277" y="371"/>
                    </a:cubicBezTo>
                    <a:cubicBezTo>
                      <a:pt x="276" y="369"/>
                      <a:pt x="269" y="371"/>
                      <a:pt x="262" y="372"/>
                    </a:cubicBezTo>
                    <a:cubicBezTo>
                      <a:pt x="258" y="364"/>
                      <a:pt x="253" y="354"/>
                      <a:pt x="247" y="342"/>
                    </a:cubicBezTo>
                    <a:cubicBezTo>
                      <a:pt x="243" y="347"/>
                      <a:pt x="240" y="351"/>
                      <a:pt x="234" y="358"/>
                    </a:cubicBezTo>
                    <a:cubicBezTo>
                      <a:pt x="230" y="348"/>
                      <a:pt x="227" y="342"/>
                      <a:pt x="225" y="334"/>
                    </a:cubicBezTo>
                    <a:cubicBezTo>
                      <a:pt x="220" y="313"/>
                      <a:pt x="216" y="312"/>
                      <a:pt x="195" y="325"/>
                    </a:cubicBezTo>
                    <a:cubicBezTo>
                      <a:pt x="197" y="308"/>
                      <a:pt x="198" y="293"/>
                      <a:pt x="200" y="273"/>
                    </a:cubicBezTo>
                    <a:cubicBezTo>
                      <a:pt x="190" y="275"/>
                      <a:pt x="181" y="277"/>
                      <a:pt x="167" y="279"/>
                    </a:cubicBezTo>
                    <a:cubicBezTo>
                      <a:pt x="173" y="269"/>
                      <a:pt x="179" y="258"/>
                      <a:pt x="185" y="249"/>
                    </a:cubicBezTo>
                    <a:cubicBezTo>
                      <a:pt x="188" y="244"/>
                      <a:pt x="192" y="241"/>
                      <a:pt x="196" y="237"/>
                    </a:cubicBezTo>
                    <a:cubicBezTo>
                      <a:pt x="191" y="235"/>
                      <a:pt x="186" y="233"/>
                      <a:pt x="181" y="231"/>
                    </a:cubicBezTo>
                    <a:cubicBezTo>
                      <a:pt x="178" y="230"/>
                      <a:pt x="176" y="229"/>
                      <a:pt x="170" y="226"/>
                    </a:cubicBezTo>
                    <a:cubicBezTo>
                      <a:pt x="185" y="217"/>
                      <a:pt x="198" y="209"/>
                      <a:pt x="215" y="199"/>
                    </a:cubicBezTo>
                    <a:cubicBezTo>
                      <a:pt x="204" y="195"/>
                      <a:pt x="198" y="192"/>
                      <a:pt x="191" y="189"/>
                    </a:cubicBezTo>
                    <a:cubicBezTo>
                      <a:pt x="191" y="188"/>
                      <a:pt x="190" y="186"/>
                      <a:pt x="190" y="184"/>
                    </a:cubicBezTo>
                    <a:cubicBezTo>
                      <a:pt x="199" y="183"/>
                      <a:pt x="208" y="181"/>
                      <a:pt x="217" y="179"/>
                    </a:cubicBezTo>
                    <a:cubicBezTo>
                      <a:pt x="225" y="176"/>
                      <a:pt x="233" y="173"/>
                      <a:pt x="241" y="170"/>
                    </a:cubicBezTo>
                    <a:cubicBezTo>
                      <a:pt x="235" y="165"/>
                      <a:pt x="229" y="160"/>
                      <a:pt x="224" y="154"/>
                    </a:cubicBezTo>
                    <a:cubicBezTo>
                      <a:pt x="235" y="140"/>
                      <a:pt x="248" y="140"/>
                      <a:pt x="288" y="153"/>
                    </a:cubicBezTo>
                    <a:cubicBezTo>
                      <a:pt x="283" y="146"/>
                      <a:pt x="279" y="139"/>
                      <a:pt x="275" y="132"/>
                    </a:cubicBezTo>
                    <a:cubicBezTo>
                      <a:pt x="287" y="119"/>
                      <a:pt x="301" y="121"/>
                      <a:pt x="316" y="130"/>
                    </a:cubicBezTo>
                    <a:cubicBezTo>
                      <a:pt x="321" y="134"/>
                      <a:pt x="327" y="135"/>
                      <a:pt x="332" y="138"/>
                    </a:cubicBezTo>
                    <a:cubicBezTo>
                      <a:pt x="334" y="131"/>
                      <a:pt x="335" y="125"/>
                      <a:pt x="337" y="116"/>
                    </a:cubicBezTo>
                    <a:cubicBezTo>
                      <a:pt x="355" y="117"/>
                      <a:pt x="366" y="129"/>
                      <a:pt x="368" y="150"/>
                    </a:cubicBezTo>
                    <a:cubicBezTo>
                      <a:pt x="370" y="150"/>
                      <a:pt x="372" y="150"/>
                      <a:pt x="374" y="150"/>
                    </a:cubicBezTo>
                    <a:cubicBezTo>
                      <a:pt x="377" y="141"/>
                      <a:pt x="380" y="133"/>
                      <a:pt x="385" y="118"/>
                    </a:cubicBezTo>
                    <a:cubicBezTo>
                      <a:pt x="395" y="133"/>
                      <a:pt x="404" y="146"/>
                      <a:pt x="415" y="162"/>
                    </a:cubicBezTo>
                    <a:cubicBezTo>
                      <a:pt x="418" y="153"/>
                      <a:pt x="421" y="145"/>
                      <a:pt x="424" y="136"/>
                    </a:cubicBezTo>
                    <a:cubicBezTo>
                      <a:pt x="425" y="136"/>
                      <a:pt x="429" y="135"/>
                      <a:pt x="435" y="134"/>
                    </a:cubicBezTo>
                    <a:cubicBezTo>
                      <a:pt x="438" y="151"/>
                      <a:pt x="441" y="166"/>
                      <a:pt x="445" y="185"/>
                    </a:cubicBezTo>
                    <a:cubicBezTo>
                      <a:pt x="449" y="180"/>
                      <a:pt x="455" y="174"/>
                      <a:pt x="461" y="168"/>
                    </a:cubicBezTo>
                    <a:cubicBezTo>
                      <a:pt x="479" y="180"/>
                      <a:pt x="468" y="200"/>
                      <a:pt x="477" y="220"/>
                    </a:cubicBezTo>
                    <a:cubicBezTo>
                      <a:pt x="479" y="215"/>
                      <a:pt x="481" y="210"/>
                      <a:pt x="482" y="205"/>
                    </a:cubicBezTo>
                    <a:cubicBezTo>
                      <a:pt x="485" y="205"/>
                      <a:pt x="487" y="205"/>
                      <a:pt x="489" y="206"/>
                    </a:cubicBezTo>
                    <a:cubicBezTo>
                      <a:pt x="494" y="220"/>
                      <a:pt x="498" y="234"/>
                      <a:pt x="504" y="251"/>
                    </a:cubicBezTo>
                    <a:cubicBezTo>
                      <a:pt x="508" y="247"/>
                      <a:pt x="513" y="241"/>
                      <a:pt x="520" y="234"/>
                    </a:cubicBezTo>
                    <a:cubicBezTo>
                      <a:pt x="525" y="249"/>
                      <a:pt x="530" y="262"/>
                      <a:pt x="536" y="282"/>
                    </a:cubicBezTo>
                    <a:cubicBezTo>
                      <a:pt x="540" y="272"/>
                      <a:pt x="542" y="267"/>
                      <a:pt x="544" y="262"/>
                    </a:cubicBezTo>
                    <a:cubicBezTo>
                      <a:pt x="546" y="262"/>
                      <a:pt x="548" y="262"/>
                      <a:pt x="549" y="263"/>
                    </a:cubicBezTo>
                    <a:cubicBezTo>
                      <a:pt x="554" y="269"/>
                      <a:pt x="557" y="276"/>
                      <a:pt x="562" y="283"/>
                    </a:cubicBezTo>
                    <a:cubicBezTo>
                      <a:pt x="565" y="287"/>
                      <a:pt x="569" y="290"/>
                      <a:pt x="572" y="293"/>
                    </a:cubicBezTo>
                    <a:cubicBezTo>
                      <a:pt x="575" y="290"/>
                      <a:pt x="578" y="286"/>
                      <a:pt x="583" y="280"/>
                    </a:cubicBezTo>
                    <a:cubicBezTo>
                      <a:pt x="587" y="283"/>
                      <a:pt x="592" y="287"/>
                      <a:pt x="598" y="292"/>
                    </a:cubicBezTo>
                    <a:cubicBezTo>
                      <a:pt x="608" y="275"/>
                      <a:pt x="616" y="288"/>
                      <a:pt x="625" y="292"/>
                    </a:cubicBezTo>
                    <a:cubicBezTo>
                      <a:pt x="629" y="294"/>
                      <a:pt x="634" y="295"/>
                      <a:pt x="638" y="296"/>
                    </a:cubicBezTo>
                    <a:cubicBezTo>
                      <a:pt x="639" y="291"/>
                      <a:pt x="640" y="287"/>
                      <a:pt x="641" y="280"/>
                    </a:cubicBezTo>
                    <a:cubicBezTo>
                      <a:pt x="650" y="283"/>
                      <a:pt x="659" y="286"/>
                      <a:pt x="668" y="288"/>
                    </a:cubicBezTo>
                    <a:cubicBezTo>
                      <a:pt x="677" y="281"/>
                      <a:pt x="685" y="273"/>
                      <a:pt x="692" y="267"/>
                    </a:cubicBezTo>
                    <a:cubicBezTo>
                      <a:pt x="684" y="262"/>
                      <a:pt x="678" y="256"/>
                      <a:pt x="671" y="256"/>
                    </a:cubicBezTo>
                    <a:cubicBezTo>
                      <a:pt x="665" y="255"/>
                      <a:pt x="659" y="260"/>
                      <a:pt x="652" y="263"/>
                    </a:cubicBezTo>
                    <a:cubicBezTo>
                      <a:pt x="653" y="266"/>
                      <a:pt x="653" y="268"/>
                      <a:pt x="653" y="271"/>
                    </a:cubicBezTo>
                    <a:cubicBezTo>
                      <a:pt x="647" y="268"/>
                      <a:pt x="641" y="265"/>
                      <a:pt x="634" y="262"/>
                    </a:cubicBezTo>
                    <a:cubicBezTo>
                      <a:pt x="630" y="261"/>
                      <a:pt x="626" y="258"/>
                      <a:pt x="622" y="256"/>
                    </a:cubicBezTo>
                    <a:cubicBezTo>
                      <a:pt x="622" y="261"/>
                      <a:pt x="621" y="266"/>
                      <a:pt x="621" y="273"/>
                    </a:cubicBezTo>
                    <a:cubicBezTo>
                      <a:pt x="613" y="269"/>
                      <a:pt x="605" y="267"/>
                      <a:pt x="601" y="262"/>
                    </a:cubicBezTo>
                    <a:cubicBezTo>
                      <a:pt x="591" y="249"/>
                      <a:pt x="585" y="253"/>
                      <a:pt x="577" y="267"/>
                    </a:cubicBezTo>
                    <a:cubicBezTo>
                      <a:pt x="571" y="255"/>
                      <a:pt x="566" y="245"/>
                      <a:pt x="560" y="234"/>
                    </a:cubicBezTo>
                    <a:cubicBezTo>
                      <a:pt x="557" y="237"/>
                      <a:pt x="552" y="240"/>
                      <a:pt x="545" y="245"/>
                    </a:cubicBezTo>
                    <a:cubicBezTo>
                      <a:pt x="544" y="231"/>
                      <a:pt x="543" y="219"/>
                      <a:pt x="542" y="206"/>
                    </a:cubicBezTo>
                    <a:cubicBezTo>
                      <a:pt x="540" y="206"/>
                      <a:pt x="536" y="205"/>
                      <a:pt x="532" y="205"/>
                    </a:cubicBezTo>
                    <a:cubicBezTo>
                      <a:pt x="535" y="194"/>
                      <a:pt x="538" y="184"/>
                      <a:pt x="541" y="175"/>
                    </a:cubicBezTo>
                    <a:cubicBezTo>
                      <a:pt x="523" y="175"/>
                      <a:pt x="507" y="174"/>
                      <a:pt x="490" y="173"/>
                    </a:cubicBezTo>
                    <a:cubicBezTo>
                      <a:pt x="506" y="151"/>
                      <a:pt x="520" y="131"/>
                      <a:pt x="534" y="110"/>
                    </a:cubicBezTo>
                    <a:cubicBezTo>
                      <a:pt x="537" y="113"/>
                      <a:pt x="540" y="115"/>
                      <a:pt x="544" y="117"/>
                    </a:cubicBezTo>
                    <a:cubicBezTo>
                      <a:pt x="538" y="113"/>
                      <a:pt x="533" y="108"/>
                      <a:pt x="528" y="103"/>
                    </a:cubicBezTo>
                    <a:cubicBezTo>
                      <a:pt x="546" y="95"/>
                      <a:pt x="561" y="82"/>
                      <a:pt x="582" y="91"/>
                    </a:cubicBezTo>
                    <a:cubicBezTo>
                      <a:pt x="586" y="93"/>
                      <a:pt x="594" y="85"/>
                      <a:pt x="601" y="83"/>
                    </a:cubicBezTo>
                    <a:cubicBezTo>
                      <a:pt x="611" y="79"/>
                      <a:pt x="622" y="76"/>
                      <a:pt x="633" y="72"/>
                    </a:cubicBezTo>
                    <a:cubicBezTo>
                      <a:pt x="621" y="45"/>
                      <a:pt x="595" y="38"/>
                      <a:pt x="566" y="59"/>
                    </a:cubicBezTo>
                    <a:cubicBezTo>
                      <a:pt x="553" y="68"/>
                      <a:pt x="537" y="74"/>
                      <a:pt x="521" y="78"/>
                    </a:cubicBezTo>
                    <a:cubicBezTo>
                      <a:pt x="515" y="79"/>
                      <a:pt x="506" y="72"/>
                      <a:pt x="499" y="65"/>
                    </a:cubicBezTo>
                    <a:cubicBezTo>
                      <a:pt x="530" y="80"/>
                      <a:pt x="549" y="60"/>
                      <a:pt x="571" y="46"/>
                    </a:cubicBezTo>
                    <a:cubicBezTo>
                      <a:pt x="591" y="34"/>
                      <a:pt x="621" y="34"/>
                      <a:pt x="636" y="60"/>
                    </a:cubicBezTo>
                    <a:cubicBezTo>
                      <a:pt x="639" y="65"/>
                      <a:pt x="643" y="69"/>
                      <a:pt x="648" y="76"/>
                    </a:cubicBezTo>
                    <a:cubicBezTo>
                      <a:pt x="653" y="62"/>
                      <a:pt x="670" y="55"/>
                      <a:pt x="659" y="38"/>
                    </a:cubicBezTo>
                    <a:cubicBezTo>
                      <a:pt x="646" y="18"/>
                      <a:pt x="631" y="10"/>
                      <a:pt x="611" y="14"/>
                    </a:cubicBezTo>
                    <a:cubicBezTo>
                      <a:pt x="603" y="16"/>
                      <a:pt x="595" y="18"/>
                      <a:pt x="581" y="21"/>
                    </a:cubicBezTo>
                    <a:cubicBezTo>
                      <a:pt x="605" y="5"/>
                      <a:pt x="631" y="0"/>
                      <a:pt x="645" y="13"/>
                    </a:cubicBezTo>
                    <a:cubicBezTo>
                      <a:pt x="658" y="26"/>
                      <a:pt x="667" y="44"/>
                      <a:pt x="678" y="61"/>
                    </a:cubicBezTo>
                    <a:cubicBezTo>
                      <a:pt x="679" y="59"/>
                      <a:pt x="680" y="55"/>
                      <a:pt x="683" y="53"/>
                    </a:cubicBezTo>
                    <a:cubicBezTo>
                      <a:pt x="686" y="51"/>
                      <a:pt x="690" y="52"/>
                      <a:pt x="694" y="51"/>
                    </a:cubicBezTo>
                    <a:cubicBezTo>
                      <a:pt x="695" y="55"/>
                      <a:pt x="696" y="60"/>
                      <a:pt x="694" y="64"/>
                    </a:cubicBezTo>
                    <a:cubicBezTo>
                      <a:pt x="692" y="71"/>
                      <a:pt x="688" y="79"/>
                      <a:pt x="687" y="88"/>
                    </a:cubicBezTo>
                    <a:cubicBezTo>
                      <a:pt x="674" y="96"/>
                      <a:pt x="655" y="99"/>
                      <a:pt x="655" y="127"/>
                    </a:cubicBezTo>
                    <a:cubicBezTo>
                      <a:pt x="673" y="113"/>
                      <a:pt x="689" y="101"/>
                      <a:pt x="705" y="89"/>
                    </a:cubicBezTo>
                    <a:cubicBezTo>
                      <a:pt x="706" y="89"/>
                      <a:pt x="707" y="90"/>
                      <a:pt x="707" y="91"/>
                    </a:cubicBezTo>
                    <a:cubicBezTo>
                      <a:pt x="698" y="104"/>
                      <a:pt x="689" y="118"/>
                      <a:pt x="679" y="133"/>
                    </a:cubicBezTo>
                    <a:cubicBezTo>
                      <a:pt x="697" y="136"/>
                      <a:pt x="708" y="133"/>
                      <a:pt x="705" y="110"/>
                    </a:cubicBezTo>
                    <a:cubicBezTo>
                      <a:pt x="707" y="110"/>
                      <a:pt x="709" y="110"/>
                      <a:pt x="711" y="111"/>
                    </a:cubicBezTo>
                    <a:cubicBezTo>
                      <a:pt x="720" y="121"/>
                      <a:pt x="730" y="132"/>
                      <a:pt x="741" y="144"/>
                    </a:cubicBezTo>
                    <a:cubicBezTo>
                      <a:pt x="721" y="155"/>
                      <a:pt x="709" y="176"/>
                      <a:pt x="687" y="154"/>
                    </a:cubicBezTo>
                    <a:cubicBezTo>
                      <a:pt x="683" y="163"/>
                      <a:pt x="679" y="170"/>
                      <a:pt x="672" y="183"/>
                    </a:cubicBezTo>
                    <a:cubicBezTo>
                      <a:pt x="669" y="177"/>
                      <a:pt x="667" y="173"/>
                      <a:pt x="665" y="169"/>
                    </a:cubicBezTo>
                    <a:cubicBezTo>
                      <a:pt x="659" y="177"/>
                      <a:pt x="652" y="185"/>
                      <a:pt x="644" y="195"/>
                    </a:cubicBezTo>
                    <a:cubicBezTo>
                      <a:pt x="664" y="195"/>
                      <a:pt x="681" y="194"/>
                      <a:pt x="698" y="195"/>
                    </a:cubicBezTo>
                    <a:cubicBezTo>
                      <a:pt x="737" y="196"/>
                      <a:pt x="737" y="196"/>
                      <a:pt x="751" y="160"/>
                    </a:cubicBezTo>
                    <a:cubicBezTo>
                      <a:pt x="755" y="152"/>
                      <a:pt x="758" y="143"/>
                      <a:pt x="761" y="134"/>
                    </a:cubicBezTo>
                    <a:cubicBezTo>
                      <a:pt x="767" y="111"/>
                      <a:pt x="757" y="99"/>
                      <a:pt x="734" y="102"/>
                    </a:cubicBezTo>
                    <a:cubicBezTo>
                      <a:pt x="729" y="102"/>
                      <a:pt x="723" y="102"/>
                      <a:pt x="717" y="98"/>
                    </a:cubicBezTo>
                    <a:cubicBezTo>
                      <a:pt x="727" y="93"/>
                      <a:pt x="736" y="87"/>
                      <a:pt x="744" y="83"/>
                    </a:cubicBezTo>
                    <a:cubicBezTo>
                      <a:pt x="740" y="72"/>
                      <a:pt x="735" y="61"/>
                      <a:pt x="734" y="49"/>
                    </a:cubicBezTo>
                    <a:cubicBezTo>
                      <a:pt x="733" y="45"/>
                      <a:pt x="743" y="39"/>
                      <a:pt x="749" y="34"/>
                    </a:cubicBezTo>
                    <a:cubicBezTo>
                      <a:pt x="753" y="50"/>
                      <a:pt x="755" y="62"/>
                      <a:pt x="758" y="74"/>
                    </a:cubicBezTo>
                    <a:cubicBezTo>
                      <a:pt x="760" y="74"/>
                      <a:pt x="762" y="74"/>
                      <a:pt x="764" y="74"/>
                    </a:cubicBezTo>
                    <a:cubicBezTo>
                      <a:pt x="766" y="67"/>
                      <a:pt x="765" y="59"/>
                      <a:pt x="768" y="53"/>
                    </a:cubicBezTo>
                    <a:cubicBezTo>
                      <a:pt x="772" y="47"/>
                      <a:pt x="780" y="43"/>
                      <a:pt x="786" y="38"/>
                    </a:cubicBezTo>
                    <a:cubicBezTo>
                      <a:pt x="786" y="64"/>
                      <a:pt x="786" y="87"/>
                      <a:pt x="786" y="117"/>
                    </a:cubicBezTo>
                    <a:cubicBezTo>
                      <a:pt x="798" y="110"/>
                      <a:pt x="804" y="107"/>
                      <a:pt x="809" y="104"/>
                    </a:cubicBezTo>
                    <a:cubicBezTo>
                      <a:pt x="810" y="108"/>
                      <a:pt x="811" y="114"/>
                      <a:pt x="813" y="125"/>
                    </a:cubicBezTo>
                    <a:cubicBezTo>
                      <a:pt x="808" y="127"/>
                      <a:pt x="799" y="130"/>
                      <a:pt x="785" y="134"/>
                    </a:cubicBezTo>
                    <a:cubicBezTo>
                      <a:pt x="784" y="151"/>
                      <a:pt x="782" y="171"/>
                      <a:pt x="781" y="192"/>
                    </a:cubicBezTo>
                    <a:cubicBezTo>
                      <a:pt x="781" y="197"/>
                      <a:pt x="783" y="204"/>
                      <a:pt x="781" y="207"/>
                    </a:cubicBezTo>
                    <a:cubicBezTo>
                      <a:pt x="769" y="221"/>
                      <a:pt x="772" y="235"/>
                      <a:pt x="775" y="252"/>
                    </a:cubicBezTo>
                    <a:cubicBezTo>
                      <a:pt x="779" y="273"/>
                      <a:pt x="785" y="299"/>
                      <a:pt x="756" y="311"/>
                    </a:cubicBezTo>
                    <a:cubicBezTo>
                      <a:pt x="727" y="360"/>
                      <a:pt x="679" y="373"/>
                      <a:pt x="628" y="380"/>
                    </a:cubicBezTo>
                    <a:cubicBezTo>
                      <a:pt x="625" y="380"/>
                      <a:pt x="622" y="383"/>
                      <a:pt x="619" y="384"/>
                    </a:cubicBezTo>
                    <a:cubicBezTo>
                      <a:pt x="595" y="396"/>
                      <a:pt x="571" y="408"/>
                      <a:pt x="546" y="420"/>
                    </a:cubicBezTo>
                    <a:cubicBezTo>
                      <a:pt x="538" y="424"/>
                      <a:pt x="530" y="429"/>
                      <a:pt x="522" y="434"/>
                    </a:cubicBezTo>
                    <a:cubicBezTo>
                      <a:pt x="523" y="436"/>
                      <a:pt x="524" y="437"/>
                      <a:pt x="525" y="439"/>
                    </a:cubicBezTo>
                    <a:cubicBezTo>
                      <a:pt x="534" y="436"/>
                      <a:pt x="544" y="432"/>
                      <a:pt x="553" y="429"/>
                    </a:cubicBezTo>
                    <a:cubicBezTo>
                      <a:pt x="561" y="457"/>
                      <a:pt x="552" y="471"/>
                      <a:pt x="524" y="471"/>
                    </a:cubicBezTo>
                    <a:cubicBezTo>
                      <a:pt x="516" y="471"/>
                      <a:pt x="508" y="464"/>
                      <a:pt x="502" y="458"/>
                    </a:cubicBezTo>
                    <a:cubicBezTo>
                      <a:pt x="493" y="448"/>
                      <a:pt x="485" y="437"/>
                      <a:pt x="477" y="426"/>
                    </a:cubicBezTo>
                    <a:cubicBezTo>
                      <a:pt x="474" y="423"/>
                      <a:pt x="474" y="418"/>
                      <a:pt x="473" y="414"/>
                    </a:cubicBezTo>
                    <a:cubicBezTo>
                      <a:pt x="478" y="414"/>
                      <a:pt x="483" y="414"/>
                      <a:pt x="487" y="417"/>
                    </a:cubicBezTo>
                    <a:cubicBezTo>
                      <a:pt x="491" y="419"/>
                      <a:pt x="492" y="424"/>
                      <a:pt x="498" y="433"/>
                    </a:cubicBezTo>
                    <a:cubicBezTo>
                      <a:pt x="518" y="410"/>
                      <a:pt x="536" y="390"/>
                      <a:pt x="552" y="372"/>
                    </a:cubicBezTo>
                    <a:cubicBezTo>
                      <a:pt x="517" y="352"/>
                      <a:pt x="482" y="332"/>
                      <a:pt x="445" y="311"/>
                    </a:cubicBezTo>
                    <a:cubicBezTo>
                      <a:pt x="439" y="324"/>
                      <a:pt x="432" y="340"/>
                      <a:pt x="427" y="356"/>
                    </a:cubicBezTo>
                    <a:cubicBezTo>
                      <a:pt x="425" y="360"/>
                      <a:pt x="428" y="366"/>
                      <a:pt x="428" y="372"/>
                    </a:cubicBezTo>
                    <a:cubicBezTo>
                      <a:pt x="428" y="378"/>
                      <a:pt x="429" y="384"/>
                      <a:pt x="427" y="389"/>
                    </a:cubicBezTo>
                    <a:cubicBezTo>
                      <a:pt x="427" y="391"/>
                      <a:pt x="418" y="393"/>
                      <a:pt x="417" y="392"/>
                    </a:cubicBezTo>
                    <a:cubicBezTo>
                      <a:pt x="414" y="387"/>
                      <a:pt x="413" y="382"/>
                      <a:pt x="410" y="376"/>
                    </a:cubicBezTo>
                    <a:cubicBezTo>
                      <a:pt x="410" y="375"/>
                      <a:pt x="409" y="373"/>
                      <a:pt x="407" y="366"/>
                    </a:cubicBezTo>
                    <a:cubicBezTo>
                      <a:pt x="399" y="375"/>
                      <a:pt x="395" y="383"/>
                      <a:pt x="388" y="389"/>
                    </a:cubicBezTo>
                    <a:cubicBezTo>
                      <a:pt x="381" y="394"/>
                      <a:pt x="373" y="395"/>
                      <a:pt x="364" y="399"/>
                    </a:cubicBezTo>
                    <a:cubicBezTo>
                      <a:pt x="374" y="445"/>
                      <a:pt x="355" y="470"/>
                      <a:pt x="318" y="488"/>
                    </a:cubicBezTo>
                    <a:cubicBezTo>
                      <a:pt x="315" y="490"/>
                      <a:pt x="311" y="492"/>
                      <a:pt x="309" y="495"/>
                    </a:cubicBezTo>
                    <a:cubicBezTo>
                      <a:pt x="298" y="519"/>
                      <a:pt x="275" y="527"/>
                      <a:pt x="252" y="535"/>
                    </a:cubicBezTo>
                    <a:cubicBezTo>
                      <a:pt x="237" y="540"/>
                      <a:pt x="219" y="543"/>
                      <a:pt x="210" y="566"/>
                    </a:cubicBezTo>
                    <a:cubicBezTo>
                      <a:pt x="222" y="560"/>
                      <a:pt x="229" y="557"/>
                      <a:pt x="243" y="550"/>
                    </a:cubicBezTo>
                    <a:cubicBezTo>
                      <a:pt x="241" y="566"/>
                      <a:pt x="239" y="578"/>
                      <a:pt x="237" y="591"/>
                    </a:cubicBezTo>
                    <a:cubicBezTo>
                      <a:pt x="233" y="591"/>
                      <a:pt x="229" y="591"/>
                      <a:pt x="231" y="591"/>
                    </a:cubicBezTo>
                    <a:close/>
                    <a:moveTo>
                      <a:pt x="404" y="328"/>
                    </a:moveTo>
                    <a:cubicBezTo>
                      <a:pt x="406" y="315"/>
                      <a:pt x="408" y="302"/>
                      <a:pt x="411" y="285"/>
                    </a:cubicBezTo>
                    <a:cubicBezTo>
                      <a:pt x="419" y="296"/>
                      <a:pt x="425" y="303"/>
                      <a:pt x="431" y="312"/>
                    </a:cubicBezTo>
                    <a:cubicBezTo>
                      <a:pt x="434" y="310"/>
                      <a:pt x="439" y="306"/>
                      <a:pt x="445" y="302"/>
                    </a:cubicBezTo>
                    <a:cubicBezTo>
                      <a:pt x="424" y="281"/>
                      <a:pt x="403" y="262"/>
                      <a:pt x="384" y="241"/>
                    </a:cubicBezTo>
                    <a:cubicBezTo>
                      <a:pt x="368" y="224"/>
                      <a:pt x="349" y="218"/>
                      <a:pt x="327" y="224"/>
                    </a:cubicBezTo>
                    <a:cubicBezTo>
                      <a:pt x="309" y="229"/>
                      <a:pt x="291" y="238"/>
                      <a:pt x="268" y="246"/>
                    </a:cubicBezTo>
                    <a:cubicBezTo>
                      <a:pt x="277" y="268"/>
                      <a:pt x="285" y="288"/>
                      <a:pt x="294" y="309"/>
                    </a:cubicBezTo>
                    <a:cubicBezTo>
                      <a:pt x="327" y="290"/>
                      <a:pt x="338" y="292"/>
                      <a:pt x="358" y="318"/>
                    </a:cubicBezTo>
                    <a:cubicBezTo>
                      <a:pt x="364" y="326"/>
                      <a:pt x="369" y="333"/>
                      <a:pt x="376" y="339"/>
                    </a:cubicBezTo>
                    <a:cubicBezTo>
                      <a:pt x="381" y="344"/>
                      <a:pt x="391" y="349"/>
                      <a:pt x="394" y="347"/>
                    </a:cubicBezTo>
                    <a:cubicBezTo>
                      <a:pt x="400" y="344"/>
                      <a:pt x="401" y="335"/>
                      <a:pt x="404" y="328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82"/>
              <p:cNvSpPr>
                <a:spLocks noEditPoints="1"/>
              </p:cNvSpPr>
              <p:nvPr/>
            </p:nvSpPr>
            <p:spPr bwMode="auto">
              <a:xfrm>
                <a:off x="4610386" y="3611379"/>
                <a:ext cx="545291" cy="713272"/>
              </a:xfrm>
              <a:custGeom>
                <a:avLst/>
                <a:gdLst>
                  <a:gd name="T0" fmla="*/ 380 w 625"/>
                  <a:gd name="T1" fmla="*/ 553 h 817"/>
                  <a:gd name="T2" fmla="*/ 339 w 625"/>
                  <a:gd name="T3" fmla="*/ 591 h 817"/>
                  <a:gd name="T4" fmla="*/ 286 w 625"/>
                  <a:gd name="T5" fmla="*/ 643 h 817"/>
                  <a:gd name="T6" fmla="*/ 236 w 625"/>
                  <a:gd name="T7" fmla="*/ 648 h 817"/>
                  <a:gd name="T8" fmla="*/ 191 w 625"/>
                  <a:gd name="T9" fmla="*/ 625 h 817"/>
                  <a:gd name="T10" fmla="*/ 161 w 625"/>
                  <a:gd name="T11" fmla="*/ 591 h 817"/>
                  <a:gd name="T12" fmla="*/ 136 w 625"/>
                  <a:gd name="T13" fmla="*/ 502 h 817"/>
                  <a:gd name="T14" fmla="*/ 158 w 625"/>
                  <a:gd name="T15" fmla="*/ 448 h 817"/>
                  <a:gd name="T16" fmla="*/ 145 w 625"/>
                  <a:gd name="T17" fmla="*/ 414 h 817"/>
                  <a:gd name="T18" fmla="*/ 142 w 625"/>
                  <a:gd name="T19" fmla="*/ 381 h 817"/>
                  <a:gd name="T20" fmla="*/ 174 w 625"/>
                  <a:gd name="T21" fmla="*/ 350 h 817"/>
                  <a:gd name="T22" fmla="*/ 259 w 625"/>
                  <a:gd name="T23" fmla="*/ 313 h 817"/>
                  <a:gd name="T24" fmla="*/ 266 w 625"/>
                  <a:gd name="T25" fmla="*/ 269 h 817"/>
                  <a:gd name="T26" fmla="*/ 288 w 625"/>
                  <a:gd name="T27" fmla="*/ 233 h 817"/>
                  <a:gd name="T28" fmla="*/ 287 w 625"/>
                  <a:gd name="T29" fmla="*/ 177 h 817"/>
                  <a:gd name="T30" fmla="*/ 263 w 625"/>
                  <a:gd name="T31" fmla="*/ 146 h 817"/>
                  <a:gd name="T32" fmla="*/ 264 w 625"/>
                  <a:gd name="T33" fmla="*/ 193 h 817"/>
                  <a:gd name="T34" fmla="*/ 274 w 625"/>
                  <a:gd name="T35" fmla="*/ 237 h 817"/>
                  <a:gd name="T36" fmla="*/ 212 w 625"/>
                  <a:gd name="T37" fmla="*/ 284 h 817"/>
                  <a:gd name="T38" fmla="*/ 118 w 625"/>
                  <a:gd name="T39" fmla="*/ 281 h 817"/>
                  <a:gd name="T40" fmla="*/ 106 w 625"/>
                  <a:gd name="T41" fmla="*/ 288 h 817"/>
                  <a:gd name="T42" fmla="*/ 78 w 625"/>
                  <a:gd name="T43" fmla="*/ 185 h 817"/>
                  <a:gd name="T44" fmla="*/ 56 w 625"/>
                  <a:gd name="T45" fmla="*/ 327 h 817"/>
                  <a:gd name="T46" fmla="*/ 78 w 625"/>
                  <a:gd name="T47" fmla="*/ 173 h 817"/>
                  <a:gd name="T48" fmla="*/ 26 w 625"/>
                  <a:gd name="T49" fmla="*/ 228 h 817"/>
                  <a:gd name="T50" fmla="*/ 62 w 625"/>
                  <a:gd name="T51" fmla="*/ 134 h 817"/>
                  <a:gd name="T52" fmla="*/ 100 w 625"/>
                  <a:gd name="T53" fmla="*/ 131 h 817"/>
                  <a:gd name="T54" fmla="*/ 99 w 625"/>
                  <a:gd name="T55" fmla="*/ 108 h 817"/>
                  <a:gd name="T56" fmla="*/ 122 w 625"/>
                  <a:gd name="T57" fmla="*/ 102 h 817"/>
                  <a:gd name="T58" fmla="*/ 188 w 625"/>
                  <a:gd name="T59" fmla="*/ 142 h 817"/>
                  <a:gd name="T60" fmla="*/ 202 w 625"/>
                  <a:gd name="T61" fmla="*/ 118 h 817"/>
                  <a:gd name="T62" fmla="*/ 145 w 625"/>
                  <a:gd name="T63" fmla="*/ 56 h 817"/>
                  <a:gd name="T64" fmla="*/ 90 w 625"/>
                  <a:gd name="T65" fmla="*/ 69 h 817"/>
                  <a:gd name="T66" fmla="*/ 50 w 625"/>
                  <a:gd name="T67" fmla="*/ 29 h 817"/>
                  <a:gd name="T68" fmla="*/ 132 w 625"/>
                  <a:gd name="T69" fmla="*/ 0 h 817"/>
                  <a:gd name="T70" fmla="*/ 199 w 625"/>
                  <a:gd name="T71" fmla="*/ 35 h 817"/>
                  <a:gd name="T72" fmla="*/ 320 w 625"/>
                  <a:gd name="T73" fmla="*/ 59 h 817"/>
                  <a:gd name="T74" fmla="*/ 402 w 625"/>
                  <a:gd name="T75" fmla="*/ 212 h 817"/>
                  <a:gd name="T76" fmla="*/ 447 w 625"/>
                  <a:gd name="T77" fmla="*/ 291 h 817"/>
                  <a:gd name="T78" fmla="*/ 465 w 625"/>
                  <a:gd name="T79" fmla="*/ 315 h 817"/>
                  <a:gd name="T80" fmla="*/ 419 w 625"/>
                  <a:gd name="T81" fmla="*/ 338 h 817"/>
                  <a:gd name="T82" fmla="*/ 380 w 625"/>
                  <a:gd name="T83" fmla="*/ 263 h 817"/>
                  <a:gd name="T84" fmla="*/ 379 w 625"/>
                  <a:gd name="T85" fmla="*/ 388 h 817"/>
                  <a:gd name="T86" fmla="*/ 383 w 625"/>
                  <a:gd name="T87" fmla="*/ 405 h 817"/>
                  <a:gd name="T88" fmla="*/ 405 w 625"/>
                  <a:gd name="T89" fmla="*/ 448 h 817"/>
                  <a:gd name="T90" fmla="*/ 504 w 625"/>
                  <a:gd name="T91" fmla="*/ 507 h 817"/>
                  <a:gd name="T92" fmla="*/ 557 w 625"/>
                  <a:gd name="T93" fmla="*/ 572 h 817"/>
                  <a:gd name="T94" fmla="*/ 606 w 625"/>
                  <a:gd name="T95" fmla="*/ 587 h 817"/>
                  <a:gd name="T96" fmla="*/ 546 w 625"/>
                  <a:gd name="T97" fmla="*/ 659 h 817"/>
                  <a:gd name="T98" fmla="*/ 541 w 625"/>
                  <a:gd name="T99" fmla="*/ 615 h 817"/>
                  <a:gd name="T100" fmla="*/ 412 w 625"/>
                  <a:gd name="T101" fmla="*/ 689 h 817"/>
                  <a:gd name="T102" fmla="*/ 520 w 625"/>
                  <a:gd name="T103" fmla="*/ 725 h 817"/>
                  <a:gd name="T104" fmla="*/ 467 w 625"/>
                  <a:gd name="T105" fmla="*/ 806 h 817"/>
                  <a:gd name="T106" fmla="*/ 421 w 625"/>
                  <a:gd name="T107" fmla="*/ 784 h 817"/>
                  <a:gd name="T108" fmla="*/ 378 w 625"/>
                  <a:gd name="T109" fmla="*/ 714 h 817"/>
                  <a:gd name="T110" fmla="*/ 376 w 625"/>
                  <a:gd name="T111" fmla="*/ 619 h 817"/>
                  <a:gd name="T112" fmla="*/ 383 w 625"/>
                  <a:gd name="T113" fmla="*/ 588 h 817"/>
                  <a:gd name="T114" fmla="*/ 423 w 625"/>
                  <a:gd name="T115" fmla="*/ 538 h 817"/>
                  <a:gd name="T116" fmla="*/ 253 w 625"/>
                  <a:gd name="T117" fmla="*/ 428 h 817"/>
                  <a:gd name="T118" fmla="*/ 317 w 625"/>
                  <a:gd name="T119" fmla="*/ 522 h 817"/>
                  <a:gd name="T120" fmla="*/ 341 w 625"/>
                  <a:gd name="T121" fmla="*/ 413 h 817"/>
                  <a:gd name="T122" fmla="*/ 312 w 625"/>
                  <a:gd name="T123" fmla="*/ 372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25" h="817">
                    <a:moveTo>
                      <a:pt x="440" y="514"/>
                    </a:moveTo>
                    <a:cubicBezTo>
                      <a:pt x="410" y="506"/>
                      <a:pt x="396" y="527"/>
                      <a:pt x="378" y="539"/>
                    </a:cubicBezTo>
                    <a:cubicBezTo>
                      <a:pt x="376" y="540"/>
                      <a:pt x="379" y="547"/>
                      <a:pt x="380" y="553"/>
                    </a:cubicBezTo>
                    <a:cubicBezTo>
                      <a:pt x="372" y="557"/>
                      <a:pt x="361" y="563"/>
                      <a:pt x="349" y="569"/>
                    </a:cubicBezTo>
                    <a:cubicBezTo>
                      <a:pt x="355" y="573"/>
                      <a:pt x="359" y="575"/>
                      <a:pt x="368" y="581"/>
                    </a:cubicBezTo>
                    <a:cubicBezTo>
                      <a:pt x="355" y="585"/>
                      <a:pt x="348" y="589"/>
                      <a:pt x="339" y="591"/>
                    </a:cubicBezTo>
                    <a:cubicBezTo>
                      <a:pt x="320" y="597"/>
                      <a:pt x="318" y="602"/>
                      <a:pt x="335" y="620"/>
                    </a:cubicBezTo>
                    <a:cubicBezTo>
                      <a:pt x="316" y="618"/>
                      <a:pt x="301" y="617"/>
                      <a:pt x="280" y="615"/>
                    </a:cubicBezTo>
                    <a:cubicBezTo>
                      <a:pt x="282" y="624"/>
                      <a:pt x="284" y="634"/>
                      <a:pt x="286" y="643"/>
                    </a:cubicBezTo>
                    <a:cubicBezTo>
                      <a:pt x="278" y="644"/>
                      <a:pt x="278" y="644"/>
                      <a:pt x="243" y="617"/>
                    </a:cubicBezTo>
                    <a:cubicBezTo>
                      <a:pt x="241" y="622"/>
                      <a:pt x="239" y="625"/>
                      <a:pt x="238" y="630"/>
                    </a:cubicBezTo>
                    <a:cubicBezTo>
                      <a:pt x="237" y="633"/>
                      <a:pt x="237" y="637"/>
                      <a:pt x="236" y="648"/>
                    </a:cubicBezTo>
                    <a:cubicBezTo>
                      <a:pt x="225" y="630"/>
                      <a:pt x="217" y="617"/>
                      <a:pt x="207" y="601"/>
                    </a:cubicBezTo>
                    <a:cubicBezTo>
                      <a:pt x="203" y="611"/>
                      <a:pt x="199" y="618"/>
                      <a:pt x="196" y="625"/>
                    </a:cubicBezTo>
                    <a:cubicBezTo>
                      <a:pt x="195" y="625"/>
                      <a:pt x="193" y="625"/>
                      <a:pt x="191" y="625"/>
                    </a:cubicBezTo>
                    <a:cubicBezTo>
                      <a:pt x="190" y="616"/>
                      <a:pt x="188" y="607"/>
                      <a:pt x="186" y="599"/>
                    </a:cubicBezTo>
                    <a:cubicBezTo>
                      <a:pt x="184" y="591"/>
                      <a:pt x="180" y="583"/>
                      <a:pt x="178" y="575"/>
                    </a:cubicBezTo>
                    <a:cubicBezTo>
                      <a:pt x="172" y="580"/>
                      <a:pt x="167" y="586"/>
                      <a:pt x="161" y="591"/>
                    </a:cubicBezTo>
                    <a:cubicBezTo>
                      <a:pt x="148" y="580"/>
                      <a:pt x="148" y="580"/>
                      <a:pt x="163" y="525"/>
                    </a:cubicBezTo>
                    <a:cubicBezTo>
                      <a:pt x="153" y="532"/>
                      <a:pt x="146" y="536"/>
                      <a:pt x="139" y="541"/>
                    </a:cubicBezTo>
                    <a:cubicBezTo>
                      <a:pt x="127" y="529"/>
                      <a:pt x="128" y="515"/>
                      <a:pt x="136" y="502"/>
                    </a:cubicBezTo>
                    <a:cubicBezTo>
                      <a:pt x="140" y="496"/>
                      <a:pt x="143" y="490"/>
                      <a:pt x="146" y="484"/>
                    </a:cubicBezTo>
                    <a:cubicBezTo>
                      <a:pt x="138" y="482"/>
                      <a:pt x="131" y="481"/>
                      <a:pt x="123" y="479"/>
                    </a:cubicBezTo>
                    <a:cubicBezTo>
                      <a:pt x="127" y="462"/>
                      <a:pt x="136" y="449"/>
                      <a:pt x="158" y="448"/>
                    </a:cubicBezTo>
                    <a:cubicBezTo>
                      <a:pt x="158" y="446"/>
                      <a:pt x="158" y="444"/>
                      <a:pt x="158" y="442"/>
                    </a:cubicBezTo>
                    <a:cubicBezTo>
                      <a:pt x="149" y="439"/>
                      <a:pt x="139" y="436"/>
                      <a:pt x="128" y="432"/>
                    </a:cubicBezTo>
                    <a:cubicBezTo>
                      <a:pt x="134" y="426"/>
                      <a:pt x="139" y="418"/>
                      <a:pt x="145" y="414"/>
                    </a:cubicBezTo>
                    <a:cubicBezTo>
                      <a:pt x="152" y="410"/>
                      <a:pt x="160" y="408"/>
                      <a:pt x="173" y="403"/>
                    </a:cubicBezTo>
                    <a:cubicBezTo>
                      <a:pt x="159" y="396"/>
                      <a:pt x="150" y="392"/>
                      <a:pt x="141" y="387"/>
                    </a:cubicBezTo>
                    <a:cubicBezTo>
                      <a:pt x="141" y="385"/>
                      <a:pt x="141" y="383"/>
                      <a:pt x="142" y="381"/>
                    </a:cubicBezTo>
                    <a:cubicBezTo>
                      <a:pt x="158" y="378"/>
                      <a:pt x="175" y="374"/>
                      <a:pt x="194" y="370"/>
                    </a:cubicBezTo>
                    <a:cubicBezTo>
                      <a:pt x="187" y="365"/>
                      <a:pt x="181" y="361"/>
                      <a:pt x="175" y="356"/>
                    </a:cubicBezTo>
                    <a:cubicBezTo>
                      <a:pt x="175" y="354"/>
                      <a:pt x="175" y="352"/>
                      <a:pt x="174" y="350"/>
                    </a:cubicBezTo>
                    <a:cubicBezTo>
                      <a:pt x="190" y="348"/>
                      <a:pt x="207" y="345"/>
                      <a:pt x="224" y="342"/>
                    </a:cubicBezTo>
                    <a:cubicBezTo>
                      <a:pt x="221" y="339"/>
                      <a:pt x="218" y="335"/>
                      <a:pt x="212" y="327"/>
                    </a:cubicBezTo>
                    <a:cubicBezTo>
                      <a:pt x="228" y="322"/>
                      <a:pt x="242" y="318"/>
                      <a:pt x="259" y="313"/>
                    </a:cubicBezTo>
                    <a:cubicBezTo>
                      <a:pt x="255" y="308"/>
                      <a:pt x="250" y="303"/>
                      <a:pt x="243" y="296"/>
                    </a:cubicBezTo>
                    <a:cubicBezTo>
                      <a:pt x="256" y="291"/>
                      <a:pt x="270" y="286"/>
                      <a:pt x="288" y="279"/>
                    </a:cubicBezTo>
                    <a:cubicBezTo>
                      <a:pt x="279" y="275"/>
                      <a:pt x="275" y="273"/>
                      <a:pt x="266" y="269"/>
                    </a:cubicBezTo>
                    <a:cubicBezTo>
                      <a:pt x="276" y="263"/>
                      <a:pt x="283" y="258"/>
                      <a:pt x="291" y="253"/>
                    </a:cubicBezTo>
                    <a:cubicBezTo>
                      <a:pt x="295" y="250"/>
                      <a:pt x="298" y="247"/>
                      <a:pt x="302" y="244"/>
                    </a:cubicBezTo>
                    <a:cubicBezTo>
                      <a:pt x="298" y="240"/>
                      <a:pt x="293" y="237"/>
                      <a:pt x="288" y="233"/>
                    </a:cubicBezTo>
                    <a:cubicBezTo>
                      <a:pt x="291" y="229"/>
                      <a:pt x="295" y="224"/>
                      <a:pt x="300" y="218"/>
                    </a:cubicBezTo>
                    <a:cubicBezTo>
                      <a:pt x="274" y="201"/>
                      <a:pt x="316" y="190"/>
                      <a:pt x="302" y="174"/>
                    </a:cubicBezTo>
                    <a:cubicBezTo>
                      <a:pt x="298" y="174"/>
                      <a:pt x="294" y="175"/>
                      <a:pt x="287" y="177"/>
                    </a:cubicBezTo>
                    <a:cubicBezTo>
                      <a:pt x="291" y="166"/>
                      <a:pt x="293" y="156"/>
                      <a:pt x="295" y="148"/>
                    </a:cubicBezTo>
                    <a:cubicBezTo>
                      <a:pt x="288" y="139"/>
                      <a:pt x="281" y="130"/>
                      <a:pt x="276" y="123"/>
                    </a:cubicBezTo>
                    <a:cubicBezTo>
                      <a:pt x="270" y="132"/>
                      <a:pt x="264" y="139"/>
                      <a:pt x="263" y="146"/>
                    </a:cubicBezTo>
                    <a:cubicBezTo>
                      <a:pt x="262" y="151"/>
                      <a:pt x="270" y="158"/>
                      <a:pt x="276" y="168"/>
                    </a:cubicBezTo>
                    <a:cubicBezTo>
                      <a:pt x="276" y="169"/>
                      <a:pt x="273" y="175"/>
                      <a:pt x="270" y="181"/>
                    </a:cubicBezTo>
                    <a:cubicBezTo>
                      <a:pt x="268" y="185"/>
                      <a:pt x="266" y="189"/>
                      <a:pt x="264" y="193"/>
                    </a:cubicBezTo>
                    <a:cubicBezTo>
                      <a:pt x="268" y="194"/>
                      <a:pt x="273" y="194"/>
                      <a:pt x="280" y="196"/>
                    </a:cubicBezTo>
                    <a:cubicBezTo>
                      <a:pt x="276" y="202"/>
                      <a:pt x="274" y="212"/>
                      <a:pt x="268" y="216"/>
                    </a:cubicBezTo>
                    <a:cubicBezTo>
                      <a:pt x="255" y="225"/>
                      <a:pt x="262" y="230"/>
                      <a:pt x="274" y="237"/>
                    </a:cubicBezTo>
                    <a:cubicBezTo>
                      <a:pt x="263" y="244"/>
                      <a:pt x="253" y="250"/>
                      <a:pt x="243" y="256"/>
                    </a:cubicBezTo>
                    <a:cubicBezTo>
                      <a:pt x="244" y="259"/>
                      <a:pt x="247" y="263"/>
                      <a:pt x="250" y="267"/>
                    </a:cubicBezTo>
                    <a:cubicBezTo>
                      <a:pt x="242" y="283"/>
                      <a:pt x="217" y="260"/>
                      <a:pt x="212" y="284"/>
                    </a:cubicBezTo>
                    <a:cubicBezTo>
                      <a:pt x="202" y="280"/>
                      <a:pt x="192" y="277"/>
                      <a:pt x="181" y="272"/>
                    </a:cubicBezTo>
                    <a:cubicBezTo>
                      <a:pt x="181" y="291"/>
                      <a:pt x="181" y="309"/>
                      <a:pt x="181" y="323"/>
                    </a:cubicBezTo>
                    <a:cubicBezTo>
                      <a:pt x="160" y="309"/>
                      <a:pt x="139" y="295"/>
                      <a:pt x="118" y="281"/>
                    </a:cubicBezTo>
                    <a:cubicBezTo>
                      <a:pt x="120" y="278"/>
                      <a:pt x="123" y="275"/>
                      <a:pt x="125" y="271"/>
                    </a:cubicBezTo>
                    <a:cubicBezTo>
                      <a:pt x="121" y="277"/>
                      <a:pt x="116" y="282"/>
                      <a:pt x="112" y="287"/>
                    </a:cubicBezTo>
                    <a:cubicBezTo>
                      <a:pt x="110" y="287"/>
                      <a:pt x="108" y="288"/>
                      <a:pt x="106" y="288"/>
                    </a:cubicBezTo>
                    <a:cubicBezTo>
                      <a:pt x="103" y="270"/>
                      <a:pt x="102" y="251"/>
                      <a:pt x="98" y="233"/>
                    </a:cubicBezTo>
                    <a:cubicBezTo>
                      <a:pt x="97" y="227"/>
                      <a:pt x="93" y="220"/>
                      <a:pt x="90" y="214"/>
                    </a:cubicBezTo>
                    <a:cubicBezTo>
                      <a:pt x="86" y="204"/>
                      <a:pt x="82" y="195"/>
                      <a:pt x="78" y="185"/>
                    </a:cubicBezTo>
                    <a:cubicBezTo>
                      <a:pt x="55" y="192"/>
                      <a:pt x="45" y="223"/>
                      <a:pt x="63" y="246"/>
                    </a:cubicBezTo>
                    <a:cubicBezTo>
                      <a:pt x="69" y="254"/>
                      <a:pt x="75" y="262"/>
                      <a:pt x="80" y="270"/>
                    </a:cubicBezTo>
                    <a:cubicBezTo>
                      <a:pt x="93" y="295"/>
                      <a:pt x="85" y="315"/>
                      <a:pt x="56" y="327"/>
                    </a:cubicBezTo>
                    <a:cubicBezTo>
                      <a:pt x="93" y="298"/>
                      <a:pt x="74" y="273"/>
                      <a:pt x="55" y="246"/>
                    </a:cubicBezTo>
                    <a:cubicBezTo>
                      <a:pt x="38" y="221"/>
                      <a:pt x="46" y="190"/>
                      <a:pt x="68" y="180"/>
                    </a:cubicBezTo>
                    <a:cubicBezTo>
                      <a:pt x="72" y="178"/>
                      <a:pt x="75" y="175"/>
                      <a:pt x="78" y="173"/>
                    </a:cubicBezTo>
                    <a:cubicBezTo>
                      <a:pt x="79" y="172"/>
                      <a:pt x="80" y="170"/>
                      <a:pt x="85" y="164"/>
                    </a:cubicBezTo>
                    <a:cubicBezTo>
                      <a:pt x="71" y="161"/>
                      <a:pt x="57" y="153"/>
                      <a:pt x="48" y="156"/>
                    </a:cubicBezTo>
                    <a:cubicBezTo>
                      <a:pt x="16" y="170"/>
                      <a:pt x="18" y="199"/>
                      <a:pt x="26" y="228"/>
                    </a:cubicBezTo>
                    <a:cubicBezTo>
                      <a:pt x="0" y="193"/>
                      <a:pt x="18" y="150"/>
                      <a:pt x="59" y="145"/>
                    </a:cubicBezTo>
                    <a:cubicBezTo>
                      <a:pt x="62" y="145"/>
                      <a:pt x="65" y="143"/>
                      <a:pt x="68" y="141"/>
                    </a:cubicBezTo>
                    <a:cubicBezTo>
                      <a:pt x="66" y="139"/>
                      <a:pt x="63" y="137"/>
                      <a:pt x="62" y="134"/>
                    </a:cubicBezTo>
                    <a:cubicBezTo>
                      <a:pt x="61" y="130"/>
                      <a:pt x="60" y="125"/>
                      <a:pt x="60" y="121"/>
                    </a:cubicBezTo>
                    <a:cubicBezTo>
                      <a:pt x="64" y="121"/>
                      <a:pt x="68" y="122"/>
                      <a:pt x="72" y="123"/>
                    </a:cubicBezTo>
                    <a:cubicBezTo>
                      <a:pt x="80" y="125"/>
                      <a:pt x="88" y="127"/>
                      <a:pt x="100" y="131"/>
                    </a:cubicBezTo>
                    <a:cubicBezTo>
                      <a:pt x="105" y="140"/>
                      <a:pt x="105" y="162"/>
                      <a:pt x="134" y="160"/>
                    </a:cubicBezTo>
                    <a:cubicBezTo>
                      <a:pt x="120" y="142"/>
                      <a:pt x="108" y="126"/>
                      <a:pt x="96" y="110"/>
                    </a:cubicBezTo>
                    <a:cubicBezTo>
                      <a:pt x="97" y="110"/>
                      <a:pt x="98" y="109"/>
                      <a:pt x="99" y="108"/>
                    </a:cubicBezTo>
                    <a:cubicBezTo>
                      <a:pt x="112" y="117"/>
                      <a:pt x="125" y="126"/>
                      <a:pt x="139" y="135"/>
                    </a:cubicBezTo>
                    <a:cubicBezTo>
                      <a:pt x="141" y="133"/>
                      <a:pt x="143" y="131"/>
                      <a:pt x="145" y="129"/>
                    </a:cubicBezTo>
                    <a:cubicBezTo>
                      <a:pt x="139" y="121"/>
                      <a:pt x="132" y="114"/>
                      <a:pt x="122" y="102"/>
                    </a:cubicBezTo>
                    <a:cubicBezTo>
                      <a:pt x="129" y="96"/>
                      <a:pt x="139" y="86"/>
                      <a:pt x="151" y="75"/>
                    </a:cubicBezTo>
                    <a:cubicBezTo>
                      <a:pt x="164" y="94"/>
                      <a:pt x="182" y="108"/>
                      <a:pt x="162" y="129"/>
                    </a:cubicBezTo>
                    <a:cubicBezTo>
                      <a:pt x="171" y="133"/>
                      <a:pt x="178" y="137"/>
                      <a:pt x="188" y="142"/>
                    </a:cubicBezTo>
                    <a:cubicBezTo>
                      <a:pt x="183" y="145"/>
                      <a:pt x="180" y="146"/>
                      <a:pt x="175" y="148"/>
                    </a:cubicBezTo>
                    <a:cubicBezTo>
                      <a:pt x="184" y="156"/>
                      <a:pt x="192" y="163"/>
                      <a:pt x="202" y="173"/>
                    </a:cubicBezTo>
                    <a:cubicBezTo>
                      <a:pt x="202" y="152"/>
                      <a:pt x="202" y="135"/>
                      <a:pt x="202" y="118"/>
                    </a:cubicBezTo>
                    <a:cubicBezTo>
                      <a:pt x="202" y="110"/>
                      <a:pt x="202" y="102"/>
                      <a:pt x="205" y="94"/>
                    </a:cubicBezTo>
                    <a:cubicBezTo>
                      <a:pt x="208" y="81"/>
                      <a:pt x="203" y="76"/>
                      <a:pt x="192" y="72"/>
                    </a:cubicBezTo>
                    <a:cubicBezTo>
                      <a:pt x="176" y="67"/>
                      <a:pt x="161" y="61"/>
                      <a:pt x="145" y="56"/>
                    </a:cubicBezTo>
                    <a:cubicBezTo>
                      <a:pt x="119" y="48"/>
                      <a:pt x="108" y="56"/>
                      <a:pt x="109" y="82"/>
                    </a:cubicBezTo>
                    <a:cubicBezTo>
                      <a:pt x="110" y="88"/>
                      <a:pt x="109" y="93"/>
                      <a:pt x="105" y="100"/>
                    </a:cubicBezTo>
                    <a:cubicBezTo>
                      <a:pt x="100" y="89"/>
                      <a:pt x="95" y="79"/>
                      <a:pt x="90" y="69"/>
                    </a:cubicBezTo>
                    <a:cubicBezTo>
                      <a:pt x="58" y="91"/>
                      <a:pt x="56" y="91"/>
                      <a:pt x="45" y="67"/>
                    </a:cubicBezTo>
                    <a:cubicBezTo>
                      <a:pt x="57" y="64"/>
                      <a:pt x="69" y="60"/>
                      <a:pt x="85" y="56"/>
                    </a:cubicBezTo>
                    <a:cubicBezTo>
                      <a:pt x="72" y="44"/>
                      <a:pt x="46" y="53"/>
                      <a:pt x="50" y="29"/>
                    </a:cubicBezTo>
                    <a:cubicBezTo>
                      <a:pt x="73" y="29"/>
                      <a:pt x="96" y="29"/>
                      <a:pt x="114" y="29"/>
                    </a:cubicBezTo>
                    <a:cubicBezTo>
                      <a:pt x="120" y="16"/>
                      <a:pt x="123" y="8"/>
                      <a:pt x="127" y="0"/>
                    </a:cubicBezTo>
                    <a:cubicBezTo>
                      <a:pt x="129" y="0"/>
                      <a:pt x="130" y="0"/>
                      <a:pt x="132" y="0"/>
                    </a:cubicBezTo>
                    <a:cubicBezTo>
                      <a:pt x="134" y="6"/>
                      <a:pt x="136" y="12"/>
                      <a:pt x="138" y="18"/>
                    </a:cubicBezTo>
                    <a:cubicBezTo>
                      <a:pt x="140" y="23"/>
                      <a:pt x="143" y="31"/>
                      <a:pt x="146" y="31"/>
                    </a:cubicBezTo>
                    <a:cubicBezTo>
                      <a:pt x="164" y="33"/>
                      <a:pt x="182" y="34"/>
                      <a:pt x="199" y="35"/>
                    </a:cubicBezTo>
                    <a:cubicBezTo>
                      <a:pt x="205" y="35"/>
                      <a:pt x="212" y="32"/>
                      <a:pt x="215" y="35"/>
                    </a:cubicBezTo>
                    <a:cubicBezTo>
                      <a:pt x="231" y="51"/>
                      <a:pt x="248" y="41"/>
                      <a:pt x="266" y="40"/>
                    </a:cubicBezTo>
                    <a:cubicBezTo>
                      <a:pt x="286" y="38"/>
                      <a:pt x="305" y="36"/>
                      <a:pt x="320" y="59"/>
                    </a:cubicBezTo>
                    <a:cubicBezTo>
                      <a:pt x="326" y="68"/>
                      <a:pt x="340" y="77"/>
                      <a:pt x="350" y="87"/>
                    </a:cubicBezTo>
                    <a:cubicBezTo>
                      <a:pt x="372" y="111"/>
                      <a:pt x="378" y="141"/>
                      <a:pt x="386" y="170"/>
                    </a:cubicBezTo>
                    <a:cubicBezTo>
                      <a:pt x="390" y="184"/>
                      <a:pt x="396" y="198"/>
                      <a:pt x="402" y="212"/>
                    </a:cubicBezTo>
                    <a:cubicBezTo>
                      <a:pt x="410" y="231"/>
                      <a:pt x="418" y="250"/>
                      <a:pt x="427" y="270"/>
                    </a:cubicBezTo>
                    <a:cubicBezTo>
                      <a:pt x="432" y="278"/>
                      <a:pt x="438" y="285"/>
                      <a:pt x="443" y="293"/>
                    </a:cubicBezTo>
                    <a:cubicBezTo>
                      <a:pt x="444" y="292"/>
                      <a:pt x="446" y="292"/>
                      <a:pt x="447" y="291"/>
                    </a:cubicBezTo>
                    <a:cubicBezTo>
                      <a:pt x="444" y="282"/>
                      <a:pt x="440" y="273"/>
                      <a:pt x="437" y="264"/>
                    </a:cubicBezTo>
                    <a:cubicBezTo>
                      <a:pt x="453" y="252"/>
                      <a:pt x="466" y="260"/>
                      <a:pt x="476" y="270"/>
                    </a:cubicBezTo>
                    <a:cubicBezTo>
                      <a:pt x="486" y="281"/>
                      <a:pt x="478" y="305"/>
                      <a:pt x="465" y="315"/>
                    </a:cubicBezTo>
                    <a:cubicBezTo>
                      <a:pt x="455" y="322"/>
                      <a:pt x="445" y="329"/>
                      <a:pt x="435" y="337"/>
                    </a:cubicBezTo>
                    <a:cubicBezTo>
                      <a:pt x="432" y="339"/>
                      <a:pt x="428" y="343"/>
                      <a:pt x="424" y="344"/>
                    </a:cubicBezTo>
                    <a:cubicBezTo>
                      <a:pt x="423" y="345"/>
                      <a:pt x="418" y="339"/>
                      <a:pt x="419" y="338"/>
                    </a:cubicBezTo>
                    <a:cubicBezTo>
                      <a:pt x="420" y="334"/>
                      <a:pt x="424" y="330"/>
                      <a:pt x="427" y="326"/>
                    </a:cubicBezTo>
                    <a:cubicBezTo>
                      <a:pt x="429" y="324"/>
                      <a:pt x="432" y="323"/>
                      <a:pt x="441" y="318"/>
                    </a:cubicBezTo>
                    <a:cubicBezTo>
                      <a:pt x="418" y="298"/>
                      <a:pt x="398" y="279"/>
                      <a:pt x="380" y="263"/>
                    </a:cubicBezTo>
                    <a:cubicBezTo>
                      <a:pt x="359" y="299"/>
                      <a:pt x="339" y="334"/>
                      <a:pt x="318" y="371"/>
                    </a:cubicBezTo>
                    <a:cubicBezTo>
                      <a:pt x="332" y="377"/>
                      <a:pt x="347" y="383"/>
                      <a:pt x="362" y="388"/>
                    </a:cubicBezTo>
                    <a:cubicBezTo>
                      <a:pt x="367" y="390"/>
                      <a:pt x="373" y="388"/>
                      <a:pt x="379" y="388"/>
                    </a:cubicBezTo>
                    <a:cubicBezTo>
                      <a:pt x="385" y="388"/>
                      <a:pt x="392" y="388"/>
                      <a:pt x="398" y="389"/>
                    </a:cubicBezTo>
                    <a:cubicBezTo>
                      <a:pt x="399" y="389"/>
                      <a:pt x="401" y="396"/>
                      <a:pt x="400" y="397"/>
                    </a:cubicBezTo>
                    <a:cubicBezTo>
                      <a:pt x="395" y="400"/>
                      <a:pt x="389" y="402"/>
                      <a:pt x="383" y="405"/>
                    </a:cubicBezTo>
                    <a:cubicBezTo>
                      <a:pt x="382" y="406"/>
                      <a:pt x="380" y="406"/>
                      <a:pt x="374" y="409"/>
                    </a:cubicBezTo>
                    <a:cubicBezTo>
                      <a:pt x="383" y="416"/>
                      <a:pt x="391" y="420"/>
                      <a:pt x="396" y="427"/>
                    </a:cubicBezTo>
                    <a:cubicBezTo>
                      <a:pt x="401" y="433"/>
                      <a:pt x="402" y="442"/>
                      <a:pt x="405" y="448"/>
                    </a:cubicBezTo>
                    <a:cubicBezTo>
                      <a:pt x="422" y="450"/>
                      <a:pt x="443" y="448"/>
                      <a:pt x="458" y="457"/>
                    </a:cubicBezTo>
                    <a:cubicBezTo>
                      <a:pt x="474" y="465"/>
                      <a:pt x="484" y="484"/>
                      <a:pt x="496" y="498"/>
                    </a:cubicBezTo>
                    <a:cubicBezTo>
                      <a:pt x="499" y="501"/>
                      <a:pt x="501" y="505"/>
                      <a:pt x="504" y="507"/>
                    </a:cubicBezTo>
                    <a:cubicBezTo>
                      <a:pt x="526" y="519"/>
                      <a:pt x="535" y="540"/>
                      <a:pt x="542" y="563"/>
                    </a:cubicBezTo>
                    <a:cubicBezTo>
                      <a:pt x="547" y="578"/>
                      <a:pt x="551" y="595"/>
                      <a:pt x="573" y="605"/>
                    </a:cubicBezTo>
                    <a:cubicBezTo>
                      <a:pt x="568" y="593"/>
                      <a:pt x="564" y="586"/>
                      <a:pt x="557" y="572"/>
                    </a:cubicBezTo>
                    <a:cubicBezTo>
                      <a:pt x="573" y="574"/>
                      <a:pt x="584" y="576"/>
                      <a:pt x="597" y="578"/>
                    </a:cubicBezTo>
                    <a:cubicBezTo>
                      <a:pt x="598" y="584"/>
                      <a:pt x="598" y="589"/>
                      <a:pt x="599" y="601"/>
                    </a:cubicBezTo>
                    <a:cubicBezTo>
                      <a:pt x="603" y="593"/>
                      <a:pt x="606" y="589"/>
                      <a:pt x="606" y="587"/>
                    </a:cubicBezTo>
                    <a:cubicBezTo>
                      <a:pt x="613" y="593"/>
                      <a:pt x="618" y="598"/>
                      <a:pt x="625" y="605"/>
                    </a:cubicBezTo>
                    <a:cubicBezTo>
                      <a:pt x="605" y="623"/>
                      <a:pt x="584" y="643"/>
                      <a:pt x="563" y="661"/>
                    </a:cubicBezTo>
                    <a:cubicBezTo>
                      <a:pt x="560" y="664"/>
                      <a:pt x="552" y="660"/>
                      <a:pt x="546" y="659"/>
                    </a:cubicBezTo>
                    <a:cubicBezTo>
                      <a:pt x="548" y="654"/>
                      <a:pt x="549" y="649"/>
                      <a:pt x="552" y="646"/>
                    </a:cubicBezTo>
                    <a:cubicBezTo>
                      <a:pt x="554" y="644"/>
                      <a:pt x="559" y="644"/>
                      <a:pt x="570" y="641"/>
                    </a:cubicBezTo>
                    <a:cubicBezTo>
                      <a:pt x="558" y="630"/>
                      <a:pt x="551" y="619"/>
                      <a:pt x="541" y="615"/>
                    </a:cubicBezTo>
                    <a:cubicBezTo>
                      <a:pt x="522" y="608"/>
                      <a:pt x="504" y="602"/>
                      <a:pt x="495" y="577"/>
                    </a:cubicBezTo>
                    <a:cubicBezTo>
                      <a:pt x="484" y="616"/>
                      <a:pt x="456" y="631"/>
                      <a:pt x="425" y="645"/>
                    </a:cubicBezTo>
                    <a:cubicBezTo>
                      <a:pt x="410" y="652"/>
                      <a:pt x="402" y="677"/>
                      <a:pt x="412" y="689"/>
                    </a:cubicBezTo>
                    <a:cubicBezTo>
                      <a:pt x="416" y="694"/>
                      <a:pt x="428" y="698"/>
                      <a:pt x="435" y="696"/>
                    </a:cubicBezTo>
                    <a:cubicBezTo>
                      <a:pt x="461" y="690"/>
                      <a:pt x="483" y="693"/>
                      <a:pt x="499" y="717"/>
                    </a:cubicBezTo>
                    <a:cubicBezTo>
                      <a:pt x="503" y="722"/>
                      <a:pt x="516" y="720"/>
                      <a:pt x="520" y="725"/>
                    </a:cubicBezTo>
                    <a:cubicBezTo>
                      <a:pt x="540" y="744"/>
                      <a:pt x="558" y="765"/>
                      <a:pt x="579" y="788"/>
                    </a:cubicBezTo>
                    <a:cubicBezTo>
                      <a:pt x="548" y="789"/>
                      <a:pt x="524" y="796"/>
                      <a:pt x="501" y="811"/>
                    </a:cubicBezTo>
                    <a:cubicBezTo>
                      <a:pt x="494" y="816"/>
                      <a:pt x="478" y="809"/>
                      <a:pt x="467" y="806"/>
                    </a:cubicBezTo>
                    <a:cubicBezTo>
                      <a:pt x="460" y="805"/>
                      <a:pt x="454" y="800"/>
                      <a:pt x="444" y="795"/>
                    </a:cubicBezTo>
                    <a:cubicBezTo>
                      <a:pt x="448" y="804"/>
                      <a:pt x="450" y="809"/>
                      <a:pt x="453" y="817"/>
                    </a:cubicBezTo>
                    <a:cubicBezTo>
                      <a:pt x="436" y="810"/>
                      <a:pt x="424" y="802"/>
                      <a:pt x="421" y="784"/>
                    </a:cubicBezTo>
                    <a:cubicBezTo>
                      <a:pt x="420" y="777"/>
                      <a:pt x="420" y="770"/>
                      <a:pt x="407" y="769"/>
                    </a:cubicBezTo>
                    <a:cubicBezTo>
                      <a:pt x="401" y="769"/>
                      <a:pt x="396" y="752"/>
                      <a:pt x="391" y="742"/>
                    </a:cubicBezTo>
                    <a:cubicBezTo>
                      <a:pt x="387" y="733"/>
                      <a:pt x="382" y="723"/>
                      <a:pt x="378" y="714"/>
                    </a:cubicBezTo>
                    <a:cubicBezTo>
                      <a:pt x="371" y="697"/>
                      <a:pt x="353" y="685"/>
                      <a:pt x="357" y="662"/>
                    </a:cubicBezTo>
                    <a:cubicBezTo>
                      <a:pt x="359" y="654"/>
                      <a:pt x="352" y="644"/>
                      <a:pt x="348" y="633"/>
                    </a:cubicBezTo>
                    <a:cubicBezTo>
                      <a:pt x="357" y="629"/>
                      <a:pt x="365" y="624"/>
                      <a:pt x="376" y="619"/>
                    </a:cubicBezTo>
                    <a:cubicBezTo>
                      <a:pt x="371" y="614"/>
                      <a:pt x="367" y="611"/>
                      <a:pt x="361" y="605"/>
                    </a:cubicBezTo>
                    <a:cubicBezTo>
                      <a:pt x="373" y="603"/>
                      <a:pt x="381" y="601"/>
                      <a:pt x="392" y="599"/>
                    </a:cubicBezTo>
                    <a:cubicBezTo>
                      <a:pt x="389" y="596"/>
                      <a:pt x="387" y="593"/>
                      <a:pt x="383" y="588"/>
                    </a:cubicBezTo>
                    <a:cubicBezTo>
                      <a:pt x="395" y="583"/>
                      <a:pt x="406" y="579"/>
                      <a:pt x="417" y="575"/>
                    </a:cubicBezTo>
                    <a:cubicBezTo>
                      <a:pt x="405" y="553"/>
                      <a:pt x="424" y="553"/>
                      <a:pt x="438" y="547"/>
                    </a:cubicBezTo>
                    <a:cubicBezTo>
                      <a:pt x="432" y="543"/>
                      <a:pt x="428" y="541"/>
                      <a:pt x="423" y="538"/>
                    </a:cubicBezTo>
                    <a:cubicBezTo>
                      <a:pt x="429" y="530"/>
                      <a:pt x="434" y="523"/>
                      <a:pt x="440" y="514"/>
                    </a:cubicBezTo>
                    <a:close/>
                    <a:moveTo>
                      <a:pt x="312" y="372"/>
                    </a:moveTo>
                    <a:cubicBezTo>
                      <a:pt x="291" y="392"/>
                      <a:pt x="272" y="410"/>
                      <a:pt x="253" y="428"/>
                    </a:cubicBezTo>
                    <a:cubicBezTo>
                      <a:pt x="222" y="456"/>
                      <a:pt x="220" y="497"/>
                      <a:pt x="248" y="528"/>
                    </a:cubicBezTo>
                    <a:cubicBezTo>
                      <a:pt x="251" y="531"/>
                      <a:pt x="252" y="536"/>
                      <a:pt x="256" y="546"/>
                    </a:cubicBezTo>
                    <a:cubicBezTo>
                      <a:pt x="276" y="538"/>
                      <a:pt x="296" y="530"/>
                      <a:pt x="317" y="522"/>
                    </a:cubicBezTo>
                    <a:cubicBezTo>
                      <a:pt x="298" y="488"/>
                      <a:pt x="300" y="477"/>
                      <a:pt x="327" y="456"/>
                    </a:cubicBezTo>
                    <a:cubicBezTo>
                      <a:pt x="335" y="450"/>
                      <a:pt x="343" y="444"/>
                      <a:pt x="350" y="436"/>
                    </a:cubicBezTo>
                    <a:cubicBezTo>
                      <a:pt x="361" y="424"/>
                      <a:pt x="358" y="416"/>
                      <a:pt x="341" y="413"/>
                    </a:cubicBezTo>
                    <a:cubicBezTo>
                      <a:pt x="326" y="410"/>
                      <a:pt x="311" y="408"/>
                      <a:pt x="293" y="405"/>
                    </a:cubicBezTo>
                    <a:cubicBezTo>
                      <a:pt x="303" y="396"/>
                      <a:pt x="310" y="390"/>
                      <a:pt x="319" y="383"/>
                    </a:cubicBezTo>
                    <a:cubicBezTo>
                      <a:pt x="318" y="382"/>
                      <a:pt x="315" y="377"/>
                      <a:pt x="312" y="372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83"/>
              <p:cNvSpPr>
                <a:spLocks noEditPoints="1"/>
              </p:cNvSpPr>
              <p:nvPr/>
            </p:nvSpPr>
            <p:spPr bwMode="auto">
              <a:xfrm>
                <a:off x="7032261" y="3624670"/>
                <a:ext cx="510218" cy="712903"/>
              </a:xfrm>
              <a:custGeom>
                <a:avLst/>
                <a:gdLst>
                  <a:gd name="T0" fmla="*/ 569 w 585"/>
                  <a:gd name="T1" fmla="*/ 247 h 817"/>
                  <a:gd name="T2" fmla="*/ 545 w 585"/>
                  <a:gd name="T3" fmla="*/ 270 h 817"/>
                  <a:gd name="T4" fmla="*/ 527 w 585"/>
                  <a:gd name="T5" fmla="*/ 240 h 817"/>
                  <a:gd name="T6" fmla="*/ 444 w 585"/>
                  <a:gd name="T7" fmla="*/ 323 h 817"/>
                  <a:gd name="T8" fmla="*/ 372 w 585"/>
                  <a:gd name="T9" fmla="*/ 269 h 817"/>
                  <a:gd name="T10" fmla="*/ 341 w 585"/>
                  <a:gd name="T11" fmla="*/ 196 h 817"/>
                  <a:gd name="T12" fmla="*/ 351 w 585"/>
                  <a:gd name="T13" fmla="*/ 122 h 817"/>
                  <a:gd name="T14" fmla="*/ 325 w 585"/>
                  <a:gd name="T15" fmla="*/ 218 h 817"/>
                  <a:gd name="T16" fmla="*/ 359 w 585"/>
                  <a:gd name="T17" fmla="*/ 269 h 817"/>
                  <a:gd name="T18" fmla="*/ 364 w 585"/>
                  <a:gd name="T19" fmla="*/ 311 h 817"/>
                  <a:gd name="T20" fmla="*/ 449 w 585"/>
                  <a:gd name="T21" fmla="*/ 354 h 817"/>
                  <a:gd name="T22" fmla="*/ 500 w 585"/>
                  <a:gd name="T23" fmla="*/ 430 h 817"/>
                  <a:gd name="T24" fmla="*/ 489 w 585"/>
                  <a:gd name="T25" fmla="*/ 479 h 817"/>
                  <a:gd name="T26" fmla="*/ 464 w 585"/>
                  <a:gd name="T27" fmla="*/ 528 h 817"/>
                  <a:gd name="T28" fmla="*/ 432 w 585"/>
                  <a:gd name="T29" fmla="*/ 625 h 817"/>
                  <a:gd name="T30" fmla="*/ 381 w 585"/>
                  <a:gd name="T31" fmla="*/ 613 h 817"/>
                  <a:gd name="T32" fmla="*/ 283 w 585"/>
                  <a:gd name="T33" fmla="*/ 590 h 817"/>
                  <a:gd name="T34" fmla="*/ 244 w 585"/>
                  <a:gd name="T35" fmla="*/ 535 h 817"/>
                  <a:gd name="T36" fmla="*/ 189 w 585"/>
                  <a:gd name="T37" fmla="*/ 545 h 817"/>
                  <a:gd name="T38" fmla="*/ 233 w 585"/>
                  <a:gd name="T39" fmla="*/ 599 h 817"/>
                  <a:gd name="T40" fmla="*/ 249 w 585"/>
                  <a:gd name="T41" fmla="*/ 619 h 817"/>
                  <a:gd name="T42" fmla="*/ 239 w 585"/>
                  <a:gd name="T43" fmla="*/ 717 h 817"/>
                  <a:gd name="T44" fmla="*/ 171 w 585"/>
                  <a:gd name="T45" fmla="*/ 816 h 817"/>
                  <a:gd name="T46" fmla="*/ 49 w 585"/>
                  <a:gd name="T47" fmla="*/ 785 h 817"/>
                  <a:gd name="T48" fmla="*/ 214 w 585"/>
                  <a:gd name="T49" fmla="*/ 683 h 817"/>
                  <a:gd name="T50" fmla="*/ 85 w 585"/>
                  <a:gd name="T51" fmla="*/ 614 h 817"/>
                  <a:gd name="T52" fmla="*/ 0 w 585"/>
                  <a:gd name="T53" fmla="*/ 605 h 817"/>
                  <a:gd name="T54" fmla="*/ 29 w 585"/>
                  <a:gd name="T55" fmla="*/ 578 h 817"/>
                  <a:gd name="T56" fmla="*/ 121 w 585"/>
                  <a:gd name="T57" fmla="*/ 505 h 817"/>
                  <a:gd name="T58" fmla="*/ 241 w 585"/>
                  <a:gd name="T59" fmla="*/ 405 h 817"/>
                  <a:gd name="T60" fmla="*/ 289 w 585"/>
                  <a:gd name="T61" fmla="*/ 378 h 817"/>
                  <a:gd name="T62" fmla="*/ 198 w 585"/>
                  <a:gd name="T63" fmla="*/ 345 h 817"/>
                  <a:gd name="T64" fmla="*/ 177 w 585"/>
                  <a:gd name="T65" fmla="*/ 289 h 817"/>
                  <a:gd name="T66" fmla="*/ 255 w 585"/>
                  <a:gd name="T67" fmla="*/ 118 h 817"/>
                  <a:gd name="T68" fmla="*/ 399 w 585"/>
                  <a:gd name="T69" fmla="*/ 40 h 817"/>
                  <a:gd name="T70" fmla="*/ 510 w 585"/>
                  <a:gd name="T71" fmla="*/ 9 h 817"/>
                  <a:gd name="T72" fmla="*/ 578 w 585"/>
                  <a:gd name="T73" fmla="*/ 66 h 817"/>
                  <a:gd name="T74" fmla="*/ 538 w 585"/>
                  <a:gd name="T75" fmla="*/ 93 h 817"/>
                  <a:gd name="T76" fmla="*/ 489 w 585"/>
                  <a:gd name="T77" fmla="*/ 54 h 817"/>
                  <a:gd name="T78" fmla="*/ 423 w 585"/>
                  <a:gd name="T79" fmla="*/ 170 h 817"/>
                  <a:gd name="T80" fmla="*/ 473 w 585"/>
                  <a:gd name="T81" fmla="*/ 75 h 817"/>
                  <a:gd name="T82" fmla="*/ 524 w 585"/>
                  <a:gd name="T83" fmla="*/ 108 h 817"/>
                  <a:gd name="T84" fmla="*/ 552 w 585"/>
                  <a:gd name="T85" fmla="*/ 121 h 817"/>
                  <a:gd name="T86" fmla="*/ 540 w 585"/>
                  <a:gd name="T87" fmla="*/ 155 h 817"/>
                  <a:gd name="T88" fmla="*/ 370 w 585"/>
                  <a:gd name="T89" fmla="*/ 539 h 817"/>
                  <a:gd name="T90" fmla="*/ 307 w 585"/>
                  <a:gd name="T91" fmla="*/ 379 h 817"/>
                  <a:gd name="T92" fmla="*/ 318 w 585"/>
                  <a:gd name="T93" fmla="*/ 429 h 817"/>
                  <a:gd name="T94" fmla="*/ 271 w 585"/>
                  <a:gd name="T95" fmla="*/ 431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85" h="817">
                    <a:moveTo>
                      <a:pt x="563" y="149"/>
                    </a:moveTo>
                    <a:cubicBezTo>
                      <a:pt x="556" y="155"/>
                      <a:pt x="550" y="161"/>
                      <a:pt x="542" y="168"/>
                    </a:cubicBezTo>
                    <a:cubicBezTo>
                      <a:pt x="546" y="172"/>
                      <a:pt x="551" y="176"/>
                      <a:pt x="555" y="179"/>
                    </a:cubicBezTo>
                    <a:cubicBezTo>
                      <a:pt x="580" y="195"/>
                      <a:pt x="585" y="222"/>
                      <a:pt x="569" y="247"/>
                    </a:cubicBezTo>
                    <a:cubicBezTo>
                      <a:pt x="565" y="252"/>
                      <a:pt x="561" y="256"/>
                      <a:pt x="558" y="261"/>
                    </a:cubicBezTo>
                    <a:cubicBezTo>
                      <a:pt x="541" y="289"/>
                      <a:pt x="542" y="296"/>
                      <a:pt x="563" y="321"/>
                    </a:cubicBezTo>
                    <a:cubicBezTo>
                      <a:pt x="565" y="322"/>
                      <a:pt x="566" y="325"/>
                      <a:pt x="568" y="328"/>
                    </a:cubicBezTo>
                    <a:cubicBezTo>
                      <a:pt x="539" y="315"/>
                      <a:pt x="531" y="294"/>
                      <a:pt x="545" y="270"/>
                    </a:cubicBezTo>
                    <a:cubicBezTo>
                      <a:pt x="548" y="263"/>
                      <a:pt x="552" y="257"/>
                      <a:pt x="556" y="251"/>
                    </a:cubicBezTo>
                    <a:cubicBezTo>
                      <a:pt x="579" y="221"/>
                      <a:pt x="574" y="198"/>
                      <a:pt x="538" y="178"/>
                    </a:cubicBezTo>
                    <a:cubicBezTo>
                      <a:pt x="547" y="194"/>
                      <a:pt x="542" y="205"/>
                      <a:pt x="532" y="217"/>
                    </a:cubicBezTo>
                    <a:cubicBezTo>
                      <a:pt x="528" y="223"/>
                      <a:pt x="528" y="232"/>
                      <a:pt x="527" y="240"/>
                    </a:cubicBezTo>
                    <a:cubicBezTo>
                      <a:pt x="523" y="256"/>
                      <a:pt x="520" y="272"/>
                      <a:pt x="516" y="291"/>
                    </a:cubicBezTo>
                    <a:cubicBezTo>
                      <a:pt x="508" y="282"/>
                      <a:pt x="504" y="277"/>
                      <a:pt x="500" y="272"/>
                    </a:cubicBezTo>
                    <a:cubicBezTo>
                      <a:pt x="502" y="274"/>
                      <a:pt x="503" y="276"/>
                      <a:pt x="504" y="278"/>
                    </a:cubicBezTo>
                    <a:cubicBezTo>
                      <a:pt x="484" y="293"/>
                      <a:pt x="464" y="308"/>
                      <a:pt x="444" y="323"/>
                    </a:cubicBezTo>
                    <a:cubicBezTo>
                      <a:pt x="443" y="309"/>
                      <a:pt x="442" y="292"/>
                      <a:pt x="440" y="274"/>
                    </a:cubicBezTo>
                    <a:cubicBezTo>
                      <a:pt x="433" y="276"/>
                      <a:pt x="423" y="279"/>
                      <a:pt x="414" y="282"/>
                    </a:cubicBezTo>
                    <a:cubicBezTo>
                      <a:pt x="414" y="281"/>
                      <a:pt x="414" y="279"/>
                      <a:pt x="414" y="277"/>
                    </a:cubicBezTo>
                    <a:cubicBezTo>
                      <a:pt x="401" y="274"/>
                      <a:pt x="388" y="272"/>
                      <a:pt x="372" y="269"/>
                    </a:cubicBezTo>
                    <a:cubicBezTo>
                      <a:pt x="376" y="264"/>
                      <a:pt x="379" y="260"/>
                      <a:pt x="383" y="255"/>
                    </a:cubicBezTo>
                    <a:cubicBezTo>
                      <a:pt x="372" y="250"/>
                      <a:pt x="362" y="245"/>
                      <a:pt x="351" y="239"/>
                    </a:cubicBezTo>
                    <a:cubicBezTo>
                      <a:pt x="357" y="233"/>
                      <a:pt x="360" y="229"/>
                      <a:pt x="364" y="225"/>
                    </a:cubicBezTo>
                    <a:cubicBezTo>
                      <a:pt x="356" y="216"/>
                      <a:pt x="349" y="207"/>
                      <a:pt x="341" y="196"/>
                    </a:cubicBezTo>
                    <a:cubicBezTo>
                      <a:pt x="351" y="195"/>
                      <a:pt x="356" y="194"/>
                      <a:pt x="364" y="192"/>
                    </a:cubicBezTo>
                    <a:cubicBezTo>
                      <a:pt x="356" y="181"/>
                      <a:pt x="350" y="173"/>
                      <a:pt x="344" y="163"/>
                    </a:cubicBezTo>
                    <a:cubicBezTo>
                      <a:pt x="357" y="157"/>
                      <a:pt x="380" y="154"/>
                      <a:pt x="353" y="139"/>
                    </a:cubicBezTo>
                    <a:cubicBezTo>
                      <a:pt x="351" y="138"/>
                      <a:pt x="354" y="130"/>
                      <a:pt x="351" y="122"/>
                    </a:cubicBezTo>
                    <a:cubicBezTo>
                      <a:pt x="343" y="130"/>
                      <a:pt x="336" y="139"/>
                      <a:pt x="328" y="148"/>
                    </a:cubicBezTo>
                    <a:cubicBezTo>
                      <a:pt x="330" y="155"/>
                      <a:pt x="333" y="164"/>
                      <a:pt x="337" y="175"/>
                    </a:cubicBezTo>
                    <a:cubicBezTo>
                      <a:pt x="330" y="175"/>
                      <a:pt x="326" y="175"/>
                      <a:pt x="321" y="175"/>
                    </a:cubicBezTo>
                    <a:cubicBezTo>
                      <a:pt x="310" y="189"/>
                      <a:pt x="346" y="200"/>
                      <a:pt x="325" y="218"/>
                    </a:cubicBezTo>
                    <a:cubicBezTo>
                      <a:pt x="328" y="222"/>
                      <a:pt x="332" y="228"/>
                      <a:pt x="336" y="233"/>
                    </a:cubicBezTo>
                    <a:cubicBezTo>
                      <a:pt x="332" y="237"/>
                      <a:pt x="327" y="240"/>
                      <a:pt x="323" y="243"/>
                    </a:cubicBezTo>
                    <a:cubicBezTo>
                      <a:pt x="327" y="247"/>
                      <a:pt x="331" y="251"/>
                      <a:pt x="335" y="254"/>
                    </a:cubicBezTo>
                    <a:cubicBezTo>
                      <a:pt x="342" y="259"/>
                      <a:pt x="349" y="263"/>
                      <a:pt x="359" y="269"/>
                    </a:cubicBezTo>
                    <a:cubicBezTo>
                      <a:pt x="350" y="273"/>
                      <a:pt x="345" y="275"/>
                      <a:pt x="334" y="279"/>
                    </a:cubicBezTo>
                    <a:cubicBezTo>
                      <a:pt x="347" y="283"/>
                      <a:pt x="354" y="285"/>
                      <a:pt x="361" y="287"/>
                    </a:cubicBezTo>
                    <a:cubicBezTo>
                      <a:pt x="368" y="290"/>
                      <a:pt x="374" y="293"/>
                      <a:pt x="383" y="296"/>
                    </a:cubicBezTo>
                    <a:cubicBezTo>
                      <a:pt x="375" y="302"/>
                      <a:pt x="370" y="306"/>
                      <a:pt x="364" y="311"/>
                    </a:cubicBezTo>
                    <a:cubicBezTo>
                      <a:pt x="381" y="316"/>
                      <a:pt x="396" y="322"/>
                      <a:pt x="413" y="327"/>
                    </a:cubicBezTo>
                    <a:cubicBezTo>
                      <a:pt x="406" y="334"/>
                      <a:pt x="403" y="337"/>
                      <a:pt x="398" y="342"/>
                    </a:cubicBezTo>
                    <a:cubicBezTo>
                      <a:pt x="416" y="344"/>
                      <a:pt x="432" y="347"/>
                      <a:pt x="449" y="349"/>
                    </a:cubicBezTo>
                    <a:cubicBezTo>
                      <a:pt x="449" y="351"/>
                      <a:pt x="449" y="352"/>
                      <a:pt x="449" y="354"/>
                    </a:cubicBezTo>
                    <a:cubicBezTo>
                      <a:pt x="443" y="359"/>
                      <a:pt x="437" y="365"/>
                      <a:pt x="429" y="370"/>
                    </a:cubicBezTo>
                    <a:cubicBezTo>
                      <a:pt x="448" y="373"/>
                      <a:pt x="464" y="376"/>
                      <a:pt x="480" y="378"/>
                    </a:cubicBezTo>
                    <a:cubicBezTo>
                      <a:pt x="488" y="403"/>
                      <a:pt x="458" y="386"/>
                      <a:pt x="457" y="402"/>
                    </a:cubicBezTo>
                    <a:cubicBezTo>
                      <a:pt x="470" y="410"/>
                      <a:pt x="483" y="419"/>
                      <a:pt x="500" y="430"/>
                    </a:cubicBezTo>
                    <a:cubicBezTo>
                      <a:pt x="485" y="435"/>
                      <a:pt x="475" y="438"/>
                      <a:pt x="467" y="441"/>
                    </a:cubicBezTo>
                    <a:cubicBezTo>
                      <a:pt x="481" y="453"/>
                      <a:pt x="493" y="464"/>
                      <a:pt x="505" y="474"/>
                    </a:cubicBezTo>
                    <a:cubicBezTo>
                      <a:pt x="504" y="476"/>
                      <a:pt x="503" y="478"/>
                      <a:pt x="501" y="480"/>
                    </a:cubicBezTo>
                    <a:cubicBezTo>
                      <a:pt x="497" y="480"/>
                      <a:pt x="493" y="478"/>
                      <a:pt x="489" y="479"/>
                    </a:cubicBezTo>
                    <a:cubicBezTo>
                      <a:pt x="485" y="479"/>
                      <a:pt x="481" y="481"/>
                      <a:pt x="478" y="484"/>
                    </a:cubicBezTo>
                    <a:cubicBezTo>
                      <a:pt x="477" y="486"/>
                      <a:pt x="480" y="492"/>
                      <a:pt x="482" y="494"/>
                    </a:cubicBezTo>
                    <a:cubicBezTo>
                      <a:pt x="495" y="509"/>
                      <a:pt x="499" y="524"/>
                      <a:pt x="486" y="541"/>
                    </a:cubicBezTo>
                    <a:cubicBezTo>
                      <a:pt x="479" y="537"/>
                      <a:pt x="471" y="532"/>
                      <a:pt x="464" y="528"/>
                    </a:cubicBezTo>
                    <a:cubicBezTo>
                      <a:pt x="472" y="551"/>
                      <a:pt x="481" y="572"/>
                      <a:pt x="464" y="594"/>
                    </a:cubicBezTo>
                    <a:cubicBezTo>
                      <a:pt x="458" y="586"/>
                      <a:pt x="453" y="579"/>
                      <a:pt x="447" y="572"/>
                    </a:cubicBezTo>
                    <a:cubicBezTo>
                      <a:pt x="446" y="573"/>
                      <a:pt x="444" y="573"/>
                      <a:pt x="442" y="574"/>
                    </a:cubicBezTo>
                    <a:cubicBezTo>
                      <a:pt x="439" y="591"/>
                      <a:pt x="436" y="608"/>
                      <a:pt x="432" y="625"/>
                    </a:cubicBezTo>
                    <a:cubicBezTo>
                      <a:pt x="431" y="624"/>
                      <a:pt x="429" y="624"/>
                      <a:pt x="427" y="624"/>
                    </a:cubicBezTo>
                    <a:cubicBezTo>
                      <a:pt x="424" y="618"/>
                      <a:pt x="421" y="611"/>
                      <a:pt x="417" y="600"/>
                    </a:cubicBezTo>
                    <a:cubicBezTo>
                      <a:pt x="407" y="616"/>
                      <a:pt x="400" y="629"/>
                      <a:pt x="390" y="646"/>
                    </a:cubicBezTo>
                    <a:cubicBezTo>
                      <a:pt x="387" y="634"/>
                      <a:pt x="384" y="625"/>
                      <a:pt x="381" y="613"/>
                    </a:cubicBezTo>
                    <a:cubicBezTo>
                      <a:pt x="366" y="630"/>
                      <a:pt x="357" y="650"/>
                      <a:pt x="335" y="644"/>
                    </a:cubicBezTo>
                    <a:cubicBezTo>
                      <a:pt x="338" y="635"/>
                      <a:pt x="342" y="626"/>
                      <a:pt x="347" y="615"/>
                    </a:cubicBezTo>
                    <a:cubicBezTo>
                      <a:pt x="326" y="617"/>
                      <a:pt x="310" y="618"/>
                      <a:pt x="292" y="619"/>
                    </a:cubicBezTo>
                    <a:cubicBezTo>
                      <a:pt x="304" y="599"/>
                      <a:pt x="302" y="595"/>
                      <a:pt x="283" y="590"/>
                    </a:cubicBezTo>
                    <a:cubicBezTo>
                      <a:pt x="276" y="588"/>
                      <a:pt x="268" y="585"/>
                      <a:pt x="258" y="582"/>
                    </a:cubicBezTo>
                    <a:cubicBezTo>
                      <a:pt x="265" y="576"/>
                      <a:pt x="269" y="572"/>
                      <a:pt x="274" y="568"/>
                    </a:cubicBezTo>
                    <a:cubicBezTo>
                      <a:pt x="263" y="562"/>
                      <a:pt x="253" y="557"/>
                      <a:pt x="245" y="553"/>
                    </a:cubicBezTo>
                    <a:cubicBezTo>
                      <a:pt x="245" y="546"/>
                      <a:pt x="247" y="538"/>
                      <a:pt x="244" y="535"/>
                    </a:cubicBezTo>
                    <a:cubicBezTo>
                      <a:pt x="236" y="525"/>
                      <a:pt x="218" y="527"/>
                      <a:pt x="213" y="511"/>
                    </a:cubicBezTo>
                    <a:cubicBezTo>
                      <a:pt x="212" y="509"/>
                      <a:pt x="196" y="511"/>
                      <a:pt x="183" y="511"/>
                    </a:cubicBezTo>
                    <a:cubicBezTo>
                      <a:pt x="189" y="521"/>
                      <a:pt x="194" y="528"/>
                      <a:pt x="200" y="537"/>
                    </a:cubicBezTo>
                    <a:cubicBezTo>
                      <a:pt x="197" y="540"/>
                      <a:pt x="193" y="542"/>
                      <a:pt x="189" y="545"/>
                    </a:cubicBezTo>
                    <a:cubicBezTo>
                      <a:pt x="198" y="551"/>
                      <a:pt x="206" y="557"/>
                      <a:pt x="216" y="563"/>
                    </a:cubicBezTo>
                    <a:cubicBezTo>
                      <a:pt x="211" y="566"/>
                      <a:pt x="208" y="568"/>
                      <a:pt x="202" y="572"/>
                    </a:cubicBezTo>
                    <a:cubicBezTo>
                      <a:pt x="216" y="577"/>
                      <a:pt x="227" y="582"/>
                      <a:pt x="240" y="587"/>
                    </a:cubicBezTo>
                    <a:cubicBezTo>
                      <a:pt x="237" y="591"/>
                      <a:pt x="236" y="595"/>
                      <a:pt x="233" y="599"/>
                    </a:cubicBezTo>
                    <a:cubicBezTo>
                      <a:pt x="242" y="601"/>
                      <a:pt x="250" y="602"/>
                      <a:pt x="258" y="604"/>
                    </a:cubicBezTo>
                    <a:cubicBezTo>
                      <a:pt x="260" y="605"/>
                      <a:pt x="261" y="607"/>
                      <a:pt x="263" y="609"/>
                    </a:cubicBezTo>
                    <a:cubicBezTo>
                      <a:pt x="256" y="609"/>
                      <a:pt x="249" y="608"/>
                      <a:pt x="242" y="608"/>
                    </a:cubicBezTo>
                    <a:cubicBezTo>
                      <a:pt x="244" y="611"/>
                      <a:pt x="247" y="615"/>
                      <a:pt x="249" y="619"/>
                    </a:cubicBezTo>
                    <a:cubicBezTo>
                      <a:pt x="258" y="623"/>
                      <a:pt x="266" y="628"/>
                      <a:pt x="273" y="631"/>
                    </a:cubicBezTo>
                    <a:cubicBezTo>
                      <a:pt x="273" y="638"/>
                      <a:pt x="273" y="644"/>
                      <a:pt x="273" y="649"/>
                    </a:cubicBezTo>
                    <a:cubicBezTo>
                      <a:pt x="272" y="659"/>
                      <a:pt x="273" y="670"/>
                      <a:pt x="269" y="678"/>
                    </a:cubicBezTo>
                    <a:cubicBezTo>
                      <a:pt x="260" y="692"/>
                      <a:pt x="248" y="704"/>
                      <a:pt x="239" y="717"/>
                    </a:cubicBezTo>
                    <a:cubicBezTo>
                      <a:pt x="235" y="723"/>
                      <a:pt x="233" y="730"/>
                      <a:pt x="232" y="737"/>
                    </a:cubicBezTo>
                    <a:cubicBezTo>
                      <a:pt x="231" y="753"/>
                      <a:pt x="229" y="767"/>
                      <a:pt x="209" y="770"/>
                    </a:cubicBezTo>
                    <a:cubicBezTo>
                      <a:pt x="207" y="771"/>
                      <a:pt x="204" y="779"/>
                      <a:pt x="203" y="783"/>
                    </a:cubicBezTo>
                    <a:cubicBezTo>
                      <a:pt x="201" y="801"/>
                      <a:pt x="189" y="809"/>
                      <a:pt x="171" y="816"/>
                    </a:cubicBezTo>
                    <a:cubicBezTo>
                      <a:pt x="175" y="808"/>
                      <a:pt x="177" y="803"/>
                      <a:pt x="180" y="795"/>
                    </a:cubicBezTo>
                    <a:cubicBezTo>
                      <a:pt x="167" y="801"/>
                      <a:pt x="157" y="805"/>
                      <a:pt x="147" y="810"/>
                    </a:cubicBezTo>
                    <a:cubicBezTo>
                      <a:pt x="130" y="817"/>
                      <a:pt x="118" y="804"/>
                      <a:pt x="103" y="800"/>
                    </a:cubicBezTo>
                    <a:cubicBezTo>
                      <a:pt x="86" y="796"/>
                      <a:pt x="68" y="790"/>
                      <a:pt x="49" y="785"/>
                    </a:cubicBezTo>
                    <a:cubicBezTo>
                      <a:pt x="53" y="780"/>
                      <a:pt x="57" y="773"/>
                      <a:pt x="63" y="767"/>
                    </a:cubicBezTo>
                    <a:cubicBezTo>
                      <a:pt x="74" y="755"/>
                      <a:pt x="83" y="739"/>
                      <a:pt x="97" y="732"/>
                    </a:cubicBezTo>
                    <a:cubicBezTo>
                      <a:pt x="126" y="717"/>
                      <a:pt x="148" y="680"/>
                      <a:pt x="190" y="696"/>
                    </a:cubicBezTo>
                    <a:cubicBezTo>
                      <a:pt x="198" y="699"/>
                      <a:pt x="211" y="698"/>
                      <a:pt x="214" y="683"/>
                    </a:cubicBezTo>
                    <a:cubicBezTo>
                      <a:pt x="218" y="664"/>
                      <a:pt x="212" y="651"/>
                      <a:pt x="196" y="643"/>
                    </a:cubicBezTo>
                    <a:cubicBezTo>
                      <a:pt x="183" y="635"/>
                      <a:pt x="168" y="630"/>
                      <a:pt x="157" y="620"/>
                    </a:cubicBezTo>
                    <a:cubicBezTo>
                      <a:pt x="145" y="610"/>
                      <a:pt x="137" y="596"/>
                      <a:pt x="127" y="583"/>
                    </a:cubicBezTo>
                    <a:cubicBezTo>
                      <a:pt x="120" y="602"/>
                      <a:pt x="102" y="607"/>
                      <a:pt x="85" y="614"/>
                    </a:cubicBezTo>
                    <a:cubicBezTo>
                      <a:pt x="74" y="619"/>
                      <a:pt x="67" y="628"/>
                      <a:pt x="58" y="635"/>
                    </a:cubicBezTo>
                    <a:cubicBezTo>
                      <a:pt x="67" y="644"/>
                      <a:pt x="73" y="650"/>
                      <a:pt x="79" y="656"/>
                    </a:cubicBezTo>
                    <a:cubicBezTo>
                      <a:pt x="75" y="659"/>
                      <a:pt x="70" y="662"/>
                      <a:pt x="65" y="666"/>
                    </a:cubicBezTo>
                    <a:cubicBezTo>
                      <a:pt x="43" y="645"/>
                      <a:pt x="22" y="625"/>
                      <a:pt x="0" y="605"/>
                    </a:cubicBezTo>
                    <a:cubicBezTo>
                      <a:pt x="6" y="598"/>
                      <a:pt x="11" y="593"/>
                      <a:pt x="16" y="586"/>
                    </a:cubicBezTo>
                    <a:cubicBezTo>
                      <a:pt x="19" y="589"/>
                      <a:pt x="22" y="593"/>
                      <a:pt x="26" y="597"/>
                    </a:cubicBezTo>
                    <a:cubicBezTo>
                      <a:pt x="26" y="591"/>
                      <a:pt x="26" y="586"/>
                      <a:pt x="27" y="579"/>
                    </a:cubicBezTo>
                    <a:cubicBezTo>
                      <a:pt x="27" y="579"/>
                      <a:pt x="28" y="578"/>
                      <a:pt x="29" y="578"/>
                    </a:cubicBezTo>
                    <a:cubicBezTo>
                      <a:pt x="40" y="576"/>
                      <a:pt x="51" y="574"/>
                      <a:pt x="67" y="571"/>
                    </a:cubicBezTo>
                    <a:cubicBezTo>
                      <a:pt x="60" y="585"/>
                      <a:pt x="56" y="593"/>
                      <a:pt x="50" y="604"/>
                    </a:cubicBezTo>
                    <a:cubicBezTo>
                      <a:pt x="73" y="597"/>
                      <a:pt x="77" y="579"/>
                      <a:pt x="82" y="564"/>
                    </a:cubicBezTo>
                    <a:cubicBezTo>
                      <a:pt x="89" y="540"/>
                      <a:pt x="98" y="518"/>
                      <a:pt x="121" y="505"/>
                    </a:cubicBezTo>
                    <a:cubicBezTo>
                      <a:pt x="127" y="502"/>
                      <a:pt x="129" y="492"/>
                      <a:pt x="134" y="486"/>
                    </a:cubicBezTo>
                    <a:cubicBezTo>
                      <a:pt x="154" y="453"/>
                      <a:pt x="183" y="441"/>
                      <a:pt x="223" y="453"/>
                    </a:cubicBezTo>
                    <a:cubicBezTo>
                      <a:pt x="208" y="424"/>
                      <a:pt x="245" y="426"/>
                      <a:pt x="248" y="407"/>
                    </a:cubicBezTo>
                    <a:cubicBezTo>
                      <a:pt x="245" y="406"/>
                      <a:pt x="243" y="406"/>
                      <a:pt x="241" y="405"/>
                    </a:cubicBezTo>
                    <a:cubicBezTo>
                      <a:pt x="236" y="403"/>
                      <a:pt x="229" y="402"/>
                      <a:pt x="225" y="399"/>
                    </a:cubicBezTo>
                    <a:cubicBezTo>
                      <a:pt x="223" y="398"/>
                      <a:pt x="225" y="388"/>
                      <a:pt x="227" y="387"/>
                    </a:cubicBezTo>
                    <a:cubicBezTo>
                      <a:pt x="233" y="386"/>
                      <a:pt x="239" y="386"/>
                      <a:pt x="244" y="388"/>
                    </a:cubicBezTo>
                    <a:cubicBezTo>
                      <a:pt x="261" y="391"/>
                      <a:pt x="276" y="390"/>
                      <a:pt x="289" y="378"/>
                    </a:cubicBezTo>
                    <a:cubicBezTo>
                      <a:pt x="294" y="374"/>
                      <a:pt x="300" y="371"/>
                      <a:pt x="305" y="369"/>
                    </a:cubicBezTo>
                    <a:cubicBezTo>
                      <a:pt x="285" y="334"/>
                      <a:pt x="265" y="298"/>
                      <a:pt x="244" y="263"/>
                    </a:cubicBezTo>
                    <a:cubicBezTo>
                      <a:pt x="227" y="279"/>
                      <a:pt x="206" y="297"/>
                      <a:pt x="187" y="313"/>
                    </a:cubicBezTo>
                    <a:cubicBezTo>
                      <a:pt x="190" y="327"/>
                      <a:pt x="219" y="329"/>
                      <a:pt x="198" y="345"/>
                    </a:cubicBezTo>
                    <a:cubicBezTo>
                      <a:pt x="185" y="334"/>
                      <a:pt x="173" y="324"/>
                      <a:pt x="161" y="315"/>
                    </a:cubicBezTo>
                    <a:cubicBezTo>
                      <a:pt x="143" y="302"/>
                      <a:pt x="138" y="290"/>
                      <a:pt x="148" y="272"/>
                    </a:cubicBezTo>
                    <a:cubicBezTo>
                      <a:pt x="156" y="258"/>
                      <a:pt x="170" y="252"/>
                      <a:pt x="187" y="263"/>
                    </a:cubicBezTo>
                    <a:cubicBezTo>
                      <a:pt x="184" y="271"/>
                      <a:pt x="181" y="280"/>
                      <a:pt x="177" y="289"/>
                    </a:cubicBezTo>
                    <a:cubicBezTo>
                      <a:pt x="179" y="290"/>
                      <a:pt x="181" y="291"/>
                      <a:pt x="183" y="292"/>
                    </a:cubicBezTo>
                    <a:cubicBezTo>
                      <a:pt x="190" y="279"/>
                      <a:pt x="197" y="265"/>
                      <a:pt x="204" y="251"/>
                    </a:cubicBezTo>
                    <a:cubicBezTo>
                      <a:pt x="205" y="248"/>
                      <a:pt x="205" y="243"/>
                      <a:pt x="207" y="240"/>
                    </a:cubicBezTo>
                    <a:cubicBezTo>
                      <a:pt x="234" y="203"/>
                      <a:pt x="237" y="158"/>
                      <a:pt x="255" y="118"/>
                    </a:cubicBezTo>
                    <a:cubicBezTo>
                      <a:pt x="264" y="95"/>
                      <a:pt x="281" y="76"/>
                      <a:pt x="302" y="58"/>
                    </a:cubicBezTo>
                    <a:cubicBezTo>
                      <a:pt x="322" y="42"/>
                      <a:pt x="339" y="38"/>
                      <a:pt x="361" y="39"/>
                    </a:cubicBezTo>
                    <a:cubicBezTo>
                      <a:pt x="367" y="39"/>
                      <a:pt x="373" y="42"/>
                      <a:pt x="378" y="42"/>
                    </a:cubicBezTo>
                    <a:cubicBezTo>
                      <a:pt x="385" y="43"/>
                      <a:pt x="392" y="41"/>
                      <a:pt x="399" y="40"/>
                    </a:cubicBezTo>
                    <a:cubicBezTo>
                      <a:pt x="408" y="38"/>
                      <a:pt x="417" y="35"/>
                      <a:pt x="427" y="35"/>
                    </a:cubicBezTo>
                    <a:cubicBezTo>
                      <a:pt x="446" y="33"/>
                      <a:pt x="466" y="31"/>
                      <a:pt x="484" y="30"/>
                    </a:cubicBezTo>
                    <a:cubicBezTo>
                      <a:pt x="487" y="17"/>
                      <a:pt x="489" y="8"/>
                      <a:pt x="491" y="0"/>
                    </a:cubicBezTo>
                    <a:cubicBezTo>
                      <a:pt x="500" y="4"/>
                      <a:pt x="505" y="7"/>
                      <a:pt x="510" y="9"/>
                    </a:cubicBezTo>
                    <a:cubicBezTo>
                      <a:pt x="508" y="12"/>
                      <a:pt x="505" y="17"/>
                      <a:pt x="500" y="27"/>
                    </a:cubicBezTo>
                    <a:cubicBezTo>
                      <a:pt x="527" y="28"/>
                      <a:pt x="551" y="29"/>
                      <a:pt x="575" y="30"/>
                    </a:cubicBezTo>
                    <a:cubicBezTo>
                      <a:pt x="575" y="51"/>
                      <a:pt x="556" y="47"/>
                      <a:pt x="542" y="56"/>
                    </a:cubicBezTo>
                    <a:cubicBezTo>
                      <a:pt x="554" y="59"/>
                      <a:pt x="566" y="62"/>
                      <a:pt x="578" y="66"/>
                    </a:cubicBezTo>
                    <a:cubicBezTo>
                      <a:pt x="573" y="86"/>
                      <a:pt x="563" y="90"/>
                      <a:pt x="546" y="77"/>
                    </a:cubicBezTo>
                    <a:cubicBezTo>
                      <a:pt x="539" y="71"/>
                      <a:pt x="531" y="66"/>
                      <a:pt x="522" y="63"/>
                    </a:cubicBezTo>
                    <a:cubicBezTo>
                      <a:pt x="530" y="72"/>
                      <a:pt x="537" y="80"/>
                      <a:pt x="522" y="88"/>
                    </a:cubicBezTo>
                    <a:cubicBezTo>
                      <a:pt x="528" y="90"/>
                      <a:pt x="533" y="91"/>
                      <a:pt x="538" y="93"/>
                    </a:cubicBezTo>
                    <a:cubicBezTo>
                      <a:pt x="537" y="94"/>
                      <a:pt x="537" y="96"/>
                      <a:pt x="537" y="97"/>
                    </a:cubicBezTo>
                    <a:cubicBezTo>
                      <a:pt x="530" y="97"/>
                      <a:pt x="523" y="97"/>
                      <a:pt x="515" y="97"/>
                    </a:cubicBezTo>
                    <a:cubicBezTo>
                      <a:pt x="515" y="89"/>
                      <a:pt x="515" y="81"/>
                      <a:pt x="515" y="73"/>
                    </a:cubicBezTo>
                    <a:cubicBezTo>
                      <a:pt x="514" y="57"/>
                      <a:pt x="504" y="49"/>
                      <a:pt x="489" y="54"/>
                    </a:cubicBezTo>
                    <a:cubicBezTo>
                      <a:pt x="469" y="59"/>
                      <a:pt x="449" y="65"/>
                      <a:pt x="430" y="73"/>
                    </a:cubicBezTo>
                    <a:cubicBezTo>
                      <a:pt x="425" y="75"/>
                      <a:pt x="419" y="82"/>
                      <a:pt x="419" y="87"/>
                    </a:cubicBezTo>
                    <a:cubicBezTo>
                      <a:pt x="418" y="113"/>
                      <a:pt x="419" y="139"/>
                      <a:pt x="420" y="165"/>
                    </a:cubicBezTo>
                    <a:cubicBezTo>
                      <a:pt x="420" y="166"/>
                      <a:pt x="421" y="167"/>
                      <a:pt x="423" y="170"/>
                    </a:cubicBezTo>
                    <a:cubicBezTo>
                      <a:pt x="431" y="163"/>
                      <a:pt x="439" y="157"/>
                      <a:pt x="447" y="150"/>
                    </a:cubicBezTo>
                    <a:cubicBezTo>
                      <a:pt x="444" y="147"/>
                      <a:pt x="441" y="145"/>
                      <a:pt x="437" y="141"/>
                    </a:cubicBezTo>
                    <a:cubicBezTo>
                      <a:pt x="446" y="136"/>
                      <a:pt x="453" y="133"/>
                      <a:pt x="461" y="128"/>
                    </a:cubicBezTo>
                    <a:cubicBezTo>
                      <a:pt x="443" y="108"/>
                      <a:pt x="459" y="94"/>
                      <a:pt x="473" y="75"/>
                    </a:cubicBezTo>
                    <a:cubicBezTo>
                      <a:pt x="484" y="85"/>
                      <a:pt x="495" y="94"/>
                      <a:pt x="508" y="107"/>
                    </a:cubicBezTo>
                    <a:cubicBezTo>
                      <a:pt x="496" y="111"/>
                      <a:pt x="490" y="113"/>
                      <a:pt x="483" y="115"/>
                    </a:cubicBezTo>
                    <a:cubicBezTo>
                      <a:pt x="483" y="121"/>
                      <a:pt x="483" y="127"/>
                      <a:pt x="483" y="137"/>
                    </a:cubicBezTo>
                    <a:cubicBezTo>
                      <a:pt x="498" y="126"/>
                      <a:pt x="511" y="117"/>
                      <a:pt x="524" y="108"/>
                    </a:cubicBezTo>
                    <a:cubicBezTo>
                      <a:pt x="525" y="108"/>
                      <a:pt x="526" y="109"/>
                      <a:pt x="527" y="110"/>
                    </a:cubicBezTo>
                    <a:cubicBezTo>
                      <a:pt x="515" y="125"/>
                      <a:pt x="504" y="141"/>
                      <a:pt x="490" y="159"/>
                    </a:cubicBezTo>
                    <a:cubicBezTo>
                      <a:pt x="518" y="162"/>
                      <a:pt x="519" y="140"/>
                      <a:pt x="529" y="130"/>
                    </a:cubicBezTo>
                    <a:cubicBezTo>
                      <a:pt x="537" y="127"/>
                      <a:pt x="544" y="124"/>
                      <a:pt x="552" y="121"/>
                    </a:cubicBezTo>
                    <a:cubicBezTo>
                      <a:pt x="556" y="120"/>
                      <a:pt x="560" y="120"/>
                      <a:pt x="564" y="120"/>
                    </a:cubicBezTo>
                    <a:cubicBezTo>
                      <a:pt x="563" y="125"/>
                      <a:pt x="564" y="132"/>
                      <a:pt x="562" y="133"/>
                    </a:cubicBezTo>
                    <a:cubicBezTo>
                      <a:pt x="553" y="137"/>
                      <a:pt x="543" y="138"/>
                      <a:pt x="532" y="141"/>
                    </a:cubicBezTo>
                    <a:cubicBezTo>
                      <a:pt x="534" y="145"/>
                      <a:pt x="537" y="149"/>
                      <a:pt x="540" y="155"/>
                    </a:cubicBezTo>
                    <a:cubicBezTo>
                      <a:pt x="545" y="138"/>
                      <a:pt x="553" y="136"/>
                      <a:pt x="563" y="150"/>
                    </a:cubicBezTo>
                    <a:lnTo>
                      <a:pt x="563" y="149"/>
                    </a:lnTo>
                    <a:close/>
                    <a:moveTo>
                      <a:pt x="368" y="546"/>
                    </a:moveTo>
                    <a:cubicBezTo>
                      <a:pt x="369" y="544"/>
                      <a:pt x="369" y="541"/>
                      <a:pt x="370" y="539"/>
                    </a:cubicBezTo>
                    <a:cubicBezTo>
                      <a:pt x="373" y="534"/>
                      <a:pt x="376" y="529"/>
                      <a:pt x="380" y="525"/>
                    </a:cubicBezTo>
                    <a:cubicBezTo>
                      <a:pt x="396" y="500"/>
                      <a:pt x="404" y="455"/>
                      <a:pt x="375" y="431"/>
                    </a:cubicBezTo>
                    <a:cubicBezTo>
                      <a:pt x="354" y="413"/>
                      <a:pt x="335" y="392"/>
                      <a:pt x="314" y="372"/>
                    </a:cubicBezTo>
                    <a:cubicBezTo>
                      <a:pt x="312" y="373"/>
                      <a:pt x="309" y="376"/>
                      <a:pt x="307" y="379"/>
                    </a:cubicBezTo>
                    <a:cubicBezTo>
                      <a:pt x="305" y="380"/>
                      <a:pt x="304" y="383"/>
                      <a:pt x="304" y="383"/>
                    </a:cubicBezTo>
                    <a:cubicBezTo>
                      <a:pt x="313" y="390"/>
                      <a:pt x="321" y="396"/>
                      <a:pt x="332" y="405"/>
                    </a:cubicBezTo>
                    <a:cubicBezTo>
                      <a:pt x="321" y="406"/>
                      <a:pt x="315" y="407"/>
                      <a:pt x="311" y="407"/>
                    </a:cubicBezTo>
                    <a:cubicBezTo>
                      <a:pt x="313" y="415"/>
                      <a:pt x="316" y="422"/>
                      <a:pt x="318" y="429"/>
                    </a:cubicBezTo>
                    <a:cubicBezTo>
                      <a:pt x="317" y="431"/>
                      <a:pt x="315" y="432"/>
                      <a:pt x="314" y="434"/>
                    </a:cubicBezTo>
                    <a:cubicBezTo>
                      <a:pt x="306" y="428"/>
                      <a:pt x="298" y="422"/>
                      <a:pt x="289" y="418"/>
                    </a:cubicBezTo>
                    <a:cubicBezTo>
                      <a:pt x="284" y="415"/>
                      <a:pt x="278" y="415"/>
                      <a:pt x="273" y="414"/>
                    </a:cubicBezTo>
                    <a:cubicBezTo>
                      <a:pt x="272" y="420"/>
                      <a:pt x="269" y="428"/>
                      <a:pt x="271" y="431"/>
                    </a:cubicBezTo>
                    <a:cubicBezTo>
                      <a:pt x="278" y="440"/>
                      <a:pt x="287" y="449"/>
                      <a:pt x="297" y="456"/>
                    </a:cubicBezTo>
                    <a:cubicBezTo>
                      <a:pt x="324" y="477"/>
                      <a:pt x="326" y="487"/>
                      <a:pt x="308" y="522"/>
                    </a:cubicBezTo>
                    <a:cubicBezTo>
                      <a:pt x="328" y="530"/>
                      <a:pt x="348" y="538"/>
                      <a:pt x="368" y="546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84"/>
              <p:cNvSpPr>
                <a:spLocks noEditPoints="1"/>
              </p:cNvSpPr>
              <p:nvPr/>
            </p:nvSpPr>
            <p:spPr bwMode="auto">
              <a:xfrm>
                <a:off x="7436892" y="3305322"/>
                <a:ext cx="239234" cy="305319"/>
              </a:xfrm>
              <a:custGeom>
                <a:avLst/>
                <a:gdLst>
                  <a:gd name="T0" fmla="*/ 121 w 274"/>
                  <a:gd name="T1" fmla="*/ 313 h 350"/>
                  <a:gd name="T2" fmla="*/ 207 w 274"/>
                  <a:gd name="T3" fmla="*/ 321 h 350"/>
                  <a:gd name="T4" fmla="*/ 100 w 274"/>
                  <a:gd name="T5" fmla="*/ 319 h 350"/>
                  <a:gd name="T6" fmla="*/ 33 w 274"/>
                  <a:gd name="T7" fmla="*/ 259 h 350"/>
                  <a:gd name="T8" fmla="*/ 4 w 274"/>
                  <a:gd name="T9" fmla="*/ 230 h 350"/>
                  <a:gd name="T10" fmla="*/ 5 w 274"/>
                  <a:gd name="T11" fmla="*/ 119 h 350"/>
                  <a:gd name="T12" fmla="*/ 35 w 274"/>
                  <a:gd name="T13" fmla="*/ 88 h 350"/>
                  <a:gd name="T14" fmla="*/ 51 w 274"/>
                  <a:gd name="T15" fmla="*/ 38 h 350"/>
                  <a:gd name="T16" fmla="*/ 153 w 274"/>
                  <a:gd name="T17" fmla="*/ 13 h 350"/>
                  <a:gd name="T18" fmla="*/ 207 w 274"/>
                  <a:gd name="T19" fmla="*/ 24 h 350"/>
                  <a:gd name="T20" fmla="*/ 153 w 274"/>
                  <a:gd name="T21" fmla="*/ 32 h 350"/>
                  <a:gd name="T22" fmla="*/ 137 w 274"/>
                  <a:gd name="T23" fmla="*/ 66 h 350"/>
                  <a:gd name="T24" fmla="*/ 237 w 274"/>
                  <a:gd name="T25" fmla="*/ 61 h 350"/>
                  <a:gd name="T26" fmla="*/ 242 w 274"/>
                  <a:gd name="T27" fmla="*/ 76 h 350"/>
                  <a:gd name="T28" fmla="*/ 207 w 274"/>
                  <a:gd name="T29" fmla="*/ 82 h 350"/>
                  <a:gd name="T30" fmla="*/ 165 w 274"/>
                  <a:gd name="T31" fmla="*/ 128 h 350"/>
                  <a:gd name="T32" fmla="*/ 230 w 274"/>
                  <a:gd name="T33" fmla="*/ 118 h 350"/>
                  <a:gd name="T34" fmla="*/ 178 w 274"/>
                  <a:gd name="T35" fmla="*/ 203 h 350"/>
                  <a:gd name="T36" fmla="*/ 228 w 274"/>
                  <a:gd name="T37" fmla="*/ 233 h 350"/>
                  <a:gd name="T38" fmla="*/ 168 w 274"/>
                  <a:gd name="T39" fmla="*/ 224 h 350"/>
                  <a:gd name="T40" fmla="*/ 207 w 274"/>
                  <a:gd name="T41" fmla="*/ 261 h 350"/>
                  <a:gd name="T42" fmla="*/ 273 w 274"/>
                  <a:gd name="T43" fmla="*/ 292 h 350"/>
                  <a:gd name="T44" fmla="*/ 159 w 274"/>
                  <a:gd name="T45" fmla="*/ 281 h 350"/>
                  <a:gd name="T46" fmla="*/ 112 w 274"/>
                  <a:gd name="T47" fmla="*/ 300 h 350"/>
                  <a:gd name="T48" fmla="*/ 98 w 274"/>
                  <a:gd name="T49" fmla="*/ 61 h 350"/>
                  <a:gd name="T50" fmla="*/ 62 w 274"/>
                  <a:gd name="T51" fmla="*/ 87 h 350"/>
                  <a:gd name="T52" fmla="*/ 80 w 274"/>
                  <a:gd name="T53" fmla="*/ 302 h 350"/>
                  <a:gd name="T54" fmla="*/ 61 w 274"/>
                  <a:gd name="T55" fmla="*/ 262 h 350"/>
                  <a:gd name="T56" fmla="*/ 107 w 274"/>
                  <a:gd name="T57" fmla="*/ 286 h 350"/>
                  <a:gd name="T58" fmla="*/ 169 w 274"/>
                  <a:gd name="T59" fmla="*/ 264 h 350"/>
                  <a:gd name="T60" fmla="*/ 100 w 274"/>
                  <a:gd name="T61" fmla="*/ 271 h 350"/>
                  <a:gd name="T62" fmla="*/ 137 w 274"/>
                  <a:gd name="T63" fmla="*/ 91 h 350"/>
                  <a:gd name="T64" fmla="*/ 172 w 274"/>
                  <a:gd name="T65" fmla="*/ 79 h 350"/>
                  <a:gd name="T66" fmla="*/ 131 w 274"/>
                  <a:gd name="T67" fmla="*/ 84 h 350"/>
                  <a:gd name="T68" fmla="*/ 102 w 274"/>
                  <a:gd name="T69" fmla="*/ 81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4" h="350">
                    <a:moveTo>
                      <a:pt x="112" y="300"/>
                    </a:moveTo>
                    <a:cubicBezTo>
                      <a:pt x="114" y="303"/>
                      <a:pt x="117" y="309"/>
                      <a:pt x="121" y="313"/>
                    </a:cubicBezTo>
                    <a:cubicBezTo>
                      <a:pt x="126" y="316"/>
                      <a:pt x="135" y="321"/>
                      <a:pt x="137" y="320"/>
                    </a:cubicBezTo>
                    <a:cubicBezTo>
                      <a:pt x="160" y="299"/>
                      <a:pt x="182" y="324"/>
                      <a:pt x="207" y="321"/>
                    </a:cubicBezTo>
                    <a:cubicBezTo>
                      <a:pt x="191" y="334"/>
                      <a:pt x="176" y="340"/>
                      <a:pt x="161" y="327"/>
                    </a:cubicBezTo>
                    <a:cubicBezTo>
                      <a:pt x="123" y="350"/>
                      <a:pt x="116" y="349"/>
                      <a:pt x="100" y="319"/>
                    </a:cubicBezTo>
                    <a:cubicBezTo>
                      <a:pt x="52" y="331"/>
                      <a:pt x="39" y="306"/>
                      <a:pt x="50" y="252"/>
                    </a:cubicBezTo>
                    <a:cubicBezTo>
                      <a:pt x="44" y="255"/>
                      <a:pt x="39" y="259"/>
                      <a:pt x="33" y="259"/>
                    </a:cubicBezTo>
                    <a:cubicBezTo>
                      <a:pt x="24" y="260"/>
                      <a:pt x="12" y="261"/>
                      <a:pt x="7" y="256"/>
                    </a:cubicBezTo>
                    <a:cubicBezTo>
                      <a:pt x="2" y="251"/>
                      <a:pt x="0" y="235"/>
                      <a:pt x="4" y="230"/>
                    </a:cubicBezTo>
                    <a:cubicBezTo>
                      <a:pt x="20" y="212"/>
                      <a:pt x="13" y="192"/>
                      <a:pt x="15" y="172"/>
                    </a:cubicBezTo>
                    <a:cubicBezTo>
                      <a:pt x="16" y="153"/>
                      <a:pt x="20" y="135"/>
                      <a:pt x="5" y="119"/>
                    </a:cubicBezTo>
                    <a:cubicBezTo>
                      <a:pt x="1" y="114"/>
                      <a:pt x="3" y="98"/>
                      <a:pt x="9" y="92"/>
                    </a:cubicBezTo>
                    <a:cubicBezTo>
                      <a:pt x="13" y="87"/>
                      <a:pt x="26" y="88"/>
                      <a:pt x="35" y="88"/>
                    </a:cubicBezTo>
                    <a:cubicBezTo>
                      <a:pt x="40" y="88"/>
                      <a:pt x="44" y="92"/>
                      <a:pt x="50" y="94"/>
                    </a:cubicBezTo>
                    <a:cubicBezTo>
                      <a:pt x="50" y="74"/>
                      <a:pt x="44" y="52"/>
                      <a:pt x="51" y="38"/>
                    </a:cubicBezTo>
                    <a:cubicBezTo>
                      <a:pt x="60" y="24"/>
                      <a:pt x="81" y="16"/>
                      <a:pt x="100" y="30"/>
                    </a:cubicBezTo>
                    <a:cubicBezTo>
                      <a:pt x="118" y="0"/>
                      <a:pt x="121" y="0"/>
                      <a:pt x="153" y="13"/>
                    </a:cubicBezTo>
                    <a:cubicBezTo>
                      <a:pt x="158" y="15"/>
                      <a:pt x="166" y="16"/>
                      <a:pt x="172" y="14"/>
                    </a:cubicBezTo>
                    <a:cubicBezTo>
                      <a:pt x="188" y="9"/>
                      <a:pt x="198" y="17"/>
                      <a:pt x="207" y="24"/>
                    </a:cubicBezTo>
                    <a:cubicBezTo>
                      <a:pt x="194" y="28"/>
                      <a:pt x="182" y="32"/>
                      <a:pt x="169" y="35"/>
                    </a:cubicBezTo>
                    <a:cubicBezTo>
                      <a:pt x="164" y="36"/>
                      <a:pt x="157" y="35"/>
                      <a:pt x="153" y="32"/>
                    </a:cubicBezTo>
                    <a:cubicBezTo>
                      <a:pt x="136" y="21"/>
                      <a:pt x="126" y="29"/>
                      <a:pt x="109" y="49"/>
                    </a:cubicBezTo>
                    <a:cubicBezTo>
                      <a:pt x="119" y="55"/>
                      <a:pt x="127" y="61"/>
                      <a:pt x="137" y="66"/>
                    </a:cubicBezTo>
                    <a:cubicBezTo>
                      <a:pt x="143" y="68"/>
                      <a:pt x="152" y="72"/>
                      <a:pt x="155" y="70"/>
                    </a:cubicBezTo>
                    <a:cubicBezTo>
                      <a:pt x="181" y="49"/>
                      <a:pt x="209" y="57"/>
                      <a:pt x="237" y="61"/>
                    </a:cubicBezTo>
                    <a:cubicBezTo>
                      <a:pt x="248" y="62"/>
                      <a:pt x="260" y="60"/>
                      <a:pt x="274" y="62"/>
                    </a:cubicBezTo>
                    <a:cubicBezTo>
                      <a:pt x="263" y="67"/>
                      <a:pt x="253" y="75"/>
                      <a:pt x="242" y="76"/>
                    </a:cubicBezTo>
                    <a:cubicBezTo>
                      <a:pt x="231" y="77"/>
                      <a:pt x="219" y="71"/>
                      <a:pt x="204" y="68"/>
                    </a:cubicBezTo>
                    <a:cubicBezTo>
                      <a:pt x="206" y="75"/>
                      <a:pt x="206" y="79"/>
                      <a:pt x="207" y="82"/>
                    </a:cubicBezTo>
                    <a:cubicBezTo>
                      <a:pt x="192" y="79"/>
                      <a:pt x="193" y="92"/>
                      <a:pt x="188" y="99"/>
                    </a:cubicBezTo>
                    <a:cubicBezTo>
                      <a:pt x="182" y="108"/>
                      <a:pt x="175" y="115"/>
                      <a:pt x="165" y="128"/>
                    </a:cubicBezTo>
                    <a:cubicBezTo>
                      <a:pt x="178" y="127"/>
                      <a:pt x="188" y="126"/>
                      <a:pt x="198" y="124"/>
                    </a:cubicBezTo>
                    <a:cubicBezTo>
                      <a:pt x="208" y="121"/>
                      <a:pt x="218" y="117"/>
                      <a:pt x="230" y="118"/>
                    </a:cubicBezTo>
                    <a:cubicBezTo>
                      <a:pt x="213" y="127"/>
                      <a:pt x="197" y="137"/>
                      <a:pt x="178" y="147"/>
                    </a:cubicBezTo>
                    <a:cubicBezTo>
                      <a:pt x="178" y="164"/>
                      <a:pt x="178" y="183"/>
                      <a:pt x="178" y="203"/>
                    </a:cubicBezTo>
                    <a:cubicBezTo>
                      <a:pt x="194" y="211"/>
                      <a:pt x="211" y="220"/>
                      <a:pt x="229" y="229"/>
                    </a:cubicBezTo>
                    <a:cubicBezTo>
                      <a:pt x="229" y="230"/>
                      <a:pt x="228" y="231"/>
                      <a:pt x="228" y="233"/>
                    </a:cubicBezTo>
                    <a:cubicBezTo>
                      <a:pt x="208" y="228"/>
                      <a:pt x="188" y="223"/>
                      <a:pt x="169" y="218"/>
                    </a:cubicBezTo>
                    <a:cubicBezTo>
                      <a:pt x="168" y="220"/>
                      <a:pt x="168" y="222"/>
                      <a:pt x="168" y="224"/>
                    </a:cubicBezTo>
                    <a:cubicBezTo>
                      <a:pt x="177" y="237"/>
                      <a:pt x="187" y="251"/>
                      <a:pt x="197" y="266"/>
                    </a:cubicBezTo>
                    <a:cubicBezTo>
                      <a:pt x="198" y="265"/>
                      <a:pt x="202" y="264"/>
                      <a:pt x="207" y="261"/>
                    </a:cubicBezTo>
                    <a:cubicBezTo>
                      <a:pt x="205" y="267"/>
                      <a:pt x="203" y="271"/>
                      <a:pt x="201" y="277"/>
                    </a:cubicBezTo>
                    <a:cubicBezTo>
                      <a:pt x="226" y="279"/>
                      <a:pt x="254" y="258"/>
                      <a:pt x="273" y="292"/>
                    </a:cubicBezTo>
                    <a:cubicBezTo>
                      <a:pt x="252" y="280"/>
                      <a:pt x="232" y="288"/>
                      <a:pt x="212" y="290"/>
                    </a:cubicBezTo>
                    <a:cubicBezTo>
                      <a:pt x="195" y="291"/>
                      <a:pt x="175" y="295"/>
                      <a:pt x="159" y="281"/>
                    </a:cubicBezTo>
                    <a:cubicBezTo>
                      <a:pt x="149" y="273"/>
                      <a:pt x="141" y="276"/>
                      <a:pt x="132" y="284"/>
                    </a:cubicBezTo>
                    <a:cubicBezTo>
                      <a:pt x="125" y="290"/>
                      <a:pt x="117" y="295"/>
                      <a:pt x="112" y="300"/>
                    </a:cubicBezTo>
                    <a:close/>
                    <a:moveTo>
                      <a:pt x="62" y="87"/>
                    </a:moveTo>
                    <a:cubicBezTo>
                      <a:pt x="84" y="90"/>
                      <a:pt x="95" y="78"/>
                      <a:pt x="98" y="61"/>
                    </a:cubicBezTo>
                    <a:cubicBezTo>
                      <a:pt x="99" y="53"/>
                      <a:pt x="89" y="44"/>
                      <a:pt x="83" y="35"/>
                    </a:cubicBezTo>
                    <a:cubicBezTo>
                      <a:pt x="69" y="51"/>
                      <a:pt x="52" y="63"/>
                      <a:pt x="62" y="87"/>
                    </a:cubicBezTo>
                    <a:close/>
                    <a:moveTo>
                      <a:pt x="61" y="262"/>
                    </a:moveTo>
                    <a:cubicBezTo>
                      <a:pt x="56" y="284"/>
                      <a:pt x="63" y="300"/>
                      <a:pt x="80" y="302"/>
                    </a:cubicBezTo>
                    <a:cubicBezTo>
                      <a:pt x="86" y="302"/>
                      <a:pt x="96" y="296"/>
                      <a:pt x="97" y="292"/>
                    </a:cubicBezTo>
                    <a:cubicBezTo>
                      <a:pt x="102" y="272"/>
                      <a:pt x="90" y="263"/>
                      <a:pt x="61" y="262"/>
                    </a:cubicBezTo>
                    <a:close/>
                    <a:moveTo>
                      <a:pt x="100" y="271"/>
                    </a:moveTo>
                    <a:cubicBezTo>
                      <a:pt x="102" y="274"/>
                      <a:pt x="105" y="280"/>
                      <a:pt x="107" y="286"/>
                    </a:cubicBezTo>
                    <a:cubicBezTo>
                      <a:pt x="118" y="278"/>
                      <a:pt x="127" y="270"/>
                      <a:pt x="137" y="266"/>
                    </a:cubicBezTo>
                    <a:cubicBezTo>
                      <a:pt x="147" y="262"/>
                      <a:pt x="159" y="264"/>
                      <a:pt x="169" y="264"/>
                    </a:cubicBezTo>
                    <a:cubicBezTo>
                      <a:pt x="167" y="257"/>
                      <a:pt x="165" y="248"/>
                      <a:pt x="162" y="238"/>
                    </a:cubicBezTo>
                    <a:cubicBezTo>
                      <a:pt x="141" y="249"/>
                      <a:pt x="122" y="259"/>
                      <a:pt x="100" y="271"/>
                    </a:cubicBezTo>
                    <a:close/>
                    <a:moveTo>
                      <a:pt x="172" y="79"/>
                    </a:moveTo>
                    <a:cubicBezTo>
                      <a:pt x="159" y="84"/>
                      <a:pt x="150" y="87"/>
                      <a:pt x="137" y="91"/>
                    </a:cubicBezTo>
                    <a:cubicBezTo>
                      <a:pt x="145" y="99"/>
                      <a:pt x="151" y="105"/>
                      <a:pt x="161" y="115"/>
                    </a:cubicBezTo>
                    <a:cubicBezTo>
                      <a:pt x="165" y="101"/>
                      <a:pt x="168" y="91"/>
                      <a:pt x="172" y="79"/>
                    </a:cubicBezTo>
                    <a:close/>
                    <a:moveTo>
                      <a:pt x="129" y="88"/>
                    </a:moveTo>
                    <a:cubicBezTo>
                      <a:pt x="130" y="87"/>
                      <a:pt x="130" y="86"/>
                      <a:pt x="131" y="84"/>
                    </a:cubicBezTo>
                    <a:cubicBezTo>
                      <a:pt x="124" y="76"/>
                      <a:pt x="118" y="67"/>
                      <a:pt x="109" y="56"/>
                    </a:cubicBezTo>
                    <a:cubicBezTo>
                      <a:pt x="106" y="66"/>
                      <a:pt x="105" y="73"/>
                      <a:pt x="102" y="81"/>
                    </a:cubicBezTo>
                    <a:cubicBezTo>
                      <a:pt x="112" y="83"/>
                      <a:pt x="121" y="86"/>
                      <a:pt x="129" y="88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85"/>
              <p:cNvSpPr>
                <a:spLocks noEditPoints="1"/>
              </p:cNvSpPr>
              <p:nvPr/>
            </p:nvSpPr>
            <p:spPr bwMode="auto">
              <a:xfrm>
                <a:off x="5946479" y="4820471"/>
                <a:ext cx="303842" cy="232220"/>
              </a:xfrm>
              <a:custGeom>
                <a:avLst/>
                <a:gdLst>
                  <a:gd name="T0" fmla="*/ 57 w 348"/>
                  <a:gd name="T1" fmla="*/ 209 h 266"/>
                  <a:gd name="T2" fmla="*/ 66 w 348"/>
                  <a:gd name="T3" fmla="*/ 134 h 266"/>
                  <a:gd name="T4" fmla="*/ 29 w 348"/>
                  <a:gd name="T5" fmla="*/ 131 h 266"/>
                  <a:gd name="T6" fmla="*/ 33 w 348"/>
                  <a:gd name="T7" fmla="*/ 176 h 266"/>
                  <a:gd name="T8" fmla="*/ 16 w 348"/>
                  <a:gd name="T9" fmla="*/ 173 h 266"/>
                  <a:gd name="T10" fmla="*/ 29 w 348"/>
                  <a:gd name="T11" fmla="*/ 100 h 266"/>
                  <a:gd name="T12" fmla="*/ 89 w 348"/>
                  <a:gd name="T13" fmla="*/ 34 h 266"/>
                  <a:gd name="T14" fmla="*/ 125 w 348"/>
                  <a:gd name="T15" fmla="*/ 6 h 266"/>
                  <a:gd name="T16" fmla="*/ 180 w 348"/>
                  <a:gd name="T17" fmla="*/ 13 h 266"/>
                  <a:gd name="T18" fmla="*/ 256 w 348"/>
                  <a:gd name="T19" fmla="*/ 7 h 266"/>
                  <a:gd name="T20" fmla="*/ 254 w 348"/>
                  <a:gd name="T21" fmla="*/ 48 h 266"/>
                  <a:gd name="T22" fmla="*/ 317 w 348"/>
                  <a:gd name="T23" fmla="*/ 100 h 266"/>
                  <a:gd name="T24" fmla="*/ 333 w 348"/>
                  <a:gd name="T25" fmla="*/ 169 h 266"/>
                  <a:gd name="T26" fmla="*/ 314 w 348"/>
                  <a:gd name="T27" fmla="*/ 169 h 266"/>
                  <a:gd name="T28" fmla="*/ 313 w 348"/>
                  <a:gd name="T29" fmla="*/ 121 h 266"/>
                  <a:gd name="T30" fmla="*/ 281 w 348"/>
                  <a:gd name="T31" fmla="*/ 158 h 266"/>
                  <a:gd name="T32" fmla="*/ 283 w 348"/>
                  <a:gd name="T33" fmla="*/ 257 h 266"/>
                  <a:gd name="T34" fmla="*/ 274 w 348"/>
                  <a:gd name="T35" fmla="*/ 234 h 266"/>
                  <a:gd name="T36" fmla="*/ 217 w 348"/>
                  <a:gd name="T37" fmla="*/ 165 h 266"/>
                  <a:gd name="T38" fmla="*/ 230 w 348"/>
                  <a:gd name="T39" fmla="*/ 228 h 266"/>
                  <a:gd name="T40" fmla="*/ 145 w 348"/>
                  <a:gd name="T41" fmla="*/ 178 h 266"/>
                  <a:gd name="T42" fmla="*/ 115 w 348"/>
                  <a:gd name="T43" fmla="*/ 228 h 266"/>
                  <a:gd name="T44" fmla="*/ 129 w 348"/>
                  <a:gd name="T45" fmla="*/ 177 h 266"/>
                  <a:gd name="T46" fmla="*/ 117 w 348"/>
                  <a:gd name="T47" fmla="*/ 170 h 266"/>
                  <a:gd name="T48" fmla="*/ 80 w 348"/>
                  <a:gd name="T49" fmla="*/ 204 h 266"/>
                  <a:gd name="T50" fmla="*/ 64 w 348"/>
                  <a:gd name="T51" fmla="*/ 265 h 266"/>
                  <a:gd name="T52" fmla="*/ 309 w 348"/>
                  <a:gd name="T53" fmla="*/ 80 h 266"/>
                  <a:gd name="T54" fmla="*/ 275 w 348"/>
                  <a:gd name="T55" fmla="*/ 94 h 266"/>
                  <a:gd name="T56" fmla="*/ 87 w 348"/>
                  <a:gd name="T57" fmla="*/ 59 h 266"/>
                  <a:gd name="T58" fmla="*/ 49 w 348"/>
                  <a:gd name="T59" fmla="*/ 92 h 266"/>
                  <a:gd name="T60" fmla="*/ 87 w 348"/>
                  <a:gd name="T61" fmla="*/ 59 h 266"/>
                  <a:gd name="T62" fmla="*/ 78 w 348"/>
                  <a:gd name="T63" fmla="*/ 100 h 266"/>
                  <a:gd name="T64" fmla="*/ 76 w 348"/>
                  <a:gd name="T65" fmla="*/ 170 h 266"/>
                  <a:gd name="T66" fmla="*/ 257 w 348"/>
                  <a:gd name="T67" fmla="*/ 136 h 266"/>
                  <a:gd name="T68" fmla="*/ 268 w 348"/>
                  <a:gd name="T69" fmla="*/ 171 h 266"/>
                  <a:gd name="T70" fmla="*/ 267 w 348"/>
                  <a:gd name="T71" fmla="*/ 101 h 266"/>
                  <a:gd name="T72" fmla="*/ 265 w 348"/>
                  <a:gd name="T73" fmla="*/ 129 h 266"/>
                  <a:gd name="T74" fmla="*/ 267 w 348"/>
                  <a:gd name="T75" fmla="*/ 101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8" h="266">
                    <a:moveTo>
                      <a:pt x="64" y="266"/>
                    </a:moveTo>
                    <a:cubicBezTo>
                      <a:pt x="61" y="247"/>
                      <a:pt x="57" y="228"/>
                      <a:pt x="57" y="209"/>
                    </a:cubicBezTo>
                    <a:cubicBezTo>
                      <a:pt x="57" y="192"/>
                      <a:pt x="64" y="175"/>
                      <a:pt x="67" y="157"/>
                    </a:cubicBezTo>
                    <a:cubicBezTo>
                      <a:pt x="68" y="149"/>
                      <a:pt x="69" y="140"/>
                      <a:pt x="66" y="134"/>
                    </a:cubicBezTo>
                    <a:cubicBezTo>
                      <a:pt x="61" y="126"/>
                      <a:pt x="52" y="120"/>
                      <a:pt x="43" y="116"/>
                    </a:cubicBezTo>
                    <a:cubicBezTo>
                      <a:pt x="41" y="115"/>
                      <a:pt x="33" y="125"/>
                      <a:pt x="29" y="131"/>
                    </a:cubicBezTo>
                    <a:cubicBezTo>
                      <a:pt x="27" y="134"/>
                      <a:pt x="28" y="142"/>
                      <a:pt x="31" y="145"/>
                    </a:cubicBezTo>
                    <a:cubicBezTo>
                      <a:pt x="41" y="155"/>
                      <a:pt x="38" y="165"/>
                      <a:pt x="33" y="176"/>
                    </a:cubicBezTo>
                    <a:cubicBezTo>
                      <a:pt x="29" y="183"/>
                      <a:pt x="27" y="193"/>
                      <a:pt x="21" y="203"/>
                    </a:cubicBezTo>
                    <a:cubicBezTo>
                      <a:pt x="19" y="193"/>
                      <a:pt x="13" y="181"/>
                      <a:pt x="16" y="173"/>
                    </a:cubicBezTo>
                    <a:cubicBezTo>
                      <a:pt x="21" y="161"/>
                      <a:pt x="17" y="155"/>
                      <a:pt x="13" y="147"/>
                    </a:cubicBezTo>
                    <a:cubicBezTo>
                      <a:pt x="0" y="122"/>
                      <a:pt x="4" y="111"/>
                      <a:pt x="29" y="100"/>
                    </a:cubicBezTo>
                    <a:cubicBezTo>
                      <a:pt x="25" y="46"/>
                      <a:pt x="35" y="39"/>
                      <a:pt x="96" y="49"/>
                    </a:cubicBezTo>
                    <a:cubicBezTo>
                      <a:pt x="93" y="43"/>
                      <a:pt x="89" y="39"/>
                      <a:pt x="89" y="34"/>
                    </a:cubicBezTo>
                    <a:cubicBezTo>
                      <a:pt x="89" y="24"/>
                      <a:pt x="88" y="7"/>
                      <a:pt x="94" y="5"/>
                    </a:cubicBezTo>
                    <a:cubicBezTo>
                      <a:pt x="102" y="0"/>
                      <a:pt x="118" y="1"/>
                      <a:pt x="125" y="6"/>
                    </a:cubicBezTo>
                    <a:cubicBezTo>
                      <a:pt x="136" y="15"/>
                      <a:pt x="145" y="17"/>
                      <a:pt x="158" y="14"/>
                    </a:cubicBezTo>
                    <a:cubicBezTo>
                      <a:pt x="165" y="12"/>
                      <a:pt x="173" y="11"/>
                      <a:pt x="180" y="13"/>
                    </a:cubicBezTo>
                    <a:cubicBezTo>
                      <a:pt x="198" y="17"/>
                      <a:pt x="214" y="17"/>
                      <a:pt x="229" y="4"/>
                    </a:cubicBezTo>
                    <a:cubicBezTo>
                      <a:pt x="234" y="0"/>
                      <a:pt x="250" y="2"/>
                      <a:pt x="256" y="7"/>
                    </a:cubicBezTo>
                    <a:cubicBezTo>
                      <a:pt x="261" y="12"/>
                      <a:pt x="260" y="25"/>
                      <a:pt x="260" y="34"/>
                    </a:cubicBezTo>
                    <a:cubicBezTo>
                      <a:pt x="260" y="39"/>
                      <a:pt x="256" y="44"/>
                      <a:pt x="254" y="48"/>
                    </a:cubicBezTo>
                    <a:cubicBezTo>
                      <a:pt x="273" y="48"/>
                      <a:pt x="295" y="42"/>
                      <a:pt x="309" y="50"/>
                    </a:cubicBezTo>
                    <a:cubicBezTo>
                      <a:pt x="324" y="58"/>
                      <a:pt x="332" y="81"/>
                      <a:pt x="317" y="100"/>
                    </a:cubicBezTo>
                    <a:cubicBezTo>
                      <a:pt x="346" y="113"/>
                      <a:pt x="348" y="121"/>
                      <a:pt x="335" y="150"/>
                    </a:cubicBezTo>
                    <a:cubicBezTo>
                      <a:pt x="333" y="156"/>
                      <a:pt x="331" y="164"/>
                      <a:pt x="333" y="169"/>
                    </a:cubicBezTo>
                    <a:cubicBezTo>
                      <a:pt x="340" y="186"/>
                      <a:pt x="332" y="196"/>
                      <a:pt x="324" y="205"/>
                    </a:cubicBezTo>
                    <a:cubicBezTo>
                      <a:pt x="321" y="193"/>
                      <a:pt x="316" y="181"/>
                      <a:pt x="314" y="169"/>
                    </a:cubicBezTo>
                    <a:cubicBezTo>
                      <a:pt x="313" y="163"/>
                      <a:pt x="313" y="155"/>
                      <a:pt x="316" y="151"/>
                    </a:cubicBezTo>
                    <a:cubicBezTo>
                      <a:pt x="324" y="139"/>
                      <a:pt x="323" y="128"/>
                      <a:pt x="313" y="121"/>
                    </a:cubicBezTo>
                    <a:cubicBezTo>
                      <a:pt x="309" y="118"/>
                      <a:pt x="298" y="121"/>
                      <a:pt x="293" y="124"/>
                    </a:cubicBezTo>
                    <a:cubicBezTo>
                      <a:pt x="282" y="132"/>
                      <a:pt x="273" y="143"/>
                      <a:pt x="281" y="158"/>
                    </a:cubicBezTo>
                    <a:cubicBezTo>
                      <a:pt x="292" y="179"/>
                      <a:pt x="294" y="200"/>
                      <a:pt x="289" y="223"/>
                    </a:cubicBezTo>
                    <a:cubicBezTo>
                      <a:pt x="286" y="234"/>
                      <a:pt x="285" y="246"/>
                      <a:pt x="283" y="257"/>
                    </a:cubicBezTo>
                    <a:cubicBezTo>
                      <a:pt x="281" y="257"/>
                      <a:pt x="279" y="258"/>
                      <a:pt x="276" y="258"/>
                    </a:cubicBezTo>
                    <a:cubicBezTo>
                      <a:pt x="275" y="250"/>
                      <a:pt x="270" y="239"/>
                      <a:pt x="274" y="234"/>
                    </a:cubicBezTo>
                    <a:cubicBezTo>
                      <a:pt x="287" y="211"/>
                      <a:pt x="272" y="201"/>
                      <a:pt x="257" y="190"/>
                    </a:cubicBezTo>
                    <a:cubicBezTo>
                      <a:pt x="246" y="183"/>
                      <a:pt x="234" y="176"/>
                      <a:pt x="217" y="165"/>
                    </a:cubicBezTo>
                    <a:cubicBezTo>
                      <a:pt x="223" y="188"/>
                      <a:pt x="228" y="208"/>
                      <a:pt x="233" y="228"/>
                    </a:cubicBezTo>
                    <a:cubicBezTo>
                      <a:pt x="232" y="228"/>
                      <a:pt x="231" y="228"/>
                      <a:pt x="230" y="228"/>
                    </a:cubicBezTo>
                    <a:cubicBezTo>
                      <a:pt x="221" y="212"/>
                      <a:pt x="211" y="196"/>
                      <a:pt x="201" y="178"/>
                    </a:cubicBezTo>
                    <a:cubicBezTo>
                      <a:pt x="184" y="178"/>
                      <a:pt x="165" y="178"/>
                      <a:pt x="145" y="178"/>
                    </a:cubicBezTo>
                    <a:cubicBezTo>
                      <a:pt x="137" y="194"/>
                      <a:pt x="128" y="211"/>
                      <a:pt x="119" y="228"/>
                    </a:cubicBezTo>
                    <a:cubicBezTo>
                      <a:pt x="118" y="228"/>
                      <a:pt x="117" y="228"/>
                      <a:pt x="115" y="228"/>
                    </a:cubicBezTo>
                    <a:cubicBezTo>
                      <a:pt x="117" y="221"/>
                      <a:pt x="117" y="213"/>
                      <a:pt x="119" y="205"/>
                    </a:cubicBezTo>
                    <a:cubicBezTo>
                      <a:pt x="122" y="196"/>
                      <a:pt x="127" y="187"/>
                      <a:pt x="129" y="177"/>
                    </a:cubicBezTo>
                    <a:cubicBezTo>
                      <a:pt x="130" y="175"/>
                      <a:pt x="127" y="170"/>
                      <a:pt x="125" y="168"/>
                    </a:cubicBezTo>
                    <a:cubicBezTo>
                      <a:pt x="124" y="167"/>
                      <a:pt x="119" y="168"/>
                      <a:pt x="117" y="170"/>
                    </a:cubicBezTo>
                    <a:cubicBezTo>
                      <a:pt x="108" y="176"/>
                      <a:pt x="99" y="184"/>
                      <a:pt x="90" y="191"/>
                    </a:cubicBezTo>
                    <a:cubicBezTo>
                      <a:pt x="87" y="194"/>
                      <a:pt x="84" y="198"/>
                      <a:pt x="80" y="204"/>
                    </a:cubicBezTo>
                    <a:cubicBezTo>
                      <a:pt x="81" y="204"/>
                      <a:pt x="78" y="203"/>
                      <a:pt x="71" y="200"/>
                    </a:cubicBezTo>
                    <a:cubicBezTo>
                      <a:pt x="69" y="222"/>
                      <a:pt x="88" y="247"/>
                      <a:pt x="64" y="265"/>
                    </a:cubicBezTo>
                    <a:cubicBezTo>
                      <a:pt x="64" y="265"/>
                      <a:pt x="64" y="266"/>
                      <a:pt x="64" y="266"/>
                    </a:cubicBezTo>
                    <a:close/>
                    <a:moveTo>
                      <a:pt x="309" y="80"/>
                    </a:moveTo>
                    <a:cubicBezTo>
                      <a:pt x="296" y="66"/>
                      <a:pt x="283" y="52"/>
                      <a:pt x="257" y="64"/>
                    </a:cubicBezTo>
                    <a:cubicBezTo>
                      <a:pt x="263" y="75"/>
                      <a:pt x="266" y="89"/>
                      <a:pt x="275" y="94"/>
                    </a:cubicBezTo>
                    <a:cubicBezTo>
                      <a:pt x="289" y="102"/>
                      <a:pt x="304" y="97"/>
                      <a:pt x="309" y="80"/>
                    </a:cubicBezTo>
                    <a:close/>
                    <a:moveTo>
                      <a:pt x="87" y="59"/>
                    </a:moveTo>
                    <a:cubicBezTo>
                      <a:pt x="69" y="55"/>
                      <a:pt x="55" y="58"/>
                      <a:pt x="48" y="74"/>
                    </a:cubicBezTo>
                    <a:cubicBezTo>
                      <a:pt x="45" y="79"/>
                      <a:pt x="46" y="87"/>
                      <a:pt x="49" y="92"/>
                    </a:cubicBezTo>
                    <a:cubicBezTo>
                      <a:pt x="50" y="95"/>
                      <a:pt x="59" y="95"/>
                      <a:pt x="64" y="95"/>
                    </a:cubicBezTo>
                    <a:cubicBezTo>
                      <a:pt x="86" y="94"/>
                      <a:pt x="86" y="77"/>
                      <a:pt x="87" y="59"/>
                    </a:cubicBezTo>
                    <a:close/>
                    <a:moveTo>
                      <a:pt x="109" y="161"/>
                    </a:moveTo>
                    <a:cubicBezTo>
                      <a:pt x="99" y="140"/>
                      <a:pt x="88" y="121"/>
                      <a:pt x="78" y="100"/>
                    </a:cubicBezTo>
                    <a:cubicBezTo>
                      <a:pt x="74" y="101"/>
                      <a:pt x="67" y="104"/>
                      <a:pt x="59" y="107"/>
                    </a:cubicBezTo>
                    <a:cubicBezTo>
                      <a:pt x="78" y="124"/>
                      <a:pt x="100" y="140"/>
                      <a:pt x="76" y="170"/>
                    </a:cubicBezTo>
                    <a:cubicBezTo>
                      <a:pt x="90" y="166"/>
                      <a:pt x="100" y="164"/>
                      <a:pt x="109" y="161"/>
                    </a:cubicBezTo>
                    <a:close/>
                    <a:moveTo>
                      <a:pt x="257" y="136"/>
                    </a:moveTo>
                    <a:cubicBezTo>
                      <a:pt x="248" y="144"/>
                      <a:pt x="242" y="150"/>
                      <a:pt x="232" y="159"/>
                    </a:cubicBezTo>
                    <a:cubicBezTo>
                      <a:pt x="247" y="164"/>
                      <a:pt x="256" y="167"/>
                      <a:pt x="268" y="171"/>
                    </a:cubicBezTo>
                    <a:cubicBezTo>
                      <a:pt x="264" y="159"/>
                      <a:pt x="261" y="150"/>
                      <a:pt x="257" y="136"/>
                    </a:cubicBezTo>
                    <a:close/>
                    <a:moveTo>
                      <a:pt x="267" y="101"/>
                    </a:moveTo>
                    <a:cubicBezTo>
                      <a:pt x="265" y="110"/>
                      <a:pt x="262" y="119"/>
                      <a:pt x="260" y="127"/>
                    </a:cubicBezTo>
                    <a:cubicBezTo>
                      <a:pt x="262" y="128"/>
                      <a:pt x="264" y="129"/>
                      <a:pt x="265" y="129"/>
                    </a:cubicBezTo>
                    <a:cubicBezTo>
                      <a:pt x="273" y="123"/>
                      <a:pt x="281" y="116"/>
                      <a:pt x="291" y="108"/>
                    </a:cubicBezTo>
                    <a:cubicBezTo>
                      <a:pt x="281" y="105"/>
                      <a:pt x="275" y="103"/>
                      <a:pt x="267" y="101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86"/>
              <p:cNvSpPr>
                <a:spLocks noEditPoints="1"/>
              </p:cNvSpPr>
              <p:nvPr/>
            </p:nvSpPr>
            <p:spPr bwMode="auto">
              <a:xfrm>
                <a:off x="5873010" y="1858843"/>
                <a:ext cx="304581" cy="243664"/>
              </a:xfrm>
              <a:custGeom>
                <a:avLst/>
                <a:gdLst>
                  <a:gd name="T0" fmla="*/ 335 w 349"/>
                  <a:gd name="T1" fmla="*/ 100 h 279"/>
                  <a:gd name="T2" fmla="*/ 318 w 349"/>
                  <a:gd name="T3" fmla="*/ 171 h 279"/>
                  <a:gd name="T4" fmla="*/ 254 w 349"/>
                  <a:gd name="T5" fmla="*/ 223 h 279"/>
                  <a:gd name="T6" fmla="*/ 257 w 349"/>
                  <a:gd name="T7" fmla="*/ 264 h 279"/>
                  <a:gd name="T8" fmla="*/ 143 w 349"/>
                  <a:gd name="T9" fmla="*/ 257 h 279"/>
                  <a:gd name="T10" fmla="*/ 93 w 349"/>
                  <a:gd name="T11" fmla="*/ 268 h 279"/>
                  <a:gd name="T12" fmla="*/ 94 w 349"/>
                  <a:gd name="T13" fmla="*/ 227 h 279"/>
                  <a:gd name="T14" fmla="*/ 30 w 349"/>
                  <a:gd name="T15" fmla="*/ 174 h 279"/>
                  <a:gd name="T16" fmla="*/ 17 w 349"/>
                  <a:gd name="T17" fmla="*/ 104 h 279"/>
                  <a:gd name="T18" fmla="*/ 36 w 349"/>
                  <a:gd name="T19" fmla="*/ 104 h 279"/>
                  <a:gd name="T20" fmla="*/ 46 w 349"/>
                  <a:gd name="T21" fmla="*/ 160 h 279"/>
                  <a:gd name="T22" fmla="*/ 70 w 349"/>
                  <a:gd name="T23" fmla="*/ 120 h 279"/>
                  <a:gd name="T24" fmla="*/ 62 w 349"/>
                  <a:gd name="T25" fmla="*/ 0 h 279"/>
                  <a:gd name="T26" fmla="*/ 69 w 349"/>
                  <a:gd name="T27" fmla="*/ 72 h 279"/>
                  <a:gd name="T28" fmla="*/ 82 w 349"/>
                  <a:gd name="T29" fmla="*/ 76 h 279"/>
                  <a:gd name="T30" fmla="*/ 119 w 349"/>
                  <a:gd name="T31" fmla="*/ 43 h 279"/>
                  <a:gd name="T32" fmla="*/ 201 w 349"/>
                  <a:gd name="T33" fmla="*/ 95 h 279"/>
                  <a:gd name="T34" fmla="*/ 233 w 349"/>
                  <a:gd name="T35" fmla="*/ 45 h 279"/>
                  <a:gd name="T36" fmla="*/ 223 w 349"/>
                  <a:gd name="T37" fmla="*/ 105 h 279"/>
                  <a:gd name="T38" fmla="*/ 277 w 349"/>
                  <a:gd name="T39" fmla="*/ 69 h 279"/>
                  <a:gd name="T40" fmla="*/ 287 w 349"/>
                  <a:gd name="T41" fmla="*/ 41 h 279"/>
                  <a:gd name="T42" fmla="*/ 286 w 349"/>
                  <a:gd name="T43" fmla="*/ 108 h 279"/>
                  <a:gd name="T44" fmla="*/ 311 w 349"/>
                  <a:gd name="T45" fmla="*/ 152 h 279"/>
                  <a:gd name="T46" fmla="*/ 315 w 349"/>
                  <a:gd name="T47" fmla="*/ 100 h 279"/>
                  <a:gd name="T48" fmla="*/ 309 w 349"/>
                  <a:gd name="T49" fmla="*/ 193 h 279"/>
                  <a:gd name="T50" fmla="*/ 258 w 349"/>
                  <a:gd name="T51" fmla="*/ 209 h 279"/>
                  <a:gd name="T52" fmla="*/ 87 w 349"/>
                  <a:gd name="T53" fmla="*/ 212 h 279"/>
                  <a:gd name="T54" fmla="*/ 46 w 349"/>
                  <a:gd name="T55" fmla="*/ 193 h 279"/>
                  <a:gd name="T56" fmla="*/ 78 w 349"/>
                  <a:gd name="T57" fmla="*/ 172 h 279"/>
                  <a:gd name="T58" fmla="*/ 77 w 349"/>
                  <a:gd name="T59" fmla="*/ 102 h 279"/>
                  <a:gd name="T60" fmla="*/ 78 w 349"/>
                  <a:gd name="T61" fmla="*/ 172 h 279"/>
                  <a:gd name="T62" fmla="*/ 269 w 349"/>
                  <a:gd name="T63" fmla="*/ 101 h 279"/>
                  <a:gd name="T64" fmla="*/ 257 w 349"/>
                  <a:gd name="T65" fmla="*/ 136 h 279"/>
                  <a:gd name="T66" fmla="*/ 264 w 349"/>
                  <a:gd name="T67" fmla="*/ 143 h 279"/>
                  <a:gd name="T68" fmla="*/ 268 w 349"/>
                  <a:gd name="T69" fmla="*/ 172 h 279"/>
                  <a:gd name="T70" fmla="*/ 106 w 349"/>
                  <a:gd name="T71" fmla="*/ 235 h 279"/>
                  <a:gd name="T72" fmla="*/ 108 w 349"/>
                  <a:gd name="T73" fmla="*/ 253 h 279"/>
                  <a:gd name="T74" fmla="*/ 129 w 349"/>
                  <a:gd name="T75" fmla="*/ 251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9" h="279">
                    <a:moveTo>
                      <a:pt x="324" y="66"/>
                    </a:moveTo>
                    <a:cubicBezTo>
                      <a:pt x="332" y="74"/>
                      <a:pt x="338" y="85"/>
                      <a:pt x="335" y="100"/>
                    </a:cubicBezTo>
                    <a:cubicBezTo>
                      <a:pt x="334" y="108"/>
                      <a:pt x="334" y="117"/>
                      <a:pt x="338" y="124"/>
                    </a:cubicBezTo>
                    <a:cubicBezTo>
                      <a:pt x="349" y="148"/>
                      <a:pt x="345" y="160"/>
                      <a:pt x="318" y="171"/>
                    </a:cubicBezTo>
                    <a:cubicBezTo>
                      <a:pt x="330" y="191"/>
                      <a:pt x="324" y="208"/>
                      <a:pt x="307" y="226"/>
                    </a:cubicBezTo>
                    <a:cubicBezTo>
                      <a:pt x="292" y="225"/>
                      <a:pt x="274" y="224"/>
                      <a:pt x="254" y="223"/>
                    </a:cubicBezTo>
                    <a:cubicBezTo>
                      <a:pt x="256" y="228"/>
                      <a:pt x="260" y="234"/>
                      <a:pt x="260" y="239"/>
                    </a:cubicBezTo>
                    <a:cubicBezTo>
                      <a:pt x="261" y="247"/>
                      <a:pt x="262" y="260"/>
                      <a:pt x="257" y="264"/>
                    </a:cubicBezTo>
                    <a:cubicBezTo>
                      <a:pt x="251" y="269"/>
                      <a:pt x="235" y="272"/>
                      <a:pt x="230" y="268"/>
                    </a:cubicBezTo>
                    <a:cubicBezTo>
                      <a:pt x="203" y="245"/>
                      <a:pt x="171" y="267"/>
                      <a:pt x="143" y="257"/>
                    </a:cubicBezTo>
                    <a:cubicBezTo>
                      <a:pt x="139" y="256"/>
                      <a:pt x="134" y="261"/>
                      <a:pt x="129" y="264"/>
                    </a:cubicBezTo>
                    <a:cubicBezTo>
                      <a:pt x="118" y="272"/>
                      <a:pt x="106" y="279"/>
                      <a:pt x="93" y="268"/>
                    </a:cubicBezTo>
                    <a:cubicBezTo>
                      <a:pt x="80" y="258"/>
                      <a:pt x="85" y="245"/>
                      <a:pt x="91" y="232"/>
                    </a:cubicBezTo>
                    <a:cubicBezTo>
                      <a:pt x="93" y="230"/>
                      <a:pt x="94" y="227"/>
                      <a:pt x="94" y="227"/>
                    </a:cubicBezTo>
                    <a:cubicBezTo>
                      <a:pt x="77" y="225"/>
                      <a:pt x="58" y="226"/>
                      <a:pt x="42" y="222"/>
                    </a:cubicBezTo>
                    <a:cubicBezTo>
                      <a:pt x="26" y="217"/>
                      <a:pt x="23" y="199"/>
                      <a:pt x="30" y="174"/>
                    </a:cubicBezTo>
                    <a:cubicBezTo>
                      <a:pt x="1" y="157"/>
                      <a:pt x="0" y="151"/>
                      <a:pt x="15" y="120"/>
                    </a:cubicBezTo>
                    <a:cubicBezTo>
                      <a:pt x="18" y="116"/>
                      <a:pt x="16" y="109"/>
                      <a:pt x="17" y="104"/>
                    </a:cubicBezTo>
                    <a:cubicBezTo>
                      <a:pt x="17" y="93"/>
                      <a:pt x="18" y="82"/>
                      <a:pt x="24" y="71"/>
                    </a:cubicBezTo>
                    <a:cubicBezTo>
                      <a:pt x="28" y="82"/>
                      <a:pt x="33" y="93"/>
                      <a:pt x="36" y="104"/>
                    </a:cubicBezTo>
                    <a:cubicBezTo>
                      <a:pt x="38" y="110"/>
                      <a:pt x="38" y="118"/>
                      <a:pt x="35" y="122"/>
                    </a:cubicBezTo>
                    <a:cubicBezTo>
                      <a:pt x="21" y="139"/>
                      <a:pt x="31" y="148"/>
                      <a:pt x="46" y="160"/>
                    </a:cubicBezTo>
                    <a:cubicBezTo>
                      <a:pt x="53" y="151"/>
                      <a:pt x="61" y="144"/>
                      <a:pt x="68" y="135"/>
                    </a:cubicBezTo>
                    <a:cubicBezTo>
                      <a:pt x="70" y="131"/>
                      <a:pt x="72" y="123"/>
                      <a:pt x="70" y="120"/>
                    </a:cubicBezTo>
                    <a:cubicBezTo>
                      <a:pt x="52" y="94"/>
                      <a:pt x="58" y="66"/>
                      <a:pt x="62" y="38"/>
                    </a:cubicBezTo>
                    <a:cubicBezTo>
                      <a:pt x="64" y="27"/>
                      <a:pt x="61" y="14"/>
                      <a:pt x="62" y="0"/>
                    </a:cubicBezTo>
                    <a:cubicBezTo>
                      <a:pt x="67" y="11"/>
                      <a:pt x="76" y="21"/>
                      <a:pt x="77" y="33"/>
                    </a:cubicBezTo>
                    <a:cubicBezTo>
                      <a:pt x="79" y="44"/>
                      <a:pt x="72" y="57"/>
                      <a:pt x="69" y="72"/>
                    </a:cubicBezTo>
                    <a:cubicBezTo>
                      <a:pt x="76" y="69"/>
                      <a:pt x="80" y="68"/>
                      <a:pt x="86" y="66"/>
                    </a:cubicBezTo>
                    <a:cubicBezTo>
                      <a:pt x="84" y="70"/>
                      <a:pt x="83" y="73"/>
                      <a:pt x="82" y="76"/>
                    </a:cubicBezTo>
                    <a:cubicBezTo>
                      <a:pt x="96" y="85"/>
                      <a:pt x="110" y="94"/>
                      <a:pt x="125" y="105"/>
                    </a:cubicBezTo>
                    <a:cubicBezTo>
                      <a:pt x="142" y="83"/>
                      <a:pt x="105" y="65"/>
                      <a:pt x="119" y="43"/>
                    </a:cubicBezTo>
                    <a:cubicBezTo>
                      <a:pt x="128" y="61"/>
                      <a:pt x="137" y="79"/>
                      <a:pt x="145" y="95"/>
                    </a:cubicBezTo>
                    <a:cubicBezTo>
                      <a:pt x="164" y="95"/>
                      <a:pt x="183" y="95"/>
                      <a:pt x="201" y="95"/>
                    </a:cubicBezTo>
                    <a:cubicBezTo>
                      <a:pt x="211" y="77"/>
                      <a:pt x="220" y="61"/>
                      <a:pt x="230" y="45"/>
                    </a:cubicBezTo>
                    <a:cubicBezTo>
                      <a:pt x="231" y="45"/>
                      <a:pt x="232" y="45"/>
                      <a:pt x="233" y="45"/>
                    </a:cubicBezTo>
                    <a:cubicBezTo>
                      <a:pt x="230" y="55"/>
                      <a:pt x="227" y="65"/>
                      <a:pt x="225" y="74"/>
                    </a:cubicBezTo>
                    <a:cubicBezTo>
                      <a:pt x="223" y="84"/>
                      <a:pt x="221" y="94"/>
                      <a:pt x="223" y="105"/>
                    </a:cubicBezTo>
                    <a:cubicBezTo>
                      <a:pt x="231" y="84"/>
                      <a:pt x="262" y="90"/>
                      <a:pt x="268" y="66"/>
                    </a:cubicBezTo>
                    <a:cubicBezTo>
                      <a:pt x="268" y="66"/>
                      <a:pt x="272" y="67"/>
                      <a:pt x="277" y="69"/>
                    </a:cubicBezTo>
                    <a:cubicBezTo>
                      <a:pt x="283" y="46"/>
                      <a:pt x="257" y="19"/>
                      <a:pt x="287" y="2"/>
                    </a:cubicBezTo>
                    <a:cubicBezTo>
                      <a:pt x="287" y="15"/>
                      <a:pt x="287" y="28"/>
                      <a:pt x="287" y="41"/>
                    </a:cubicBezTo>
                    <a:cubicBezTo>
                      <a:pt x="288" y="60"/>
                      <a:pt x="289" y="78"/>
                      <a:pt x="290" y="97"/>
                    </a:cubicBezTo>
                    <a:cubicBezTo>
                      <a:pt x="290" y="101"/>
                      <a:pt x="288" y="105"/>
                      <a:pt x="286" y="108"/>
                    </a:cubicBezTo>
                    <a:cubicBezTo>
                      <a:pt x="271" y="122"/>
                      <a:pt x="279" y="135"/>
                      <a:pt x="290" y="145"/>
                    </a:cubicBezTo>
                    <a:cubicBezTo>
                      <a:pt x="296" y="149"/>
                      <a:pt x="308" y="155"/>
                      <a:pt x="311" y="152"/>
                    </a:cubicBezTo>
                    <a:cubicBezTo>
                      <a:pt x="320" y="146"/>
                      <a:pt x="327" y="136"/>
                      <a:pt x="318" y="123"/>
                    </a:cubicBezTo>
                    <a:cubicBezTo>
                      <a:pt x="314" y="117"/>
                      <a:pt x="314" y="107"/>
                      <a:pt x="315" y="100"/>
                    </a:cubicBezTo>
                    <a:cubicBezTo>
                      <a:pt x="317" y="89"/>
                      <a:pt x="320" y="78"/>
                      <a:pt x="324" y="66"/>
                    </a:cubicBezTo>
                    <a:close/>
                    <a:moveTo>
                      <a:pt x="309" y="193"/>
                    </a:moveTo>
                    <a:cubicBezTo>
                      <a:pt x="304" y="168"/>
                      <a:pt x="286" y="173"/>
                      <a:pt x="273" y="179"/>
                    </a:cubicBezTo>
                    <a:cubicBezTo>
                      <a:pt x="265" y="183"/>
                      <a:pt x="263" y="198"/>
                      <a:pt x="258" y="209"/>
                    </a:cubicBezTo>
                    <a:cubicBezTo>
                      <a:pt x="284" y="221"/>
                      <a:pt x="296" y="204"/>
                      <a:pt x="309" y="193"/>
                    </a:cubicBezTo>
                    <a:close/>
                    <a:moveTo>
                      <a:pt x="87" y="212"/>
                    </a:moveTo>
                    <a:cubicBezTo>
                      <a:pt x="84" y="183"/>
                      <a:pt x="76" y="173"/>
                      <a:pt x="57" y="177"/>
                    </a:cubicBezTo>
                    <a:cubicBezTo>
                      <a:pt x="52" y="178"/>
                      <a:pt x="46" y="187"/>
                      <a:pt x="46" y="193"/>
                    </a:cubicBezTo>
                    <a:cubicBezTo>
                      <a:pt x="46" y="209"/>
                      <a:pt x="63" y="217"/>
                      <a:pt x="87" y="212"/>
                    </a:cubicBezTo>
                    <a:close/>
                    <a:moveTo>
                      <a:pt x="78" y="172"/>
                    </a:moveTo>
                    <a:cubicBezTo>
                      <a:pt x="89" y="151"/>
                      <a:pt x="99" y="131"/>
                      <a:pt x="110" y="110"/>
                    </a:cubicBezTo>
                    <a:cubicBezTo>
                      <a:pt x="100" y="108"/>
                      <a:pt x="90" y="105"/>
                      <a:pt x="77" y="102"/>
                    </a:cubicBezTo>
                    <a:cubicBezTo>
                      <a:pt x="100" y="132"/>
                      <a:pt x="77" y="148"/>
                      <a:pt x="60" y="166"/>
                    </a:cubicBezTo>
                    <a:cubicBezTo>
                      <a:pt x="68" y="169"/>
                      <a:pt x="74" y="171"/>
                      <a:pt x="78" y="172"/>
                    </a:cubicBezTo>
                    <a:close/>
                    <a:moveTo>
                      <a:pt x="257" y="136"/>
                    </a:moveTo>
                    <a:cubicBezTo>
                      <a:pt x="261" y="122"/>
                      <a:pt x="265" y="112"/>
                      <a:pt x="269" y="101"/>
                    </a:cubicBezTo>
                    <a:cubicBezTo>
                      <a:pt x="258" y="104"/>
                      <a:pt x="248" y="107"/>
                      <a:pt x="235" y="111"/>
                    </a:cubicBezTo>
                    <a:cubicBezTo>
                      <a:pt x="243" y="120"/>
                      <a:pt x="249" y="127"/>
                      <a:pt x="257" y="136"/>
                    </a:cubicBezTo>
                    <a:close/>
                    <a:moveTo>
                      <a:pt x="293" y="163"/>
                    </a:moveTo>
                    <a:cubicBezTo>
                      <a:pt x="281" y="155"/>
                      <a:pt x="273" y="149"/>
                      <a:pt x="264" y="143"/>
                    </a:cubicBezTo>
                    <a:cubicBezTo>
                      <a:pt x="263" y="144"/>
                      <a:pt x="262" y="145"/>
                      <a:pt x="260" y="146"/>
                    </a:cubicBezTo>
                    <a:cubicBezTo>
                      <a:pt x="263" y="155"/>
                      <a:pt x="265" y="163"/>
                      <a:pt x="268" y="172"/>
                    </a:cubicBezTo>
                    <a:cubicBezTo>
                      <a:pt x="276" y="169"/>
                      <a:pt x="282" y="167"/>
                      <a:pt x="293" y="163"/>
                    </a:cubicBezTo>
                    <a:close/>
                    <a:moveTo>
                      <a:pt x="106" y="235"/>
                    </a:moveTo>
                    <a:cubicBezTo>
                      <a:pt x="105" y="236"/>
                      <a:pt x="104" y="236"/>
                      <a:pt x="102" y="237"/>
                    </a:cubicBezTo>
                    <a:cubicBezTo>
                      <a:pt x="104" y="243"/>
                      <a:pt x="104" y="251"/>
                      <a:pt x="108" y="253"/>
                    </a:cubicBezTo>
                    <a:cubicBezTo>
                      <a:pt x="113" y="257"/>
                      <a:pt x="121" y="256"/>
                      <a:pt x="128" y="256"/>
                    </a:cubicBezTo>
                    <a:cubicBezTo>
                      <a:pt x="128" y="255"/>
                      <a:pt x="129" y="253"/>
                      <a:pt x="129" y="251"/>
                    </a:cubicBezTo>
                    <a:cubicBezTo>
                      <a:pt x="122" y="246"/>
                      <a:pt x="114" y="240"/>
                      <a:pt x="106" y="235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87"/>
              <p:cNvSpPr>
                <a:spLocks noEditPoints="1"/>
              </p:cNvSpPr>
              <p:nvPr/>
            </p:nvSpPr>
            <p:spPr bwMode="auto">
              <a:xfrm>
                <a:off x="4498522" y="3292031"/>
                <a:ext cx="243664" cy="303842"/>
              </a:xfrm>
              <a:custGeom>
                <a:avLst/>
                <a:gdLst>
                  <a:gd name="T0" fmla="*/ 96 w 279"/>
                  <a:gd name="T1" fmla="*/ 147 h 348"/>
                  <a:gd name="T2" fmla="*/ 44 w 279"/>
                  <a:gd name="T3" fmla="*/ 115 h 348"/>
                  <a:gd name="T4" fmla="*/ 79 w 279"/>
                  <a:gd name="T5" fmla="*/ 87 h 348"/>
                  <a:gd name="T6" fmla="*/ 4 w 279"/>
                  <a:gd name="T7" fmla="*/ 61 h 348"/>
                  <a:gd name="T8" fmla="*/ 99 w 279"/>
                  <a:gd name="T9" fmla="*/ 59 h 348"/>
                  <a:gd name="T10" fmla="*/ 148 w 279"/>
                  <a:gd name="T11" fmla="*/ 56 h 348"/>
                  <a:gd name="T12" fmla="*/ 127 w 279"/>
                  <a:gd name="T13" fmla="*/ 30 h 348"/>
                  <a:gd name="T14" fmla="*/ 64 w 279"/>
                  <a:gd name="T15" fmla="*/ 27 h 348"/>
                  <a:gd name="T16" fmla="*/ 124 w 279"/>
                  <a:gd name="T17" fmla="*/ 11 h 348"/>
                  <a:gd name="T18" fmla="*/ 223 w 279"/>
                  <a:gd name="T19" fmla="*/ 94 h 348"/>
                  <a:gd name="T20" fmla="*/ 265 w 279"/>
                  <a:gd name="T21" fmla="*/ 93 h 348"/>
                  <a:gd name="T22" fmla="*/ 259 w 279"/>
                  <a:gd name="T23" fmla="*/ 169 h 348"/>
                  <a:gd name="T24" fmla="*/ 264 w 279"/>
                  <a:gd name="T25" fmla="*/ 218 h 348"/>
                  <a:gd name="T26" fmla="*/ 232 w 279"/>
                  <a:gd name="T27" fmla="*/ 256 h 348"/>
                  <a:gd name="T28" fmla="*/ 174 w 279"/>
                  <a:gd name="T29" fmla="*/ 319 h 348"/>
                  <a:gd name="T30" fmla="*/ 107 w 279"/>
                  <a:gd name="T31" fmla="*/ 331 h 348"/>
                  <a:gd name="T32" fmla="*/ 101 w 279"/>
                  <a:gd name="T33" fmla="*/ 314 h 348"/>
                  <a:gd name="T34" fmla="*/ 157 w 279"/>
                  <a:gd name="T35" fmla="*/ 308 h 348"/>
                  <a:gd name="T36" fmla="*/ 143 w 279"/>
                  <a:gd name="T37" fmla="*/ 286 h 348"/>
                  <a:gd name="T38" fmla="*/ 55 w 279"/>
                  <a:gd name="T39" fmla="*/ 290 h 348"/>
                  <a:gd name="T40" fmla="*/ 33 w 279"/>
                  <a:gd name="T41" fmla="*/ 272 h 348"/>
                  <a:gd name="T42" fmla="*/ 67 w 279"/>
                  <a:gd name="T43" fmla="*/ 265 h 348"/>
                  <a:gd name="T44" fmla="*/ 78 w 279"/>
                  <a:gd name="T45" fmla="*/ 224 h 348"/>
                  <a:gd name="T46" fmla="*/ 96 w 279"/>
                  <a:gd name="T47" fmla="*/ 203 h 348"/>
                  <a:gd name="T48" fmla="*/ 178 w 279"/>
                  <a:gd name="T49" fmla="*/ 72 h 348"/>
                  <a:gd name="T50" fmla="*/ 213 w 279"/>
                  <a:gd name="T51" fmla="*/ 69 h 348"/>
                  <a:gd name="T52" fmla="*/ 213 w 279"/>
                  <a:gd name="T53" fmla="*/ 263 h 348"/>
                  <a:gd name="T54" fmla="*/ 192 w 279"/>
                  <a:gd name="T55" fmla="*/ 303 h 348"/>
                  <a:gd name="T56" fmla="*/ 102 w 279"/>
                  <a:gd name="T57" fmla="*/ 271 h 348"/>
                  <a:gd name="T58" fmla="*/ 173 w 279"/>
                  <a:gd name="T59" fmla="*/ 270 h 348"/>
                  <a:gd name="T60" fmla="*/ 102 w 279"/>
                  <a:gd name="T61" fmla="*/ 271 h 348"/>
                  <a:gd name="T62" fmla="*/ 113 w 279"/>
                  <a:gd name="T63" fmla="*/ 116 h 348"/>
                  <a:gd name="T64" fmla="*/ 100 w 279"/>
                  <a:gd name="T65" fmla="*/ 80 h 348"/>
                  <a:gd name="T66" fmla="*/ 145 w 279"/>
                  <a:gd name="T67" fmla="*/ 88 h 348"/>
                  <a:gd name="T68" fmla="*/ 165 w 279"/>
                  <a:gd name="T69" fmla="*/ 56 h 348"/>
                  <a:gd name="T70" fmla="*/ 235 w 279"/>
                  <a:gd name="T71" fmla="*/ 242 h 348"/>
                  <a:gd name="T72" fmla="*/ 254 w 279"/>
                  <a:gd name="T73" fmla="*/ 240 h 348"/>
                  <a:gd name="T74" fmla="*/ 251 w 279"/>
                  <a:gd name="T75" fmla="*/ 219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79" h="348">
                    <a:moveTo>
                      <a:pt x="96" y="203"/>
                    </a:moveTo>
                    <a:cubicBezTo>
                      <a:pt x="96" y="184"/>
                      <a:pt x="96" y="165"/>
                      <a:pt x="96" y="147"/>
                    </a:cubicBezTo>
                    <a:cubicBezTo>
                      <a:pt x="77" y="137"/>
                      <a:pt x="60" y="128"/>
                      <a:pt x="43" y="119"/>
                    </a:cubicBezTo>
                    <a:cubicBezTo>
                      <a:pt x="43" y="118"/>
                      <a:pt x="43" y="117"/>
                      <a:pt x="44" y="115"/>
                    </a:cubicBezTo>
                    <a:cubicBezTo>
                      <a:pt x="64" y="120"/>
                      <a:pt x="84" y="125"/>
                      <a:pt x="107" y="131"/>
                    </a:cubicBezTo>
                    <a:cubicBezTo>
                      <a:pt x="96" y="113"/>
                      <a:pt x="88" y="99"/>
                      <a:pt x="79" y="87"/>
                    </a:cubicBezTo>
                    <a:cubicBezTo>
                      <a:pt x="70" y="75"/>
                      <a:pt x="59" y="65"/>
                      <a:pt x="40" y="74"/>
                    </a:cubicBezTo>
                    <a:cubicBezTo>
                      <a:pt x="25" y="82"/>
                      <a:pt x="11" y="74"/>
                      <a:pt x="4" y="61"/>
                    </a:cubicBezTo>
                    <a:cubicBezTo>
                      <a:pt x="16" y="61"/>
                      <a:pt x="29" y="61"/>
                      <a:pt x="43" y="61"/>
                    </a:cubicBezTo>
                    <a:cubicBezTo>
                      <a:pt x="62" y="60"/>
                      <a:pt x="81" y="59"/>
                      <a:pt x="99" y="59"/>
                    </a:cubicBezTo>
                    <a:cubicBezTo>
                      <a:pt x="102" y="59"/>
                      <a:pt x="106" y="60"/>
                      <a:pt x="108" y="62"/>
                    </a:cubicBezTo>
                    <a:cubicBezTo>
                      <a:pt x="125" y="80"/>
                      <a:pt x="137" y="68"/>
                      <a:pt x="148" y="56"/>
                    </a:cubicBezTo>
                    <a:cubicBezTo>
                      <a:pt x="152" y="51"/>
                      <a:pt x="154" y="37"/>
                      <a:pt x="152" y="37"/>
                    </a:cubicBezTo>
                    <a:cubicBezTo>
                      <a:pt x="144" y="33"/>
                      <a:pt x="132" y="27"/>
                      <a:pt x="127" y="30"/>
                    </a:cubicBezTo>
                    <a:cubicBezTo>
                      <a:pt x="114" y="40"/>
                      <a:pt x="104" y="36"/>
                      <a:pt x="92" y="30"/>
                    </a:cubicBezTo>
                    <a:cubicBezTo>
                      <a:pt x="85" y="27"/>
                      <a:pt x="75" y="28"/>
                      <a:pt x="64" y="27"/>
                    </a:cubicBezTo>
                    <a:cubicBezTo>
                      <a:pt x="75" y="18"/>
                      <a:pt x="84" y="10"/>
                      <a:pt x="100" y="13"/>
                    </a:cubicBezTo>
                    <a:cubicBezTo>
                      <a:pt x="107" y="15"/>
                      <a:pt x="117" y="15"/>
                      <a:pt x="124" y="11"/>
                    </a:cubicBezTo>
                    <a:cubicBezTo>
                      <a:pt x="150" y="0"/>
                      <a:pt x="158" y="3"/>
                      <a:pt x="170" y="29"/>
                    </a:cubicBezTo>
                    <a:cubicBezTo>
                      <a:pt x="221" y="19"/>
                      <a:pt x="231" y="32"/>
                      <a:pt x="223" y="94"/>
                    </a:cubicBezTo>
                    <a:cubicBezTo>
                      <a:pt x="228" y="92"/>
                      <a:pt x="233" y="91"/>
                      <a:pt x="238" y="89"/>
                    </a:cubicBezTo>
                    <a:cubicBezTo>
                      <a:pt x="248" y="84"/>
                      <a:pt x="260" y="81"/>
                      <a:pt x="265" y="93"/>
                    </a:cubicBezTo>
                    <a:cubicBezTo>
                      <a:pt x="269" y="101"/>
                      <a:pt x="272" y="116"/>
                      <a:pt x="267" y="121"/>
                    </a:cubicBezTo>
                    <a:cubicBezTo>
                      <a:pt x="253" y="136"/>
                      <a:pt x="256" y="152"/>
                      <a:pt x="259" y="169"/>
                    </a:cubicBezTo>
                    <a:cubicBezTo>
                      <a:pt x="260" y="178"/>
                      <a:pt x="257" y="187"/>
                      <a:pt x="258" y="196"/>
                    </a:cubicBezTo>
                    <a:cubicBezTo>
                      <a:pt x="258" y="204"/>
                      <a:pt x="260" y="212"/>
                      <a:pt x="264" y="218"/>
                    </a:cubicBezTo>
                    <a:cubicBezTo>
                      <a:pt x="272" y="230"/>
                      <a:pt x="279" y="242"/>
                      <a:pt x="268" y="256"/>
                    </a:cubicBezTo>
                    <a:cubicBezTo>
                      <a:pt x="257" y="269"/>
                      <a:pt x="244" y="263"/>
                      <a:pt x="232" y="256"/>
                    </a:cubicBezTo>
                    <a:cubicBezTo>
                      <a:pt x="230" y="255"/>
                      <a:pt x="227" y="254"/>
                      <a:pt x="223" y="252"/>
                    </a:cubicBezTo>
                    <a:cubicBezTo>
                      <a:pt x="235" y="303"/>
                      <a:pt x="221" y="333"/>
                      <a:pt x="174" y="319"/>
                    </a:cubicBezTo>
                    <a:cubicBezTo>
                      <a:pt x="155" y="348"/>
                      <a:pt x="153" y="348"/>
                      <a:pt x="119" y="332"/>
                    </a:cubicBezTo>
                    <a:cubicBezTo>
                      <a:pt x="115" y="330"/>
                      <a:pt x="110" y="329"/>
                      <a:pt x="107" y="331"/>
                    </a:cubicBezTo>
                    <a:cubicBezTo>
                      <a:pt x="92" y="339"/>
                      <a:pt x="80" y="333"/>
                      <a:pt x="70" y="325"/>
                    </a:cubicBezTo>
                    <a:cubicBezTo>
                      <a:pt x="80" y="321"/>
                      <a:pt x="90" y="317"/>
                      <a:pt x="101" y="314"/>
                    </a:cubicBezTo>
                    <a:cubicBezTo>
                      <a:pt x="107" y="312"/>
                      <a:pt x="117" y="310"/>
                      <a:pt x="121" y="313"/>
                    </a:cubicBezTo>
                    <a:cubicBezTo>
                      <a:pt x="136" y="326"/>
                      <a:pt x="146" y="320"/>
                      <a:pt x="157" y="308"/>
                    </a:cubicBezTo>
                    <a:cubicBezTo>
                      <a:pt x="159" y="306"/>
                      <a:pt x="163" y="303"/>
                      <a:pt x="164" y="302"/>
                    </a:cubicBezTo>
                    <a:cubicBezTo>
                      <a:pt x="157" y="296"/>
                      <a:pt x="151" y="289"/>
                      <a:pt x="143" y="286"/>
                    </a:cubicBezTo>
                    <a:cubicBezTo>
                      <a:pt x="134" y="283"/>
                      <a:pt x="122" y="279"/>
                      <a:pt x="115" y="282"/>
                    </a:cubicBezTo>
                    <a:cubicBezTo>
                      <a:pt x="95" y="292"/>
                      <a:pt x="76" y="292"/>
                      <a:pt x="55" y="290"/>
                    </a:cubicBezTo>
                    <a:cubicBezTo>
                      <a:pt x="38" y="288"/>
                      <a:pt x="21" y="287"/>
                      <a:pt x="0" y="286"/>
                    </a:cubicBezTo>
                    <a:cubicBezTo>
                      <a:pt x="11" y="281"/>
                      <a:pt x="22" y="273"/>
                      <a:pt x="33" y="272"/>
                    </a:cubicBezTo>
                    <a:cubicBezTo>
                      <a:pt x="45" y="271"/>
                      <a:pt x="57" y="277"/>
                      <a:pt x="72" y="280"/>
                    </a:cubicBezTo>
                    <a:cubicBezTo>
                      <a:pt x="69" y="272"/>
                      <a:pt x="68" y="268"/>
                      <a:pt x="67" y="265"/>
                    </a:cubicBezTo>
                    <a:cubicBezTo>
                      <a:pt x="92" y="264"/>
                      <a:pt x="86" y="232"/>
                      <a:pt x="108" y="228"/>
                    </a:cubicBezTo>
                    <a:cubicBezTo>
                      <a:pt x="98" y="212"/>
                      <a:pt x="87" y="221"/>
                      <a:pt x="78" y="224"/>
                    </a:cubicBezTo>
                    <a:cubicBezTo>
                      <a:pt x="67" y="227"/>
                      <a:pt x="57" y="231"/>
                      <a:pt x="45" y="230"/>
                    </a:cubicBezTo>
                    <a:cubicBezTo>
                      <a:pt x="62" y="221"/>
                      <a:pt x="79" y="211"/>
                      <a:pt x="96" y="203"/>
                    </a:cubicBezTo>
                    <a:close/>
                    <a:moveTo>
                      <a:pt x="194" y="38"/>
                    </a:moveTo>
                    <a:cubicBezTo>
                      <a:pt x="177" y="45"/>
                      <a:pt x="173" y="55"/>
                      <a:pt x="178" y="72"/>
                    </a:cubicBezTo>
                    <a:cubicBezTo>
                      <a:pt x="183" y="89"/>
                      <a:pt x="197" y="82"/>
                      <a:pt x="206" y="88"/>
                    </a:cubicBezTo>
                    <a:cubicBezTo>
                      <a:pt x="208" y="81"/>
                      <a:pt x="215" y="73"/>
                      <a:pt x="213" y="69"/>
                    </a:cubicBezTo>
                    <a:cubicBezTo>
                      <a:pt x="208" y="57"/>
                      <a:pt x="200" y="47"/>
                      <a:pt x="194" y="38"/>
                    </a:cubicBezTo>
                    <a:close/>
                    <a:moveTo>
                      <a:pt x="213" y="263"/>
                    </a:moveTo>
                    <a:cubicBezTo>
                      <a:pt x="184" y="263"/>
                      <a:pt x="173" y="271"/>
                      <a:pt x="176" y="291"/>
                    </a:cubicBezTo>
                    <a:cubicBezTo>
                      <a:pt x="177" y="296"/>
                      <a:pt x="186" y="302"/>
                      <a:pt x="192" y="303"/>
                    </a:cubicBezTo>
                    <a:cubicBezTo>
                      <a:pt x="208" y="303"/>
                      <a:pt x="216" y="287"/>
                      <a:pt x="213" y="263"/>
                    </a:cubicBezTo>
                    <a:close/>
                    <a:moveTo>
                      <a:pt x="102" y="271"/>
                    </a:moveTo>
                    <a:cubicBezTo>
                      <a:pt x="133" y="250"/>
                      <a:pt x="148" y="271"/>
                      <a:pt x="166" y="289"/>
                    </a:cubicBezTo>
                    <a:cubicBezTo>
                      <a:pt x="169" y="280"/>
                      <a:pt x="172" y="274"/>
                      <a:pt x="173" y="270"/>
                    </a:cubicBezTo>
                    <a:cubicBezTo>
                      <a:pt x="151" y="259"/>
                      <a:pt x="131" y="249"/>
                      <a:pt x="111" y="240"/>
                    </a:cubicBezTo>
                    <a:cubicBezTo>
                      <a:pt x="109" y="248"/>
                      <a:pt x="106" y="257"/>
                      <a:pt x="102" y="271"/>
                    </a:cubicBezTo>
                    <a:close/>
                    <a:moveTo>
                      <a:pt x="100" y="80"/>
                    </a:moveTo>
                    <a:cubicBezTo>
                      <a:pt x="105" y="93"/>
                      <a:pt x="108" y="102"/>
                      <a:pt x="113" y="116"/>
                    </a:cubicBezTo>
                    <a:cubicBezTo>
                      <a:pt x="123" y="105"/>
                      <a:pt x="129" y="98"/>
                      <a:pt x="135" y="90"/>
                    </a:cubicBezTo>
                    <a:cubicBezTo>
                      <a:pt x="123" y="87"/>
                      <a:pt x="114" y="84"/>
                      <a:pt x="100" y="80"/>
                    </a:cubicBezTo>
                    <a:close/>
                    <a:moveTo>
                      <a:pt x="143" y="84"/>
                    </a:moveTo>
                    <a:cubicBezTo>
                      <a:pt x="144" y="85"/>
                      <a:pt x="144" y="87"/>
                      <a:pt x="145" y="88"/>
                    </a:cubicBezTo>
                    <a:cubicBezTo>
                      <a:pt x="154" y="86"/>
                      <a:pt x="162" y="84"/>
                      <a:pt x="171" y="81"/>
                    </a:cubicBezTo>
                    <a:cubicBezTo>
                      <a:pt x="169" y="74"/>
                      <a:pt x="168" y="67"/>
                      <a:pt x="165" y="56"/>
                    </a:cubicBezTo>
                    <a:cubicBezTo>
                      <a:pt x="155" y="68"/>
                      <a:pt x="149" y="76"/>
                      <a:pt x="143" y="84"/>
                    </a:cubicBezTo>
                    <a:close/>
                    <a:moveTo>
                      <a:pt x="235" y="242"/>
                    </a:moveTo>
                    <a:cubicBezTo>
                      <a:pt x="236" y="243"/>
                      <a:pt x="237" y="245"/>
                      <a:pt x="237" y="246"/>
                    </a:cubicBezTo>
                    <a:cubicBezTo>
                      <a:pt x="243" y="244"/>
                      <a:pt x="252" y="244"/>
                      <a:pt x="254" y="240"/>
                    </a:cubicBezTo>
                    <a:cubicBezTo>
                      <a:pt x="258" y="235"/>
                      <a:pt x="256" y="227"/>
                      <a:pt x="256" y="220"/>
                    </a:cubicBezTo>
                    <a:cubicBezTo>
                      <a:pt x="255" y="219"/>
                      <a:pt x="253" y="219"/>
                      <a:pt x="251" y="219"/>
                    </a:cubicBezTo>
                    <a:cubicBezTo>
                      <a:pt x="246" y="226"/>
                      <a:pt x="240" y="234"/>
                      <a:pt x="235" y="242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88"/>
              <p:cNvSpPr>
                <a:spLocks noEditPoints="1"/>
              </p:cNvSpPr>
              <p:nvPr/>
            </p:nvSpPr>
            <p:spPr bwMode="auto">
              <a:xfrm>
                <a:off x="5964938" y="4547271"/>
                <a:ext cx="270246" cy="153582"/>
              </a:xfrm>
              <a:custGeom>
                <a:avLst/>
                <a:gdLst>
                  <a:gd name="T0" fmla="*/ 310 w 310"/>
                  <a:gd name="T1" fmla="*/ 18 h 176"/>
                  <a:gd name="T2" fmla="*/ 278 w 310"/>
                  <a:gd name="T3" fmla="*/ 37 h 176"/>
                  <a:gd name="T4" fmla="*/ 253 w 310"/>
                  <a:gd name="T5" fmla="*/ 77 h 176"/>
                  <a:gd name="T6" fmla="*/ 212 w 310"/>
                  <a:gd name="T7" fmla="*/ 104 h 176"/>
                  <a:gd name="T8" fmla="*/ 182 w 310"/>
                  <a:gd name="T9" fmla="*/ 162 h 176"/>
                  <a:gd name="T10" fmla="*/ 126 w 310"/>
                  <a:gd name="T11" fmla="*/ 160 h 176"/>
                  <a:gd name="T12" fmla="*/ 96 w 310"/>
                  <a:gd name="T13" fmla="*/ 112 h 176"/>
                  <a:gd name="T14" fmla="*/ 38 w 310"/>
                  <a:gd name="T15" fmla="*/ 61 h 176"/>
                  <a:gd name="T16" fmla="*/ 34 w 310"/>
                  <a:gd name="T17" fmla="*/ 50 h 176"/>
                  <a:gd name="T18" fmla="*/ 17 w 310"/>
                  <a:gd name="T19" fmla="*/ 29 h 176"/>
                  <a:gd name="T20" fmla="*/ 0 w 310"/>
                  <a:gd name="T21" fmla="*/ 16 h 176"/>
                  <a:gd name="T22" fmla="*/ 70 w 310"/>
                  <a:gd name="T23" fmla="*/ 6 h 176"/>
                  <a:gd name="T24" fmla="*/ 129 w 310"/>
                  <a:gd name="T25" fmla="*/ 10 h 176"/>
                  <a:gd name="T26" fmla="*/ 158 w 310"/>
                  <a:gd name="T27" fmla="*/ 32 h 176"/>
                  <a:gd name="T28" fmla="*/ 167 w 310"/>
                  <a:gd name="T29" fmla="*/ 19 h 176"/>
                  <a:gd name="T30" fmla="*/ 188 w 310"/>
                  <a:gd name="T31" fmla="*/ 7 h 176"/>
                  <a:gd name="T32" fmla="*/ 248 w 310"/>
                  <a:gd name="T33" fmla="*/ 6 h 176"/>
                  <a:gd name="T34" fmla="*/ 308 w 310"/>
                  <a:gd name="T35" fmla="*/ 15 h 176"/>
                  <a:gd name="T36" fmla="*/ 310 w 310"/>
                  <a:gd name="T37" fmla="*/ 18 h 176"/>
                  <a:gd name="T38" fmla="*/ 157 w 310"/>
                  <a:gd name="T39" fmla="*/ 53 h 176"/>
                  <a:gd name="T40" fmla="*/ 131 w 310"/>
                  <a:gd name="T41" fmla="*/ 87 h 176"/>
                  <a:gd name="T42" fmla="*/ 188 w 310"/>
                  <a:gd name="T43" fmla="*/ 87 h 176"/>
                  <a:gd name="T44" fmla="*/ 157 w 310"/>
                  <a:gd name="T45" fmla="*/ 53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0" h="176">
                    <a:moveTo>
                      <a:pt x="310" y="18"/>
                    </a:moveTo>
                    <a:cubicBezTo>
                      <a:pt x="301" y="24"/>
                      <a:pt x="291" y="30"/>
                      <a:pt x="278" y="37"/>
                    </a:cubicBezTo>
                    <a:cubicBezTo>
                      <a:pt x="280" y="54"/>
                      <a:pt x="273" y="67"/>
                      <a:pt x="253" y="77"/>
                    </a:cubicBezTo>
                    <a:cubicBezTo>
                      <a:pt x="240" y="84"/>
                      <a:pt x="237" y="108"/>
                      <a:pt x="212" y="104"/>
                    </a:cubicBezTo>
                    <a:cubicBezTo>
                      <a:pt x="230" y="140"/>
                      <a:pt x="197" y="148"/>
                      <a:pt x="182" y="162"/>
                    </a:cubicBezTo>
                    <a:cubicBezTo>
                      <a:pt x="167" y="176"/>
                      <a:pt x="140" y="174"/>
                      <a:pt x="126" y="160"/>
                    </a:cubicBezTo>
                    <a:cubicBezTo>
                      <a:pt x="113" y="147"/>
                      <a:pt x="81" y="139"/>
                      <a:pt x="96" y="112"/>
                    </a:cubicBezTo>
                    <a:cubicBezTo>
                      <a:pt x="76" y="94"/>
                      <a:pt x="56" y="78"/>
                      <a:pt x="38" y="61"/>
                    </a:cubicBezTo>
                    <a:cubicBezTo>
                      <a:pt x="35" y="59"/>
                      <a:pt x="34" y="54"/>
                      <a:pt x="34" y="50"/>
                    </a:cubicBezTo>
                    <a:cubicBezTo>
                      <a:pt x="36" y="36"/>
                      <a:pt x="30" y="31"/>
                      <a:pt x="17" y="29"/>
                    </a:cubicBezTo>
                    <a:cubicBezTo>
                      <a:pt x="11" y="28"/>
                      <a:pt x="6" y="21"/>
                      <a:pt x="0" y="16"/>
                    </a:cubicBezTo>
                    <a:cubicBezTo>
                      <a:pt x="25" y="12"/>
                      <a:pt x="48" y="6"/>
                      <a:pt x="70" y="6"/>
                    </a:cubicBezTo>
                    <a:cubicBezTo>
                      <a:pt x="90" y="5"/>
                      <a:pt x="109" y="12"/>
                      <a:pt x="129" y="10"/>
                    </a:cubicBezTo>
                    <a:cubicBezTo>
                      <a:pt x="137" y="9"/>
                      <a:pt x="148" y="23"/>
                      <a:pt x="158" y="32"/>
                    </a:cubicBezTo>
                    <a:cubicBezTo>
                      <a:pt x="161" y="28"/>
                      <a:pt x="163" y="22"/>
                      <a:pt x="167" y="19"/>
                    </a:cubicBezTo>
                    <a:cubicBezTo>
                      <a:pt x="174" y="14"/>
                      <a:pt x="186" y="5"/>
                      <a:pt x="188" y="7"/>
                    </a:cubicBezTo>
                    <a:cubicBezTo>
                      <a:pt x="209" y="24"/>
                      <a:pt x="228" y="0"/>
                      <a:pt x="248" y="6"/>
                    </a:cubicBezTo>
                    <a:cubicBezTo>
                      <a:pt x="267" y="12"/>
                      <a:pt x="288" y="12"/>
                      <a:pt x="308" y="15"/>
                    </a:cubicBezTo>
                    <a:cubicBezTo>
                      <a:pt x="309" y="16"/>
                      <a:pt x="309" y="17"/>
                      <a:pt x="310" y="18"/>
                    </a:cubicBezTo>
                    <a:close/>
                    <a:moveTo>
                      <a:pt x="157" y="53"/>
                    </a:moveTo>
                    <a:cubicBezTo>
                      <a:pt x="129" y="78"/>
                      <a:pt x="129" y="78"/>
                      <a:pt x="131" y="87"/>
                    </a:cubicBezTo>
                    <a:cubicBezTo>
                      <a:pt x="149" y="87"/>
                      <a:pt x="166" y="87"/>
                      <a:pt x="188" y="87"/>
                    </a:cubicBezTo>
                    <a:cubicBezTo>
                      <a:pt x="177" y="75"/>
                      <a:pt x="167" y="65"/>
                      <a:pt x="157" y="53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89"/>
              <p:cNvSpPr>
                <a:spLocks noEditPoints="1"/>
              </p:cNvSpPr>
              <p:nvPr/>
            </p:nvSpPr>
            <p:spPr bwMode="auto">
              <a:xfrm>
                <a:off x="5888147" y="2194065"/>
                <a:ext cx="278368" cy="146568"/>
              </a:xfrm>
              <a:custGeom>
                <a:avLst/>
                <a:gdLst>
                  <a:gd name="T0" fmla="*/ 101 w 319"/>
                  <a:gd name="T1" fmla="*/ 63 h 168"/>
                  <a:gd name="T2" fmla="*/ 130 w 319"/>
                  <a:gd name="T3" fmla="*/ 10 h 168"/>
                  <a:gd name="T4" fmla="*/ 191 w 319"/>
                  <a:gd name="T5" fmla="*/ 11 h 168"/>
                  <a:gd name="T6" fmla="*/ 219 w 319"/>
                  <a:gd name="T7" fmla="*/ 58 h 168"/>
                  <a:gd name="T8" fmla="*/ 257 w 319"/>
                  <a:gd name="T9" fmla="*/ 95 h 168"/>
                  <a:gd name="T10" fmla="*/ 283 w 319"/>
                  <a:gd name="T11" fmla="*/ 134 h 168"/>
                  <a:gd name="T12" fmla="*/ 319 w 319"/>
                  <a:gd name="T13" fmla="*/ 157 h 168"/>
                  <a:gd name="T14" fmla="*/ 249 w 319"/>
                  <a:gd name="T15" fmla="*/ 165 h 168"/>
                  <a:gd name="T16" fmla="*/ 185 w 319"/>
                  <a:gd name="T17" fmla="*/ 161 h 168"/>
                  <a:gd name="T18" fmla="*/ 159 w 319"/>
                  <a:gd name="T19" fmla="*/ 140 h 168"/>
                  <a:gd name="T20" fmla="*/ 151 w 319"/>
                  <a:gd name="T21" fmla="*/ 150 h 168"/>
                  <a:gd name="T22" fmla="*/ 137 w 319"/>
                  <a:gd name="T23" fmla="*/ 162 h 168"/>
                  <a:gd name="T24" fmla="*/ 68 w 319"/>
                  <a:gd name="T25" fmla="*/ 165 h 168"/>
                  <a:gd name="T26" fmla="*/ 0 w 319"/>
                  <a:gd name="T27" fmla="*/ 156 h 168"/>
                  <a:gd name="T28" fmla="*/ 49 w 319"/>
                  <a:gd name="T29" fmla="*/ 104 h 168"/>
                  <a:gd name="T30" fmla="*/ 74 w 319"/>
                  <a:gd name="T31" fmla="*/ 78 h 168"/>
                  <a:gd name="T32" fmla="*/ 101 w 319"/>
                  <a:gd name="T33" fmla="*/ 63 h 168"/>
                  <a:gd name="T34" fmla="*/ 133 w 319"/>
                  <a:gd name="T35" fmla="*/ 84 h 168"/>
                  <a:gd name="T36" fmla="*/ 159 w 319"/>
                  <a:gd name="T37" fmla="*/ 119 h 168"/>
                  <a:gd name="T38" fmla="*/ 186 w 319"/>
                  <a:gd name="T39" fmla="*/ 84 h 168"/>
                  <a:gd name="T40" fmla="*/ 133 w 319"/>
                  <a:gd name="T41" fmla="*/ 8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9" h="168">
                    <a:moveTo>
                      <a:pt x="101" y="63"/>
                    </a:moveTo>
                    <a:cubicBezTo>
                      <a:pt x="97" y="44"/>
                      <a:pt x="106" y="25"/>
                      <a:pt x="130" y="10"/>
                    </a:cubicBezTo>
                    <a:cubicBezTo>
                      <a:pt x="145" y="0"/>
                      <a:pt x="177" y="1"/>
                      <a:pt x="191" y="11"/>
                    </a:cubicBezTo>
                    <a:cubicBezTo>
                      <a:pt x="219" y="32"/>
                      <a:pt x="224" y="41"/>
                      <a:pt x="219" y="58"/>
                    </a:cubicBezTo>
                    <a:cubicBezTo>
                      <a:pt x="233" y="72"/>
                      <a:pt x="243" y="87"/>
                      <a:pt x="257" y="95"/>
                    </a:cubicBezTo>
                    <a:cubicBezTo>
                      <a:pt x="275" y="104"/>
                      <a:pt x="285" y="116"/>
                      <a:pt x="283" y="134"/>
                    </a:cubicBezTo>
                    <a:cubicBezTo>
                      <a:pt x="296" y="142"/>
                      <a:pt x="307" y="149"/>
                      <a:pt x="319" y="157"/>
                    </a:cubicBezTo>
                    <a:cubicBezTo>
                      <a:pt x="294" y="160"/>
                      <a:pt x="271" y="165"/>
                      <a:pt x="249" y="165"/>
                    </a:cubicBezTo>
                    <a:cubicBezTo>
                      <a:pt x="228" y="166"/>
                      <a:pt x="207" y="160"/>
                      <a:pt x="185" y="161"/>
                    </a:cubicBezTo>
                    <a:cubicBezTo>
                      <a:pt x="177" y="162"/>
                      <a:pt x="168" y="148"/>
                      <a:pt x="159" y="140"/>
                    </a:cubicBezTo>
                    <a:cubicBezTo>
                      <a:pt x="157" y="143"/>
                      <a:pt x="155" y="147"/>
                      <a:pt x="151" y="150"/>
                    </a:cubicBezTo>
                    <a:cubicBezTo>
                      <a:pt x="147" y="155"/>
                      <a:pt x="141" y="163"/>
                      <a:pt x="137" y="162"/>
                    </a:cubicBezTo>
                    <a:cubicBezTo>
                      <a:pt x="113" y="157"/>
                      <a:pt x="91" y="168"/>
                      <a:pt x="68" y="165"/>
                    </a:cubicBezTo>
                    <a:cubicBezTo>
                      <a:pt x="48" y="162"/>
                      <a:pt x="27" y="160"/>
                      <a:pt x="0" y="156"/>
                    </a:cubicBezTo>
                    <a:cubicBezTo>
                      <a:pt x="27" y="146"/>
                      <a:pt x="38" y="126"/>
                      <a:pt x="49" y="104"/>
                    </a:cubicBezTo>
                    <a:cubicBezTo>
                      <a:pt x="53" y="94"/>
                      <a:pt x="64" y="86"/>
                      <a:pt x="74" y="78"/>
                    </a:cubicBezTo>
                    <a:cubicBezTo>
                      <a:pt x="82" y="72"/>
                      <a:pt x="92" y="68"/>
                      <a:pt x="101" y="63"/>
                    </a:cubicBezTo>
                    <a:close/>
                    <a:moveTo>
                      <a:pt x="133" y="84"/>
                    </a:moveTo>
                    <a:cubicBezTo>
                      <a:pt x="130" y="105"/>
                      <a:pt x="154" y="104"/>
                      <a:pt x="159" y="119"/>
                    </a:cubicBezTo>
                    <a:cubicBezTo>
                      <a:pt x="186" y="89"/>
                      <a:pt x="186" y="89"/>
                      <a:pt x="186" y="84"/>
                    </a:cubicBezTo>
                    <a:cubicBezTo>
                      <a:pt x="169" y="84"/>
                      <a:pt x="153" y="84"/>
                      <a:pt x="133" y="84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90"/>
              <p:cNvSpPr>
                <a:spLocks noEditPoints="1"/>
              </p:cNvSpPr>
              <p:nvPr/>
            </p:nvSpPr>
            <p:spPr bwMode="auto">
              <a:xfrm>
                <a:off x="7189167" y="3318243"/>
                <a:ext cx="151737" cy="276522"/>
              </a:xfrm>
              <a:custGeom>
                <a:avLst/>
                <a:gdLst>
                  <a:gd name="T0" fmla="*/ 17 w 174"/>
                  <a:gd name="T1" fmla="*/ 317 h 317"/>
                  <a:gd name="T2" fmla="*/ 11 w 174"/>
                  <a:gd name="T3" fmla="*/ 268 h 317"/>
                  <a:gd name="T4" fmla="*/ 12 w 174"/>
                  <a:gd name="T5" fmla="*/ 190 h 317"/>
                  <a:gd name="T6" fmla="*/ 30 w 174"/>
                  <a:gd name="T7" fmla="*/ 152 h 317"/>
                  <a:gd name="T8" fmla="*/ 24 w 174"/>
                  <a:gd name="T9" fmla="*/ 148 h 317"/>
                  <a:gd name="T10" fmla="*/ 10 w 174"/>
                  <a:gd name="T11" fmla="*/ 128 h 317"/>
                  <a:gd name="T12" fmla="*/ 8 w 174"/>
                  <a:gd name="T13" fmla="*/ 63 h 317"/>
                  <a:gd name="T14" fmla="*/ 15 w 174"/>
                  <a:gd name="T15" fmla="*/ 0 h 317"/>
                  <a:gd name="T16" fmla="*/ 20 w 174"/>
                  <a:gd name="T17" fmla="*/ 5 h 317"/>
                  <a:gd name="T18" fmla="*/ 63 w 174"/>
                  <a:gd name="T19" fmla="*/ 41 h 317"/>
                  <a:gd name="T20" fmla="*/ 113 w 174"/>
                  <a:gd name="T21" fmla="*/ 97 h 317"/>
                  <a:gd name="T22" fmla="*/ 163 w 174"/>
                  <a:gd name="T23" fmla="*/ 127 h 317"/>
                  <a:gd name="T24" fmla="*/ 161 w 174"/>
                  <a:gd name="T25" fmla="*/ 187 h 317"/>
                  <a:gd name="T26" fmla="*/ 114 w 174"/>
                  <a:gd name="T27" fmla="*/ 216 h 317"/>
                  <a:gd name="T28" fmla="*/ 81 w 174"/>
                  <a:gd name="T29" fmla="*/ 250 h 317"/>
                  <a:gd name="T30" fmla="*/ 72 w 174"/>
                  <a:gd name="T31" fmla="*/ 263 h 317"/>
                  <a:gd name="T32" fmla="*/ 67 w 174"/>
                  <a:gd name="T33" fmla="*/ 271 h 317"/>
                  <a:gd name="T34" fmla="*/ 17 w 174"/>
                  <a:gd name="T35" fmla="*/ 317 h 317"/>
                  <a:gd name="T36" fmla="*/ 52 w 174"/>
                  <a:gd name="T37" fmla="*/ 157 h 317"/>
                  <a:gd name="T38" fmla="*/ 89 w 174"/>
                  <a:gd name="T39" fmla="*/ 183 h 317"/>
                  <a:gd name="T40" fmla="*/ 89 w 174"/>
                  <a:gd name="T41" fmla="*/ 123 h 317"/>
                  <a:gd name="T42" fmla="*/ 52 w 174"/>
                  <a:gd name="T43" fmla="*/ 15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4" h="317">
                    <a:moveTo>
                      <a:pt x="17" y="317"/>
                    </a:moveTo>
                    <a:cubicBezTo>
                      <a:pt x="14" y="295"/>
                      <a:pt x="15" y="281"/>
                      <a:pt x="11" y="268"/>
                    </a:cubicBezTo>
                    <a:cubicBezTo>
                      <a:pt x="0" y="242"/>
                      <a:pt x="16" y="217"/>
                      <a:pt x="12" y="190"/>
                    </a:cubicBezTo>
                    <a:cubicBezTo>
                      <a:pt x="11" y="179"/>
                      <a:pt x="23" y="166"/>
                      <a:pt x="30" y="152"/>
                    </a:cubicBezTo>
                    <a:cubicBezTo>
                      <a:pt x="30" y="153"/>
                      <a:pt x="26" y="151"/>
                      <a:pt x="24" y="148"/>
                    </a:cubicBezTo>
                    <a:cubicBezTo>
                      <a:pt x="19" y="142"/>
                      <a:pt x="8" y="131"/>
                      <a:pt x="10" y="128"/>
                    </a:cubicBezTo>
                    <a:cubicBezTo>
                      <a:pt x="23" y="106"/>
                      <a:pt x="3" y="85"/>
                      <a:pt x="8" y="63"/>
                    </a:cubicBezTo>
                    <a:cubicBezTo>
                      <a:pt x="13" y="42"/>
                      <a:pt x="13" y="20"/>
                      <a:pt x="15" y="0"/>
                    </a:cubicBezTo>
                    <a:cubicBezTo>
                      <a:pt x="15" y="0"/>
                      <a:pt x="19" y="2"/>
                      <a:pt x="20" y="5"/>
                    </a:cubicBezTo>
                    <a:cubicBezTo>
                      <a:pt x="30" y="22"/>
                      <a:pt x="44" y="31"/>
                      <a:pt x="63" y="41"/>
                    </a:cubicBezTo>
                    <a:cubicBezTo>
                      <a:pt x="83" y="50"/>
                      <a:pt x="96" y="76"/>
                      <a:pt x="113" y="97"/>
                    </a:cubicBezTo>
                    <a:cubicBezTo>
                      <a:pt x="129" y="93"/>
                      <a:pt x="148" y="103"/>
                      <a:pt x="163" y="127"/>
                    </a:cubicBezTo>
                    <a:cubicBezTo>
                      <a:pt x="173" y="142"/>
                      <a:pt x="174" y="177"/>
                      <a:pt x="161" y="187"/>
                    </a:cubicBezTo>
                    <a:cubicBezTo>
                      <a:pt x="145" y="199"/>
                      <a:pt x="140" y="232"/>
                      <a:pt x="114" y="216"/>
                    </a:cubicBezTo>
                    <a:cubicBezTo>
                      <a:pt x="102" y="229"/>
                      <a:pt x="91" y="239"/>
                      <a:pt x="81" y="250"/>
                    </a:cubicBezTo>
                    <a:cubicBezTo>
                      <a:pt x="78" y="254"/>
                      <a:pt x="75" y="259"/>
                      <a:pt x="72" y="263"/>
                    </a:cubicBezTo>
                    <a:cubicBezTo>
                      <a:pt x="70" y="266"/>
                      <a:pt x="69" y="271"/>
                      <a:pt x="67" y="271"/>
                    </a:cubicBezTo>
                    <a:cubicBezTo>
                      <a:pt x="42" y="274"/>
                      <a:pt x="29" y="292"/>
                      <a:pt x="17" y="317"/>
                    </a:cubicBezTo>
                    <a:close/>
                    <a:moveTo>
                      <a:pt x="52" y="157"/>
                    </a:moveTo>
                    <a:cubicBezTo>
                      <a:pt x="70" y="161"/>
                      <a:pt x="68" y="188"/>
                      <a:pt x="89" y="183"/>
                    </a:cubicBezTo>
                    <a:cubicBezTo>
                      <a:pt x="89" y="163"/>
                      <a:pt x="89" y="146"/>
                      <a:pt x="89" y="123"/>
                    </a:cubicBezTo>
                    <a:cubicBezTo>
                      <a:pt x="76" y="134"/>
                      <a:pt x="66" y="144"/>
                      <a:pt x="52" y="157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1"/>
              <p:cNvSpPr>
                <a:spLocks noEditPoints="1"/>
              </p:cNvSpPr>
              <p:nvPr/>
            </p:nvSpPr>
            <p:spPr bwMode="auto">
              <a:xfrm>
                <a:off x="4837068" y="3325996"/>
                <a:ext cx="146937" cy="249571"/>
              </a:xfrm>
              <a:custGeom>
                <a:avLst/>
                <a:gdLst>
                  <a:gd name="T0" fmla="*/ 74 w 168"/>
                  <a:gd name="T1" fmla="*/ 75 h 286"/>
                  <a:gd name="T2" fmla="*/ 90 w 168"/>
                  <a:gd name="T3" fmla="*/ 46 h 286"/>
                  <a:gd name="T4" fmla="*/ 140 w 168"/>
                  <a:gd name="T5" fmla="*/ 10 h 286"/>
                  <a:gd name="T6" fmla="*/ 168 w 168"/>
                  <a:gd name="T7" fmla="*/ 286 h 286"/>
                  <a:gd name="T8" fmla="*/ 115 w 168"/>
                  <a:gd name="T9" fmla="*/ 244 h 286"/>
                  <a:gd name="T10" fmla="*/ 90 w 168"/>
                  <a:gd name="T11" fmla="*/ 219 h 286"/>
                  <a:gd name="T12" fmla="*/ 77 w 168"/>
                  <a:gd name="T13" fmla="*/ 196 h 286"/>
                  <a:gd name="T14" fmla="*/ 43 w 168"/>
                  <a:gd name="T15" fmla="*/ 185 h 286"/>
                  <a:gd name="T16" fmla="*/ 23 w 168"/>
                  <a:gd name="T17" fmla="*/ 103 h 286"/>
                  <a:gd name="T18" fmla="*/ 74 w 168"/>
                  <a:gd name="T19" fmla="*/ 75 h 286"/>
                  <a:gd name="T20" fmla="*/ 95 w 168"/>
                  <a:gd name="T21" fmla="*/ 100 h 286"/>
                  <a:gd name="T22" fmla="*/ 95 w 168"/>
                  <a:gd name="T23" fmla="*/ 160 h 286"/>
                  <a:gd name="T24" fmla="*/ 131 w 168"/>
                  <a:gd name="T25" fmla="*/ 133 h 286"/>
                  <a:gd name="T26" fmla="*/ 95 w 168"/>
                  <a:gd name="T27" fmla="*/ 10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8" h="286">
                    <a:moveTo>
                      <a:pt x="74" y="75"/>
                    </a:moveTo>
                    <a:cubicBezTo>
                      <a:pt x="80" y="63"/>
                      <a:pt x="84" y="48"/>
                      <a:pt x="90" y="46"/>
                    </a:cubicBezTo>
                    <a:cubicBezTo>
                      <a:pt x="113" y="41"/>
                      <a:pt x="112" y="0"/>
                      <a:pt x="140" y="10"/>
                    </a:cubicBezTo>
                    <a:cubicBezTo>
                      <a:pt x="150" y="103"/>
                      <a:pt x="159" y="195"/>
                      <a:pt x="168" y="286"/>
                    </a:cubicBezTo>
                    <a:cubicBezTo>
                      <a:pt x="158" y="264"/>
                      <a:pt x="136" y="255"/>
                      <a:pt x="115" y="244"/>
                    </a:cubicBezTo>
                    <a:cubicBezTo>
                      <a:pt x="105" y="239"/>
                      <a:pt x="97" y="228"/>
                      <a:pt x="90" y="219"/>
                    </a:cubicBezTo>
                    <a:cubicBezTo>
                      <a:pt x="83" y="211"/>
                      <a:pt x="80" y="201"/>
                      <a:pt x="77" y="196"/>
                    </a:cubicBezTo>
                    <a:cubicBezTo>
                      <a:pt x="64" y="192"/>
                      <a:pt x="51" y="192"/>
                      <a:pt x="43" y="185"/>
                    </a:cubicBezTo>
                    <a:cubicBezTo>
                      <a:pt x="18" y="163"/>
                      <a:pt x="0" y="135"/>
                      <a:pt x="23" y="103"/>
                    </a:cubicBezTo>
                    <a:cubicBezTo>
                      <a:pt x="34" y="89"/>
                      <a:pt x="45" y="59"/>
                      <a:pt x="74" y="75"/>
                    </a:cubicBezTo>
                    <a:close/>
                    <a:moveTo>
                      <a:pt x="95" y="100"/>
                    </a:moveTo>
                    <a:cubicBezTo>
                      <a:pt x="95" y="124"/>
                      <a:pt x="95" y="141"/>
                      <a:pt x="95" y="160"/>
                    </a:cubicBezTo>
                    <a:cubicBezTo>
                      <a:pt x="116" y="164"/>
                      <a:pt x="114" y="138"/>
                      <a:pt x="131" y="133"/>
                    </a:cubicBezTo>
                    <a:cubicBezTo>
                      <a:pt x="118" y="121"/>
                      <a:pt x="107" y="111"/>
                      <a:pt x="95" y="10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2"/>
              <p:cNvSpPr>
                <a:spLocks/>
              </p:cNvSpPr>
              <p:nvPr/>
            </p:nvSpPr>
            <p:spPr bwMode="auto">
              <a:xfrm>
                <a:off x="4746616" y="4219062"/>
                <a:ext cx="165766" cy="122940"/>
              </a:xfrm>
              <a:custGeom>
                <a:avLst/>
                <a:gdLst>
                  <a:gd name="T0" fmla="*/ 89 w 190"/>
                  <a:gd name="T1" fmla="*/ 106 h 141"/>
                  <a:gd name="T2" fmla="*/ 77 w 190"/>
                  <a:gd name="T3" fmla="*/ 128 h 141"/>
                  <a:gd name="T4" fmla="*/ 39 w 190"/>
                  <a:gd name="T5" fmla="*/ 128 h 141"/>
                  <a:gd name="T6" fmla="*/ 10 w 190"/>
                  <a:gd name="T7" fmla="*/ 101 h 141"/>
                  <a:gd name="T8" fmla="*/ 6 w 190"/>
                  <a:gd name="T9" fmla="*/ 94 h 141"/>
                  <a:gd name="T10" fmla="*/ 25 w 190"/>
                  <a:gd name="T11" fmla="*/ 26 h 141"/>
                  <a:gd name="T12" fmla="*/ 63 w 190"/>
                  <a:gd name="T13" fmla="*/ 49 h 141"/>
                  <a:gd name="T14" fmla="*/ 64 w 190"/>
                  <a:gd name="T15" fmla="*/ 60 h 141"/>
                  <a:gd name="T16" fmla="*/ 135 w 190"/>
                  <a:gd name="T17" fmla="*/ 60 h 141"/>
                  <a:gd name="T18" fmla="*/ 135 w 190"/>
                  <a:gd name="T19" fmla="*/ 28 h 141"/>
                  <a:gd name="T20" fmla="*/ 150 w 190"/>
                  <a:gd name="T21" fmla="*/ 4 h 141"/>
                  <a:gd name="T22" fmla="*/ 177 w 190"/>
                  <a:gd name="T23" fmla="*/ 5 h 141"/>
                  <a:gd name="T24" fmla="*/ 189 w 190"/>
                  <a:gd name="T25" fmla="*/ 32 h 141"/>
                  <a:gd name="T26" fmla="*/ 189 w 190"/>
                  <a:gd name="T27" fmla="*/ 58 h 141"/>
                  <a:gd name="T28" fmla="*/ 181 w 190"/>
                  <a:gd name="T29" fmla="*/ 118 h 141"/>
                  <a:gd name="T30" fmla="*/ 140 w 190"/>
                  <a:gd name="T31" fmla="*/ 133 h 141"/>
                  <a:gd name="T32" fmla="*/ 115 w 190"/>
                  <a:gd name="T33" fmla="*/ 128 h 141"/>
                  <a:gd name="T34" fmla="*/ 89 w 190"/>
                  <a:gd name="T35" fmla="*/ 10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0" h="141">
                    <a:moveTo>
                      <a:pt x="89" y="106"/>
                    </a:moveTo>
                    <a:cubicBezTo>
                      <a:pt x="85" y="113"/>
                      <a:pt x="82" y="122"/>
                      <a:pt x="77" y="128"/>
                    </a:cubicBezTo>
                    <a:cubicBezTo>
                      <a:pt x="65" y="141"/>
                      <a:pt x="50" y="134"/>
                      <a:pt x="39" y="128"/>
                    </a:cubicBezTo>
                    <a:cubicBezTo>
                      <a:pt x="28" y="121"/>
                      <a:pt x="19" y="110"/>
                      <a:pt x="10" y="101"/>
                    </a:cubicBezTo>
                    <a:cubicBezTo>
                      <a:pt x="8" y="99"/>
                      <a:pt x="7" y="96"/>
                      <a:pt x="6" y="94"/>
                    </a:cubicBezTo>
                    <a:cubicBezTo>
                      <a:pt x="0" y="80"/>
                      <a:pt x="12" y="33"/>
                      <a:pt x="25" y="26"/>
                    </a:cubicBezTo>
                    <a:cubicBezTo>
                      <a:pt x="48" y="14"/>
                      <a:pt x="63" y="23"/>
                      <a:pt x="63" y="49"/>
                    </a:cubicBezTo>
                    <a:cubicBezTo>
                      <a:pt x="62" y="51"/>
                      <a:pt x="63" y="54"/>
                      <a:pt x="64" y="60"/>
                    </a:cubicBezTo>
                    <a:cubicBezTo>
                      <a:pt x="87" y="32"/>
                      <a:pt x="109" y="44"/>
                      <a:pt x="135" y="60"/>
                    </a:cubicBezTo>
                    <a:cubicBezTo>
                      <a:pt x="135" y="48"/>
                      <a:pt x="133" y="37"/>
                      <a:pt x="135" y="28"/>
                    </a:cubicBezTo>
                    <a:cubicBezTo>
                      <a:pt x="138" y="19"/>
                      <a:pt x="143" y="8"/>
                      <a:pt x="150" y="4"/>
                    </a:cubicBezTo>
                    <a:cubicBezTo>
                      <a:pt x="157" y="0"/>
                      <a:pt x="171" y="0"/>
                      <a:pt x="177" y="5"/>
                    </a:cubicBezTo>
                    <a:cubicBezTo>
                      <a:pt x="184" y="10"/>
                      <a:pt x="186" y="22"/>
                      <a:pt x="189" y="32"/>
                    </a:cubicBezTo>
                    <a:cubicBezTo>
                      <a:pt x="190" y="40"/>
                      <a:pt x="190" y="49"/>
                      <a:pt x="189" y="58"/>
                    </a:cubicBezTo>
                    <a:cubicBezTo>
                      <a:pt x="187" y="78"/>
                      <a:pt x="187" y="99"/>
                      <a:pt x="181" y="118"/>
                    </a:cubicBezTo>
                    <a:cubicBezTo>
                      <a:pt x="176" y="135"/>
                      <a:pt x="157" y="140"/>
                      <a:pt x="140" y="133"/>
                    </a:cubicBezTo>
                    <a:cubicBezTo>
                      <a:pt x="132" y="130"/>
                      <a:pt x="122" y="132"/>
                      <a:pt x="115" y="128"/>
                    </a:cubicBezTo>
                    <a:cubicBezTo>
                      <a:pt x="106" y="123"/>
                      <a:pt x="98" y="114"/>
                      <a:pt x="89" y="106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93"/>
              <p:cNvSpPr>
                <a:spLocks/>
              </p:cNvSpPr>
              <p:nvPr/>
            </p:nvSpPr>
            <p:spPr bwMode="auto">
              <a:xfrm>
                <a:off x="5200349" y="4631816"/>
                <a:ext cx="124786" cy="161335"/>
              </a:xfrm>
              <a:custGeom>
                <a:avLst/>
                <a:gdLst>
                  <a:gd name="T0" fmla="*/ 42 w 143"/>
                  <a:gd name="T1" fmla="*/ 97 h 185"/>
                  <a:gd name="T2" fmla="*/ 7 w 143"/>
                  <a:gd name="T3" fmla="*/ 41 h 185"/>
                  <a:gd name="T4" fmla="*/ 33 w 143"/>
                  <a:gd name="T5" fmla="*/ 4 h 185"/>
                  <a:gd name="T6" fmla="*/ 116 w 143"/>
                  <a:gd name="T7" fmla="*/ 1 h 185"/>
                  <a:gd name="T8" fmla="*/ 141 w 143"/>
                  <a:gd name="T9" fmla="*/ 27 h 185"/>
                  <a:gd name="T10" fmla="*/ 109 w 143"/>
                  <a:gd name="T11" fmla="*/ 53 h 185"/>
                  <a:gd name="T12" fmla="*/ 82 w 143"/>
                  <a:gd name="T13" fmla="*/ 56 h 185"/>
                  <a:gd name="T14" fmla="*/ 84 w 143"/>
                  <a:gd name="T15" fmla="*/ 122 h 185"/>
                  <a:gd name="T16" fmla="*/ 91 w 143"/>
                  <a:gd name="T17" fmla="*/ 126 h 185"/>
                  <a:gd name="T18" fmla="*/ 121 w 143"/>
                  <a:gd name="T19" fmla="*/ 150 h 185"/>
                  <a:gd name="T20" fmla="*/ 84 w 143"/>
                  <a:gd name="T21" fmla="*/ 180 h 185"/>
                  <a:gd name="T22" fmla="*/ 69 w 143"/>
                  <a:gd name="T23" fmla="*/ 182 h 185"/>
                  <a:gd name="T24" fmla="*/ 45 w 143"/>
                  <a:gd name="T25" fmla="*/ 181 h 185"/>
                  <a:gd name="T26" fmla="*/ 8 w 143"/>
                  <a:gd name="T27" fmla="*/ 136 h 185"/>
                  <a:gd name="T28" fmla="*/ 42 w 143"/>
                  <a:gd name="T29" fmla="*/ 97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3" h="185">
                    <a:moveTo>
                      <a:pt x="42" y="97"/>
                    </a:moveTo>
                    <a:cubicBezTo>
                      <a:pt x="4" y="92"/>
                      <a:pt x="16" y="61"/>
                      <a:pt x="7" y="41"/>
                    </a:cubicBezTo>
                    <a:cubicBezTo>
                      <a:pt x="0" y="25"/>
                      <a:pt x="15" y="6"/>
                      <a:pt x="33" y="4"/>
                    </a:cubicBezTo>
                    <a:cubicBezTo>
                      <a:pt x="60" y="2"/>
                      <a:pt x="88" y="1"/>
                      <a:pt x="116" y="1"/>
                    </a:cubicBezTo>
                    <a:cubicBezTo>
                      <a:pt x="132" y="0"/>
                      <a:pt x="143" y="13"/>
                      <a:pt x="141" y="27"/>
                    </a:cubicBezTo>
                    <a:cubicBezTo>
                      <a:pt x="139" y="45"/>
                      <a:pt x="127" y="55"/>
                      <a:pt x="109" y="53"/>
                    </a:cubicBezTo>
                    <a:cubicBezTo>
                      <a:pt x="101" y="52"/>
                      <a:pt x="92" y="55"/>
                      <a:pt x="82" y="56"/>
                    </a:cubicBezTo>
                    <a:cubicBezTo>
                      <a:pt x="102" y="85"/>
                      <a:pt x="102" y="103"/>
                      <a:pt x="84" y="122"/>
                    </a:cubicBezTo>
                    <a:cubicBezTo>
                      <a:pt x="86" y="124"/>
                      <a:pt x="88" y="126"/>
                      <a:pt x="91" y="126"/>
                    </a:cubicBezTo>
                    <a:cubicBezTo>
                      <a:pt x="114" y="127"/>
                      <a:pt x="122" y="134"/>
                      <a:pt x="121" y="150"/>
                    </a:cubicBezTo>
                    <a:cubicBezTo>
                      <a:pt x="118" y="171"/>
                      <a:pt x="105" y="182"/>
                      <a:pt x="84" y="180"/>
                    </a:cubicBezTo>
                    <a:cubicBezTo>
                      <a:pt x="80" y="179"/>
                      <a:pt x="74" y="182"/>
                      <a:pt x="69" y="182"/>
                    </a:cubicBezTo>
                    <a:cubicBezTo>
                      <a:pt x="61" y="182"/>
                      <a:pt x="49" y="185"/>
                      <a:pt x="45" y="181"/>
                    </a:cubicBezTo>
                    <a:cubicBezTo>
                      <a:pt x="31" y="167"/>
                      <a:pt x="18" y="152"/>
                      <a:pt x="8" y="136"/>
                    </a:cubicBezTo>
                    <a:cubicBezTo>
                      <a:pt x="0" y="123"/>
                      <a:pt x="13" y="108"/>
                      <a:pt x="42" y="97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94"/>
              <p:cNvSpPr>
                <a:spLocks/>
              </p:cNvSpPr>
              <p:nvPr/>
            </p:nvSpPr>
            <p:spPr bwMode="auto">
              <a:xfrm>
                <a:off x="7276295" y="4231246"/>
                <a:ext cx="159859" cy="122940"/>
              </a:xfrm>
              <a:custGeom>
                <a:avLst/>
                <a:gdLst>
                  <a:gd name="T0" fmla="*/ 55 w 183"/>
                  <a:gd name="T1" fmla="*/ 60 h 141"/>
                  <a:gd name="T2" fmla="*/ 121 w 183"/>
                  <a:gd name="T3" fmla="*/ 59 h 141"/>
                  <a:gd name="T4" fmla="*/ 125 w 183"/>
                  <a:gd name="T5" fmla="*/ 49 h 141"/>
                  <a:gd name="T6" fmla="*/ 146 w 183"/>
                  <a:gd name="T7" fmla="*/ 22 h 141"/>
                  <a:gd name="T8" fmla="*/ 179 w 183"/>
                  <a:gd name="T9" fmla="*/ 51 h 141"/>
                  <a:gd name="T10" fmla="*/ 183 w 183"/>
                  <a:gd name="T11" fmla="*/ 78 h 141"/>
                  <a:gd name="T12" fmla="*/ 179 w 183"/>
                  <a:gd name="T13" fmla="*/ 98 h 141"/>
                  <a:gd name="T14" fmla="*/ 146 w 183"/>
                  <a:gd name="T15" fmla="*/ 129 h 141"/>
                  <a:gd name="T16" fmla="*/ 98 w 183"/>
                  <a:gd name="T17" fmla="*/ 103 h 141"/>
                  <a:gd name="T18" fmla="*/ 88 w 183"/>
                  <a:gd name="T19" fmla="*/ 119 h 141"/>
                  <a:gd name="T20" fmla="*/ 12 w 183"/>
                  <a:gd name="T21" fmla="*/ 128 h 141"/>
                  <a:gd name="T22" fmla="*/ 6 w 183"/>
                  <a:gd name="T23" fmla="*/ 118 h 141"/>
                  <a:gd name="T24" fmla="*/ 2 w 183"/>
                  <a:gd name="T25" fmla="*/ 52 h 141"/>
                  <a:gd name="T26" fmla="*/ 1 w 183"/>
                  <a:gd name="T27" fmla="*/ 37 h 141"/>
                  <a:gd name="T28" fmla="*/ 11 w 183"/>
                  <a:gd name="T29" fmla="*/ 5 h 141"/>
                  <a:gd name="T30" fmla="*/ 38 w 183"/>
                  <a:gd name="T31" fmla="*/ 4 h 141"/>
                  <a:gd name="T32" fmla="*/ 51 w 183"/>
                  <a:gd name="T33" fmla="*/ 34 h 141"/>
                  <a:gd name="T34" fmla="*/ 55 w 183"/>
                  <a:gd name="T35" fmla="*/ 6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3" h="141">
                    <a:moveTo>
                      <a:pt x="55" y="60"/>
                    </a:moveTo>
                    <a:cubicBezTo>
                      <a:pt x="85" y="39"/>
                      <a:pt x="104" y="39"/>
                      <a:pt x="121" y="59"/>
                    </a:cubicBezTo>
                    <a:cubicBezTo>
                      <a:pt x="122" y="55"/>
                      <a:pt x="125" y="52"/>
                      <a:pt x="125" y="49"/>
                    </a:cubicBezTo>
                    <a:cubicBezTo>
                      <a:pt x="123" y="33"/>
                      <a:pt x="128" y="22"/>
                      <a:pt x="146" y="22"/>
                    </a:cubicBezTo>
                    <a:cubicBezTo>
                      <a:pt x="165" y="21"/>
                      <a:pt x="178" y="34"/>
                      <a:pt x="179" y="51"/>
                    </a:cubicBezTo>
                    <a:cubicBezTo>
                      <a:pt x="179" y="60"/>
                      <a:pt x="183" y="69"/>
                      <a:pt x="183" y="78"/>
                    </a:cubicBezTo>
                    <a:cubicBezTo>
                      <a:pt x="183" y="85"/>
                      <a:pt x="183" y="93"/>
                      <a:pt x="179" y="98"/>
                    </a:cubicBezTo>
                    <a:cubicBezTo>
                      <a:pt x="169" y="109"/>
                      <a:pt x="159" y="122"/>
                      <a:pt x="146" y="129"/>
                    </a:cubicBezTo>
                    <a:cubicBezTo>
                      <a:pt x="125" y="141"/>
                      <a:pt x="107" y="138"/>
                      <a:pt x="98" y="103"/>
                    </a:cubicBezTo>
                    <a:cubicBezTo>
                      <a:pt x="94" y="109"/>
                      <a:pt x="91" y="114"/>
                      <a:pt x="88" y="119"/>
                    </a:cubicBezTo>
                    <a:cubicBezTo>
                      <a:pt x="78" y="134"/>
                      <a:pt x="25" y="141"/>
                      <a:pt x="12" y="128"/>
                    </a:cubicBezTo>
                    <a:cubicBezTo>
                      <a:pt x="9" y="125"/>
                      <a:pt x="6" y="121"/>
                      <a:pt x="6" y="118"/>
                    </a:cubicBezTo>
                    <a:cubicBezTo>
                      <a:pt x="4" y="96"/>
                      <a:pt x="3" y="74"/>
                      <a:pt x="2" y="52"/>
                    </a:cubicBezTo>
                    <a:cubicBezTo>
                      <a:pt x="2" y="47"/>
                      <a:pt x="0" y="42"/>
                      <a:pt x="1" y="37"/>
                    </a:cubicBezTo>
                    <a:cubicBezTo>
                      <a:pt x="3" y="26"/>
                      <a:pt x="4" y="13"/>
                      <a:pt x="11" y="5"/>
                    </a:cubicBezTo>
                    <a:cubicBezTo>
                      <a:pt x="15" y="0"/>
                      <a:pt x="30" y="1"/>
                      <a:pt x="38" y="4"/>
                    </a:cubicBezTo>
                    <a:cubicBezTo>
                      <a:pt x="48" y="9"/>
                      <a:pt x="56" y="19"/>
                      <a:pt x="51" y="34"/>
                    </a:cubicBezTo>
                    <a:cubicBezTo>
                      <a:pt x="49" y="41"/>
                      <a:pt x="54" y="50"/>
                      <a:pt x="55" y="6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95"/>
              <p:cNvSpPr>
                <a:spLocks/>
              </p:cNvSpPr>
              <p:nvPr/>
            </p:nvSpPr>
            <p:spPr bwMode="auto">
              <a:xfrm>
                <a:off x="7283310" y="2522274"/>
                <a:ext cx="155428" cy="121094"/>
              </a:xfrm>
              <a:custGeom>
                <a:avLst/>
                <a:gdLst>
                  <a:gd name="T0" fmla="*/ 96 w 178"/>
                  <a:gd name="T1" fmla="*/ 37 h 139"/>
                  <a:gd name="T2" fmla="*/ 123 w 178"/>
                  <a:gd name="T3" fmla="*/ 5 h 139"/>
                  <a:gd name="T4" fmla="*/ 177 w 178"/>
                  <a:gd name="T5" fmla="*/ 57 h 139"/>
                  <a:gd name="T6" fmla="*/ 172 w 178"/>
                  <a:gd name="T7" fmla="*/ 98 h 139"/>
                  <a:gd name="T8" fmla="*/ 145 w 178"/>
                  <a:gd name="T9" fmla="*/ 116 h 139"/>
                  <a:gd name="T10" fmla="*/ 124 w 178"/>
                  <a:gd name="T11" fmla="*/ 98 h 139"/>
                  <a:gd name="T12" fmla="*/ 122 w 178"/>
                  <a:gd name="T13" fmla="*/ 80 h 139"/>
                  <a:gd name="T14" fmla="*/ 53 w 178"/>
                  <a:gd name="T15" fmla="*/ 75 h 139"/>
                  <a:gd name="T16" fmla="*/ 50 w 178"/>
                  <a:gd name="T17" fmla="*/ 109 h 139"/>
                  <a:gd name="T18" fmla="*/ 27 w 178"/>
                  <a:gd name="T19" fmla="*/ 139 h 139"/>
                  <a:gd name="T20" fmla="*/ 3 w 178"/>
                  <a:gd name="T21" fmla="*/ 113 h 139"/>
                  <a:gd name="T22" fmla="*/ 0 w 178"/>
                  <a:gd name="T23" fmla="*/ 32 h 139"/>
                  <a:gd name="T24" fmla="*/ 41 w 178"/>
                  <a:gd name="T25" fmla="*/ 6 h 139"/>
                  <a:gd name="T26" fmla="*/ 69 w 178"/>
                  <a:gd name="T27" fmla="*/ 13 h 139"/>
                  <a:gd name="T28" fmla="*/ 96 w 178"/>
                  <a:gd name="T29" fmla="*/ 3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8" h="139">
                    <a:moveTo>
                      <a:pt x="96" y="37"/>
                    </a:moveTo>
                    <a:cubicBezTo>
                      <a:pt x="98" y="20"/>
                      <a:pt x="102" y="5"/>
                      <a:pt x="123" y="5"/>
                    </a:cubicBezTo>
                    <a:cubicBezTo>
                      <a:pt x="137" y="5"/>
                      <a:pt x="178" y="43"/>
                      <a:pt x="177" y="57"/>
                    </a:cubicBezTo>
                    <a:cubicBezTo>
                      <a:pt x="177" y="71"/>
                      <a:pt x="178" y="86"/>
                      <a:pt x="172" y="98"/>
                    </a:cubicBezTo>
                    <a:cubicBezTo>
                      <a:pt x="168" y="107"/>
                      <a:pt x="155" y="115"/>
                      <a:pt x="145" y="116"/>
                    </a:cubicBezTo>
                    <a:cubicBezTo>
                      <a:pt x="139" y="117"/>
                      <a:pt x="130" y="105"/>
                      <a:pt x="124" y="98"/>
                    </a:cubicBezTo>
                    <a:cubicBezTo>
                      <a:pt x="121" y="95"/>
                      <a:pt x="123" y="88"/>
                      <a:pt x="122" y="80"/>
                    </a:cubicBezTo>
                    <a:cubicBezTo>
                      <a:pt x="98" y="103"/>
                      <a:pt x="76" y="97"/>
                      <a:pt x="53" y="75"/>
                    </a:cubicBezTo>
                    <a:cubicBezTo>
                      <a:pt x="51" y="88"/>
                      <a:pt x="49" y="98"/>
                      <a:pt x="50" y="109"/>
                    </a:cubicBezTo>
                    <a:cubicBezTo>
                      <a:pt x="51" y="126"/>
                      <a:pt x="44" y="138"/>
                      <a:pt x="27" y="139"/>
                    </a:cubicBezTo>
                    <a:cubicBezTo>
                      <a:pt x="10" y="139"/>
                      <a:pt x="3" y="127"/>
                      <a:pt x="3" y="113"/>
                    </a:cubicBezTo>
                    <a:cubicBezTo>
                      <a:pt x="1" y="86"/>
                      <a:pt x="0" y="59"/>
                      <a:pt x="0" y="32"/>
                    </a:cubicBezTo>
                    <a:cubicBezTo>
                      <a:pt x="0" y="14"/>
                      <a:pt x="22" y="0"/>
                      <a:pt x="41" y="6"/>
                    </a:cubicBezTo>
                    <a:cubicBezTo>
                      <a:pt x="50" y="9"/>
                      <a:pt x="61" y="8"/>
                      <a:pt x="69" y="13"/>
                    </a:cubicBezTo>
                    <a:cubicBezTo>
                      <a:pt x="78" y="18"/>
                      <a:pt x="85" y="27"/>
                      <a:pt x="96" y="37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96"/>
              <p:cNvSpPr>
                <a:spLocks/>
              </p:cNvSpPr>
              <p:nvPr/>
            </p:nvSpPr>
            <p:spPr bwMode="auto">
              <a:xfrm>
                <a:off x="6834746" y="2087738"/>
                <a:ext cx="127370" cy="164658"/>
              </a:xfrm>
              <a:custGeom>
                <a:avLst/>
                <a:gdLst>
                  <a:gd name="T0" fmla="*/ 107 w 146"/>
                  <a:gd name="T1" fmla="*/ 92 h 189"/>
                  <a:gd name="T2" fmla="*/ 138 w 146"/>
                  <a:gd name="T3" fmla="*/ 150 h 189"/>
                  <a:gd name="T4" fmla="*/ 103 w 146"/>
                  <a:gd name="T5" fmla="*/ 186 h 189"/>
                  <a:gd name="T6" fmla="*/ 82 w 146"/>
                  <a:gd name="T7" fmla="*/ 185 h 189"/>
                  <a:gd name="T8" fmla="*/ 21 w 146"/>
                  <a:gd name="T9" fmla="*/ 182 h 189"/>
                  <a:gd name="T10" fmla="*/ 5 w 146"/>
                  <a:gd name="T11" fmla="*/ 154 h 189"/>
                  <a:gd name="T12" fmla="*/ 34 w 146"/>
                  <a:gd name="T13" fmla="*/ 136 h 189"/>
                  <a:gd name="T14" fmla="*/ 71 w 146"/>
                  <a:gd name="T15" fmla="*/ 135 h 189"/>
                  <a:gd name="T16" fmla="*/ 51 w 146"/>
                  <a:gd name="T17" fmla="*/ 102 h 189"/>
                  <a:gd name="T18" fmla="*/ 58 w 146"/>
                  <a:gd name="T19" fmla="*/ 64 h 189"/>
                  <a:gd name="T20" fmla="*/ 53 w 146"/>
                  <a:gd name="T21" fmla="*/ 63 h 189"/>
                  <a:gd name="T22" fmla="*/ 26 w 146"/>
                  <a:gd name="T23" fmla="*/ 37 h 189"/>
                  <a:gd name="T24" fmla="*/ 59 w 146"/>
                  <a:gd name="T25" fmla="*/ 14 h 189"/>
                  <a:gd name="T26" fmla="*/ 68 w 146"/>
                  <a:gd name="T27" fmla="*/ 16 h 189"/>
                  <a:gd name="T28" fmla="*/ 116 w 146"/>
                  <a:gd name="T29" fmla="*/ 35 h 189"/>
                  <a:gd name="T30" fmla="*/ 124 w 146"/>
                  <a:gd name="T31" fmla="*/ 40 h 189"/>
                  <a:gd name="T32" fmla="*/ 138 w 146"/>
                  <a:gd name="T33" fmla="*/ 68 h 189"/>
                  <a:gd name="T34" fmla="*/ 115 w 146"/>
                  <a:gd name="T35" fmla="*/ 88 h 189"/>
                  <a:gd name="T36" fmla="*/ 107 w 146"/>
                  <a:gd name="T37" fmla="*/ 9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189">
                    <a:moveTo>
                      <a:pt x="107" y="92"/>
                    </a:moveTo>
                    <a:cubicBezTo>
                      <a:pt x="141" y="99"/>
                      <a:pt x="129" y="131"/>
                      <a:pt x="138" y="150"/>
                    </a:cubicBezTo>
                    <a:cubicBezTo>
                      <a:pt x="146" y="169"/>
                      <a:pt x="123" y="189"/>
                      <a:pt x="103" y="186"/>
                    </a:cubicBezTo>
                    <a:cubicBezTo>
                      <a:pt x="96" y="184"/>
                      <a:pt x="89" y="186"/>
                      <a:pt x="82" y="185"/>
                    </a:cubicBezTo>
                    <a:cubicBezTo>
                      <a:pt x="62" y="185"/>
                      <a:pt x="41" y="185"/>
                      <a:pt x="21" y="182"/>
                    </a:cubicBezTo>
                    <a:cubicBezTo>
                      <a:pt x="8" y="179"/>
                      <a:pt x="0" y="169"/>
                      <a:pt x="5" y="154"/>
                    </a:cubicBezTo>
                    <a:cubicBezTo>
                      <a:pt x="10" y="141"/>
                      <a:pt x="18" y="134"/>
                      <a:pt x="34" y="136"/>
                    </a:cubicBezTo>
                    <a:cubicBezTo>
                      <a:pt x="47" y="138"/>
                      <a:pt x="61" y="135"/>
                      <a:pt x="71" y="135"/>
                    </a:cubicBezTo>
                    <a:cubicBezTo>
                      <a:pt x="64" y="125"/>
                      <a:pt x="54" y="114"/>
                      <a:pt x="51" y="102"/>
                    </a:cubicBezTo>
                    <a:cubicBezTo>
                      <a:pt x="49" y="91"/>
                      <a:pt x="55" y="78"/>
                      <a:pt x="58" y="64"/>
                    </a:cubicBezTo>
                    <a:cubicBezTo>
                      <a:pt x="58" y="64"/>
                      <a:pt x="56" y="63"/>
                      <a:pt x="53" y="63"/>
                    </a:cubicBezTo>
                    <a:cubicBezTo>
                      <a:pt x="33" y="62"/>
                      <a:pt x="24" y="53"/>
                      <a:pt x="26" y="37"/>
                    </a:cubicBezTo>
                    <a:cubicBezTo>
                      <a:pt x="28" y="20"/>
                      <a:pt x="42" y="11"/>
                      <a:pt x="59" y="14"/>
                    </a:cubicBezTo>
                    <a:cubicBezTo>
                      <a:pt x="62" y="15"/>
                      <a:pt x="66" y="17"/>
                      <a:pt x="68" y="16"/>
                    </a:cubicBezTo>
                    <a:cubicBezTo>
                      <a:pt x="93" y="0"/>
                      <a:pt x="107" y="11"/>
                      <a:pt x="116" y="35"/>
                    </a:cubicBezTo>
                    <a:cubicBezTo>
                      <a:pt x="117" y="37"/>
                      <a:pt x="122" y="38"/>
                      <a:pt x="124" y="40"/>
                    </a:cubicBezTo>
                    <a:cubicBezTo>
                      <a:pt x="134" y="46"/>
                      <a:pt x="141" y="54"/>
                      <a:pt x="138" y="68"/>
                    </a:cubicBezTo>
                    <a:cubicBezTo>
                      <a:pt x="135" y="80"/>
                      <a:pt x="128" y="87"/>
                      <a:pt x="115" y="88"/>
                    </a:cubicBezTo>
                    <a:cubicBezTo>
                      <a:pt x="112" y="89"/>
                      <a:pt x="109" y="90"/>
                      <a:pt x="107" y="92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97"/>
              <p:cNvSpPr>
                <a:spLocks/>
              </p:cNvSpPr>
              <p:nvPr/>
            </p:nvSpPr>
            <p:spPr bwMode="auto">
              <a:xfrm>
                <a:off x="4751785" y="2508982"/>
                <a:ext cx="152475" cy="122202"/>
              </a:xfrm>
              <a:custGeom>
                <a:avLst/>
                <a:gdLst>
                  <a:gd name="T0" fmla="*/ 7 w 175"/>
                  <a:gd name="T1" fmla="*/ 45 h 140"/>
                  <a:gd name="T2" fmla="*/ 29 w 175"/>
                  <a:gd name="T3" fmla="*/ 20 h 140"/>
                  <a:gd name="T4" fmla="*/ 56 w 175"/>
                  <a:gd name="T5" fmla="*/ 7 h 140"/>
                  <a:gd name="T6" fmla="*/ 76 w 175"/>
                  <a:gd name="T7" fmla="*/ 30 h 140"/>
                  <a:gd name="T8" fmla="*/ 79 w 175"/>
                  <a:gd name="T9" fmla="*/ 38 h 140"/>
                  <a:gd name="T10" fmla="*/ 86 w 175"/>
                  <a:gd name="T11" fmla="*/ 33 h 140"/>
                  <a:gd name="T12" fmla="*/ 89 w 175"/>
                  <a:gd name="T13" fmla="*/ 23 h 140"/>
                  <a:gd name="T14" fmla="*/ 165 w 175"/>
                  <a:gd name="T15" fmla="*/ 15 h 140"/>
                  <a:gd name="T16" fmla="*/ 172 w 175"/>
                  <a:gd name="T17" fmla="*/ 26 h 140"/>
                  <a:gd name="T18" fmla="*/ 175 w 175"/>
                  <a:gd name="T19" fmla="*/ 80 h 140"/>
                  <a:gd name="T20" fmla="*/ 172 w 175"/>
                  <a:gd name="T21" fmla="*/ 110 h 140"/>
                  <a:gd name="T22" fmla="*/ 157 w 175"/>
                  <a:gd name="T23" fmla="*/ 136 h 140"/>
                  <a:gd name="T24" fmla="*/ 134 w 175"/>
                  <a:gd name="T25" fmla="*/ 133 h 140"/>
                  <a:gd name="T26" fmla="*/ 125 w 175"/>
                  <a:gd name="T27" fmla="*/ 108 h 140"/>
                  <a:gd name="T28" fmla="*/ 122 w 175"/>
                  <a:gd name="T29" fmla="*/ 73 h 140"/>
                  <a:gd name="T30" fmla="*/ 91 w 175"/>
                  <a:gd name="T31" fmla="*/ 91 h 140"/>
                  <a:gd name="T32" fmla="*/ 51 w 175"/>
                  <a:gd name="T33" fmla="*/ 87 h 140"/>
                  <a:gd name="T34" fmla="*/ 49 w 175"/>
                  <a:gd name="T35" fmla="*/ 101 h 140"/>
                  <a:gd name="T36" fmla="*/ 26 w 175"/>
                  <a:gd name="T37" fmla="*/ 117 h 140"/>
                  <a:gd name="T38" fmla="*/ 2 w 175"/>
                  <a:gd name="T39" fmla="*/ 96 h 140"/>
                  <a:gd name="T40" fmla="*/ 8 w 175"/>
                  <a:gd name="T41" fmla="*/ 45 h 140"/>
                  <a:gd name="T42" fmla="*/ 7 w 175"/>
                  <a:gd name="T43" fmla="*/ 45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5" h="140">
                    <a:moveTo>
                      <a:pt x="7" y="45"/>
                    </a:moveTo>
                    <a:cubicBezTo>
                      <a:pt x="14" y="37"/>
                      <a:pt x="20" y="27"/>
                      <a:pt x="29" y="20"/>
                    </a:cubicBezTo>
                    <a:cubicBezTo>
                      <a:pt x="37" y="14"/>
                      <a:pt x="47" y="7"/>
                      <a:pt x="56" y="7"/>
                    </a:cubicBezTo>
                    <a:cubicBezTo>
                      <a:pt x="69" y="7"/>
                      <a:pt x="76" y="17"/>
                      <a:pt x="76" y="30"/>
                    </a:cubicBezTo>
                    <a:cubicBezTo>
                      <a:pt x="76" y="32"/>
                      <a:pt x="78" y="35"/>
                      <a:pt x="79" y="38"/>
                    </a:cubicBezTo>
                    <a:cubicBezTo>
                      <a:pt x="82" y="36"/>
                      <a:pt x="85" y="35"/>
                      <a:pt x="86" y="33"/>
                    </a:cubicBezTo>
                    <a:cubicBezTo>
                      <a:pt x="88" y="30"/>
                      <a:pt x="88" y="26"/>
                      <a:pt x="89" y="23"/>
                    </a:cubicBezTo>
                    <a:cubicBezTo>
                      <a:pt x="100" y="6"/>
                      <a:pt x="151" y="0"/>
                      <a:pt x="165" y="15"/>
                    </a:cubicBezTo>
                    <a:cubicBezTo>
                      <a:pt x="168" y="18"/>
                      <a:pt x="172" y="22"/>
                      <a:pt x="172" y="26"/>
                    </a:cubicBezTo>
                    <a:cubicBezTo>
                      <a:pt x="174" y="44"/>
                      <a:pt x="175" y="62"/>
                      <a:pt x="175" y="80"/>
                    </a:cubicBezTo>
                    <a:cubicBezTo>
                      <a:pt x="175" y="90"/>
                      <a:pt x="174" y="100"/>
                      <a:pt x="172" y="110"/>
                    </a:cubicBezTo>
                    <a:cubicBezTo>
                      <a:pt x="169" y="120"/>
                      <a:pt x="164" y="130"/>
                      <a:pt x="157" y="136"/>
                    </a:cubicBezTo>
                    <a:cubicBezTo>
                      <a:pt x="153" y="140"/>
                      <a:pt x="139" y="138"/>
                      <a:pt x="134" y="133"/>
                    </a:cubicBezTo>
                    <a:cubicBezTo>
                      <a:pt x="128" y="128"/>
                      <a:pt x="126" y="117"/>
                      <a:pt x="125" y="108"/>
                    </a:cubicBezTo>
                    <a:cubicBezTo>
                      <a:pt x="123" y="96"/>
                      <a:pt x="123" y="83"/>
                      <a:pt x="122" y="73"/>
                    </a:cubicBezTo>
                    <a:cubicBezTo>
                      <a:pt x="113" y="79"/>
                      <a:pt x="103" y="89"/>
                      <a:pt x="91" y="91"/>
                    </a:cubicBezTo>
                    <a:cubicBezTo>
                      <a:pt x="79" y="94"/>
                      <a:pt x="65" y="89"/>
                      <a:pt x="51" y="87"/>
                    </a:cubicBezTo>
                    <a:cubicBezTo>
                      <a:pt x="51" y="89"/>
                      <a:pt x="52" y="98"/>
                      <a:pt x="49" y="101"/>
                    </a:cubicBezTo>
                    <a:cubicBezTo>
                      <a:pt x="43" y="108"/>
                      <a:pt x="32" y="118"/>
                      <a:pt x="26" y="117"/>
                    </a:cubicBezTo>
                    <a:cubicBezTo>
                      <a:pt x="16" y="114"/>
                      <a:pt x="3" y="104"/>
                      <a:pt x="2" y="96"/>
                    </a:cubicBezTo>
                    <a:cubicBezTo>
                      <a:pt x="0" y="79"/>
                      <a:pt x="5" y="62"/>
                      <a:pt x="8" y="45"/>
                    </a:cubicBezTo>
                    <a:cubicBezTo>
                      <a:pt x="8" y="45"/>
                      <a:pt x="7" y="45"/>
                      <a:pt x="7" y="45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98"/>
              <p:cNvSpPr>
                <a:spLocks/>
              </p:cNvSpPr>
              <p:nvPr/>
            </p:nvSpPr>
            <p:spPr bwMode="auto">
              <a:xfrm>
                <a:off x="5480563" y="4413625"/>
                <a:ext cx="154321" cy="103004"/>
              </a:xfrm>
              <a:custGeom>
                <a:avLst/>
                <a:gdLst>
                  <a:gd name="T0" fmla="*/ 177 w 177"/>
                  <a:gd name="T1" fmla="*/ 94 h 118"/>
                  <a:gd name="T2" fmla="*/ 174 w 177"/>
                  <a:gd name="T3" fmla="*/ 101 h 118"/>
                  <a:gd name="T4" fmla="*/ 134 w 177"/>
                  <a:gd name="T5" fmla="*/ 114 h 118"/>
                  <a:gd name="T6" fmla="*/ 89 w 177"/>
                  <a:gd name="T7" fmla="*/ 80 h 118"/>
                  <a:gd name="T8" fmla="*/ 41 w 177"/>
                  <a:gd name="T9" fmla="*/ 57 h 118"/>
                  <a:gd name="T10" fmla="*/ 1 w 177"/>
                  <a:gd name="T11" fmla="*/ 17 h 118"/>
                  <a:gd name="T12" fmla="*/ 16 w 177"/>
                  <a:gd name="T13" fmla="*/ 1 h 118"/>
                  <a:gd name="T14" fmla="*/ 53 w 177"/>
                  <a:gd name="T15" fmla="*/ 13 h 118"/>
                  <a:gd name="T16" fmla="*/ 58 w 177"/>
                  <a:gd name="T17" fmla="*/ 16 h 118"/>
                  <a:gd name="T18" fmla="*/ 122 w 177"/>
                  <a:gd name="T19" fmla="*/ 49 h 118"/>
                  <a:gd name="T20" fmla="*/ 174 w 177"/>
                  <a:gd name="T21" fmla="*/ 85 h 118"/>
                  <a:gd name="T22" fmla="*/ 177 w 177"/>
                  <a:gd name="T23" fmla="*/ 9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7" h="118">
                    <a:moveTo>
                      <a:pt x="177" y="94"/>
                    </a:moveTo>
                    <a:cubicBezTo>
                      <a:pt x="176" y="97"/>
                      <a:pt x="176" y="101"/>
                      <a:pt x="174" y="101"/>
                    </a:cubicBezTo>
                    <a:cubicBezTo>
                      <a:pt x="161" y="106"/>
                      <a:pt x="144" y="118"/>
                      <a:pt x="134" y="114"/>
                    </a:cubicBezTo>
                    <a:cubicBezTo>
                      <a:pt x="117" y="108"/>
                      <a:pt x="105" y="90"/>
                      <a:pt x="89" y="80"/>
                    </a:cubicBezTo>
                    <a:cubicBezTo>
                      <a:pt x="74" y="70"/>
                      <a:pt x="58" y="63"/>
                      <a:pt x="41" y="57"/>
                    </a:cubicBezTo>
                    <a:cubicBezTo>
                      <a:pt x="25" y="52"/>
                      <a:pt x="0" y="31"/>
                      <a:pt x="1" y="17"/>
                    </a:cubicBezTo>
                    <a:cubicBezTo>
                      <a:pt x="1" y="11"/>
                      <a:pt x="11" y="0"/>
                      <a:pt x="16" y="1"/>
                    </a:cubicBezTo>
                    <a:cubicBezTo>
                      <a:pt x="29" y="3"/>
                      <a:pt x="41" y="9"/>
                      <a:pt x="53" y="13"/>
                    </a:cubicBezTo>
                    <a:cubicBezTo>
                      <a:pt x="55" y="14"/>
                      <a:pt x="58" y="15"/>
                      <a:pt x="58" y="16"/>
                    </a:cubicBezTo>
                    <a:cubicBezTo>
                      <a:pt x="65" y="57"/>
                      <a:pt x="103" y="34"/>
                      <a:pt x="122" y="49"/>
                    </a:cubicBezTo>
                    <a:cubicBezTo>
                      <a:pt x="139" y="61"/>
                      <a:pt x="157" y="73"/>
                      <a:pt x="174" y="85"/>
                    </a:cubicBezTo>
                    <a:cubicBezTo>
                      <a:pt x="176" y="87"/>
                      <a:pt x="176" y="91"/>
                      <a:pt x="177" y="94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99"/>
              <p:cNvSpPr>
                <a:spLocks/>
              </p:cNvSpPr>
              <p:nvPr/>
            </p:nvSpPr>
            <p:spPr bwMode="auto">
              <a:xfrm>
                <a:off x="5407095" y="2377182"/>
                <a:ext cx="152844" cy="98943"/>
              </a:xfrm>
              <a:custGeom>
                <a:avLst/>
                <a:gdLst>
                  <a:gd name="T0" fmla="*/ 90 w 175"/>
                  <a:gd name="T1" fmla="*/ 76 h 113"/>
                  <a:gd name="T2" fmla="*/ 63 w 175"/>
                  <a:gd name="T3" fmla="*/ 90 h 113"/>
                  <a:gd name="T4" fmla="*/ 11 w 175"/>
                  <a:gd name="T5" fmla="*/ 113 h 113"/>
                  <a:gd name="T6" fmla="*/ 2 w 175"/>
                  <a:gd name="T7" fmla="*/ 97 h 113"/>
                  <a:gd name="T8" fmla="*/ 41 w 175"/>
                  <a:gd name="T9" fmla="*/ 57 h 113"/>
                  <a:gd name="T10" fmla="*/ 95 w 175"/>
                  <a:gd name="T11" fmla="*/ 27 h 113"/>
                  <a:gd name="T12" fmla="*/ 130 w 175"/>
                  <a:gd name="T13" fmla="*/ 2 h 113"/>
                  <a:gd name="T14" fmla="*/ 173 w 175"/>
                  <a:gd name="T15" fmla="*/ 13 h 113"/>
                  <a:gd name="T16" fmla="*/ 169 w 175"/>
                  <a:gd name="T17" fmla="*/ 34 h 113"/>
                  <a:gd name="T18" fmla="*/ 102 w 175"/>
                  <a:gd name="T19" fmla="*/ 74 h 113"/>
                  <a:gd name="T20" fmla="*/ 90 w 175"/>
                  <a:gd name="T21" fmla="*/ 7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5" h="113">
                    <a:moveTo>
                      <a:pt x="90" y="76"/>
                    </a:moveTo>
                    <a:cubicBezTo>
                      <a:pt x="73" y="64"/>
                      <a:pt x="72" y="77"/>
                      <a:pt x="63" y="90"/>
                    </a:cubicBezTo>
                    <a:cubicBezTo>
                      <a:pt x="54" y="104"/>
                      <a:pt x="29" y="107"/>
                      <a:pt x="11" y="113"/>
                    </a:cubicBezTo>
                    <a:cubicBezTo>
                      <a:pt x="10" y="113"/>
                      <a:pt x="0" y="99"/>
                      <a:pt x="2" y="97"/>
                    </a:cubicBezTo>
                    <a:cubicBezTo>
                      <a:pt x="13" y="82"/>
                      <a:pt x="17" y="62"/>
                      <a:pt x="41" y="57"/>
                    </a:cubicBezTo>
                    <a:cubicBezTo>
                      <a:pt x="60" y="53"/>
                      <a:pt x="84" y="53"/>
                      <a:pt x="95" y="27"/>
                    </a:cubicBezTo>
                    <a:cubicBezTo>
                      <a:pt x="100" y="15"/>
                      <a:pt x="117" y="4"/>
                      <a:pt x="130" y="2"/>
                    </a:cubicBezTo>
                    <a:cubicBezTo>
                      <a:pt x="144" y="0"/>
                      <a:pt x="159" y="8"/>
                      <a:pt x="173" y="13"/>
                    </a:cubicBezTo>
                    <a:cubicBezTo>
                      <a:pt x="175" y="13"/>
                      <a:pt x="173" y="30"/>
                      <a:pt x="169" y="34"/>
                    </a:cubicBezTo>
                    <a:cubicBezTo>
                      <a:pt x="148" y="50"/>
                      <a:pt x="129" y="69"/>
                      <a:pt x="102" y="74"/>
                    </a:cubicBezTo>
                    <a:cubicBezTo>
                      <a:pt x="98" y="74"/>
                      <a:pt x="95" y="75"/>
                      <a:pt x="90" y="76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00"/>
              <p:cNvSpPr>
                <a:spLocks/>
              </p:cNvSpPr>
              <p:nvPr/>
            </p:nvSpPr>
            <p:spPr bwMode="auto">
              <a:xfrm>
                <a:off x="7057366" y="3921497"/>
                <a:ext cx="101158" cy="152475"/>
              </a:xfrm>
              <a:custGeom>
                <a:avLst/>
                <a:gdLst>
                  <a:gd name="T0" fmla="*/ 116 w 116"/>
                  <a:gd name="T1" fmla="*/ 38 h 175"/>
                  <a:gd name="T2" fmla="*/ 111 w 116"/>
                  <a:gd name="T3" fmla="*/ 50 h 175"/>
                  <a:gd name="T4" fmla="*/ 75 w 116"/>
                  <a:gd name="T5" fmla="*/ 89 h 175"/>
                  <a:gd name="T6" fmla="*/ 56 w 116"/>
                  <a:gd name="T7" fmla="*/ 136 h 175"/>
                  <a:gd name="T8" fmla="*/ 16 w 116"/>
                  <a:gd name="T9" fmla="*/ 174 h 175"/>
                  <a:gd name="T10" fmla="*/ 1 w 116"/>
                  <a:gd name="T11" fmla="*/ 162 h 175"/>
                  <a:gd name="T12" fmla="*/ 16 w 116"/>
                  <a:gd name="T13" fmla="*/ 120 h 175"/>
                  <a:gd name="T14" fmla="*/ 43 w 116"/>
                  <a:gd name="T15" fmla="*/ 72 h 175"/>
                  <a:gd name="T16" fmla="*/ 78 w 116"/>
                  <a:gd name="T17" fmla="*/ 8 h 175"/>
                  <a:gd name="T18" fmla="*/ 96 w 116"/>
                  <a:gd name="T19" fmla="*/ 0 h 175"/>
                  <a:gd name="T20" fmla="*/ 109 w 116"/>
                  <a:gd name="T21" fmla="*/ 14 h 175"/>
                  <a:gd name="T22" fmla="*/ 116 w 116"/>
                  <a:gd name="T23" fmla="*/ 38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6" h="175">
                    <a:moveTo>
                      <a:pt x="116" y="38"/>
                    </a:moveTo>
                    <a:cubicBezTo>
                      <a:pt x="115" y="42"/>
                      <a:pt x="114" y="47"/>
                      <a:pt x="111" y="50"/>
                    </a:cubicBezTo>
                    <a:cubicBezTo>
                      <a:pt x="99" y="64"/>
                      <a:pt x="84" y="75"/>
                      <a:pt x="75" y="89"/>
                    </a:cubicBezTo>
                    <a:cubicBezTo>
                      <a:pt x="66" y="103"/>
                      <a:pt x="61" y="120"/>
                      <a:pt x="56" y="136"/>
                    </a:cubicBezTo>
                    <a:cubicBezTo>
                      <a:pt x="52" y="152"/>
                      <a:pt x="32" y="174"/>
                      <a:pt x="16" y="174"/>
                    </a:cubicBezTo>
                    <a:cubicBezTo>
                      <a:pt x="11" y="175"/>
                      <a:pt x="0" y="165"/>
                      <a:pt x="1" y="162"/>
                    </a:cubicBezTo>
                    <a:cubicBezTo>
                      <a:pt x="4" y="147"/>
                      <a:pt x="6" y="124"/>
                      <a:pt x="16" y="120"/>
                    </a:cubicBezTo>
                    <a:cubicBezTo>
                      <a:pt x="40" y="110"/>
                      <a:pt x="37" y="91"/>
                      <a:pt x="43" y="72"/>
                    </a:cubicBezTo>
                    <a:cubicBezTo>
                      <a:pt x="50" y="49"/>
                      <a:pt x="65" y="29"/>
                      <a:pt x="78" y="8"/>
                    </a:cubicBezTo>
                    <a:cubicBezTo>
                      <a:pt x="82" y="4"/>
                      <a:pt x="91" y="0"/>
                      <a:pt x="96" y="0"/>
                    </a:cubicBezTo>
                    <a:cubicBezTo>
                      <a:pt x="101" y="1"/>
                      <a:pt x="106" y="8"/>
                      <a:pt x="109" y="14"/>
                    </a:cubicBezTo>
                    <a:cubicBezTo>
                      <a:pt x="112" y="21"/>
                      <a:pt x="114" y="30"/>
                      <a:pt x="116" y="38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01"/>
              <p:cNvSpPr>
                <a:spLocks/>
              </p:cNvSpPr>
              <p:nvPr/>
            </p:nvSpPr>
            <p:spPr bwMode="auto">
              <a:xfrm>
                <a:off x="5025723" y="3903776"/>
                <a:ext cx="108173" cy="157274"/>
              </a:xfrm>
              <a:custGeom>
                <a:avLst/>
                <a:gdLst>
                  <a:gd name="T0" fmla="*/ 80 w 124"/>
                  <a:gd name="T1" fmla="*/ 90 h 180"/>
                  <a:gd name="T2" fmla="*/ 77 w 124"/>
                  <a:gd name="T3" fmla="*/ 100 h 180"/>
                  <a:gd name="T4" fmla="*/ 85 w 124"/>
                  <a:gd name="T5" fmla="*/ 115 h 180"/>
                  <a:gd name="T6" fmla="*/ 117 w 124"/>
                  <a:gd name="T7" fmla="*/ 171 h 180"/>
                  <a:gd name="T8" fmla="*/ 98 w 124"/>
                  <a:gd name="T9" fmla="*/ 178 h 180"/>
                  <a:gd name="T10" fmla="*/ 52 w 124"/>
                  <a:gd name="T11" fmla="*/ 110 h 180"/>
                  <a:gd name="T12" fmla="*/ 39 w 124"/>
                  <a:gd name="T13" fmla="*/ 92 h 180"/>
                  <a:gd name="T14" fmla="*/ 11 w 124"/>
                  <a:gd name="T15" fmla="*/ 16 h 180"/>
                  <a:gd name="T16" fmla="*/ 38 w 124"/>
                  <a:gd name="T17" fmla="*/ 11 h 180"/>
                  <a:gd name="T18" fmla="*/ 78 w 124"/>
                  <a:gd name="T19" fmla="*/ 81 h 180"/>
                  <a:gd name="T20" fmla="*/ 80 w 124"/>
                  <a:gd name="T21" fmla="*/ 9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4" h="180">
                    <a:moveTo>
                      <a:pt x="80" y="90"/>
                    </a:moveTo>
                    <a:cubicBezTo>
                      <a:pt x="79" y="93"/>
                      <a:pt x="76" y="97"/>
                      <a:pt x="77" y="100"/>
                    </a:cubicBezTo>
                    <a:cubicBezTo>
                      <a:pt x="78" y="105"/>
                      <a:pt x="81" y="113"/>
                      <a:pt x="85" y="115"/>
                    </a:cubicBezTo>
                    <a:cubicBezTo>
                      <a:pt x="102" y="121"/>
                      <a:pt x="124" y="155"/>
                      <a:pt x="117" y="171"/>
                    </a:cubicBezTo>
                    <a:cubicBezTo>
                      <a:pt x="115" y="176"/>
                      <a:pt x="103" y="180"/>
                      <a:pt x="98" y="178"/>
                    </a:cubicBezTo>
                    <a:cubicBezTo>
                      <a:pt x="66" y="167"/>
                      <a:pt x="60" y="138"/>
                      <a:pt x="52" y="110"/>
                    </a:cubicBezTo>
                    <a:cubicBezTo>
                      <a:pt x="50" y="103"/>
                      <a:pt x="45" y="96"/>
                      <a:pt x="39" y="92"/>
                    </a:cubicBezTo>
                    <a:cubicBezTo>
                      <a:pt x="12" y="77"/>
                      <a:pt x="0" y="43"/>
                      <a:pt x="11" y="16"/>
                    </a:cubicBezTo>
                    <a:cubicBezTo>
                      <a:pt x="17" y="3"/>
                      <a:pt x="30" y="0"/>
                      <a:pt x="38" y="11"/>
                    </a:cubicBezTo>
                    <a:cubicBezTo>
                      <a:pt x="54" y="33"/>
                      <a:pt x="74" y="53"/>
                      <a:pt x="78" y="81"/>
                    </a:cubicBezTo>
                    <a:cubicBezTo>
                      <a:pt x="79" y="84"/>
                      <a:pt x="79" y="86"/>
                      <a:pt x="80" y="9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02"/>
              <p:cNvSpPr>
                <a:spLocks/>
              </p:cNvSpPr>
              <p:nvPr/>
            </p:nvSpPr>
            <p:spPr bwMode="auto">
              <a:xfrm>
                <a:off x="6519090" y="2362415"/>
                <a:ext cx="155059" cy="102265"/>
              </a:xfrm>
              <a:custGeom>
                <a:avLst/>
                <a:gdLst>
                  <a:gd name="T0" fmla="*/ 177 w 178"/>
                  <a:gd name="T1" fmla="*/ 107 h 117"/>
                  <a:gd name="T2" fmla="*/ 158 w 178"/>
                  <a:gd name="T3" fmla="*/ 115 h 117"/>
                  <a:gd name="T4" fmla="*/ 108 w 178"/>
                  <a:gd name="T5" fmla="*/ 78 h 117"/>
                  <a:gd name="T6" fmla="*/ 97 w 178"/>
                  <a:gd name="T7" fmla="*/ 72 h 117"/>
                  <a:gd name="T8" fmla="*/ 30 w 178"/>
                  <a:gd name="T9" fmla="*/ 49 h 117"/>
                  <a:gd name="T10" fmla="*/ 9 w 178"/>
                  <a:gd name="T11" fmla="*/ 34 h 117"/>
                  <a:gd name="T12" fmla="*/ 1 w 178"/>
                  <a:gd name="T13" fmla="*/ 18 h 117"/>
                  <a:gd name="T14" fmla="*/ 15 w 178"/>
                  <a:gd name="T15" fmla="*/ 7 h 117"/>
                  <a:gd name="T16" fmla="*/ 88 w 178"/>
                  <a:gd name="T17" fmla="*/ 39 h 117"/>
                  <a:gd name="T18" fmla="*/ 135 w 178"/>
                  <a:gd name="T19" fmla="*/ 63 h 117"/>
                  <a:gd name="T20" fmla="*/ 178 w 178"/>
                  <a:gd name="T21" fmla="*/ 99 h 117"/>
                  <a:gd name="T22" fmla="*/ 177 w 178"/>
                  <a:gd name="T23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17">
                    <a:moveTo>
                      <a:pt x="177" y="107"/>
                    </a:moveTo>
                    <a:cubicBezTo>
                      <a:pt x="170" y="110"/>
                      <a:pt x="162" y="117"/>
                      <a:pt x="158" y="115"/>
                    </a:cubicBezTo>
                    <a:cubicBezTo>
                      <a:pt x="139" y="107"/>
                      <a:pt x="111" y="110"/>
                      <a:pt x="108" y="78"/>
                    </a:cubicBezTo>
                    <a:cubicBezTo>
                      <a:pt x="108" y="76"/>
                      <a:pt x="100" y="72"/>
                      <a:pt x="97" y="72"/>
                    </a:cubicBezTo>
                    <a:cubicBezTo>
                      <a:pt x="69" y="77"/>
                      <a:pt x="49" y="67"/>
                      <a:pt x="30" y="49"/>
                    </a:cubicBezTo>
                    <a:cubicBezTo>
                      <a:pt x="24" y="43"/>
                      <a:pt x="15" y="40"/>
                      <a:pt x="9" y="34"/>
                    </a:cubicBezTo>
                    <a:cubicBezTo>
                      <a:pt x="5" y="30"/>
                      <a:pt x="0" y="23"/>
                      <a:pt x="1" y="18"/>
                    </a:cubicBezTo>
                    <a:cubicBezTo>
                      <a:pt x="3" y="14"/>
                      <a:pt x="10" y="8"/>
                      <a:pt x="15" y="7"/>
                    </a:cubicBezTo>
                    <a:cubicBezTo>
                      <a:pt x="44" y="0"/>
                      <a:pt x="68" y="15"/>
                      <a:pt x="88" y="39"/>
                    </a:cubicBezTo>
                    <a:cubicBezTo>
                      <a:pt x="98" y="51"/>
                      <a:pt x="121" y="53"/>
                      <a:pt x="135" y="63"/>
                    </a:cubicBezTo>
                    <a:cubicBezTo>
                      <a:pt x="151" y="73"/>
                      <a:pt x="164" y="87"/>
                      <a:pt x="178" y="99"/>
                    </a:cubicBezTo>
                    <a:cubicBezTo>
                      <a:pt x="178" y="102"/>
                      <a:pt x="177" y="105"/>
                      <a:pt x="177" y="107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03"/>
              <p:cNvSpPr>
                <a:spLocks/>
              </p:cNvSpPr>
              <p:nvPr/>
            </p:nvSpPr>
            <p:spPr bwMode="auto">
              <a:xfrm>
                <a:off x="6594035" y="4428393"/>
                <a:ext cx="150260" cy="99681"/>
              </a:xfrm>
              <a:custGeom>
                <a:avLst/>
                <a:gdLst>
                  <a:gd name="T0" fmla="*/ 83 w 172"/>
                  <a:gd name="T1" fmla="*/ 39 h 114"/>
                  <a:gd name="T2" fmla="*/ 112 w 172"/>
                  <a:gd name="T3" fmla="*/ 22 h 114"/>
                  <a:gd name="T4" fmla="*/ 162 w 172"/>
                  <a:gd name="T5" fmla="*/ 0 h 114"/>
                  <a:gd name="T6" fmla="*/ 171 w 172"/>
                  <a:gd name="T7" fmla="*/ 15 h 114"/>
                  <a:gd name="T8" fmla="*/ 128 w 172"/>
                  <a:gd name="T9" fmla="*/ 55 h 114"/>
                  <a:gd name="T10" fmla="*/ 78 w 172"/>
                  <a:gd name="T11" fmla="*/ 84 h 114"/>
                  <a:gd name="T12" fmla="*/ 44 w 172"/>
                  <a:gd name="T13" fmla="*/ 111 h 114"/>
                  <a:gd name="T14" fmla="*/ 4 w 172"/>
                  <a:gd name="T15" fmla="*/ 103 h 114"/>
                  <a:gd name="T16" fmla="*/ 3 w 172"/>
                  <a:gd name="T17" fmla="*/ 84 h 114"/>
                  <a:gd name="T18" fmla="*/ 76 w 172"/>
                  <a:gd name="T19" fmla="*/ 41 h 114"/>
                  <a:gd name="T20" fmla="*/ 83 w 172"/>
                  <a:gd name="T21" fmla="*/ 3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2" h="114">
                    <a:moveTo>
                      <a:pt x="83" y="39"/>
                    </a:moveTo>
                    <a:cubicBezTo>
                      <a:pt x="103" y="52"/>
                      <a:pt x="102" y="34"/>
                      <a:pt x="112" y="22"/>
                    </a:cubicBezTo>
                    <a:cubicBezTo>
                      <a:pt x="122" y="9"/>
                      <a:pt x="144" y="6"/>
                      <a:pt x="162" y="0"/>
                    </a:cubicBezTo>
                    <a:cubicBezTo>
                      <a:pt x="163" y="0"/>
                      <a:pt x="172" y="14"/>
                      <a:pt x="171" y="15"/>
                    </a:cubicBezTo>
                    <a:cubicBezTo>
                      <a:pt x="158" y="30"/>
                      <a:pt x="153" y="50"/>
                      <a:pt x="128" y="55"/>
                    </a:cubicBezTo>
                    <a:cubicBezTo>
                      <a:pt x="111" y="58"/>
                      <a:pt x="89" y="61"/>
                      <a:pt x="78" y="84"/>
                    </a:cubicBezTo>
                    <a:cubicBezTo>
                      <a:pt x="73" y="96"/>
                      <a:pt x="57" y="107"/>
                      <a:pt x="44" y="111"/>
                    </a:cubicBezTo>
                    <a:cubicBezTo>
                      <a:pt x="32" y="114"/>
                      <a:pt x="17" y="108"/>
                      <a:pt x="4" y="103"/>
                    </a:cubicBezTo>
                    <a:cubicBezTo>
                      <a:pt x="1" y="103"/>
                      <a:pt x="0" y="87"/>
                      <a:pt x="3" y="84"/>
                    </a:cubicBezTo>
                    <a:cubicBezTo>
                      <a:pt x="26" y="67"/>
                      <a:pt x="46" y="46"/>
                      <a:pt x="76" y="41"/>
                    </a:cubicBezTo>
                    <a:cubicBezTo>
                      <a:pt x="78" y="40"/>
                      <a:pt x="80" y="40"/>
                      <a:pt x="83" y="39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04"/>
              <p:cNvSpPr>
                <a:spLocks/>
              </p:cNvSpPr>
              <p:nvPr/>
            </p:nvSpPr>
            <p:spPr bwMode="auto">
              <a:xfrm>
                <a:off x="7066227" y="2806918"/>
                <a:ext cx="106326" cy="160597"/>
              </a:xfrm>
              <a:custGeom>
                <a:avLst/>
                <a:gdLst>
                  <a:gd name="T0" fmla="*/ 19 w 122"/>
                  <a:gd name="T1" fmla="*/ 0 h 184"/>
                  <a:gd name="T2" fmla="*/ 57 w 122"/>
                  <a:gd name="T3" fmla="*/ 41 h 184"/>
                  <a:gd name="T4" fmla="*/ 91 w 122"/>
                  <a:gd name="T5" fmla="*/ 99 h 184"/>
                  <a:gd name="T6" fmla="*/ 116 w 122"/>
                  <a:gd name="T7" fmla="*/ 129 h 184"/>
                  <a:gd name="T8" fmla="*/ 109 w 122"/>
                  <a:gd name="T9" fmla="*/ 175 h 184"/>
                  <a:gd name="T10" fmla="*/ 84 w 122"/>
                  <a:gd name="T11" fmla="*/ 169 h 184"/>
                  <a:gd name="T12" fmla="*/ 49 w 122"/>
                  <a:gd name="T13" fmla="*/ 109 h 184"/>
                  <a:gd name="T14" fmla="*/ 46 w 122"/>
                  <a:gd name="T15" fmla="*/ 89 h 184"/>
                  <a:gd name="T16" fmla="*/ 33 w 122"/>
                  <a:gd name="T17" fmla="*/ 68 h 184"/>
                  <a:gd name="T18" fmla="*/ 6 w 122"/>
                  <a:gd name="T19" fmla="*/ 12 h 184"/>
                  <a:gd name="T20" fmla="*/ 19 w 122"/>
                  <a:gd name="T2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184">
                    <a:moveTo>
                      <a:pt x="19" y="0"/>
                    </a:moveTo>
                    <a:cubicBezTo>
                      <a:pt x="32" y="14"/>
                      <a:pt x="49" y="25"/>
                      <a:pt x="57" y="41"/>
                    </a:cubicBezTo>
                    <a:cubicBezTo>
                      <a:pt x="68" y="61"/>
                      <a:pt x="67" y="86"/>
                      <a:pt x="91" y="99"/>
                    </a:cubicBezTo>
                    <a:cubicBezTo>
                      <a:pt x="102" y="105"/>
                      <a:pt x="108" y="119"/>
                      <a:pt x="116" y="129"/>
                    </a:cubicBezTo>
                    <a:cubicBezTo>
                      <a:pt x="122" y="137"/>
                      <a:pt x="117" y="167"/>
                      <a:pt x="109" y="175"/>
                    </a:cubicBezTo>
                    <a:cubicBezTo>
                      <a:pt x="98" y="184"/>
                      <a:pt x="90" y="178"/>
                      <a:pt x="84" y="169"/>
                    </a:cubicBezTo>
                    <a:cubicBezTo>
                      <a:pt x="72" y="150"/>
                      <a:pt x="60" y="130"/>
                      <a:pt x="49" y="109"/>
                    </a:cubicBezTo>
                    <a:cubicBezTo>
                      <a:pt x="46" y="103"/>
                      <a:pt x="44" y="94"/>
                      <a:pt x="46" y="89"/>
                    </a:cubicBezTo>
                    <a:cubicBezTo>
                      <a:pt x="54" y="73"/>
                      <a:pt x="46" y="71"/>
                      <a:pt x="33" y="68"/>
                    </a:cubicBezTo>
                    <a:cubicBezTo>
                      <a:pt x="20" y="66"/>
                      <a:pt x="0" y="25"/>
                      <a:pt x="6" y="12"/>
                    </a:cubicBezTo>
                    <a:cubicBezTo>
                      <a:pt x="7" y="8"/>
                      <a:pt x="12" y="6"/>
                      <a:pt x="19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05"/>
              <p:cNvSpPr>
                <a:spLocks/>
              </p:cNvSpPr>
              <p:nvPr/>
            </p:nvSpPr>
            <p:spPr bwMode="auto">
              <a:xfrm>
                <a:off x="5015386" y="2797319"/>
                <a:ext cx="104480" cy="151737"/>
              </a:xfrm>
              <a:custGeom>
                <a:avLst/>
                <a:gdLst>
                  <a:gd name="T0" fmla="*/ 120 w 120"/>
                  <a:gd name="T1" fmla="*/ 12 h 174"/>
                  <a:gd name="T2" fmla="*/ 79 w 120"/>
                  <a:gd name="T3" fmla="*/ 67 h 174"/>
                  <a:gd name="T4" fmla="*/ 73 w 120"/>
                  <a:gd name="T5" fmla="*/ 81 h 174"/>
                  <a:gd name="T6" fmla="*/ 49 w 120"/>
                  <a:gd name="T7" fmla="*/ 146 h 174"/>
                  <a:gd name="T8" fmla="*/ 36 w 120"/>
                  <a:gd name="T9" fmla="*/ 165 h 174"/>
                  <a:gd name="T10" fmla="*/ 18 w 120"/>
                  <a:gd name="T11" fmla="*/ 173 h 174"/>
                  <a:gd name="T12" fmla="*/ 7 w 120"/>
                  <a:gd name="T13" fmla="*/ 159 h 174"/>
                  <a:gd name="T14" fmla="*/ 39 w 120"/>
                  <a:gd name="T15" fmla="*/ 88 h 174"/>
                  <a:gd name="T16" fmla="*/ 62 w 120"/>
                  <a:gd name="T17" fmla="*/ 43 h 174"/>
                  <a:gd name="T18" fmla="*/ 101 w 120"/>
                  <a:gd name="T19" fmla="*/ 2 h 174"/>
                  <a:gd name="T20" fmla="*/ 120 w 120"/>
                  <a:gd name="T21" fmla="*/ 1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0" h="174">
                    <a:moveTo>
                      <a:pt x="120" y="12"/>
                    </a:moveTo>
                    <a:cubicBezTo>
                      <a:pt x="105" y="33"/>
                      <a:pt x="113" y="65"/>
                      <a:pt x="79" y="67"/>
                    </a:cubicBezTo>
                    <a:cubicBezTo>
                      <a:pt x="77" y="67"/>
                      <a:pt x="73" y="76"/>
                      <a:pt x="73" y="81"/>
                    </a:cubicBezTo>
                    <a:cubicBezTo>
                      <a:pt x="76" y="107"/>
                      <a:pt x="66" y="127"/>
                      <a:pt x="49" y="146"/>
                    </a:cubicBezTo>
                    <a:cubicBezTo>
                      <a:pt x="44" y="151"/>
                      <a:pt x="41" y="160"/>
                      <a:pt x="36" y="165"/>
                    </a:cubicBezTo>
                    <a:cubicBezTo>
                      <a:pt x="31" y="170"/>
                      <a:pt x="24" y="174"/>
                      <a:pt x="18" y="173"/>
                    </a:cubicBezTo>
                    <a:cubicBezTo>
                      <a:pt x="14" y="173"/>
                      <a:pt x="8" y="165"/>
                      <a:pt x="7" y="159"/>
                    </a:cubicBezTo>
                    <a:cubicBezTo>
                      <a:pt x="0" y="132"/>
                      <a:pt x="15" y="107"/>
                      <a:pt x="39" y="88"/>
                    </a:cubicBezTo>
                    <a:cubicBezTo>
                      <a:pt x="51" y="79"/>
                      <a:pt x="59" y="59"/>
                      <a:pt x="62" y="43"/>
                    </a:cubicBezTo>
                    <a:cubicBezTo>
                      <a:pt x="65" y="18"/>
                      <a:pt x="87" y="14"/>
                      <a:pt x="101" y="2"/>
                    </a:cubicBezTo>
                    <a:cubicBezTo>
                      <a:pt x="103" y="0"/>
                      <a:pt x="113" y="8"/>
                      <a:pt x="120" y="12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06"/>
              <p:cNvSpPr>
                <a:spLocks/>
              </p:cNvSpPr>
              <p:nvPr/>
            </p:nvSpPr>
            <p:spPr bwMode="auto">
              <a:xfrm>
                <a:off x="6567823" y="1952246"/>
                <a:ext cx="96727" cy="76791"/>
              </a:xfrm>
              <a:custGeom>
                <a:avLst/>
                <a:gdLst>
                  <a:gd name="T0" fmla="*/ 111 w 111"/>
                  <a:gd name="T1" fmla="*/ 55 h 88"/>
                  <a:gd name="T2" fmla="*/ 101 w 111"/>
                  <a:gd name="T3" fmla="*/ 68 h 88"/>
                  <a:gd name="T4" fmla="*/ 37 w 111"/>
                  <a:gd name="T5" fmla="*/ 69 h 88"/>
                  <a:gd name="T6" fmla="*/ 20 w 111"/>
                  <a:gd name="T7" fmla="*/ 66 h 88"/>
                  <a:gd name="T8" fmla="*/ 1 w 111"/>
                  <a:gd name="T9" fmla="*/ 44 h 88"/>
                  <a:gd name="T10" fmla="*/ 17 w 111"/>
                  <a:gd name="T11" fmla="*/ 22 h 88"/>
                  <a:gd name="T12" fmla="*/ 38 w 111"/>
                  <a:gd name="T13" fmla="*/ 10 h 88"/>
                  <a:gd name="T14" fmla="*/ 40 w 111"/>
                  <a:gd name="T15" fmla="*/ 9 h 88"/>
                  <a:gd name="T16" fmla="*/ 111 w 111"/>
                  <a:gd name="T17" fmla="*/ 5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88">
                    <a:moveTo>
                      <a:pt x="111" y="55"/>
                    </a:moveTo>
                    <a:cubicBezTo>
                      <a:pt x="109" y="58"/>
                      <a:pt x="104" y="68"/>
                      <a:pt x="101" y="68"/>
                    </a:cubicBezTo>
                    <a:cubicBezTo>
                      <a:pt x="80" y="63"/>
                      <a:pt x="59" y="88"/>
                      <a:pt x="37" y="69"/>
                    </a:cubicBezTo>
                    <a:cubicBezTo>
                      <a:pt x="33" y="66"/>
                      <a:pt x="24" y="69"/>
                      <a:pt x="20" y="66"/>
                    </a:cubicBezTo>
                    <a:cubicBezTo>
                      <a:pt x="12" y="60"/>
                      <a:pt x="3" y="52"/>
                      <a:pt x="1" y="44"/>
                    </a:cubicBezTo>
                    <a:cubicBezTo>
                      <a:pt x="0" y="37"/>
                      <a:pt x="10" y="28"/>
                      <a:pt x="17" y="22"/>
                    </a:cubicBezTo>
                    <a:cubicBezTo>
                      <a:pt x="23" y="17"/>
                      <a:pt x="31" y="14"/>
                      <a:pt x="38" y="10"/>
                    </a:cubicBezTo>
                    <a:cubicBezTo>
                      <a:pt x="39" y="10"/>
                      <a:pt x="39" y="9"/>
                      <a:pt x="40" y="9"/>
                    </a:cubicBezTo>
                    <a:cubicBezTo>
                      <a:pt x="56" y="0"/>
                      <a:pt x="111" y="32"/>
                      <a:pt x="111" y="55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07"/>
              <p:cNvSpPr>
                <a:spLocks/>
              </p:cNvSpPr>
              <p:nvPr/>
            </p:nvSpPr>
            <p:spPr bwMode="auto">
              <a:xfrm>
                <a:off x="7514790" y="2816516"/>
                <a:ext cx="62024" cy="103004"/>
              </a:xfrm>
              <a:custGeom>
                <a:avLst/>
                <a:gdLst>
                  <a:gd name="T0" fmla="*/ 71 w 71"/>
                  <a:gd name="T1" fmla="*/ 63 h 118"/>
                  <a:gd name="T2" fmla="*/ 45 w 71"/>
                  <a:gd name="T3" fmla="*/ 108 h 118"/>
                  <a:gd name="T4" fmla="*/ 12 w 71"/>
                  <a:gd name="T5" fmla="*/ 96 h 118"/>
                  <a:gd name="T6" fmla="*/ 2 w 71"/>
                  <a:gd name="T7" fmla="*/ 63 h 118"/>
                  <a:gd name="T8" fmla="*/ 3 w 71"/>
                  <a:gd name="T9" fmla="*/ 43 h 118"/>
                  <a:gd name="T10" fmla="*/ 6 w 71"/>
                  <a:gd name="T11" fmla="*/ 25 h 118"/>
                  <a:gd name="T12" fmla="*/ 19 w 71"/>
                  <a:gd name="T13" fmla="*/ 3 h 118"/>
                  <a:gd name="T14" fmla="*/ 43 w 71"/>
                  <a:gd name="T15" fmla="*/ 10 h 118"/>
                  <a:gd name="T16" fmla="*/ 67 w 71"/>
                  <a:gd name="T17" fmla="*/ 50 h 118"/>
                  <a:gd name="T18" fmla="*/ 71 w 71"/>
                  <a:gd name="T19" fmla="*/ 6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118">
                    <a:moveTo>
                      <a:pt x="71" y="63"/>
                    </a:moveTo>
                    <a:cubicBezTo>
                      <a:pt x="63" y="78"/>
                      <a:pt x="56" y="94"/>
                      <a:pt x="45" y="108"/>
                    </a:cubicBezTo>
                    <a:cubicBezTo>
                      <a:pt x="37" y="118"/>
                      <a:pt x="16" y="110"/>
                      <a:pt x="12" y="96"/>
                    </a:cubicBezTo>
                    <a:cubicBezTo>
                      <a:pt x="8" y="85"/>
                      <a:pt x="4" y="74"/>
                      <a:pt x="2" y="63"/>
                    </a:cubicBezTo>
                    <a:cubicBezTo>
                      <a:pt x="0" y="57"/>
                      <a:pt x="2" y="50"/>
                      <a:pt x="3" y="43"/>
                    </a:cubicBezTo>
                    <a:cubicBezTo>
                      <a:pt x="4" y="37"/>
                      <a:pt x="4" y="30"/>
                      <a:pt x="6" y="25"/>
                    </a:cubicBezTo>
                    <a:cubicBezTo>
                      <a:pt x="9" y="17"/>
                      <a:pt x="13" y="5"/>
                      <a:pt x="19" y="3"/>
                    </a:cubicBezTo>
                    <a:cubicBezTo>
                      <a:pt x="25" y="0"/>
                      <a:pt x="38" y="4"/>
                      <a:pt x="43" y="10"/>
                    </a:cubicBezTo>
                    <a:cubicBezTo>
                      <a:pt x="53" y="22"/>
                      <a:pt x="59" y="36"/>
                      <a:pt x="67" y="50"/>
                    </a:cubicBezTo>
                    <a:cubicBezTo>
                      <a:pt x="68" y="53"/>
                      <a:pt x="69" y="57"/>
                      <a:pt x="71" y="63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08"/>
              <p:cNvSpPr>
                <a:spLocks/>
              </p:cNvSpPr>
              <p:nvPr/>
            </p:nvSpPr>
            <p:spPr bwMode="auto">
              <a:xfrm>
                <a:off x="6641291" y="4873634"/>
                <a:ext cx="96727" cy="64608"/>
              </a:xfrm>
              <a:custGeom>
                <a:avLst/>
                <a:gdLst>
                  <a:gd name="T0" fmla="*/ 52 w 111"/>
                  <a:gd name="T1" fmla="*/ 0 h 74"/>
                  <a:gd name="T2" fmla="*/ 97 w 111"/>
                  <a:gd name="T3" fmla="*/ 6 h 74"/>
                  <a:gd name="T4" fmla="*/ 110 w 111"/>
                  <a:gd name="T5" fmla="*/ 20 h 74"/>
                  <a:gd name="T6" fmla="*/ 97 w 111"/>
                  <a:gd name="T7" fmla="*/ 44 h 74"/>
                  <a:gd name="T8" fmla="*/ 69 w 111"/>
                  <a:gd name="T9" fmla="*/ 61 h 74"/>
                  <a:gd name="T10" fmla="*/ 33 w 111"/>
                  <a:gd name="T11" fmla="*/ 60 h 74"/>
                  <a:gd name="T12" fmla="*/ 16 w 111"/>
                  <a:gd name="T13" fmla="*/ 53 h 74"/>
                  <a:gd name="T14" fmla="*/ 1 w 111"/>
                  <a:gd name="T15" fmla="*/ 34 h 74"/>
                  <a:gd name="T16" fmla="*/ 11 w 111"/>
                  <a:gd name="T17" fmla="*/ 13 h 74"/>
                  <a:gd name="T18" fmla="*/ 52 w 111"/>
                  <a:gd name="T1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74">
                    <a:moveTo>
                      <a:pt x="52" y="0"/>
                    </a:moveTo>
                    <a:cubicBezTo>
                      <a:pt x="69" y="2"/>
                      <a:pt x="84" y="2"/>
                      <a:pt x="97" y="6"/>
                    </a:cubicBezTo>
                    <a:cubicBezTo>
                      <a:pt x="103" y="7"/>
                      <a:pt x="111" y="16"/>
                      <a:pt x="110" y="20"/>
                    </a:cubicBezTo>
                    <a:cubicBezTo>
                      <a:pt x="108" y="29"/>
                      <a:pt x="103" y="38"/>
                      <a:pt x="97" y="44"/>
                    </a:cubicBezTo>
                    <a:cubicBezTo>
                      <a:pt x="89" y="52"/>
                      <a:pt x="79" y="57"/>
                      <a:pt x="69" y="61"/>
                    </a:cubicBezTo>
                    <a:cubicBezTo>
                      <a:pt x="57" y="67"/>
                      <a:pt x="46" y="74"/>
                      <a:pt x="33" y="60"/>
                    </a:cubicBezTo>
                    <a:cubicBezTo>
                      <a:pt x="30" y="56"/>
                      <a:pt x="21" y="56"/>
                      <a:pt x="16" y="53"/>
                    </a:cubicBezTo>
                    <a:cubicBezTo>
                      <a:pt x="9" y="48"/>
                      <a:pt x="1" y="41"/>
                      <a:pt x="1" y="34"/>
                    </a:cubicBezTo>
                    <a:cubicBezTo>
                      <a:pt x="0" y="27"/>
                      <a:pt x="5" y="16"/>
                      <a:pt x="11" y="13"/>
                    </a:cubicBezTo>
                    <a:cubicBezTo>
                      <a:pt x="25" y="6"/>
                      <a:pt x="40" y="3"/>
                      <a:pt x="52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09"/>
              <p:cNvSpPr>
                <a:spLocks/>
              </p:cNvSpPr>
              <p:nvPr/>
            </p:nvSpPr>
            <p:spPr bwMode="auto">
              <a:xfrm>
                <a:off x="4609279" y="2801379"/>
                <a:ext cx="70884" cy="99681"/>
              </a:xfrm>
              <a:custGeom>
                <a:avLst/>
                <a:gdLst>
                  <a:gd name="T0" fmla="*/ 38 w 81"/>
                  <a:gd name="T1" fmla="*/ 114 h 114"/>
                  <a:gd name="T2" fmla="*/ 30 w 81"/>
                  <a:gd name="T3" fmla="*/ 113 h 114"/>
                  <a:gd name="T4" fmla="*/ 11 w 81"/>
                  <a:gd name="T5" fmla="*/ 42 h 114"/>
                  <a:gd name="T6" fmla="*/ 24 w 81"/>
                  <a:gd name="T7" fmla="*/ 19 h 114"/>
                  <a:gd name="T8" fmla="*/ 53 w 81"/>
                  <a:gd name="T9" fmla="*/ 5 h 114"/>
                  <a:gd name="T10" fmla="*/ 65 w 81"/>
                  <a:gd name="T11" fmla="*/ 30 h 114"/>
                  <a:gd name="T12" fmla="*/ 63 w 81"/>
                  <a:gd name="T13" fmla="*/ 35 h 114"/>
                  <a:gd name="T14" fmla="*/ 62 w 81"/>
                  <a:gd name="T15" fmla="*/ 90 h 114"/>
                  <a:gd name="T16" fmla="*/ 38 w 81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114">
                    <a:moveTo>
                      <a:pt x="38" y="114"/>
                    </a:moveTo>
                    <a:cubicBezTo>
                      <a:pt x="35" y="114"/>
                      <a:pt x="32" y="114"/>
                      <a:pt x="30" y="113"/>
                    </a:cubicBezTo>
                    <a:cubicBezTo>
                      <a:pt x="12" y="106"/>
                      <a:pt x="0" y="57"/>
                      <a:pt x="11" y="42"/>
                    </a:cubicBezTo>
                    <a:cubicBezTo>
                      <a:pt x="17" y="35"/>
                      <a:pt x="21" y="27"/>
                      <a:pt x="24" y="19"/>
                    </a:cubicBezTo>
                    <a:cubicBezTo>
                      <a:pt x="30" y="6"/>
                      <a:pt x="40" y="0"/>
                      <a:pt x="53" y="5"/>
                    </a:cubicBezTo>
                    <a:cubicBezTo>
                      <a:pt x="66" y="8"/>
                      <a:pt x="68" y="18"/>
                      <a:pt x="65" y="30"/>
                    </a:cubicBezTo>
                    <a:cubicBezTo>
                      <a:pt x="64" y="32"/>
                      <a:pt x="62" y="35"/>
                      <a:pt x="63" y="35"/>
                    </a:cubicBezTo>
                    <a:cubicBezTo>
                      <a:pt x="81" y="54"/>
                      <a:pt x="64" y="72"/>
                      <a:pt x="62" y="90"/>
                    </a:cubicBezTo>
                    <a:cubicBezTo>
                      <a:pt x="60" y="105"/>
                      <a:pt x="52" y="113"/>
                      <a:pt x="38" y="114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10"/>
              <p:cNvSpPr>
                <a:spLocks/>
              </p:cNvSpPr>
              <p:nvPr/>
            </p:nvSpPr>
            <p:spPr bwMode="auto">
              <a:xfrm>
                <a:off x="7493747" y="3972076"/>
                <a:ext cx="74207" cy="96727"/>
              </a:xfrm>
              <a:custGeom>
                <a:avLst/>
                <a:gdLst>
                  <a:gd name="T0" fmla="*/ 19 w 85"/>
                  <a:gd name="T1" fmla="*/ 79 h 111"/>
                  <a:gd name="T2" fmla="*/ 18 w 85"/>
                  <a:gd name="T3" fmla="*/ 71 h 111"/>
                  <a:gd name="T4" fmla="*/ 21 w 85"/>
                  <a:gd name="T5" fmla="*/ 13 h 111"/>
                  <a:gd name="T6" fmla="*/ 43 w 85"/>
                  <a:gd name="T7" fmla="*/ 1 h 111"/>
                  <a:gd name="T8" fmla="*/ 64 w 85"/>
                  <a:gd name="T9" fmla="*/ 18 h 111"/>
                  <a:gd name="T10" fmla="*/ 75 w 85"/>
                  <a:gd name="T11" fmla="*/ 35 h 111"/>
                  <a:gd name="T12" fmla="*/ 70 w 85"/>
                  <a:gd name="T13" fmla="*/ 71 h 111"/>
                  <a:gd name="T14" fmla="*/ 59 w 85"/>
                  <a:gd name="T15" fmla="*/ 88 h 111"/>
                  <a:gd name="T16" fmla="*/ 39 w 85"/>
                  <a:gd name="T17" fmla="*/ 107 h 111"/>
                  <a:gd name="T18" fmla="*/ 19 w 85"/>
                  <a:gd name="T19" fmla="*/ 79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" h="111">
                    <a:moveTo>
                      <a:pt x="19" y="79"/>
                    </a:moveTo>
                    <a:cubicBezTo>
                      <a:pt x="19" y="77"/>
                      <a:pt x="20" y="72"/>
                      <a:pt x="18" y="71"/>
                    </a:cubicBezTo>
                    <a:cubicBezTo>
                      <a:pt x="0" y="51"/>
                      <a:pt x="21" y="32"/>
                      <a:pt x="21" y="13"/>
                    </a:cubicBezTo>
                    <a:cubicBezTo>
                      <a:pt x="21" y="9"/>
                      <a:pt x="36" y="0"/>
                      <a:pt x="43" y="1"/>
                    </a:cubicBezTo>
                    <a:cubicBezTo>
                      <a:pt x="51" y="2"/>
                      <a:pt x="58" y="11"/>
                      <a:pt x="64" y="18"/>
                    </a:cubicBezTo>
                    <a:cubicBezTo>
                      <a:pt x="69" y="23"/>
                      <a:pt x="70" y="30"/>
                      <a:pt x="75" y="35"/>
                    </a:cubicBezTo>
                    <a:cubicBezTo>
                      <a:pt x="85" y="49"/>
                      <a:pt x="79" y="59"/>
                      <a:pt x="70" y="71"/>
                    </a:cubicBezTo>
                    <a:cubicBezTo>
                      <a:pt x="66" y="76"/>
                      <a:pt x="62" y="82"/>
                      <a:pt x="59" y="88"/>
                    </a:cubicBezTo>
                    <a:cubicBezTo>
                      <a:pt x="55" y="98"/>
                      <a:pt x="55" y="111"/>
                      <a:pt x="39" y="107"/>
                    </a:cubicBezTo>
                    <a:cubicBezTo>
                      <a:pt x="25" y="105"/>
                      <a:pt x="15" y="98"/>
                      <a:pt x="19" y="79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11"/>
              <p:cNvSpPr>
                <a:spLocks/>
              </p:cNvSpPr>
              <p:nvPr/>
            </p:nvSpPr>
            <p:spPr bwMode="auto">
              <a:xfrm>
                <a:off x="5490162" y="4854436"/>
                <a:ext cx="94143" cy="76791"/>
              </a:xfrm>
              <a:custGeom>
                <a:avLst/>
                <a:gdLst>
                  <a:gd name="T0" fmla="*/ 107 w 108"/>
                  <a:gd name="T1" fmla="*/ 41 h 88"/>
                  <a:gd name="T2" fmla="*/ 107 w 108"/>
                  <a:gd name="T3" fmla="*/ 40 h 88"/>
                  <a:gd name="T4" fmla="*/ 89 w 108"/>
                  <a:gd name="T5" fmla="*/ 59 h 88"/>
                  <a:gd name="T6" fmla="*/ 39 w 108"/>
                  <a:gd name="T7" fmla="*/ 68 h 88"/>
                  <a:gd name="T8" fmla="*/ 14 w 108"/>
                  <a:gd name="T9" fmla="*/ 53 h 88"/>
                  <a:gd name="T10" fmla="*/ 1 w 108"/>
                  <a:gd name="T11" fmla="*/ 34 h 88"/>
                  <a:gd name="T12" fmla="*/ 22 w 108"/>
                  <a:gd name="T13" fmla="*/ 13 h 88"/>
                  <a:gd name="T14" fmla="*/ 44 w 108"/>
                  <a:gd name="T15" fmla="*/ 9 h 88"/>
                  <a:gd name="T16" fmla="*/ 107 w 108"/>
                  <a:gd name="T17" fmla="*/ 4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" h="88">
                    <a:moveTo>
                      <a:pt x="107" y="41"/>
                    </a:moveTo>
                    <a:cubicBezTo>
                      <a:pt x="107" y="39"/>
                      <a:pt x="107" y="40"/>
                      <a:pt x="107" y="40"/>
                    </a:cubicBezTo>
                    <a:cubicBezTo>
                      <a:pt x="101" y="47"/>
                      <a:pt x="96" y="56"/>
                      <a:pt x="89" y="59"/>
                    </a:cubicBezTo>
                    <a:cubicBezTo>
                      <a:pt x="73" y="64"/>
                      <a:pt x="60" y="88"/>
                      <a:pt x="39" y="68"/>
                    </a:cubicBezTo>
                    <a:cubicBezTo>
                      <a:pt x="32" y="62"/>
                      <a:pt x="21" y="59"/>
                      <a:pt x="14" y="53"/>
                    </a:cubicBezTo>
                    <a:cubicBezTo>
                      <a:pt x="8" y="48"/>
                      <a:pt x="0" y="40"/>
                      <a:pt x="1" y="34"/>
                    </a:cubicBezTo>
                    <a:cubicBezTo>
                      <a:pt x="1" y="22"/>
                      <a:pt x="8" y="13"/>
                      <a:pt x="22" y="13"/>
                    </a:cubicBezTo>
                    <a:cubicBezTo>
                      <a:pt x="29" y="13"/>
                      <a:pt x="37" y="11"/>
                      <a:pt x="44" y="9"/>
                    </a:cubicBezTo>
                    <a:cubicBezTo>
                      <a:pt x="66" y="0"/>
                      <a:pt x="108" y="18"/>
                      <a:pt x="107" y="41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12"/>
              <p:cNvSpPr>
                <a:spLocks/>
              </p:cNvSpPr>
              <p:nvPr/>
            </p:nvSpPr>
            <p:spPr bwMode="auto">
              <a:xfrm>
                <a:off x="4618878" y="3959893"/>
                <a:ext cx="63870" cy="93405"/>
              </a:xfrm>
              <a:custGeom>
                <a:avLst/>
                <a:gdLst>
                  <a:gd name="T0" fmla="*/ 73 w 73"/>
                  <a:gd name="T1" fmla="*/ 47 h 107"/>
                  <a:gd name="T2" fmla="*/ 65 w 73"/>
                  <a:gd name="T3" fmla="*/ 93 h 107"/>
                  <a:gd name="T4" fmla="*/ 43 w 73"/>
                  <a:gd name="T5" fmla="*/ 107 h 107"/>
                  <a:gd name="T6" fmla="*/ 27 w 73"/>
                  <a:gd name="T7" fmla="*/ 93 h 107"/>
                  <a:gd name="T8" fmla="*/ 13 w 73"/>
                  <a:gd name="T9" fmla="*/ 68 h 107"/>
                  <a:gd name="T10" fmla="*/ 14 w 73"/>
                  <a:gd name="T11" fmla="*/ 31 h 107"/>
                  <a:gd name="T12" fmla="*/ 21 w 73"/>
                  <a:gd name="T13" fmla="*/ 16 h 107"/>
                  <a:gd name="T14" fmla="*/ 45 w 73"/>
                  <a:gd name="T15" fmla="*/ 0 h 107"/>
                  <a:gd name="T16" fmla="*/ 65 w 73"/>
                  <a:gd name="T17" fmla="*/ 20 h 107"/>
                  <a:gd name="T18" fmla="*/ 73 w 73"/>
                  <a:gd name="T19" fmla="*/ 4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107">
                    <a:moveTo>
                      <a:pt x="73" y="47"/>
                    </a:moveTo>
                    <a:cubicBezTo>
                      <a:pt x="70" y="64"/>
                      <a:pt x="70" y="80"/>
                      <a:pt x="65" y="93"/>
                    </a:cubicBezTo>
                    <a:cubicBezTo>
                      <a:pt x="62" y="100"/>
                      <a:pt x="51" y="105"/>
                      <a:pt x="43" y="107"/>
                    </a:cubicBezTo>
                    <a:cubicBezTo>
                      <a:pt x="38" y="107"/>
                      <a:pt x="31" y="99"/>
                      <a:pt x="27" y="93"/>
                    </a:cubicBezTo>
                    <a:cubicBezTo>
                      <a:pt x="21" y="85"/>
                      <a:pt x="18" y="76"/>
                      <a:pt x="13" y="68"/>
                    </a:cubicBezTo>
                    <a:cubicBezTo>
                      <a:pt x="5" y="55"/>
                      <a:pt x="0" y="44"/>
                      <a:pt x="14" y="31"/>
                    </a:cubicBezTo>
                    <a:cubicBezTo>
                      <a:pt x="18" y="28"/>
                      <a:pt x="18" y="20"/>
                      <a:pt x="21" y="16"/>
                    </a:cubicBezTo>
                    <a:cubicBezTo>
                      <a:pt x="28" y="9"/>
                      <a:pt x="38" y="0"/>
                      <a:pt x="45" y="0"/>
                    </a:cubicBezTo>
                    <a:cubicBezTo>
                      <a:pt x="53" y="1"/>
                      <a:pt x="61" y="12"/>
                      <a:pt x="65" y="20"/>
                    </a:cubicBezTo>
                    <a:cubicBezTo>
                      <a:pt x="70" y="29"/>
                      <a:pt x="71" y="40"/>
                      <a:pt x="73" y="47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13"/>
              <p:cNvSpPr>
                <a:spLocks/>
              </p:cNvSpPr>
              <p:nvPr/>
            </p:nvSpPr>
            <p:spPr bwMode="auto">
              <a:xfrm>
                <a:off x="5415955" y="1968121"/>
                <a:ext cx="94882" cy="62024"/>
              </a:xfrm>
              <a:custGeom>
                <a:avLst/>
                <a:gdLst>
                  <a:gd name="T0" fmla="*/ 61 w 109"/>
                  <a:gd name="T1" fmla="*/ 71 h 71"/>
                  <a:gd name="T2" fmla="*/ 15 w 109"/>
                  <a:gd name="T3" fmla="*/ 64 h 71"/>
                  <a:gd name="T4" fmla="*/ 1 w 109"/>
                  <a:gd name="T5" fmla="*/ 41 h 71"/>
                  <a:gd name="T6" fmla="*/ 14 w 109"/>
                  <a:gd name="T7" fmla="*/ 26 h 71"/>
                  <a:gd name="T8" fmla="*/ 41 w 109"/>
                  <a:gd name="T9" fmla="*/ 11 h 71"/>
                  <a:gd name="T10" fmla="*/ 76 w 109"/>
                  <a:gd name="T11" fmla="*/ 13 h 71"/>
                  <a:gd name="T12" fmla="*/ 89 w 109"/>
                  <a:gd name="T13" fmla="*/ 19 h 71"/>
                  <a:gd name="T14" fmla="*/ 107 w 109"/>
                  <a:gd name="T15" fmla="*/ 44 h 71"/>
                  <a:gd name="T16" fmla="*/ 86 w 109"/>
                  <a:gd name="T17" fmla="*/ 65 h 71"/>
                  <a:gd name="T18" fmla="*/ 61 w 109"/>
                  <a:gd name="T19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71">
                    <a:moveTo>
                      <a:pt x="61" y="71"/>
                    </a:moveTo>
                    <a:cubicBezTo>
                      <a:pt x="43" y="69"/>
                      <a:pt x="28" y="69"/>
                      <a:pt x="15" y="64"/>
                    </a:cubicBezTo>
                    <a:cubicBezTo>
                      <a:pt x="8" y="61"/>
                      <a:pt x="3" y="49"/>
                      <a:pt x="1" y="41"/>
                    </a:cubicBezTo>
                    <a:cubicBezTo>
                      <a:pt x="0" y="37"/>
                      <a:pt x="9" y="30"/>
                      <a:pt x="14" y="26"/>
                    </a:cubicBezTo>
                    <a:cubicBezTo>
                      <a:pt x="23" y="20"/>
                      <a:pt x="32" y="17"/>
                      <a:pt x="41" y="11"/>
                    </a:cubicBezTo>
                    <a:cubicBezTo>
                      <a:pt x="53" y="3"/>
                      <a:pt x="65" y="0"/>
                      <a:pt x="76" y="13"/>
                    </a:cubicBezTo>
                    <a:cubicBezTo>
                      <a:pt x="79" y="16"/>
                      <a:pt x="86" y="16"/>
                      <a:pt x="89" y="19"/>
                    </a:cubicBezTo>
                    <a:cubicBezTo>
                      <a:pt x="96" y="27"/>
                      <a:pt x="105" y="35"/>
                      <a:pt x="107" y="44"/>
                    </a:cubicBezTo>
                    <a:cubicBezTo>
                      <a:pt x="109" y="56"/>
                      <a:pt x="100" y="64"/>
                      <a:pt x="86" y="65"/>
                    </a:cubicBezTo>
                    <a:cubicBezTo>
                      <a:pt x="76" y="66"/>
                      <a:pt x="67" y="70"/>
                      <a:pt x="61" y="71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14"/>
              <p:cNvSpPr>
                <a:spLocks/>
              </p:cNvSpPr>
              <p:nvPr/>
            </p:nvSpPr>
            <p:spPr bwMode="auto">
              <a:xfrm>
                <a:off x="7523282" y="3752039"/>
                <a:ext cx="47256" cy="88236"/>
              </a:xfrm>
              <a:custGeom>
                <a:avLst/>
                <a:gdLst>
                  <a:gd name="T0" fmla="*/ 0 w 54"/>
                  <a:gd name="T1" fmla="*/ 4 h 101"/>
                  <a:gd name="T2" fmla="*/ 12 w 54"/>
                  <a:gd name="T3" fmla="*/ 1 h 101"/>
                  <a:gd name="T4" fmla="*/ 44 w 54"/>
                  <a:gd name="T5" fmla="*/ 66 h 101"/>
                  <a:gd name="T6" fmla="*/ 29 w 54"/>
                  <a:gd name="T7" fmla="*/ 101 h 101"/>
                  <a:gd name="T8" fmla="*/ 39 w 54"/>
                  <a:gd name="T9" fmla="*/ 41 h 101"/>
                  <a:gd name="T10" fmla="*/ 0 w 54"/>
                  <a:gd name="T11" fmla="*/ 3 h 101"/>
                  <a:gd name="T12" fmla="*/ 0 w 54"/>
                  <a:gd name="T13" fmla="*/ 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101">
                    <a:moveTo>
                      <a:pt x="0" y="4"/>
                    </a:moveTo>
                    <a:cubicBezTo>
                      <a:pt x="4" y="3"/>
                      <a:pt x="9" y="0"/>
                      <a:pt x="12" y="1"/>
                    </a:cubicBezTo>
                    <a:cubicBezTo>
                      <a:pt x="41" y="12"/>
                      <a:pt x="54" y="37"/>
                      <a:pt x="44" y="66"/>
                    </a:cubicBezTo>
                    <a:cubicBezTo>
                      <a:pt x="41" y="77"/>
                      <a:pt x="35" y="86"/>
                      <a:pt x="29" y="101"/>
                    </a:cubicBezTo>
                    <a:cubicBezTo>
                      <a:pt x="33" y="78"/>
                      <a:pt x="40" y="59"/>
                      <a:pt x="39" y="41"/>
                    </a:cubicBezTo>
                    <a:cubicBezTo>
                      <a:pt x="37" y="19"/>
                      <a:pt x="18" y="1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5"/>
              <p:cNvSpPr>
                <a:spLocks noEditPoints="1"/>
              </p:cNvSpPr>
              <p:nvPr/>
            </p:nvSpPr>
            <p:spPr bwMode="auto">
              <a:xfrm>
                <a:off x="5037906" y="2405980"/>
                <a:ext cx="2120617" cy="2122094"/>
              </a:xfrm>
              <a:custGeom>
                <a:avLst/>
                <a:gdLst>
                  <a:gd name="T0" fmla="*/ 1220 w 2430"/>
                  <a:gd name="T1" fmla="*/ 0 h 2431"/>
                  <a:gd name="T2" fmla="*/ 2429 w 2430"/>
                  <a:gd name="T3" fmla="*/ 1212 h 2431"/>
                  <a:gd name="T4" fmla="*/ 1245 w 2430"/>
                  <a:gd name="T5" fmla="*/ 2418 h 2431"/>
                  <a:gd name="T6" fmla="*/ 11 w 2430"/>
                  <a:gd name="T7" fmla="*/ 1231 h 2431"/>
                  <a:gd name="T8" fmla="*/ 1220 w 2430"/>
                  <a:gd name="T9" fmla="*/ 0 h 2431"/>
                  <a:gd name="T10" fmla="*/ 1242 w 2430"/>
                  <a:gd name="T11" fmla="*/ 2358 h 2431"/>
                  <a:gd name="T12" fmla="*/ 2370 w 2430"/>
                  <a:gd name="T13" fmla="*/ 1202 h 2431"/>
                  <a:gd name="T14" fmla="*/ 1209 w 2430"/>
                  <a:gd name="T15" fmla="*/ 59 h 2431"/>
                  <a:gd name="T16" fmla="*/ 71 w 2430"/>
                  <a:gd name="T17" fmla="*/ 1220 h 2431"/>
                  <a:gd name="T18" fmla="*/ 1242 w 2430"/>
                  <a:gd name="T19" fmla="*/ 2358 h 2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30" h="2431">
                    <a:moveTo>
                      <a:pt x="1220" y="0"/>
                    </a:moveTo>
                    <a:cubicBezTo>
                      <a:pt x="1890" y="0"/>
                      <a:pt x="2430" y="540"/>
                      <a:pt x="2429" y="1212"/>
                    </a:cubicBezTo>
                    <a:cubicBezTo>
                      <a:pt x="2429" y="1873"/>
                      <a:pt x="1898" y="2406"/>
                      <a:pt x="1245" y="2418"/>
                    </a:cubicBezTo>
                    <a:cubicBezTo>
                      <a:pt x="556" y="2431"/>
                      <a:pt x="22" y="1880"/>
                      <a:pt x="11" y="1231"/>
                    </a:cubicBezTo>
                    <a:cubicBezTo>
                      <a:pt x="0" y="548"/>
                      <a:pt x="550" y="0"/>
                      <a:pt x="1220" y="0"/>
                    </a:cubicBezTo>
                    <a:close/>
                    <a:moveTo>
                      <a:pt x="1242" y="2358"/>
                    </a:moveTo>
                    <a:cubicBezTo>
                      <a:pt x="1864" y="2346"/>
                      <a:pt x="2374" y="1842"/>
                      <a:pt x="2370" y="1202"/>
                    </a:cubicBezTo>
                    <a:cubicBezTo>
                      <a:pt x="2366" y="557"/>
                      <a:pt x="1845" y="54"/>
                      <a:pt x="1209" y="59"/>
                    </a:cubicBezTo>
                    <a:cubicBezTo>
                      <a:pt x="573" y="65"/>
                      <a:pt x="63" y="588"/>
                      <a:pt x="71" y="1220"/>
                    </a:cubicBezTo>
                    <a:cubicBezTo>
                      <a:pt x="79" y="1861"/>
                      <a:pt x="599" y="2367"/>
                      <a:pt x="1242" y="235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16"/>
              <p:cNvSpPr>
                <a:spLocks/>
              </p:cNvSpPr>
              <p:nvPr/>
            </p:nvSpPr>
            <p:spPr bwMode="auto">
              <a:xfrm>
                <a:off x="6615817" y="4638830"/>
                <a:ext cx="157274" cy="110756"/>
              </a:xfrm>
              <a:custGeom>
                <a:avLst/>
                <a:gdLst>
                  <a:gd name="T0" fmla="*/ 17 w 180"/>
                  <a:gd name="T1" fmla="*/ 37 h 127"/>
                  <a:gd name="T2" fmla="*/ 14 w 180"/>
                  <a:gd name="T3" fmla="*/ 48 h 127"/>
                  <a:gd name="T4" fmla="*/ 35 w 180"/>
                  <a:gd name="T5" fmla="*/ 60 h 127"/>
                  <a:gd name="T6" fmla="*/ 37 w 180"/>
                  <a:gd name="T7" fmla="*/ 38 h 127"/>
                  <a:gd name="T8" fmla="*/ 58 w 180"/>
                  <a:gd name="T9" fmla="*/ 50 h 127"/>
                  <a:gd name="T10" fmla="*/ 63 w 180"/>
                  <a:gd name="T11" fmla="*/ 45 h 127"/>
                  <a:gd name="T12" fmla="*/ 48 w 180"/>
                  <a:gd name="T13" fmla="*/ 21 h 127"/>
                  <a:gd name="T14" fmla="*/ 44 w 180"/>
                  <a:gd name="T15" fmla="*/ 4 h 127"/>
                  <a:gd name="T16" fmla="*/ 61 w 180"/>
                  <a:gd name="T17" fmla="*/ 2 h 127"/>
                  <a:gd name="T18" fmla="*/ 88 w 180"/>
                  <a:gd name="T19" fmla="*/ 28 h 127"/>
                  <a:gd name="T20" fmla="*/ 147 w 180"/>
                  <a:gd name="T21" fmla="*/ 38 h 127"/>
                  <a:gd name="T22" fmla="*/ 169 w 180"/>
                  <a:gd name="T23" fmla="*/ 103 h 127"/>
                  <a:gd name="T24" fmla="*/ 155 w 180"/>
                  <a:gd name="T25" fmla="*/ 111 h 127"/>
                  <a:gd name="T26" fmla="*/ 102 w 180"/>
                  <a:gd name="T27" fmla="*/ 124 h 127"/>
                  <a:gd name="T28" fmla="*/ 58 w 180"/>
                  <a:gd name="T29" fmla="*/ 104 h 127"/>
                  <a:gd name="T30" fmla="*/ 0 w 180"/>
                  <a:gd name="T31" fmla="*/ 49 h 127"/>
                  <a:gd name="T32" fmla="*/ 13 w 180"/>
                  <a:gd name="T33" fmla="*/ 35 h 127"/>
                  <a:gd name="T34" fmla="*/ 17 w 180"/>
                  <a:gd name="T35" fmla="*/ 3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0" h="127">
                    <a:moveTo>
                      <a:pt x="17" y="37"/>
                    </a:moveTo>
                    <a:cubicBezTo>
                      <a:pt x="16" y="41"/>
                      <a:pt x="15" y="45"/>
                      <a:pt x="14" y="48"/>
                    </a:cubicBezTo>
                    <a:cubicBezTo>
                      <a:pt x="20" y="52"/>
                      <a:pt x="27" y="55"/>
                      <a:pt x="35" y="60"/>
                    </a:cubicBezTo>
                    <a:cubicBezTo>
                      <a:pt x="36" y="53"/>
                      <a:pt x="36" y="45"/>
                      <a:pt x="37" y="38"/>
                    </a:cubicBezTo>
                    <a:cubicBezTo>
                      <a:pt x="44" y="42"/>
                      <a:pt x="51" y="46"/>
                      <a:pt x="58" y="50"/>
                    </a:cubicBezTo>
                    <a:cubicBezTo>
                      <a:pt x="59" y="48"/>
                      <a:pt x="61" y="47"/>
                      <a:pt x="63" y="45"/>
                    </a:cubicBezTo>
                    <a:cubicBezTo>
                      <a:pt x="58" y="37"/>
                      <a:pt x="52" y="30"/>
                      <a:pt x="48" y="21"/>
                    </a:cubicBezTo>
                    <a:cubicBezTo>
                      <a:pt x="46" y="16"/>
                      <a:pt x="45" y="10"/>
                      <a:pt x="44" y="4"/>
                    </a:cubicBezTo>
                    <a:cubicBezTo>
                      <a:pt x="50" y="3"/>
                      <a:pt x="57" y="0"/>
                      <a:pt x="61" y="2"/>
                    </a:cubicBezTo>
                    <a:cubicBezTo>
                      <a:pt x="71" y="10"/>
                      <a:pt x="80" y="18"/>
                      <a:pt x="88" y="28"/>
                    </a:cubicBezTo>
                    <a:cubicBezTo>
                      <a:pt x="109" y="54"/>
                      <a:pt x="120" y="56"/>
                      <a:pt x="147" y="38"/>
                    </a:cubicBezTo>
                    <a:cubicBezTo>
                      <a:pt x="170" y="53"/>
                      <a:pt x="180" y="83"/>
                      <a:pt x="169" y="103"/>
                    </a:cubicBezTo>
                    <a:cubicBezTo>
                      <a:pt x="167" y="107"/>
                      <a:pt x="160" y="110"/>
                      <a:pt x="155" y="111"/>
                    </a:cubicBezTo>
                    <a:cubicBezTo>
                      <a:pt x="138" y="116"/>
                      <a:pt x="120" y="122"/>
                      <a:pt x="102" y="124"/>
                    </a:cubicBezTo>
                    <a:cubicBezTo>
                      <a:pt x="84" y="127"/>
                      <a:pt x="70" y="119"/>
                      <a:pt x="58" y="104"/>
                    </a:cubicBezTo>
                    <a:cubicBezTo>
                      <a:pt x="41" y="84"/>
                      <a:pt x="21" y="68"/>
                      <a:pt x="0" y="49"/>
                    </a:cubicBezTo>
                    <a:cubicBezTo>
                      <a:pt x="4" y="44"/>
                      <a:pt x="9" y="40"/>
                      <a:pt x="13" y="35"/>
                    </a:cubicBezTo>
                    <a:cubicBezTo>
                      <a:pt x="14" y="36"/>
                      <a:pt x="16" y="37"/>
                      <a:pt x="17" y="37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17"/>
              <p:cNvSpPr>
                <a:spLocks/>
              </p:cNvSpPr>
              <p:nvPr/>
            </p:nvSpPr>
            <p:spPr bwMode="auto">
              <a:xfrm>
                <a:off x="6541610" y="2140902"/>
                <a:ext cx="160597" cy="115925"/>
              </a:xfrm>
              <a:custGeom>
                <a:avLst/>
                <a:gdLst>
                  <a:gd name="T0" fmla="*/ 149 w 184"/>
                  <a:gd name="T1" fmla="*/ 91 h 133"/>
                  <a:gd name="T2" fmla="*/ 88 w 184"/>
                  <a:gd name="T3" fmla="*/ 101 h 133"/>
                  <a:gd name="T4" fmla="*/ 54 w 184"/>
                  <a:gd name="T5" fmla="*/ 133 h 133"/>
                  <a:gd name="T6" fmla="*/ 50 w 184"/>
                  <a:gd name="T7" fmla="*/ 106 h 133"/>
                  <a:gd name="T8" fmla="*/ 64 w 184"/>
                  <a:gd name="T9" fmla="*/ 83 h 133"/>
                  <a:gd name="T10" fmla="*/ 60 w 184"/>
                  <a:gd name="T11" fmla="*/ 78 h 133"/>
                  <a:gd name="T12" fmla="*/ 39 w 184"/>
                  <a:gd name="T13" fmla="*/ 89 h 133"/>
                  <a:gd name="T14" fmla="*/ 36 w 184"/>
                  <a:gd name="T15" fmla="*/ 63 h 133"/>
                  <a:gd name="T16" fmla="*/ 12 w 184"/>
                  <a:gd name="T17" fmla="*/ 90 h 133"/>
                  <a:gd name="T18" fmla="*/ 0 w 184"/>
                  <a:gd name="T19" fmla="*/ 80 h 133"/>
                  <a:gd name="T20" fmla="*/ 67 w 184"/>
                  <a:gd name="T21" fmla="*/ 14 h 133"/>
                  <a:gd name="T22" fmla="*/ 110 w 184"/>
                  <a:gd name="T23" fmla="*/ 3 h 133"/>
                  <a:gd name="T24" fmla="*/ 153 w 184"/>
                  <a:gd name="T25" fmla="*/ 15 h 133"/>
                  <a:gd name="T26" fmla="*/ 149 w 184"/>
                  <a:gd name="T27" fmla="*/ 9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4" h="133">
                    <a:moveTo>
                      <a:pt x="149" y="91"/>
                    </a:moveTo>
                    <a:cubicBezTo>
                      <a:pt x="120" y="71"/>
                      <a:pt x="112" y="73"/>
                      <a:pt x="88" y="101"/>
                    </a:cubicBezTo>
                    <a:cubicBezTo>
                      <a:pt x="78" y="112"/>
                      <a:pt x="66" y="122"/>
                      <a:pt x="54" y="133"/>
                    </a:cubicBezTo>
                    <a:cubicBezTo>
                      <a:pt x="43" y="122"/>
                      <a:pt x="39" y="116"/>
                      <a:pt x="50" y="106"/>
                    </a:cubicBezTo>
                    <a:cubicBezTo>
                      <a:pt x="56" y="100"/>
                      <a:pt x="59" y="91"/>
                      <a:pt x="64" y="83"/>
                    </a:cubicBezTo>
                    <a:cubicBezTo>
                      <a:pt x="63" y="81"/>
                      <a:pt x="61" y="80"/>
                      <a:pt x="60" y="78"/>
                    </a:cubicBezTo>
                    <a:cubicBezTo>
                      <a:pt x="53" y="82"/>
                      <a:pt x="46" y="85"/>
                      <a:pt x="39" y="89"/>
                    </a:cubicBezTo>
                    <a:cubicBezTo>
                      <a:pt x="38" y="82"/>
                      <a:pt x="37" y="75"/>
                      <a:pt x="36" y="63"/>
                    </a:cubicBezTo>
                    <a:cubicBezTo>
                      <a:pt x="27" y="74"/>
                      <a:pt x="20" y="80"/>
                      <a:pt x="12" y="90"/>
                    </a:cubicBezTo>
                    <a:cubicBezTo>
                      <a:pt x="11" y="89"/>
                      <a:pt x="6" y="85"/>
                      <a:pt x="0" y="80"/>
                    </a:cubicBezTo>
                    <a:cubicBezTo>
                      <a:pt x="24" y="57"/>
                      <a:pt x="46" y="37"/>
                      <a:pt x="67" y="14"/>
                    </a:cubicBezTo>
                    <a:cubicBezTo>
                      <a:pt x="79" y="0"/>
                      <a:pt x="96" y="3"/>
                      <a:pt x="110" y="3"/>
                    </a:cubicBezTo>
                    <a:cubicBezTo>
                      <a:pt x="124" y="2"/>
                      <a:pt x="141" y="7"/>
                      <a:pt x="153" y="15"/>
                    </a:cubicBezTo>
                    <a:cubicBezTo>
                      <a:pt x="184" y="33"/>
                      <a:pt x="181" y="66"/>
                      <a:pt x="149" y="9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18"/>
              <p:cNvSpPr>
                <a:spLocks/>
              </p:cNvSpPr>
              <p:nvPr/>
            </p:nvSpPr>
            <p:spPr bwMode="auto">
              <a:xfrm>
                <a:off x="7281833" y="2781443"/>
                <a:ext cx="107065" cy="156166"/>
              </a:xfrm>
              <a:custGeom>
                <a:avLst/>
                <a:gdLst>
                  <a:gd name="T0" fmla="*/ 45 w 123"/>
                  <a:gd name="T1" fmla="*/ 179 h 179"/>
                  <a:gd name="T2" fmla="*/ 37 w 123"/>
                  <a:gd name="T3" fmla="*/ 170 h 179"/>
                  <a:gd name="T4" fmla="*/ 64 w 123"/>
                  <a:gd name="T5" fmla="*/ 146 h 179"/>
                  <a:gd name="T6" fmla="*/ 39 w 123"/>
                  <a:gd name="T7" fmla="*/ 144 h 179"/>
                  <a:gd name="T8" fmla="*/ 50 w 123"/>
                  <a:gd name="T9" fmla="*/ 123 h 179"/>
                  <a:gd name="T10" fmla="*/ 46 w 123"/>
                  <a:gd name="T11" fmla="*/ 117 h 179"/>
                  <a:gd name="T12" fmla="*/ 21 w 123"/>
                  <a:gd name="T13" fmla="*/ 132 h 179"/>
                  <a:gd name="T14" fmla="*/ 3 w 123"/>
                  <a:gd name="T15" fmla="*/ 137 h 179"/>
                  <a:gd name="T16" fmla="*/ 3 w 123"/>
                  <a:gd name="T17" fmla="*/ 118 h 179"/>
                  <a:gd name="T18" fmla="*/ 26 w 123"/>
                  <a:gd name="T19" fmla="*/ 94 h 179"/>
                  <a:gd name="T20" fmla="*/ 36 w 123"/>
                  <a:gd name="T21" fmla="*/ 32 h 179"/>
                  <a:gd name="T22" fmla="*/ 101 w 123"/>
                  <a:gd name="T23" fmla="*/ 11 h 179"/>
                  <a:gd name="T24" fmla="*/ 117 w 123"/>
                  <a:gd name="T25" fmla="*/ 37 h 179"/>
                  <a:gd name="T26" fmla="*/ 123 w 123"/>
                  <a:gd name="T27" fmla="*/ 99 h 179"/>
                  <a:gd name="T28" fmla="*/ 108 w 123"/>
                  <a:gd name="T29" fmla="*/ 119 h 179"/>
                  <a:gd name="T30" fmla="*/ 45 w 123"/>
                  <a:gd name="T3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3" h="179">
                    <a:moveTo>
                      <a:pt x="45" y="179"/>
                    </a:moveTo>
                    <a:cubicBezTo>
                      <a:pt x="43" y="176"/>
                      <a:pt x="39" y="172"/>
                      <a:pt x="37" y="170"/>
                    </a:cubicBezTo>
                    <a:cubicBezTo>
                      <a:pt x="46" y="162"/>
                      <a:pt x="53" y="156"/>
                      <a:pt x="64" y="146"/>
                    </a:cubicBezTo>
                    <a:cubicBezTo>
                      <a:pt x="53" y="145"/>
                      <a:pt x="46" y="144"/>
                      <a:pt x="39" y="144"/>
                    </a:cubicBezTo>
                    <a:cubicBezTo>
                      <a:pt x="43" y="137"/>
                      <a:pt x="46" y="130"/>
                      <a:pt x="50" y="123"/>
                    </a:cubicBezTo>
                    <a:cubicBezTo>
                      <a:pt x="49" y="121"/>
                      <a:pt x="47" y="119"/>
                      <a:pt x="46" y="117"/>
                    </a:cubicBezTo>
                    <a:cubicBezTo>
                      <a:pt x="38" y="122"/>
                      <a:pt x="30" y="128"/>
                      <a:pt x="21" y="132"/>
                    </a:cubicBezTo>
                    <a:cubicBezTo>
                      <a:pt x="16" y="135"/>
                      <a:pt x="9" y="135"/>
                      <a:pt x="3" y="137"/>
                    </a:cubicBezTo>
                    <a:cubicBezTo>
                      <a:pt x="3" y="130"/>
                      <a:pt x="0" y="122"/>
                      <a:pt x="3" y="118"/>
                    </a:cubicBezTo>
                    <a:cubicBezTo>
                      <a:pt x="9" y="109"/>
                      <a:pt x="18" y="101"/>
                      <a:pt x="26" y="94"/>
                    </a:cubicBezTo>
                    <a:cubicBezTo>
                      <a:pt x="53" y="74"/>
                      <a:pt x="55" y="61"/>
                      <a:pt x="36" y="32"/>
                    </a:cubicBezTo>
                    <a:cubicBezTo>
                      <a:pt x="54" y="15"/>
                      <a:pt x="75" y="0"/>
                      <a:pt x="101" y="11"/>
                    </a:cubicBezTo>
                    <a:cubicBezTo>
                      <a:pt x="109" y="14"/>
                      <a:pt x="115" y="28"/>
                      <a:pt x="117" y="37"/>
                    </a:cubicBezTo>
                    <a:cubicBezTo>
                      <a:pt x="121" y="58"/>
                      <a:pt x="123" y="79"/>
                      <a:pt x="123" y="99"/>
                    </a:cubicBezTo>
                    <a:cubicBezTo>
                      <a:pt x="123" y="106"/>
                      <a:pt x="114" y="113"/>
                      <a:pt x="108" y="119"/>
                    </a:cubicBezTo>
                    <a:cubicBezTo>
                      <a:pt x="88" y="138"/>
                      <a:pt x="68" y="158"/>
                      <a:pt x="45" y="17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19"/>
              <p:cNvSpPr>
                <a:spLocks/>
              </p:cNvSpPr>
              <p:nvPr/>
            </p:nvSpPr>
            <p:spPr bwMode="auto">
              <a:xfrm>
                <a:off x="4794611" y="2773690"/>
                <a:ext cx="109649" cy="151737"/>
              </a:xfrm>
              <a:custGeom>
                <a:avLst/>
                <a:gdLst>
                  <a:gd name="T0" fmla="*/ 77 w 126"/>
                  <a:gd name="T1" fmla="*/ 117 h 174"/>
                  <a:gd name="T2" fmla="*/ 88 w 126"/>
                  <a:gd name="T3" fmla="*/ 138 h 174"/>
                  <a:gd name="T4" fmla="*/ 62 w 126"/>
                  <a:gd name="T5" fmla="*/ 141 h 174"/>
                  <a:gd name="T6" fmla="*/ 89 w 126"/>
                  <a:gd name="T7" fmla="*/ 164 h 174"/>
                  <a:gd name="T8" fmla="*/ 82 w 126"/>
                  <a:gd name="T9" fmla="*/ 174 h 174"/>
                  <a:gd name="T10" fmla="*/ 8 w 126"/>
                  <a:gd name="T11" fmla="*/ 101 h 174"/>
                  <a:gd name="T12" fmla="*/ 2 w 126"/>
                  <a:gd name="T13" fmla="*/ 59 h 174"/>
                  <a:gd name="T14" fmla="*/ 22 w 126"/>
                  <a:gd name="T15" fmla="*/ 9 h 174"/>
                  <a:gd name="T16" fmla="*/ 53 w 126"/>
                  <a:gd name="T17" fmla="*/ 3 h 174"/>
                  <a:gd name="T18" fmla="*/ 92 w 126"/>
                  <a:gd name="T19" fmla="*/ 25 h 174"/>
                  <a:gd name="T20" fmla="*/ 100 w 126"/>
                  <a:gd name="T21" fmla="*/ 88 h 174"/>
                  <a:gd name="T22" fmla="*/ 122 w 126"/>
                  <a:gd name="T23" fmla="*/ 110 h 174"/>
                  <a:gd name="T24" fmla="*/ 124 w 126"/>
                  <a:gd name="T25" fmla="*/ 131 h 174"/>
                  <a:gd name="T26" fmla="*/ 104 w 126"/>
                  <a:gd name="T27" fmla="*/ 125 h 174"/>
                  <a:gd name="T28" fmla="*/ 81 w 126"/>
                  <a:gd name="T29" fmla="*/ 112 h 174"/>
                  <a:gd name="T30" fmla="*/ 77 w 126"/>
                  <a:gd name="T31" fmla="*/ 11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6" h="174">
                    <a:moveTo>
                      <a:pt x="77" y="117"/>
                    </a:moveTo>
                    <a:cubicBezTo>
                      <a:pt x="80" y="124"/>
                      <a:pt x="84" y="131"/>
                      <a:pt x="88" y="138"/>
                    </a:cubicBezTo>
                    <a:cubicBezTo>
                      <a:pt x="81" y="139"/>
                      <a:pt x="74" y="140"/>
                      <a:pt x="62" y="141"/>
                    </a:cubicBezTo>
                    <a:cubicBezTo>
                      <a:pt x="73" y="150"/>
                      <a:pt x="80" y="157"/>
                      <a:pt x="89" y="164"/>
                    </a:cubicBezTo>
                    <a:cubicBezTo>
                      <a:pt x="88" y="166"/>
                      <a:pt x="85" y="170"/>
                      <a:pt x="82" y="174"/>
                    </a:cubicBezTo>
                    <a:cubicBezTo>
                      <a:pt x="56" y="149"/>
                      <a:pt x="30" y="127"/>
                      <a:pt x="8" y="101"/>
                    </a:cubicBezTo>
                    <a:cubicBezTo>
                      <a:pt x="0" y="92"/>
                      <a:pt x="0" y="73"/>
                      <a:pt x="2" y="59"/>
                    </a:cubicBezTo>
                    <a:cubicBezTo>
                      <a:pt x="5" y="42"/>
                      <a:pt x="12" y="23"/>
                      <a:pt x="22" y="9"/>
                    </a:cubicBezTo>
                    <a:cubicBezTo>
                      <a:pt x="26" y="2"/>
                      <a:pt x="44" y="0"/>
                      <a:pt x="53" y="3"/>
                    </a:cubicBezTo>
                    <a:cubicBezTo>
                      <a:pt x="67" y="7"/>
                      <a:pt x="79" y="17"/>
                      <a:pt x="92" y="25"/>
                    </a:cubicBezTo>
                    <a:cubicBezTo>
                      <a:pt x="71" y="56"/>
                      <a:pt x="73" y="67"/>
                      <a:pt x="100" y="88"/>
                    </a:cubicBezTo>
                    <a:cubicBezTo>
                      <a:pt x="108" y="95"/>
                      <a:pt x="117" y="101"/>
                      <a:pt x="122" y="110"/>
                    </a:cubicBezTo>
                    <a:cubicBezTo>
                      <a:pt x="126" y="115"/>
                      <a:pt x="124" y="123"/>
                      <a:pt x="124" y="131"/>
                    </a:cubicBezTo>
                    <a:cubicBezTo>
                      <a:pt x="118" y="129"/>
                      <a:pt x="111" y="128"/>
                      <a:pt x="104" y="125"/>
                    </a:cubicBezTo>
                    <a:cubicBezTo>
                      <a:pt x="96" y="122"/>
                      <a:pt x="89" y="116"/>
                      <a:pt x="81" y="112"/>
                    </a:cubicBezTo>
                    <a:cubicBezTo>
                      <a:pt x="80" y="113"/>
                      <a:pt x="78" y="115"/>
                      <a:pt x="77" y="117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20"/>
              <p:cNvSpPr>
                <a:spLocks/>
              </p:cNvSpPr>
              <p:nvPr/>
            </p:nvSpPr>
            <p:spPr bwMode="auto">
              <a:xfrm>
                <a:off x="5455089" y="4624063"/>
                <a:ext cx="150998" cy="115925"/>
              </a:xfrm>
              <a:custGeom>
                <a:avLst/>
                <a:gdLst>
                  <a:gd name="T0" fmla="*/ 0 w 173"/>
                  <a:gd name="T1" fmla="*/ 97 h 133"/>
                  <a:gd name="T2" fmla="*/ 23 w 173"/>
                  <a:gd name="T3" fmla="*/ 38 h 133"/>
                  <a:gd name="T4" fmla="*/ 88 w 173"/>
                  <a:gd name="T5" fmla="*/ 29 h 133"/>
                  <a:gd name="T6" fmla="*/ 110 w 173"/>
                  <a:gd name="T7" fmla="*/ 3 h 133"/>
                  <a:gd name="T8" fmla="*/ 131 w 173"/>
                  <a:gd name="T9" fmla="*/ 3 h 133"/>
                  <a:gd name="T10" fmla="*/ 125 w 173"/>
                  <a:gd name="T11" fmla="*/ 20 h 133"/>
                  <a:gd name="T12" fmla="*/ 112 w 173"/>
                  <a:gd name="T13" fmla="*/ 46 h 133"/>
                  <a:gd name="T14" fmla="*/ 116 w 173"/>
                  <a:gd name="T15" fmla="*/ 49 h 133"/>
                  <a:gd name="T16" fmla="*/ 133 w 173"/>
                  <a:gd name="T17" fmla="*/ 43 h 133"/>
                  <a:gd name="T18" fmla="*/ 131 w 173"/>
                  <a:gd name="T19" fmla="*/ 22 h 133"/>
                  <a:gd name="T20" fmla="*/ 136 w 173"/>
                  <a:gd name="T21" fmla="*/ 22 h 133"/>
                  <a:gd name="T22" fmla="*/ 139 w 173"/>
                  <a:gd name="T23" fmla="*/ 63 h 133"/>
                  <a:gd name="T24" fmla="*/ 162 w 173"/>
                  <a:gd name="T25" fmla="*/ 35 h 133"/>
                  <a:gd name="T26" fmla="*/ 173 w 173"/>
                  <a:gd name="T27" fmla="*/ 44 h 133"/>
                  <a:gd name="T28" fmla="*/ 111 w 173"/>
                  <a:gd name="T29" fmla="*/ 109 h 133"/>
                  <a:gd name="T30" fmla="*/ 20 w 173"/>
                  <a:gd name="T31" fmla="*/ 110 h 133"/>
                  <a:gd name="T32" fmla="*/ 0 w 173"/>
                  <a:gd name="T33" fmla="*/ 9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3" h="133">
                    <a:moveTo>
                      <a:pt x="0" y="97"/>
                    </a:moveTo>
                    <a:cubicBezTo>
                      <a:pt x="7" y="79"/>
                      <a:pt x="15" y="59"/>
                      <a:pt x="23" y="38"/>
                    </a:cubicBezTo>
                    <a:cubicBezTo>
                      <a:pt x="57" y="57"/>
                      <a:pt x="68" y="55"/>
                      <a:pt x="88" y="29"/>
                    </a:cubicBezTo>
                    <a:cubicBezTo>
                      <a:pt x="95" y="20"/>
                      <a:pt x="101" y="10"/>
                      <a:pt x="110" y="3"/>
                    </a:cubicBezTo>
                    <a:cubicBezTo>
                      <a:pt x="114" y="0"/>
                      <a:pt x="124" y="3"/>
                      <a:pt x="131" y="3"/>
                    </a:cubicBezTo>
                    <a:cubicBezTo>
                      <a:pt x="129" y="9"/>
                      <a:pt x="128" y="15"/>
                      <a:pt x="125" y="20"/>
                    </a:cubicBezTo>
                    <a:cubicBezTo>
                      <a:pt x="121" y="29"/>
                      <a:pt x="116" y="37"/>
                      <a:pt x="112" y="46"/>
                    </a:cubicBezTo>
                    <a:cubicBezTo>
                      <a:pt x="113" y="47"/>
                      <a:pt x="115" y="48"/>
                      <a:pt x="116" y="49"/>
                    </a:cubicBezTo>
                    <a:cubicBezTo>
                      <a:pt x="122" y="47"/>
                      <a:pt x="127" y="45"/>
                      <a:pt x="133" y="43"/>
                    </a:cubicBezTo>
                    <a:cubicBezTo>
                      <a:pt x="132" y="36"/>
                      <a:pt x="132" y="29"/>
                      <a:pt x="131" y="22"/>
                    </a:cubicBezTo>
                    <a:cubicBezTo>
                      <a:pt x="133" y="22"/>
                      <a:pt x="135" y="22"/>
                      <a:pt x="136" y="22"/>
                    </a:cubicBezTo>
                    <a:cubicBezTo>
                      <a:pt x="137" y="34"/>
                      <a:pt x="138" y="45"/>
                      <a:pt x="139" y="63"/>
                    </a:cubicBezTo>
                    <a:cubicBezTo>
                      <a:pt x="149" y="51"/>
                      <a:pt x="155" y="44"/>
                      <a:pt x="162" y="35"/>
                    </a:cubicBezTo>
                    <a:cubicBezTo>
                      <a:pt x="164" y="37"/>
                      <a:pt x="169" y="40"/>
                      <a:pt x="173" y="44"/>
                    </a:cubicBezTo>
                    <a:cubicBezTo>
                      <a:pt x="152" y="67"/>
                      <a:pt x="132" y="88"/>
                      <a:pt x="111" y="109"/>
                    </a:cubicBezTo>
                    <a:cubicBezTo>
                      <a:pt x="88" y="133"/>
                      <a:pt x="44" y="128"/>
                      <a:pt x="20" y="110"/>
                    </a:cubicBezTo>
                    <a:cubicBezTo>
                      <a:pt x="15" y="106"/>
                      <a:pt x="10" y="103"/>
                      <a:pt x="0" y="97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21"/>
              <p:cNvSpPr>
                <a:spLocks/>
              </p:cNvSpPr>
              <p:nvPr/>
            </p:nvSpPr>
            <p:spPr bwMode="auto">
              <a:xfrm>
                <a:off x="5380144" y="2154930"/>
                <a:ext cx="154321" cy="114079"/>
              </a:xfrm>
              <a:custGeom>
                <a:avLst/>
                <a:gdLst>
                  <a:gd name="T0" fmla="*/ 136 w 177"/>
                  <a:gd name="T1" fmla="*/ 110 h 131"/>
                  <a:gd name="T2" fmla="*/ 126 w 177"/>
                  <a:gd name="T3" fmla="*/ 129 h 131"/>
                  <a:gd name="T4" fmla="*/ 108 w 177"/>
                  <a:gd name="T5" fmla="*/ 121 h 131"/>
                  <a:gd name="T6" fmla="*/ 90 w 177"/>
                  <a:gd name="T7" fmla="*/ 100 h 131"/>
                  <a:gd name="T8" fmla="*/ 26 w 177"/>
                  <a:gd name="T9" fmla="*/ 91 h 131"/>
                  <a:gd name="T10" fmla="*/ 0 w 177"/>
                  <a:gd name="T11" fmla="*/ 28 h 131"/>
                  <a:gd name="T12" fmla="*/ 59 w 177"/>
                  <a:gd name="T13" fmla="*/ 6 h 131"/>
                  <a:gd name="T14" fmla="*/ 116 w 177"/>
                  <a:gd name="T15" fmla="*/ 23 h 131"/>
                  <a:gd name="T16" fmla="*/ 177 w 177"/>
                  <a:gd name="T17" fmla="*/ 84 h 131"/>
                  <a:gd name="T18" fmla="*/ 163 w 177"/>
                  <a:gd name="T19" fmla="*/ 94 h 131"/>
                  <a:gd name="T20" fmla="*/ 143 w 177"/>
                  <a:gd name="T21" fmla="*/ 67 h 131"/>
                  <a:gd name="T22" fmla="*/ 136 w 177"/>
                  <a:gd name="T23" fmla="*/ 110 h 131"/>
                  <a:gd name="T24" fmla="*/ 134 w 177"/>
                  <a:gd name="T25" fmla="*/ 85 h 131"/>
                  <a:gd name="T26" fmla="*/ 117 w 177"/>
                  <a:gd name="T27" fmla="*/ 79 h 131"/>
                  <a:gd name="T28" fmla="*/ 136 w 177"/>
                  <a:gd name="T29" fmla="*/ 11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7" h="131">
                    <a:moveTo>
                      <a:pt x="136" y="110"/>
                    </a:moveTo>
                    <a:cubicBezTo>
                      <a:pt x="133" y="117"/>
                      <a:pt x="132" y="126"/>
                      <a:pt x="126" y="129"/>
                    </a:cubicBezTo>
                    <a:cubicBezTo>
                      <a:pt x="123" y="131"/>
                      <a:pt x="113" y="126"/>
                      <a:pt x="108" y="121"/>
                    </a:cubicBezTo>
                    <a:cubicBezTo>
                      <a:pt x="101" y="115"/>
                      <a:pt x="96" y="108"/>
                      <a:pt x="90" y="100"/>
                    </a:cubicBezTo>
                    <a:cubicBezTo>
                      <a:pt x="70" y="74"/>
                      <a:pt x="59" y="72"/>
                      <a:pt x="26" y="91"/>
                    </a:cubicBezTo>
                    <a:cubicBezTo>
                      <a:pt x="17" y="70"/>
                      <a:pt x="9" y="50"/>
                      <a:pt x="0" y="28"/>
                    </a:cubicBezTo>
                    <a:cubicBezTo>
                      <a:pt x="23" y="20"/>
                      <a:pt x="41" y="11"/>
                      <a:pt x="59" y="6"/>
                    </a:cubicBezTo>
                    <a:cubicBezTo>
                      <a:pt x="81" y="0"/>
                      <a:pt x="100" y="6"/>
                      <a:pt x="116" y="23"/>
                    </a:cubicBezTo>
                    <a:cubicBezTo>
                      <a:pt x="135" y="44"/>
                      <a:pt x="156" y="63"/>
                      <a:pt x="177" y="84"/>
                    </a:cubicBezTo>
                    <a:cubicBezTo>
                      <a:pt x="171" y="88"/>
                      <a:pt x="166" y="92"/>
                      <a:pt x="163" y="94"/>
                    </a:cubicBezTo>
                    <a:cubicBezTo>
                      <a:pt x="157" y="85"/>
                      <a:pt x="151" y="78"/>
                      <a:pt x="143" y="67"/>
                    </a:cubicBezTo>
                    <a:cubicBezTo>
                      <a:pt x="140" y="84"/>
                      <a:pt x="138" y="97"/>
                      <a:pt x="136" y="110"/>
                    </a:cubicBezTo>
                    <a:cubicBezTo>
                      <a:pt x="135" y="102"/>
                      <a:pt x="135" y="93"/>
                      <a:pt x="134" y="85"/>
                    </a:cubicBezTo>
                    <a:cubicBezTo>
                      <a:pt x="129" y="83"/>
                      <a:pt x="123" y="81"/>
                      <a:pt x="117" y="79"/>
                    </a:cubicBezTo>
                    <a:cubicBezTo>
                      <a:pt x="114" y="96"/>
                      <a:pt x="121" y="106"/>
                      <a:pt x="136" y="11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22"/>
              <p:cNvSpPr>
                <a:spLocks/>
              </p:cNvSpPr>
              <p:nvPr/>
            </p:nvSpPr>
            <p:spPr bwMode="auto">
              <a:xfrm>
                <a:off x="4802364" y="3936264"/>
                <a:ext cx="122940" cy="151737"/>
              </a:xfrm>
              <a:custGeom>
                <a:avLst/>
                <a:gdLst>
                  <a:gd name="T0" fmla="*/ 92 w 141"/>
                  <a:gd name="T1" fmla="*/ 0 h 174"/>
                  <a:gd name="T2" fmla="*/ 99 w 141"/>
                  <a:gd name="T3" fmla="*/ 11 h 174"/>
                  <a:gd name="T4" fmla="*/ 73 w 141"/>
                  <a:gd name="T5" fmla="*/ 33 h 174"/>
                  <a:gd name="T6" fmla="*/ 121 w 141"/>
                  <a:gd name="T7" fmla="*/ 41 h 174"/>
                  <a:gd name="T8" fmla="*/ 130 w 141"/>
                  <a:gd name="T9" fmla="*/ 64 h 174"/>
                  <a:gd name="T10" fmla="*/ 107 w 141"/>
                  <a:gd name="T11" fmla="*/ 84 h 174"/>
                  <a:gd name="T12" fmla="*/ 97 w 141"/>
                  <a:gd name="T13" fmla="*/ 150 h 174"/>
                  <a:gd name="T14" fmla="*/ 36 w 141"/>
                  <a:gd name="T15" fmla="*/ 174 h 174"/>
                  <a:gd name="T16" fmla="*/ 28 w 141"/>
                  <a:gd name="T17" fmla="*/ 156 h 174"/>
                  <a:gd name="T18" fmla="*/ 33 w 141"/>
                  <a:gd name="T19" fmla="*/ 56 h 174"/>
                  <a:gd name="T20" fmla="*/ 92 w 141"/>
                  <a:gd name="T21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1" h="174">
                    <a:moveTo>
                      <a:pt x="92" y="0"/>
                    </a:moveTo>
                    <a:cubicBezTo>
                      <a:pt x="95" y="5"/>
                      <a:pt x="98" y="10"/>
                      <a:pt x="99" y="11"/>
                    </a:cubicBezTo>
                    <a:cubicBezTo>
                      <a:pt x="90" y="18"/>
                      <a:pt x="83" y="24"/>
                      <a:pt x="73" y="33"/>
                    </a:cubicBezTo>
                    <a:cubicBezTo>
                      <a:pt x="91" y="36"/>
                      <a:pt x="106" y="38"/>
                      <a:pt x="121" y="41"/>
                    </a:cubicBezTo>
                    <a:cubicBezTo>
                      <a:pt x="138" y="44"/>
                      <a:pt x="141" y="52"/>
                      <a:pt x="130" y="64"/>
                    </a:cubicBezTo>
                    <a:cubicBezTo>
                      <a:pt x="123" y="72"/>
                      <a:pt x="115" y="78"/>
                      <a:pt x="107" y="84"/>
                    </a:cubicBezTo>
                    <a:cubicBezTo>
                      <a:pt x="80" y="105"/>
                      <a:pt x="78" y="116"/>
                      <a:pt x="97" y="150"/>
                    </a:cubicBezTo>
                    <a:cubicBezTo>
                      <a:pt x="76" y="158"/>
                      <a:pt x="56" y="166"/>
                      <a:pt x="36" y="174"/>
                    </a:cubicBezTo>
                    <a:cubicBezTo>
                      <a:pt x="32" y="164"/>
                      <a:pt x="31" y="159"/>
                      <a:pt x="28" y="156"/>
                    </a:cubicBezTo>
                    <a:cubicBezTo>
                      <a:pt x="0" y="125"/>
                      <a:pt x="2" y="84"/>
                      <a:pt x="33" y="56"/>
                    </a:cubicBezTo>
                    <a:cubicBezTo>
                      <a:pt x="52" y="38"/>
                      <a:pt x="71" y="20"/>
                      <a:pt x="92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23"/>
              <p:cNvSpPr>
                <a:spLocks/>
              </p:cNvSpPr>
              <p:nvPr/>
            </p:nvSpPr>
            <p:spPr bwMode="auto">
              <a:xfrm>
                <a:off x="7266696" y="3949186"/>
                <a:ext cx="118140" cy="152106"/>
              </a:xfrm>
              <a:custGeom>
                <a:avLst/>
                <a:gdLst>
                  <a:gd name="T0" fmla="*/ 99 w 135"/>
                  <a:gd name="T1" fmla="*/ 174 h 174"/>
                  <a:gd name="T2" fmla="*/ 39 w 135"/>
                  <a:gd name="T3" fmla="*/ 150 h 174"/>
                  <a:gd name="T4" fmla="*/ 28 w 135"/>
                  <a:gd name="T5" fmla="*/ 84 h 174"/>
                  <a:gd name="T6" fmla="*/ 2 w 135"/>
                  <a:gd name="T7" fmla="*/ 59 h 174"/>
                  <a:gd name="T8" fmla="*/ 4 w 135"/>
                  <a:gd name="T9" fmla="*/ 42 h 174"/>
                  <a:gd name="T10" fmla="*/ 20 w 135"/>
                  <a:gd name="T11" fmla="*/ 46 h 174"/>
                  <a:gd name="T12" fmla="*/ 45 w 135"/>
                  <a:gd name="T13" fmla="*/ 62 h 174"/>
                  <a:gd name="T14" fmla="*/ 49 w 135"/>
                  <a:gd name="T15" fmla="*/ 57 h 174"/>
                  <a:gd name="T16" fmla="*/ 42 w 135"/>
                  <a:gd name="T17" fmla="*/ 35 h 174"/>
                  <a:gd name="T18" fmla="*/ 63 w 135"/>
                  <a:gd name="T19" fmla="*/ 33 h 174"/>
                  <a:gd name="T20" fmla="*/ 35 w 135"/>
                  <a:gd name="T21" fmla="*/ 11 h 174"/>
                  <a:gd name="T22" fmla="*/ 38 w 135"/>
                  <a:gd name="T23" fmla="*/ 7 h 174"/>
                  <a:gd name="T24" fmla="*/ 45 w 135"/>
                  <a:gd name="T25" fmla="*/ 0 h 174"/>
                  <a:gd name="T26" fmla="*/ 106 w 135"/>
                  <a:gd name="T27" fmla="*/ 59 h 174"/>
                  <a:gd name="T28" fmla="*/ 111 w 135"/>
                  <a:gd name="T29" fmla="*/ 153 h 174"/>
                  <a:gd name="T30" fmla="*/ 101 w 135"/>
                  <a:gd name="T31" fmla="*/ 167 h 174"/>
                  <a:gd name="T32" fmla="*/ 99 w 135"/>
                  <a:gd name="T33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5" h="174">
                    <a:moveTo>
                      <a:pt x="99" y="174"/>
                    </a:moveTo>
                    <a:cubicBezTo>
                      <a:pt x="79" y="166"/>
                      <a:pt x="59" y="158"/>
                      <a:pt x="39" y="150"/>
                    </a:cubicBezTo>
                    <a:cubicBezTo>
                      <a:pt x="57" y="115"/>
                      <a:pt x="55" y="105"/>
                      <a:pt x="28" y="84"/>
                    </a:cubicBezTo>
                    <a:cubicBezTo>
                      <a:pt x="18" y="77"/>
                      <a:pt x="9" y="68"/>
                      <a:pt x="2" y="59"/>
                    </a:cubicBezTo>
                    <a:cubicBezTo>
                      <a:pt x="0" y="56"/>
                      <a:pt x="3" y="48"/>
                      <a:pt x="4" y="42"/>
                    </a:cubicBezTo>
                    <a:cubicBezTo>
                      <a:pt x="9" y="43"/>
                      <a:pt x="15" y="43"/>
                      <a:pt x="20" y="46"/>
                    </a:cubicBezTo>
                    <a:cubicBezTo>
                      <a:pt x="29" y="50"/>
                      <a:pt x="37" y="56"/>
                      <a:pt x="45" y="62"/>
                    </a:cubicBezTo>
                    <a:cubicBezTo>
                      <a:pt x="46" y="60"/>
                      <a:pt x="48" y="59"/>
                      <a:pt x="49" y="57"/>
                    </a:cubicBezTo>
                    <a:cubicBezTo>
                      <a:pt x="47" y="50"/>
                      <a:pt x="44" y="43"/>
                      <a:pt x="42" y="35"/>
                    </a:cubicBezTo>
                    <a:cubicBezTo>
                      <a:pt x="46" y="35"/>
                      <a:pt x="52" y="34"/>
                      <a:pt x="63" y="33"/>
                    </a:cubicBezTo>
                    <a:cubicBezTo>
                      <a:pt x="52" y="24"/>
                      <a:pt x="44" y="18"/>
                      <a:pt x="35" y="11"/>
                    </a:cubicBezTo>
                    <a:cubicBezTo>
                      <a:pt x="35" y="11"/>
                      <a:pt x="36" y="8"/>
                      <a:pt x="38" y="7"/>
                    </a:cubicBezTo>
                    <a:cubicBezTo>
                      <a:pt x="40" y="4"/>
                      <a:pt x="43" y="1"/>
                      <a:pt x="45" y="0"/>
                    </a:cubicBezTo>
                    <a:cubicBezTo>
                      <a:pt x="66" y="20"/>
                      <a:pt x="85" y="41"/>
                      <a:pt x="106" y="59"/>
                    </a:cubicBezTo>
                    <a:cubicBezTo>
                      <a:pt x="135" y="83"/>
                      <a:pt x="127" y="128"/>
                      <a:pt x="111" y="153"/>
                    </a:cubicBezTo>
                    <a:cubicBezTo>
                      <a:pt x="107" y="157"/>
                      <a:pt x="104" y="162"/>
                      <a:pt x="101" y="167"/>
                    </a:cubicBezTo>
                    <a:cubicBezTo>
                      <a:pt x="100" y="169"/>
                      <a:pt x="100" y="172"/>
                      <a:pt x="99" y="174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24"/>
              <p:cNvSpPr>
                <a:spLocks/>
              </p:cNvSpPr>
              <p:nvPr/>
            </p:nvSpPr>
            <p:spPr bwMode="auto">
              <a:xfrm>
                <a:off x="7482302" y="3335594"/>
                <a:ext cx="40980" cy="47995"/>
              </a:xfrm>
              <a:custGeom>
                <a:avLst/>
                <a:gdLst>
                  <a:gd name="T0" fmla="*/ 10 w 47"/>
                  <a:gd name="T1" fmla="*/ 52 h 55"/>
                  <a:gd name="T2" fmla="*/ 31 w 47"/>
                  <a:gd name="T3" fmla="*/ 0 h 55"/>
                  <a:gd name="T4" fmla="*/ 46 w 47"/>
                  <a:gd name="T5" fmla="*/ 26 h 55"/>
                  <a:gd name="T6" fmla="*/ 10 w 47"/>
                  <a:gd name="T7" fmla="*/ 5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55">
                    <a:moveTo>
                      <a:pt x="10" y="52"/>
                    </a:moveTo>
                    <a:cubicBezTo>
                      <a:pt x="0" y="28"/>
                      <a:pt x="17" y="16"/>
                      <a:pt x="31" y="0"/>
                    </a:cubicBezTo>
                    <a:cubicBezTo>
                      <a:pt x="37" y="9"/>
                      <a:pt x="47" y="18"/>
                      <a:pt x="46" y="26"/>
                    </a:cubicBezTo>
                    <a:cubicBezTo>
                      <a:pt x="43" y="43"/>
                      <a:pt x="32" y="55"/>
                      <a:pt x="10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25"/>
              <p:cNvSpPr>
                <a:spLocks/>
              </p:cNvSpPr>
              <p:nvPr/>
            </p:nvSpPr>
            <p:spPr bwMode="auto">
              <a:xfrm>
                <a:off x="7485994" y="3533849"/>
                <a:ext cx="40242" cy="34704"/>
              </a:xfrm>
              <a:custGeom>
                <a:avLst/>
                <a:gdLst>
                  <a:gd name="T0" fmla="*/ 5 w 46"/>
                  <a:gd name="T1" fmla="*/ 0 h 40"/>
                  <a:gd name="T2" fmla="*/ 41 w 46"/>
                  <a:gd name="T3" fmla="*/ 30 h 40"/>
                  <a:gd name="T4" fmla="*/ 24 w 46"/>
                  <a:gd name="T5" fmla="*/ 40 h 40"/>
                  <a:gd name="T6" fmla="*/ 5 w 46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0">
                    <a:moveTo>
                      <a:pt x="5" y="0"/>
                    </a:moveTo>
                    <a:cubicBezTo>
                      <a:pt x="34" y="1"/>
                      <a:pt x="46" y="10"/>
                      <a:pt x="41" y="30"/>
                    </a:cubicBezTo>
                    <a:cubicBezTo>
                      <a:pt x="40" y="34"/>
                      <a:pt x="30" y="40"/>
                      <a:pt x="24" y="40"/>
                    </a:cubicBezTo>
                    <a:cubicBezTo>
                      <a:pt x="7" y="38"/>
                      <a:pt x="0" y="22"/>
                      <a:pt x="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26"/>
              <p:cNvSpPr>
                <a:spLocks/>
              </p:cNvSpPr>
              <p:nvPr/>
            </p:nvSpPr>
            <p:spPr bwMode="auto">
              <a:xfrm>
                <a:off x="7524390" y="3512806"/>
                <a:ext cx="60178" cy="42088"/>
              </a:xfrm>
              <a:custGeom>
                <a:avLst/>
                <a:gdLst>
                  <a:gd name="T0" fmla="*/ 0 w 69"/>
                  <a:gd name="T1" fmla="*/ 33 h 48"/>
                  <a:gd name="T2" fmla="*/ 62 w 69"/>
                  <a:gd name="T3" fmla="*/ 0 h 48"/>
                  <a:gd name="T4" fmla="*/ 69 w 69"/>
                  <a:gd name="T5" fmla="*/ 26 h 48"/>
                  <a:gd name="T6" fmla="*/ 37 w 69"/>
                  <a:gd name="T7" fmla="*/ 28 h 48"/>
                  <a:gd name="T8" fmla="*/ 7 w 69"/>
                  <a:gd name="T9" fmla="*/ 48 h 48"/>
                  <a:gd name="T10" fmla="*/ 0 w 69"/>
                  <a:gd name="T11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48">
                    <a:moveTo>
                      <a:pt x="0" y="33"/>
                    </a:moveTo>
                    <a:cubicBezTo>
                      <a:pt x="22" y="21"/>
                      <a:pt x="41" y="11"/>
                      <a:pt x="62" y="0"/>
                    </a:cubicBezTo>
                    <a:cubicBezTo>
                      <a:pt x="65" y="10"/>
                      <a:pt x="67" y="19"/>
                      <a:pt x="69" y="26"/>
                    </a:cubicBezTo>
                    <a:cubicBezTo>
                      <a:pt x="59" y="26"/>
                      <a:pt x="47" y="24"/>
                      <a:pt x="37" y="28"/>
                    </a:cubicBezTo>
                    <a:cubicBezTo>
                      <a:pt x="27" y="32"/>
                      <a:pt x="18" y="40"/>
                      <a:pt x="7" y="48"/>
                    </a:cubicBezTo>
                    <a:cubicBezTo>
                      <a:pt x="5" y="42"/>
                      <a:pt x="2" y="36"/>
                      <a:pt x="0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27"/>
              <p:cNvSpPr>
                <a:spLocks/>
              </p:cNvSpPr>
              <p:nvPr/>
            </p:nvSpPr>
            <p:spPr bwMode="auto">
              <a:xfrm>
                <a:off x="7556509" y="3373991"/>
                <a:ext cx="30643" cy="31381"/>
              </a:xfrm>
              <a:custGeom>
                <a:avLst/>
                <a:gdLst>
                  <a:gd name="T0" fmla="*/ 35 w 35"/>
                  <a:gd name="T1" fmla="*/ 0 h 36"/>
                  <a:gd name="T2" fmla="*/ 24 w 35"/>
                  <a:gd name="T3" fmla="*/ 36 h 36"/>
                  <a:gd name="T4" fmla="*/ 0 w 35"/>
                  <a:gd name="T5" fmla="*/ 12 h 36"/>
                  <a:gd name="T6" fmla="*/ 35 w 35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6">
                    <a:moveTo>
                      <a:pt x="35" y="0"/>
                    </a:moveTo>
                    <a:cubicBezTo>
                      <a:pt x="31" y="12"/>
                      <a:pt x="28" y="22"/>
                      <a:pt x="24" y="36"/>
                    </a:cubicBezTo>
                    <a:cubicBezTo>
                      <a:pt x="14" y="26"/>
                      <a:pt x="8" y="20"/>
                      <a:pt x="0" y="12"/>
                    </a:cubicBezTo>
                    <a:cubicBezTo>
                      <a:pt x="13" y="8"/>
                      <a:pt x="22" y="5"/>
                      <a:pt x="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28"/>
              <p:cNvSpPr>
                <a:spLocks/>
              </p:cNvSpPr>
              <p:nvPr/>
            </p:nvSpPr>
            <p:spPr bwMode="auto">
              <a:xfrm>
                <a:off x="7526236" y="3354055"/>
                <a:ext cx="25105" cy="28058"/>
              </a:xfrm>
              <a:custGeom>
                <a:avLst/>
                <a:gdLst>
                  <a:gd name="T0" fmla="*/ 27 w 29"/>
                  <a:gd name="T1" fmla="*/ 32 h 32"/>
                  <a:gd name="T2" fmla="*/ 0 w 29"/>
                  <a:gd name="T3" fmla="*/ 25 h 32"/>
                  <a:gd name="T4" fmla="*/ 7 w 29"/>
                  <a:gd name="T5" fmla="*/ 0 h 32"/>
                  <a:gd name="T6" fmla="*/ 29 w 29"/>
                  <a:gd name="T7" fmla="*/ 28 h 32"/>
                  <a:gd name="T8" fmla="*/ 27 w 29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2">
                    <a:moveTo>
                      <a:pt x="27" y="32"/>
                    </a:moveTo>
                    <a:cubicBezTo>
                      <a:pt x="19" y="30"/>
                      <a:pt x="10" y="27"/>
                      <a:pt x="0" y="25"/>
                    </a:cubicBezTo>
                    <a:cubicBezTo>
                      <a:pt x="3" y="17"/>
                      <a:pt x="4" y="10"/>
                      <a:pt x="7" y="0"/>
                    </a:cubicBezTo>
                    <a:cubicBezTo>
                      <a:pt x="16" y="11"/>
                      <a:pt x="22" y="20"/>
                      <a:pt x="29" y="28"/>
                    </a:cubicBezTo>
                    <a:cubicBezTo>
                      <a:pt x="28" y="30"/>
                      <a:pt x="28" y="31"/>
                      <a:pt x="27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29"/>
              <p:cNvSpPr>
                <a:spLocks/>
              </p:cNvSpPr>
              <p:nvPr/>
            </p:nvSpPr>
            <p:spPr bwMode="auto">
              <a:xfrm>
                <a:off x="6170576" y="4865881"/>
                <a:ext cx="45410" cy="43564"/>
              </a:xfrm>
              <a:custGeom>
                <a:avLst/>
                <a:gdLst>
                  <a:gd name="T0" fmla="*/ 52 w 52"/>
                  <a:gd name="T1" fmla="*/ 28 h 50"/>
                  <a:gd name="T2" fmla="*/ 18 w 52"/>
                  <a:gd name="T3" fmla="*/ 42 h 50"/>
                  <a:gd name="T4" fmla="*/ 0 w 52"/>
                  <a:gd name="T5" fmla="*/ 12 h 50"/>
                  <a:gd name="T6" fmla="*/ 52 w 52"/>
                  <a:gd name="T7" fmla="*/ 2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52" y="28"/>
                    </a:moveTo>
                    <a:cubicBezTo>
                      <a:pt x="47" y="45"/>
                      <a:pt x="32" y="50"/>
                      <a:pt x="18" y="42"/>
                    </a:cubicBezTo>
                    <a:cubicBezTo>
                      <a:pt x="9" y="37"/>
                      <a:pt x="6" y="23"/>
                      <a:pt x="0" y="12"/>
                    </a:cubicBezTo>
                    <a:cubicBezTo>
                      <a:pt x="26" y="0"/>
                      <a:pt x="39" y="14"/>
                      <a:pt x="52" y="28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30"/>
              <p:cNvSpPr>
                <a:spLocks/>
              </p:cNvSpPr>
              <p:nvPr/>
            </p:nvSpPr>
            <p:spPr bwMode="auto">
              <a:xfrm>
                <a:off x="5985613" y="4868465"/>
                <a:ext cx="36919" cy="34704"/>
              </a:xfrm>
              <a:custGeom>
                <a:avLst/>
                <a:gdLst>
                  <a:gd name="T0" fmla="*/ 42 w 42"/>
                  <a:gd name="T1" fmla="*/ 4 h 40"/>
                  <a:gd name="T2" fmla="*/ 19 w 42"/>
                  <a:gd name="T3" fmla="*/ 40 h 40"/>
                  <a:gd name="T4" fmla="*/ 4 w 42"/>
                  <a:gd name="T5" fmla="*/ 37 h 40"/>
                  <a:gd name="T6" fmla="*/ 3 w 42"/>
                  <a:gd name="T7" fmla="*/ 19 h 40"/>
                  <a:gd name="T8" fmla="*/ 42 w 42"/>
                  <a:gd name="T9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0">
                    <a:moveTo>
                      <a:pt x="42" y="4"/>
                    </a:moveTo>
                    <a:cubicBezTo>
                      <a:pt x="41" y="22"/>
                      <a:pt x="41" y="39"/>
                      <a:pt x="19" y="40"/>
                    </a:cubicBezTo>
                    <a:cubicBezTo>
                      <a:pt x="14" y="40"/>
                      <a:pt x="5" y="40"/>
                      <a:pt x="4" y="37"/>
                    </a:cubicBezTo>
                    <a:cubicBezTo>
                      <a:pt x="1" y="32"/>
                      <a:pt x="0" y="24"/>
                      <a:pt x="3" y="19"/>
                    </a:cubicBezTo>
                    <a:cubicBezTo>
                      <a:pt x="10" y="3"/>
                      <a:pt x="24" y="0"/>
                      <a:pt x="42" y="4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31"/>
              <p:cNvSpPr>
                <a:spLocks/>
              </p:cNvSpPr>
              <p:nvPr/>
            </p:nvSpPr>
            <p:spPr bwMode="auto">
              <a:xfrm>
                <a:off x="5997796" y="4907599"/>
                <a:ext cx="43934" cy="61285"/>
              </a:xfrm>
              <a:custGeom>
                <a:avLst/>
                <a:gdLst>
                  <a:gd name="T0" fmla="*/ 50 w 50"/>
                  <a:gd name="T1" fmla="*/ 61 h 70"/>
                  <a:gd name="T2" fmla="*/ 17 w 50"/>
                  <a:gd name="T3" fmla="*/ 70 h 70"/>
                  <a:gd name="T4" fmla="*/ 0 w 50"/>
                  <a:gd name="T5" fmla="*/ 7 h 70"/>
                  <a:gd name="T6" fmla="*/ 19 w 50"/>
                  <a:gd name="T7" fmla="*/ 0 h 70"/>
                  <a:gd name="T8" fmla="*/ 50 w 50"/>
                  <a:gd name="T9" fmla="*/ 6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70">
                    <a:moveTo>
                      <a:pt x="50" y="61"/>
                    </a:moveTo>
                    <a:cubicBezTo>
                      <a:pt x="41" y="64"/>
                      <a:pt x="31" y="66"/>
                      <a:pt x="17" y="70"/>
                    </a:cubicBezTo>
                    <a:cubicBezTo>
                      <a:pt x="41" y="40"/>
                      <a:pt x="19" y="24"/>
                      <a:pt x="0" y="7"/>
                    </a:cubicBezTo>
                    <a:cubicBezTo>
                      <a:pt x="8" y="4"/>
                      <a:pt x="15" y="1"/>
                      <a:pt x="19" y="0"/>
                    </a:cubicBezTo>
                    <a:cubicBezTo>
                      <a:pt x="29" y="21"/>
                      <a:pt x="40" y="40"/>
                      <a:pt x="50" y="61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132"/>
              <p:cNvSpPr>
                <a:spLocks/>
              </p:cNvSpPr>
              <p:nvPr/>
            </p:nvSpPr>
            <p:spPr bwMode="auto">
              <a:xfrm>
                <a:off x="6148794" y="4938980"/>
                <a:ext cx="31381" cy="30643"/>
              </a:xfrm>
              <a:custGeom>
                <a:avLst/>
                <a:gdLst>
                  <a:gd name="T0" fmla="*/ 25 w 36"/>
                  <a:gd name="T1" fmla="*/ 0 h 35"/>
                  <a:gd name="T2" fmla="*/ 36 w 36"/>
                  <a:gd name="T3" fmla="*/ 35 h 35"/>
                  <a:gd name="T4" fmla="*/ 0 w 36"/>
                  <a:gd name="T5" fmla="*/ 23 h 35"/>
                  <a:gd name="T6" fmla="*/ 25 w 36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5">
                    <a:moveTo>
                      <a:pt x="25" y="0"/>
                    </a:moveTo>
                    <a:cubicBezTo>
                      <a:pt x="29" y="14"/>
                      <a:pt x="32" y="23"/>
                      <a:pt x="36" y="35"/>
                    </a:cubicBezTo>
                    <a:cubicBezTo>
                      <a:pt x="24" y="31"/>
                      <a:pt x="15" y="28"/>
                      <a:pt x="0" y="23"/>
                    </a:cubicBezTo>
                    <a:cubicBezTo>
                      <a:pt x="10" y="14"/>
                      <a:pt x="16" y="8"/>
                      <a:pt x="25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33"/>
              <p:cNvSpPr>
                <a:spLocks/>
              </p:cNvSpPr>
              <p:nvPr/>
            </p:nvSpPr>
            <p:spPr bwMode="auto">
              <a:xfrm>
                <a:off x="6173530" y="4908336"/>
                <a:ext cx="26951" cy="24735"/>
              </a:xfrm>
              <a:custGeom>
                <a:avLst/>
                <a:gdLst>
                  <a:gd name="T0" fmla="*/ 7 w 31"/>
                  <a:gd name="T1" fmla="*/ 0 h 28"/>
                  <a:gd name="T2" fmla="*/ 31 w 31"/>
                  <a:gd name="T3" fmla="*/ 7 h 28"/>
                  <a:gd name="T4" fmla="*/ 5 w 31"/>
                  <a:gd name="T5" fmla="*/ 28 h 28"/>
                  <a:gd name="T6" fmla="*/ 0 w 31"/>
                  <a:gd name="T7" fmla="*/ 26 h 28"/>
                  <a:gd name="T8" fmla="*/ 7 w 3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7" y="0"/>
                    </a:moveTo>
                    <a:cubicBezTo>
                      <a:pt x="15" y="2"/>
                      <a:pt x="21" y="4"/>
                      <a:pt x="31" y="7"/>
                    </a:cubicBezTo>
                    <a:cubicBezTo>
                      <a:pt x="21" y="15"/>
                      <a:pt x="13" y="22"/>
                      <a:pt x="5" y="28"/>
                    </a:cubicBezTo>
                    <a:cubicBezTo>
                      <a:pt x="4" y="28"/>
                      <a:pt x="2" y="27"/>
                      <a:pt x="0" y="26"/>
                    </a:cubicBezTo>
                    <a:cubicBezTo>
                      <a:pt x="2" y="18"/>
                      <a:pt x="5" y="9"/>
                      <a:pt x="7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134"/>
              <p:cNvSpPr>
                <a:spLocks/>
              </p:cNvSpPr>
              <p:nvPr/>
            </p:nvSpPr>
            <p:spPr bwMode="auto">
              <a:xfrm>
                <a:off x="6098215" y="2005410"/>
                <a:ext cx="44672" cy="46518"/>
              </a:xfrm>
              <a:custGeom>
                <a:avLst/>
                <a:gdLst>
                  <a:gd name="T0" fmla="*/ 51 w 51"/>
                  <a:gd name="T1" fmla="*/ 25 h 53"/>
                  <a:gd name="T2" fmla="*/ 0 w 51"/>
                  <a:gd name="T3" fmla="*/ 41 h 53"/>
                  <a:gd name="T4" fmla="*/ 15 w 51"/>
                  <a:gd name="T5" fmla="*/ 11 h 53"/>
                  <a:gd name="T6" fmla="*/ 51 w 51"/>
                  <a:gd name="T7" fmla="*/ 2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3">
                    <a:moveTo>
                      <a:pt x="51" y="25"/>
                    </a:moveTo>
                    <a:cubicBezTo>
                      <a:pt x="38" y="36"/>
                      <a:pt x="26" y="53"/>
                      <a:pt x="0" y="41"/>
                    </a:cubicBezTo>
                    <a:cubicBezTo>
                      <a:pt x="5" y="30"/>
                      <a:pt x="7" y="15"/>
                      <a:pt x="15" y="11"/>
                    </a:cubicBezTo>
                    <a:cubicBezTo>
                      <a:pt x="28" y="5"/>
                      <a:pt x="46" y="0"/>
                      <a:pt x="51" y="25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35"/>
              <p:cNvSpPr>
                <a:spLocks/>
              </p:cNvSpPr>
              <p:nvPr/>
            </p:nvSpPr>
            <p:spPr bwMode="auto">
              <a:xfrm>
                <a:off x="5913252" y="2009840"/>
                <a:ext cx="35812" cy="38395"/>
              </a:xfrm>
              <a:custGeom>
                <a:avLst/>
                <a:gdLst>
                  <a:gd name="T0" fmla="*/ 41 w 41"/>
                  <a:gd name="T1" fmla="*/ 39 h 44"/>
                  <a:gd name="T2" fmla="*/ 0 w 41"/>
                  <a:gd name="T3" fmla="*/ 20 h 44"/>
                  <a:gd name="T4" fmla="*/ 11 w 41"/>
                  <a:gd name="T5" fmla="*/ 4 h 44"/>
                  <a:gd name="T6" fmla="*/ 41 w 41"/>
                  <a:gd name="T7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4">
                    <a:moveTo>
                      <a:pt x="41" y="39"/>
                    </a:moveTo>
                    <a:cubicBezTo>
                      <a:pt x="17" y="44"/>
                      <a:pt x="0" y="36"/>
                      <a:pt x="0" y="20"/>
                    </a:cubicBezTo>
                    <a:cubicBezTo>
                      <a:pt x="0" y="14"/>
                      <a:pt x="6" y="5"/>
                      <a:pt x="11" y="4"/>
                    </a:cubicBezTo>
                    <a:cubicBezTo>
                      <a:pt x="30" y="0"/>
                      <a:pt x="38" y="10"/>
                      <a:pt x="41" y="39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136"/>
              <p:cNvSpPr>
                <a:spLocks/>
              </p:cNvSpPr>
              <p:nvPr/>
            </p:nvSpPr>
            <p:spPr bwMode="auto">
              <a:xfrm>
                <a:off x="5925435" y="1947816"/>
                <a:ext cx="43564" cy="61285"/>
              </a:xfrm>
              <a:custGeom>
                <a:avLst/>
                <a:gdLst>
                  <a:gd name="T0" fmla="*/ 18 w 50"/>
                  <a:gd name="T1" fmla="*/ 70 h 70"/>
                  <a:gd name="T2" fmla="*/ 0 w 50"/>
                  <a:gd name="T3" fmla="*/ 64 h 70"/>
                  <a:gd name="T4" fmla="*/ 17 w 50"/>
                  <a:gd name="T5" fmla="*/ 0 h 70"/>
                  <a:gd name="T6" fmla="*/ 50 w 50"/>
                  <a:gd name="T7" fmla="*/ 8 h 70"/>
                  <a:gd name="T8" fmla="*/ 18 w 50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70">
                    <a:moveTo>
                      <a:pt x="18" y="70"/>
                    </a:moveTo>
                    <a:cubicBezTo>
                      <a:pt x="14" y="69"/>
                      <a:pt x="8" y="67"/>
                      <a:pt x="0" y="64"/>
                    </a:cubicBezTo>
                    <a:cubicBezTo>
                      <a:pt x="17" y="46"/>
                      <a:pt x="40" y="30"/>
                      <a:pt x="17" y="0"/>
                    </a:cubicBezTo>
                    <a:cubicBezTo>
                      <a:pt x="30" y="3"/>
                      <a:pt x="40" y="6"/>
                      <a:pt x="50" y="8"/>
                    </a:cubicBezTo>
                    <a:cubicBezTo>
                      <a:pt x="39" y="29"/>
                      <a:pt x="29" y="49"/>
                      <a:pt x="18" y="7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137"/>
              <p:cNvSpPr>
                <a:spLocks/>
              </p:cNvSpPr>
              <p:nvPr/>
            </p:nvSpPr>
            <p:spPr bwMode="auto">
              <a:xfrm>
                <a:off x="6078279" y="1947077"/>
                <a:ext cx="29535" cy="30643"/>
              </a:xfrm>
              <a:custGeom>
                <a:avLst/>
                <a:gdLst>
                  <a:gd name="T0" fmla="*/ 22 w 34"/>
                  <a:gd name="T1" fmla="*/ 35 h 35"/>
                  <a:gd name="T2" fmla="*/ 0 w 34"/>
                  <a:gd name="T3" fmla="*/ 10 h 35"/>
                  <a:gd name="T4" fmla="*/ 34 w 34"/>
                  <a:gd name="T5" fmla="*/ 0 h 35"/>
                  <a:gd name="T6" fmla="*/ 22 w 34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5">
                    <a:moveTo>
                      <a:pt x="22" y="35"/>
                    </a:moveTo>
                    <a:cubicBezTo>
                      <a:pt x="14" y="26"/>
                      <a:pt x="8" y="19"/>
                      <a:pt x="0" y="10"/>
                    </a:cubicBezTo>
                    <a:cubicBezTo>
                      <a:pt x="13" y="6"/>
                      <a:pt x="23" y="3"/>
                      <a:pt x="34" y="0"/>
                    </a:cubicBezTo>
                    <a:cubicBezTo>
                      <a:pt x="30" y="11"/>
                      <a:pt x="26" y="21"/>
                      <a:pt x="22" y="35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138"/>
              <p:cNvSpPr>
                <a:spLocks/>
              </p:cNvSpPr>
              <p:nvPr/>
            </p:nvSpPr>
            <p:spPr bwMode="auto">
              <a:xfrm>
                <a:off x="6100061" y="1983628"/>
                <a:ext cx="28797" cy="25474"/>
              </a:xfrm>
              <a:custGeom>
                <a:avLst/>
                <a:gdLst>
                  <a:gd name="T0" fmla="*/ 33 w 33"/>
                  <a:gd name="T1" fmla="*/ 20 h 29"/>
                  <a:gd name="T2" fmla="*/ 8 w 33"/>
                  <a:gd name="T3" fmla="*/ 29 h 29"/>
                  <a:gd name="T4" fmla="*/ 0 w 33"/>
                  <a:gd name="T5" fmla="*/ 3 h 29"/>
                  <a:gd name="T6" fmla="*/ 4 w 33"/>
                  <a:gd name="T7" fmla="*/ 0 h 29"/>
                  <a:gd name="T8" fmla="*/ 33 w 33"/>
                  <a:gd name="T9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9">
                    <a:moveTo>
                      <a:pt x="33" y="20"/>
                    </a:moveTo>
                    <a:cubicBezTo>
                      <a:pt x="22" y="24"/>
                      <a:pt x="16" y="26"/>
                      <a:pt x="8" y="29"/>
                    </a:cubicBezTo>
                    <a:cubicBezTo>
                      <a:pt x="5" y="20"/>
                      <a:pt x="3" y="12"/>
                      <a:pt x="0" y="3"/>
                    </a:cubicBezTo>
                    <a:cubicBezTo>
                      <a:pt x="2" y="2"/>
                      <a:pt x="3" y="1"/>
                      <a:pt x="4" y="0"/>
                    </a:cubicBezTo>
                    <a:cubicBezTo>
                      <a:pt x="13" y="6"/>
                      <a:pt x="21" y="12"/>
                      <a:pt x="33" y="2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39"/>
              <p:cNvSpPr>
                <a:spLocks/>
              </p:cNvSpPr>
              <p:nvPr/>
            </p:nvSpPr>
            <p:spPr bwMode="auto">
              <a:xfrm>
                <a:off x="5961985" y="2064110"/>
                <a:ext cx="23628" cy="19198"/>
              </a:xfrm>
              <a:custGeom>
                <a:avLst/>
                <a:gdLst>
                  <a:gd name="T0" fmla="*/ 4 w 27"/>
                  <a:gd name="T1" fmla="*/ 0 h 22"/>
                  <a:gd name="T2" fmla="*/ 27 w 27"/>
                  <a:gd name="T3" fmla="*/ 16 h 22"/>
                  <a:gd name="T4" fmla="*/ 26 w 27"/>
                  <a:gd name="T5" fmla="*/ 21 h 22"/>
                  <a:gd name="T6" fmla="*/ 6 w 27"/>
                  <a:gd name="T7" fmla="*/ 18 h 22"/>
                  <a:gd name="T8" fmla="*/ 0 w 27"/>
                  <a:gd name="T9" fmla="*/ 2 h 22"/>
                  <a:gd name="T10" fmla="*/ 4 w 27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2">
                    <a:moveTo>
                      <a:pt x="4" y="0"/>
                    </a:moveTo>
                    <a:cubicBezTo>
                      <a:pt x="12" y="5"/>
                      <a:pt x="20" y="11"/>
                      <a:pt x="27" y="16"/>
                    </a:cubicBezTo>
                    <a:cubicBezTo>
                      <a:pt x="27" y="18"/>
                      <a:pt x="26" y="20"/>
                      <a:pt x="26" y="21"/>
                    </a:cubicBezTo>
                    <a:cubicBezTo>
                      <a:pt x="19" y="21"/>
                      <a:pt x="11" y="22"/>
                      <a:pt x="6" y="18"/>
                    </a:cubicBezTo>
                    <a:cubicBezTo>
                      <a:pt x="2" y="16"/>
                      <a:pt x="2" y="8"/>
                      <a:pt x="0" y="2"/>
                    </a:cubicBezTo>
                    <a:cubicBezTo>
                      <a:pt x="2" y="1"/>
                      <a:pt x="3" y="1"/>
                      <a:pt x="4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40"/>
              <p:cNvSpPr>
                <a:spLocks/>
              </p:cNvSpPr>
              <p:nvPr/>
            </p:nvSpPr>
            <p:spPr bwMode="auto">
              <a:xfrm>
                <a:off x="4649520" y="3325257"/>
                <a:ext cx="36919" cy="44303"/>
              </a:xfrm>
              <a:custGeom>
                <a:avLst/>
                <a:gdLst>
                  <a:gd name="T0" fmla="*/ 21 w 42"/>
                  <a:gd name="T1" fmla="*/ 0 h 51"/>
                  <a:gd name="T2" fmla="*/ 40 w 42"/>
                  <a:gd name="T3" fmla="*/ 31 h 51"/>
                  <a:gd name="T4" fmla="*/ 33 w 42"/>
                  <a:gd name="T5" fmla="*/ 50 h 51"/>
                  <a:gd name="T6" fmla="*/ 5 w 42"/>
                  <a:gd name="T7" fmla="*/ 34 h 51"/>
                  <a:gd name="T8" fmla="*/ 21 w 42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1">
                    <a:moveTo>
                      <a:pt x="21" y="0"/>
                    </a:moveTo>
                    <a:cubicBezTo>
                      <a:pt x="27" y="9"/>
                      <a:pt x="35" y="19"/>
                      <a:pt x="40" y="31"/>
                    </a:cubicBezTo>
                    <a:cubicBezTo>
                      <a:pt x="42" y="35"/>
                      <a:pt x="35" y="43"/>
                      <a:pt x="33" y="50"/>
                    </a:cubicBezTo>
                    <a:cubicBezTo>
                      <a:pt x="24" y="44"/>
                      <a:pt x="10" y="51"/>
                      <a:pt x="5" y="34"/>
                    </a:cubicBezTo>
                    <a:cubicBezTo>
                      <a:pt x="0" y="17"/>
                      <a:pt x="4" y="7"/>
                      <a:pt x="21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41"/>
              <p:cNvSpPr>
                <a:spLocks/>
              </p:cNvSpPr>
              <p:nvPr/>
            </p:nvSpPr>
            <p:spPr bwMode="auto">
              <a:xfrm>
                <a:off x="4649520" y="3521666"/>
                <a:ext cx="37657" cy="34704"/>
              </a:xfrm>
              <a:custGeom>
                <a:avLst/>
                <a:gdLst>
                  <a:gd name="T0" fmla="*/ 40 w 43"/>
                  <a:gd name="T1" fmla="*/ 0 h 40"/>
                  <a:gd name="T2" fmla="*/ 19 w 43"/>
                  <a:gd name="T3" fmla="*/ 40 h 40"/>
                  <a:gd name="T4" fmla="*/ 3 w 43"/>
                  <a:gd name="T5" fmla="*/ 28 h 40"/>
                  <a:gd name="T6" fmla="*/ 40 w 43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0">
                    <a:moveTo>
                      <a:pt x="40" y="0"/>
                    </a:moveTo>
                    <a:cubicBezTo>
                      <a:pt x="43" y="24"/>
                      <a:pt x="35" y="40"/>
                      <a:pt x="19" y="40"/>
                    </a:cubicBezTo>
                    <a:cubicBezTo>
                      <a:pt x="13" y="39"/>
                      <a:pt x="4" y="33"/>
                      <a:pt x="3" y="28"/>
                    </a:cubicBezTo>
                    <a:cubicBezTo>
                      <a:pt x="0" y="8"/>
                      <a:pt x="11" y="0"/>
                      <a:pt x="40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42"/>
              <p:cNvSpPr>
                <a:spLocks/>
              </p:cNvSpPr>
              <p:nvPr/>
            </p:nvSpPr>
            <p:spPr bwMode="auto">
              <a:xfrm>
                <a:off x="4587497" y="3501360"/>
                <a:ext cx="62024" cy="42826"/>
              </a:xfrm>
              <a:custGeom>
                <a:avLst/>
                <a:gdLst>
                  <a:gd name="T0" fmla="*/ 0 w 71"/>
                  <a:gd name="T1" fmla="*/ 31 h 49"/>
                  <a:gd name="T2" fmla="*/ 9 w 71"/>
                  <a:gd name="T3" fmla="*/ 0 h 49"/>
                  <a:gd name="T4" fmla="*/ 71 w 71"/>
                  <a:gd name="T5" fmla="*/ 30 h 49"/>
                  <a:gd name="T6" fmla="*/ 64 w 71"/>
                  <a:gd name="T7" fmla="*/ 49 h 49"/>
                  <a:gd name="T8" fmla="*/ 0 w 71"/>
                  <a:gd name="T9" fmla="*/ 3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9">
                    <a:moveTo>
                      <a:pt x="0" y="31"/>
                    </a:moveTo>
                    <a:cubicBezTo>
                      <a:pt x="4" y="17"/>
                      <a:pt x="7" y="8"/>
                      <a:pt x="9" y="0"/>
                    </a:cubicBezTo>
                    <a:cubicBezTo>
                      <a:pt x="29" y="9"/>
                      <a:pt x="49" y="19"/>
                      <a:pt x="71" y="30"/>
                    </a:cubicBezTo>
                    <a:cubicBezTo>
                      <a:pt x="70" y="34"/>
                      <a:pt x="67" y="40"/>
                      <a:pt x="64" y="49"/>
                    </a:cubicBezTo>
                    <a:cubicBezTo>
                      <a:pt x="46" y="31"/>
                      <a:pt x="31" y="10"/>
                      <a:pt x="0" y="31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43"/>
              <p:cNvSpPr>
                <a:spLocks/>
              </p:cNvSpPr>
              <p:nvPr/>
            </p:nvSpPr>
            <p:spPr bwMode="auto">
              <a:xfrm>
                <a:off x="4586020" y="3361807"/>
                <a:ext cx="30273" cy="31381"/>
              </a:xfrm>
              <a:custGeom>
                <a:avLst/>
                <a:gdLst>
                  <a:gd name="T0" fmla="*/ 0 w 35"/>
                  <a:gd name="T1" fmla="*/ 0 h 36"/>
                  <a:gd name="T2" fmla="*/ 35 w 35"/>
                  <a:gd name="T3" fmla="*/ 10 h 36"/>
                  <a:gd name="T4" fmla="*/ 13 w 35"/>
                  <a:gd name="T5" fmla="*/ 36 h 36"/>
                  <a:gd name="T6" fmla="*/ 0 w 35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6">
                    <a:moveTo>
                      <a:pt x="0" y="0"/>
                    </a:moveTo>
                    <a:cubicBezTo>
                      <a:pt x="14" y="4"/>
                      <a:pt x="23" y="7"/>
                      <a:pt x="35" y="10"/>
                    </a:cubicBezTo>
                    <a:cubicBezTo>
                      <a:pt x="29" y="18"/>
                      <a:pt x="23" y="25"/>
                      <a:pt x="13" y="36"/>
                    </a:cubicBezTo>
                    <a:cubicBezTo>
                      <a:pt x="8" y="22"/>
                      <a:pt x="5" y="13"/>
                      <a:pt x="0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44"/>
              <p:cNvSpPr>
                <a:spLocks/>
              </p:cNvSpPr>
              <p:nvPr/>
            </p:nvSpPr>
            <p:spPr bwMode="auto">
              <a:xfrm>
                <a:off x="4623308" y="3340763"/>
                <a:ext cx="24366" cy="28058"/>
              </a:xfrm>
              <a:custGeom>
                <a:avLst/>
                <a:gdLst>
                  <a:gd name="T0" fmla="*/ 0 w 28"/>
                  <a:gd name="T1" fmla="*/ 28 h 32"/>
                  <a:gd name="T2" fmla="*/ 22 w 28"/>
                  <a:gd name="T3" fmla="*/ 0 h 32"/>
                  <a:gd name="T4" fmla="*/ 28 w 28"/>
                  <a:gd name="T5" fmla="*/ 25 h 32"/>
                  <a:gd name="T6" fmla="*/ 2 w 28"/>
                  <a:gd name="T7" fmla="*/ 32 h 32"/>
                  <a:gd name="T8" fmla="*/ 0 w 28"/>
                  <a:gd name="T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2">
                    <a:moveTo>
                      <a:pt x="0" y="28"/>
                    </a:moveTo>
                    <a:cubicBezTo>
                      <a:pt x="6" y="20"/>
                      <a:pt x="12" y="12"/>
                      <a:pt x="22" y="0"/>
                    </a:cubicBezTo>
                    <a:cubicBezTo>
                      <a:pt x="25" y="11"/>
                      <a:pt x="26" y="18"/>
                      <a:pt x="28" y="25"/>
                    </a:cubicBezTo>
                    <a:cubicBezTo>
                      <a:pt x="19" y="28"/>
                      <a:pt x="11" y="30"/>
                      <a:pt x="2" y="32"/>
                    </a:cubicBezTo>
                    <a:cubicBezTo>
                      <a:pt x="1" y="31"/>
                      <a:pt x="1" y="29"/>
                      <a:pt x="0" y="28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45"/>
              <p:cNvSpPr>
                <a:spLocks/>
              </p:cNvSpPr>
              <p:nvPr/>
            </p:nvSpPr>
            <p:spPr bwMode="auto">
              <a:xfrm>
                <a:off x="4703791" y="3483270"/>
                <a:ext cx="19936" cy="23628"/>
              </a:xfrm>
              <a:custGeom>
                <a:avLst/>
                <a:gdLst>
                  <a:gd name="T0" fmla="*/ 0 w 23"/>
                  <a:gd name="T1" fmla="*/ 23 h 27"/>
                  <a:gd name="T2" fmla="*/ 16 w 23"/>
                  <a:gd name="T3" fmla="*/ 0 h 27"/>
                  <a:gd name="T4" fmla="*/ 21 w 23"/>
                  <a:gd name="T5" fmla="*/ 1 h 27"/>
                  <a:gd name="T6" fmla="*/ 19 w 23"/>
                  <a:gd name="T7" fmla="*/ 21 h 27"/>
                  <a:gd name="T8" fmla="*/ 2 w 23"/>
                  <a:gd name="T9" fmla="*/ 27 h 27"/>
                  <a:gd name="T10" fmla="*/ 0 w 23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7">
                    <a:moveTo>
                      <a:pt x="0" y="23"/>
                    </a:moveTo>
                    <a:cubicBezTo>
                      <a:pt x="5" y="15"/>
                      <a:pt x="11" y="7"/>
                      <a:pt x="16" y="0"/>
                    </a:cubicBezTo>
                    <a:cubicBezTo>
                      <a:pt x="18" y="0"/>
                      <a:pt x="20" y="0"/>
                      <a:pt x="21" y="1"/>
                    </a:cubicBezTo>
                    <a:cubicBezTo>
                      <a:pt x="21" y="8"/>
                      <a:pt x="23" y="16"/>
                      <a:pt x="19" y="21"/>
                    </a:cubicBezTo>
                    <a:cubicBezTo>
                      <a:pt x="17" y="25"/>
                      <a:pt x="8" y="25"/>
                      <a:pt x="2" y="27"/>
                    </a:cubicBezTo>
                    <a:cubicBezTo>
                      <a:pt x="2" y="26"/>
                      <a:pt x="1" y="24"/>
                      <a:pt x="0" y="23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46"/>
              <p:cNvSpPr>
                <a:spLocks/>
              </p:cNvSpPr>
              <p:nvPr/>
            </p:nvSpPr>
            <p:spPr bwMode="auto">
              <a:xfrm>
                <a:off x="6077541" y="4593419"/>
                <a:ext cx="51317" cy="29535"/>
              </a:xfrm>
              <a:custGeom>
                <a:avLst/>
                <a:gdLst>
                  <a:gd name="T0" fmla="*/ 28 w 59"/>
                  <a:gd name="T1" fmla="*/ 0 h 34"/>
                  <a:gd name="T2" fmla="*/ 59 w 59"/>
                  <a:gd name="T3" fmla="*/ 34 h 34"/>
                  <a:gd name="T4" fmla="*/ 2 w 59"/>
                  <a:gd name="T5" fmla="*/ 34 h 34"/>
                  <a:gd name="T6" fmla="*/ 28 w 59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34">
                    <a:moveTo>
                      <a:pt x="28" y="0"/>
                    </a:moveTo>
                    <a:cubicBezTo>
                      <a:pt x="38" y="12"/>
                      <a:pt x="48" y="22"/>
                      <a:pt x="59" y="34"/>
                    </a:cubicBezTo>
                    <a:cubicBezTo>
                      <a:pt x="37" y="34"/>
                      <a:pt x="20" y="34"/>
                      <a:pt x="2" y="34"/>
                    </a:cubicBezTo>
                    <a:cubicBezTo>
                      <a:pt x="0" y="25"/>
                      <a:pt x="0" y="25"/>
                      <a:pt x="28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47"/>
              <p:cNvSpPr>
                <a:spLocks/>
              </p:cNvSpPr>
              <p:nvPr/>
            </p:nvSpPr>
            <p:spPr bwMode="auto">
              <a:xfrm>
                <a:off x="6001488" y="2267533"/>
                <a:ext cx="48733" cy="30273"/>
              </a:xfrm>
              <a:custGeom>
                <a:avLst/>
                <a:gdLst>
                  <a:gd name="T0" fmla="*/ 3 w 56"/>
                  <a:gd name="T1" fmla="*/ 0 h 35"/>
                  <a:gd name="T2" fmla="*/ 56 w 56"/>
                  <a:gd name="T3" fmla="*/ 0 h 35"/>
                  <a:gd name="T4" fmla="*/ 29 w 56"/>
                  <a:gd name="T5" fmla="*/ 35 h 35"/>
                  <a:gd name="T6" fmla="*/ 3 w 56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35">
                    <a:moveTo>
                      <a:pt x="3" y="0"/>
                    </a:moveTo>
                    <a:cubicBezTo>
                      <a:pt x="23" y="0"/>
                      <a:pt x="39" y="0"/>
                      <a:pt x="56" y="0"/>
                    </a:cubicBezTo>
                    <a:cubicBezTo>
                      <a:pt x="56" y="5"/>
                      <a:pt x="56" y="5"/>
                      <a:pt x="29" y="35"/>
                    </a:cubicBezTo>
                    <a:cubicBezTo>
                      <a:pt x="24" y="20"/>
                      <a:pt x="0" y="21"/>
                      <a:pt x="3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48"/>
              <p:cNvSpPr>
                <a:spLocks/>
              </p:cNvSpPr>
              <p:nvPr/>
            </p:nvSpPr>
            <p:spPr bwMode="auto">
              <a:xfrm>
                <a:off x="7234578" y="3425676"/>
                <a:ext cx="32119" cy="56486"/>
              </a:xfrm>
              <a:custGeom>
                <a:avLst/>
                <a:gdLst>
                  <a:gd name="T0" fmla="*/ 0 w 37"/>
                  <a:gd name="T1" fmla="*/ 34 h 65"/>
                  <a:gd name="T2" fmla="*/ 37 w 37"/>
                  <a:gd name="T3" fmla="*/ 0 h 65"/>
                  <a:gd name="T4" fmla="*/ 37 w 37"/>
                  <a:gd name="T5" fmla="*/ 60 h 65"/>
                  <a:gd name="T6" fmla="*/ 0 w 37"/>
                  <a:gd name="T7" fmla="*/ 3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65">
                    <a:moveTo>
                      <a:pt x="0" y="34"/>
                    </a:moveTo>
                    <a:cubicBezTo>
                      <a:pt x="14" y="21"/>
                      <a:pt x="24" y="11"/>
                      <a:pt x="37" y="0"/>
                    </a:cubicBezTo>
                    <a:cubicBezTo>
                      <a:pt x="37" y="23"/>
                      <a:pt x="37" y="40"/>
                      <a:pt x="37" y="60"/>
                    </a:cubicBezTo>
                    <a:cubicBezTo>
                      <a:pt x="16" y="65"/>
                      <a:pt x="18" y="38"/>
                      <a:pt x="0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149"/>
              <p:cNvSpPr>
                <a:spLocks/>
              </p:cNvSpPr>
              <p:nvPr/>
            </p:nvSpPr>
            <p:spPr bwMode="auto">
              <a:xfrm>
                <a:off x="4920136" y="3413493"/>
                <a:ext cx="31381" cy="55748"/>
              </a:xfrm>
              <a:custGeom>
                <a:avLst/>
                <a:gdLst>
                  <a:gd name="T0" fmla="*/ 0 w 36"/>
                  <a:gd name="T1" fmla="*/ 0 h 64"/>
                  <a:gd name="T2" fmla="*/ 36 w 36"/>
                  <a:gd name="T3" fmla="*/ 33 h 64"/>
                  <a:gd name="T4" fmla="*/ 0 w 36"/>
                  <a:gd name="T5" fmla="*/ 60 h 64"/>
                  <a:gd name="T6" fmla="*/ 0 w 36"/>
                  <a:gd name="T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64">
                    <a:moveTo>
                      <a:pt x="0" y="0"/>
                    </a:moveTo>
                    <a:cubicBezTo>
                      <a:pt x="12" y="11"/>
                      <a:pt x="23" y="21"/>
                      <a:pt x="36" y="33"/>
                    </a:cubicBezTo>
                    <a:cubicBezTo>
                      <a:pt x="19" y="38"/>
                      <a:pt x="21" y="64"/>
                      <a:pt x="0" y="60"/>
                    </a:cubicBezTo>
                    <a:cubicBezTo>
                      <a:pt x="0" y="41"/>
                      <a:pt x="0" y="24"/>
                      <a:pt x="0" y="0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150"/>
              <p:cNvSpPr>
                <a:spLocks noEditPoints="1"/>
              </p:cNvSpPr>
              <p:nvPr/>
            </p:nvSpPr>
            <p:spPr bwMode="auto">
              <a:xfrm>
                <a:off x="5092917" y="2453234"/>
                <a:ext cx="2018722" cy="2018722"/>
              </a:xfrm>
              <a:custGeom>
                <a:avLst/>
                <a:gdLst>
                  <a:gd name="T0" fmla="*/ 1179 w 2313"/>
                  <a:gd name="T1" fmla="*/ 2304 h 2313"/>
                  <a:gd name="T2" fmla="*/ 8 w 2313"/>
                  <a:gd name="T3" fmla="*/ 1166 h 2313"/>
                  <a:gd name="T4" fmla="*/ 1146 w 2313"/>
                  <a:gd name="T5" fmla="*/ 5 h 2313"/>
                  <a:gd name="T6" fmla="*/ 2307 w 2313"/>
                  <a:gd name="T7" fmla="*/ 1148 h 2313"/>
                  <a:gd name="T8" fmla="*/ 1179 w 2313"/>
                  <a:gd name="T9" fmla="*/ 2304 h 2313"/>
                  <a:gd name="T10" fmla="*/ 1162 w 2313"/>
                  <a:gd name="T11" fmla="*/ 19 h 2313"/>
                  <a:gd name="T12" fmla="*/ 29 w 2313"/>
                  <a:gd name="T13" fmla="*/ 1110 h 2313"/>
                  <a:gd name="T14" fmla="*/ 1135 w 2313"/>
                  <a:gd name="T15" fmla="*/ 2284 h 2313"/>
                  <a:gd name="T16" fmla="*/ 2293 w 2313"/>
                  <a:gd name="T17" fmla="*/ 1188 h 2313"/>
                  <a:gd name="T18" fmla="*/ 1162 w 2313"/>
                  <a:gd name="T19" fmla="*/ 19 h 2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13" h="2313">
                    <a:moveTo>
                      <a:pt x="1179" y="2304"/>
                    </a:moveTo>
                    <a:cubicBezTo>
                      <a:pt x="536" y="2313"/>
                      <a:pt x="16" y="1807"/>
                      <a:pt x="8" y="1166"/>
                    </a:cubicBezTo>
                    <a:cubicBezTo>
                      <a:pt x="0" y="534"/>
                      <a:pt x="510" y="11"/>
                      <a:pt x="1146" y="5"/>
                    </a:cubicBezTo>
                    <a:cubicBezTo>
                      <a:pt x="1782" y="0"/>
                      <a:pt x="2303" y="503"/>
                      <a:pt x="2307" y="1148"/>
                    </a:cubicBezTo>
                    <a:cubicBezTo>
                      <a:pt x="2311" y="1788"/>
                      <a:pt x="1801" y="2292"/>
                      <a:pt x="1179" y="2304"/>
                    </a:cubicBezTo>
                    <a:close/>
                    <a:moveTo>
                      <a:pt x="1162" y="19"/>
                    </a:moveTo>
                    <a:cubicBezTo>
                      <a:pt x="547" y="17"/>
                      <a:pt x="49" y="506"/>
                      <a:pt x="29" y="1110"/>
                    </a:cubicBezTo>
                    <a:cubicBezTo>
                      <a:pt x="7" y="1766"/>
                      <a:pt x="526" y="2272"/>
                      <a:pt x="1135" y="2284"/>
                    </a:cubicBezTo>
                    <a:cubicBezTo>
                      <a:pt x="1778" y="2297"/>
                      <a:pt x="2275" y="1790"/>
                      <a:pt x="2293" y="1188"/>
                    </a:cubicBezTo>
                    <a:cubicBezTo>
                      <a:pt x="2313" y="534"/>
                      <a:pt x="1786" y="17"/>
                      <a:pt x="1162" y="19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151"/>
              <p:cNvSpPr>
                <a:spLocks/>
              </p:cNvSpPr>
              <p:nvPr/>
            </p:nvSpPr>
            <p:spPr bwMode="auto">
              <a:xfrm>
                <a:off x="5479509" y="2223606"/>
                <a:ext cx="19198" cy="27320"/>
              </a:xfrm>
              <a:custGeom>
                <a:avLst/>
                <a:gdLst>
                  <a:gd name="T0" fmla="*/ 22 w 22"/>
                  <a:gd name="T1" fmla="*/ 31 h 31"/>
                  <a:gd name="T2" fmla="*/ 3 w 22"/>
                  <a:gd name="T3" fmla="*/ 0 h 31"/>
                  <a:gd name="T4" fmla="*/ 20 w 22"/>
                  <a:gd name="T5" fmla="*/ 6 h 31"/>
                  <a:gd name="T6" fmla="*/ 22 w 22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31">
                    <a:moveTo>
                      <a:pt x="22" y="31"/>
                    </a:moveTo>
                    <a:cubicBezTo>
                      <a:pt x="7" y="27"/>
                      <a:pt x="0" y="17"/>
                      <a:pt x="3" y="0"/>
                    </a:cubicBezTo>
                    <a:cubicBezTo>
                      <a:pt x="9" y="2"/>
                      <a:pt x="15" y="4"/>
                      <a:pt x="20" y="6"/>
                    </a:cubicBezTo>
                    <a:cubicBezTo>
                      <a:pt x="21" y="14"/>
                      <a:pt x="21" y="23"/>
                      <a:pt x="22" y="31"/>
                    </a:cubicBezTo>
                    <a:close/>
                  </a:path>
                </a:pathLst>
              </a:custGeom>
              <a:solidFill>
                <a:srgbClr val="00469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4380931" y="1750773"/>
                <a:ext cx="3393295" cy="3380785"/>
              </a:xfrm>
              <a:prstGeom prst="ellipse">
                <a:avLst/>
              </a:prstGeom>
              <a:noFill/>
              <a:ln w="28575">
                <a:solidFill>
                  <a:srgbClr val="00469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6" name="文本框 85"/>
            <p:cNvSpPr txBox="1"/>
            <p:nvPr/>
          </p:nvSpPr>
          <p:spPr>
            <a:xfrm>
              <a:off x="1536300" y="3064846"/>
              <a:ext cx="193827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chemeClr val="tx2">
                      <a:lumMod val="50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请输入标题</a:t>
              </a:r>
              <a:endParaRPr lang="zh-CN" altLang="en-US" sz="3600" dirty="0">
                <a:solidFill>
                  <a:schemeClr val="tx2">
                    <a:lumMod val="50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2668779" y="1163586"/>
            <a:ext cx="6854444" cy="4530828"/>
            <a:chOff x="2529995" y="1308208"/>
            <a:chExt cx="6854444" cy="4530828"/>
          </a:xfrm>
        </p:grpSpPr>
        <p:grpSp>
          <p:nvGrpSpPr>
            <p:cNvPr id="95" name="组合 94"/>
            <p:cNvGrpSpPr/>
            <p:nvPr/>
          </p:nvGrpSpPr>
          <p:grpSpPr>
            <a:xfrm>
              <a:off x="2529995" y="4965567"/>
              <a:ext cx="3195721" cy="873469"/>
              <a:chOff x="1371600" y="4936781"/>
              <a:chExt cx="3195721" cy="873469"/>
            </a:xfrm>
          </p:grpSpPr>
          <p:cxnSp>
            <p:nvCxnSpPr>
              <p:cNvPr id="89" name="直接连接符 88"/>
              <p:cNvCxnSpPr/>
              <p:nvPr/>
            </p:nvCxnSpPr>
            <p:spPr>
              <a:xfrm>
                <a:off x="1371600" y="4936781"/>
                <a:ext cx="0" cy="835369"/>
              </a:xfrm>
              <a:prstGeom prst="line">
                <a:avLst/>
              </a:prstGeom>
              <a:ln>
                <a:solidFill>
                  <a:srgbClr val="00469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 flipV="1">
                <a:off x="1371600" y="5753100"/>
                <a:ext cx="3141366" cy="19050"/>
              </a:xfrm>
              <a:prstGeom prst="line">
                <a:avLst/>
              </a:prstGeom>
              <a:ln>
                <a:solidFill>
                  <a:srgbClr val="00469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椭圆 93"/>
              <p:cNvSpPr/>
              <p:nvPr/>
            </p:nvSpPr>
            <p:spPr>
              <a:xfrm>
                <a:off x="4468261" y="5711190"/>
                <a:ext cx="99060" cy="99060"/>
              </a:xfrm>
              <a:prstGeom prst="ellipse">
                <a:avLst/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6" name="组合 95"/>
            <p:cNvGrpSpPr/>
            <p:nvPr/>
          </p:nvGrpSpPr>
          <p:grpSpPr>
            <a:xfrm flipH="1">
              <a:off x="6188718" y="4965567"/>
              <a:ext cx="3195721" cy="873469"/>
              <a:chOff x="1371600" y="4936781"/>
              <a:chExt cx="3195721" cy="873469"/>
            </a:xfrm>
          </p:grpSpPr>
          <p:cxnSp>
            <p:nvCxnSpPr>
              <p:cNvPr id="97" name="直接连接符 96"/>
              <p:cNvCxnSpPr/>
              <p:nvPr/>
            </p:nvCxnSpPr>
            <p:spPr>
              <a:xfrm>
                <a:off x="1371600" y="4936781"/>
                <a:ext cx="0" cy="835369"/>
              </a:xfrm>
              <a:prstGeom prst="line">
                <a:avLst/>
              </a:prstGeom>
              <a:ln>
                <a:solidFill>
                  <a:srgbClr val="00469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/>
            </p:nvCxnSpPr>
            <p:spPr>
              <a:xfrm flipV="1">
                <a:off x="1371600" y="5753100"/>
                <a:ext cx="3141366" cy="19050"/>
              </a:xfrm>
              <a:prstGeom prst="line">
                <a:avLst/>
              </a:prstGeom>
              <a:ln>
                <a:solidFill>
                  <a:srgbClr val="00469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椭圆 98"/>
              <p:cNvSpPr/>
              <p:nvPr/>
            </p:nvSpPr>
            <p:spPr>
              <a:xfrm>
                <a:off x="4468261" y="5711190"/>
                <a:ext cx="99060" cy="99060"/>
              </a:xfrm>
              <a:prstGeom prst="ellipse">
                <a:avLst/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flipV="1">
              <a:off x="2529995" y="1308208"/>
              <a:ext cx="3195721" cy="873469"/>
              <a:chOff x="1371600" y="4936781"/>
              <a:chExt cx="3195721" cy="873469"/>
            </a:xfrm>
          </p:grpSpPr>
          <p:cxnSp>
            <p:nvCxnSpPr>
              <p:cNvPr id="101" name="直接连接符 100"/>
              <p:cNvCxnSpPr/>
              <p:nvPr/>
            </p:nvCxnSpPr>
            <p:spPr>
              <a:xfrm>
                <a:off x="1371600" y="4936781"/>
                <a:ext cx="0" cy="835369"/>
              </a:xfrm>
              <a:prstGeom prst="line">
                <a:avLst/>
              </a:prstGeom>
              <a:ln>
                <a:solidFill>
                  <a:srgbClr val="00469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 flipV="1">
                <a:off x="1371600" y="5753100"/>
                <a:ext cx="3141366" cy="19050"/>
              </a:xfrm>
              <a:prstGeom prst="line">
                <a:avLst/>
              </a:prstGeom>
              <a:ln>
                <a:solidFill>
                  <a:srgbClr val="00469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椭圆 102"/>
              <p:cNvSpPr/>
              <p:nvPr/>
            </p:nvSpPr>
            <p:spPr>
              <a:xfrm>
                <a:off x="4468261" y="5711190"/>
                <a:ext cx="99060" cy="99060"/>
              </a:xfrm>
              <a:prstGeom prst="ellipse">
                <a:avLst/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 flipH="1" flipV="1">
              <a:off x="6188718" y="1308208"/>
              <a:ext cx="3195721" cy="873469"/>
              <a:chOff x="1371600" y="4936781"/>
              <a:chExt cx="3195721" cy="873469"/>
            </a:xfrm>
          </p:grpSpPr>
          <p:cxnSp>
            <p:nvCxnSpPr>
              <p:cNvPr id="105" name="直接连接符 104"/>
              <p:cNvCxnSpPr/>
              <p:nvPr/>
            </p:nvCxnSpPr>
            <p:spPr>
              <a:xfrm>
                <a:off x="1371600" y="4936781"/>
                <a:ext cx="0" cy="835369"/>
              </a:xfrm>
              <a:prstGeom prst="line">
                <a:avLst/>
              </a:prstGeom>
              <a:ln>
                <a:solidFill>
                  <a:srgbClr val="00469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 flipV="1">
                <a:off x="1371600" y="5753100"/>
                <a:ext cx="3141366" cy="19050"/>
              </a:xfrm>
              <a:prstGeom prst="line">
                <a:avLst/>
              </a:prstGeom>
              <a:ln>
                <a:solidFill>
                  <a:srgbClr val="00469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椭圆 106"/>
              <p:cNvSpPr/>
              <p:nvPr/>
            </p:nvSpPr>
            <p:spPr>
              <a:xfrm>
                <a:off x="4468261" y="5711190"/>
                <a:ext cx="99060" cy="99060"/>
              </a:xfrm>
              <a:prstGeom prst="ellipse">
                <a:avLst/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09" name="图片 10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741" y="3727888"/>
            <a:ext cx="1080000" cy="1065600"/>
          </a:xfrm>
          <a:prstGeom prst="rect">
            <a:avLst/>
          </a:prstGeom>
        </p:spPr>
      </p:pic>
      <p:pic>
        <p:nvPicPr>
          <p:cNvPr id="110" name="图片 10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741" y="2072681"/>
            <a:ext cx="1080000" cy="1080000"/>
          </a:xfrm>
          <a:prstGeom prst="rect">
            <a:avLst/>
          </a:prstGeom>
        </p:spPr>
      </p:pic>
      <p:pic>
        <p:nvPicPr>
          <p:cNvPr id="111" name="图片 1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8867" y="3682294"/>
            <a:ext cx="1080000" cy="1072800"/>
          </a:xfrm>
          <a:prstGeom prst="rect">
            <a:avLst/>
          </a:prstGeom>
        </p:spPr>
      </p:pic>
      <p:pic>
        <p:nvPicPr>
          <p:cNvPr id="112" name="图片 1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3221" y="2068761"/>
            <a:ext cx="1080000" cy="1094595"/>
          </a:xfrm>
          <a:prstGeom prst="rect">
            <a:avLst/>
          </a:prstGeom>
        </p:spPr>
      </p:pic>
      <p:sp>
        <p:nvSpPr>
          <p:cNvPr id="118" name="文本框 117"/>
          <p:cNvSpPr txBox="1"/>
          <p:nvPr/>
        </p:nvSpPr>
        <p:spPr>
          <a:xfrm>
            <a:off x="2668777" y="5286984"/>
            <a:ext cx="1617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</a:t>
            </a:r>
            <a:endParaRPr lang="zh-CN" altLang="en-US" dirty="0"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7906111" y="5286984"/>
            <a:ext cx="1617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</a:t>
            </a:r>
            <a:endParaRPr lang="zh-CN" altLang="en-US" dirty="0"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7906111" y="1208951"/>
            <a:ext cx="1617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</a:t>
            </a:r>
            <a:endParaRPr lang="zh-CN" altLang="en-US" dirty="0"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2668777" y="1208951"/>
            <a:ext cx="1617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</a:t>
            </a:r>
            <a:endParaRPr lang="zh-CN" altLang="en-US" dirty="0"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10058867" y="2015893"/>
            <a:ext cx="20349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你隐藏在窑烧里千年的秘密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极细腻犹如绣花针落地</a:t>
            </a:r>
          </a:p>
        </p:txBody>
      </p:sp>
      <p:sp>
        <p:nvSpPr>
          <p:cNvPr id="124" name="文本框 123"/>
          <p:cNvSpPr txBox="1"/>
          <p:nvPr/>
        </p:nvSpPr>
        <p:spPr>
          <a:xfrm>
            <a:off x="10058867" y="3706699"/>
            <a:ext cx="20349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帘外芭蕉惹骤雨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门环惹铜绿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而我路过那江南小镇惹了你</a:t>
            </a:r>
          </a:p>
        </p:txBody>
      </p:sp>
      <p:sp>
        <p:nvSpPr>
          <p:cNvPr id="125" name="文本框 124"/>
          <p:cNvSpPr txBox="1"/>
          <p:nvPr/>
        </p:nvSpPr>
        <p:spPr>
          <a:xfrm>
            <a:off x="708449" y="3799024"/>
            <a:ext cx="1479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在泼墨山水画里</a:t>
            </a:r>
            <a:endParaRPr lang="en-US" altLang="zh-CN" dirty="0">
              <a:solidFill>
                <a:schemeClr val="tx2">
                  <a:lumMod val="75000"/>
                </a:schemeClr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  <a:cs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你从墨色深处被隐去</a:t>
            </a:r>
            <a:endParaRPr kumimoji="0" lang="zh-CN" altLang="zh-CN" sz="4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708449" y="2067242"/>
            <a:ext cx="1479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在泼墨山水画里</a:t>
            </a:r>
            <a:endParaRPr lang="en-US" altLang="zh-CN" dirty="0">
              <a:solidFill>
                <a:schemeClr val="tx2">
                  <a:lumMod val="75000"/>
                </a:schemeClr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  <a:cs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你从墨色深处被隐去</a:t>
            </a:r>
            <a:endParaRPr kumimoji="0" lang="zh-CN" altLang="zh-CN" sz="4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grpSp>
        <p:nvGrpSpPr>
          <p:cNvPr id="242" name="组合 241"/>
          <p:cNvGrpSpPr/>
          <p:nvPr/>
        </p:nvGrpSpPr>
        <p:grpSpPr>
          <a:xfrm>
            <a:off x="-1" y="-342900"/>
            <a:ext cx="12192001" cy="7581899"/>
            <a:chOff x="-1" y="-342900"/>
            <a:chExt cx="12192001" cy="7581899"/>
          </a:xfrm>
        </p:grpSpPr>
        <p:pic>
          <p:nvPicPr>
            <p:cNvPr id="243" name="图片 24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6048374" y="6493680"/>
              <a:ext cx="6143625" cy="745319"/>
            </a:xfrm>
            <a:custGeom>
              <a:avLst/>
              <a:gdLst>
                <a:gd name="connsiteX0" fmla="*/ 0 w 6143625"/>
                <a:gd name="connsiteY0" fmla="*/ 0 h 766763"/>
                <a:gd name="connsiteX1" fmla="*/ 6143625 w 6143625"/>
                <a:gd name="connsiteY1" fmla="*/ 0 h 766763"/>
                <a:gd name="connsiteX2" fmla="*/ 6143625 w 6143625"/>
                <a:gd name="connsiteY2" fmla="*/ 766763 h 766763"/>
                <a:gd name="connsiteX3" fmla="*/ 0 w 6143625"/>
                <a:gd name="connsiteY3" fmla="*/ 766763 h 766763"/>
                <a:gd name="connsiteX4" fmla="*/ 0 w 6143625"/>
                <a:gd name="connsiteY4" fmla="*/ 0 h 76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66763">
                  <a:moveTo>
                    <a:pt x="0" y="0"/>
                  </a:moveTo>
                  <a:lnTo>
                    <a:pt x="6143625" y="0"/>
                  </a:lnTo>
                  <a:lnTo>
                    <a:pt x="6143625" y="766763"/>
                  </a:lnTo>
                  <a:lnTo>
                    <a:pt x="0" y="766763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44" name="图片 243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6048375" y="-342900"/>
              <a:ext cx="6143625" cy="742951"/>
            </a:xfrm>
            <a:custGeom>
              <a:avLst/>
              <a:gdLst>
                <a:gd name="connsiteX0" fmla="*/ 0 w 6143625"/>
                <a:gd name="connsiteY0" fmla="*/ 0 h 742951"/>
                <a:gd name="connsiteX1" fmla="*/ 6143625 w 6143625"/>
                <a:gd name="connsiteY1" fmla="*/ 0 h 742951"/>
                <a:gd name="connsiteX2" fmla="*/ 6143625 w 6143625"/>
                <a:gd name="connsiteY2" fmla="*/ 742951 h 742951"/>
                <a:gd name="connsiteX3" fmla="*/ 0 w 6143625"/>
                <a:gd name="connsiteY3" fmla="*/ 742951 h 742951"/>
                <a:gd name="connsiteX4" fmla="*/ 0 w 6143625"/>
                <a:gd name="connsiteY4" fmla="*/ 0 h 74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42951">
                  <a:moveTo>
                    <a:pt x="0" y="0"/>
                  </a:moveTo>
                  <a:lnTo>
                    <a:pt x="6143625" y="0"/>
                  </a:lnTo>
                  <a:lnTo>
                    <a:pt x="6143625" y="742951"/>
                  </a:lnTo>
                  <a:lnTo>
                    <a:pt x="0" y="742951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45" name="图片 24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-1" y="6493679"/>
              <a:ext cx="6143625" cy="745320"/>
            </a:xfrm>
            <a:custGeom>
              <a:avLst/>
              <a:gdLst>
                <a:gd name="connsiteX0" fmla="*/ 0 w 6143625"/>
                <a:gd name="connsiteY0" fmla="*/ 0 h 766763"/>
                <a:gd name="connsiteX1" fmla="*/ 6143625 w 6143625"/>
                <a:gd name="connsiteY1" fmla="*/ 0 h 766763"/>
                <a:gd name="connsiteX2" fmla="*/ 6143625 w 6143625"/>
                <a:gd name="connsiteY2" fmla="*/ 766763 h 766763"/>
                <a:gd name="connsiteX3" fmla="*/ 0 w 6143625"/>
                <a:gd name="connsiteY3" fmla="*/ 766763 h 766763"/>
                <a:gd name="connsiteX4" fmla="*/ 0 w 6143625"/>
                <a:gd name="connsiteY4" fmla="*/ 0 h 76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66763">
                  <a:moveTo>
                    <a:pt x="0" y="0"/>
                  </a:moveTo>
                  <a:lnTo>
                    <a:pt x="6143625" y="0"/>
                  </a:lnTo>
                  <a:lnTo>
                    <a:pt x="6143625" y="766763"/>
                  </a:lnTo>
                  <a:lnTo>
                    <a:pt x="0" y="766763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46" name="图片 24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0" y="-342900"/>
              <a:ext cx="6048375" cy="742951"/>
            </a:xfrm>
            <a:custGeom>
              <a:avLst/>
              <a:gdLst>
                <a:gd name="connsiteX0" fmla="*/ 0 w 6143625"/>
                <a:gd name="connsiteY0" fmla="*/ 0 h 742951"/>
                <a:gd name="connsiteX1" fmla="*/ 6143625 w 6143625"/>
                <a:gd name="connsiteY1" fmla="*/ 0 h 742951"/>
                <a:gd name="connsiteX2" fmla="*/ 6143625 w 6143625"/>
                <a:gd name="connsiteY2" fmla="*/ 742951 h 742951"/>
                <a:gd name="connsiteX3" fmla="*/ 0 w 6143625"/>
                <a:gd name="connsiteY3" fmla="*/ 742951 h 742951"/>
                <a:gd name="connsiteX4" fmla="*/ 0 w 6143625"/>
                <a:gd name="connsiteY4" fmla="*/ 0 h 74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3625" h="742951">
                  <a:moveTo>
                    <a:pt x="0" y="0"/>
                  </a:moveTo>
                  <a:lnTo>
                    <a:pt x="6143625" y="0"/>
                  </a:lnTo>
                  <a:lnTo>
                    <a:pt x="6143625" y="742951"/>
                  </a:lnTo>
                  <a:lnTo>
                    <a:pt x="0" y="742951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12209674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  <p:bldP spid="121" grpId="0"/>
      <p:bldP spid="123" grpId="0"/>
      <p:bldP spid="124" grpId="0"/>
      <p:bldP spid="125" grpId="0"/>
      <p:bldP spid="1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-142540" y="1613776"/>
            <a:ext cx="12432727" cy="1340538"/>
          </a:xfrm>
          <a:custGeom>
            <a:avLst/>
            <a:gdLst>
              <a:gd name="connsiteX0" fmla="*/ 464504 w 13125312"/>
              <a:gd name="connsiteY0" fmla="*/ 1273231 h 1309222"/>
              <a:gd name="connsiteX1" fmla="*/ 2948397 w 13125312"/>
              <a:gd name="connsiteY1" fmla="*/ 3989 h 1309222"/>
              <a:gd name="connsiteX2" fmla="*/ 6660588 w 13125312"/>
              <a:gd name="connsiteY2" fmla="*/ 850151 h 1309222"/>
              <a:gd name="connsiteX3" fmla="*/ 10045233 w 13125312"/>
              <a:gd name="connsiteY3" fmla="*/ 181410 h 1309222"/>
              <a:gd name="connsiteX4" fmla="*/ 12692898 w 13125312"/>
              <a:gd name="connsiteY4" fmla="*/ 891094 h 1309222"/>
              <a:gd name="connsiteX5" fmla="*/ 464504 w 13125312"/>
              <a:gd name="connsiteY5" fmla="*/ 1273231 h 1309222"/>
              <a:gd name="connsiteX0" fmla="*/ 115244 w 12432727"/>
              <a:gd name="connsiteY0" fmla="*/ 1340459 h 1340538"/>
              <a:gd name="connsiteX1" fmla="*/ 2599137 w 12432727"/>
              <a:gd name="connsiteY1" fmla="*/ 71217 h 1340538"/>
              <a:gd name="connsiteX2" fmla="*/ 6311328 w 12432727"/>
              <a:gd name="connsiteY2" fmla="*/ 917379 h 1340538"/>
              <a:gd name="connsiteX3" fmla="*/ 9695973 w 12432727"/>
              <a:gd name="connsiteY3" fmla="*/ 248638 h 1340538"/>
              <a:gd name="connsiteX4" fmla="*/ 12343638 w 12432727"/>
              <a:gd name="connsiteY4" fmla="*/ 958322 h 1340538"/>
              <a:gd name="connsiteX5" fmla="*/ 6352271 w 12432727"/>
              <a:gd name="connsiteY5" fmla="*/ 2979 h 1340538"/>
              <a:gd name="connsiteX6" fmla="*/ 115244 w 12432727"/>
              <a:gd name="connsiteY6" fmla="*/ 1340459 h 134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32727" h="1340538">
                <a:moveTo>
                  <a:pt x="115244" y="1340459"/>
                </a:moveTo>
                <a:cubicBezTo>
                  <a:pt x="-510278" y="1351832"/>
                  <a:pt x="1566456" y="141730"/>
                  <a:pt x="2599137" y="71217"/>
                </a:cubicBezTo>
                <a:cubicBezTo>
                  <a:pt x="3631818" y="704"/>
                  <a:pt x="5128522" y="887809"/>
                  <a:pt x="6311328" y="917379"/>
                </a:cubicBezTo>
                <a:cubicBezTo>
                  <a:pt x="7494134" y="946949"/>
                  <a:pt x="8690588" y="241814"/>
                  <a:pt x="9695973" y="248638"/>
                </a:cubicBezTo>
                <a:cubicBezTo>
                  <a:pt x="10701358" y="255462"/>
                  <a:pt x="12900922" y="999265"/>
                  <a:pt x="12343638" y="958322"/>
                </a:cubicBezTo>
                <a:cubicBezTo>
                  <a:pt x="11786354" y="917379"/>
                  <a:pt x="8390337" y="-60710"/>
                  <a:pt x="6352271" y="2979"/>
                </a:cubicBezTo>
                <a:cubicBezTo>
                  <a:pt x="4314205" y="66668"/>
                  <a:pt x="740766" y="1329086"/>
                  <a:pt x="115244" y="1340459"/>
                </a:cubicBezTo>
                <a:close/>
              </a:path>
            </a:pathLst>
          </a:custGeom>
          <a:noFill/>
          <a:ln>
            <a:solidFill>
              <a:srgbClr val="004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38100"/>
            <a:ext cx="1416472" cy="68770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5148" y="278461"/>
            <a:ext cx="4011168" cy="4011168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6073823" y="3671250"/>
            <a:ext cx="0" cy="1869743"/>
          </a:xfrm>
          <a:prstGeom prst="line">
            <a:avLst/>
          </a:prstGeom>
          <a:ln w="3175">
            <a:solidFill>
              <a:srgbClr val="00469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519258" y="3794079"/>
            <a:ext cx="553998" cy="18364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请输入标题</a:t>
            </a:r>
            <a:endParaRPr lang="zh-CN" altLang="en-US" sz="2400" dirty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928067" y="3014610"/>
            <a:ext cx="1200329" cy="22126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tx2">
                    <a:lumMod val="50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贰</a:t>
            </a:r>
            <a:endParaRPr lang="zh-CN" altLang="en-US" sz="6600" dirty="0">
              <a:solidFill>
                <a:schemeClr val="tx2">
                  <a:lumMod val="50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6154890" y="4725219"/>
            <a:ext cx="758388" cy="763752"/>
            <a:chOff x="2157413" y="3087688"/>
            <a:chExt cx="2244725" cy="2260600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2157413" y="3087688"/>
              <a:ext cx="2244725" cy="2260600"/>
            </a:xfrm>
            <a:custGeom>
              <a:avLst/>
              <a:gdLst>
                <a:gd name="T0" fmla="*/ 189 w 596"/>
                <a:gd name="T1" fmla="*/ 74 h 600"/>
                <a:gd name="T2" fmla="*/ 533 w 596"/>
                <a:gd name="T3" fmla="*/ 118 h 600"/>
                <a:gd name="T4" fmla="*/ 507 w 596"/>
                <a:gd name="T5" fmla="*/ 504 h 600"/>
                <a:gd name="T6" fmla="*/ 144 w 596"/>
                <a:gd name="T7" fmla="*/ 542 h 600"/>
                <a:gd name="T8" fmla="*/ 115 w 596"/>
                <a:gd name="T9" fmla="*/ 356 h 600"/>
                <a:gd name="T10" fmla="*/ 77 w 596"/>
                <a:gd name="T11" fmla="*/ 285 h 600"/>
                <a:gd name="T12" fmla="*/ 81 w 596"/>
                <a:gd name="T13" fmla="*/ 372 h 600"/>
                <a:gd name="T14" fmla="*/ 505 w 596"/>
                <a:gd name="T15" fmla="*/ 353 h 600"/>
                <a:gd name="T16" fmla="*/ 541 w 596"/>
                <a:gd name="T17" fmla="*/ 218 h 600"/>
                <a:gd name="T18" fmla="*/ 532 w 596"/>
                <a:gd name="T19" fmla="*/ 285 h 600"/>
                <a:gd name="T20" fmla="*/ 484 w 596"/>
                <a:gd name="T21" fmla="*/ 240 h 600"/>
                <a:gd name="T22" fmla="*/ 524 w 596"/>
                <a:gd name="T23" fmla="*/ 330 h 600"/>
                <a:gd name="T24" fmla="*/ 293 w 596"/>
                <a:gd name="T25" fmla="*/ 114 h 600"/>
                <a:gd name="T26" fmla="*/ 369 w 596"/>
                <a:gd name="T27" fmla="*/ 201 h 600"/>
                <a:gd name="T28" fmla="*/ 454 w 596"/>
                <a:gd name="T29" fmla="*/ 157 h 600"/>
                <a:gd name="T30" fmla="*/ 360 w 596"/>
                <a:gd name="T31" fmla="*/ 105 h 600"/>
                <a:gd name="T32" fmla="*/ 210 w 596"/>
                <a:gd name="T33" fmla="*/ 113 h 600"/>
                <a:gd name="T34" fmla="*/ 312 w 596"/>
                <a:gd name="T35" fmla="*/ 445 h 600"/>
                <a:gd name="T36" fmla="*/ 205 w 596"/>
                <a:gd name="T37" fmla="*/ 472 h 600"/>
                <a:gd name="T38" fmla="*/ 107 w 596"/>
                <a:gd name="T39" fmla="*/ 442 h 600"/>
                <a:gd name="T40" fmla="*/ 210 w 596"/>
                <a:gd name="T41" fmla="*/ 494 h 600"/>
                <a:gd name="T42" fmla="*/ 337 w 596"/>
                <a:gd name="T43" fmla="*/ 516 h 600"/>
                <a:gd name="T44" fmla="*/ 503 w 596"/>
                <a:gd name="T45" fmla="*/ 449 h 600"/>
                <a:gd name="T46" fmla="*/ 461 w 596"/>
                <a:gd name="T47" fmla="*/ 500 h 600"/>
                <a:gd name="T48" fmla="*/ 532 w 596"/>
                <a:gd name="T49" fmla="*/ 424 h 600"/>
                <a:gd name="T50" fmla="*/ 366 w 596"/>
                <a:gd name="T51" fmla="*/ 100 h 600"/>
                <a:gd name="T52" fmla="*/ 447 w 596"/>
                <a:gd name="T53" fmla="*/ 104 h 600"/>
                <a:gd name="T54" fmla="*/ 515 w 596"/>
                <a:gd name="T55" fmla="*/ 155 h 600"/>
                <a:gd name="T56" fmla="*/ 506 w 596"/>
                <a:gd name="T57" fmla="*/ 108 h 600"/>
                <a:gd name="T58" fmla="*/ 390 w 596"/>
                <a:gd name="T59" fmla="*/ 486 h 600"/>
                <a:gd name="T60" fmla="*/ 323 w 596"/>
                <a:gd name="T61" fmla="*/ 545 h 600"/>
                <a:gd name="T62" fmla="*/ 266 w 596"/>
                <a:gd name="T63" fmla="*/ 552 h 600"/>
                <a:gd name="T64" fmla="*/ 187 w 596"/>
                <a:gd name="T65" fmla="*/ 118 h 600"/>
                <a:gd name="T66" fmla="*/ 95 w 596"/>
                <a:gd name="T67" fmla="*/ 184 h 600"/>
                <a:gd name="T68" fmla="*/ 149 w 596"/>
                <a:gd name="T69" fmla="*/ 172 h 600"/>
                <a:gd name="T70" fmla="*/ 190 w 596"/>
                <a:gd name="T71" fmla="*/ 526 h 600"/>
                <a:gd name="T72" fmla="*/ 108 w 596"/>
                <a:gd name="T73" fmla="*/ 460 h 600"/>
                <a:gd name="T74" fmla="*/ 65 w 596"/>
                <a:gd name="T75" fmla="*/ 449 h 600"/>
                <a:gd name="T76" fmla="*/ 342 w 596"/>
                <a:gd name="T77" fmla="*/ 75 h 600"/>
                <a:gd name="T78" fmla="*/ 208 w 596"/>
                <a:gd name="T79" fmla="*/ 47 h 600"/>
                <a:gd name="T80" fmla="*/ 265 w 596"/>
                <a:gd name="T81" fmla="*/ 38 h 600"/>
                <a:gd name="T82" fmla="*/ 309 w 596"/>
                <a:gd name="T83" fmla="*/ 55 h 600"/>
                <a:gd name="T84" fmla="*/ 268 w 596"/>
                <a:gd name="T85" fmla="*/ 334 h 600"/>
                <a:gd name="T86" fmla="*/ 110 w 596"/>
                <a:gd name="T87" fmla="*/ 120 h 600"/>
                <a:gd name="T88" fmla="*/ 185 w 596"/>
                <a:gd name="T89" fmla="*/ 109 h 600"/>
                <a:gd name="T90" fmla="*/ 48 w 596"/>
                <a:gd name="T91" fmla="*/ 232 h 600"/>
                <a:gd name="T92" fmla="*/ 45 w 596"/>
                <a:gd name="T93" fmla="*/ 333 h 600"/>
                <a:gd name="T94" fmla="*/ 49 w 596"/>
                <a:gd name="T95" fmla="*/ 283 h 600"/>
                <a:gd name="T96" fmla="*/ 432 w 596"/>
                <a:gd name="T97" fmla="*/ 434 h 600"/>
                <a:gd name="T98" fmla="*/ 387 w 596"/>
                <a:gd name="T99" fmla="*/ 452 h 600"/>
                <a:gd name="T100" fmla="*/ 468 w 596"/>
                <a:gd name="T101" fmla="*/ 384 h 600"/>
                <a:gd name="T102" fmla="*/ 355 w 596"/>
                <a:gd name="T103" fmla="*/ 302 h 600"/>
                <a:gd name="T104" fmla="*/ 438 w 596"/>
                <a:gd name="T105" fmla="*/ 316 h 600"/>
                <a:gd name="T106" fmla="*/ 124 w 596"/>
                <a:gd name="T107" fmla="*/ 303 h 600"/>
                <a:gd name="T108" fmla="*/ 174 w 596"/>
                <a:gd name="T109" fmla="*/ 428 h 600"/>
                <a:gd name="T110" fmla="*/ 298 w 596"/>
                <a:gd name="T111" fmla="*/ 478 h 600"/>
                <a:gd name="T112" fmla="*/ 264 w 596"/>
                <a:gd name="T113" fmla="*/ 246 h 600"/>
                <a:gd name="T114" fmla="*/ 151 w 596"/>
                <a:gd name="T115" fmla="*/ 399 h 600"/>
                <a:gd name="T116" fmla="*/ 332 w 596"/>
                <a:gd name="T117" fmla="*/ 465 h 600"/>
                <a:gd name="T118" fmla="*/ 330 w 596"/>
                <a:gd name="T119" fmla="*/ 136 h 600"/>
                <a:gd name="T120" fmla="*/ 281 w 596"/>
                <a:gd name="T121" fmla="*/ 351 h 600"/>
                <a:gd name="T122" fmla="*/ 93 w 596"/>
                <a:gd name="T123" fmla="*/ 196 h 600"/>
                <a:gd name="T124" fmla="*/ 473 w 596"/>
                <a:gd name="T125" fmla="*/ 38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6" h="600">
                  <a:moveTo>
                    <a:pt x="0" y="300"/>
                  </a:moveTo>
                  <a:cubicBezTo>
                    <a:pt x="0" y="291"/>
                    <a:pt x="0" y="281"/>
                    <a:pt x="0" y="272"/>
                  </a:cubicBezTo>
                  <a:cubicBezTo>
                    <a:pt x="9" y="259"/>
                    <a:pt x="15" y="241"/>
                    <a:pt x="27" y="233"/>
                  </a:cubicBezTo>
                  <a:cubicBezTo>
                    <a:pt x="40" y="225"/>
                    <a:pt x="58" y="227"/>
                    <a:pt x="73" y="224"/>
                  </a:cubicBezTo>
                  <a:cubicBezTo>
                    <a:pt x="44" y="172"/>
                    <a:pt x="50" y="127"/>
                    <a:pt x="97" y="86"/>
                  </a:cubicBezTo>
                  <a:cubicBezTo>
                    <a:pt x="108" y="76"/>
                    <a:pt x="125" y="69"/>
                    <a:pt x="141" y="66"/>
                  </a:cubicBezTo>
                  <a:cubicBezTo>
                    <a:pt x="156" y="64"/>
                    <a:pt x="172" y="71"/>
                    <a:pt x="189" y="74"/>
                  </a:cubicBezTo>
                  <a:cubicBezTo>
                    <a:pt x="198" y="44"/>
                    <a:pt x="217" y="17"/>
                    <a:pt x="253" y="7"/>
                  </a:cubicBezTo>
                  <a:cubicBezTo>
                    <a:pt x="262" y="4"/>
                    <a:pt x="271" y="2"/>
                    <a:pt x="280" y="0"/>
                  </a:cubicBezTo>
                  <a:cubicBezTo>
                    <a:pt x="289" y="0"/>
                    <a:pt x="299" y="0"/>
                    <a:pt x="308" y="0"/>
                  </a:cubicBezTo>
                  <a:cubicBezTo>
                    <a:pt x="315" y="3"/>
                    <a:pt x="322" y="7"/>
                    <a:pt x="329" y="10"/>
                  </a:cubicBezTo>
                  <a:cubicBezTo>
                    <a:pt x="360" y="24"/>
                    <a:pt x="373" y="46"/>
                    <a:pt x="369" y="80"/>
                  </a:cubicBezTo>
                  <a:cubicBezTo>
                    <a:pt x="395" y="63"/>
                    <a:pt x="423" y="53"/>
                    <a:pt x="454" y="57"/>
                  </a:cubicBezTo>
                  <a:cubicBezTo>
                    <a:pt x="493" y="61"/>
                    <a:pt x="519" y="83"/>
                    <a:pt x="533" y="118"/>
                  </a:cubicBezTo>
                  <a:cubicBezTo>
                    <a:pt x="544" y="148"/>
                    <a:pt x="541" y="178"/>
                    <a:pt x="513" y="200"/>
                  </a:cubicBezTo>
                  <a:cubicBezTo>
                    <a:pt x="562" y="221"/>
                    <a:pt x="576" y="235"/>
                    <a:pt x="596" y="284"/>
                  </a:cubicBezTo>
                  <a:cubicBezTo>
                    <a:pt x="596" y="293"/>
                    <a:pt x="596" y="303"/>
                    <a:pt x="596" y="312"/>
                  </a:cubicBezTo>
                  <a:cubicBezTo>
                    <a:pt x="594" y="316"/>
                    <a:pt x="592" y="320"/>
                    <a:pt x="591" y="325"/>
                  </a:cubicBezTo>
                  <a:cubicBezTo>
                    <a:pt x="582" y="353"/>
                    <a:pt x="567" y="373"/>
                    <a:pt x="535" y="376"/>
                  </a:cubicBezTo>
                  <a:cubicBezTo>
                    <a:pt x="531" y="377"/>
                    <a:pt x="527" y="379"/>
                    <a:pt x="522" y="380"/>
                  </a:cubicBezTo>
                  <a:cubicBezTo>
                    <a:pt x="558" y="431"/>
                    <a:pt x="537" y="476"/>
                    <a:pt x="507" y="504"/>
                  </a:cubicBezTo>
                  <a:cubicBezTo>
                    <a:pt x="478" y="531"/>
                    <a:pt x="442" y="548"/>
                    <a:pt x="398" y="514"/>
                  </a:cubicBezTo>
                  <a:cubicBezTo>
                    <a:pt x="390" y="554"/>
                    <a:pt x="368" y="581"/>
                    <a:pt x="328" y="593"/>
                  </a:cubicBezTo>
                  <a:cubicBezTo>
                    <a:pt x="322" y="596"/>
                    <a:pt x="315" y="598"/>
                    <a:pt x="308" y="600"/>
                  </a:cubicBezTo>
                  <a:cubicBezTo>
                    <a:pt x="303" y="600"/>
                    <a:pt x="297" y="600"/>
                    <a:pt x="292" y="600"/>
                  </a:cubicBezTo>
                  <a:cubicBezTo>
                    <a:pt x="287" y="599"/>
                    <a:pt x="282" y="597"/>
                    <a:pt x="277" y="596"/>
                  </a:cubicBezTo>
                  <a:cubicBezTo>
                    <a:pt x="237" y="589"/>
                    <a:pt x="219" y="572"/>
                    <a:pt x="214" y="536"/>
                  </a:cubicBezTo>
                  <a:cubicBezTo>
                    <a:pt x="191" y="539"/>
                    <a:pt x="167" y="545"/>
                    <a:pt x="144" y="542"/>
                  </a:cubicBezTo>
                  <a:cubicBezTo>
                    <a:pt x="106" y="539"/>
                    <a:pt x="77" y="520"/>
                    <a:pt x="64" y="481"/>
                  </a:cubicBezTo>
                  <a:cubicBezTo>
                    <a:pt x="55" y="453"/>
                    <a:pt x="49" y="426"/>
                    <a:pt x="81" y="408"/>
                  </a:cubicBezTo>
                  <a:cubicBezTo>
                    <a:pt x="40" y="382"/>
                    <a:pt x="23" y="359"/>
                    <a:pt x="0" y="300"/>
                  </a:cubicBezTo>
                  <a:close/>
                  <a:moveTo>
                    <a:pt x="135" y="407"/>
                  </a:moveTo>
                  <a:cubicBezTo>
                    <a:pt x="148" y="391"/>
                    <a:pt x="161" y="376"/>
                    <a:pt x="172" y="362"/>
                  </a:cubicBezTo>
                  <a:cubicBezTo>
                    <a:pt x="156" y="362"/>
                    <a:pt x="137" y="362"/>
                    <a:pt x="118" y="362"/>
                  </a:cubicBezTo>
                  <a:cubicBezTo>
                    <a:pt x="117" y="360"/>
                    <a:pt x="116" y="358"/>
                    <a:pt x="115" y="356"/>
                  </a:cubicBezTo>
                  <a:cubicBezTo>
                    <a:pt x="132" y="344"/>
                    <a:pt x="148" y="331"/>
                    <a:pt x="166" y="319"/>
                  </a:cubicBezTo>
                  <a:cubicBezTo>
                    <a:pt x="144" y="314"/>
                    <a:pt x="125" y="310"/>
                    <a:pt x="105" y="306"/>
                  </a:cubicBezTo>
                  <a:cubicBezTo>
                    <a:pt x="105" y="304"/>
                    <a:pt x="105" y="303"/>
                    <a:pt x="105" y="301"/>
                  </a:cubicBezTo>
                  <a:cubicBezTo>
                    <a:pt x="124" y="294"/>
                    <a:pt x="143" y="288"/>
                    <a:pt x="161" y="281"/>
                  </a:cubicBezTo>
                  <a:cubicBezTo>
                    <a:pt x="136" y="268"/>
                    <a:pt x="110" y="256"/>
                    <a:pt x="87" y="244"/>
                  </a:cubicBezTo>
                  <a:cubicBezTo>
                    <a:pt x="76" y="253"/>
                    <a:pt x="65" y="262"/>
                    <a:pt x="55" y="269"/>
                  </a:cubicBezTo>
                  <a:cubicBezTo>
                    <a:pt x="63" y="275"/>
                    <a:pt x="78" y="283"/>
                    <a:pt x="77" y="285"/>
                  </a:cubicBezTo>
                  <a:cubicBezTo>
                    <a:pt x="72" y="298"/>
                    <a:pt x="63" y="309"/>
                    <a:pt x="56" y="320"/>
                  </a:cubicBezTo>
                  <a:cubicBezTo>
                    <a:pt x="83" y="328"/>
                    <a:pt x="84" y="332"/>
                    <a:pt x="67" y="376"/>
                  </a:cubicBezTo>
                  <a:cubicBezTo>
                    <a:pt x="72" y="371"/>
                    <a:pt x="77" y="367"/>
                    <a:pt x="81" y="364"/>
                  </a:cubicBezTo>
                  <a:cubicBezTo>
                    <a:pt x="101" y="374"/>
                    <a:pt x="104" y="404"/>
                    <a:pt x="132" y="402"/>
                  </a:cubicBezTo>
                  <a:cubicBezTo>
                    <a:pt x="133" y="402"/>
                    <a:pt x="134" y="405"/>
                    <a:pt x="135" y="407"/>
                  </a:cubicBezTo>
                  <a:cubicBezTo>
                    <a:pt x="124" y="404"/>
                    <a:pt x="111" y="403"/>
                    <a:pt x="102" y="398"/>
                  </a:cubicBezTo>
                  <a:cubicBezTo>
                    <a:pt x="93" y="393"/>
                    <a:pt x="89" y="382"/>
                    <a:pt x="81" y="372"/>
                  </a:cubicBezTo>
                  <a:cubicBezTo>
                    <a:pt x="75" y="380"/>
                    <a:pt x="71" y="385"/>
                    <a:pt x="67" y="389"/>
                  </a:cubicBezTo>
                  <a:cubicBezTo>
                    <a:pt x="88" y="405"/>
                    <a:pt x="109" y="415"/>
                    <a:pt x="135" y="407"/>
                  </a:cubicBezTo>
                  <a:close/>
                  <a:moveTo>
                    <a:pt x="556" y="328"/>
                  </a:moveTo>
                  <a:cubicBezTo>
                    <a:pt x="557" y="333"/>
                    <a:pt x="557" y="338"/>
                    <a:pt x="557" y="343"/>
                  </a:cubicBezTo>
                  <a:cubicBezTo>
                    <a:pt x="553" y="343"/>
                    <a:pt x="548" y="342"/>
                    <a:pt x="543" y="342"/>
                  </a:cubicBezTo>
                  <a:cubicBezTo>
                    <a:pt x="534" y="340"/>
                    <a:pt x="524" y="336"/>
                    <a:pt x="516" y="338"/>
                  </a:cubicBezTo>
                  <a:cubicBezTo>
                    <a:pt x="511" y="338"/>
                    <a:pt x="505" y="348"/>
                    <a:pt x="505" y="353"/>
                  </a:cubicBezTo>
                  <a:cubicBezTo>
                    <a:pt x="506" y="369"/>
                    <a:pt x="517" y="374"/>
                    <a:pt x="532" y="372"/>
                  </a:cubicBezTo>
                  <a:cubicBezTo>
                    <a:pt x="563" y="366"/>
                    <a:pt x="580" y="348"/>
                    <a:pt x="587" y="312"/>
                  </a:cubicBezTo>
                  <a:cubicBezTo>
                    <a:pt x="583" y="312"/>
                    <a:pt x="580" y="312"/>
                    <a:pt x="576" y="312"/>
                  </a:cubicBezTo>
                  <a:cubicBezTo>
                    <a:pt x="592" y="295"/>
                    <a:pt x="592" y="277"/>
                    <a:pt x="575" y="252"/>
                  </a:cubicBezTo>
                  <a:cubicBezTo>
                    <a:pt x="570" y="244"/>
                    <a:pt x="561" y="239"/>
                    <a:pt x="554" y="233"/>
                  </a:cubicBezTo>
                  <a:cubicBezTo>
                    <a:pt x="553" y="234"/>
                    <a:pt x="552" y="235"/>
                    <a:pt x="552" y="236"/>
                  </a:cubicBezTo>
                  <a:cubicBezTo>
                    <a:pt x="548" y="230"/>
                    <a:pt x="545" y="224"/>
                    <a:pt x="541" y="218"/>
                  </a:cubicBezTo>
                  <a:cubicBezTo>
                    <a:pt x="536" y="226"/>
                    <a:pt x="531" y="231"/>
                    <a:pt x="529" y="236"/>
                  </a:cubicBezTo>
                  <a:cubicBezTo>
                    <a:pt x="526" y="245"/>
                    <a:pt x="525" y="254"/>
                    <a:pt x="524" y="262"/>
                  </a:cubicBezTo>
                  <a:cubicBezTo>
                    <a:pt x="524" y="264"/>
                    <a:pt x="534" y="268"/>
                    <a:pt x="535" y="267"/>
                  </a:cubicBezTo>
                  <a:cubicBezTo>
                    <a:pt x="546" y="256"/>
                    <a:pt x="551" y="270"/>
                    <a:pt x="559" y="272"/>
                  </a:cubicBezTo>
                  <a:cubicBezTo>
                    <a:pt x="563" y="273"/>
                    <a:pt x="568" y="283"/>
                    <a:pt x="567" y="285"/>
                  </a:cubicBezTo>
                  <a:cubicBezTo>
                    <a:pt x="564" y="289"/>
                    <a:pt x="557" y="295"/>
                    <a:pt x="552" y="294"/>
                  </a:cubicBezTo>
                  <a:cubicBezTo>
                    <a:pt x="545" y="294"/>
                    <a:pt x="538" y="289"/>
                    <a:pt x="532" y="285"/>
                  </a:cubicBezTo>
                  <a:cubicBezTo>
                    <a:pt x="555" y="290"/>
                    <a:pt x="555" y="290"/>
                    <a:pt x="562" y="281"/>
                  </a:cubicBezTo>
                  <a:cubicBezTo>
                    <a:pt x="548" y="276"/>
                    <a:pt x="528" y="274"/>
                    <a:pt x="520" y="263"/>
                  </a:cubicBezTo>
                  <a:cubicBezTo>
                    <a:pt x="514" y="255"/>
                    <a:pt x="523" y="235"/>
                    <a:pt x="525" y="223"/>
                  </a:cubicBezTo>
                  <a:cubicBezTo>
                    <a:pt x="502" y="237"/>
                    <a:pt x="500" y="236"/>
                    <a:pt x="478" y="213"/>
                  </a:cubicBezTo>
                  <a:cubicBezTo>
                    <a:pt x="476" y="210"/>
                    <a:pt x="467" y="210"/>
                    <a:pt x="464" y="212"/>
                  </a:cubicBezTo>
                  <a:cubicBezTo>
                    <a:pt x="456" y="218"/>
                    <a:pt x="450" y="227"/>
                    <a:pt x="444" y="234"/>
                  </a:cubicBezTo>
                  <a:cubicBezTo>
                    <a:pt x="458" y="236"/>
                    <a:pt x="471" y="238"/>
                    <a:pt x="484" y="240"/>
                  </a:cubicBezTo>
                  <a:cubicBezTo>
                    <a:pt x="484" y="243"/>
                    <a:pt x="484" y="245"/>
                    <a:pt x="485" y="247"/>
                  </a:cubicBezTo>
                  <a:cubicBezTo>
                    <a:pt x="470" y="256"/>
                    <a:pt x="456" y="265"/>
                    <a:pt x="443" y="273"/>
                  </a:cubicBezTo>
                  <a:cubicBezTo>
                    <a:pt x="460" y="280"/>
                    <a:pt x="477" y="287"/>
                    <a:pt x="495" y="295"/>
                  </a:cubicBezTo>
                  <a:cubicBezTo>
                    <a:pt x="495" y="297"/>
                    <a:pt x="494" y="300"/>
                    <a:pt x="494" y="302"/>
                  </a:cubicBezTo>
                  <a:cubicBezTo>
                    <a:pt x="484" y="306"/>
                    <a:pt x="474" y="311"/>
                    <a:pt x="464" y="315"/>
                  </a:cubicBezTo>
                  <a:cubicBezTo>
                    <a:pt x="475" y="330"/>
                    <a:pt x="486" y="345"/>
                    <a:pt x="496" y="360"/>
                  </a:cubicBezTo>
                  <a:cubicBezTo>
                    <a:pt x="499" y="342"/>
                    <a:pt x="503" y="328"/>
                    <a:pt x="524" y="330"/>
                  </a:cubicBezTo>
                  <a:cubicBezTo>
                    <a:pt x="529" y="330"/>
                    <a:pt x="535" y="330"/>
                    <a:pt x="540" y="330"/>
                  </a:cubicBezTo>
                  <a:cubicBezTo>
                    <a:pt x="545" y="329"/>
                    <a:pt x="551" y="328"/>
                    <a:pt x="556" y="328"/>
                  </a:cubicBezTo>
                  <a:close/>
                  <a:moveTo>
                    <a:pt x="247" y="119"/>
                  </a:moveTo>
                  <a:cubicBezTo>
                    <a:pt x="249" y="119"/>
                    <a:pt x="251" y="118"/>
                    <a:pt x="253" y="118"/>
                  </a:cubicBezTo>
                  <a:cubicBezTo>
                    <a:pt x="259" y="130"/>
                    <a:pt x="266" y="142"/>
                    <a:pt x="273" y="153"/>
                  </a:cubicBezTo>
                  <a:cubicBezTo>
                    <a:pt x="278" y="139"/>
                    <a:pt x="283" y="126"/>
                    <a:pt x="288" y="113"/>
                  </a:cubicBezTo>
                  <a:cubicBezTo>
                    <a:pt x="289" y="113"/>
                    <a:pt x="291" y="113"/>
                    <a:pt x="293" y="114"/>
                  </a:cubicBezTo>
                  <a:cubicBezTo>
                    <a:pt x="299" y="126"/>
                    <a:pt x="305" y="139"/>
                    <a:pt x="311" y="152"/>
                  </a:cubicBezTo>
                  <a:cubicBezTo>
                    <a:pt x="319" y="140"/>
                    <a:pt x="327" y="130"/>
                    <a:pt x="334" y="119"/>
                  </a:cubicBezTo>
                  <a:cubicBezTo>
                    <a:pt x="336" y="120"/>
                    <a:pt x="337" y="121"/>
                    <a:pt x="338" y="122"/>
                  </a:cubicBezTo>
                  <a:cubicBezTo>
                    <a:pt x="338" y="141"/>
                    <a:pt x="338" y="160"/>
                    <a:pt x="338" y="178"/>
                  </a:cubicBezTo>
                  <a:cubicBezTo>
                    <a:pt x="352" y="164"/>
                    <a:pt x="367" y="149"/>
                    <a:pt x="382" y="134"/>
                  </a:cubicBezTo>
                  <a:cubicBezTo>
                    <a:pt x="384" y="136"/>
                    <a:pt x="386" y="137"/>
                    <a:pt x="388" y="139"/>
                  </a:cubicBezTo>
                  <a:cubicBezTo>
                    <a:pt x="382" y="160"/>
                    <a:pt x="375" y="181"/>
                    <a:pt x="369" y="201"/>
                  </a:cubicBezTo>
                  <a:cubicBezTo>
                    <a:pt x="390" y="188"/>
                    <a:pt x="411" y="176"/>
                    <a:pt x="431" y="163"/>
                  </a:cubicBezTo>
                  <a:cubicBezTo>
                    <a:pt x="433" y="165"/>
                    <a:pt x="435" y="167"/>
                    <a:pt x="437" y="169"/>
                  </a:cubicBezTo>
                  <a:cubicBezTo>
                    <a:pt x="431" y="182"/>
                    <a:pt x="425" y="194"/>
                    <a:pt x="420" y="206"/>
                  </a:cubicBezTo>
                  <a:cubicBezTo>
                    <a:pt x="440" y="204"/>
                    <a:pt x="460" y="201"/>
                    <a:pt x="479" y="199"/>
                  </a:cubicBezTo>
                  <a:cubicBezTo>
                    <a:pt x="478" y="191"/>
                    <a:pt x="476" y="183"/>
                    <a:pt x="478" y="177"/>
                  </a:cubicBezTo>
                  <a:cubicBezTo>
                    <a:pt x="480" y="170"/>
                    <a:pt x="486" y="165"/>
                    <a:pt x="488" y="162"/>
                  </a:cubicBezTo>
                  <a:cubicBezTo>
                    <a:pt x="476" y="161"/>
                    <a:pt x="462" y="162"/>
                    <a:pt x="454" y="157"/>
                  </a:cubicBezTo>
                  <a:cubicBezTo>
                    <a:pt x="450" y="154"/>
                    <a:pt x="452" y="138"/>
                    <a:pt x="455" y="129"/>
                  </a:cubicBezTo>
                  <a:cubicBezTo>
                    <a:pt x="456" y="124"/>
                    <a:pt x="464" y="121"/>
                    <a:pt x="468" y="117"/>
                  </a:cubicBezTo>
                  <a:cubicBezTo>
                    <a:pt x="471" y="113"/>
                    <a:pt x="473" y="108"/>
                    <a:pt x="476" y="104"/>
                  </a:cubicBezTo>
                  <a:cubicBezTo>
                    <a:pt x="474" y="103"/>
                    <a:pt x="473" y="102"/>
                    <a:pt x="472" y="101"/>
                  </a:cubicBezTo>
                  <a:cubicBezTo>
                    <a:pt x="454" y="129"/>
                    <a:pt x="432" y="130"/>
                    <a:pt x="413" y="105"/>
                  </a:cubicBezTo>
                  <a:cubicBezTo>
                    <a:pt x="411" y="102"/>
                    <a:pt x="406" y="100"/>
                    <a:pt x="402" y="100"/>
                  </a:cubicBezTo>
                  <a:cubicBezTo>
                    <a:pt x="388" y="101"/>
                    <a:pt x="375" y="103"/>
                    <a:pt x="360" y="105"/>
                  </a:cubicBezTo>
                  <a:cubicBezTo>
                    <a:pt x="357" y="109"/>
                    <a:pt x="353" y="115"/>
                    <a:pt x="350" y="122"/>
                  </a:cubicBezTo>
                  <a:cubicBezTo>
                    <a:pt x="348" y="121"/>
                    <a:pt x="346" y="120"/>
                    <a:pt x="345" y="119"/>
                  </a:cubicBezTo>
                  <a:cubicBezTo>
                    <a:pt x="348" y="111"/>
                    <a:pt x="352" y="103"/>
                    <a:pt x="353" y="100"/>
                  </a:cubicBezTo>
                  <a:cubicBezTo>
                    <a:pt x="341" y="91"/>
                    <a:pt x="332" y="84"/>
                    <a:pt x="322" y="77"/>
                  </a:cubicBezTo>
                  <a:cubicBezTo>
                    <a:pt x="310" y="93"/>
                    <a:pt x="310" y="93"/>
                    <a:pt x="273" y="60"/>
                  </a:cubicBezTo>
                  <a:cubicBezTo>
                    <a:pt x="273" y="99"/>
                    <a:pt x="244" y="76"/>
                    <a:pt x="230" y="82"/>
                  </a:cubicBezTo>
                  <a:cubicBezTo>
                    <a:pt x="224" y="93"/>
                    <a:pt x="215" y="102"/>
                    <a:pt x="210" y="113"/>
                  </a:cubicBezTo>
                  <a:cubicBezTo>
                    <a:pt x="207" y="120"/>
                    <a:pt x="205" y="132"/>
                    <a:pt x="208" y="137"/>
                  </a:cubicBezTo>
                  <a:cubicBezTo>
                    <a:pt x="217" y="148"/>
                    <a:pt x="230" y="156"/>
                    <a:pt x="241" y="165"/>
                  </a:cubicBezTo>
                  <a:cubicBezTo>
                    <a:pt x="243" y="150"/>
                    <a:pt x="245" y="135"/>
                    <a:pt x="247" y="119"/>
                  </a:cubicBezTo>
                  <a:close/>
                  <a:moveTo>
                    <a:pt x="344" y="423"/>
                  </a:moveTo>
                  <a:cubicBezTo>
                    <a:pt x="343" y="440"/>
                    <a:pt x="342" y="459"/>
                    <a:pt x="340" y="477"/>
                  </a:cubicBezTo>
                  <a:cubicBezTo>
                    <a:pt x="338" y="478"/>
                    <a:pt x="336" y="478"/>
                    <a:pt x="334" y="479"/>
                  </a:cubicBezTo>
                  <a:cubicBezTo>
                    <a:pt x="327" y="468"/>
                    <a:pt x="320" y="458"/>
                    <a:pt x="312" y="445"/>
                  </a:cubicBezTo>
                  <a:cubicBezTo>
                    <a:pt x="308" y="462"/>
                    <a:pt x="305" y="476"/>
                    <a:pt x="303" y="490"/>
                  </a:cubicBezTo>
                  <a:cubicBezTo>
                    <a:pt x="301" y="491"/>
                    <a:pt x="299" y="491"/>
                    <a:pt x="297" y="491"/>
                  </a:cubicBezTo>
                  <a:cubicBezTo>
                    <a:pt x="290" y="477"/>
                    <a:pt x="284" y="462"/>
                    <a:pt x="277" y="447"/>
                  </a:cubicBezTo>
                  <a:cubicBezTo>
                    <a:pt x="272" y="460"/>
                    <a:pt x="267" y="472"/>
                    <a:pt x="261" y="484"/>
                  </a:cubicBezTo>
                  <a:cubicBezTo>
                    <a:pt x="259" y="484"/>
                    <a:pt x="257" y="484"/>
                    <a:pt x="255" y="484"/>
                  </a:cubicBezTo>
                  <a:cubicBezTo>
                    <a:pt x="252" y="467"/>
                    <a:pt x="250" y="451"/>
                    <a:pt x="247" y="435"/>
                  </a:cubicBezTo>
                  <a:cubicBezTo>
                    <a:pt x="233" y="447"/>
                    <a:pt x="219" y="459"/>
                    <a:pt x="205" y="472"/>
                  </a:cubicBezTo>
                  <a:cubicBezTo>
                    <a:pt x="203" y="470"/>
                    <a:pt x="201" y="469"/>
                    <a:pt x="199" y="468"/>
                  </a:cubicBezTo>
                  <a:cubicBezTo>
                    <a:pt x="201" y="455"/>
                    <a:pt x="202" y="442"/>
                    <a:pt x="203" y="427"/>
                  </a:cubicBezTo>
                  <a:cubicBezTo>
                    <a:pt x="191" y="431"/>
                    <a:pt x="180" y="435"/>
                    <a:pt x="164" y="440"/>
                  </a:cubicBezTo>
                  <a:cubicBezTo>
                    <a:pt x="170" y="423"/>
                    <a:pt x="175" y="411"/>
                    <a:pt x="179" y="399"/>
                  </a:cubicBezTo>
                  <a:cubicBezTo>
                    <a:pt x="157" y="405"/>
                    <a:pt x="135" y="412"/>
                    <a:pt x="112" y="418"/>
                  </a:cubicBezTo>
                  <a:cubicBezTo>
                    <a:pt x="112" y="421"/>
                    <a:pt x="111" y="425"/>
                    <a:pt x="111" y="429"/>
                  </a:cubicBezTo>
                  <a:cubicBezTo>
                    <a:pt x="110" y="433"/>
                    <a:pt x="109" y="436"/>
                    <a:pt x="107" y="442"/>
                  </a:cubicBezTo>
                  <a:cubicBezTo>
                    <a:pt x="112" y="441"/>
                    <a:pt x="114" y="440"/>
                    <a:pt x="116" y="440"/>
                  </a:cubicBezTo>
                  <a:cubicBezTo>
                    <a:pt x="136" y="436"/>
                    <a:pt x="144" y="445"/>
                    <a:pt x="137" y="464"/>
                  </a:cubicBezTo>
                  <a:cubicBezTo>
                    <a:pt x="133" y="474"/>
                    <a:pt x="141" y="483"/>
                    <a:pt x="154" y="479"/>
                  </a:cubicBezTo>
                  <a:cubicBezTo>
                    <a:pt x="170" y="474"/>
                    <a:pt x="174" y="480"/>
                    <a:pt x="175" y="495"/>
                  </a:cubicBezTo>
                  <a:cubicBezTo>
                    <a:pt x="175" y="503"/>
                    <a:pt x="181" y="512"/>
                    <a:pt x="184" y="520"/>
                  </a:cubicBezTo>
                  <a:cubicBezTo>
                    <a:pt x="186" y="522"/>
                    <a:pt x="189" y="523"/>
                    <a:pt x="191" y="524"/>
                  </a:cubicBezTo>
                  <a:cubicBezTo>
                    <a:pt x="177" y="495"/>
                    <a:pt x="198" y="490"/>
                    <a:pt x="210" y="494"/>
                  </a:cubicBezTo>
                  <a:cubicBezTo>
                    <a:pt x="227" y="501"/>
                    <a:pt x="238" y="497"/>
                    <a:pt x="246" y="488"/>
                  </a:cubicBezTo>
                  <a:cubicBezTo>
                    <a:pt x="249" y="500"/>
                    <a:pt x="252" y="512"/>
                    <a:pt x="255" y="527"/>
                  </a:cubicBezTo>
                  <a:cubicBezTo>
                    <a:pt x="259" y="523"/>
                    <a:pt x="260" y="522"/>
                    <a:pt x="261" y="521"/>
                  </a:cubicBezTo>
                  <a:cubicBezTo>
                    <a:pt x="276" y="501"/>
                    <a:pt x="283" y="501"/>
                    <a:pt x="293" y="523"/>
                  </a:cubicBezTo>
                  <a:cubicBezTo>
                    <a:pt x="299" y="534"/>
                    <a:pt x="303" y="547"/>
                    <a:pt x="307" y="560"/>
                  </a:cubicBezTo>
                  <a:cubicBezTo>
                    <a:pt x="310" y="548"/>
                    <a:pt x="313" y="536"/>
                    <a:pt x="316" y="525"/>
                  </a:cubicBezTo>
                  <a:cubicBezTo>
                    <a:pt x="319" y="513"/>
                    <a:pt x="326" y="510"/>
                    <a:pt x="337" y="516"/>
                  </a:cubicBezTo>
                  <a:cubicBezTo>
                    <a:pt x="347" y="522"/>
                    <a:pt x="358" y="528"/>
                    <a:pt x="369" y="534"/>
                  </a:cubicBezTo>
                  <a:cubicBezTo>
                    <a:pt x="352" y="511"/>
                    <a:pt x="354" y="502"/>
                    <a:pt x="381" y="489"/>
                  </a:cubicBezTo>
                  <a:cubicBezTo>
                    <a:pt x="391" y="484"/>
                    <a:pt x="393" y="468"/>
                    <a:pt x="384" y="460"/>
                  </a:cubicBezTo>
                  <a:cubicBezTo>
                    <a:pt x="371" y="447"/>
                    <a:pt x="357" y="435"/>
                    <a:pt x="344" y="423"/>
                  </a:cubicBezTo>
                  <a:close/>
                  <a:moveTo>
                    <a:pt x="464" y="418"/>
                  </a:moveTo>
                  <a:cubicBezTo>
                    <a:pt x="474" y="428"/>
                    <a:pt x="481" y="435"/>
                    <a:pt x="488" y="440"/>
                  </a:cubicBezTo>
                  <a:cubicBezTo>
                    <a:pt x="493" y="444"/>
                    <a:pt x="499" y="446"/>
                    <a:pt x="503" y="449"/>
                  </a:cubicBezTo>
                  <a:cubicBezTo>
                    <a:pt x="504" y="450"/>
                    <a:pt x="501" y="458"/>
                    <a:pt x="498" y="459"/>
                  </a:cubicBezTo>
                  <a:cubicBezTo>
                    <a:pt x="492" y="460"/>
                    <a:pt x="481" y="462"/>
                    <a:pt x="478" y="458"/>
                  </a:cubicBezTo>
                  <a:cubicBezTo>
                    <a:pt x="469" y="445"/>
                    <a:pt x="455" y="450"/>
                    <a:pt x="443" y="448"/>
                  </a:cubicBezTo>
                  <a:cubicBezTo>
                    <a:pt x="439" y="447"/>
                    <a:pt x="433" y="453"/>
                    <a:pt x="430" y="457"/>
                  </a:cubicBezTo>
                  <a:cubicBezTo>
                    <a:pt x="428" y="459"/>
                    <a:pt x="433" y="468"/>
                    <a:pt x="434" y="468"/>
                  </a:cubicBezTo>
                  <a:cubicBezTo>
                    <a:pt x="447" y="464"/>
                    <a:pt x="449" y="476"/>
                    <a:pt x="453" y="483"/>
                  </a:cubicBezTo>
                  <a:cubicBezTo>
                    <a:pt x="456" y="488"/>
                    <a:pt x="458" y="495"/>
                    <a:pt x="461" y="500"/>
                  </a:cubicBezTo>
                  <a:cubicBezTo>
                    <a:pt x="454" y="499"/>
                    <a:pt x="447" y="498"/>
                    <a:pt x="441" y="495"/>
                  </a:cubicBezTo>
                  <a:cubicBezTo>
                    <a:pt x="435" y="492"/>
                    <a:pt x="428" y="483"/>
                    <a:pt x="426" y="485"/>
                  </a:cubicBezTo>
                  <a:cubicBezTo>
                    <a:pt x="418" y="489"/>
                    <a:pt x="407" y="497"/>
                    <a:pt x="407" y="502"/>
                  </a:cubicBezTo>
                  <a:cubicBezTo>
                    <a:pt x="408" y="510"/>
                    <a:pt x="417" y="520"/>
                    <a:pt x="425" y="523"/>
                  </a:cubicBezTo>
                  <a:cubicBezTo>
                    <a:pt x="448" y="532"/>
                    <a:pt x="475" y="523"/>
                    <a:pt x="494" y="503"/>
                  </a:cubicBezTo>
                  <a:cubicBezTo>
                    <a:pt x="492" y="502"/>
                    <a:pt x="490" y="501"/>
                    <a:pt x="486" y="500"/>
                  </a:cubicBezTo>
                  <a:cubicBezTo>
                    <a:pt x="520" y="488"/>
                    <a:pt x="537" y="459"/>
                    <a:pt x="532" y="424"/>
                  </a:cubicBezTo>
                  <a:cubicBezTo>
                    <a:pt x="528" y="426"/>
                    <a:pt x="524" y="429"/>
                    <a:pt x="516" y="433"/>
                  </a:cubicBezTo>
                  <a:cubicBezTo>
                    <a:pt x="536" y="408"/>
                    <a:pt x="536" y="411"/>
                    <a:pt x="520" y="392"/>
                  </a:cubicBezTo>
                  <a:cubicBezTo>
                    <a:pt x="502" y="401"/>
                    <a:pt x="484" y="409"/>
                    <a:pt x="464" y="418"/>
                  </a:cubicBezTo>
                  <a:close/>
                  <a:moveTo>
                    <a:pt x="506" y="108"/>
                  </a:moveTo>
                  <a:cubicBezTo>
                    <a:pt x="508" y="90"/>
                    <a:pt x="491" y="71"/>
                    <a:pt x="464" y="64"/>
                  </a:cubicBezTo>
                  <a:cubicBezTo>
                    <a:pt x="460" y="63"/>
                    <a:pt x="454" y="67"/>
                    <a:pt x="446" y="69"/>
                  </a:cubicBezTo>
                  <a:cubicBezTo>
                    <a:pt x="431" y="54"/>
                    <a:pt x="385" y="67"/>
                    <a:pt x="366" y="100"/>
                  </a:cubicBezTo>
                  <a:cubicBezTo>
                    <a:pt x="381" y="95"/>
                    <a:pt x="394" y="101"/>
                    <a:pt x="398" y="83"/>
                  </a:cubicBezTo>
                  <a:cubicBezTo>
                    <a:pt x="399" y="80"/>
                    <a:pt x="404" y="77"/>
                    <a:pt x="407" y="77"/>
                  </a:cubicBezTo>
                  <a:cubicBezTo>
                    <a:pt x="409" y="77"/>
                    <a:pt x="413" y="80"/>
                    <a:pt x="414" y="82"/>
                  </a:cubicBezTo>
                  <a:cubicBezTo>
                    <a:pt x="416" y="86"/>
                    <a:pt x="415" y="91"/>
                    <a:pt x="416" y="95"/>
                  </a:cubicBezTo>
                  <a:cubicBezTo>
                    <a:pt x="444" y="91"/>
                    <a:pt x="422" y="108"/>
                    <a:pt x="426" y="119"/>
                  </a:cubicBezTo>
                  <a:cubicBezTo>
                    <a:pt x="434" y="115"/>
                    <a:pt x="442" y="112"/>
                    <a:pt x="449" y="108"/>
                  </a:cubicBezTo>
                  <a:cubicBezTo>
                    <a:pt x="448" y="107"/>
                    <a:pt x="448" y="105"/>
                    <a:pt x="447" y="104"/>
                  </a:cubicBezTo>
                  <a:cubicBezTo>
                    <a:pt x="451" y="105"/>
                    <a:pt x="455" y="107"/>
                    <a:pt x="455" y="106"/>
                  </a:cubicBezTo>
                  <a:cubicBezTo>
                    <a:pt x="463" y="100"/>
                    <a:pt x="469" y="97"/>
                    <a:pt x="474" y="93"/>
                  </a:cubicBezTo>
                  <a:cubicBezTo>
                    <a:pt x="476" y="101"/>
                    <a:pt x="482" y="110"/>
                    <a:pt x="479" y="116"/>
                  </a:cubicBezTo>
                  <a:cubicBezTo>
                    <a:pt x="473" y="128"/>
                    <a:pt x="463" y="138"/>
                    <a:pt x="454" y="149"/>
                  </a:cubicBezTo>
                  <a:cubicBezTo>
                    <a:pt x="455" y="151"/>
                    <a:pt x="456" y="154"/>
                    <a:pt x="456" y="156"/>
                  </a:cubicBezTo>
                  <a:cubicBezTo>
                    <a:pt x="463" y="154"/>
                    <a:pt x="472" y="155"/>
                    <a:pt x="476" y="151"/>
                  </a:cubicBezTo>
                  <a:cubicBezTo>
                    <a:pt x="500" y="132"/>
                    <a:pt x="506" y="132"/>
                    <a:pt x="515" y="155"/>
                  </a:cubicBezTo>
                  <a:cubicBezTo>
                    <a:pt x="509" y="159"/>
                    <a:pt x="502" y="163"/>
                    <a:pt x="495" y="166"/>
                  </a:cubicBezTo>
                  <a:cubicBezTo>
                    <a:pt x="497" y="170"/>
                    <a:pt x="498" y="174"/>
                    <a:pt x="498" y="174"/>
                  </a:cubicBezTo>
                  <a:cubicBezTo>
                    <a:pt x="492" y="179"/>
                    <a:pt x="487" y="183"/>
                    <a:pt x="483" y="186"/>
                  </a:cubicBezTo>
                  <a:cubicBezTo>
                    <a:pt x="489" y="189"/>
                    <a:pt x="499" y="197"/>
                    <a:pt x="502" y="195"/>
                  </a:cubicBezTo>
                  <a:cubicBezTo>
                    <a:pt x="512" y="188"/>
                    <a:pt x="523" y="180"/>
                    <a:pt x="527" y="169"/>
                  </a:cubicBezTo>
                  <a:cubicBezTo>
                    <a:pt x="538" y="145"/>
                    <a:pt x="531" y="122"/>
                    <a:pt x="515" y="100"/>
                  </a:cubicBezTo>
                  <a:cubicBezTo>
                    <a:pt x="512" y="103"/>
                    <a:pt x="509" y="105"/>
                    <a:pt x="506" y="108"/>
                  </a:cubicBezTo>
                  <a:close/>
                  <a:moveTo>
                    <a:pt x="245" y="511"/>
                  </a:moveTo>
                  <a:cubicBezTo>
                    <a:pt x="231" y="513"/>
                    <a:pt x="224" y="520"/>
                    <a:pt x="223" y="534"/>
                  </a:cubicBezTo>
                  <a:cubicBezTo>
                    <a:pt x="221" y="569"/>
                    <a:pt x="255" y="594"/>
                    <a:pt x="295" y="590"/>
                  </a:cubicBezTo>
                  <a:cubicBezTo>
                    <a:pt x="294" y="587"/>
                    <a:pt x="293" y="585"/>
                    <a:pt x="291" y="583"/>
                  </a:cubicBezTo>
                  <a:cubicBezTo>
                    <a:pt x="320" y="594"/>
                    <a:pt x="349" y="586"/>
                    <a:pt x="364" y="561"/>
                  </a:cubicBezTo>
                  <a:cubicBezTo>
                    <a:pt x="361" y="561"/>
                    <a:pt x="357" y="561"/>
                    <a:pt x="352" y="561"/>
                  </a:cubicBezTo>
                  <a:cubicBezTo>
                    <a:pt x="384" y="548"/>
                    <a:pt x="397" y="523"/>
                    <a:pt x="390" y="486"/>
                  </a:cubicBezTo>
                  <a:cubicBezTo>
                    <a:pt x="380" y="497"/>
                    <a:pt x="372" y="506"/>
                    <a:pt x="367" y="511"/>
                  </a:cubicBezTo>
                  <a:cubicBezTo>
                    <a:pt x="370" y="523"/>
                    <a:pt x="372" y="530"/>
                    <a:pt x="374" y="537"/>
                  </a:cubicBezTo>
                  <a:cubicBezTo>
                    <a:pt x="368" y="535"/>
                    <a:pt x="361" y="532"/>
                    <a:pt x="354" y="532"/>
                  </a:cubicBezTo>
                  <a:cubicBezTo>
                    <a:pt x="348" y="531"/>
                    <a:pt x="342" y="533"/>
                    <a:pt x="338" y="534"/>
                  </a:cubicBezTo>
                  <a:cubicBezTo>
                    <a:pt x="336" y="529"/>
                    <a:pt x="334" y="524"/>
                    <a:pt x="331" y="520"/>
                  </a:cubicBezTo>
                  <a:cubicBezTo>
                    <a:pt x="331" y="519"/>
                    <a:pt x="323" y="521"/>
                    <a:pt x="323" y="522"/>
                  </a:cubicBezTo>
                  <a:cubicBezTo>
                    <a:pt x="322" y="530"/>
                    <a:pt x="323" y="537"/>
                    <a:pt x="323" y="545"/>
                  </a:cubicBezTo>
                  <a:cubicBezTo>
                    <a:pt x="323" y="545"/>
                    <a:pt x="320" y="545"/>
                    <a:pt x="320" y="545"/>
                  </a:cubicBezTo>
                  <a:cubicBezTo>
                    <a:pt x="315" y="553"/>
                    <a:pt x="310" y="560"/>
                    <a:pt x="306" y="566"/>
                  </a:cubicBezTo>
                  <a:cubicBezTo>
                    <a:pt x="302" y="557"/>
                    <a:pt x="298" y="548"/>
                    <a:pt x="294" y="539"/>
                  </a:cubicBezTo>
                  <a:cubicBezTo>
                    <a:pt x="293" y="535"/>
                    <a:pt x="290" y="531"/>
                    <a:pt x="288" y="527"/>
                  </a:cubicBezTo>
                  <a:cubicBezTo>
                    <a:pt x="285" y="522"/>
                    <a:pt x="282" y="517"/>
                    <a:pt x="279" y="512"/>
                  </a:cubicBezTo>
                  <a:cubicBezTo>
                    <a:pt x="275" y="518"/>
                    <a:pt x="269" y="522"/>
                    <a:pt x="268" y="528"/>
                  </a:cubicBezTo>
                  <a:cubicBezTo>
                    <a:pt x="266" y="536"/>
                    <a:pt x="269" y="545"/>
                    <a:pt x="266" y="552"/>
                  </a:cubicBezTo>
                  <a:cubicBezTo>
                    <a:pt x="265" y="556"/>
                    <a:pt x="257" y="559"/>
                    <a:pt x="253" y="559"/>
                  </a:cubicBezTo>
                  <a:cubicBezTo>
                    <a:pt x="250" y="558"/>
                    <a:pt x="244" y="549"/>
                    <a:pt x="245" y="548"/>
                  </a:cubicBezTo>
                  <a:cubicBezTo>
                    <a:pt x="255" y="536"/>
                    <a:pt x="245" y="524"/>
                    <a:pt x="245" y="511"/>
                  </a:cubicBezTo>
                  <a:close/>
                  <a:moveTo>
                    <a:pt x="149" y="172"/>
                  </a:moveTo>
                  <a:cubicBezTo>
                    <a:pt x="149" y="170"/>
                    <a:pt x="150" y="168"/>
                    <a:pt x="151" y="166"/>
                  </a:cubicBezTo>
                  <a:cubicBezTo>
                    <a:pt x="170" y="173"/>
                    <a:pt x="188" y="180"/>
                    <a:pt x="208" y="187"/>
                  </a:cubicBezTo>
                  <a:cubicBezTo>
                    <a:pt x="201" y="163"/>
                    <a:pt x="194" y="140"/>
                    <a:pt x="187" y="118"/>
                  </a:cubicBezTo>
                  <a:cubicBezTo>
                    <a:pt x="175" y="119"/>
                    <a:pt x="165" y="120"/>
                    <a:pt x="160" y="120"/>
                  </a:cubicBezTo>
                  <a:cubicBezTo>
                    <a:pt x="157" y="131"/>
                    <a:pt x="157" y="142"/>
                    <a:pt x="152" y="144"/>
                  </a:cubicBezTo>
                  <a:cubicBezTo>
                    <a:pt x="146" y="148"/>
                    <a:pt x="135" y="147"/>
                    <a:pt x="128" y="143"/>
                  </a:cubicBezTo>
                  <a:cubicBezTo>
                    <a:pt x="118" y="138"/>
                    <a:pt x="109" y="129"/>
                    <a:pt x="100" y="121"/>
                  </a:cubicBezTo>
                  <a:cubicBezTo>
                    <a:pt x="100" y="128"/>
                    <a:pt x="105" y="133"/>
                    <a:pt x="107" y="138"/>
                  </a:cubicBezTo>
                  <a:cubicBezTo>
                    <a:pt x="112" y="150"/>
                    <a:pt x="116" y="162"/>
                    <a:pt x="117" y="174"/>
                  </a:cubicBezTo>
                  <a:cubicBezTo>
                    <a:pt x="118" y="177"/>
                    <a:pt x="103" y="180"/>
                    <a:pt x="95" y="184"/>
                  </a:cubicBezTo>
                  <a:cubicBezTo>
                    <a:pt x="93" y="184"/>
                    <a:pt x="93" y="185"/>
                    <a:pt x="92" y="186"/>
                  </a:cubicBezTo>
                  <a:cubicBezTo>
                    <a:pt x="102" y="200"/>
                    <a:pt x="111" y="214"/>
                    <a:pt x="104" y="233"/>
                  </a:cubicBezTo>
                  <a:cubicBezTo>
                    <a:pt x="100" y="245"/>
                    <a:pt x="108" y="249"/>
                    <a:pt x="118" y="248"/>
                  </a:cubicBezTo>
                  <a:cubicBezTo>
                    <a:pt x="136" y="247"/>
                    <a:pt x="153" y="245"/>
                    <a:pt x="170" y="243"/>
                  </a:cubicBezTo>
                  <a:cubicBezTo>
                    <a:pt x="159" y="231"/>
                    <a:pt x="146" y="218"/>
                    <a:pt x="131" y="201"/>
                  </a:cubicBezTo>
                  <a:cubicBezTo>
                    <a:pt x="149" y="201"/>
                    <a:pt x="159" y="201"/>
                    <a:pt x="172" y="201"/>
                  </a:cubicBezTo>
                  <a:cubicBezTo>
                    <a:pt x="163" y="190"/>
                    <a:pt x="156" y="181"/>
                    <a:pt x="149" y="172"/>
                  </a:cubicBezTo>
                  <a:close/>
                  <a:moveTo>
                    <a:pt x="144" y="536"/>
                  </a:moveTo>
                  <a:cubicBezTo>
                    <a:pt x="143" y="531"/>
                    <a:pt x="143" y="527"/>
                    <a:pt x="142" y="523"/>
                  </a:cubicBezTo>
                  <a:cubicBezTo>
                    <a:pt x="149" y="529"/>
                    <a:pt x="153" y="537"/>
                    <a:pt x="160" y="539"/>
                  </a:cubicBezTo>
                  <a:cubicBezTo>
                    <a:pt x="177" y="544"/>
                    <a:pt x="214" y="525"/>
                    <a:pt x="227" y="505"/>
                  </a:cubicBezTo>
                  <a:cubicBezTo>
                    <a:pt x="214" y="504"/>
                    <a:pt x="204" y="503"/>
                    <a:pt x="192" y="502"/>
                  </a:cubicBezTo>
                  <a:cubicBezTo>
                    <a:pt x="193" y="508"/>
                    <a:pt x="195" y="513"/>
                    <a:pt x="194" y="517"/>
                  </a:cubicBezTo>
                  <a:cubicBezTo>
                    <a:pt x="194" y="520"/>
                    <a:pt x="192" y="526"/>
                    <a:pt x="190" y="526"/>
                  </a:cubicBezTo>
                  <a:cubicBezTo>
                    <a:pt x="186" y="526"/>
                    <a:pt x="180" y="525"/>
                    <a:pt x="178" y="522"/>
                  </a:cubicBezTo>
                  <a:cubicBezTo>
                    <a:pt x="173" y="510"/>
                    <a:pt x="169" y="498"/>
                    <a:pt x="164" y="485"/>
                  </a:cubicBezTo>
                  <a:cubicBezTo>
                    <a:pt x="154" y="489"/>
                    <a:pt x="138" y="483"/>
                    <a:pt x="129" y="499"/>
                  </a:cubicBezTo>
                  <a:cubicBezTo>
                    <a:pt x="128" y="501"/>
                    <a:pt x="120" y="500"/>
                    <a:pt x="116" y="500"/>
                  </a:cubicBezTo>
                  <a:cubicBezTo>
                    <a:pt x="116" y="495"/>
                    <a:pt x="114" y="490"/>
                    <a:pt x="116" y="486"/>
                  </a:cubicBezTo>
                  <a:cubicBezTo>
                    <a:pt x="122" y="474"/>
                    <a:pt x="130" y="463"/>
                    <a:pt x="137" y="452"/>
                  </a:cubicBezTo>
                  <a:cubicBezTo>
                    <a:pt x="120" y="440"/>
                    <a:pt x="119" y="440"/>
                    <a:pt x="108" y="460"/>
                  </a:cubicBezTo>
                  <a:cubicBezTo>
                    <a:pt x="104" y="460"/>
                    <a:pt x="99" y="462"/>
                    <a:pt x="95" y="460"/>
                  </a:cubicBezTo>
                  <a:cubicBezTo>
                    <a:pt x="89" y="458"/>
                    <a:pt x="84" y="453"/>
                    <a:pt x="79" y="450"/>
                  </a:cubicBezTo>
                  <a:cubicBezTo>
                    <a:pt x="80" y="448"/>
                    <a:pt x="81" y="446"/>
                    <a:pt x="82" y="445"/>
                  </a:cubicBezTo>
                  <a:cubicBezTo>
                    <a:pt x="88" y="444"/>
                    <a:pt x="93" y="444"/>
                    <a:pt x="98" y="444"/>
                  </a:cubicBezTo>
                  <a:cubicBezTo>
                    <a:pt x="100" y="436"/>
                    <a:pt x="102" y="428"/>
                    <a:pt x="105" y="417"/>
                  </a:cubicBezTo>
                  <a:cubicBezTo>
                    <a:pt x="96" y="417"/>
                    <a:pt x="85" y="414"/>
                    <a:pt x="82" y="418"/>
                  </a:cubicBezTo>
                  <a:cubicBezTo>
                    <a:pt x="74" y="426"/>
                    <a:pt x="64" y="439"/>
                    <a:pt x="65" y="449"/>
                  </a:cubicBezTo>
                  <a:cubicBezTo>
                    <a:pt x="66" y="468"/>
                    <a:pt x="74" y="486"/>
                    <a:pt x="79" y="505"/>
                  </a:cubicBezTo>
                  <a:cubicBezTo>
                    <a:pt x="81" y="504"/>
                    <a:pt x="82" y="504"/>
                    <a:pt x="83" y="504"/>
                  </a:cubicBezTo>
                  <a:cubicBezTo>
                    <a:pt x="85" y="498"/>
                    <a:pt x="87" y="493"/>
                    <a:pt x="90" y="486"/>
                  </a:cubicBezTo>
                  <a:cubicBezTo>
                    <a:pt x="93" y="520"/>
                    <a:pt x="102" y="528"/>
                    <a:pt x="144" y="536"/>
                  </a:cubicBezTo>
                  <a:close/>
                  <a:moveTo>
                    <a:pt x="348" y="50"/>
                  </a:moveTo>
                  <a:cubicBezTo>
                    <a:pt x="341" y="56"/>
                    <a:pt x="336" y="61"/>
                    <a:pt x="330" y="67"/>
                  </a:cubicBezTo>
                  <a:cubicBezTo>
                    <a:pt x="335" y="70"/>
                    <a:pt x="339" y="72"/>
                    <a:pt x="342" y="75"/>
                  </a:cubicBezTo>
                  <a:cubicBezTo>
                    <a:pt x="341" y="79"/>
                    <a:pt x="339" y="83"/>
                    <a:pt x="337" y="88"/>
                  </a:cubicBezTo>
                  <a:cubicBezTo>
                    <a:pt x="355" y="87"/>
                    <a:pt x="361" y="79"/>
                    <a:pt x="362" y="64"/>
                  </a:cubicBezTo>
                  <a:cubicBezTo>
                    <a:pt x="363" y="41"/>
                    <a:pt x="343" y="19"/>
                    <a:pt x="313" y="13"/>
                  </a:cubicBezTo>
                  <a:cubicBezTo>
                    <a:pt x="312" y="17"/>
                    <a:pt x="311" y="20"/>
                    <a:pt x="310" y="25"/>
                  </a:cubicBezTo>
                  <a:cubicBezTo>
                    <a:pt x="302" y="2"/>
                    <a:pt x="269" y="1"/>
                    <a:pt x="238" y="22"/>
                  </a:cubicBezTo>
                  <a:cubicBezTo>
                    <a:pt x="241" y="25"/>
                    <a:pt x="243" y="28"/>
                    <a:pt x="247" y="32"/>
                  </a:cubicBezTo>
                  <a:cubicBezTo>
                    <a:pt x="229" y="27"/>
                    <a:pt x="216" y="34"/>
                    <a:pt x="208" y="47"/>
                  </a:cubicBezTo>
                  <a:cubicBezTo>
                    <a:pt x="197" y="68"/>
                    <a:pt x="186" y="90"/>
                    <a:pt x="195" y="118"/>
                  </a:cubicBezTo>
                  <a:cubicBezTo>
                    <a:pt x="207" y="102"/>
                    <a:pt x="224" y="92"/>
                    <a:pt x="210" y="71"/>
                  </a:cubicBezTo>
                  <a:cubicBezTo>
                    <a:pt x="210" y="70"/>
                    <a:pt x="213" y="64"/>
                    <a:pt x="216" y="62"/>
                  </a:cubicBezTo>
                  <a:cubicBezTo>
                    <a:pt x="219" y="61"/>
                    <a:pt x="224" y="63"/>
                    <a:pt x="227" y="64"/>
                  </a:cubicBezTo>
                  <a:cubicBezTo>
                    <a:pt x="237" y="68"/>
                    <a:pt x="246" y="73"/>
                    <a:pt x="256" y="76"/>
                  </a:cubicBezTo>
                  <a:cubicBezTo>
                    <a:pt x="257" y="77"/>
                    <a:pt x="263" y="73"/>
                    <a:pt x="263" y="72"/>
                  </a:cubicBezTo>
                  <a:cubicBezTo>
                    <a:pt x="264" y="60"/>
                    <a:pt x="264" y="49"/>
                    <a:pt x="265" y="38"/>
                  </a:cubicBezTo>
                  <a:cubicBezTo>
                    <a:pt x="266" y="34"/>
                    <a:pt x="266" y="28"/>
                    <a:pt x="269" y="28"/>
                  </a:cubicBezTo>
                  <a:cubicBezTo>
                    <a:pt x="272" y="26"/>
                    <a:pt x="280" y="27"/>
                    <a:pt x="281" y="28"/>
                  </a:cubicBezTo>
                  <a:cubicBezTo>
                    <a:pt x="285" y="37"/>
                    <a:pt x="287" y="47"/>
                    <a:pt x="289" y="56"/>
                  </a:cubicBezTo>
                  <a:cubicBezTo>
                    <a:pt x="290" y="62"/>
                    <a:pt x="291" y="68"/>
                    <a:pt x="294" y="71"/>
                  </a:cubicBezTo>
                  <a:cubicBezTo>
                    <a:pt x="297" y="75"/>
                    <a:pt x="303" y="78"/>
                    <a:pt x="308" y="80"/>
                  </a:cubicBezTo>
                  <a:cubicBezTo>
                    <a:pt x="310" y="76"/>
                    <a:pt x="313" y="71"/>
                    <a:pt x="313" y="67"/>
                  </a:cubicBezTo>
                  <a:cubicBezTo>
                    <a:pt x="314" y="63"/>
                    <a:pt x="310" y="59"/>
                    <a:pt x="309" y="55"/>
                  </a:cubicBezTo>
                  <a:cubicBezTo>
                    <a:pt x="322" y="54"/>
                    <a:pt x="330" y="16"/>
                    <a:pt x="348" y="50"/>
                  </a:cubicBezTo>
                  <a:close/>
                  <a:moveTo>
                    <a:pt x="300" y="344"/>
                  </a:moveTo>
                  <a:cubicBezTo>
                    <a:pt x="308" y="340"/>
                    <a:pt x="319" y="336"/>
                    <a:pt x="327" y="328"/>
                  </a:cubicBezTo>
                  <a:cubicBezTo>
                    <a:pt x="336" y="319"/>
                    <a:pt x="343" y="307"/>
                    <a:pt x="348" y="295"/>
                  </a:cubicBezTo>
                  <a:cubicBezTo>
                    <a:pt x="351" y="286"/>
                    <a:pt x="312" y="252"/>
                    <a:pt x="300" y="252"/>
                  </a:cubicBezTo>
                  <a:cubicBezTo>
                    <a:pt x="276" y="252"/>
                    <a:pt x="237" y="276"/>
                    <a:pt x="241" y="293"/>
                  </a:cubicBezTo>
                  <a:cubicBezTo>
                    <a:pt x="244" y="308"/>
                    <a:pt x="257" y="322"/>
                    <a:pt x="268" y="334"/>
                  </a:cubicBezTo>
                  <a:cubicBezTo>
                    <a:pt x="274" y="339"/>
                    <a:pt x="286" y="340"/>
                    <a:pt x="300" y="344"/>
                  </a:cubicBezTo>
                  <a:close/>
                  <a:moveTo>
                    <a:pt x="68" y="186"/>
                  </a:moveTo>
                  <a:cubicBezTo>
                    <a:pt x="83" y="185"/>
                    <a:pt x="92" y="169"/>
                    <a:pt x="107" y="178"/>
                  </a:cubicBezTo>
                  <a:cubicBezTo>
                    <a:pt x="109" y="173"/>
                    <a:pt x="114" y="166"/>
                    <a:pt x="112" y="162"/>
                  </a:cubicBezTo>
                  <a:cubicBezTo>
                    <a:pt x="107" y="152"/>
                    <a:pt x="98" y="144"/>
                    <a:pt x="93" y="134"/>
                  </a:cubicBezTo>
                  <a:cubicBezTo>
                    <a:pt x="91" y="129"/>
                    <a:pt x="93" y="122"/>
                    <a:pt x="93" y="116"/>
                  </a:cubicBezTo>
                  <a:cubicBezTo>
                    <a:pt x="99" y="117"/>
                    <a:pt x="105" y="117"/>
                    <a:pt x="110" y="120"/>
                  </a:cubicBezTo>
                  <a:cubicBezTo>
                    <a:pt x="119" y="126"/>
                    <a:pt x="126" y="134"/>
                    <a:pt x="136" y="140"/>
                  </a:cubicBezTo>
                  <a:cubicBezTo>
                    <a:pt x="139" y="141"/>
                    <a:pt x="146" y="137"/>
                    <a:pt x="150" y="136"/>
                  </a:cubicBezTo>
                  <a:cubicBezTo>
                    <a:pt x="143" y="122"/>
                    <a:pt x="137" y="111"/>
                    <a:pt x="134" y="99"/>
                  </a:cubicBezTo>
                  <a:cubicBezTo>
                    <a:pt x="133" y="95"/>
                    <a:pt x="138" y="90"/>
                    <a:pt x="140" y="85"/>
                  </a:cubicBezTo>
                  <a:cubicBezTo>
                    <a:pt x="144" y="88"/>
                    <a:pt x="150" y="91"/>
                    <a:pt x="152" y="95"/>
                  </a:cubicBezTo>
                  <a:cubicBezTo>
                    <a:pt x="155" y="101"/>
                    <a:pt x="155" y="108"/>
                    <a:pt x="156" y="114"/>
                  </a:cubicBezTo>
                  <a:cubicBezTo>
                    <a:pt x="165" y="112"/>
                    <a:pt x="172" y="111"/>
                    <a:pt x="185" y="109"/>
                  </a:cubicBezTo>
                  <a:cubicBezTo>
                    <a:pt x="182" y="98"/>
                    <a:pt x="181" y="84"/>
                    <a:pt x="174" y="78"/>
                  </a:cubicBezTo>
                  <a:cubicBezTo>
                    <a:pt x="158" y="65"/>
                    <a:pt x="139" y="71"/>
                    <a:pt x="121" y="78"/>
                  </a:cubicBezTo>
                  <a:cubicBezTo>
                    <a:pt x="118" y="80"/>
                    <a:pt x="116" y="85"/>
                    <a:pt x="112" y="91"/>
                  </a:cubicBezTo>
                  <a:cubicBezTo>
                    <a:pt x="82" y="94"/>
                    <a:pt x="62" y="134"/>
                    <a:pt x="68" y="186"/>
                  </a:cubicBezTo>
                  <a:close/>
                  <a:moveTo>
                    <a:pt x="75" y="248"/>
                  </a:moveTo>
                  <a:cubicBezTo>
                    <a:pt x="76" y="246"/>
                    <a:pt x="77" y="244"/>
                    <a:pt x="78" y="242"/>
                  </a:cubicBezTo>
                  <a:cubicBezTo>
                    <a:pt x="68" y="238"/>
                    <a:pt x="58" y="231"/>
                    <a:pt x="48" y="232"/>
                  </a:cubicBezTo>
                  <a:cubicBezTo>
                    <a:pt x="30" y="233"/>
                    <a:pt x="15" y="246"/>
                    <a:pt x="13" y="264"/>
                  </a:cubicBezTo>
                  <a:cubicBezTo>
                    <a:pt x="11" y="286"/>
                    <a:pt x="15" y="309"/>
                    <a:pt x="18" y="331"/>
                  </a:cubicBezTo>
                  <a:cubicBezTo>
                    <a:pt x="19" y="337"/>
                    <a:pt x="24" y="344"/>
                    <a:pt x="28" y="350"/>
                  </a:cubicBezTo>
                  <a:cubicBezTo>
                    <a:pt x="30" y="352"/>
                    <a:pt x="34" y="352"/>
                    <a:pt x="35" y="352"/>
                  </a:cubicBezTo>
                  <a:cubicBezTo>
                    <a:pt x="42" y="362"/>
                    <a:pt x="48" y="371"/>
                    <a:pt x="56" y="383"/>
                  </a:cubicBezTo>
                  <a:cubicBezTo>
                    <a:pt x="62" y="364"/>
                    <a:pt x="66" y="350"/>
                    <a:pt x="72" y="331"/>
                  </a:cubicBezTo>
                  <a:cubicBezTo>
                    <a:pt x="63" y="332"/>
                    <a:pt x="54" y="332"/>
                    <a:pt x="45" y="333"/>
                  </a:cubicBezTo>
                  <a:cubicBezTo>
                    <a:pt x="45" y="330"/>
                    <a:pt x="46" y="326"/>
                    <a:pt x="46" y="321"/>
                  </a:cubicBezTo>
                  <a:cubicBezTo>
                    <a:pt x="39" y="322"/>
                    <a:pt x="32" y="323"/>
                    <a:pt x="25" y="324"/>
                  </a:cubicBezTo>
                  <a:cubicBezTo>
                    <a:pt x="22" y="292"/>
                    <a:pt x="43" y="311"/>
                    <a:pt x="50" y="309"/>
                  </a:cubicBezTo>
                  <a:cubicBezTo>
                    <a:pt x="55" y="304"/>
                    <a:pt x="57" y="301"/>
                    <a:pt x="60" y="299"/>
                  </a:cubicBezTo>
                  <a:cubicBezTo>
                    <a:pt x="64" y="294"/>
                    <a:pt x="68" y="290"/>
                    <a:pt x="72" y="286"/>
                  </a:cubicBezTo>
                  <a:cubicBezTo>
                    <a:pt x="66" y="285"/>
                    <a:pt x="60" y="283"/>
                    <a:pt x="54" y="282"/>
                  </a:cubicBezTo>
                  <a:cubicBezTo>
                    <a:pt x="52" y="282"/>
                    <a:pt x="49" y="283"/>
                    <a:pt x="49" y="283"/>
                  </a:cubicBezTo>
                  <a:cubicBezTo>
                    <a:pt x="43" y="276"/>
                    <a:pt x="36" y="271"/>
                    <a:pt x="33" y="264"/>
                  </a:cubicBezTo>
                  <a:cubicBezTo>
                    <a:pt x="26" y="250"/>
                    <a:pt x="40" y="247"/>
                    <a:pt x="54" y="258"/>
                  </a:cubicBezTo>
                  <a:cubicBezTo>
                    <a:pt x="62" y="254"/>
                    <a:pt x="68" y="251"/>
                    <a:pt x="75" y="248"/>
                  </a:cubicBezTo>
                  <a:close/>
                  <a:moveTo>
                    <a:pt x="493" y="392"/>
                  </a:moveTo>
                  <a:cubicBezTo>
                    <a:pt x="466" y="389"/>
                    <a:pt x="443" y="387"/>
                    <a:pt x="420" y="384"/>
                  </a:cubicBezTo>
                  <a:cubicBezTo>
                    <a:pt x="426" y="399"/>
                    <a:pt x="431" y="414"/>
                    <a:pt x="437" y="429"/>
                  </a:cubicBezTo>
                  <a:cubicBezTo>
                    <a:pt x="435" y="431"/>
                    <a:pt x="434" y="432"/>
                    <a:pt x="432" y="434"/>
                  </a:cubicBezTo>
                  <a:cubicBezTo>
                    <a:pt x="419" y="428"/>
                    <a:pt x="405" y="423"/>
                    <a:pt x="392" y="417"/>
                  </a:cubicBezTo>
                  <a:cubicBezTo>
                    <a:pt x="393" y="429"/>
                    <a:pt x="395" y="442"/>
                    <a:pt x="396" y="454"/>
                  </a:cubicBezTo>
                  <a:cubicBezTo>
                    <a:pt x="397" y="466"/>
                    <a:pt x="398" y="478"/>
                    <a:pt x="399" y="494"/>
                  </a:cubicBezTo>
                  <a:cubicBezTo>
                    <a:pt x="412" y="485"/>
                    <a:pt x="420" y="479"/>
                    <a:pt x="429" y="474"/>
                  </a:cubicBezTo>
                  <a:cubicBezTo>
                    <a:pt x="419" y="449"/>
                    <a:pt x="419" y="449"/>
                    <a:pt x="469" y="437"/>
                  </a:cubicBezTo>
                  <a:cubicBezTo>
                    <a:pt x="462" y="415"/>
                    <a:pt x="462" y="415"/>
                    <a:pt x="493" y="392"/>
                  </a:cubicBezTo>
                  <a:close/>
                  <a:moveTo>
                    <a:pt x="387" y="452"/>
                  </a:moveTo>
                  <a:cubicBezTo>
                    <a:pt x="389" y="412"/>
                    <a:pt x="354" y="352"/>
                    <a:pt x="326" y="345"/>
                  </a:cubicBezTo>
                  <a:cubicBezTo>
                    <a:pt x="323" y="375"/>
                    <a:pt x="356" y="435"/>
                    <a:pt x="387" y="452"/>
                  </a:cubicBezTo>
                  <a:close/>
                  <a:moveTo>
                    <a:pt x="428" y="425"/>
                  </a:moveTo>
                  <a:cubicBezTo>
                    <a:pt x="418" y="385"/>
                    <a:pt x="364" y="332"/>
                    <a:pt x="332" y="333"/>
                  </a:cubicBezTo>
                  <a:cubicBezTo>
                    <a:pt x="369" y="357"/>
                    <a:pt x="374" y="414"/>
                    <a:pt x="428" y="425"/>
                  </a:cubicBezTo>
                  <a:close/>
                  <a:moveTo>
                    <a:pt x="343" y="320"/>
                  </a:moveTo>
                  <a:cubicBezTo>
                    <a:pt x="380" y="347"/>
                    <a:pt x="412" y="384"/>
                    <a:pt x="468" y="384"/>
                  </a:cubicBezTo>
                  <a:cubicBezTo>
                    <a:pt x="437" y="335"/>
                    <a:pt x="385" y="337"/>
                    <a:pt x="343" y="320"/>
                  </a:cubicBezTo>
                  <a:close/>
                  <a:moveTo>
                    <a:pt x="251" y="322"/>
                  </a:moveTo>
                  <a:cubicBezTo>
                    <a:pt x="232" y="301"/>
                    <a:pt x="157" y="322"/>
                    <a:pt x="130" y="356"/>
                  </a:cubicBezTo>
                  <a:cubicBezTo>
                    <a:pt x="176" y="362"/>
                    <a:pt x="213" y="341"/>
                    <a:pt x="251" y="322"/>
                  </a:cubicBezTo>
                  <a:close/>
                  <a:moveTo>
                    <a:pt x="355" y="302"/>
                  </a:moveTo>
                  <a:cubicBezTo>
                    <a:pt x="421" y="315"/>
                    <a:pt x="469" y="312"/>
                    <a:pt x="482" y="296"/>
                  </a:cubicBezTo>
                  <a:cubicBezTo>
                    <a:pt x="453" y="276"/>
                    <a:pt x="384" y="278"/>
                    <a:pt x="355" y="302"/>
                  </a:cubicBezTo>
                  <a:close/>
                  <a:moveTo>
                    <a:pt x="208" y="459"/>
                  </a:moveTo>
                  <a:cubicBezTo>
                    <a:pt x="236" y="446"/>
                    <a:pt x="275" y="377"/>
                    <a:pt x="271" y="348"/>
                  </a:cubicBezTo>
                  <a:cubicBezTo>
                    <a:pt x="238" y="375"/>
                    <a:pt x="206" y="432"/>
                    <a:pt x="208" y="459"/>
                  </a:cubicBezTo>
                  <a:close/>
                  <a:moveTo>
                    <a:pt x="350" y="309"/>
                  </a:moveTo>
                  <a:cubicBezTo>
                    <a:pt x="350" y="311"/>
                    <a:pt x="350" y="313"/>
                    <a:pt x="349" y="315"/>
                  </a:cubicBezTo>
                  <a:cubicBezTo>
                    <a:pt x="392" y="327"/>
                    <a:pt x="434" y="339"/>
                    <a:pt x="476" y="351"/>
                  </a:cubicBezTo>
                  <a:cubicBezTo>
                    <a:pt x="471" y="326"/>
                    <a:pt x="458" y="317"/>
                    <a:pt x="438" y="316"/>
                  </a:cubicBezTo>
                  <a:cubicBezTo>
                    <a:pt x="421" y="315"/>
                    <a:pt x="405" y="313"/>
                    <a:pt x="388" y="312"/>
                  </a:cubicBezTo>
                  <a:cubicBezTo>
                    <a:pt x="376" y="311"/>
                    <a:pt x="363" y="310"/>
                    <a:pt x="350" y="309"/>
                  </a:cubicBezTo>
                  <a:close/>
                  <a:moveTo>
                    <a:pt x="456" y="207"/>
                  </a:moveTo>
                  <a:cubicBezTo>
                    <a:pt x="404" y="212"/>
                    <a:pt x="374" y="246"/>
                    <a:pt x="335" y="274"/>
                  </a:cubicBezTo>
                  <a:cubicBezTo>
                    <a:pt x="362" y="277"/>
                    <a:pt x="438" y="233"/>
                    <a:pt x="456" y="207"/>
                  </a:cubicBezTo>
                  <a:close/>
                  <a:moveTo>
                    <a:pt x="235" y="306"/>
                  </a:moveTo>
                  <a:cubicBezTo>
                    <a:pt x="220" y="281"/>
                    <a:pt x="163" y="279"/>
                    <a:pt x="124" y="303"/>
                  </a:cubicBezTo>
                  <a:cubicBezTo>
                    <a:pt x="161" y="315"/>
                    <a:pt x="198" y="316"/>
                    <a:pt x="235" y="306"/>
                  </a:cubicBezTo>
                  <a:close/>
                  <a:moveTo>
                    <a:pt x="143" y="209"/>
                  </a:moveTo>
                  <a:cubicBezTo>
                    <a:pt x="175" y="241"/>
                    <a:pt x="208" y="260"/>
                    <a:pt x="250" y="275"/>
                  </a:cubicBezTo>
                  <a:cubicBezTo>
                    <a:pt x="232" y="240"/>
                    <a:pt x="177" y="206"/>
                    <a:pt x="143" y="209"/>
                  </a:cubicBezTo>
                  <a:close/>
                  <a:moveTo>
                    <a:pt x="174" y="428"/>
                  </a:moveTo>
                  <a:cubicBezTo>
                    <a:pt x="210" y="421"/>
                    <a:pt x="252" y="377"/>
                    <a:pt x="261" y="336"/>
                  </a:cubicBezTo>
                  <a:cubicBezTo>
                    <a:pt x="233" y="370"/>
                    <a:pt x="188" y="382"/>
                    <a:pt x="174" y="428"/>
                  </a:cubicBezTo>
                  <a:close/>
                  <a:moveTo>
                    <a:pt x="354" y="286"/>
                  </a:moveTo>
                  <a:cubicBezTo>
                    <a:pt x="396" y="282"/>
                    <a:pt x="437" y="272"/>
                    <a:pt x="471" y="245"/>
                  </a:cubicBezTo>
                  <a:cubicBezTo>
                    <a:pt x="423" y="233"/>
                    <a:pt x="391" y="268"/>
                    <a:pt x="354" y="286"/>
                  </a:cubicBezTo>
                  <a:close/>
                  <a:moveTo>
                    <a:pt x="424" y="178"/>
                  </a:moveTo>
                  <a:cubicBezTo>
                    <a:pt x="384" y="196"/>
                    <a:pt x="351" y="221"/>
                    <a:pt x="334" y="263"/>
                  </a:cubicBezTo>
                  <a:cubicBezTo>
                    <a:pt x="368" y="239"/>
                    <a:pt x="405" y="219"/>
                    <a:pt x="424" y="178"/>
                  </a:cubicBezTo>
                  <a:close/>
                  <a:moveTo>
                    <a:pt x="298" y="478"/>
                  </a:moveTo>
                  <a:cubicBezTo>
                    <a:pt x="307" y="432"/>
                    <a:pt x="308" y="390"/>
                    <a:pt x="296" y="349"/>
                  </a:cubicBezTo>
                  <a:cubicBezTo>
                    <a:pt x="289" y="391"/>
                    <a:pt x="270" y="432"/>
                    <a:pt x="298" y="478"/>
                  </a:cubicBezTo>
                  <a:close/>
                  <a:moveTo>
                    <a:pt x="291" y="244"/>
                  </a:moveTo>
                  <a:cubicBezTo>
                    <a:pt x="291" y="205"/>
                    <a:pt x="322" y="165"/>
                    <a:pt x="289" y="123"/>
                  </a:cubicBezTo>
                  <a:cubicBezTo>
                    <a:pt x="274" y="165"/>
                    <a:pt x="278" y="204"/>
                    <a:pt x="291" y="244"/>
                  </a:cubicBezTo>
                  <a:close/>
                  <a:moveTo>
                    <a:pt x="205" y="145"/>
                  </a:moveTo>
                  <a:cubicBezTo>
                    <a:pt x="210" y="187"/>
                    <a:pt x="232" y="219"/>
                    <a:pt x="264" y="246"/>
                  </a:cubicBezTo>
                  <a:cubicBezTo>
                    <a:pt x="251" y="209"/>
                    <a:pt x="243" y="169"/>
                    <a:pt x="205" y="145"/>
                  </a:cubicBezTo>
                  <a:close/>
                  <a:moveTo>
                    <a:pt x="235" y="288"/>
                  </a:moveTo>
                  <a:cubicBezTo>
                    <a:pt x="236" y="286"/>
                    <a:pt x="237" y="283"/>
                    <a:pt x="237" y="280"/>
                  </a:cubicBezTo>
                  <a:cubicBezTo>
                    <a:pt x="203" y="254"/>
                    <a:pt x="165" y="246"/>
                    <a:pt x="124" y="254"/>
                  </a:cubicBezTo>
                  <a:cubicBezTo>
                    <a:pt x="123" y="256"/>
                    <a:pt x="123" y="259"/>
                    <a:pt x="122" y="261"/>
                  </a:cubicBezTo>
                  <a:cubicBezTo>
                    <a:pt x="160" y="270"/>
                    <a:pt x="197" y="279"/>
                    <a:pt x="235" y="288"/>
                  </a:cubicBezTo>
                  <a:close/>
                  <a:moveTo>
                    <a:pt x="151" y="399"/>
                  </a:moveTo>
                  <a:cubicBezTo>
                    <a:pt x="194" y="389"/>
                    <a:pt x="225" y="361"/>
                    <a:pt x="254" y="332"/>
                  </a:cubicBezTo>
                  <a:cubicBezTo>
                    <a:pt x="213" y="344"/>
                    <a:pt x="176" y="362"/>
                    <a:pt x="151" y="399"/>
                  </a:cubicBezTo>
                  <a:close/>
                  <a:moveTo>
                    <a:pt x="376" y="150"/>
                  </a:moveTo>
                  <a:cubicBezTo>
                    <a:pt x="349" y="175"/>
                    <a:pt x="330" y="204"/>
                    <a:pt x="319" y="239"/>
                  </a:cubicBezTo>
                  <a:cubicBezTo>
                    <a:pt x="318" y="243"/>
                    <a:pt x="321" y="248"/>
                    <a:pt x="322" y="257"/>
                  </a:cubicBezTo>
                  <a:cubicBezTo>
                    <a:pt x="350" y="222"/>
                    <a:pt x="369" y="190"/>
                    <a:pt x="376" y="150"/>
                  </a:cubicBezTo>
                  <a:close/>
                  <a:moveTo>
                    <a:pt x="332" y="465"/>
                  </a:moveTo>
                  <a:cubicBezTo>
                    <a:pt x="343" y="433"/>
                    <a:pt x="329" y="364"/>
                    <a:pt x="306" y="348"/>
                  </a:cubicBezTo>
                  <a:cubicBezTo>
                    <a:pt x="315" y="388"/>
                    <a:pt x="302" y="431"/>
                    <a:pt x="332" y="465"/>
                  </a:cubicBezTo>
                  <a:close/>
                  <a:moveTo>
                    <a:pt x="252" y="262"/>
                  </a:moveTo>
                  <a:cubicBezTo>
                    <a:pt x="253" y="261"/>
                    <a:pt x="254" y="260"/>
                    <a:pt x="255" y="258"/>
                  </a:cubicBezTo>
                  <a:cubicBezTo>
                    <a:pt x="234" y="220"/>
                    <a:pt x="198" y="177"/>
                    <a:pt x="157" y="179"/>
                  </a:cubicBezTo>
                  <a:cubicBezTo>
                    <a:pt x="191" y="208"/>
                    <a:pt x="221" y="235"/>
                    <a:pt x="252" y="262"/>
                  </a:cubicBezTo>
                  <a:close/>
                  <a:moveTo>
                    <a:pt x="330" y="136"/>
                  </a:moveTo>
                  <a:cubicBezTo>
                    <a:pt x="311" y="170"/>
                    <a:pt x="298" y="206"/>
                    <a:pt x="304" y="247"/>
                  </a:cubicBezTo>
                  <a:cubicBezTo>
                    <a:pt x="325" y="213"/>
                    <a:pt x="334" y="176"/>
                    <a:pt x="330" y="136"/>
                  </a:cubicBezTo>
                  <a:close/>
                  <a:moveTo>
                    <a:pt x="254" y="132"/>
                  </a:moveTo>
                  <a:cubicBezTo>
                    <a:pt x="243" y="161"/>
                    <a:pt x="258" y="225"/>
                    <a:pt x="280" y="246"/>
                  </a:cubicBezTo>
                  <a:cubicBezTo>
                    <a:pt x="274" y="206"/>
                    <a:pt x="276" y="167"/>
                    <a:pt x="254" y="132"/>
                  </a:cubicBezTo>
                  <a:close/>
                  <a:moveTo>
                    <a:pt x="288" y="353"/>
                  </a:moveTo>
                  <a:cubicBezTo>
                    <a:pt x="286" y="352"/>
                    <a:pt x="283" y="352"/>
                    <a:pt x="281" y="351"/>
                  </a:cubicBezTo>
                  <a:cubicBezTo>
                    <a:pt x="269" y="388"/>
                    <a:pt x="245" y="423"/>
                    <a:pt x="258" y="466"/>
                  </a:cubicBezTo>
                  <a:cubicBezTo>
                    <a:pt x="261" y="466"/>
                    <a:pt x="263" y="467"/>
                    <a:pt x="265" y="467"/>
                  </a:cubicBezTo>
                  <a:cubicBezTo>
                    <a:pt x="273" y="429"/>
                    <a:pt x="280" y="391"/>
                    <a:pt x="288" y="353"/>
                  </a:cubicBezTo>
                  <a:close/>
                  <a:moveTo>
                    <a:pt x="70" y="204"/>
                  </a:moveTo>
                  <a:cubicBezTo>
                    <a:pt x="77" y="215"/>
                    <a:pt x="84" y="226"/>
                    <a:pt x="91" y="236"/>
                  </a:cubicBezTo>
                  <a:cubicBezTo>
                    <a:pt x="94" y="235"/>
                    <a:pt x="96" y="235"/>
                    <a:pt x="98" y="234"/>
                  </a:cubicBezTo>
                  <a:cubicBezTo>
                    <a:pt x="97" y="221"/>
                    <a:pt x="95" y="209"/>
                    <a:pt x="93" y="196"/>
                  </a:cubicBezTo>
                  <a:cubicBezTo>
                    <a:pt x="85" y="199"/>
                    <a:pt x="79" y="201"/>
                    <a:pt x="70" y="204"/>
                  </a:cubicBezTo>
                  <a:close/>
                  <a:moveTo>
                    <a:pt x="486" y="203"/>
                  </a:moveTo>
                  <a:cubicBezTo>
                    <a:pt x="485" y="206"/>
                    <a:pt x="483" y="209"/>
                    <a:pt x="482" y="212"/>
                  </a:cubicBezTo>
                  <a:cubicBezTo>
                    <a:pt x="491" y="217"/>
                    <a:pt x="500" y="223"/>
                    <a:pt x="508" y="228"/>
                  </a:cubicBezTo>
                  <a:cubicBezTo>
                    <a:pt x="513" y="222"/>
                    <a:pt x="518" y="218"/>
                    <a:pt x="524" y="211"/>
                  </a:cubicBezTo>
                  <a:cubicBezTo>
                    <a:pt x="510" y="208"/>
                    <a:pt x="498" y="206"/>
                    <a:pt x="486" y="203"/>
                  </a:cubicBezTo>
                  <a:close/>
                  <a:moveTo>
                    <a:pt x="473" y="382"/>
                  </a:moveTo>
                  <a:cubicBezTo>
                    <a:pt x="486" y="381"/>
                    <a:pt x="496" y="381"/>
                    <a:pt x="505" y="380"/>
                  </a:cubicBezTo>
                  <a:cubicBezTo>
                    <a:pt x="505" y="378"/>
                    <a:pt x="505" y="376"/>
                    <a:pt x="505" y="374"/>
                  </a:cubicBezTo>
                  <a:cubicBezTo>
                    <a:pt x="499" y="369"/>
                    <a:pt x="492" y="365"/>
                    <a:pt x="483" y="359"/>
                  </a:cubicBezTo>
                  <a:cubicBezTo>
                    <a:pt x="480" y="367"/>
                    <a:pt x="477" y="373"/>
                    <a:pt x="473" y="3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928938" y="3313113"/>
              <a:ext cx="1066800" cy="550863"/>
            </a:xfrm>
            <a:custGeom>
              <a:avLst/>
              <a:gdLst>
                <a:gd name="T0" fmla="*/ 42 w 283"/>
                <a:gd name="T1" fmla="*/ 59 h 146"/>
                <a:gd name="T2" fmla="*/ 36 w 283"/>
                <a:gd name="T3" fmla="*/ 105 h 146"/>
                <a:gd name="T4" fmla="*/ 3 w 283"/>
                <a:gd name="T5" fmla="*/ 77 h 146"/>
                <a:gd name="T6" fmla="*/ 5 w 283"/>
                <a:gd name="T7" fmla="*/ 53 h 146"/>
                <a:gd name="T8" fmla="*/ 25 w 283"/>
                <a:gd name="T9" fmla="*/ 22 h 146"/>
                <a:gd name="T10" fmla="*/ 68 w 283"/>
                <a:gd name="T11" fmla="*/ 0 h 146"/>
                <a:gd name="T12" fmla="*/ 117 w 283"/>
                <a:gd name="T13" fmla="*/ 17 h 146"/>
                <a:gd name="T14" fmla="*/ 148 w 283"/>
                <a:gd name="T15" fmla="*/ 40 h 146"/>
                <a:gd name="T16" fmla="*/ 140 w 283"/>
                <a:gd name="T17" fmla="*/ 59 h 146"/>
                <a:gd name="T18" fmla="*/ 145 w 283"/>
                <a:gd name="T19" fmla="*/ 62 h 146"/>
                <a:gd name="T20" fmla="*/ 155 w 283"/>
                <a:gd name="T21" fmla="*/ 45 h 146"/>
                <a:gd name="T22" fmla="*/ 197 w 283"/>
                <a:gd name="T23" fmla="*/ 40 h 146"/>
                <a:gd name="T24" fmla="*/ 208 w 283"/>
                <a:gd name="T25" fmla="*/ 45 h 146"/>
                <a:gd name="T26" fmla="*/ 267 w 283"/>
                <a:gd name="T27" fmla="*/ 41 h 146"/>
                <a:gd name="T28" fmla="*/ 271 w 283"/>
                <a:gd name="T29" fmla="*/ 44 h 146"/>
                <a:gd name="T30" fmla="*/ 263 w 283"/>
                <a:gd name="T31" fmla="*/ 57 h 146"/>
                <a:gd name="T32" fmla="*/ 250 w 283"/>
                <a:gd name="T33" fmla="*/ 69 h 146"/>
                <a:gd name="T34" fmla="*/ 249 w 283"/>
                <a:gd name="T35" fmla="*/ 97 h 146"/>
                <a:gd name="T36" fmla="*/ 283 w 283"/>
                <a:gd name="T37" fmla="*/ 102 h 146"/>
                <a:gd name="T38" fmla="*/ 273 w 283"/>
                <a:gd name="T39" fmla="*/ 117 h 146"/>
                <a:gd name="T40" fmla="*/ 274 w 283"/>
                <a:gd name="T41" fmla="*/ 139 h 146"/>
                <a:gd name="T42" fmla="*/ 215 w 283"/>
                <a:gd name="T43" fmla="*/ 146 h 146"/>
                <a:gd name="T44" fmla="*/ 232 w 283"/>
                <a:gd name="T45" fmla="*/ 109 h 146"/>
                <a:gd name="T46" fmla="*/ 226 w 283"/>
                <a:gd name="T47" fmla="*/ 103 h 146"/>
                <a:gd name="T48" fmla="*/ 164 w 283"/>
                <a:gd name="T49" fmla="*/ 141 h 146"/>
                <a:gd name="T50" fmla="*/ 183 w 283"/>
                <a:gd name="T51" fmla="*/ 79 h 146"/>
                <a:gd name="T52" fmla="*/ 177 w 283"/>
                <a:gd name="T53" fmla="*/ 74 h 146"/>
                <a:gd name="T54" fmla="*/ 133 w 283"/>
                <a:gd name="T55" fmla="*/ 118 h 146"/>
                <a:gd name="T56" fmla="*/ 133 w 283"/>
                <a:gd name="T57" fmla="*/ 62 h 146"/>
                <a:gd name="T58" fmla="*/ 129 w 283"/>
                <a:gd name="T59" fmla="*/ 59 h 146"/>
                <a:gd name="T60" fmla="*/ 106 w 283"/>
                <a:gd name="T61" fmla="*/ 92 h 146"/>
                <a:gd name="T62" fmla="*/ 88 w 283"/>
                <a:gd name="T63" fmla="*/ 54 h 146"/>
                <a:gd name="T64" fmla="*/ 83 w 283"/>
                <a:gd name="T65" fmla="*/ 53 h 146"/>
                <a:gd name="T66" fmla="*/ 68 w 283"/>
                <a:gd name="T67" fmla="*/ 93 h 146"/>
                <a:gd name="T68" fmla="*/ 48 w 283"/>
                <a:gd name="T69" fmla="*/ 58 h 146"/>
                <a:gd name="T70" fmla="*/ 42 w 283"/>
                <a:gd name="T71" fmla="*/ 5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3" h="146">
                  <a:moveTo>
                    <a:pt x="42" y="59"/>
                  </a:moveTo>
                  <a:cubicBezTo>
                    <a:pt x="40" y="75"/>
                    <a:pt x="38" y="90"/>
                    <a:pt x="36" y="105"/>
                  </a:cubicBezTo>
                  <a:cubicBezTo>
                    <a:pt x="25" y="96"/>
                    <a:pt x="12" y="88"/>
                    <a:pt x="3" y="77"/>
                  </a:cubicBezTo>
                  <a:cubicBezTo>
                    <a:pt x="0" y="72"/>
                    <a:pt x="2" y="60"/>
                    <a:pt x="5" y="53"/>
                  </a:cubicBezTo>
                  <a:cubicBezTo>
                    <a:pt x="10" y="42"/>
                    <a:pt x="19" y="33"/>
                    <a:pt x="25" y="22"/>
                  </a:cubicBezTo>
                  <a:cubicBezTo>
                    <a:pt x="39" y="16"/>
                    <a:pt x="68" y="39"/>
                    <a:pt x="68" y="0"/>
                  </a:cubicBezTo>
                  <a:cubicBezTo>
                    <a:pt x="105" y="33"/>
                    <a:pt x="105" y="33"/>
                    <a:pt x="117" y="17"/>
                  </a:cubicBezTo>
                  <a:cubicBezTo>
                    <a:pt x="127" y="24"/>
                    <a:pt x="136" y="31"/>
                    <a:pt x="148" y="40"/>
                  </a:cubicBezTo>
                  <a:cubicBezTo>
                    <a:pt x="147" y="43"/>
                    <a:pt x="143" y="51"/>
                    <a:pt x="140" y="59"/>
                  </a:cubicBezTo>
                  <a:cubicBezTo>
                    <a:pt x="141" y="60"/>
                    <a:pt x="143" y="61"/>
                    <a:pt x="145" y="62"/>
                  </a:cubicBezTo>
                  <a:cubicBezTo>
                    <a:pt x="148" y="55"/>
                    <a:pt x="152" y="49"/>
                    <a:pt x="155" y="45"/>
                  </a:cubicBezTo>
                  <a:cubicBezTo>
                    <a:pt x="170" y="43"/>
                    <a:pt x="183" y="41"/>
                    <a:pt x="197" y="40"/>
                  </a:cubicBezTo>
                  <a:cubicBezTo>
                    <a:pt x="201" y="40"/>
                    <a:pt x="206" y="42"/>
                    <a:pt x="208" y="45"/>
                  </a:cubicBezTo>
                  <a:cubicBezTo>
                    <a:pt x="227" y="70"/>
                    <a:pt x="249" y="69"/>
                    <a:pt x="267" y="41"/>
                  </a:cubicBezTo>
                  <a:cubicBezTo>
                    <a:pt x="268" y="42"/>
                    <a:pt x="269" y="43"/>
                    <a:pt x="271" y="44"/>
                  </a:cubicBezTo>
                  <a:cubicBezTo>
                    <a:pt x="268" y="48"/>
                    <a:pt x="266" y="53"/>
                    <a:pt x="263" y="57"/>
                  </a:cubicBezTo>
                  <a:cubicBezTo>
                    <a:pt x="259" y="61"/>
                    <a:pt x="251" y="64"/>
                    <a:pt x="250" y="69"/>
                  </a:cubicBezTo>
                  <a:cubicBezTo>
                    <a:pt x="247" y="78"/>
                    <a:pt x="245" y="94"/>
                    <a:pt x="249" y="97"/>
                  </a:cubicBezTo>
                  <a:cubicBezTo>
                    <a:pt x="257" y="102"/>
                    <a:pt x="271" y="101"/>
                    <a:pt x="283" y="102"/>
                  </a:cubicBezTo>
                  <a:cubicBezTo>
                    <a:pt x="281" y="105"/>
                    <a:pt x="275" y="110"/>
                    <a:pt x="273" y="117"/>
                  </a:cubicBezTo>
                  <a:cubicBezTo>
                    <a:pt x="271" y="123"/>
                    <a:pt x="273" y="131"/>
                    <a:pt x="274" y="139"/>
                  </a:cubicBezTo>
                  <a:cubicBezTo>
                    <a:pt x="255" y="141"/>
                    <a:pt x="235" y="144"/>
                    <a:pt x="215" y="146"/>
                  </a:cubicBezTo>
                  <a:cubicBezTo>
                    <a:pt x="220" y="134"/>
                    <a:pt x="226" y="122"/>
                    <a:pt x="232" y="109"/>
                  </a:cubicBezTo>
                  <a:cubicBezTo>
                    <a:pt x="230" y="107"/>
                    <a:pt x="228" y="105"/>
                    <a:pt x="226" y="103"/>
                  </a:cubicBezTo>
                  <a:cubicBezTo>
                    <a:pt x="206" y="116"/>
                    <a:pt x="185" y="128"/>
                    <a:pt x="164" y="141"/>
                  </a:cubicBezTo>
                  <a:cubicBezTo>
                    <a:pt x="170" y="121"/>
                    <a:pt x="177" y="100"/>
                    <a:pt x="183" y="79"/>
                  </a:cubicBezTo>
                  <a:cubicBezTo>
                    <a:pt x="181" y="77"/>
                    <a:pt x="179" y="76"/>
                    <a:pt x="177" y="74"/>
                  </a:cubicBezTo>
                  <a:cubicBezTo>
                    <a:pt x="162" y="89"/>
                    <a:pt x="147" y="104"/>
                    <a:pt x="133" y="118"/>
                  </a:cubicBezTo>
                  <a:cubicBezTo>
                    <a:pt x="133" y="100"/>
                    <a:pt x="133" y="81"/>
                    <a:pt x="133" y="62"/>
                  </a:cubicBezTo>
                  <a:cubicBezTo>
                    <a:pt x="132" y="61"/>
                    <a:pt x="131" y="60"/>
                    <a:pt x="129" y="59"/>
                  </a:cubicBezTo>
                  <a:cubicBezTo>
                    <a:pt x="122" y="70"/>
                    <a:pt x="114" y="80"/>
                    <a:pt x="106" y="92"/>
                  </a:cubicBezTo>
                  <a:cubicBezTo>
                    <a:pt x="100" y="79"/>
                    <a:pt x="94" y="66"/>
                    <a:pt x="88" y="54"/>
                  </a:cubicBezTo>
                  <a:cubicBezTo>
                    <a:pt x="86" y="53"/>
                    <a:pt x="84" y="53"/>
                    <a:pt x="83" y="53"/>
                  </a:cubicBezTo>
                  <a:cubicBezTo>
                    <a:pt x="78" y="66"/>
                    <a:pt x="73" y="79"/>
                    <a:pt x="68" y="93"/>
                  </a:cubicBezTo>
                  <a:cubicBezTo>
                    <a:pt x="61" y="82"/>
                    <a:pt x="54" y="70"/>
                    <a:pt x="48" y="58"/>
                  </a:cubicBezTo>
                  <a:cubicBezTo>
                    <a:pt x="46" y="58"/>
                    <a:pt x="44" y="59"/>
                    <a:pt x="42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560638" y="4591051"/>
              <a:ext cx="1077913" cy="606425"/>
            </a:xfrm>
            <a:custGeom>
              <a:avLst/>
              <a:gdLst>
                <a:gd name="T0" fmla="*/ 237 w 286"/>
                <a:gd name="T1" fmla="*/ 24 h 161"/>
                <a:gd name="T2" fmla="*/ 277 w 286"/>
                <a:gd name="T3" fmla="*/ 61 h 161"/>
                <a:gd name="T4" fmla="*/ 274 w 286"/>
                <a:gd name="T5" fmla="*/ 90 h 161"/>
                <a:gd name="T6" fmla="*/ 262 w 286"/>
                <a:gd name="T7" fmla="*/ 135 h 161"/>
                <a:gd name="T8" fmla="*/ 230 w 286"/>
                <a:gd name="T9" fmla="*/ 117 h 161"/>
                <a:gd name="T10" fmla="*/ 209 w 286"/>
                <a:gd name="T11" fmla="*/ 126 h 161"/>
                <a:gd name="T12" fmla="*/ 200 w 286"/>
                <a:gd name="T13" fmla="*/ 161 h 161"/>
                <a:gd name="T14" fmla="*/ 186 w 286"/>
                <a:gd name="T15" fmla="*/ 124 h 161"/>
                <a:gd name="T16" fmla="*/ 154 w 286"/>
                <a:gd name="T17" fmla="*/ 122 h 161"/>
                <a:gd name="T18" fmla="*/ 148 w 286"/>
                <a:gd name="T19" fmla="*/ 128 h 161"/>
                <a:gd name="T20" fmla="*/ 139 w 286"/>
                <a:gd name="T21" fmla="*/ 89 h 161"/>
                <a:gd name="T22" fmla="*/ 103 w 286"/>
                <a:gd name="T23" fmla="*/ 95 h 161"/>
                <a:gd name="T24" fmla="*/ 84 w 286"/>
                <a:gd name="T25" fmla="*/ 125 h 161"/>
                <a:gd name="T26" fmla="*/ 77 w 286"/>
                <a:gd name="T27" fmla="*/ 121 h 161"/>
                <a:gd name="T28" fmla="*/ 68 w 286"/>
                <a:gd name="T29" fmla="*/ 96 h 161"/>
                <a:gd name="T30" fmla="*/ 47 w 286"/>
                <a:gd name="T31" fmla="*/ 80 h 161"/>
                <a:gd name="T32" fmla="*/ 30 w 286"/>
                <a:gd name="T33" fmla="*/ 65 h 161"/>
                <a:gd name="T34" fmla="*/ 9 w 286"/>
                <a:gd name="T35" fmla="*/ 41 h 161"/>
                <a:gd name="T36" fmla="*/ 0 w 286"/>
                <a:gd name="T37" fmla="*/ 43 h 161"/>
                <a:gd name="T38" fmla="*/ 4 w 286"/>
                <a:gd name="T39" fmla="*/ 30 h 161"/>
                <a:gd name="T40" fmla="*/ 5 w 286"/>
                <a:gd name="T41" fmla="*/ 19 h 161"/>
                <a:gd name="T42" fmla="*/ 72 w 286"/>
                <a:gd name="T43" fmla="*/ 0 h 161"/>
                <a:gd name="T44" fmla="*/ 57 w 286"/>
                <a:gd name="T45" fmla="*/ 41 h 161"/>
                <a:gd name="T46" fmla="*/ 96 w 286"/>
                <a:gd name="T47" fmla="*/ 28 h 161"/>
                <a:gd name="T48" fmla="*/ 92 w 286"/>
                <a:gd name="T49" fmla="*/ 69 h 161"/>
                <a:gd name="T50" fmla="*/ 98 w 286"/>
                <a:gd name="T51" fmla="*/ 73 h 161"/>
                <a:gd name="T52" fmla="*/ 140 w 286"/>
                <a:gd name="T53" fmla="*/ 36 h 161"/>
                <a:gd name="T54" fmla="*/ 148 w 286"/>
                <a:gd name="T55" fmla="*/ 85 h 161"/>
                <a:gd name="T56" fmla="*/ 154 w 286"/>
                <a:gd name="T57" fmla="*/ 85 h 161"/>
                <a:gd name="T58" fmla="*/ 170 w 286"/>
                <a:gd name="T59" fmla="*/ 48 h 161"/>
                <a:gd name="T60" fmla="*/ 190 w 286"/>
                <a:gd name="T61" fmla="*/ 92 h 161"/>
                <a:gd name="T62" fmla="*/ 196 w 286"/>
                <a:gd name="T63" fmla="*/ 91 h 161"/>
                <a:gd name="T64" fmla="*/ 205 w 286"/>
                <a:gd name="T65" fmla="*/ 46 h 161"/>
                <a:gd name="T66" fmla="*/ 227 w 286"/>
                <a:gd name="T67" fmla="*/ 80 h 161"/>
                <a:gd name="T68" fmla="*/ 233 w 286"/>
                <a:gd name="T69" fmla="*/ 78 h 161"/>
                <a:gd name="T70" fmla="*/ 237 w 286"/>
                <a:gd name="T71" fmla="*/ 2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6" h="161">
                  <a:moveTo>
                    <a:pt x="237" y="24"/>
                  </a:moveTo>
                  <a:cubicBezTo>
                    <a:pt x="250" y="36"/>
                    <a:pt x="264" y="48"/>
                    <a:pt x="277" y="61"/>
                  </a:cubicBezTo>
                  <a:cubicBezTo>
                    <a:pt x="286" y="69"/>
                    <a:pt x="284" y="85"/>
                    <a:pt x="274" y="90"/>
                  </a:cubicBezTo>
                  <a:cubicBezTo>
                    <a:pt x="247" y="103"/>
                    <a:pt x="245" y="112"/>
                    <a:pt x="262" y="135"/>
                  </a:cubicBezTo>
                  <a:cubicBezTo>
                    <a:pt x="251" y="129"/>
                    <a:pt x="240" y="123"/>
                    <a:pt x="230" y="117"/>
                  </a:cubicBezTo>
                  <a:cubicBezTo>
                    <a:pt x="219" y="111"/>
                    <a:pt x="212" y="114"/>
                    <a:pt x="209" y="126"/>
                  </a:cubicBezTo>
                  <a:cubicBezTo>
                    <a:pt x="206" y="137"/>
                    <a:pt x="203" y="149"/>
                    <a:pt x="200" y="161"/>
                  </a:cubicBezTo>
                  <a:cubicBezTo>
                    <a:pt x="196" y="148"/>
                    <a:pt x="192" y="135"/>
                    <a:pt x="186" y="124"/>
                  </a:cubicBezTo>
                  <a:cubicBezTo>
                    <a:pt x="176" y="102"/>
                    <a:pt x="169" y="102"/>
                    <a:pt x="154" y="122"/>
                  </a:cubicBezTo>
                  <a:cubicBezTo>
                    <a:pt x="153" y="123"/>
                    <a:pt x="152" y="124"/>
                    <a:pt x="148" y="128"/>
                  </a:cubicBezTo>
                  <a:cubicBezTo>
                    <a:pt x="145" y="113"/>
                    <a:pt x="142" y="101"/>
                    <a:pt x="139" y="89"/>
                  </a:cubicBezTo>
                  <a:cubicBezTo>
                    <a:pt x="131" y="98"/>
                    <a:pt x="120" y="102"/>
                    <a:pt x="103" y="95"/>
                  </a:cubicBezTo>
                  <a:cubicBezTo>
                    <a:pt x="91" y="91"/>
                    <a:pt x="70" y="96"/>
                    <a:pt x="84" y="125"/>
                  </a:cubicBezTo>
                  <a:cubicBezTo>
                    <a:pt x="82" y="124"/>
                    <a:pt x="79" y="123"/>
                    <a:pt x="77" y="121"/>
                  </a:cubicBezTo>
                  <a:cubicBezTo>
                    <a:pt x="74" y="113"/>
                    <a:pt x="68" y="104"/>
                    <a:pt x="68" y="96"/>
                  </a:cubicBezTo>
                  <a:cubicBezTo>
                    <a:pt x="67" y="81"/>
                    <a:pt x="63" y="75"/>
                    <a:pt x="47" y="80"/>
                  </a:cubicBezTo>
                  <a:cubicBezTo>
                    <a:pt x="34" y="84"/>
                    <a:pt x="26" y="75"/>
                    <a:pt x="30" y="65"/>
                  </a:cubicBezTo>
                  <a:cubicBezTo>
                    <a:pt x="37" y="46"/>
                    <a:pt x="29" y="37"/>
                    <a:pt x="9" y="41"/>
                  </a:cubicBezTo>
                  <a:cubicBezTo>
                    <a:pt x="7" y="41"/>
                    <a:pt x="5" y="42"/>
                    <a:pt x="0" y="43"/>
                  </a:cubicBezTo>
                  <a:cubicBezTo>
                    <a:pt x="2" y="37"/>
                    <a:pt x="3" y="34"/>
                    <a:pt x="4" y="30"/>
                  </a:cubicBezTo>
                  <a:cubicBezTo>
                    <a:pt x="4" y="26"/>
                    <a:pt x="5" y="22"/>
                    <a:pt x="5" y="19"/>
                  </a:cubicBezTo>
                  <a:cubicBezTo>
                    <a:pt x="28" y="13"/>
                    <a:pt x="50" y="6"/>
                    <a:pt x="72" y="0"/>
                  </a:cubicBezTo>
                  <a:cubicBezTo>
                    <a:pt x="68" y="12"/>
                    <a:pt x="63" y="24"/>
                    <a:pt x="57" y="41"/>
                  </a:cubicBezTo>
                  <a:cubicBezTo>
                    <a:pt x="73" y="36"/>
                    <a:pt x="84" y="32"/>
                    <a:pt x="96" y="28"/>
                  </a:cubicBezTo>
                  <a:cubicBezTo>
                    <a:pt x="95" y="43"/>
                    <a:pt x="94" y="56"/>
                    <a:pt x="92" y="69"/>
                  </a:cubicBezTo>
                  <a:cubicBezTo>
                    <a:pt x="94" y="70"/>
                    <a:pt x="96" y="71"/>
                    <a:pt x="98" y="73"/>
                  </a:cubicBezTo>
                  <a:cubicBezTo>
                    <a:pt x="112" y="60"/>
                    <a:pt x="126" y="48"/>
                    <a:pt x="140" y="36"/>
                  </a:cubicBezTo>
                  <a:cubicBezTo>
                    <a:pt x="143" y="52"/>
                    <a:pt x="145" y="68"/>
                    <a:pt x="148" y="85"/>
                  </a:cubicBezTo>
                  <a:cubicBezTo>
                    <a:pt x="150" y="85"/>
                    <a:pt x="152" y="85"/>
                    <a:pt x="154" y="85"/>
                  </a:cubicBezTo>
                  <a:cubicBezTo>
                    <a:pt x="160" y="73"/>
                    <a:pt x="165" y="61"/>
                    <a:pt x="170" y="48"/>
                  </a:cubicBezTo>
                  <a:cubicBezTo>
                    <a:pt x="177" y="63"/>
                    <a:pt x="183" y="78"/>
                    <a:pt x="190" y="92"/>
                  </a:cubicBezTo>
                  <a:cubicBezTo>
                    <a:pt x="192" y="92"/>
                    <a:pt x="194" y="92"/>
                    <a:pt x="196" y="91"/>
                  </a:cubicBezTo>
                  <a:cubicBezTo>
                    <a:pt x="198" y="77"/>
                    <a:pt x="201" y="63"/>
                    <a:pt x="205" y="46"/>
                  </a:cubicBezTo>
                  <a:cubicBezTo>
                    <a:pt x="213" y="59"/>
                    <a:pt x="220" y="69"/>
                    <a:pt x="227" y="80"/>
                  </a:cubicBezTo>
                  <a:cubicBezTo>
                    <a:pt x="229" y="79"/>
                    <a:pt x="231" y="79"/>
                    <a:pt x="233" y="78"/>
                  </a:cubicBezTo>
                  <a:cubicBezTo>
                    <a:pt x="235" y="60"/>
                    <a:pt x="236" y="41"/>
                    <a:pt x="237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3825876" y="3878263"/>
              <a:ext cx="561975" cy="619125"/>
            </a:xfrm>
            <a:custGeom>
              <a:avLst/>
              <a:gdLst>
                <a:gd name="T0" fmla="*/ 97 w 149"/>
                <a:gd name="T1" fmla="*/ 120 h 164"/>
                <a:gd name="T2" fmla="*/ 81 w 149"/>
                <a:gd name="T3" fmla="*/ 120 h 164"/>
                <a:gd name="T4" fmla="*/ 53 w 149"/>
                <a:gd name="T5" fmla="*/ 150 h 164"/>
                <a:gd name="T6" fmla="*/ 21 w 149"/>
                <a:gd name="T7" fmla="*/ 105 h 164"/>
                <a:gd name="T8" fmla="*/ 51 w 149"/>
                <a:gd name="T9" fmla="*/ 92 h 164"/>
                <a:gd name="T10" fmla="*/ 52 w 149"/>
                <a:gd name="T11" fmla="*/ 85 h 164"/>
                <a:gd name="T12" fmla="*/ 0 w 149"/>
                <a:gd name="T13" fmla="*/ 63 h 164"/>
                <a:gd name="T14" fmla="*/ 42 w 149"/>
                <a:gd name="T15" fmla="*/ 37 h 164"/>
                <a:gd name="T16" fmla="*/ 41 w 149"/>
                <a:gd name="T17" fmla="*/ 30 h 164"/>
                <a:gd name="T18" fmla="*/ 1 w 149"/>
                <a:gd name="T19" fmla="*/ 24 h 164"/>
                <a:gd name="T20" fmla="*/ 21 w 149"/>
                <a:gd name="T21" fmla="*/ 2 h 164"/>
                <a:gd name="T22" fmla="*/ 35 w 149"/>
                <a:gd name="T23" fmla="*/ 3 h 164"/>
                <a:gd name="T24" fmla="*/ 82 w 149"/>
                <a:gd name="T25" fmla="*/ 13 h 164"/>
                <a:gd name="T26" fmla="*/ 77 w 149"/>
                <a:gd name="T27" fmla="*/ 53 h 164"/>
                <a:gd name="T28" fmla="*/ 119 w 149"/>
                <a:gd name="T29" fmla="*/ 71 h 164"/>
                <a:gd name="T30" fmla="*/ 89 w 149"/>
                <a:gd name="T31" fmla="*/ 75 h 164"/>
                <a:gd name="T32" fmla="*/ 109 w 149"/>
                <a:gd name="T33" fmla="*/ 84 h 164"/>
                <a:gd name="T34" fmla="*/ 124 w 149"/>
                <a:gd name="T35" fmla="*/ 75 h 164"/>
                <a:gd name="T36" fmla="*/ 116 w 149"/>
                <a:gd name="T37" fmla="*/ 62 h 164"/>
                <a:gd name="T38" fmla="*/ 92 w 149"/>
                <a:gd name="T39" fmla="*/ 57 h 164"/>
                <a:gd name="T40" fmla="*/ 81 w 149"/>
                <a:gd name="T41" fmla="*/ 52 h 164"/>
                <a:gd name="T42" fmla="*/ 86 w 149"/>
                <a:gd name="T43" fmla="*/ 26 h 164"/>
                <a:gd name="T44" fmla="*/ 98 w 149"/>
                <a:gd name="T45" fmla="*/ 8 h 164"/>
                <a:gd name="T46" fmla="*/ 109 w 149"/>
                <a:gd name="T47" fmla="*/ 26 h 164"/>
                <a:gd name="T48" fmla="*/ 111 w 149"/>
                <a:gd name="T49" fmla="*/ 23 h 164"/>
                <a:gd name="T50" fmla="*/ 132 w 149"/>
                <a:gd name="T51" fmla="*/ 42 h 164"/>
                <a:gd name="T52" fmla="*/ 133 w 149"/>
                <a:gd name="T53" fmla="*/ 102 h 164"/>
                <a:gd name="T54" fmla="*/ 144 w 149"/>
                <a:gd name="T55" fmla="*/ 102 h 164"/>
                <a:gd name="T56" fmla="*/ 89 w 149"/>
                <a:gd name="T57" fmla="*/ 162 h 164"/>
                <a:gd name="T58" fmla="*/ 62 w 149"/>
                <a:gd name="T59" fmla="*/ 143 h 164"/>
                <a:gd name="T60" fmla="*/ 73 w 149"/>
                <a:gd name="T61" fmla="*/ 128 h 164"/>
                <a:gd name="T62" fmla="*/ 100 w 149"/>
                <a:gd name="T63" fmla="*/ 132 h 164"/>
                <a:gd name="T64" fmla="*/ 114 w 149"/>
                <a:gd name="T65" fmla="*/ 133 h 164"/>
                <a:gd name="T66" fmla="*/ 113 w 149"/>
                <a:gd name="T67" fmla="*/ 118 h 164"/>
                <a:gd name="T68" fmla="*/ 84 w 149"/>
                <a:gd name="T69" fmla="*/ 106 h 164"/>
                <a:gd name="T70" fmla="*/ 70 w 149"/>
                <a:gd name="T71" fmla="*/ 99 h 164"/>
                <a:gd name="T72" fmla="*/ 81 w 149"/>
                <a:gd name="T73" fmla="*/ 89 h 164"/>
                <a:gd name="T74" fmla="*/ 83 w 149"/>
                <a:gd name="T75" fmla="*/ 88 h 164"/>
                <a:gd name="T76" fmla="*/ 78 w 149"/>
                <a:gd name="T77" fmla="*/ 72 h 164"/>
                <a:gd name="T78" fmla="*/ 92 w 149"/>
                <a:gd name="T79" fmla="*/ 116 h 164"/>
                <a:gd name="T80" fmla="*/ 97 w 149"/>
                <a:gd name="T81" fmla="*/ 1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9" h="164">
                  <a:moveTo>
                    <a:pt x="97" y="120"/>
                  </a:moveTo>
                  <a:cubicBezTo>
                    <a:pt x="92" y="120"/>
                    <a:pt x="86" y="120"/>
                    <a:pt x="81" y="120"/>
                  </a:cubicBezTo>
                  <a:cubicBezTo>
                    <a:pt x="60" y="118"/>
                    <a:pt x="56" y="132"/>
                    <a:pt x="53" y="150"/>
                  </a:cubicBezTo>
                  <a:cubicBezTo>
                    <a:pt x="43" y="135"/>
                    <a:pt x="32" y="120"/>
                    <a:pt x="21" y="105"/>
                  </a:cubicBezTo>
                  <a:cubicBezTo>
                    <a:pt x="31" y="101"/>
                    <a:pt x="41" y="96"/>
                    <a:pt x="51" y="92"/>
                  </a:cubicBezTo>
                  <a:cubicBezTo>
                    <a:pt x="51" y="90"/>
                    <a:pt x="52" y="87"/>
                    <a:pt x="52" y="85"/>
                  </a:cubicBezTo>
                  <a:cubicBezTo>
                    <a:pt x="34" y="77"/>
                    <a:pt x="17" y="70"/>
                    <a:pt x="0" y="63"/>
                  </a:cubicBezTo>
                  <a:cubicBezTo>
                    <a:pt x="13" y="55"/>
                    <a:pt x="27" y="46"/>
                    <a:pt x="42" y="37"/>
                  </a:cubicBezTo>
                  <a:cubicBezTo>
                    <a:pt x="41" y="35"/>
                    <a:pt x="41" y="33"/>
                    <a:pt x="41" y="30"/>
                  </a:cubicBezTo>
                  <a:cubicBezTo>
                    <a:pt x="28" y="28"/>
                    <a:pt x="15" y="26"/>
                    <a:pt x="1" y="24"/>
                  </a:cubicBezTo>
                  <a:cubicBezTo>
                    <a:pt x="7" y="17"/>
                    <a:pt x="13" y="8"/>
                    <a:pt x="21" y="2"/>
                  </a:cubicBezTo>
                  <a:cubicBezTo>
                    <a:pt x="24" y="0"/>
                    <a:pt x="33" y="0"/>
                    <a:pt x="35" y="3"/>
                  </a:cubicBezTo>
                  <a:cubicBezTo>
                    <a:pt x="57" y="26"/>
                    <a:pt x="59" y="27"/>
                    <a:pt x="82" y="13"/>
                  </a:cubicBezTo>
                  <a:cubicBezTo>
                    <a:pt x="80" y="25"/>
                    <a:pt x="71" y="45"/>
                    <a:pt x="77" y="53"/>
                  </a:cubicBezTo>
                  <a:cubicBezTo>
                    <a:pt x="85" y="64"/>
                    <a:pt x="105" y="66"/>
                    <a:pt x="119" y="71"/>
                  </a:cubicBezTo>
                  <a:cubicBezTo>
                    <a:pt x="112" y="80"/>
                    <a:pt x="112" y="80"/>
                    <a:pt x="89" y="75"/>
                  </a:cubicBezTo>
                  <a:cubicBezTo>
                    <a:pt x="95" y="79"/>
                    <a:pt x="102" y="84"/>
                    <a:pt x="109" y="84"/>
                  </a:cubicBezTo>
                  <a:cubicBezTo>
                    <a:pt x="114" y="85"/>
                    <a:pt x="121" y="79"/>
                    <a:pt x="124" y="75"/>
                  </a:cubicBezTo>
                  <a:cubicBezTo>
                    <a:pt x="125" y="73"/>
                    <a:pt x="120" y="63"/>
                    <a:pt x="116" y="62"/>
                  </a:cubicBezTo>
                  <a:cubicBezTo>
                    <a:pt x="108" y="60"/>
                    <a:pt x="103" y="46"/>
                    <a:pt x="92" y="57"/>
                  </a:cubicBezTo>
                  <a:cubicBezTo>
                    <a:pt x="91" y="58"/>
                    <a:pt x="81" y="54"/>
                    <a:pt x="81" y="52"/>
                  </a:cubicBezTo>
                  <a:cubicBezTo>
                    <a:pt x="82" y="44"/>
                    <a:pt x="83" y="35"/>
                    <a:pt x="86" y="26"/>
                  </a:cubicBezTo>
                  <a:cubicBezTo>
                    <a:pt x="88" y="21"/>
                    <a:pt x="93" y="16"/>
                    <a:pt x="98" y="8"/>
                  </a:cubicBezTo>
                  <a:cubicBezTo>
                    <a:pt x="102" y="14"/>
                    <a:pt x="105" y="20"/>
                    <a:pt x="109" y="26"/>
                  </a:cubicBezTo>
                  <a:cubicBezTo>
                    <a:pt x="109" y="25"/>
                    <a:pt x="110" y="24"/>
                    <a:pt x="111" y="23"/>
                  </a:cubicBezTo>
                  <a:cubicBezTo>
                    <a:pt x="118" y="29"/>
                    <a:pt x="127" y="34"/>
                    <a:pt x="132" y="42"/>
                  </a:cubicBezTo>
                  <a:cubicBezTo>
                    <a:pt x="149" y="67"/>
                    <a:pt x="149" y="85"/>
                    <a:pt x="133" y="102"/>
                  </a:cubicBezTo>
                  <a:cubicBezTo>
                    <a:pt x="137" y="102"/>
                    <a:pt x="140" y="102"/>
                    <a:pt x="144" y="102"/>
                  </a:cubicBezTo>
                  <a:cubicBezTo>
                    <a:pt x="137" y="138"/>
                    <a:pt x="120" y="156"/>
                    <a:pt x="89" y="162"/>
                  </a:cubicBezTo>
                  <a:cubicBezTo>
                    <a:pt x="74" y="164"/>
                    <a:pt x="63" y="159"/>
                    <a:pt x="62" y="143"/>
                  </a:cubicBezTo>
                  <a:cubicBezTo>
                    <a:pt x="62" y="138"/>
                    <a:pt x="68" y="128"/>
                    <a:pt x="73" y="128"/>
                  </a:cubicBezTo>
                  <a:cubicBezTo>
                    <a:pt x="81" y="126"/>
                    <a:pt x="91" y="130"/>
                    <a:pt x="100" y="132"/>
                  </a:cubicBezTo>
                  <a:cubicBezTo>
                    <a:pt x="105" y="132"/>
                    <a:pt x="110" y="133"/>
                    <a:pt x="114" y="133"/>
                  </a:cubicBezTo>
                  <a:cubicBezTo>
                    <a:pt x="114" y="128"/>
                    <a:pt x="114" y="123"/>
                    <a:pt x="113" y="118"/>
                  </a:cubicBezTo>
                  <a:cubicBezTo>
                    <a:pt x="106" y="108"/>
                    <a:pt x="97" y="104"/>
                    <a:pt x="84" y="106"/>
                  </a:cubicBezTo>
                  <a:cubicBezTo>
                    <a:pt x="80" y="106"/>
                    <a:pt x="75" y="102"/>
                    <a:pt x="70" y="99"/>
                  </a:cubicBezTo>
                  <a:cubicBezTo>
                    <a:pt x="74" y="96"/>
                    <a:pt x="77" y="92"/>
                    <a:pt x="81" y="89"/>
                  </a:cubicBezTo>
                  <a:cubicBezTo>
                    <a:pt x="83" y="88"/>
                    <a:pt x="86" y="87"/>
                    <a:pt x="83" y="88"/>
                  </a:cubicBezTo>
                  <a:cubicBezTo>
                    <a:pt x="82" y="84"/>
                    <a:pt x="80" y="79"/>
                    <a:pt x="78" y="72"/>
                  </a:cubicBezTo>
                  <a:cubicBezTo>
                    <a:pt x="61" y="104"/>
                    <a:pt x="61" y="104"/>
                    <a:pt x="92" y="116"/>
                  </a:cubicBezTo>
                  <a:cubicBezTo>
                    <a:pt x="94" y="116"/>
                    <a:pt x="95" y="118"/>
                    <a:pt x="97" y="1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2363788" y="4006851"/>
              <a:ext cx="441325" cy="614363"/>
            </a:xfrm>
            <a:custGeom>
              <a:avLst/>
              <a:gdLst>
                <a:gd name="T0" fmla="*/ 80 w 117"/>
                <a:gd name="T1" fmla="*/ 163 h 163"/>
                <a:gd name="T2" fmla="*/ 77 w 117"/>
                <a:gd name="T3" fmla="*/ 158 h 163"/>
                <a:gd name="T4" fmla="*/ 26 w 117"/>
                <a:gd name="T5" fmla="*/ 120 h 163"/>
                <a:gd name="T6" fmla="*/ 12 w 117"/>
                <a:gd name="T7" fmla="*/ 132 h 163"/>
                <a:gd name="T8" fmla="*/ 1 w 117"/>
                <a:gd name="T9" fmla="*/ 76 h 163"/>
                <a:gd name="T10" fmla="*/ 22 w 117"/>
                <a:gd name="T11" fmla="*/ 41 h 163"/>
                <a:gd name="T12" fmla="*/ 0 w 117"/>
                <a:gd name="T13" fmla="*/ 25 h 163"/>
                <a:gd name="T14" fmla="*/ 32 w 117"/>
                <a:gd name="T15" fmla="*/ 0 h 163"/>
                <a:gd name="T16" fmla="*/ 106 w 117"/>
                <a:gd name="T17" fmla="*/ 37 h 163"/>
                <a:gd name="T18" fmla="*/ 50 w 117"/>
                <a:gd name="T19" fmla="*/ 57 h 163"/>
                <a:gd name="T20" fmla="*/ 50 w 117"/>
                <a:gd name="T21" fmla="*/ 62 h 163"/>
                <a:gd name="T22" fmla="*/ 111 w 117"/>
                <a:gd name="T23" fmla="*/ 75 h 163"/>
                <a:gd name="T24" fmla="*/ 60 w 117"/>
                <a:gd name="T25" fmla="*/ 112 h 163"/>
                <a:gd name="T26" fmla="*/ 63 w 117"/>
                <a:gd name="T27" fmla="*/ 118 h 163"/>
                <a:gd name="T28" fmla="*/ 117 w 117"/>
                <a:gd name="T29" fmla="*/ 118 h 163"/>
                <a:gd name="T30" fmla="*/ 80 w 117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63">
                  <a:moveTo>
                    <a:pt x="80" y="163"/>
                  </a:moveTo>
                  <a:cubicBezTo>
                    <a:pt x="79" y="161"/>
                    <a:pt x="78" y="158"/>
                    <a:pt x="77" y="158"/>
                  </a:cubicBezTo>
                  <a:cubicBezTo>
                    <a:pt x="49" y="160"/>
                    <a:pt x="46" y="130"/>
                    <a:pt x="26" y="120"/>
                  </a:cubicBezTo>
                  <a:cubicBezTo>
                    <a:pt x="22" y="123"/>
                    <a:pt x="17" y="127"/>
                    <a:pt x="12" y="132"/>
                  </a:cubicBezTo>
                  <a:cubicBezTo>
                    <a:pt x="29" y="88"/>
                    <a:pt x="28" y="84"/>
                    <a:pt x="1" y="76"/>
                  </a:cubicBezTo>
                  <a:cubicBezTo>
                    <a:pt x="8" y="65"/>
                    <a:pt x="17" y="54"/>
                    <a:pt x="22" y="41"/>
                  </a:cubicBezTo>
                  <a:cubicBezTo>
                    <a:pt x="23" y="39"/>
                    <a:pt x="8" y="31"/>
                    <a:pt x="0" y="25"/>
                  </a:cubicBezTo>
                  <a:cubicBezTo>
                    <a:pt x="10" y="18"/>
                    <a:pt x="21" y="9"/>
                    <a:pt x="32" y="0"/>
                  </a:cubicBezTo>
                  <a:cubicBezTo>
                    <a:pt x="55" y="12"/>
                    <a:pt x="81" y="24"/>
                    <a:pt x="106" y="37"/>
                  </a:cubicBezTo>
                  <a:cubicBezTo>
                    <a:pt x="88" y="44"/>
                    <a:pt x="69" y="50"/>
                    <a:pt x="50" y="57"/>
                  </a:cubicBezTo>
                  <a:cubicBezTo>
                    <a:pt x="50" y="59"/>
                    <a:pt x="50" y="60"/>
                    <a:pt x="50" y="62"/>
                  </a:cubicBezTo>
                  <a:cubicBezTo>
                    <a:pt x="70" y="66"/>
                    <a:pt x="89" y="70"/>
                    <a:pt x="111" y="75"/>
                  </a:cubicBezTo>
                  <a:cubicBezTo>
                    <a:pt x="93" y="87"/>
                    <a:pt x="77" y="100"/>
                    <a:pt x="60" y="112"/>
                  </a:cubicBezTo>
                  <a:cubicBezTo>
                    <a:pt x="61" y="114"/>
                    <a:pt x="62" y="116"/>
                    <a:pt x="63" y="118"/>
                  </a:cubicBezTo>
                  <a:cubicBezTo>
                    <a:pt x="82" y="118"/>
                    <a:pt x="101" y="118"/>
                    <a:pt x="117" y="118"/>
                  </a:cubicBezTo>
                  <a:cubicBezTo>
                    <a:pt x="106" y="132"/>
                    <a:pt x="93" y="147"/>
                    <a:pt x="80" y="1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90938" y="4564063"/>
              <a:ext cx="488950" cy="528638"/>
            </a:xfrm>
            <a:custGeom>
              <a:avLst/>
              <a:gdLst>
                <a:gd name="T0" fmla="*/ 57 w 130"/>
                <a:gd name="T1" fmla="*/ 26 h 140"/>
                <a:gd name="T2" fmla="*/ 113 w 130"/>
                <a:gd name="T3" fmla="*/ 0 h 140"/>
                <a:gd name="T4" fmla="*/ 109 w 130"/>
                <a:gd name="T5" fmla="*/ 41 h 140"/>
                <a:gd name="T6" fmla="*/ 125 w 130"/>
                <a:gd name="T7" fmla="*/ 32 h 140"/>
                <a:gd name="T8" fmla="*/ 79 w 130"/>
                <a:gd name="T9" fmla="*/ 108 h 140"/>
                <a:gd name="T10" fmla="*/ 87 w 130"/>
                <a:gd name="T11" fmla="*/ 111 h 140"/>
                <a:gd name="T12" fmla="*/ 18 w 130"/>
                <a:gd name="T13" fmla="*/ 131 h 140"/>
                <a:gd name="T14" fmla="*/ 0 w 130"/>
                <a:gd name="T15" fmla="*/ 110 h 140"/>
                <a:gd name="T16" fmla="*/ 19 w 130"/>
                <a:gd name="T17" fmla="*/ 93 h 140"/>
                <a:gd name="T18" fmla="*/ 34 w 130"/>
                <a:gd name="T19" fmla="*/ 103 h 140"/>
                <a:gd name="T20" fmla="*/ 54 w 130"/>
                <a:gd name="T21" fmla="*/ 108 h 140"/>
                <a:gd name="T22" fmla="*/ 46 w 130"/>
                <a:gd name="T23" fmla="*/ 91 h 140"/>
                <a:gd name="T24" fmla="*/ 27 w 130"/>
                <a:gd name="T25" fmla="*/ 76 h 140"/>
                <a:gd name="T26" fmla="*/ 23 w 130"/>
                <a:gd name="T27" fmla="*/ 65 h 140"/>
                <a:gd name="T28" fmla="*/ 36 w 130"/>
                <a:gd name="T29" fmla="*/ 56 h 140"/>
                <a:gd name="T30" fmla="*/ 71 w 130"/>
                <a:gd name="T31" fmla="*/ 66 h 140"/>
                <a:gd name="T32" fmla="*/ 91 w 130"/>
                <a:gd name="T33" fmla="*/ 67 h 140"/>
                <a:gd name="T34" fmla="*/ 96 w 130"/>
                <a:gd name="T35" fmla="*/ 57 h 140"/>
                <a:gd name="T36" fmla="*/ 81 w 130"/>
                <a:gd name="T37" fmla="*/ 48 h 140"/>
                <a:gd name="T38" fmla="*/ 57 w 130"/>
                <a:gd name="T39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140">
                  <a:moveTo>
                    <a:pt x="57" y="26"/>
                  </a:moveTo>
                  <a:cubicBezTo>
                    <a:pt x="77" y="17"/>
                    <a:pt x="95" y="9"/>
                    <a:pt x="113" y="0"/>
                  </a:cubicBezTo>
                  <a:cubicBezTo>
                    <a:pt x="129" y="19"/>
                    <a:pt x="129" y="16"/>
                    <a:pt x="109" y="41"/>
                  </a:cubicBezTo>
                  <a:cubicBezTo>
                    <a:pt x="117" y="37"/>
                    <a:pt x="121" y="34"/>
                    <a:pt x="125" y="32"/>
                  </a:cubicBezTo>
                  <a:cubicBezTo>
                    <a:pt x="130" y="67"/>
                    <a:pt x="113" y="96"/>
                    <a:pt x="79" y="108"/>
                  </a:cubicBezTo>
                  <a:cubicBezTo>
                    <a:pt x="83" y="109"/>
                    <a:pt x="85" y="110"/>
                    <a:pt x="87" y="111"/>
                  </a:cubicBezTo>
                  <a:cubicBezTo>
                    <a:pt x="68" y="131"/>
                    <a:pt x="41" y="140"/>
                    <a:pt x="18" y="131"/>
                  </a:cubicBezTo>
                  <a:cubicBezTo>
                    <a:pt x="10" y="128"/>
                    <a:pt x="1" y="118"/>
                    <a:pt x="0" y="110"/>
                  </a:cubicBezTo>
                  <a:cubicBezTo>
                    <a:pt x="0" y="105"/>
                    <a:pt x="11" y="97"/>
                    <a:pt x="19" y="93"/>
                  </a:cubicBezTo>
                  <a:cubicBezTo>
                    <a:pt x="21" y="91"/>
                    <a:pt x="28" y="100"/>
                    <a:pt x="34" y="103"/>
                  </a:cubicBezTo>
                  <a:cubicBezTo>
                    <a:pt x="40" y="106"/>
                    <a:pt x="47" y="107"/>
                    <a:pt x="54" y="108"/>
                  </a:cubicBezTo>
                  <a:cubicBezTo>
                    <a:pt x="51" y="103"/>
                    <a:pt x="49" y="96"/>
                    <a:pt x="46" y="91"/>
                  </a:cubicBezTo>
                  <a:cubicBezTo>
                    <a:pt x="42" y="84"/>
                    <a:pt x="40" y="72"/>
                    <a:pt x="27" y="76"/>
                  </a:cubicBezTo>
                  <a:cubicBezTo>
                    <a:pt x="26" y="76"/>
                    <a:pt x="21" y="67"/>
                    <a:pt x="23" y="65"/>
                  </a:cubicBezTo>
                  <a:cubicBezTo>
                    <a:pt x="26" y="61"/>
                    <a:pt x="32" y="55"/>
                    <a:pt x="36" y="56"/>
                  </a:cubicBezTo>
                  <a:cubicBezTo>
                    <a:pt x="48" y="58"/>
                    <a:pt x="62" y="53"/>
                    <a:pt x="71" y="66"/>
                  </a:cubicBezTo>
                  <a:cubicBezTo>
                    <a:pt x="74" y="70"/>
                    <a:pt x="85" y="68"/>
                    <a:pt x="91" y="67"/>
                  </a:cubicBezTo>
                  <a:cubicBezTo>
                    <a:pt x="94" y="66"/>
                    <a:pt x="97" y="58"/>
                    <a:pt x="96" y="57"/>
                  </a:cubicBezTo>
                  <a:cubicBezTo>
                    <a:pt x="92" y="54"/>
                    <a:pt x="86" y="52"/>
                    <a:pt x="81" y="48"/>
                  </a:cubicBezTo>
                  <a:cubicBezTo>
                    <a:pt x="74" y="43"/>
                    <a:pt x="67" y="36"/>
                    <a:pt x="5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535363" y="3290888"/>
              <a:ext cx="649288" cy="539750"/>
            </a:xfrm>
            <a:custGeom>
              <a:avLst/>
              <a:gdLst>
                <a:gd name="T0" fmla="*/ 140 w 172"/>
                <a:gd name="T1" fmla="*/ 54 h 143"/>
                <a:gd name="T2" fmla="*/ 149 w 172"/>
                <a:gd name="T3" fmla="*/ 46 h 143"/>
                <a:gd name="T4" fmla="*/ 161 w 172"/>
                <a:gd name="T5" fmla="*/ 115 h 143"/>
                <a:gd name="T6" fmla="*/ 136 w 172"/>
                <a:gd name="T7" fmla="*/ 141 h 143"/>
                <a:gd name="T8" fmla="*/ 117 w 172"/>
                <a:gd name="T9" fmla="*/ 132 h 143"/>
                <a:gd name="T10" fmla="*/ 132 w 172"/>
                <a:gd name="T11" fmla="*/ 120 h 143"/>
                <a:gd name="T12" fmla="*/ 129 w 172"/>
                <a:gd name="T13" fmla="*/ 112 h 143"/>
                <a:gd name="T14" fmla="*/ 149 w 172"/>
                <a:gd name="T15" fmla="*/ 101 h 143"/>
                <a:gd name="T16" fmla="*/ 110 w 172"/>
                <a:gd name="T17" fmla="*/ 97 h 143"/>
                <a:gd name="T18" fmla="*/ 90 w 172"/>
                <a:gd name="T19" fmla="*/ 102 h 143"/>
                <a:gd name="T20" fmla="*/ 88 w 172"/>
                <a:gd name="T21" fmla="*/ 95 h 143"/>
                <a:gd name="T22" fmla="*/ 113 w 172"/>
                <a:gd name="T23" fmla="*/ 62 h 143"/>
                <a:gd name="T24" fmla="*/ 108 w 172"/>
                <a:gd name="T25" fmla="*/ 39 h 143"/>
                <a:gd name="T26" fmla="*/ 89 w 172"/>
                <a:gd name="T27" fmla="*/ 52 h 143"/>
                <a:gd name="T28" fmla="*/ 81 w 172"/>
                <a:gd name="T29" fmla="*/ 50 h 143"/>
                <a:gd name="T30" fmla="*/ 83 w 172"/>
                <a:gd name="T31" fmla="*/ 54 h 143"/>
                <a:gd name="T32" fmla="*/ 60 w 172"/>
                <a:gd name="T33" fmla="*/ 65 h 143"/>
                <a:gd name="T34" fmla="*/ 50 w 172"/>
                <a:gd name="T35" fmla="*/ 41 h 143"/>
                <a:gd name="T36" fmla="*/ 48 w 172"/>
                <a:gd name="T37" fmla="*/ 28 h 143"/>
                <a:gd name="T38" fmla="*/ 41 w 172"/>
                <a:gd name="T39" fmla="*/ 23 h 143"/>
                <a:gd name="T40" fmla="*/ 32 w 172"/>
                <a:gd name="T41" fmla="*/ 29 h 143"/>
                <a:gd name="T42" fmla="*/ 0 w 172"/>
                <a:gd name="T43" fmla="*/ 46 h 143"/>
                <a:gd name="T44" fmla="*/ 80 w 172"/>
                <a:gd name="T45" fmla="*/ 15 h 143"/>
                <a:gd name="T46" fmla="*/ 98 w 172"/>
                <a:gd name="T47" fmla="*/ 10 h 143"/>
                <a:gd name="T48" fmla="*/ 140 w 172"/>
                <a:gd name="T49" fmla="*/ 5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" h="143">
                  <a:moveTo>
                    <a:pt x="140" y="54"/>
                  </a:moveTo>
                  <a:cubicBezTo>
                    <a:pt x="143" y="51"/>
                    <a:pt x="146" y="49"/>
                    <a:pt x="149" y="46"/>
                  </a:cubicBezTo>
                  <a:cubicBezTo>
                    <a:pt x="165" y="68"/>
                    <a:pt x="172" y="91"/>
                    <a:pt x="161" y="115"/>
                  </a:cubicBezTo>
                  <a:cubicBezTo>
                    <a:pt x="157" y="126"/>
                    <a:pt x="146" y="134"/>
                    <a:pt x="136" y="141"/>
                  </a:cubicBezTo>
                  <a:cubicBezTo>
                    <a:pt x="133" y="143"/>
                    <a:pt x="123" y="135"/>
                    <a:pt x="117" y="132"/>
                  </a:cubicBezTo>
                  <a:cubicBezTo>
                    <a:pt x="121" y="129"/>
                    <a:pt x="126" y="125"/>
                    <a:pt x="132" y="120"/>
                  </a:cubicBezTo>
                  <a:cubicBezTo>
                    <a:pt x="132" y="120"/>
                    <a:pt x="131" y="116"/>
                    <a:pt x="129" y="112"/>
                  </a:cubicBezTo>
                  <a:cubicBezTo>
                    <a:pt x="136" y="109"/>
                    <a:pt x="143" y="105"/>
                    <a:pt x="149" y="101"/>
                  </a:cubicBezTo>
                  <a:cubicBezTo>
                    <a:pt x="140" y="78"/>
                    <a:pt x="134" y="78"/>
                    <a:pt x="110" y="97"/>
                  </a:cubicBezTo>
                  <a:cubicBezTo>
                    <a:pt x="106" y="101"/>
                    <a:pt x="97" y="100"/>
                    <a:pt x="90" y="102"/>
                  </a:cubicBezTo>
                  <a:cubicBezTo>
                    <a:pt x="90" y="100"/>
                    <a:pt x="89" y="97"/>
                    <a:pt x="88" y="95"/>
                  </a:cubicBezTo>
                  <a:cubicBezTo>
                    <a:pt x="97" y="84"/>
                    <a:pt x="107" y="74"/>
                    <a:pt x="113" y="62"/>
                  </a:cubicBezTo>
                  <a:cubicBezTo>
                    <a:pt x="116" y="56"/>
                    <a:pt x="110" y="47"/>
                    <a:pt x="108" y="39"/>
                  </a:cubicBezTo>
                  <a:cubicBezTo>
                    <a:pt x="103" y="43"/>
                    <a:pt x="97" y="46"/>
                    <a:pt x="89" y="52"/>
                  </a:cubicBezTo>
                  <a:cubicBezTo>
                    <a:pt x="89" y="53"/>
                    <a:pt x="85" y="51"/>
                    <a:pt x="81" y="50"/>
                  </a:cubicBezTo>
                  <a:cubicBezTo>
                    <a:pt x="82" y="51"/>
                    <a:pt x="82" y="53"/>
                    <a:pt x="83" y="54"/>
                  </a:cubicBezTo>
                  <a:cubicBezTo>
                    <a:pt x="76" y="58"/>
                    <a:pt x="68" y="61"/>
                    <a:pt x="60" y="65"/>
                  </a:cubicBezTo>
                  <a:cubicBezTo>
                    <a:pt x="56" y="54"/>
                    <a:pt x="78" y="37"/>
                    <a:pt x="50" y="41"/>
                  </a:cubicBezTo>
                  <a:cubicBezTo>
                    <a:pt x="49" y="37"/>
                    <a:pt x="50" y="32"/>
                    <a:pt x="48" y="28"/>
                  </a:cubicBezTo>
                  <a:cubicBezTo>
                    <a:pt x="47" y="26"/>
                    <a:pt x="43" y="23"/>
                    <a:pt x="41" y="23"/>
                  </a:cubicBezTo>
                  <a:cubicBezTo>
                    <a:pt x="38" y="23"/>
                    <a:pt x="33" y="26"/>
                    <a:pt x="32" y="29"/>
                  </a:cubicBezTo>
                  <a:cubicBezTo>
                    <a:pt x="28" y="47"/>
                    <a:pt x="15" y="41"/>
                    <a:pt x="0" y="46"/>
                  </a:cubicBezTo>
                  <a:cubicBezTo>
                    <a:pt x="19" y="13"/>
                    <a:pt x="65" y="0"/>
                    <a:pt x="80" y="15"/>
                  </a:cubicBezTo>
                  <a:cubicBezTo>
                    <a:pt x="88" y="13"/>
                    <a:pt x="94" y="9"/>
                    <a:pt x="98" y="10"/>
                  </a:cubicBezTo>
                  <a:cubicBezTo>
                    <a:pt x="125" y="17"/>
                    <a:pt x="142" y="36"/>
                    <a:pt x="14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2989263" y="4918076"/>
              <a:ext cx="663575" cy="407988"/>
            </a:xfrm>
            <a:custGeom>
              <a:avLst/>
              <a:gdLst>
                <a:gd name="T0" fmla="*/ 24 w 176"/>
                <a:gd name="T1" fmla="*/ 25 h 108"/>
                <a:gd name="T2" fmla="*/ 24 w 176"/>
                <a:gd name="T3" fmla="*/ 62 h 108"/>
                <a:gd name="T4" fmla="*/ 32 w 176"/>
                <a:gd name="T5" fmla="*/ 73 h 108"/>
                <a:gd name="T6" fmla="*/ 45 w 176"/>
                <a:gd name="T7" fmla="*/ 66 h 108"/>
                <a:gd name="T8" fmla="*/ 47 w 176"/>
                <a:gd name="T9" fmla="*/ 42 h 108"/>
                <a:gd name="T10" fmla="*/ 58 w 176"/>
                <a:gd name="T11" fmla="*/ 26 h 108"/>
                <a:gd name="T12" fmla="*/ 67 w 176"/>
                <a:gd name="T13" fmla="*/ 41 h 108"/>
                <a:gd name="T14" fmla="*/ 73 w 176"/>
                <a:gd name="T15" fmla="*/ 53 h 108"/>
                <a:gd name="T16" fmla="*/ 85 w 176"/>
                <a:gd name="T17" fmla="*/ 80 h 108"/>
                <a:gd name="T18" fmla="*/ 99 w 176"/>
                <a:gd name="T19" fmla="*/ 59 h 108"/>
                <a:gd name="T20" fmla="*/ 102 w 176"/>
                <a:gd name="T21" fmla="*/ 59 h 108"/>
                <a:gd name="T22" fmla="*/ 102 w 176"/>
                <a:gd name="T23" fmla="*/ 36 h 108"/>
                <a:gd name="T24" fmla="*/ 110 w 176"/>
                <a:gd name="T25" fmla="*/ 34 h 108"/>
                <a:gd name="T26" fmla="*/ 117 w 176"/>
                <a:gd name="T27" fmla="*/ 48 h 108"/>
                <a:gd name="T28" fmla="*/ 133 w 176"/>
                <a:gd name="T29" fmla="*/ 46 h 108"/>
                <a:gd name="T30" fmla="*/ 153 w 176"/>
                <a:gd name="T31" fmla="*/ 51 h 108"/>
                <a:gd name="T32" fmla="*/ 146 w 176"/>
                <a:gd name="T33" fmla="*/ 25 h 108"/>
                <a:gd name="T34" fmla="*/ 169 w 176"/>
                <a:gd name="T35" fmla="*/ 0 h 108"/>
                <a:gd name="T36" fmla="*/ 131 w 176"/>
                <a:gd name="T37" fmla="*/ 75 h 108"/>
                <a:gd name="T38" fmla="*/ 143 w 176"/>
                <a:gd name="T39" fmla="*/ 75 h 108"/>
                <a:gd name="T40" fmla="*/ 70 w 176"/>
                <a:gd name="T41" fmla="*/ 97 h 108"/>
                <a:gd name="T42" fmla="*/ 74 w 176"/>
                <a:gd name="T43" fmla="*/ 104 h 108"/>
                <a:gd name="T44" fmla="*/ 2 w 176"/>
                <a:gd name="T45" fmla="*/ 48 h 108"/>
                <a:gd name="T46" fmla="*/ 24 w 176"/>
                <a:gd name="T47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6" h="108">
                  <a:moveTo>
                    <a:pt x="24" y="25"/>
                  </a:moveTo>
                  <a:cubicBezTo>
                    <a:pt x="24" y="38"/>
                    <a:pt x="34" y="50"/>
                    <a:pt x="24" y="62"/>
                  </a:cubicBezTo>
                  <a:cubicBezTo>
                    <a:pt x="23" y="63"/>
                    <a:pt x="29" y="72"/>
                    <a:pt x="32" y="73"/>
                  </a:cubicBezTo>
                  <a:cubicBezTo>
                    <a:pt x="36" y="73"/>
                    <a:pt x="44" y="70"/>
                    <a:pt x="45" y="66"/>
                  </a:cubicBezTo>
                  <a:cubicBezTo>
                    <a:pt x="48" y="59"/>
                    <a:pt x="45" y="50"/>
                    <a:pt x="47" y="42"/>
                  </a:cubicBezTo>
                  <a:cubicBezTo>
                    <a:pt x="48" y="36"/>
                    <a:pt x="54" y="32"/>
                    <a:pt x="58" y="26"/>
                  </a:cubicBezTo>
                  <a:cubicBezTo>
                    <a:pt x="61" y="31"/>
                    <a:pt x="64" y="36"/>
                    <a:pt x="67" y="41"/>
                  </a:cubicBezTo>
                  <a:cubicBezTo>
                    <a:pt x="69" y="45"/>
                    <a:pt x="72" y="49"/>
                    <a:pt x="73" y="53"/>
                  </a:cubicBezTo>
                  <a:cubicBezTo>
                    <a:pt x="77" y="62"/>
                    <a:pt x="81" y="71"/>
                    <a:pt x="85" y="80"/>
                  </a:cubicBezTo>
                  <a:cubicBezTo>
                    <a:pt x="89" y="74"/>
                    <a:pt x="94" y="67"/>
                    <a:pt x="99" y="59"/>
                  </a:cubicBezTo>
                  <a:cubicBezTo>
                    <a:pt x="99" y="59"/>
                    <a:pt x="102" y="59"/>
                    <a:pt x="102" y="59"/>
                  </a:cubicBezTo>
                  <a:cubicBezTo>
                    <a:pt x="102" y="51"/>
                    <a:pt x="101" y="44"/>
                    <a:pt x="102" y="36"/>
                  </a:cubicBezTo>
                  <a:cubicBezTo>
                    <a:pt x="102" y="35"/>
                    <a:pt x="110" y="33"/>
                    <a:pt x="110" y="34"/>
                  </a:cubicBezTo>
                  <a:cubicBezTo>
                    <a:pt x="113" y="38"/>
                    <a:pt x="115" y="43"/>
                    <a:pt x="117" y="48"/>
                  </a:cubicBezTo>
                  <a:cubicBezTo>
                    <a:pt x="121" y="47"/>
                    <a:pt x="127" y="45"/>
                    <a:pt x="133" y="46"/>
                  </a:cubicBezTo>
                  <a:cubicBezTo>
                    <a:pt x="140" y="46"/>
                    <a:pt x="147" y="49"/>
                    <a:pt x="153" y="51"/>
                  </a:cubicBezTo>
                  <a:cubicBezTo>
                    <a:pt x="151" y="44"/>
                    <a:pt x="149" y="37"/>
                    <a:pt x="146" y="25"/>
                  </a:cubicBezTo>
                  <a:cubicBezTo>
                    <a:pt x="151" y="20"/>
                    <a:pt x="159" y="11"/>
                    <a:pt x="169" y="0"/>
                  </a:cubicBezTo>
                  <a:cubicBezTo>
                    <a:pt x="176" y="37"/>
                    <a:pt x="163" y="62"/>
                    <a:pt x="131" y="75"/>
                  </a:cubicBezTo>
                  <a:cubicBezTo>
                    <a:pt x="136" y="75"/>
                    <a:pt x="140" y="75"/>
                    <a:pt x="143" y="75"/>
                  </a:cubicBezTo>
                  <a:cubicBezTo>
                    <a:pt x="128" y="100"/>
                    <a:pt x="99" y="108"/>
                    <a:pt x="70" y="97"/>
                  </a:cubicBezTo>
                  <a:cubicBezTo>
                    <a:pt x="72" y="99"/>
                    <a:pt x="73" y="101"/>
                    <a:pt x="74" y="104"/>
                  </a:cubicBezTo>
                  <a:cubicBezTo>
                    <a:pt x="34" y="108"/>
                    <a:pt x="0" y="83"/>
                    <a:pt x="2" y="48"/>
                  </a:cubicBezTo>
                  <a:cubicBezTo>
                    <a:pt x="3" y="34"/>
                    <a:pt x="10" y="27"/>
                    <a:pt x="2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2503488" y="3532188"/>
              <a:ext cx="436563" cy="493713"/>
            </a:xfrm>
            <a:custGeom>
              <a:avLst/>
              <a:gdLst>
                <a:gd name="T0" fmla="*/ 57 w 116"/>
                <a:gd name="T1" fmla="*/ 54 h 131"/>
                <a:gd name="T2" fmla="*/ 80 w 116"/>
                <a:gd name="T3" fmla="*/ 83 h 131"/>
                <a:gd name="T4" fmla="*/ 39 w 116"/>
                <a:gd name="T5" fmla="*/ 83 h 131"/>
                <a:gd name="T6" fmla="*/ 78 w 116"/>
                <a:gd name="T7" fmla="*/ 125 h 131"/>
                <a:gd name="T8" fmla="*/ 26 w 116"/>
                <a:gd name="T9" fmla="*/ 130 h 131"/>
                <a:gd name="T10" fmla="*/ 12 w 116"/>
                <a:gd name="T11" fmla="*/ 115 h 131"/>
                <a:gd name="T12" fmla="*/ 0 w 116"/>
                <a:gd name="T13" fmla="*/ 68 h 131"/>
                <a:gd name="T14" fmla="*/ 3 w 116"/>
                <a:gd name="T15" fmla="*/ 66 h 131"/>
                <a:gd name="T16" fmla="*/ 25 w 116"/>
                <a:gd name="T17" fmla="*/ 56 h 131"/>
                <a:gd name="T18" fmla="*/ 15 w 116"/>
                <a:gd name="T19" fmla="*/ 20 h 131"/>
                <a:gd name="T20" fmla="*/ 8 w 116"/>
                <a:gd name="T21" fmla="*/ 3 h 131"/>
                <a:gd name="T22" fmla="*/ 36 w 116"/>
                <a:gd name="T23" fmla="*/ 25 h 131"/>
                <a:gd name="T24" fmla="*/ 60 w 116"/>
                <a:gd name="T25" fmla="*/ 26 h 131"/>
                <a:gd name="T26" fmla="*/ 68 w 116"/>
                <a:gd name="T27" fmla="*/ 2 h 131"/>
                <a:gd name="T28" fmla="*/ 95 w 116"/>
                <a:gd name="T29" fmla="*/ 0 h 131"/>
                <a:gd name="T30" fmla="*/ 116 w 116"/>
                <a:gd name="T31" fmla="*/ 69 h 131"/>
                <a:gd name="T32" fmla="*/ 59 w 116"/>
                <a:gd name="T33" fmla="*/ 48 h 131"/>
                <a:gd name="T34" fmla="*/ 57 w 116"/>
                <a:gd name="T35" fmla="*/ 5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31">
                  <a:moveTo>
                    <a:pt x="57" y="54"/>
                  </a:moveTo>
                  <a:cubicBezTo>
                    <a:pt x="64" y="63"/>
                    <a:pt x="71" y="72"/>
                    <a:pt x="80" y="83"/>
                  </a:cubicBezTo>
                  <a:cubicBezTo>
                    <a:pt x="67" y="83"/>
                    <a:pt x="57" y="83"/>
                    <a:pt x="39" y="83"/>
                  </a:cubicBezTo>
                  <a:cubicBezTo>
                    <a:pt x="54" y="100"/>
                    <a:pt x="67" y="113"/>
                    <a:pt x="78" y="125"/>
                  </a:cubicBezTo>
                  <a:cubicBezTo>
                    <a:pt x="61" y="127"/>
                    <a:pt x="44" y="129"/>
                    <a:pt x="26" y="130"/>
                  </a:cubicBezTo>
                  <a:cubicBezTo>
                    <a:pt x="16" y="131"/>
                    <a:pt x="8" y="127"/>
                    <a:pt x="12" y="115"/>
                  </a:cubicBezTo>
                  <a:cubicBezTo>
                    <a:pt x="19" y="96"/>
                    <a:pt x="10" y="82"/>
                    <a:pt x="0" y="68"/>
                  </a:cubicBezTo>
                  <a:cubicBezTo>
                    <a:pt x="1" y="67"/>
                    <a:pt x="1" y="66"/>
                    <a:pt x="3" y="66"/>
                  </a:cubicBezTo>
                  <a:cubicBezTo>
                    <a:pt x="11" y="62"/>
                    <a:pt x="26" y="59"/>
                    <a:pt x="25" y="56"/>
                  </a:cubicBezTo>
                  <a:cubicBezTo>
                    <a:pt x="24" y="44"/>
                    <a:pt x="20" y="32"/>
                    <a:pt x="15" y="20"/>
                  </a:cubicBezTo>
                  <a:cubicBezTo>
                    <a:pt x="13" y="15"/>
                    <a:pt x="8" y="10"/>
                    <a:pt x="8" y="3"/>
                  </a:cubicBezTo>
                  <a:cubicBezTo>
                    <a:pt x="17" y="11"/>
                    <a:pt x="26" y="20"/>
                    <a:pt x="36" y="25"/>
                  </a:cubicBezTo>
                  <a:cubicBezTo>
                    <a:pt x="43" y="29"/>
                    <a:pt x="54" y="30"/>
                    <a:pt x="60" y="26"/>
                  </a:cubicBezTo>
                  <a:cubicBezTo>
                    <a:pt x="65" y="24"/>
                    <a:pt x="65" y="13"/>
                    <a:pt x="68" y="2"/>
                  </a:cubicBezTo>
                  <a:cubicBezTo>
                    <a:pt x="73" y="2"/>
                    <a:pt x="83" y="1"/>
                    <a:pt x="95" y="0"/>
                  </a:cubicBezTo>
                  <a:cubicBezTo>
                    <a:pt x="102" y="22"/>
                    <a:pt x="109" y="45"/>
                    <a:pt x="116" y="69"/>
                  </a:cubicBezTo>
                  <a:cubicBezTo>
                    <a:pt x="96" y="62"/>
                    <a:pt x="78" y="55"/>
                    <a:pt x="59" y="48"/>
                  </a:cubicBezTo>
                  <a:cubicBezTo>
                    <a:pt x="58" y="50"/>
                    <a:pt x="57" y="52"/>
                    <a:pt x="5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>
              <a:off x="2398713" y="4648201"/>
              <a:ext cx="612775" cy="488950"/>
            </a:xfrm>
            <a:custGeom>
              <a:avLst/>
              <a:gdLst>
                <a:gd name="T0" fmla="*/ 80 w 163"/>
                <a:gd name="T1" fmla="*/ 122 h 130"/>
                <a:gd name="T2" fmla="*/ 26 w 163"/>
                <a:gd name="T3" fmla="*/ 72 h 130"/>
                <a:gd name="T4" fmla="*/ 19 w 163"/>
                <a:gd name="T5" fmla="*/ 90 h 130"/>
                <a:gd name="T6" fmla="*/ 15 w 163"/>
                <a:gd name="T7" fmla="*/ 91 h 130"/>
                <a:gd name="T8" fmla="*/ 1 w 163"/>
                <a:gd name="T9" fmla="*/ 35 h 130"/>
                <a:gd name="T10" fmla="*/ 18 w 163"/>
                <a:gd name="T11" fmla="*/ 4 h 130"/>
                <a:gd name="T12" fmla="*/ 41 w 163"/>
                <a:gd name="T13" fmla="*/ 3 h 130"/>
                <a:gd name="T14" fmla="*/ 34 w 163"/>
                <a:gd name="T15" fmla="*/ 30 h 130"/>
                <a:gd name="T16" fmla="*/ 18 w 163"/>
                <a:gd name="T17" fmla="*/ 31 h 130"/>
                <a:gd name="T18" fmla="*/ 15 w 163"/>
                <a:gd name="T19" fmla="*/ 36 h 130"/>
                <a:gd name="T20" fmla="*/ 31 w 163"/>
                <a:gd name="T21" fmla="*/ 46 h 130"/>
                <a:gd name="T22" fmla="*/ 44 w 163"/>
                <a:gd name="T23" fmla="*/ 46 h 130"/>
                <a:gd name="T24" fmla="*/ 73 w 163"/>
                <a:gd name="T25" fmla="*/ 38 h 130"/>
                <a:gd name="T26" fmla="*/ 52 w 163"/>
                <a:gd name="T27" fmla="*/ 72 h 130"/>
                <a:gd name="T28" fmla="*/ 52 w 163"/>
                <a:gd name="T29" fmla="*/ 86 h 130"/>
                <a:gd name="T30" fmla="*/ 65 w 163"/>
                <a:gd name="T31" fmla="*/ 85 h 130"/>
                <a:gd name="T32" fmla="*/ 100 w 163"/>
                <a:gd name="T33" fmla="*/ 71 h 130"/>
                <a:gd name="T34" fmla="*/ 114 w 163"/>
                <a:gd name="T35" fmla="*/ 108 h 130"/>
                <a:gd name="T36" fmla="*/ 126 w 163"/>
                <a:gd name="T37" fmla="*/ 112 h 130"/>
                <a:gd name="T38" fmla="*/ 130 w 163"/>
                <a:gd name="T39" fmla="*/ 103 h 130"/>
                <a:gd name="T40" fmla="*/ 128 w 163"/>
                <a:gd name="T41" fmla="*/ 88 h 130"/>
                <a:gd name="T42" fmla="*/ 163 w 163"/>
                <a:gd name="T43" fmla="*/ 91 h 130"/>
                <a:gd name="T44" fmla="*/ 96 w 163"/>
                <a:gd name="T45" fmla="*/ 125 h 130"/>
                <a:gd name="T46" fmla="*/ 78 w 163"/>
                <a:gd name="T47" fmla="*/ 109 h 130"/>
                <a:gd name="T48" fmla="*/ 80 w 163"/>
                <a:gd name="T49" fmla="*/ 12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3" h="130">
                  <a:moveTo>
                    <a:pt x="80" y="122"/>
                  </a:moveTo>
                  <a:cubicBezTo>
                    <a:pt x="38" y="114"/>
                    <a:pt x="29" y="106"/>
                    <a:pt x="26" y="72"/>
                  </a:cubicBezTo>
                  <a:cubicBezTo>
                    <a:pt x="23" y="79"/>
                    <a:pt x="21" y="84"/>
                    <a:pt x="19" y="90"/>
                  </a:cubicBezTo>
                  <a:cubicBezTo>
                    <a:pt x="18" y="90"/>
                    <a:pt x="17" y="90"/>
                    <a:pt x="15" y="91"/>
                  </a:cubicBezTo>
                  <a:cubicBezTo>
                    <a:pt x="10" y="72"/>
                    <a:pt x="2" y="54"/>
                    <a:pt x="1" y="35"/>
                  </a:cubicBezTo>
                  <a:cubicBezTo>
                    <a:pt x="0" y="25"/>
                    <a:pt x="10" y="12"/>
                    <a:pt x="18" y="4"/>
                  </a:cubicBezTo>
                  <a:cubicBezTo>
                    <a:pt x="21" y="0"/>
                    <a:pt x="32" y="3"/>
                    <a:pt x="41" y="3"/>
                  </a:cubicBezTo>
                  <a:cubicBezTo>
                    <a:pt x="38" y="14"/>
                    <a:pt x="36" y="22"/>
                    <a:pt x="34" y="30"/>
                  </a:cubicBezTo>
                  <a:cubicBezTo>
                    <a:pt x="29" y="30"/>
                    <a:pt x="24" y="30"/>
                    <a:pt x="18" y="31"/>
                  </a:cubicBezTo>
                  <a:cubicBezTo>
                    <a:pt x="17" y="32"/>
                    <a:pt x="16" y="34"/>
                    <a:pt x="15" y="36"/>
                  </a:cubicBezTo>
                  <a:cubicBezTo>
                    <a:pt x="20" y="39"/>
                    <a:pt x="25" y="44"/>
                    <a:pt x="31" y="46"/>
                  </a:cubicBezTo>
                  <a:cubicBezTo>
                    <a:pt x="35" y="48"/>
                    <a:pt x="40" y="46"/>
                    <a:pt x="44" y="46"/>
                  </a:cubicBezTo>
                  <a:cubicBezTo>
                    <a:pt x="55" y="26"/>
                    <a:pt x="56" y="26"/>
                    <a:pt x="73" y="38"/>
                  </a:cubicBezTo>
                  <a:cubicBezTo>
                    <a:pt x="66" y="49"/>
                    <a:pt x="58" y="60"/>
                    <a:pt x="52" y="72"/>
                  </a:cubicBezTo>
                  <a:cubicBezTo>
                    <a:pt x="50" y="76"/>
                    <a:pt x="52" y="81"/>
                    <a:pt x="52" y="86"/>
                  </a:cubicBezTo>
                  <a:cubicBezTo>
                    <a:pt x="56" y="86"/>
                    <a:pt x="64" y="87"/>
                    <a:pt x="65" y="85"/>
                  </a:cubicBezTo>
                  <a:cubicBezTo>
                    <a:pt x="74" y="69"/>
                    <a:pt x="90" y="75"/>
                    <a:pt x="100" y="71"/>
                  </a:cubicBezTo>
                  <a:cubicBezTo>
                    <a:pt x="105" y="84"/>
                    <a:pt x="109" y="96"/>
                    <a:pt x="114" y="108"/>
                  </a:cubicBezTo>
                  <a:cubicBezTo>
                    <a:pt x="116" y="111"/>
                    <a:pt x="122" y="112"/>
                    <a:pt x="126" y="112"/>
                  </a:cubicBezTo>
                  <a:cubicBezTo>
                    <a:pt x="128" y="112"/>
                    <a:pt x="130" y="106"/>
                    <a:pt x="130" y="103"/>
                  </a:cubicBezTo>
                  <a:cubicBezTo>
                    <a:pt x="131" y="99"/>
                    <a:pt x="129" y="94"/>
                    <a:pt x="128" y="88"/>
                  </a:cubicBezTo>
                  <a:cubicBezTo>
                    <a:pt x="140" y="89"/>
                    <a:pt x="150" y="90"/>
                    <a:pt x="163" y="91"/>
                  </a:cubicBezTo>
                  <a:cubicBezTo>
                    <a:pt x="150" y="111"/>
                    <a:pt x="113" y="130"/>
                    <a:pt x="96" y="125"/>
                  </a:cubicBezTo>
                  <a:cubicBezTo>
                    <a:pt x="89" y="123"/>
                    <a:pt x="85" y="115"/>
                    <a:pt x="78" y="109"/>
                  </a:cubicBezTo>
                  <a:cubicBezTo>
                    <a:pt x="79" y="113"/>
                    <a:pt x="79" y="117"/>
                    <a:pt x="80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auto">
            <a:xfrm>
              <a:off x="2857501" y="3090863"/>
              <a:ext cx="666750" cy="441325"/>
            </a:xfrm>
            <a:custGeom>
              <a:avLst/>
              <a:gdLst>
                <a:gd name="T0" fmla="*/ 162 w 177"/>
                <a:gd name="T1" fmla="*/ 49 h 117"/>
                <a:gd name="T2" fmla="*/ 123 w 177"/>
                <a:gd name="T3" fmla="*/ 54 h 117"/>
                <a:gd name="T4" fmla="*/ 127 w 177"/>
                <a:gd name="T5" fmla="*/ 66 h 117"/>
                <a:gd name="T6" fmla="*/ 122 w 177"/>
                <a:gd name="T7" fmla="*/ 79 h 117"/>
                <a:gd name="T8" fmla="*/ 108 w 177"/>
                <a:gd name="T9" fmla="*/ 70 h 117"/>
                <a:gd name="T10" fmla="*/ 103 w 177"/>
                <a:gd name="T11" fmla="*/ 55 h 117"/>
                <a:gd name="T12" fmla="*/ 95 w 177"/>
                <a:gd name="T13" fmla="*/ 27 h 117"/>
                <a:gd name="T14" fmla="*/ 83 w 177"/>
                <a:gd name="T15" fmla="*/ 27 h 117"/>
                <a:gd name="T16" fmla="*/ 79 w 177"/>
                <a:gd name="T17" fmla="*/ 37 h 117"/>
                <a:gd name="T18" fmla="*/ 77 w 177"/>
                <a:gd name="T19" fmla="*/ 71 h 117"/>
                <a:gd name="T20" fmla="*/ 70 w 177"/>
                <a:gd name="T21" fmla="*/ 75 h 117"/>
                <a:gd name="T22" fmla="*/ 41 w 177"/>
                <a:gd name="T23" fmla="*/ 63 h 117"/>
                <a:gd name="T24" fmla="*/ 30 w 177"/>
                <a:gd name="T25" fmla="*/ 61 h 117"/>
                <a:gd name="T26" fmla="*/ 24 w 177"/>
                <a:gd name="T27" fmla="*/ 70 h 117"/>
                <a:gd name="T28" fmla="*/ 9 w 177"/>
                <a:gd name="T29" fmla="*/ 117 h 117"/>
                <a:gd name="T30" fmla="*/ 22 w 177"/>
                <a:gd name="T31" fmla="*/ 46 h 117"/>
                <a:gd name="T32" fmla="*/ 61 w 177"/>
                <a:gd name="T33" fmla="*/ 31 h 117"/>
                <a:gd name="T34" fmla="*/ 52 w 177"/>
                <a:gd name="T35" fmla="*/ 21 h 117"/>
                <a:gd name="T36" fmla="*/ 124 w 177"/>
                <a:gd name="T37" fmla="*/ 24 h 117"/>
                <a:gd name="T38" fmla="*/ 127 w 177"/>
                <a:gd name="T39" fmla="*/ 12 h 117"/>
                <a:gd name="T40" fmla="*/ 176 w 177"/>
                <a:gd name="T41" fmla="*/ 63 h 117"/>
                <a:gd name="T42" fmla="*/ 151 w 177"/>
                <a:gd name="T43" fmla="*/ 87 h 117"/>
                <a:gd name="T44" fmla="*/ 156 w 177"/>
                <a:gd name="T45" fmla="*/ 74 h 117"/>
                <a:gd name="T46" fmla="*/ 144 w 177"/>
                <a:gd name="T47" fmla="*/ 66 h 117"/>
                <a:gd name="T48" fmla="*/ 162 w 177"/>
                <a:gd name="T49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17">
                  <a:moveTo>
                    <a:pt x="162" y="49"/>
                  </a:moveTo>
                  <a:cubicBezTo>
                    <a:pt x="144" y="15"/>
                    <a:pt x="136" y="53"/>
                    <a:pt x="123" y="54"/>
                  </a:cubicBezTo>
                  <a:cubicBezTo>
                    <a:pt x="124" y="58"/>
                    <a:pt x="128" y="62"/>
                    <a:pt x="127" y="66"/>
                  </a:cubicBezTo>
                  <a:cubicBezTo>
                    <a:pt x="127" y="70"/>
                    <a:pt x="124" y="75"/>
                    <a:pt x="122" y="79"/>
                  </a:cubicBezTo>
                  <a:cubicBezTo>
                    <a:pt x="117" y="77"/>
                    <a:pt x="111" y="74"/>
                    <a:pt x="108" y="70"/>
                  </a:cubicBezTo>
                  <a:cubicBezTo>
                    <a:pt x="105" y="67"/>
                    <a:pt x="104" y="61"/>
                    <a:pt x="103" y="55"/>
                  </a:cubicBezTo>
                  <a:cubicBezTo>
                    <a:pt x="101" y="46"/>
                    <a:pt x="99" y="36"/>
                    <a:pt x="95" y="27"/>
                  </a:cubicBezTo>
                  <a:cubicBezTo>
                    <a:pt x="94" y="26"/>
                    <a:pt x="86" y="25"/>
                    <a:pt x="83" y="27"/>
                  </a:cubicBezTo>
                  <a:cubicBezTo>
                    <a:pt x="80" y="27"/>
                    <a:pt x="80" y="33"/>
                    <a:pt x="79" y="37"/>
                  </a:cubicBezTo>
                  <a:cubicBezTo>
                    <a:pt x="78" y="48"/>
                    <a:pt x="78" y="59"/>
                    <a:pt x="77" y="71"/>
                  </a:cubicBezTo>
                  <a:cubicBezTo>
                    <a:pt x="77" y="72"/>
                    <a:pt x="71" y="76"/>
                    <a:pt x="70" y="75"/>
                  </a:cubicBezTo>
                  <a:cubicBezTo>
                    <a:pt x="60" y="72"/>
                    <a:pt x="51" y="67"/>
                    <a:pt x="41" y="63"/>
                  </a:cubicBezTo>
                  <a:cubicBezTo>
                    <a:pt x="38" y="62"/>
                    <a:pt x="33" y="60"/>
                    <a:pt x="30" y="61"/>
                  </a:cubicBezTo>
                  <a:cubicBezTo>
                    <a:pt x="27" y="63"/>
                    <a:pt x="24" y="69"/>
                    <a:pt x="24" y="70"/>
                  </a:cubicBezTo>
                  <a:cubicBezTo>
                    <a:pt x="38" y="91"/>
                    <a:pt x="21" y="101"/>
                    <a:pt x="9" y="117"/>
                  </a:cubicBezTo>
                  <a:cubicBezTo>
                    <a:pt x="0" y="89"/>
                    <a:pt x="11" y="67"/>
                    <a:pt x="22" y="46"/>
                  </a:cubicBezTo>
                  <a:cubicBezTo>
                    <a:pt x="30" y="33"/>
                    <a:pt x="43" y="26"/>
                    <a:pt x="61" y="31"/>
                  </a:cubicBezTo>
                  <a:cubicBezTo>
                    <a:pt x="57" y="27"/>
                    <a:pt x="55" y="24"/>
                    <a:pt x="52" y="21"/>
                  </a:cubicBezTo>
                  <a:cubicBezTo>
                    <a:pt x="83" y="0"/>
                    <a:pt x="116" y="1"/>
                    <a:pt x="124" y="24"/>
                  </a:cubicBezTo>
                  <a:cubicBezTo>
                    <a:pt x="125" y="19"/>
                    <a:pt x="126" y="16"/>
                    <a:pt x="127" y="12"/>
                  </a:cubicBezTo>
                  <a:cubicBezTo>
                    <a:pt x="157" y="18"/>
                    <a:pt x="177" y="40"/>
                    <a:pt x="176" y="63"/>
                  </a:cubicBezTo>
                  <a:cubicBezTo>
                    <a:pt x="175" y="78"/>
                    <a:pt x="169" y="86"/>
                    <a:pt x="151" y="87"/>
                  </a:cubicBezTo>
                  <a:cubicBezTo>
                    <a:pt x="153" y="82"/>
                    <a:pt x="155" y="78"/>
                    <a:pt x="156" y="74"/>
                  </a:cubicBezTo>
                  <a:cubicBezTo>
                    <a:pt x="153" y="71"/>
                    <a:pt x="149" y="69"/>
                    <a:pt x="144" y="66"/>
                  </a:cubicBezTo>
                  <a:cubicBezTo>
                    <a:pt x="150" y="60"/>
                    <a:pt x="155" y="55"/>
                    <a:pt x="16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0"/>
            <p:cNvSpPr>
              <a:spLocks/>
            </p:cNvSpPr>
            <p:nvPr/>
          </p:nvSpPr>
          <p:spPr bwMode="auto">
            <a:xfrm>
              <a:off x="3049588" y="4037013"/>
              <a:ext cx="430213" cy="346075"/>
            </a:xfrm>
            <a:custGeom>
              <a:avLst/>
              <a:gdLst>
                <a:gd name="T0" fmla="*/ 63 w 114"/>
                <a:gd name="T1" fmla="*/ 92 h 92"/>
                <a:gd name="T2" fmla="*/ 31 w 114"/>
                <a:gd name="T3" fmla="*/ 82 h 92"/>
                <a:gd name="T4" fmla="*/ 4 w 114"/>
                <a:gd name="T5" fmla="*/ 41 h 92"/>
                <a:gd name="T6" fmla="*/ 63 w 114"/>
                <a:gd name="T7" fmla="*/ 0 h 92"/>
                <a:gd name="T8" fmla="*/ 111 w 114"/>
                <a:gd name="T9" fmla="*/ 43 h 92"/>
                <a:gd name="T10" fmla="*/ 90 w 114"/>
                <a:gd name="T11" fmla="*/ 76 h 92"/>
                <a:gd name="T12" fmla="*/ 63 w 114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63" y="92"/>
                  </a:moveTo>
                  <a:cubicBezTo>
                    <a:pt x="49" y="88"/>
                    <a:pt x="37" y="87"/>
                    <a:pt x="31" y="82"/>
                  </a:cubicBezTo>
                  <a:cubicBezTo>
                    <a:pt x="20" y="70"/>
                    <a:pt x="7" y="56"/>
                    <a:pt x="4" y="41"/>
                  </a:cubicBezTo>
                  <a:cubicBezTo>
                    <a:pt x="0" y="24"/>
                    <a:pt x="39" y="0"/>
                    <a:pt x="63" y="0"/>
                  </a:cubicBezTo>
                  <a:cubicBezTo>
                    <a:pt x="75" y="0"/>
                    <a:pt x="114" y="34"/>
                    <a:pt x="111" y="43"/>
                  </a:cubicBezTo>
                  <a:cubicBezTo>
                    <a:pt x="106" y="55"/>
                    <a:pt x="99" y="67"/>
                    <a:pt x="90" y="76"/>
                  </a:cubicBezTo>
                  <a:cubicBezTo>
                    <a:pt x="82" y="84"/>
                    <a:pt x="71" y="88"/>
                    <a:pt x="63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1"/>
            <p:cNvSpPr>
              <a:spLocks/>
            </p:cNvSpPr>
            <p:nvPr/>
          </p:nvSpPr>
          <p:spPr bwMode="auto">
            <a:xfrm>
              <a:off x="2390776" y="3332163"/>
              <a:ext cx="463550" cy="455613"/>
            </a:xfrm>
            <a:custGeom>
              <a:avLst/>
              <a:gdLst>
                <a:gd name="T0" fmla="*/ 6 w 123"/>
                <a:gd name="T1" fmla="*/ 121 h 121"/>
                <a:gd name="T2" fmla="*/ 50 w 123"/>
                <a:gd name="T3" fmla="*/ 26 h 121"/>
                <a:gd name="T4" fmla="*/ 59 w 123"/>
                <a:gd name="T5" fmla="*/ 13 h 121"/>
                <a:gd name="T6" fmla="*/ 112 w 123"/>
                <a:gd name="T7" fmla="*/ 13 h 121"/>
                <a:gd name="T8" fmla="*/ 123 w 123"/>
                <a:gd name="T9" fmla="*/ 44 h 121"/>
                <a:gd name="T10" fmla="*/ 94 w 123"/>
                <a:gd name="T11" fmla="*/ 49 h 121"/>
                <a:gd name="T12" fmla="*/ 90 w 123"/>
                <a:gd name="T13" fmla="*/ 30 h 121"/>
                <a:gd name="T14" fmla="*/ 78 w 123"/>
                <a:gd name="T15" fmla="*/ 20 h 121"/>
                <a:gd name="T16" fmla="*/ 72 w 123"/>
                <a:gd name="T17" fmla="*/ 34 h 121"/>
                <a:gd name="T18" fmla="*/ 88 w 123"/>
                <a:gd name="T19" fmla="*/ 71 h 121"/>
                <a:gd name="T20" fmla="*/ 74 w 123"/>
                <a:gd name="T21" fmla="*/ 75 h 121"/>
                <a:gd name="T22" fmla="*/ 48 w 123"/>
                <a:gd name="T23" fmla="*/ 55 h 121"/>
                <a:gd name="T24" fmla="*/ 31 w 123"/>
                <a:gd name="T25" fmla="*/ 51 h 121"/>
                <a:gd name="T26" fmla="*/ 31 w 123"/>
                <a:gd name="T27" fmla="*/ 69 h 121"/>
                <a:gd name="T28" fmla="*/ 50 w 123"/>
                <a:gd name="T29" fmla="*/ 97 h 121"/>
                <a:gd name="T30" fmla="*/ 45 w 123"/>
                <a:gd name="T31" fmla="*/ 113 h 121"/>
                <a:gd name="T32" fmla="*/ 6 w 123"/>
                <a:gd name="T3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1">
                  <a:moveTo>
                    <a:pt x="6" y="121"/>
                  </a:moveTo>
                  <a:cubicBezTo>
                    <a:pt x="0" y="69"/>
                    <a:pt x="20" y="29"/>
                    <a:pt x="50" y="26"/>
                  </a:cubicBezTo>
                  <a:cubicBezTo>
                    <a:pt x="54" y="20"/>
                    <a:pt x="56" y="15"/>
                    <a:pt x="59" y="13"/>
                  </a:cubicBezTo>
                  <a:cubicBezTo>
                    <a:pt x="77" y="6"/>
                    <a:pt x="96" y="0"/>
                    <a:pt x="112" y="13"/>
                  </a:cubicBezTo>
                  <a:cubicBezTo>
                    <a:pt x="119" y="19"/>
                    <a:pt x="120" y="33"/>
                    <a:pt x="123" y="44"/>
                  </a:cubicBezTo>
                  <a:cubicBezTo>
                    <a:pt x="110" y="46"/>
                    <a:pt x="103" y="47"/>
                    <a:pt x="94" y="49"/>
                  </a:cubicBezTo>
                  <a:cubicBezTo>
                    <a:pt x="93" y="43"/>
                    <a:pt x="93" y="36"/>
                    <a:pt x="90" y="30"/>
                  </a:cubicBezTo>
                  <a:cubicBezTo>
                    <a:pt x="88" y="26"/>
                    <a:pt x="82" y="23"/>
                    <a:pt x="78" y="20"/>
                  </a:cubicBezTo>
                  <a:cubicBezTo>
                    <a:pt x="76" y="25"/>
                    <a:pt x="71" y="30"/>
                    <a:pt x="72" y="34"/>
                  </a:cubicBezTo>
                  <a:cubicBezTo>
                    <a:pt x="75" y="46"/>
                    <a:pt x="81" y="57"/>
                    <a:pt x="88" y="71"/>
                  </a:cubicBezTo>
                  <a:cubicBezTo>
                    <a:pt x="84" y="72"/>
                    <a:pt x="77" y="76"/>
                    <a:pt x="74" y="75"/>
                  </a:cubicBezTo>
                  <a:cubicBezTo>
                    <a:pt x="64" y="69"/>
                    <a:pt x="57" y="61"/>
                    <a:pt x="48" y="55"/>
                  </a:cubicBezTo>
                  <a:cubicBezTo>
                    <a:pt x="43" y="52"/>
                    <a:pt x="37" y="52"/>
                    <a:pt x="31" y="51"/>
                  </a:cubicBezTo>
                  <a:cubicBezTo>
                    <a:pt x="31" y="57"/>
                    <a:pt x="29" y="64"/>
                    <a:pt x="31" y="69"/>
                  </a:cubicBezTo>
                  <a:cubicBezTo>
                    <a:pt x="36" y="79"/>
                    <a:pt x="45" y="87"/>
                    <a:pt x="50" y="97"/>
                  </a:cubicBezTo>
                  <a:cubicBezTo>
                    <a:pt x="52" y="101"/>
                    <a:pt x="47" y="108"/>
                    <a:pt x="45" y="113"/>
                  </a:cubicBezTo>
                  <a:cubicBezTo>
                    <a:pt x="30" y="104"/>
                    <a:pt x="21" y="120"/>
                    <a:pt x="6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2"/>
            <p:cNvSpPr>
              <a:spLocks/>
            </p:cNvSpPr>
            <p:nvPr/>
          </p:nvSpPr>
          <p:spPr bwMode="auto">
            <a:xfrm>
              <a:off x="2198688" y="3957638"/>
              <a:ext cx="252413" cy="573088"/>
            </a:xfrm>
            <a:custGeom>
              <a:avLst/>
              <a:gdLst>
                <a:gd name="T0" fmla="*/ 64 w 67"/>
                <a:gd name="T1" fmla="*/ 17 h 152"/>
                <a:gd name="T2" fmla="*/ 43 w 67"/>
                <a:gd name="T3" fmla="*/ 27 h 152"/>
                <a:gd name="T4" fmla="*/ 22 w 67"/>
                <a:gd name="T5" fmla="*/ 33 h 152"/>
                <a:gd name="T6" fmla="*/ 38 w 67"/>
                <a:gd name="T7" fmla="*/ 52 h 152"/>
                <a:gd name="T8" fmla="*/ 43 w 67"/>
                <a:gd name="T9" fmla="*/ 51 h 152"/>
                <a:gd name="T10" fmla="*/ 61 w 67"/>
                <a:gd name="T11" fmla="*/ 55 h 152"/>
                <a:gd name="T12" fmla="*/ 49 w 67"/>
                <a:gd name="T13" fmla="*/ 68 h 152"/>
                <a:gd name="T14" fmla="*/ 39 w 67"/>
                <a:gd name="T15" fmla="*/ 78 h 152"/>
                <a:gd name="T16" fmla="*/ 14 w 67"/>
                <a:gd name="T17" fmla="*/ 93 h 152"/>
                <a:gd name="T18" fmla="*/ 35 w 67"/>
                <a:gd name="T19" fmla="*/ 90 h 152"/>
                <a:gd name="T20" fmla="*/ 34 w 67"/>
                <a:gd name="T21" fmla="*/ 102 h 152"/>
                <a:gd name="T22" fmla="*/ 61 w 67"/>
                <a:gd name="T23" fmla="*/ 100 h 152"/>
                <a:gd name="T24" fmla="*/ 45 w 67"/>
                <a:gd name="T25" fmla="*/ 152 h 152"/>
                <a:gd name="T26" fmla="*/ 24 w 67"/>
                <a:gd name="T27" fmla="*/ 121 h 152"/>
                <a:gd name="T28" fmla="*/ 17 w 67"/>
                <a:gd name="T29" fmla="*/ 119 h 152"/>
                <a:gd name="T30" fmla="*/ 7 w 67"/>
                <a:gd name="T31" fmla="*/ 100 h 152"/>
                <a:gd name="T32" fmla="*/ 2 w 67"/>
                <a:gd name="T33" fmla="*/ 33 h 152"/>
                <a:gd name="T34" fmla="*/ 37 w 67"/>
                <a:gd name="T35" fmla="*/ 1 h 152"/>
                <a:gd name="T36" fmla="*/ 67 w 67"/>
                <a:gd name="T37" fmla="*/ 11 h 152"/>
                <a:gd name="T38" fmla="*/ 64 w 67"/>
                <a:gd name="T39" fmla="*/ 1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152">
                  <a:moveTo>
                    <a:pt x="64" y="17"/>
                  </a:moveTo>
                  <a:cubicBezTo>
                    <a:pt x="57" y="20"/>
                    <a:pt x="51" y="23"/>
                    <a:pt x="43" y="27"/>
                  </a:cubicBezTo>
                  <a:cubicBezTo>
                    <a:pt x="29" y="16"/>
                    <a:pt x="15" y="19"/>
                    <a:pt x="22" y="33"/>
                  </a:cubicBezTo>
                  <a:cubicBezTo>
                    <a:pt x="25" y="40"/>
                    <a:pt x="32" y="45"/>
                    <a:pt x="38" y="52"/>
                  </a:cubicBezTo>
                  <a:cubicBezTo>
                    <a:pt x="38" y="52"/>
                    <a:pt x="41" y="51"/>
                    <a:pt x="43" y="51"/>
                  </a:cubicBezTo>
                  <a:cubicBezTo>
                    <a:pt x="49" y="52"/>
                    <a:pt x="55" y="54"/>
                    <a:pt x="61" y="55"/>
                  </a:cubicBezTo>
                  <a:cubicBezTo>
                    <a:pt x="57" y="59"/>
                    <a:pt x="53" y="63"/>
                    <a:pt x="49" y="68"/>
                  </a:cubicBezTo>
                  <a:cubicBezTo>
                    <a:pt x="46" y="70"/>
                    <a:pt x="44" y="73"/>
                    <a:pt x="39" y="78"/>
                  </a:cubicBezTo>
                  <a:cubicBezTo>
                    <a:pt x="32" y="80"/>
                    <a:pt x="11" y="61"/>
                    <a:pt x="14" y="93"/>
                  </a:cubicBezTo>
                  <a:cubicBezTo>
                    <a:pt x="21" y="92"/>
                    <a:pt x="28" y="91"/>
                    <a:pt x="35" y="90"/>
                  </a:cubicBezTo>
                  <a:cubicBezTo>
                    <a:pt x="35" y="95"/>
                    <a:pt x="34" y="99"/>
                    <a:pt x="34" y="102"/>
                  </a:cubicBezTo>
                  <a:cubicBezTo>
                    <a:pt x="43" y="101"/>
                    <a:pt x="52" y="101"/>
                    <a:pt x="61" y="100"/>
                  </a:cubicBezTo>
                  <a:cubicBezTo>
                    <a:pt x="55" y="119"/>
                    <a:pt x="51" y="133"/>
                    <a:pt x="45" y="152"/>
                  </a:cubicBezTo>
                  <a:cubicBezTo>
                    <a:pt x="37" y="140"/>
                    <a:pt x="31" y="131"/>
                    <a:pt x="24" y="121"/>
                  </a:cubicBezTo>
                  <a:cubicBezTo>
                    <a:pt x="23" y="121"/>
                    <a:pt x="19" y="121"/>
                    <a:pt x="17" y="119"/>
                  </a:cubicBezTo>
                  <a:cubicBezTo>
                    <a:pt x="13" y="113"/>
                    <a:pt x="8" y="106"/>
                    <a:pt x="7" y="100"/>
                  </a:cubicBezTo>
                  <a:cubicBezTo>
                    <a:pt x="4" y="78"/>
                    <a:pt x="0" y="55"/>
                    <a:pt x="2" y="33"/>
                  </a:cubicBezTo>
                  <a:cubicBezTo>
                    <a:pt x="4" y="15"/>
                    <a:pt x="19" y="2"/>
                    <a:pt x="37" y="1"/>
                  </a:cubicBezTo>
                  <a:cubicBezTo>
                    <a:pt x="47" y="0"/>
                    <a:pt x="57" y="7"/>
                    <a:pt x="67" y="11"/>
                  </a:cubicBezTo>
                  <a:cubicBezTo>
                    <a:pt x="66" y="13"/>
                    <a:pt x="65" y="15"/>
                    <a:pt x="6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3"/>
            <p:cNvSpPr>
              <a:spLocks/>
            </p:cNvSpPr>
            <p:nvPr/>
          </p:nvSpPr>
          <p:spPr bwMode="auto">
            <a:xfrm>
              <a:off x="3633788" y="4533901"/>
              <a:ext cx="381000" cy="414338"/>
            </a:xfrm>
            <a:custGeom>
              <a:avLst/>
              <a:gdLst>
                <a:gd name="T0" fmla="*/ 101 w 101"/>
                <a:gd name="T1" fmla="*/ 8 h 110"/>
                <a:gd name="T2" fmla="*/ 77 w 101"/>
                <a:gd name="T3" fmla="*/ 53 h 110"/>
                <a:gd name="T4" fmla="*/ 37 w 101"/>
                <a:gd name="T5" fmla="*/ 90 h 110"/>
                <a:gd name="T6" fmla="*/ 7 w 101"/>
                <a:gd name="T7" fmla="*/ 110 h 110"/>
                <a:gd name="T8" fmla="*/ 4 w 101"/>
                <a:gd name="T9" fmla="*/ 70 h 110"/>
                <a:gd name="T10" fmla="*/ 0 w 101"/>
                <a:gd name="T11" fmla="*/ 33 h 110"/>
                <a:gd name="T12" fmla="*/ 40 w 101"/>
                <a:gd name="T13" fmla="*/ 50 h 110"/>
                <a:gd name="T14" fmla="*/ 45 w 101"/>
                <a:gd name="T15" fmla="*/ 45 h 110"/>
                <a:gd name="T16" fmla="*/ 28 w 101"/>
                <a:gd name="T17" fmla="*/ 0 h 110"/>
                <a:gd name="T18" fmla="*/ 101 w 101"/>
                <a:gd name="T19" fmla="*/ 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10">
                  <a:moveTo>
                    <a:pt x="101" y="8"/>
                  </a:moveTo>
                  <a:cubicBezTo>
                    <a:pt x="70" y="31"/>
                    <a:pt x="70" y="31"/>
                    <a:pt x="77" y="53"/>
                  </a:cubicBezTo>
                  <a:cubicBezTo>
                    <a:pt x="27" y="65"/>
                    <a:pt x="27" y="65"/>
                    <a:pt x="37" y="90"/>
                  </a:cubicBezTo>
                  <a:cubicBezTo>
                    <a:pt x="28" y="95"/>
                    <a:pt x="20" y="101"/>
                    <a:pt x="7" y="110"/>
                  </a:cubicBezTo>
                  <a:cubicBezTo>
                    <a:pt x="6" y="94"/>
                    <a:pt x="5" y="82"/>
                    <a:pt x="4" y="70"/>
                  </a:cubicBezTo>
                  <a:cubicBezTo>
                    <a:pt x="3" y="58"/>
                    <a:pt x="1" y="45"/>
                    <a:pt x="0" y="33"/>
                  </a:cubicBezTo>
                  <a:cubicBezTo>
                    <a:pt x="13" y="39"/>
                    <a:pt x="27" y="44"/>
                    <a:pt x="40" y="50"/>
                  </a:cubicBezTo>
                  <a:cubicBezTo>
                    <a:pt x="42" y="48"/>
                    <a:pt x="43" y="47"/>
                    <a:pt x="45" y="45"/>
                  </a:cubicBezTo>
                  <a:cubicBezTo>
                    <a:pt x="39" y="30"/>
                    <a:pt x="34" y="15"/>
                    <a:pt x="28" y="0"/>
                  </a:cubicBezTo>
                  <a:cubicBezTo>
                    <a:pt x="51" y="3"/>
                    <a:pt x="74" y="5"/>
                    <a:pt x="10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3373438" y="4387851"/>
              <a:ext cx="249238" cy="403225"/>
            </a:xfrm>
            <a:custGeom>
              <a:avLst/>
              <a:gdLst>
                <a:gd name="T0" fmla="*/ 64 w 66"/>
                <a:gd name="T1" fmla="*/ 107 h 107"/>
                <a:gd name="T2" fmla="*/ 3 w 66"/>
                <a:gd name="T3" fmla="*/ 0 h 107"/>
                <a:gd name="T4" fmla="*/ 64 w 66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07">
                  <a:moveTo>
                    <a:pt x="64" y="107"/>
                  </a:moveTo>
                  <a:cubicBezTo>
                    <a:pt x="33" y="90"/>
                    <a:pt x="0" y="30"/>
                    <a:pt x="3" y="0"/>
                  </a:cubicBezTo>
                  <a:cubicBezTo>
                    <a:pt x="31" y="7"/>
                    <a:pt x="66" y="67"/>
                    <a:pt x="64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3408363" y="4338638"/>
              <a:ext cx="361950" cy="350838"/>
            </a:xfrm>
            <a:custGeom>
              <a:avLst/>
              <a:gdLst>
                <a:gd name="T0" fmla="*/ 96 w 96"/>
                <a:gd name="T1" fmla="*/ 93 h 93"/>
                <a:gd name="T2" fmla="*/ 0 w 96"/>
                <a:gd name="T3" fmla="*/ 1 h 93"/>
                <a:gd name="T4" fmla="*/ 96 w 96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93">
                  <a:moveTo>
                    <a:pt x="96" y="93"/>
                  </a:moveTo>
                  <a:cubicBezTo>
                    <a:pt x="42" y="82"/>
                    <a:pt x="37" y="25"/>
                    <a:pt x="0" y="1"/>
                  </a:cubicBezTo>
                  <a:cubicBezTo>
                    <a:pt x="32" y="0"/>
                    <a:pt x="86" y="53"/>
                    <a:pt x="96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auto">
            <a:xfrm>
              <a:off x="3449638" y="4292601"/>
              <a:ext cx="471488" cy="241300"/>
            </a:xfrm>
            <a:custGeom>
              <a:avLst/>
              <a:gdLst>
                <a:gd name="T0" fmla="*/ 0 w 125"/>
                <a:gd name="T1" fmla="*/ 0 h 64"/>
                <a:gd name="T2" fmla="*/ 125 w 125"/>
                <a:gd name="T3" fmla="*/ 64 h 64"/>
                <a:gd name="T4" fmla="*/ 0 w 1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64">
                  <a:moveTo>
                    <a:pt x="0" y="0"/>
                  </a:moveTo>
                  <a:cubicBezTo>
                    <a:pt x="42" y="17"/>
                    <a:pt x="94" y="15"/>
                    <a:pt x="125" y="64"/>
                  </a:cubicBezTo>
                  <a:cubicBezTo>
                    <a:pt x="69" y="64"/>
                    <a:pt x="37" y="27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7"/>
            <p:cNvSpPr>
              <a:spLocks/>
            </p:cNvSpPr>
            <p:nvPr/>
          </p:nvSpPr>
          <p:spPr bwMode="auto">
            <a:xfrm>
              <a:off x="2646363" y="4221163"/>
              <a:ext cx="455613" cy="230188"/>
            </a:xfrm>
            <a:custGeom>
              <a:avLst/>
              <a:gdLst>
                <a:gd name="T0" fmla="*/ 121 w 121"/>
                <a:gd name="T1" fmla="*/ 21 h 61"/>
                <a:gd name="T2" fmla="*/ 0 w 121"/>
                <a:gd name="T3" fmla="*/ 55 h 61"/>
                <a:gd name="T4" fmla="*/ 121 w 121"/>
                <a:gd name="T5" fmla="*/ 2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61">
                  <a:moveTo>
                    <a:pt x="121" y="21"/>
                  </a:moveTo>
                  <a:cubicBezTo>
                    <a:pt x="83" y="40"/>
                    <a:pt x="46" y="61"/>
                    <a:pt x="0" y="55"/>
                  </a:cubicBezTo>
                  <a:cubicBezTo>
                    <a:pt x="27" y="21"/>
                    <a:pt x="102" y="0"/>
                    <a:pt x="12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8"/>
            <p:cNvSpPr>
              <a:spLocks/>
            </p:cNvSpPr>
            <p:nvPr/>
          </p:nvSpPr>
          <p:spPr bwMode="auto">
            <a:xfrm>
              <a:off x="3494088" y="4127501"/>
              <a:ext cx="479425" cy="147638"/>
            </a:xfrm>
            <a:custGeom>
              <a:avLst/>
              <a:gdLst>
                <a:gd name="T0" fmla="*/ 0 w 127"/>
                <a:gd name="T1" fmla="*/ 26 h 39"/>
                <a:gd name="T2" fmla="*/ 127 w 127"/>
                <a:gd name="T3" fmla="*/ 20 h 39"/>
                <a:gd name="T4" fmla="*/ 0 w 127"/>
                <a:gd name="T5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39">
                  <a:moveTo>
                    <a:pt x="0" y="26"/>
                  </a:moveTo>
                  <a:cubicBezTo>
                    <a:pt x="29" y="2"/>
                    <a:pt x="98" y="0"/>
                    <a:pt x="127" y="20"/>
                  </a:cubicBezTo>
                  <a:cubicBezTo>
                    <a:pt x="114" y="36"/>
                    <a:pt x="66" y="39"/>
                    <a:pt x="0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9"/>
            <p:cNvSpPr>
              <a:spLocks/>
            </p:cNvSpPr>
            <p:nvPr/>
          </p:nvSpPr>
          <p:spPr bwMode="auto">
            <a:xfrm>
              <a:off x="2933701" y="4398963"/>
              <a:ext cx="258763" cy="417513"/>
            </a:xfrm>
            <a:custGeom>
              <a:avLst/>
              <a:gdLst>
                <a:gd name="T0" fmla="*/ 2 w 69"/>
                <a:gd name="T1" fmla="*/ 111 h 111"/>
                <a:gd name="T2" fmla="*/ 65 w 69"/>
                <a:gd name="T3" fmla="*/ 0 h 111"/>
                <a:gd name="T4" fmla="*/ 2 w 69"/>
                <a:gd name="T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11">
                  <a:moveTo>
                    <a:pt x="2" y="111"/>
                  </a:moveTo>
                  <a:cubicBezTo>
                    <a:pt x="0" y="84"/>
                    <a:pt x="32" y="27"/>
                    <a:pt x="65" y="0"/>
                  </a:cubicBezTo>
                  <a:cubicBezTo>
                    <a:pt x="69" y="29"/>
                    <a:pt x="30" y="98"/>
                    <a:pt x="2" y="1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0"/>
            <p:cNvSpPr>
              <a:spLocks/>
            </p:cNvSpPr>
            <p:nvPr/>
          </p:nvSpPr>
          <p:spPr bwMode="auto">
            <a:xfrm>
              <a:off x="3471863" y="4251326"/>
              <a:ext cx="479425" cy="158750"/>
            </a:xfrm>
            <a:custGeom>
              <a:avLst/>
              <a:gdLst>
                <a:gd name="T0" fmla="*/ 1 w 127"/>
                <a:gd name="T1" fmla="*/ 0 h 42"/>
                <a:gd name="T2" fmla="*/ 39 w 127"/>
                <a:gd name="T3" fmla="*/ 3 h 42"/>
                <a:gd name="T4" fmla="*/ 89 w 127"/>
                <a:gd name="T5" fmla="*/ 7 h 42"/>
                <a:gd name="T6" fmla="*/ 127 w 127"/>
                <a:gd name="T7" fmla="*/ 42 h 42"/>
                <a:gd name="T8" fmla="*/ 0 w 127"/>
                <a:gd name="T9" fmla="*/ 6 h 42"/>
                <a:gd name="T10" fmla="*/ 1 w 127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42">
                  <a:moveTo>
                    <a:pt x="1" y="0"/>
                  </a:moveTo>
                  <a:cubicBezTo>
                    <a:pt x="14" y="1"/>
                    <a:pt x="27" y="2"/>
                    <a:pt x="39" y="3"/>
                  </a:cubicBezTo>
                  <a:cubicBezTo>
                    <a:pt x="56" y="4"/>
                    <a:pt x="72" y="6"/>
                    <a:pt x="89" y="7"/>
                  </a:cubicBezTo>
                  <a:cubicBezTo>
                    <a:pt x="109" y="8"/>
                    <a:pt x="122" y="17"/>
                    <a:pt x="127" y="42"/>
                  </a:cubicBezTo>
                  <a:cubicBezTo>
                    <a:pt x="85" y="30"/>
                    <a:pt x="43" y="18"/>
                    <a:pt x="0" y="6"/>
                  </a:cubicBezTo>
                  <a:cubicBezTo>
                    <a:pt x="1" y="4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1"/>
            <p:cNvSpPr>
              <a:spLocks/>
            </p:cNvSpPr>
            <p:nvPr/>
          </p:nvSpPr>
          <p:spPr bwMode="auto">
            <a:xfrm>
              <a:off x="3419476" y="3867151"/>
              <a:ext cx="455613" cy="263525"/>
            </a:xfrm>
            <a:custGeom>
              <a:avLst/>
              <a:gdLst>
                <a:gd name="T0" fmla="*/ 121 w 121"/>
                <a:gd name="T1" fmla="*/ 0 h 70"/>
                <a:gd name="T2" fmla="*/ 0 w 121"/>
                <a:gd name="T3" fmla="*/ 67 h 70"/>
                <a:gd name="T4" fmla="*/ 121 w 121"/>
                <a:gd name="T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70">
                  <a:moveTo>
                    <a:pt x="121" y="0"/>
                  </a:moveTo>
                  <a:cubicBezTo>
                    <a:pt x="103" y="26"/>
                    <a:pt x="27" y="70"/>
                    <a:pt x="0" y="67"/>
                  </a:cubicBezTo>
                  <a:cubicBezTo>
                    <a:pt x="39" y="39"/>
                    <a:pt x="69" y="5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2"/>
            <p:cNvSpPr>
              <a:spLocks/>
            </p:cNvSpPr>
            <p:nvPr/>
          </p:nvSpPr>
          <p:spPr bwMode="auto">
            <a:xfrm>
              <a:off x="2624138" y="4138613"/>
              <a:ext cx="417513" cy="139700"/>
            </a:xfrm>
            <a:custGeom>
              <a:avLst/>
              <a:gdLst>
                <a:gd name="T0" fmla="*/ 111 w 111"/>
                <a:gd name="T1" fmla="*/ 27 h 37"/>
                <a:gd name="T2" fmla="*/ 0 w 111"/>
                <a:gd name="T3" fmla="*/ 24 h 37"/>
                <a:gd name="T4" fmla="*/ 111 w 111"/>
                <a:gd name="T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" h="37">
                  <a:moveTo>
                    <a:pt x="111" y="27"/>
                  </a:moveTo>
                  <a:cubicBezTo>
                    <a:pt x="74" y="37"/>
                    <a:pt x="37" y="36"/>
                    <a:pt x="0" y="24"/>
                  </a:cubicBezTo>
                  <a:cubicBezTo>
                    <a:pt x="39" y="0"/>
                    <a:pt x="96" y="2"/>
                    <a:pt x="111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3"/>
            <p:cNvSpPr>
              <a:spLocks/>
            </p:cNvSpPr>
            <p:nvPr/>
          </p:nvSpPr>
          <p:spPr bwMode="auto">
            <a:xfrm>
              <a:off x="2695576" y="3863976"/>
              <a:ext cx="403225" cy="260350"/>
            </a:xfrm>
            <a:custGeom>
              <a:avLst/>
              <a:gdLst>
                <a:gd name="T0" fmla="*/ 0 w 107"/>
                <a:gd name="T1" fmla="*/ 3 h 69"/>
                <a:gd name="T2" fmla="*/ 107 w 107"/>
                <a:gd name="T3" fmla="*/ 69 h 69"/>
                <a:gd name="T4" fmla="*/ 0 w 107"/>
                <a:gd name="T5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69">
                  <a:moveTo>
                    <a:pt x="0" y="3"/>
                  </a:moveTo>
                  <a:cubicBezTo>
                    <a:pt x="34" y="0"/>
                    <a:pt x="89" y="34"/>
                    <a:pt x="107" y="69"/>
                  </a:cubicBezTo>
                  <a:cubicBezTo>
                    <a:pt x="65" y="54"/>
                    <a:pt x="32" y="35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4"/>
            <p:cNvSpPr>
              <a:spLocks/>
            </p:cNvSpPr>
            <p:nvPr/>
          </p:nvSpPr>
          <p:spPr bwMode="auto">
            <a:xfrm>
              <a:off x="2813051" y="4352926"/>
              <a:ext cx="327025" cy="347663"/>
            </a:xfrm>
            <a:custGeom>
              <a:avLst/>
              <a:gdLst>
                <a:gd name="T0" fmla="*/ 0 w 87"/>
                <a:gd name="T1" fmla="*/ 92 h 92"/>
                <a:gd name="T2" fmla="*/ 87 w 87"/>
                <a:gd name="T3" fmla="*/ 0 h 92"/>
                <a:gd name="T4" fmla="*/ 0 w 87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92">
                  <a:moveTo>
                    <a:pt x="0" y="92"/>
                  </a:moveTo>
                  <a:cubicBezTo>
                    <a:pt x="14" y="46"/>
                    <a:pt x="59" y="34"/>
                    <a:pt x="87" y="0"/>
                  </a:cubicBezTo>
                  <a:cubicBezTo>
                    <a:pt x="78" y="41"/>
                    <a:pt x="36" y="85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5"/>
            <p:cNvSpPr>
              <a:spLocks/>
            </p:cNvSpPr>
            <p:nvPr/>
          </p:nvSpPr>
          <p:spPr bwMode="auto">
            <a:xfrm>
              <a:off x="3490913" y="3965576"/>
              <a:ext cx="441325" cy="200025"/>
            </a:xfrm>
            <a:custGeom>
              <a:avLst/>
              <a:gdLst>
                <a:gd name="T0" fmla="*/ 0 w 117"/>
                <a:gd name="T1" fmla="*/ 53 h 53"/>
                <a:gd name="T2" fmla="*/ 117 w 117"/>
                <a:gd name="T3" fmla="*/ 12 h 53"/>
                <a:gd name="T4" fmla="*/ 0 w 117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53">
                  <a:moveTo>
                    <a:pt x="0" y="53"/>
                  </a:moveTo>
                  <a:cubicBezTo>
                    <a:pt x="37" y="35"/>
                    <a:pt x="69" y="0"/>
                    <a:pt x="117" y="12"/>
                  </a:cubicBezTo>
                  <a:cubicBezTo>
                    <a:pt x="83" y="39"/>
                    <a:pt x="42" y="49"/>
                    <a:pt x="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6"/>
            <p:cNvSpPr>
              <a:spLocks/>
            </p:cNvSpPr>
            <p:nvPr/>
          </p:nvSpPr>
          <p:spPr bwMode="auto">
            <a:xfrm>
              <a:off x="3416301" y="3757613"/>
              <a:ext cx="338138" cy="320675"/>
            </a:xfrm>
            <a:custGeom>
              <a:avLst/>
              <a:gdLst>
                <a:gd name="T0" fmla="*/ 90 w 90"/>
                <a:gd name="T1" fmla="*/ 0 h 85"/>
                <a:gd name="T2" fmla="*/ 0 w 90"/>
                <a:gd name="T3" fmla="*/ 85 h 85"/>
                <a:gd name="T4" fmla="*/ 90 w 90"/>
                <a:gd name="T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85">
                  <a:moveTo>
                    <a:pt x="90" y="0"/>
                  </a:moveTo>
                  <a:cubicBezTo>
                    <a:pt x="71" y="41"/>
                    <a:pt x="34" y="61"/>
                    <a:pt x="0" y="85"/>
                  </a:cubicBezTo>
                  <a:cubicBezTo>
                    <a:pt x="17" y="43"/>
                    <a:pt x="50" y="18"/>
                    <a:pt x="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"/>
            <p:cNvSpPr>
              <a:spLocks/>
            </p:cNvSpPr>
            <p:nvPr/>
          </p:nvSpPr>
          <p:spPr bwMode="auto">
            <a:xfrm>
              <a:off x="3175001" y="4402138"/>
              <a:ext cx="142875" cy="485775"/>
            </a:xfrm>
            <a:custGeom>
              <a:avLst/>
              <a:gdLst>
                <a:gd name="T0" fmla="*/ 28 w 38"/>
                <a:gd name="T1" fmla="*/ 129 h 129"/>
                <a:gd name="T2" fmla="*/ 26 w 38"/>
                <a:gd name="T3" fmla="*/ 0 h 129"/>
                <a:gd name="T4" fmla="*/ 28 w 38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129">
                  <a:moveTo>
                    <a:pt x="28" y="129"/>
                  </a:moveTo>
                  <a:cubicBezTo>
                    <a:pt x="0" y="83"/>
                    <a:pt x="19" y="42"/>
                    <a:pt x="26" y="0"/>
                  </a:cubicBezTo>
                  <a:cubicBezTo>
                    <a:pt x="38" y="41"/>
                    <a:pt x="37" y="83"/>
                    <a:pt x="28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8"/>
            <p:cNvSpPr>
              <a:spLocks/>
            </p:cNvSpPr>
            <p:nvPr/>
          </p:nvSpPr>
          <p:spPr bwMode="auto">
            <a:xfrm>
              <a:off x="3189288" y="3551238"/>
              <a:ext cx="180975" cy="455613"/>
            </a:xfrm>
            <a:custGeom>
              <a:avLst/>
              <a:gdLst>
                <a:gd name="T0" fmla="*/ 17 w 48"/>
                <a:gd name="T1" fmla="*/ 121 h 121"/>
                <a:gd name="T2" fmla="*/ 15 w 48"/>
                <a:gd name="T3" fmla="*/ 0 h 121"/>
                <a:gd name="T4" fmla="*/ 17 w 48"/>
                <a:gd name="T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21">
                  <a:moveTo>
                    <a:pt x="17" y="121"/>
                  </a:moveTo>
                  <a:cubicBezTo>
                    <a:pt x="4" y="81"/>
                    <a:pt x="0" y="42"/>
                    <a:pt x="15" y="0"/>
                  </a:cubicBezTo>
                  <a:cubicBezTo>
                    <a:pt x="48" y="42"/>
                    <a:pt x="17" y="82"/>
                    <a:pt x="17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9"/>
            <p:cNvSpPr>
              <a:spLocks/>
            </p:cNvSpPr>
            <p:nvPr/>
          </p:nvSpPr>
          <p:spPr bwMode="auto">
            <a:xfrm>
              <a:off x="2928938" y="3633788"/>
              <a:ext cx="222250" cy="381000"/>
            </a:xfrm>
            <a:custGeom>
              <a:avLst/>
              <a:gdLst>
                <a:gd name="T0" fmla="*/ 0 w 59"/>
                <a:gd name="T1" fmla="*/ 0 h 101"/>
                <a:gd name="T2" fmla="*/ 59 w 59"/>
                <a:gd name="T3" fmla="*/ 101 h 101"/>
                <a:gd name="T4" fmla="*/ 0 w 59"/>
                <a:gd name="T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01">
                  <a:moveTo>
                    <a:pt x="0" y="0"/>
                  </a:moveTo>
                  <a:cubicBezTo>
                    <a:pt x="38" y="24"/>
                    <a:pt x="46" y="64"/>
                    <a:pt x="59" y="101"/>
                  </a:cubicBezTo>
                  <a:cubicBezTo>
                    <a:pt x="27" y="74"/>
                    <a:pt x="5" y="4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2616201" y="4014788"/>
              <a:ext cx="433388" cy="158750"/>
            </a:xfrm>
            <a:custGeom>
              <a:avLst/>
              <a:gdLst>
                <a:gd name="T0" fmla="*/ 113 w 115"/>
                <a:gd name="T1" fmla="*/ 42 h 42"/>
                <a:gd name="T2" fmla="*/ 0 w 115"/>
                <a:gd name="T3" fmla="*/ 15 h 42"/>
                <a:gd name="T4" fmla="*/ 2 w 115"/>
                <a:gd name="T5" fmla="*/ 8 h 42"/>
                <a:gd name="T6" fmla="*/ 115 w 115"/>
                <a:gd name="T7" fmla="*/ 34 h 42"/>
                <a:gd name="T8" fmla="*/ 113 w 115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2">
                  <a:moveTo>
                    <a:pt x="113" y="42"/>
                  </a:moveTo>
                  <a:cubicBezTo>
                    <a:pt x="75" y="33"/>
                    <a:pt x="38" y="24"/>
                    <a:pt x="0" y="15"/>
                  </a:cubicBezTo>
                  <a:cubicBezTo>
                    <a:pt x="1" y="13"/>
                    <a:pt x="1" y="10"/>
                    <a:pt x="2" y="8"/>
                  </a:cubicBezTo>
                  <a:cubicBezTo>
                    <a:pt x="43" y="0"/>
                    <a:pt x="81" y="8"/>
                    <a:pt x="115" y="34"/>
                  </a:cubicBezTo>
                  <a:cubicBezTo>
                    <a:pt x="115" y="37"/>
                    <a:pt x="114" y="40"/>
                    <a:pt x="113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2725738" y="4338638"/>
              <a:ext cx="388938" cy="252413"/>
            </a:xfrm>
            <a:custGeom>
              <a:avLst/>
              <a:gdLst>
                <a:gd name="T0" fmla="*/ 0 w 103"/>
                <a:gd name="T1" fmla="*/ 67 h 67"/>
                <a:gd name="T2" fmla="*/ 103 w 103"/>
                <a:gd name="T3" fmla="*/ 0 h 67"/>
                <a:gd name="T4" fmla="*/ 0 w 103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67">
                  <a:moveTo>
                    <a:pt x="0" y="67"/>
                  </a:moveTo>
                  <a:cubicBezTo>
                    <a:pt x="25" y="30"/>
                    <a:pt x="62" y="12"/>
                    <a:pt x="103" y="0"/>
                  </a:cubicBezTo>
                  <a:cubicBezTo>
                    <a:pt x="74" y="29"/>
                    <a:pt x="43" y="57"/>
                    <a:pt x="0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2"/>
            <p:cNvSpPr>
              <a:spLocks/>
            </p:cNvSpPr>
            <p:nvPr/>
          </p:nvSpPr>
          <p:spPr bwMode="auto">
            <a:xfrm>
              <a:off x="3355976" y="3652838"/>
              <a:ext cx="217488" cy="403225"/>
            </a:xfrm>
            <a:custGeom>
              <a:avLst/>
              <a:gdLst>
                <a:gd name="T0" fmla="*/ 58 w 58"/>
                <a:gd name="T1" fmla="*/ 0 h 107"/>
                <a:gd name="T2" fmla="*/ 4 w 58"/>
                <a:gd name="T3" fmla="*/ 107 h 107"/>
                <a:gd name="T4" fmla="*/ 1 w 58"/>
                <a:gd name="T5" fmla="*/ 89 h 107"/>
                <a:gd name="T6" fmla="*/ 58 w 58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07">
                  <a:moveTo>
                    <a:pt x="58" y="0"/>
                  </a:moveTo>
                  <a:cubicBezTo>
                    <a:pt x="51" y="40"/>
                    <a:pt x="32" y="72"/>
                    <a:pt x="4" y="107"/>
                  </a:cubicBezTo>
                  <a:cubicBezTo>
                    <a:pt x="3" y="98"/>
                    <a:pt x="0" y="93"/>
                    <a:pt x="1" y="89"/>
                  </a:cubicBezTo>
                  <a:cubicBezTo>
                    <a:pt x="12" y="54"/>
                    <a:pt x="31" y="25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3"/>
            <p:cNvSpPr>
              <a:spLocks/>
            </p:cNvSpPr>
            <p:nvPr/>
          </p:nvSpPr>
          <p:spPr bwMode="auto">
            <a:xfrm>
              <a:off x="3295651" y="4398963"/>
              <a:ext cx="153988" cy="441325"/>
            </a:xfrm>
            <a:custGeom>
              <a:avLst/>
              <a:gdLst>
                <a:gd name="T0" fmla="*/ 30 w 41"/>
                <a:gd name="T1" fmla="*/ 117 h 117"/>
                <a:gd name="T2" fmla="*/ 4 w 41"/>
                <a:gd name="T3" fmla="*/ 0 h 117"/>
                <a:gd name="T4" fmla="*/ 30 w 41"/>
                <a:gd name="T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117">
                  <a:moveTo>
                    <a:pt x="30" y="117"/>
                  </a:moveTo>
                  <a:cubicBezTo>
                    <a:pt x="0" y="83"/>
                    <a:pt x="13" y="40"/>
                    <a:pt x="4" y="0"/>
                  </a:cubicBezTo>
                  <a:cubicBezTo>
                    <a:pt x="27" y="16"/>
                    <a:pt x="41" y="85"/>
                    <a:pt x="30" y="1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4"/>
            <p:cNvSpPr>
              <a:spLocks/>
            </p:cNvSpPr>
            <p:nvPr/>
          </p:nvSpPr>
          <p:spPr bwMode="auto">
            <a:xfrm>
              <a:off x="2747963" y="3754438"/>
              <a:ext cx="369888" cy="320675"/>
            </a:xfrm>
            <a:custGeom>
              <a:avLst/>
              <a:gdLst>
                <a:gd name="T0" fmla="*/ 95 w 98"/>
                <a:gd name="T1" fmla="*/ 85 h 85"/>
                <a:gd name="T2" fmla="*/ 0 w 98"/>
                <a:gd name="T3" fmla="*/ 2 h 85"/>
                <a:gd name="T4" fmla="*/ 98 w 98"/>
                <a:gd name="T5" fmla="*/ 81 h 85"/>
                <a:gd name="T6" fmla="*/ 95 w 98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85">
                  <a:moveTo>
                    <a:pt x="95" y="85"/>
                  </a:moveTo>
                  <a:cubicBezTo>
                    <a:pt x="64" y="58"/>
                    <a:pt x="34" y="31"/>
                    <a:pt x="0" y="2"/>
                  </a:cubicBezTo>
                  <a:cubicBezTo>
                    <a:pt x="41" y="0"/>
                    <a:pt x="77" y="43"/>
                    <a:pt x="98" y="81"/>
                  </a:cubicBezTo>
                  <a:cubicBezTo>
                    <a:pt x="97" y="83"/>
                    <a:pt x="96" y="84"/>
                    <a:pt x="95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45"/>
            <p:cNvSpPr>
              <a:spLocks/>
            </p:cNvSpPr>
            <p:nvPr/>
          </p:nvSpPr>
          <p:spPr bwMode="auto">
            <a:xfrm>
              <a:off x="3279776" y="3600451"/>
              <a:ext cx="136525" cy="417513"/>
            </a:xfrm>
            <a:custGeom>
              <a:avLst/>
              <a:gdLst>
                <a:gd name="T0" fmla="*/ 32 w 36"/>
                <a:gd name="T1" fmla="*/ 0 h 111"/>
                <a:gd name="T2" fmla="*/ 6 w 36"/>
                <a:gd name="T3" fmla="*/ 111 h 111"/>
                <a:gd name="T4" fmla="*/ 32 w 36"/>
                <a:gd name="T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11">
                  <a:moveTo>
                    <a:pt x="32" y="0"/>
                  </a:moveTo>
                  <a:cubicBezTo>
                    <a:pt x="36" y="40"/>
                    <a:pt x="27" y="77"/>
                    <a:pt x="6" y="111"/>
                  </a:cubicBezTo>
                  <a:cubicBezTo>
                    <a:pt x="0" y="70"/>
                    <a:pt x="13" y="34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46"/>
            <p:cNvSpPr>
              <a:spLocks/>
            </p:cNvSpPr>
            <p:nvPr/>
          </p:nvSpPr>
          <p:spPr bwMode="auto">
            <a:xfrm>
              <a:off x="3071813" y="3584576"/>
              <a:ext cx="139700" cy="430213"/>
            </a:xfrm>
            <a:custGeom>
              <a:avLst/>
              <a:gdLst>
                <a:gd name="T0" fmla="*/ 11 w 37"/>
                <a:gd name="T1" fmla="*/ 0 h 114"/>
                <a:gd name="T2" fmla="*/ 37 w 37"/>
                <a:gd name="T3" fmla="*/ 114 h 114"/>
                <a:gd name="T4" fmla="*/ 11 w 37"/>
                <a:gd name="T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114">
                  <a:moveTo>
                    <a:pt x="11" y="0"/>
                  </a:moveTo>
                  <a:cubicBezTo>
                    <a:pt x="33" y="35"/>
                    <a:pt x="31" y="74"/>
                    <a:pt x="37" y="114"/>
                  </a:cubicBezTo>
                  <a:cubicBezTo>
                    <a:pt x="15" y="93"/>
                    <a:pt x="0" y="29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7"/>
            <p:cNvSpPr>
              <a:spLocks/>
            </p:cNvSpPr>
            <p:nvPr/>
          </p:nvSpPr>
          <p:spPr bwMode="auto">
            <a:xfrm>
              <a:off x="3079751" y="4410076"/>
              <a:ext cx="161925" cy="436563"/>
            </a:xfrm>
            <a:custGeom>
              <a:avLst/>
              <a:gdLst>
                <a:gd name="T0" fmla="*/ 43 w 43"/>
                <a:gd name="T1" fmla="*/ 2 h 116"/>
                <a:gd name="T2" fmla="*/ 20 w 43"/>
                <a:gd name="T3" fmla="*/ 116 h 116"/>
                <a:gd name="T4" fmla="*/ 13 w 43"/>
                <a:gd name="T5" fmla="*/ 115 h 116"/>
                <a:gd name="T6" fmla="*/ 36 w 43"/>
                <a:gd name="T7" fmla="*/ 0 h 116"/>
                <a:gd name="T8" fmla="*/ 43 w 43"/>
                <a:gd name="T9" fmla="*/ 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16">
                  <a:moveTo>
                    <a:pt x="43" y="2"/>
                  </a:moveTo>
                  <a:cubicBezTo>
                    <a:pt x="35" y="40"/>
                    <a:pt x="28" y="78"/>
                    <a:pt x="20" y="116"/>
                  </a:cubicBezTo>
                  <a:cubicBezTo>
                    <a:pt x="18" y="116"/>
                    <a:pt x="16" y="115"/>
                    <a:pt x="13" y="115"/>
                  </a:cubicBezTo>
                  <a:cubicBezTo>
                    <a:pt x="0" y="72"/>
                    <a:pt x="24" y="37"/>
                    <a:pt x="36" y="0"/>
                  </a:cubicBezTo>
                  <a:cubicBezTo>
                    <a:pt x="38" y="1"/>
                    <a:pt x="41" y="1"/>
                    <a:pt x="4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48"/>
            <p:cNvSpPr>
              <a:spLocks/>
            </p:cNvSpPr>
            <p:nvPr/>
          </p:nvSpPr>
          <p:spPr bwMode="auto">
            <a:xfrm>
              <a:off x="4056063" y="4149726"/>
              <a:ext cx="196850" cy="180975"/>
            </a:xfrm>
            <a:custGeom>
              <a:avLst/>
              <a:gdLst>
                <a:gd name="T0" fmla="*/ 36 w 52"/>
                <a:gd name="T1" fmla="*/ 48 h 48"/>
                <a:gd name="T2" fmla="*/ 31 w 52"/>
                <a:gd name="T3" fmla="*/ 44 h 48"/>
                <a:gd name="T4" fmla="*/ 17 w 52"/>
                <a:gd name="T5" fmla="*/ 0 h 48"/>
                <a:gd name="T6" fmla="*/ 22 w 52"/>
                <a:gd name="T7" fmla="*/ 16 h 48"/>
                <a:gd name="T8" fmla="*/ 20 w 52"/>
                <a:gd name="T9" fmla="*/ 17 h 48"/>
                <a:gd name="T10" fmla="*/ 9 w 52"/>
                <a:gd name="T11" fmla="*/ 27 h 48"/>
                <a:gd name="T12" fmla="*/ 23 w 52"/>
                <a:gd name="T13" fmla="*/ 34 h 48"/>
                <a:gd name="T14" fmla="*/ 52 w 52"/>
                <a:gd name="T15" fmla="*/ 46 h 48"/>
                <a:gd name="T16" fmla="*/ 36 w 52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8">
                  <a:moveTo>
                    <a:pt x="36" y="48"/>
                  </a:moveTo>
                  <a:cubicBezTo>
                    <a:pt x="34" y="46"/>
                    <a:pt x="33" y="44"/>
                    <a:pt x="31" y="44"/>
                  </a:cubicBezTo>
                  <a:cubicBezTo>
                    <a:pt x="0" y="32"/>
                    <a:pt x="0" y="32"/>
                    <a:pt x="17" y="0"/>
                  </a:cubicBezTo>
                  <a:cubicBezTo>
                    <a:pt x="19" y="7"/>
                    <a:pt x="21" y="12"/>
                    <a:pt x="22" y="16"/>
                  </a:cubicBezTo>
                  <a:cubicBezTo>
                    <a:pt x="25" y="15"/>
                    <a:pt x="22" y="16"/>
                    <a:pt x="20" y="17"/>
                  </a:cubicBezTo>
                  <a:cubicBezTo>
                    <a:pt x="16" y="20"/>
                    <a:pt x="13" y="24"/>
                    <a:pt x="9" y="27"/>
                  </a:cubicBezTo>
                  <a:cubicBezTo>
                    <a:pt x="14" y="30"/>
                    <a:pt x="19" y="34"/>
                    <a:pt x="23" y="34"/>
                  </a:cubicBezTo>
                  <a:cubicBezTo>
                    <a:pt x="36" y="32"/>
                    <a:pt x="45" y="36"/>
                    <a:pt x="52" y="46"/>
                  </a:cubicBezTo>
                  <a:cubicBezTo>
                    <a:pt x="47" y="46"/>
                    <a:pt x="41" y="47"/>
                    <a:pt x="36" y="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9"/>
            <p:cNvSpPr>
              <a:spLocks/>
            </p:cNvSpPr>
            <p:nvPr/>
          </p:nvSpPr>
          <p:spPr bwMode="auto">
            <a:xfrm>
              <a:off x="2409826" y="4489451"/>
              <a:ext cx="255588" cy="161925"/>
            </a:xfrm>
            <a:custGeom>
              <a:avLst/>
              <a:gdLst>
                <a:gd name="T0" fmla="*/ 68 w 68"/>
                <a:gd name="T1" fmla="*/ 35 h 43"/>
                <a:gd name="T2" fmla="*/ 0 w 68"/>
                <a:gd name="T3" fmla="*/ 17 h 43"/>
                <a:gd name="T4" fmla="*/ 14 w 68"/>
                <a:gd name="T5" fmla="*/ 0 h 43"/>
                <a:gd name="T6" fmla="*/ 35 w 68"/>
                <a:gd name="T7" fmla="*/ 26 h 43"/>
                <a:gd name="T8" fmla="*/ 68 w 68"/>
                <a:gd name="T9" fmla="*/ 35 h 43"/>
                <a:gd name="T10" fmla="*/ 68 w 68"/>
                <a:gd name="T11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43">
                  <a:moveTo>
                    <a:pt x="68" y="35"/>
                  </a:moveTo>
                  <a:cubicBezTo>
                    <a:pt x="42" y="43"/>
                    <a:pt x="21" y="33"/>
                    <a:pt x="0" y="17"/>
                  </a:cubicBezTo>
                  <a:cubicBezTo>
                    <a:pt x="4" y="13"/>
                    <a:pt x="8" y="8"/>
                    <a:pt x="14" y="0"/>
                  </a:cubicBezTo>
                  <a:cubicBezTo>
                    <a:pt x="22" y="10"/>
                    <a:pt x="26" y="21"/>
                    <a:pt x="35" y="26"/>
                  </a:cubicBezTo>
                  <a:cubicBezTo>
                    <a:pt x="44" y="31"/>
                    <a:pt x="57" y="32"/>
                    <a:pt x="68" y="35"/>
                  </a:cubicBezTo>
                  <a:cubicBezTo>
                    <a:pt x="68" y="35"/>
                    <a:pt x="68" y="35"/>
                    <a:pt x="68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0"/>
            <p:cNvSpPr>
              <a:spLocks/>
            </p:cNvSpPr>
            <p:nvPr/>
          </p:nvSpPr>
          <p:spPr bwMode="auto">
            <a:xfrm>
              <a:off x="2420938" y="3825876"/>
              <a:ext cx="104775" cy="150813"/>
            </a:xfrm>
            <a:custGeom>
              <a:avLst/>
              <a:gdLst>
                <a:gd name="T0" fmla="*/ 0 w 28"/>
                <a:gd name="T1" fmla="*/ 8 h 40"/>
                <a:gd name="T2" fmla="*/ 23 w 28"/>
                <a:gd name="T3" fmla="*/ 0 h 40"/>
                <a:gd name="T4" fmla="*/ 28 w 28"/>
                <a:gd name="T5" fmla="*/ 38 h 40"/>
                <a:gd name="T6" fmla="*/ 21 w 28"/>
                <a:gd name="T7" fmla="*/ 40 h 40"/>
                <a:gd name="T8" fmla="*/ 0 w 28"/>
                <a:gd name="T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0">
                  <a:moveTo>
                    <a:pt x="0" y="8"/>
                  </a:moveTo>
                  <a:cubicBezTo>
                    <a:pt x="9" y="5"/>
                    <a:pt x="15" y="3"/>
                    <a:pt x="23" y="0"/>
                  </a:cubicBezTo>
                  <a:cubicBezTo>
                    <a:pt x="25" y="13"/>
                    <a:pt x="27" y="25"/>
                    <a:pt x="28" y="38"/>
                  </a:cubicBezTo>
                  <a:cubicBezTo>
                    <a:pt x="26" y="39"/>
                    <a:pt x="24" y="39"/>
                    <a:pt x="21" y="40"/>
                  </a:cubicBezTo>
                  <a:cubicBezTo>
                    <a:pt x="14" y="30"/>
                    <a:pt x="7" y="19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auto">
            <a:xfrm>
              <a:off x="3973513" y="3852863"/>
              <a:ext cx="158750" cy="93663"/>
            </a:xfrm>
            <a:custGeom>
              <a:avLst/>
              <a:gdLst>
                <a:gd name="T0" fmla="*/ 4 w 42"/>
                <a:gd name="T1" fmla="*/ 0 h 25"/>
                <a:gd name="T2" fmla="*/ 42 w 42"/>
                <a:gd name="T3" fmla="*/ 8 h 25"/>
                <a:gd name="T4" fmla="*/ 26 w 42"/>
                <a:gd name="T5" fmla="*/ 25 h 25"/>
                <a:gd name="T6" fmla="*/ 0 w 42"/>
                <a:gd name="T7" fmla="*/ 9 h 25"/>
                <a:gd name="T8" fmla="*/ 4 w 4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5">
                  <a:moveTo>
                    <a:pt x="4" y="0"/>
                  </a:moveTo>
                  <a:cubicBezTo>
                    <a:pt x="16" y="3"/>
                    <a:pt x="28" y="5"/>
                    <a:pt x="42" y="8"/>
                  </a:cubicBezTo>
                  <a:cubicBezTo>
                    <a:pt x="36" y="15"/>
                    <a:pt x="31" y="19"/>
                    <a:pt x="26" y="25"/>
                  </a:cubicBezTo>
                  <a:cubicBezTo>
                    <a:pt x="18" y="20"/>
                    <a:pt x="9" y="14"/>
                    <a:pt x="0" y="9"/>
                  </a:cubicBezTo>
                  <a:cubicBezTo>
                    <a:pt x="1" y="6"/>
                    <a:pt x="3" y="3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auto">
            <a:xfrm>
              <a:off x="3938588" y="4440238"/>
              <a:ext cx="120650" cy="87313"/>
            </a:xfrm>
            <a:custGeom>
              <a:avLst/>
              <a:gdLst>
                <a:gd name="T0" fmla="*/ 0 w 32"/>
                <a:gd name="T1" fmla="*/ 23 h 23"/>
                <a:gd name="T2" fmla="*/ 10 w 32"/>
                <a:gd name="T3" fmla="*/ 0 h 23"/>
                <a:gd name="T4" fmla="*/ 32 w 32"/>
                <a:gd name="T5" fmla="*/ 15 h 23"/>
                <a:gd name="T6" fmla="*/ 32 w 32"/>
                <a:gd name="T7" fmla="*/ 21 h 23"/>
                <a:gd name="T8" fmla="*/ 0 w 3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0" y="23"/>
                  </a:moveTo>
                  <a:cubicBezTo>
                    <a:pt x="4" y="14"/>
                    <a:pt x="7" y="8"/>
                    <a:pt x="10" y="0"/>
                  </a:cubicBezTo>
                  <a:cubicBezTo>
                    <a:pt x="19" y="6"/>
                    <a:pt x="26" y="10"/>
                    <a:pt x="32" y="15"/>
                  </a:cubicBezTo>
                  <a:cubicBezTo>
                    <a:pt x="32" y="17"/>
                    <a:pt x="32" y="19"/>
                    <a:pt x="32" y="21"/>
                  </a:cubicBezTo>
                  <a:cubicBezTo>
                    <a:pt x="23" y="22"/>
                    <a:pt x="13" y="22"/>
                    <a:pt x="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5" name="直接连接符 4"/>
          <p:cNvCxnSpPr/>
          <p:nvPr/>
        </p:nvCxnSpPr>
        <p:spPr>
          <a:xfrm flipV="1">
            <a:off x="825501" y="2616202"/>
            <a:ext cx="590972" cy="168275"/>
          </a:xfrm>
          <a:prstGeom prst="line">
            <a:avLst/>
          </a:prstGeom>
          <a:ln w="12700">
            <a:solidFill>
              <a:srgbClr val="0046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组合 92"/>
          <p:cNvGrpSpPr/>
          <p:nvPr/>
        </p:nvGrpSpPr>
        <p:grpSpPr>
          <a:xfrm>
            <a:off x="10149775" y="-311455"/>
            <a:ext cx="2029504" cy="774882"/>
            <a:chOff x="3669050" y="1386349"/>
            <a:chExt cx="4831678" cy="1844776"/>
          </a:xfrm>
        </p:grpSpPr>
        <p:sp>
          <p:nvSpPr>
            <p:cNvPr id="94" name="Freeform 6"/>
            <p:cNvSpPr>
              <a:spLocks/>
            </p:cNvSpPr>
            <p:nvPr/>
          </p:nvSpPr>
          <p:spPr bwMode="auto">
            <a:xfrm>
              <a:off x="5549947" y="1939352"/>
              <a:ext cx="1394977" cy="738770"/>
            </a:xfrm>
            <a:custGeom>
              <a:avLst/>
              <a:gdLst>
                <a:gd name="T0" fmla="*/ 286 w 686"/>
                <a:gd name="T1" fmla="*/ 116 h 363"/>
                <a:gd name="T2" fmla="*/ 420 w 686"/>
                <a:gd name="T3" fmla="*/ 246 h 363"/>
                <a:gd name="T4" fmla="*/ 565 w 686"/>
                <a:gd name="T5" fmla="*/ 347 h 363"/>
                <a:gd name="T6" fmla="*/ 566 w 686"/>
                <a:gd name="T7" fmla="*/ 353 h 363"/>
                <a:gd name="T8" fmla="*/ 511 w 686"/>
                <a:gd name="T9" fmla="*/ 362 h 363"/>
                <a:gd name="T10" fmla="*/ 349 w 686"/>
                <a:gd name="T11" fmla="*/ 294 h 363"/>
                <a:gd name="T12" fmla="*/ 220 w 686"/>
                <a:gd name="T13" fmla="*/ 147 h 363"/>
                <a:gd name="T14" fmla="*/ 146 w 686"/>
                <a:gd name="T15" fmla="*/ 70 h 363"/>
                <a:gd name="T16" fmla="*/ 41 w 686"/>
                <a:gd name="T17" fmla="*/ 85 h 363"/>
                <a:gd name="T18" fmla="*/ 32 w 686"/>
                <a:gd name="T19" fmla="*/ 149 h 363"/>
                <a:gd name="T20" fmla="*/ 90 w 686"/>
                <a:gd name="T21" fmla="*/ 195 h 363"/>
                <a:gd name="T22" fmla="*/ 119 w 686"/>
                <a:gd name="T23" fmla="*/ 178 h 363"/>
                <a:gd name="T24" fmla="*/ 112 w 686"/>
                <a:gd name="T25" fmla="*/ 128 h 363"/>
                <a:gd name="T26" fmla="*/ 94 w 686"/>
                <a:gd name="T27" fmla="*/ 117 h 363"/>
                <a:gd name="T28" fmla="*/ 144 w 686"/>
                <a:gd name="T29" fmla="*/ 138 h 363"/>
                <a:gd name="T30" fmla="*/ 145 w 686"/>
                <a:gd name="T31" fmla="*/ 196 h 363"/>
                <a:gd name="T32" fmla="*/ 89 w 686"/>
                <a:gd name="T33" fmla="*/ 219 h 363"/>
                <a:gd name="T34" fmla="*/ 7 w 686"/>
                <a:gd name="T35" fmla="*/ 96 h 363"/>
                <a:gd name="T36" fmla="*/ 53 w 686"/>
                <a:gd name="T37" fmla="*/ 39 h 363"/>
                <a:gd name="T38" fmla="*/ 244 w 686"/>
                <a:gd name="T39" fmla="*/ 10 h 363"/>
                <a:gd name="T40" fmla="*/ 531 w 686"/>
                <a:gd name="T41" fmla="*/ 206 h 363"/>
                <a:gd name="T42" fmla="*/ 546 w 686"/>
                <a:gd name="T43" fmla="*/ 235 h 363"/>
                <a:gd name="T44" fmla="*/ 676 w 686"/>
                <a:gd name="T45" fmla="*/ 319 h 363"/>
                <a:gd name="T46" fmla="*/ 686 w 686"/>
                <a:gd name="T47" fmla="*/ 322 h 363"/>
                <a:gd name="T48" fmla="*/ 685 w 686"/>
                <a:gd name="T49" fmla="*/ 329 h 363"/>
                <a:gd name="T50" fmla="*/ 589 w 686"/>
                <a:gd name="T51" fmla="*/ 317 h 363"/>
                <a:gd name="T52" fmla="*/ 424 w 686"/>
                <a:gd name="T53" fmla="*/ 217 h 363"/>
                <a:gd name="T54" fmla="*/ 334 w 686"/>
                <a:gd name="T55" fmla="*/ 132 h 363"/>
                <a:gd name="T56" fmla="*/ 287 w 686"/>
                <a:gd name="T57" fmla="*/ 111 h 363"/>
                <a:gd name="T58" fmla="*/ 286 w 686"/>
                <a:gd name="T59" fmla="*/ 116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6" h="363">
                  <a:moveTo>
                    <a:pt x="286" y="116"/>
                  </a:moveTo>
                  <a:cubicBezTo>
                    <a:pt x="330" y="160"/>
                    <a:pt x="375" y="204"/>
                    <a:pt x="420" y="246"/>
                  </a:cubicBezTo>
                  <a:cubicBezTo>
                    <a:pt x="464" y="287"/>
                    <a:pt x="510" y="324"/>
                    <a:pt x="565" y="347"/>
                  </a:cubicBezTo>
                  <a:cubicBezTo>
                    <a:pt x="565" y="349"/>
                    <a:pt x="566" y="351"/>
                    <a:pt x="566" y="353"/>
                  </a:cubicBezTo>
                  <a:cubicBezTo>
                    <a:pt x="548" y="356"/>
                    <a:pt x="529" y="361"/>
                    <a:pt x="511" y="362"/>
                  </a:cubicBezTo>
                  <a:cubicBezTo>
                    <a:pt x="448" y="363"/>
                    <a:pt x="393" y="337"/>
                    <a:pt x="349" y="294"/>
                  </a:cubicBezTo>
                  <a:cubicBezTo>
                    <a:pt x="303" y="248"/>
                    <a:pt x="264" y="196"/>
                    <a:pt x="220" y="147"/>
                  </a:cubicBezTo>
                  <a:cubicBezTo>
                    <a:pt x="196" y="120"/>
                    <a:pt x="173" y="92"/>
                    <a:pt x="146" y="70"/>
                  </a:cubicBezTo>
                  <a:cubicBezTo>
                    <a:pt x="109" y="40"/>
                    <a:pt x="71" y="48"/>
                    <a:pt x="41" y="85"/>
                  </a:cubicBezTo>
                  <a:cubicBezTo>
                    <a:pt x="26" y="104"/>
                    <a:pt x="21" y="126"/>
                    <a:pt x="32" y="149"/>
                  </a:cubicBezTo>
                  <a:cubicBezTo>
                    <a:pt x="43" y="174"/>
                    <a:pt x="62" y="191"/>
                    <a:pt x="90" y="195"/>
                  </a:cubicBezTo>
                  <a:cubicBezTo>
                    <a:pt x="104" y="198"/>
                    <a:pt x="115" y="192"/>
                    <a:pt x="119" y="178"/>
                  </a:cubicBezTo>
                  <a:cubicBezTo>
                    <a:pt x="126" y="160"/>
                    <a:pt x="127" y="142"/>
                    <a:pt x="112" y="128"/>
                  </a:cubicBezTo>
                  <a:cubicBezTo>
                    <a:pt x="107" y="124"/>
                    <a:pt x="102" y="122"/>
                    <a:pt x="94" y="117"/>
                  </a:cubicBezTo>
                  <a:cubicBezTo>
                    <a:pt x="117" y="115"/>
                    <a:pt x="134" y="119"/>
                    <a:pt x="144" y="138"/>
                  </a:cubicBezTo>
                  <a:cubicBezTo>
                    <a:pt x="154" y="157"/>
                    <a:pt x="159" y="177"/>
                    <a:pt x="145" y="196"/>
                  </a:cubicBezTo>
                  <a:cubicBezTo>
                    <a:pt x="132" y="215"/>
                    <a:pt x="109" y="224"/>
                    <a:pt x="89" y="219"/>
                  </a:cubicBezTo>
                  <a:cubicBezTo>
                    <a:pt x="40" y="207"/>
                    <a:pt x="0" y="146"/>
                    <a:pt x="7" y="96"/>
                  </a:cubicBezTo>
                  <a:cubicBezTo>
                    <a:pt x="12" y="68"/>
                    <a:pt x="30" y="51"/>
                    <a:pt x="53" y="39"/>
                  </a:cubicBezTo>
                  <a:cubicBezTo>
                    <a:pt x="113" y="9"/>
                    <a:pt x="178" y="0"/>
                    <a:pt x="244" y="10"/>
                  </a:cubicBezTo>
                  <a:cubicBezTo>
                    <a:pt x="370" y="29"/>
                    <a:pt x="467" y="94"/>
                    <a:pt x="531" y="206"/>
                  </a:cubicBezTo>
                  <a:cubicBezTo>
                    <a:pt x="536" y="216"/>
                    <a:pt x="541" y="225"/>
                    <a:pt x="546" y="235"/>
                  </a:cubicBezTo>
                  <a:cubicBezTo>
                    <a:pt x="570" y="293"/>
                    <a:pt x="614" y="319"/>
                    <a:pt x="676" y="319"/>
                  </a:cubicBezTo>
                  <a:cubicBezTo>
                    <a:pt x="679" y="319"/>
                    <a:pt x="682" y="321"/>
                    <a:pt x="686" y="322"/>
                  </a:cubicBezTo>
                  <a:cubicBezTo>
                    <a:pt x="685" y="324"/>
                    <a:pt x="685" y="327"/>
                    <a:pt x="685" y="329"/>
                  </a:cubicBezTo>
                  <a:cubicBezTo>
                    <a:pt x="653" y="325"/>
                    <a:pt x="620" y="324"/>
                    <a:pt x="589" y="317"/>
                  </a:cubicBezTo>
                  <a:cubicBezTo>
                    <a:pt x="523" y="302"/>
                    <a:pt x="470" y="266"/>
                    <a:pt x="424" y="217"/>
                  </a:cubicBezTo>
                  <a:cubicBezTo>
                    <a:pt x="396" y="186"/>
                    <a:pt x="365" y="159"/>
                    <a:pt x="334" y="132"/>
                  </a:cubicBezTo>
                  <a:cubicBezTo>
                    <a:pt x="321" y="122"/>
                    <a:pt x="303" y="118"/>
                    <a:pt x="287" y="111"/>
                  </a:cubicBezTo>
                  <a:cubicBezTo>
                    <a:pt x="286" y="113"/>
                    <a:pt x="286" y="114"/>
                    <a:pt x="286" y="1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"/>
            <p:cNvSpPr>
              <a:spLocks/>
            </p:cNvSpPr>
            <p:nvPr/>
          </p:nvSpPr>
          <p:spPr bwMode="auto">
            <a:xfrm>
              <a:off x="6727335" y="2502675"/>
              <a:ext cx="1773393" cy="447218"/>
            </a:xfrm>
            <a:custGeom>
              <a:avLst/>
              <a:gdLst>
                <a:gd name="T0" fmla="*/ 866 w 872"/>
                <a:gd name="T1" fmla="*/ 220 h 220"/>
                <a:gd name="T2" fmla="*/ 675 w 872"/>
                <a:gd name="T3" fmla="*/ 125 h 220"/>
                <a:gd name="T4" fmla="*/ 386 w 872"/>
                <a:gd name="T5" fmla="*/ 156 h 220"/>
                <a:gd name="T6" fmla="*/ 278 w 872"/>
                <a:gd name="T7" fmla="*/ 174 h 220"/>
                <a:gd name="T8" fmla="*/ 164 w 872"/>
                <a:gd name="T9" fmla="*/ 159 h 220"/>
                <a:gd name="T10" fmla="*/ 0 w 872"/>
                <a:gd name="T11" fmla="*/ 58 h 220"/>
                <a:gd name="T12" fmla="*/ 14 w 872"/>
                <a:gd name="T13" fmla="*/ 64 h 220"/>
                <a:gd name="T14" fmla="*/ 266 w 872"/>
                <a:gd name="T15" fmla="*/ 131 h 220"/>
                <a:gd name="T16" fmla="*/ 397 w 872"/>
                <a:gd name="T17" fmla="*/ 102 h 220"/>
                <a:gd name="T18" fmla="*/ 589 w 872"/>
                <a:gd name="T19" fmla="*/ 29 h 220"/>
                <a:gd name="T20" fmla="*/ 718 w 872"/>
                <a:gd name="T21" fmla="*/ 5 h 220"/>
                <a:gd name="T22" fmla="*/ 859 w 872"/>
                <a:gd name="T23" fmla="*/ 108 h 220"/>
                <a:gd name="T24" fmla="*/ 866 w 872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20">
                  <a:moveTo>
                    <a:pt x="866" y="220"/>
                  </a:moveTo>
                  <a:cubicBezTo>
                    <a:pt x="824" y="142"/>
                    <a:pt x="751" y="129"/>
                    <a:pt x="675" y="125"/>
                  </a:cubicBezTo>
                  <a:cubicBezTo>
                    <a:pt x="577" y="120"/>
                    <a:pt x="482" y="139"/>
                    <a:pt x="386" y="156"/>
                  </a:cubicBezTo>
                  <a:cubicBezTo>
                    <a:pt x="350" y="162"/>
                    <a:pt x="314" y="168"/>
                    <a:pt x="278" y="174"/>
                  </a:cubicBezTo>
                  <a:cubicBezTo>
                    <a:pt x="238" y="180"/>
                    <a:pt x="201" y="173"/>
                    <a:pt x="164" y="159"/>
                  </a:cubicBezTo>
                  <a:cubicBezTo>
                    <a:pt x="103" y="136"/>
                    <a:pt x="49" y="100"/>
                    <a:pt x="0" y="58"/>
                  </a:cubicBezTo>
                  <a:cubicBezTo>
                    <a:pt x="4" y="60"/>
                    <a:pt x="9" y="62"/>
                    <a:pt x="14" y="64"/>
                  </a:cubicBezTo>
                  <a:cubicBezTo>
                    <a:pt x="94" y="102"/>
                    <a:pt x="177" y="125"/>
                    <a:pt x="266" y="131"/>
                  </a:cubicBezTo>
                  <a:cubicBezTo>
                    <a:pt x="312" y="134"/>
                    <a:pt x="355" y="119"/>
                    <a:pt x="397" y="102"/>
                  </a:cubicBezTo>
                  <a:cubicBezTo>
                    <a:pt x="461" y="78"/>
                    <a:pt x="524" y="50"/>
                    <a:pt x="589" y="29"/>
                  </a:cubicBezTo>
                  <a:cubicBezTo>
                    <a:pt x="630" y="15"/>
                    <a:pt x="674" y="9"/>
                    <a:pt x="718" y="5"/>
                  </a:cubicBezTo>
                  <a:cubicBezTo>
                    <a:pt x="792" y="0"/>
                    <a:pt x="839" y="36"/>
                    <a:pt x="859" y="108"/>
                  </a:cubicBezTo>
                  <a:cubicBezTo>
                    <a:pt x="869" y="143"/>
                    <a:pt x="872" y="188"/>
                    <a:pt x="866" y="2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0"/>
            <p:cNvSpPr>
              <a:spLocks/>
            </p:cNvSpPr>
            <p:nvPr/>
          </p:nvSpPr>
          <p:spPr bwMode="auto">
            <a:xfrm>
              <a:off x="7074790" y="1732084"/>
              <a:ext cx="630406" cy="929698"/>
            </a:xfrm>
            <a:custGeom>
              <a:avLst/>
              <a:gdLst>
                <a:gd name="T0" fmla="*/ 53 w 310"/>
                <a:gd name="T1" fmla="*/ 5 h 457"/>
                <a:gd name="T2" fmla="*/ 100 w 310"/>
                <a:gd name="T3" fmla="*/ 80 h 457"/>
                <a:gd name="T4" fmla="*/ 139 w 310"/>
                <a:gd name="T5" fmla="*/ 143 h 457"/>
                <a:gd name="T6" fmla="*/ 152 w 310"/>
                <a:gd name="T7" fmla="*/ 134 h 457"/>
                <a:gd name="T8" fmla="*/ 223 w 310"/>
                <a:gd name="T9" fmla="*/ 94 h 457"/>
                <a:gd name="T10" fmla="*/ 261 w 310"/>
                <a:gd name="T11" fmla="*/ 49 h 457"/>
                <a:gd name="T12" fmla="*/ 233 w 310"/>
                <a:gd name="T13" fmla="*/ 4 h 457"/>
                <a:gd name="T14" fmla="*/ 274 w 310"/>
                <a:gd name="T15" fmla="*/ 20 h 457"/>
                <a:gd name="T16" fmla="*/ 252 w 310"/>
                <a:gd name="T17" fmla="*/ 153 h 457"/>
                <a:gd name="T18" fmla="*/ 214 w 310"/>
                <a:gd name="T19" fmla="*/ 174 h 457"/>
                <a:gd name="T20" fmla="*/ 255 w 310"/>
                <a:gd name="T21" fmla="*/ 184 h 457"/>
                <a:gd name="T22" fmla="*/ 277 w 310"/>
                <a:gd name="T23" fmla="*/ 221 h 457"/>
                <a:gd name="T24" fmla="*/ 224 w 310"/>
                <a:gd name="T25" fmla="*/ 285 h 457"/>
                <a:gd name="T26" fmla="*/ 169 w 310"/>
                <a:gd name="T27" fmla="*/ 274 h 457"/>
                <a:gd name="T28" fmla="*/ 162 w 310"/>
                <a:gd name="T29" fmla="*/ 255 h 457"/>
                <a:gd name="T30" fmla="*/ 176 w 310"/>
                <a:gd name="T31" fmla="*/ 245 h 457"/>
                <a:gd name="T32" fmla="*/ 203 w 310"/>
                <a:gd name="T33" fmla="*/ 225 h 457"/>
                <a:gd name="T34" fmla="*/ 171 w 310"/>
                <a:gd name="T35" fmla="*/ 195 h 457"/>
                <a:gd name="T36" fmla="*/ 117 w 310"/>
                <a:gd name="T37" fmla="*/ 222 h 457"/>
                <a:gd name="T38" fmla="*/ 103 w 310"/>
                <a:gd name="T39" fmla="*/ 365 h 457"/>
                <a:gd name="T40" fmla="*/ 207 w 310"/>
                <a:gd name="T41" fmla="*/ 428 h 457"/>
                <a:gd name="T42" fmla="*/ 282 w 310"/>
                <a:gd name="T43" fmla="*/ 425 h 457"/>
                <a:gd name="T44" fmla="*/ 88 w 310"/>
                <a:gd name="T45" fmla="*/ 392 h 457"/>
                <a:gd name="T46" fmla="*/ 64 w 310"/>
                <a:gd name="T47" fmla="*/ 215 h 457"/>
                <a:gd name="T48" fmla="*/ 70 w 310"/>
                <a:gd name="T49" fmla="*/ 203 h 457"/>
                <a:gd name="T50" fmla="*/ 59 w 310"/>
                <a:gd name="T51" fmla="*/ 149 h 457"/>
                <a:gd name="T52" fmla="*/ 33 w 310"/>
                <a:gd name="T53" fmla="*/ 122 h 457"/>
                <a:gd name="T54" fmla="*/ 53 w 310"/>
                <a:gd name="T55" fmla="*/ 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457">
                  <a:moveTo>
                    <a:pt x="53" y="5"/>
                  </a:moveTo>
                  <a:cubicBezTo>
                    <a:pt x="49" y="42"/>
                    <a:pt x="72" y="62"/>
                    <a:pt x="100" y="80"/>
                  </a:cubicBezTo>
                  <a:cubicBezTo>
                    <a:pt x="122" y="94"/>
                    <a:pt x="140" y="111"/>
                    <a:pt x="139" y="143"/>
                  </a:cubicBezTo>
                  <a:cubicBezTo>
                    <a:pt x="145" y="139"/>
                    <a:pt x="148" y="136"/>
                    <a:pt x="152" y="134"/>
                  </a:cubicBezTo>
                  <a:cubicBezTo>
                    <a:pt x="176" y="120"/>
                    <a:pt x="199" y="105"/>
                    <a:pt x="223" y="94"/>
                  </a:cubicBezTo>
                  <a:cubicBezTo>
                    <a:pt x="244" y="85"/>
                    <a:pt x="258" y="72"/>
                    <a:pt x="261" y="49"/>
                  </a:cubicBezTo>
                  <a:cubicBezTo>
                    <a:pt x="265" y="28"/>
                    <a:pt x="256" y="13"/>
                    <a:pt x="233" y="4"/>
                  </a:cubicBezTo>
                  <a:cubicBezTo>
                    <a:pt x="251" y="0"/>
                    <a:pt x="262" y="5"/>
                    <a:pt x="274" y="20"/>
                  </a:cubicBezTo>
                  <a:cubicBezTo>
                    <a:pt x="310" y="65"/>
                    <a:pt x="301" y="122"/>
                    <a:pt x="252" y="153"/>
                  </a:cubicBezTo>
                  <a:cubicBezTo>
                    <a:pt x="241" y="160"/>
                    <a:pt x="229" y="165"/>
                    <a:pt x="214" y="174"/>
                  </a:cubicBezTo>
                  <a:cubicBezTo>
                    <a:pt x="231" y="178"/>
                    <a:pt x="243" y="181"/>
                    <a:pt x="255" y="184"/>
                  </a:cubicBezTo>
                  <a:cubicBezTo>
                    <a:pt x="274" y="190"/>
                    <a:pt x="281" y="203"/>
                    <a:pt x="277" y="221"/>
                  </a:cubicBezTo>
                  <a:cubicBezTo>
                    <a:pt x="270" y="251"/>
                    <a:pt x="252" y="273"/>
                    <a:pt x="224" y="285"/>
                  </a:cubicBezTo>
                  <a:cubicBezTo>
                    <a:pt x="204" y="294"/>
                    <a:pt x="185" y="288"/>
                    <a:pt x="169" y="274"/>
                  </a:cubicBezTo>
                  <a:cubicBezTo>
                    <a:pt x="164" y="270"/>
                    <a:pt x="161" y="261"/>
                    <a:pt x="162" y="255"/>
                  </a:cubicBezTo>
                  <a:cubicBezTo>
                    <a:pt x="162" y="251"/>
                    <a:pt x="171" y="247"/>
                    <a:pt x="176" y="245"/>
                  </a:cubicBezTo>
                  <a:cubicBezTo>
                    <a:pt x="187" y="240"/>
                    <a:pt x="205" y="245"/>
                    <a:pt x="203" y="225"/>
                  </a:cubicBezTo>
                  <a:cubicBezTo>
                    <a:pt x="202" y="207"/>
                    <a:pt x="188" y="198"/>
                    <a:pt x="171" y="195"/>
                  </a:cubicBezTo>
                  <a:cubicBezTo>
                    <a:pt x="147" y="191"/>
                    <a:pt x="129" y="204"/>
                    <a:pt x="117" y="222"/>
                  </a:cubicBezTo>
                  <a:cubicBezTo>
                    <a:pt x="87" y="267"/>
                    <a:pt x="82" y="315"/>
                    <a:pt x="103" y="365"/>
                  </a:cubicBezTo>
                  <a:cubicBezTo>
                    <a:pt x="122" y="410"/>
                    <a:pt x="161" y="426"/>
                    <a:pt x="207" y="428"/>
                  </a:cubicBezTo>
                  <a:cubicBezTo>
                    <a:pt x="233" y="429"/>
                    <a:pt x="259" y="426"/>
                    <a:pt x="282" y="425"/>
                  </a:cubicBezTo>
                  <a:cubicBezTo>
                    <a:pt x="226" y="457"/>
                    <a:pt x="137" y="456"/>
                    <a:pt x="88" y="392"/>
                  </a:cubicBezTo>
                  <a:cubicBezTo>
                    <a:pt x="45" y="338"/>
                    <a:pt x="32" y="280"/>
                    <a:pt x="64" y="215"/>
                  </a:cubicBezTo>
                  <a:cubicBezTo>
                    <a:pt x="66" y="211"/>
                    <a:pt x="68" y="207"/>
                    <a:pt x="70" y="203"/>
                  </a:cubicBezTo>
                  <a:cubicBezTo>
                    <a:pt x="83" y="174"/>
                    <a:pt x="82" y="171"/>
                    <a:pt x="59" y="149"/>
                  </a:cubicBezTo>
                  <a:cubicBezTo>
                    <a:pt x="50" y="140"/>
                    <a:pt x="41" y="132"/>
                    <a:pt x="33" y="122"/>
                  </a:cubicBezTo>
                  <a:cubicBezTo>
                    <a:pt x="0" y="82"/>
                    <a:pt x="7" y="36"/>
                    <a:pt x="53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2"/>
            <p:cNvSpPr>
              <a:spLocks/>
            </p:cNvSpPr>
            <p:nvPr/>
          </p:nvSpPr>
          <p:spPr bwMode="auto">
            <a:xfrm>
              <a:off x="5120789" y="2502675"/>
              <a:ext cx="1708030" cy="478179"/>
            </a:xfrm>
            <a:custGeom>
              <a:avLst/>
              <a:gdLst>
                <a:gd name="T0" fmla="*/ 840 w 840"/>
                <a:gd name="T1" fmla="*/ 131 h 235"/>
                <a:gd name="T2" fmla="*/ 678 w 840"/>
                <a:gd name="T3" fmla="*/ 223 h 235"/>
                <a:gd name="T4" fmla="*/ 535 w 840"/>
                <a:gd name="T5" fmla="*/ 183 h 235"/>
                <a:gd name="T6" fmla="*/ 404 w 840"/>
                <a:gd name="T7" fmla="*/ 119 h 235"/>
                <a:gd name="T8" fmla="*/ 49 w 840"/>
                <a:gd name="T9" fmla="*/ 52 h 235"/>
                <a:gd name="T10" fmla="*/ 0 w 840"/>
                <a:gd name="T11" fmla="*/ 56 h 235"/>
                <a:gd name="T12" fmla="*/ 292 w 840"/>
                <a:gd name="T13" fmla="*/ 37 h 235"/>
                <a:gd name="T14" fmla="*/ 582 w 840"/>
                <a:gd name="T15" fmla="*/ 139 h 235"/>
                <a:gd name="T16" fmla="*/ 745 w 840"/>
                <a:gd name="T17" fmla="*/ 166 h 235"/>
                <a:gd name="T18" fmla="*/ 840 w 840"/>
                <a:gd name="T19" fmla="*/ 1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0" h="235">
                  <a:moveTo>
                    <a:pt x="840" y="131"/>
                  </a:moveTo>
                  <a:cubicBezTo>
                    <a:pt x="811" y="198"/>
                    <a:pt x="749" y="235"/>
                    <a:pt x="678" y="223"/>
                  </a:cubicBezTo>
                  <a:cubicBezTo>
                    <a:pt x="629" y="215"/>
                    <a:pt x="581" y="200"/>
                    <a:pt x="535" y="183"/>
                  </a:cubicBezTo>
                  <a:cubicBezTo>
                    <a:pt x="490" y="165"/>
                    <a:pt x="446" y="143"/>
                    <a:pt x="404" y="119"/>
                  </a:cubicBezTo>
                  <a:cubicBezTo>
                    <a:pt x="293" y="53"/>
                    <a:pt x="173" y="43"/>
                    <a:pt x="49" y="52"/>
                  </a:cubicBezTo>
                  <a:cubicBezTo>
                    <a:pt x="33" y="53"/>
                    <a:pt x="16" y="56"/>
                    <a:pt x="0" y="56"/>
                  </a:cubicBezTo>
                  <a:cubicBezTo>
                    <a:pt x="96" y="24"/>
                    <a:pt x="191" y="0"/>
                    <a:pt x="292" y="37"/>
                  </a:cubicBezTo>
                  <a:cubicBezTo>
                    <a:pt x="388" y="73"/>
                    <a:pt x="484" y="107"/>
                    <a:pt x="582" y="139"/>
                  </a:cubicBezTo>
                  <a:cubicBezTo>
                    <a:pt x="634" y="156"/>
                    <a:pt x="689" y="167"/>
                    <a:pt x="745" y="166"/>
                  </a:cubicBezTo>
                  <a:cubicBezTo>
                    <a:pt x="779" y="166"/>
                    <a:pt x="811" y="159"/>
                    <a:pt x="840" y="1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4"/>
            <p:cNvSpPr>
              <a:spLocks/>
            </p:cNvSpPr>
            <p:nvPr/>
          </p:nvSpPr>
          <p:spPr bwMode="auto">
            <a:xfrm>
              <a:off x="6074568" y="1431071"/>
              <a:ext cx="430878" cy="569343"/>
            </a:xfrm>
            <a:custGeom>
              <a:avLst/>
              <a:gdLst>
                <a:gd name="T0" fmla="*/ 80 w 212"/>
                <a:gd name="T1" fmla="*/ 98 h 280"/>
                <a:gd name="T2" fmla="*/ 45 w 212"/>
                <a:gd name="T3" fmla="*/ 190 h 280"/>
                <a:gd name="T4" fmla="*/ 86 w 212"/>
                <a:gd name="T5" fmla="*/ 253 h 280"/>
                <a:gd name="T6" fmla="*/ 106 w 212"/>
                <a:gd name="T7" fmla="*/ 280 h 280"/>
                <a:gd name="T8" fmla="*/ 88 w 212"/>
                <a:gd name="T9" fmla="*/ 275 h 280"/>
                <a:gd name="T10" fmla="*/ 6 w 212"/>
                <a:gd name="T11" fmla="*/ 136 h 280"/>
                <a:gd name="T12" fmla="*/ 113 w 212"/>
                <a:gd name="T13" fmla="*/ 8 h 280"/>
                <a:gd name="T14" fmla="*/ 188 w 212"/>
                <a:gd name="T15" fmla="*/ 45 h 280"/>
                <a:gd name="T16" fmla="*/ 194 w 212"/>
                <a:gd name="T17" fmla="*/ 133 h 280"/>
                <a:gd name="T18" fmla="*/ 123 w 212"/>
                <a:gd name="T19" fmla="*/ 156 h 280"/>
                <a:gd name="T20" fmla="*/ 80 w 212"/>
                <a:gd name="T21" fmla="*/ 9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280">
                  <a:moveTo>
                    <a:pt x="80" y="98"/>
                  </a:moveTo>
                  <a:cubicBezTo>
                    <a:pt x="41" y="117"/>
                    <a:pt x="26" y="155"/>
                    <a:pt x="45" y="190"/>
                  </a:cubicBezTo>
                  <a:cubicBezTo>
                    <a:pt x="56" y="212"/>
                    <a:pt x="72" y="232"/>
                    <a:pt x="86" y="253"/>
                  </a:cubicBezTo>
                  <a:cubicBezTo>
                    <a:pt x="91" y="260"/>
                    <a:pt x="97" y="268"/>
                    <a:pt x="106" y="280"/>
                  </a:cubicBezTo>
                  <a:cubicBezTo>
                    <a:pt x="96" y="277"/>
                    <a:pt x="92" y="277"/>
                    <a:pt x="88" y="275"/>
                  </a:cubicBezTo>
                  <a:cubicBezTo>
                    <a:pt x="28" y="245"/>
                    <a:pt x="0" y="198"/>
                    <a:pt x="6" y="136"/>
                  </a:cubicBezTo>
                  <a:cubicBezTo>
                    <a:pt x="11" y="75"/>
                    <a:pt x="52" y="26"/>
                    <a:pt x="113" y="8"/>
                  </a:cubicBezTo>
                  <a:cubicBezTo>
                    <a:pt x="138" y="0"/>
                    <a:pt x="167" y="15"/>
                    <a:pt x="188" y="45"/>
                  </a:cubicBezTo>
                  <a:cubicBezTo>
                    <a:pt x="209" y="78"/>
                    <a:pt x="212" y="113"/>
                    <a:pt x="194" y="133"/>
                  </a:cubicBezTo>
                  <a:cubicBezTo>
                    <a:pt x="175" y="153"/>
                    <a:pt x="150" y="161"/>
                    <a:pt x="123" y="156"/>
                  </a:cubicBezTo>
                  <a:cubicBezTo>
                    <a:pt x="93" y="149"/>
                    <a:pt x="82" y="127"/>
                    <a:pt x="80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5"/>
            <p:cNvSpPr>
              <a:spLocks/>
            </p:cNvSpPr>
            <p:nvPr/>
          </p:nvSpPr>
          <p:spPr bwMode="auto">
            <a:xfrm>
              <a:off x="3977802" y="2299707"/>
              <a:ext cx="1436259" cy="404216"/>
            </a:xfrm>
            <a:custGeom>
              <a:avLst/>
              <a:gdLst>
                <a:gd name="T0" fmla="*/ 706 w 706"/>
                <a:gd name="T1" fmla="*/ 83 h 199"/>
                <a:gd name="T2" fmla="*/ 579 w 706"/>
                <a:gd name="T3" fmla="*/ 64 h 199"/>
                <a:gd name="T4" fmla="*/ 351 w 706"/>
                <a:gd name="T5" fmla="*/ 131 h 199"/>
                <a:gd name="T6" fmla="*/ 264 w 706"/>
                <a:gd name="T7" fmla="*/ 166 h 199"/>
                <a:gd name="T8" fmla="*/ 42 w 706"/>
                <a:gd name="T9" fmla="*/ 175 h 199"/>
                <a:gd name="T10" fmla="*/ 0 w 706"/>
                <a:gd name="T11" fmla="*/ 163 h 199"/>
                <a:gd name="T12" fmla="*/ 134 w 706"/>
                <a:gd name="T13" fmla="*/ 163 h 199"/>
                <a:gd name="T14" fmla="*/ 324 w 706"/>
                <a:gd name="T15" fmla="*/ 109 h 199"/>
                <a:gd name="T16" fmla="*/ 539 w 706"/>
                <a:gd name="T17" fmla="*/ 16 h 199"/>
                <a:gd name="T18" fmla="*/ 696 w 706"/>
                <a:gd name="T19" fmla="*/ 66 h 199"/>
                <a:gd name="T20" fmla="*/ 706 w 706"/>
                <a:gd name="T21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199">
                  <a:moveTo>
                    <a:pt x="706" y="83"/>
                  </a:moveTo>
                  <a:cubicBezTo>
                    <a:pt x="665" y="55"/>
                    <a:pt x="622" y="58"/>
                    <a:pt x="579" y="64"/>
                  </a:cubicBezTo>
                  <a:cubicBezTo>
                    <a:pt x="500" y="75"/>
                    <a:pt x="425" y="103"/>
                    <a:pt x="351" y="131"/>
                  </a:cubicBezTo>
                  <a:cubicBezTo>
                    <a:pt x="322" y="142"/>
                    <a:pt x="292" y="152"/>
                    <a:pt x="264" y="166"/>
                  </a:cubicBezTo>
                  <a:cubicBezTo>
                    <a:pt x="191" y="199"/>
                    <a:pt x="117" y="197"/>
                    <a:pt x="42" y="175"/>
                  </a:cubicBezTo>
                  <a:cubicBezTo>
                    <a:pt x="26" y="171"/>
                    <a:pt x="10" y="166"/>
                    <a:pt x="0" y="163"/>
                  </a:cubicBezTo>
                  <a:cubicBezTo>
                    <a:pt x="41" y="163"/>
                    <a:pt x="88" y="164"/>
                    <a:pt x="134" y="163"/>
                  </a:cubicBezTo>
                  <a:cubicBezTo>
                    <a:pt x="202" y="161"/>
                    <a:pt x="265" y="143"/>
                    <a:pt x="324" y="109"/>
                  </a:cubicBezTo>
                  <a:cubicBezTo>
                    <a:pt x="392" y="70"/>
                    <a:pt x="461" y="33"/>
                    <a:pt x="539" y="16"/>
                  </a:cubicBezTo>
                  <a:cubicBezTo>
                    <a:pt x="608" y="0"/>
                    <a:pt x="662" y="17"/>
                    <a:pt x="696" y="66"/>
                  </a:cubicBezTo>
                  <a:cubicBezTo>
                    <a:pt x="699" y="71"/>
                    <a:pt x="702" y="77"/>
                    <a:pt x="706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"/>
            <p:cNvSpPr>
              <a:spLocks/>
            </p:cNvSpPr>
            <p:nvPr/>
          </p:nvSpPr>
          <p:spPr bwMode="auto">
            <a:xfrm>
              <a:off x="7772278" y="2010735"/>
              <a:ext cx="390456" cy="369815"/>
            </a:xfrm>
            <a:custGeom>
              <a:avLst/>
              <a:gdLst>
                <a:gd name="T0" fmla="*/ 79 w 192"/>
                <a:gd name="T1" fmla="*/ 82 h 182"/>
                <a:gd name="T2" fmla="*/ 63 w 192"/>
                <a:gd name="T3" fmla="*/ 42 h 182"/>
                <a:gd name="T4" fmla="*/ 70 w 192"/>
                <a:gd name="T5" fmla="*/ 5 h 182"/>
                <a:gd name="T6" fmla="*/ 105 w 192"/>
                <a:gd name="T7" fmla="*/ 5 h 182"/>
                <a:gd name="T8" fmla="*/ 121 w 192"/>
                <a:gd name="T9" fmla="*/ 44 h 182"/>
                <a:gd name="T10" fmla="*/ 113 w 192"/>
                <a:gd name="T11" fmla="*/ 63 h 182"/>
                <a:gd name="T12" fmla="*/ 168 w 192"/>
                <a:gd name="T13" fmla="*/ 49 h 182"/>
                <a:gd name="T14" fmla="*/ 184 w 192"/>
                <a:gd name="T15" fmla="*/ 86 h 182"/>
                <a:gd name="T16" fmla="*/ 166 w 192"/>
                <a:gd name="T17" fmla="*/ 107 h 182"/>
                <a:gd name="T18" fmla="*/ 140 w 192"/>
                <a:gd name="T19" fmla="*/ 108 h 182"/>
                <a:gd name="T20" fmla="*/ 113 w 192"/>
                <a:gd name="T21" fmla="*/ 103 h 182"/>
                <a:gd name="T22" fmla="*/ 121 w 192"/>
                <a:gd name="T23" fmla="*/ 108 h 182"/>
                <a:gd name="T24" fmla="*/ 134 w 192"/>
                <a:gd name="T25" fmla="*/ 113 h 182"/>
                <a:gd name="T26" fmla="*/ 162 w 192"/>
                <a:gd name="T27" fmla="*/ 158 h 182"/>
                <a:gd name="T28" fmla="*/ 134 w 192"/>
                <a:gd name="T29" fmla="*/ 182 h 182"/>
                <a:gd name="T30" fmla="*/ 97 w 192"/>
                <a:gd name="T31" fmla="*/ 142 h 182"/>
                <a:gd name="T32" fmla="*/ 91 w 192"/>
                <a:gd name="T33" fmla="*/ 117 h 182"/>
                <a:gd name="T34" fmla="*/ 90 w 192"/>
                <a:gd name="T35" fmla="*/ 151 h 182"/>
                <a:gd name="T36" fmla="*/ 67 w 192"/>
                <a:gd name="T37" fmla="*/ 180 h 182"/>
                <a:gd name="T38" fmla="*/ 34 w 192"/>
                <a:gd name="T39" fmla="*/ 166 h 182"/>
                <a:gd name="T40" fmla="*/ 39 w 192"/>
                <a:gd name="T41" fmla="*/ 130 h 182"/>
                <a:gd name="T42" fmla="*/ 60 w 192"/>
                <a:gd name="T43" fmla="*/ 99 h 182"/>
                <a:gd name="T44" fmla="*/ 66 w 192"/>
                <a:gd name="T45" fmla="*/ 103 h 182"/>
                <a:gd name="T46" fmla="*/ 48 w 192"/>
                <a:gd name="T47" fmla="*/ 106 h 182"/>
                <a:gd name="T48" fmla="*/ 0 w 192"/>
                <a:gd name="T49" fmla="*/ 71 h 182"/>
                <a:gd name="T50" fmla="*/ 10 w 192"/>
                <a:gd name="T51" fmla="*/ 45 h 182"/>
                <a:gd name="T52" fmla="*/ 37 w 192"/>
                <a:gd name="T53" fmla="*/ 45 h 182"/>
                <a:gd name="T54" fmla="*/ 62 w 192"/>
                <a:gd name="T55" fmla="*/ 68 h 182"/>
                <a:gd name="T56" fmla="*/ 76 w 192"/>
                <a:gd name="T57" fmla="*/ 84 h 182"/>
                <a:gd name="T58" fmla="*/ 79 w 192"/>
                <a:gd name="T59" fmla="*/ 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182">
                  <a:moveTo>
                    <a:pt x="79" y="82"/>
                  </a:moveTo>
                  <a:cubicBezTo>
                    <a:pt x="73" y="68"/>
                    <a:pt x="68" y="55"/>
                    <a:pt x="63" y="42"/>
                  </a:cubicBezTo>
                  <a:cubicBezTo>
                    <a:pt x="57" y="28"/>
                    <a:pt x="55" y="12"/>
                    <a:pt x="70" y="5"/>
                  </a:cubicBezTo>
                  <a:cubicBezTo>
                    <a:pt x="80" y="0"/>
                    <a:pt x="95" y="0"/>
                    <a:pt x="105" y="5"/>
                  </a:cubicBezTo>
                  <a:cubicBezTo>
                    <a:pt x="120" y="12"/>
                    <a:pt x="125" y="27"/>
                    <a:pt x="121" y="44"/>
                  </a:cubicBezTo>
                  <a:cubicBezTo>
                    <a:pt x="120" y="49"/>
                    <a:pt x="117" y="53"/>
                    <a:pt x="113" y="63"/>
                  </a:cubicBezTo>
                  <a:cubicBezTo>
                    <a:pt x="132" y="46"/>
                    <a:pt x="149" y="35"/>
                    <a:pt x="168" y="49"/>
                  </a:cubicBezTo>
                  <a:cubicBezTo>
                    <a:pt x="178" y="57"/>
                    <a:pt x="192" y="69"/>
                    <a:pt x="184" y="86"/>
                  </a:cubicBezTo>
                  <a:cubicBezTo>
                    <a:pt x="180" y="94"/>
                    <a:pt x="174" y="103"/>
                    <a:pt x="166" y="107"/>
                  </a:cubicBezTo>
                  <a:cubicBezTo>
                    <a:pt x="159" y="111"/>
                    <a:pt x="149" y="109"/>
                    <a:pt x="140" y="108"/>
                  </a:cubicBezTo>
                  <a:cubicBezTo>
                    <a:pt x="131" y="106"/>
                    <a:pt x="123" y="102"/>
                    <a:pt x="113" y="103"/>
                  </a:cubicBezTo>
                  <a:cubicBezTo>
                    <a:pt x="116" y="105"/>
                    <a:pt x="118" y="107"/>
                    <a:pt x="121" y="108"/>
                  </a:cubicBezTo>
                  <a:cubicBezTo>
                    <a:pt x="125" y="110"/>
                    <a:pt x="130" y="111"/>
                    <a:pt x="134" y="113"/>
                  </a:cubicBezTo>
                  <a:cubicBezTo>
                    <a:pt x="156" y="122"/>
                    <a:pt x="167" y="140"/>
                    <a:pt x="162" y="158"/>
                  </a:cubicBezTo>
                  <a:cubicBezTo>
                    <a:pt x="159" y="172"/>
                    <a:pt x="150" y="182"/>
                    <a:pt x="134" y="182"/>
                  </a:cubicBezTo>
                  <a:cubicBezTo>
                    <a:pt x="116" y="182"/>
                    <a:pt x="100" y="165"/>
                    <a:pt x="97" y="142"/>
                  </a:cubicBezTo>
                  <a:cubicBezTo>
                    <a:pt x="95" y="134"/>
                    <a:pt x="95" y="125"/>
                    <a:pt x="91" y="117"/>
                  </a:cubicBezTo>
                  <a:cubicBezTo>
                    <a:pt x="91" y="128"/>
                    <a:pt x="94" y="141"/>
                    <a:pt x="90" y="151"/>
                  </a:cubicBezTo>
                  <a:cubicBezTo>
                    <a:pt x="86" y="162"/>
                    <a:pt x="77" y="177"/>
                    <a:pt x="67" y="180"/>
                  </a:cubicBezTo>
                  <a:cubicBezTo>
                    <a:pt x="58" y="182"/>
                    <a:pt x="39" y="175"/>
                    <a:pt x="34" y="166"/>
                  </a:cubicBezTo>
                  <a:cubicBezTo>
                    <a:pt x="29" y="158"/>
                    <a:pt x="35" y="142"/>
                    <a:pt x="39" y="130"/>
                  </a:cubicBezTo>
                  <a:cubicBezTo>
                    <a:pt x="44" y="119"/>
                    <a:pt x="53" y="109"/>
                    <a:pt x="60" y="99"/>
                  </a:cubicBezTo>
                  <a:cubicBezTo>
                    <a:pt x="62" y="100"/>
                    <a:pt x="64" y="101"/>
                    <a:pt x="66" y="103"/>
                  </a:cubicBezTo>
                  <a:cubicBezTo>
                    <a:pt x="60" y="104"/>
                    <a:pt x="54" y="106"/>
                    <a:pt x="48" y="106"/>
                  </a:cubicBezTo>
                  <a:cubicBezTo>
                    <a:pt x="21" y="110"/>
                    <a:pt x="1" y="96"/>
                    <a:pt x="0" y="71"/>
                  </a:cubicBezTo>
                  <a:cubicBezTo>
                    <a:pt x="0" y="62"/>
                    <a:pt x="3" y="49"/>
                    <a:pt x="10" y="45"/>
                  </a:cubicBezTo>
                  <a:cubicBezTo>
                    <a:pt x="16" y="40"/>
                    <a:pt x="30" y="42"/>
                    <a:pt x="37" y="45"/>
                  </a:cubicBezTo>
                  <a:cubicBezTo>
                    <a:pt x="47" y="50"/>
                    <a:pt x="54" y="60"/>
                    <a:pt x="62" y="68"/>
                  </a:cubicBezTo>
                  <a:cubicBezTo>
                    <a:pt x="67" y="73"/>
                    <a:pt x="71" y="78"/>
                    <a:pt x="76" y="84"/>
                  </a:cubicBezTo>
                  <a:cubicBezTo>
                    <a:pt x="77" y="83"/>
                    <a:pt x="78" y="82"/>
                    <a:pt x="79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"/>
            <p:cNvSpPr>
              <a:spLocks/>
            </p:cNvSpPr>
            <p:nvPr/>
          </p:nvSpPr>
          <p:spPr bwMode="auto">
            <a:xfrm>
              <a:off x="5649711" y="2799387"/>
              <a:ext cx="396477" cy="372395"/>
            </a:xfrm>
            <a:custGeom>
              <a:avLst/>
              <a:gdLst>
                <a:gd name="T0" fmla="*/ 92 w 195"/>
                <a:gd name="T1" fmla="*/ 118 h 183"/>
                <a:gd name="T2" fmla="*/ 90 w 195"/>
                <a:gd name="T3" fmla="*/ 153 h 183"/>
                <a:gd name="T4" fmla="*/ 66 w 195"/>
                <a:gd name="T5" fmla="*/ 181 h 183"/>
                <a:gd name="T6" fmla="*/ 36 w 195"/>
                <a:gd name="T7" fmla="*/ 168 h 183"/>
                <a:gd name="T8" fmla="*/ 38 w 195"/>
                <a:gd name="T9" fmla="*/ 132 h 183"/>
                <a:gd name="T10" fmla="*/ 61 w 195"/>
                <a:gd name="T11" fmla="*/ 100 h 183"/>
                <a:gd name="T12" fmla="*/ 66 w 195"/>
                <a:gd name="T13" fmla="*/ 103 h 183"/>
                <a:gd name="T14" fmla="*/ 47 w 195"/>
                <a:gd name="T15" fmla="*/ 107 h 183"/>
                <a:gd name="T16" fmla="*/ 1 w 195"/>
                <a:gd name="T17" fmla="*/ 73 h 183"/>
                <a:gd name="T18" fmla="*/ 10 w 195"/>
                <a:gd name="T19" fmla="*/ 45 h 183"/>
                <a:gd name="T20" fmla="*/ 40 w 195"/>
                <a:gd name="T21" fmla="*/ 47 h 183"/>
                <a:gd name="T22" fmla="*/ 59 w 195"/>
                <a:gd name="T23" fmla="*/ 64 h 183"/>
                <a:gd name="T24" fmla="*/ 79 w 195"/>
                <a:gd name="T25" fmla="*/ 82 h 183"/>
                <a:gd name="T26" fmla="*/ 65 w 195"/>
                <a:gd name="T27" fmla="*/ 49 h 183"/>
                <a:gd name="T28" fmla="*/ 71 w 195"/>
                <a:gd name="T29" fmla="*/ 5 h 183"/>
                <a:gd name="T30" fmla="*/ 107 w 195"/>
                <a:gd name="T31" fmla="*/ 6 h 183"/>
                <a:gd name="T32" fmla="*/ 117 w 195"/>
                <a:gd name="T33" fmla="*/ 54 h 183"/>
                <a:gd name="T34" fmla="*/ 115 w 195"/>
                <a:gd name="T35" fmla="*/ 60 h 183"/>
                <a:gd name="T36" fmla="*/ 170 w 195"/>
                <a:gd name="T37" fmla="*/ 51 h 183"/>
                <a:gd name="T38" fmla="*/ 153 w 195"/>
                <a:gd name="T39" fmla="*/ 111 h 183"/>
                <a:gd name="T40" fmla="*/ 112 w 195"/>
                <a:gd name="T41" fmla="*/ 104 h 183"/>
                <a:gd name="T42" fmla="*/ 123 w 195"/>
                <a:gd name="T43" fmla="*/ 109 h 183"/>
                <a:gd name="T44" fmla="*/ 148 w 195"/>
                <a:gd name="T45" fmla="*/ 121 h 183"/>
                <a:gd name="T46" fmla="*/ 160 w 195"/>
                <a:gd name="T47" fmla="*/ 162 h 183"/>
                <a:gd name="T48" fmla="*/ 134 w 195"/>
                <a:gd name="T49" fmla="*/ 181 h 183"/>
                <a:gd name="T50" fmla="*/ 99 w 195"/>
                <a:gd name="T51" fmla="*/ 154 h 183"/>
                <a:gd name="T52" fmla="*/ 94 w 195"/>
                <a:gd name="T53" fmla="*/ 117 h 183"/>
                <a:gd name="T54" fmla="*/ 92 w 195"/>
                <a:gd name="T55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183">
                  <a:moveTo>
                    <a:pt x="92" y="118"/>
                  </a:moveTo>
                  <a:cubicBezTo>
                    <a:pt x="91" y="130"/>
                    <a:pt x="94" y="143"/>
                    <a:pt x="90" y="153"/>
                  </a:cubicBezTo>
                  <a:cubicBezTo>
                    <a:pt x="85" y="164"/>
                    <a:pt x="76" y="177"/>
                    <a:pt x="66" y="181"/>
                  </a:cubicBezTo>
                  <a:cubicBezTo>
                    <a:pt x="57" y="183"/>
                    <a:pt x="39" y="176"/>
                    <a:pt x="36" y="168"/>
                  </a:cubicBezTo>
                  <a:cubicBezTo>
                    <a:pt x="31" y="159"/>
                    <a:pt x="34" y="143"/>
                    <a:pt x="38" y="132"/>
                  </a:cubicBezTo>
                  <a:cubicBezTo>
                    <a:pt x="43" y="120"/>
                    <a:pt x="53" y="111"/>
                    <a:pt x="61" y="100"/>
                  </a:cubicBezTo>
                  <a:cubicBezTo>
                    <a:pt x="63" y="101"/>
                    <a:pt x="64" y="102"/>
                    <a:pt x="66" y="103"/>
                  </a:cubicBezTo>
                  <a:cubicBezTo>
                    <a:pt x="60" y="104"/>
                    <a:pt x="54" y="106"/>
                    <a:pt x="47" y="107"/>
                  </a:cubicBezTo>
                  <a:cubicBezTo>
                    <a:pt x="22" y="110"/>
                    <a:pt x="2" y="96"/>
                    <a:pt x="1" y="73"/>
                  </a:cubicBezTo>
                  <a:cubicBezTo>
                    <a:pt x="0" y="63"/>
                    <a:pt x="4" y="49"/>
                    <a:pt x="10" y="45"/>
                  </a:cubicBezTo>
                  <a:cubicBezTo>
                    <a:pt x="17" y="41"/>
                    <a:pt x="30" y="43"/>
                    <a:pt x="40" y="47"/>
                  </a:cubicBezTo>
                  <a:cubicBezTo>
                    <a:pt x="47" y="49"/>
                    <a:pt x="53" y="57"/>
                    <a:pt x="59" y="64"/>
                  </a:cubicBezTo>
                  <a:cubicBezTo>
                    <a:pt x="65" y="70"/>
                    <a:pt x="70" y="77"/>
                    <a:pt x="79" y="82"/>
                  </a:cubicBezTo>
                  <a:cubicBezTo>
                    <a:pt x="74" y="71"/>
                    <a:pt x="69" y="60"/>
                    <a:pt x="65" y="49"/>
                  </a:cubicBezTo>
                  <a:cubicBezTo>
                    <a:pt x="59" y="33"/>
                    <a:pt x="52" y="15"/>
                    <a:pt x="71" y="5"/>
                  </a:cubicBezTo>
                  <a:cubicBezTo>
                    <a:pt x="80" y="0"/>
                    <a:pt x="97" y="1"/>
                    <a:pt x="107" y="6"/>
                  </a:cubicBezTo>
                  <a:cubicBezTo>
                    <a:pt x="123" y="14"/>
                    <a:pt x="125" y="34"/>
                    <a:pt x="117" y="54"/>
                  </a:cubicBezTo>
                  <a:cubicBezTo>
                    <a:pt x="116" y="55"/>
                    <a:pt x="116" y="56"/>
                    <a:pt x="115" y="60"/>
                  </a:cubicBezTo>
                  <a:cubicBezTo>
                    <a:pt x="133" y="46"/>
                    <a:pt x="151" y="34"/>
                    <a:pt x="170" y="51"/>
                  </a:cubicBezTo>
                  <a:cubicBezTo>
                    <a:pt x="195" y="73"/>
                    <a:pt x="183" y="114"/>
                    <a:pt x="153" y="111"/>
                  </a:cubicBezTo>
                  <a:cubicBezTo>
                    <a:pt x="139" y="110"/>
                    <a:pt x="127" y="104"/>
                    <a:pt x="112" y="104"/>
                  </a:cubicBezTo>
                  <a:cubicBezTo>
                    <a:pt x="116" y="106"/>
                    <a:pt x="120" y="107"/>
                    <a:pt x="123" y="109"/>
                  </a:cubicBezTo>
                  <a:cubicBezTo>
                    <a:pt x="132" y="113"/>
                    <a:pt x="141" y="116"/>
                    <a:pt x="148" y="121"/>
                  </a:cubicBezTo>
                  <a:cubicBezTo>
                    <a:pt x="162" y="131"/>
                    <a:pt x="168" y="147"/>
                    <a:pt x="160" y="162"/>
                  </a:cubicBezTo>
                  <a:cubicBezTo>
                    <a:pt x="156" y="171"/>
                    <a:pt x="144" y="180"/>
                    <a:pt x="134" y="181"/>
                  </a:cubicBezTo>
                  <a:cubicBezTo>
                    <a:pt x="117" y="183"/>
                    <a:pt x="104" y="171"/>
                    <a:pt x="99" y="154"/>
                  </a:cubicBezTo>
                  <a:cubicBezTo>
                    <a:pt x="96" y="142"/>
                    <a:pt x="96" y="129"/>
                    <a:pt x="94" y="117"/>
                  </a:cubicBezTo>
                  <a:cubicBezTo>
                    <a:pt x="94" y="117"/>
                    <a:pt x="93" y="117"/>
                    <a:pt x="92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2"/>
            <p:cNvSpPr>
              <a:spLocks/>
            </p:cNvSpPr>
            <p:nvPr/>
          </p:nvSpPr>
          <p:spPr bwMode="auto">
            <a:xfrm>
              <a:off x="5265275" y="1555776"/>
              <a:ext cx="681148" cy="329394"/>
            </a:xfrm>
            <a:custGeom>
              <a:avLst/>
              <a:gdLst>
                <a:gd name="T0" fmla="*/ 276 w 335"/>
                <a:gd name="T1" fmla="*/ 124 h 162"/>
                <a:gd name="T2" fmla="*/ 233 w 335"/>
                <a:gd name="T3" fmla="*/ 96 h 162"/>
                <a:gd name="T4" fmla="*/ 206 w 335"/>
                <a:gd name="T5" fmla="*/ 97 h 162"/>
                <a:gd name="T6" fmla="*/ 171 w 335"/>
                <a:gd name="T7" fmla="*/ 94 h 162"/>
                <a:gd name="T8" fmla="*/ 134 w 335"/>
                <a:gd name="T9" fmla="*/ 101 h 162"/>
                <a:gd name="T10" fmla="*/ 96 w 335"/>
                <a:gd name="T11" fmla="*/ 107 h 162"/>
                <a:gd name="T12" fmla="*/ 77 w 335"/>
                <a:gd name="T13" fmla="*/ 101 h 162"/>
                <a:gd name="T14" fmla="*/ 73 w 335"/>
                <a:gd name="T15" fmla="*/ 119 h 162"/>
                <a:gd name="T16" fmla="*/ 41 w 335"/>
                <a:gd name="T17" fmla="*/ 142 h 162"/>
                <a:gd name="T18" fmla="*/ 9 w 335"/>
                <a:gd name="T19" fmla="*/ 119 h 162"/>
                <a:gd name="T20" fmla="*/ 21 w 335"/>
                <a:gd name="T21" fmla="*/ 82 h 162"/>
                <a:gd name="T22" fmla="*/ 61 w 335"/>
                <a:gd name="T23" fmla="*/ 82 h 162"/>
                <a:gd name="T24" fmla="*/ 102 w 335"/>
                <a:gd name="T25" fmla="*/ 84 h 162"/>
                <a:gd name="T26" fmla="*/ 122 w 335"/>
                <a:gd name="T27" fmla="*/ 80 h 162"/>
                <a:gd name="T28" fmla="*/ 167 w 335"/>
                <a:gd name="T29" fmla="*/ 71 h 162"/>
                <a:gd name="T30" fmla="*/ 121 w 335"/>
                <a:gd name="T31" fmla="*/ 59 h 162"/>
                <a:gd name="T32" fmla="*/ 83 w 335"/>
                <a:gd name="T33" fmla="*/ 47 h 162"/>
                <a:gd name="T34" fmla="*/ 54 w 335"/>
                <a:gd name="T35" fmla="*/ 48 h 162"/>
                <a:gd name="T36" fmla="*/ 13 w 335"/>
                <a:gd name="T37" fmla="*/ 57 h 162"/>
                <a:gd name="T38" fmla="*/ 10 w 335"/>
                <a:gd name="T39" fmla="*/ 18 h 162"/>
                <a:gd name="T40" fmla="*/ 50 w 335"/>
                <a:gd name="T41" fmla="*/ 18 h 162"/>
                <a:gd name="T42" fmla="*/ 88 w 335"/>
                <a:gd name="T43" fmla="*/ 17 h 162"/>
                <a:gd name="T44" fmla="*/ 134 w 335"/>
                <a:gd name="T45" fmla="*/ 30 h 162"/>
                <a:gd name="T46" fmla="*/ 180 w 335"/>
                <a:gd name="T47" fmla="*/ 56 h 162"/>
                <a:gd name="T48" fmla="*/ 213 w 335"/>
                <a:gd name="T49" fmla="*/ 72 h 162"/>
                <a:gd name="T50" fmla="*/ 226 w 335"/>
                <a:gd name="T51" fmla="*/ 84 h 162"/>
                <a:gd name="T52" fmla="*/ 220 w 335"/>
                <a:gd name="T53" fmla="*/ 28 h 162"/>
                <a:gd name="T54" fmla="*/ 227 w 335"/>
                <a:gd name="T55" fmla="*/ 27 h 162"/>
                <a:gd name="T56" fmla="*/ 235 w 335"/>
                <a:gd name="T57" fmla="*/ 87 h 162"/>
                <a:gd name="T58" fmla="*/ 247 w 335"/>
                <a:gd name="T59" fmla="*/ 56 h 162"/>
                <a:gd name="T60" fmla="*/ 273 w 335"/>
                <a:gd name="T61" fmla="*/ 44 h 162"/>
                <a:gd name="T62" fmla="*/ 305 w 335"/>
                <a:gd name="T63" fmla="*/ 68 h 162"/>
                <a:gd name="T64" fmla="*/ 277 w 335"/>
                <a:gd name="T65" fmla="*/ 112 h 162"/>
                <a:gd name="T66" fmla="*/ 335 w 335"/>
                <a:gd name="T67" fmla="*/ 159 h 162"/>
                <a:gd name="T68" fmla="*/ 332 w 335"/>
                <a:gd name="T69" fmla="*/ 162 h 162"/>
                <a:gd name="T70" fmla="*/ 276 w 335"/>
                <a:gd name="T71" fmla="*/ 123 h 162"/>
                <a:gd name="T72" fmla="*/ 276 w 335"/>
                <a:gd name="T73" fmla="*/ 12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5" h="162">
                  <a:moveTo>
                    <a:pt x="276" y="124"/>
                  </a:moveTo>
                  <a:cubicBezTo>
                    <a:pt x="262" y="115"/>
                    <a:pt x="249" y="103"/>
                    <a:pt x="233" y="96"/>
                  </a:cubicBezTo>
                  <a:cubicBezTo>
                    <a:pt x="226" y="93"/>
                    <a:pt x="214" y="94"/>
                    <a:pt x="206" y="97"/>
                  </a:cubicBezTo>
                  <a:cubicBezTo>
                    <a:pt x="193" y="104"/>
                    <a:pt x="182" y="104"/>
                    <a:pt x="171" y="94"/>
                  </a:cubicBezTo>
                  <a:cubicBezTo>
                    <a:pt x="159" y="82"/>
                    <a:pt x="142" y="86"/>
                    <a:pt x="134" y="101"/>
                  </a:cubicBezTo>
                  <a:cubicBezTo>
                    <a:pt x="124" y="122"/>
                    <a:pt x="115" y="123"/>
                    <a:pt x="96" y="107"/>
                  </a:cubicBezTo>
                  <a:cubicBezTo>
                    <a:pt x="92" y="103"/>
                    <a:pt x="84" y="103"/>
                    <a:pt x="77" y="101"/>
                  </a:cubicBezTo>
                  <a:cubicBezTo>
                    <a:pt x="75" y="109"/>
                    <a:pt x="74" y="114"/>
                    <a:pt x="73" y="119"/>
                  </a:cubicBezTo>
                  <a:cubicBezTo>
                    <a:pt x="68" y="134"/>
                    <a:pt x="56" y="142"/>
                    <a:pt x="41" y="142"/>
                  </a:cubicBezTo>
                  <a:cubicBezTo>
                    <a:pt x="26" y="142"/>
                    <a:pt x="14" y="134"/>
                    <a:pt x="9" y="119"/>
                  </a:cubicBezTo>
                  <a:cubicBezTo>
                    <a:pt x="5" y="105"/>
                    <a:pt x="8" y="91"/>
                    <a:pt x="21" y="82"/>
                  </a:cubicBezTo>
                  <a:cubicBezTo>
                    <a:pt x="34" y="72"/>
                    <a:pt x="50" y="71"/>
                    <a:pt x="61" y="82"/>
                  </a:cubicBezTo>
                  <a:cubicBezTo>
                    <a:pt x="76" y="96"/>
                    <a:pt x="87" y="93"/>
                    <a:pt x="102" y="84"/>
                  </a:cubicBezTo>
                  <a:cubicBezTo>
                    <a:pt x="107" y="81"/>
                    <a:pt x="115" y="81"/>
                    <a:pt x="122" y="80"/>
                  </a:cubicBezTo>
                  <a:cubicBezTo>
                    <a:pt x="137" y="78"/>
                    <a:pt x="152" y="76"/>
                    <a:pt x="167" y="71"/>
                  </a:cubicBezTo>
                  <a:cubicBezTo>
                    <a:pt x="152" y="61"/>
                    <a:pt x="139" y="50"/>
                    <a:pt x="121" y="59"/>
                  </a:cubicBezTo>
                  <a:cubicBezTo>
                    <a:pt x="105" y="67"/>
                    <a:pt x="92" y="62"/>
                    <a:pt x="83" y="47"/>
                  </a:cubicBezTo>
                  <a:cubicBezTo>
                    <a:pt x="74" y="33"/>
                    <a:pt x="64" y="34"/>
                    <a:pt x="54" y="48"/>
                  </a:cubicBezTo>
                  <a:cubicBezTo>
                    <a:pt x="44" y="64"/>
                    <a:pt x="27" y="68"/>
                    <a:pt x="13" y="57"/>
                  </a:cubicBezTo>
                  <a:cubicBezTo>
                    <a:pt x="1" y="48"/>
                    <a:pt x="0" y="29"/>
                    <a:pt x="10" y="18"/>
                  </a:cubicBezTo>
                  <a:cubicBezTo>
                    <a:pt x="20" y="6"/>
                    <a:pt x="37" y="6"/>
                    <a:pt x="50" y="18"/>
                  </a:cubicBezTo>
                  <a:cubicBezTo>
                    <a:pt x="63" y="30"/>
                    <a:pt x="74" y="34"/>
                    <a:pt x="88" y="17"/>
                  </a:cubicBezTo>
                  <a:cubicBezTo>
                    <a:pt x="102" y="0"/>
                    <a:pt x="128" y="8"/>
                    <a:pt x="134" y="30"/>
                  </a:cubicBezTo>
                  <a:cubicBezTo>
                    <a:pt x="139" y="49"/>
                    <a:pt x="162" y="62"/>
                    <a:pt x="180" y="56"/>
                  </a:cubicBezTo>
                  <a:cubicBezTo>
                    <a:pt x="196" y="51"/>
                    <a:pt x="207" y="56"/>
                    <a:pt x="213" y="72"/>
                  </a:cubicBezTo>
                  <a:cubicBezTo>
                    <a:pt x="215" y="77"/>
                    <a:pt x="219" y="82"/>
                    <a:pt x="226" y="84"/>
                  </a:cubicBezTo>
                  <a:cubicBezTo>
                    <a:pt x="224" y="66"/>
                    <a:pt x="222" y="47"/>
                    <a:pt x="220" y="28"/>
                  </a:cubicBezTo>
                  <a:cubicBezTo>
                    <a:pt x="222" y="28"/>
                    <a:pt x="225" y="27"/>
                    <a:pt x="227" y="27"/>
                  </a:cubicBezTo>
                  <a:cubicBezTo>
                    <a:pt x="229" y="46"/>
                    <a:pt x="232" y="64"/>
                    <a:pt x="235" y="87"/>
                  </a:cubicBezTo>
                  <a:cubicBezTo>
                    <a:pt x="240" y="73"/>
                    <a:pt x="241" y="62"/>
                    <a:pt x="247" y="56"/>
                  </a:cubicBezTo>
                  <a:cubicBezTo>
                    <a:pt x="253" y="49"/>
                    <a:pt x="264" y="44"/>
                    <a:pt x="273" y="44"/>
                  </a:cubicBezTo>
                  <a:cubicBezTo>
                    <a:pt x="289" y="42"/>
                    <a:pt x="300" y="51"/>
                    <a:pt x="305" y="68"/>
                  </a:cubicBezTo>
                  <a:cubicBezTo>
                    <a:pt x="310" y="86"/>
                    <a:pt x="302" y="99"/>
                    <a:pt x="277" y="112"/>
                  </a:cubicBezTo>
                  <a:cubicBezTo>
                    <a:pt x="297" y="127"/>
                    <a:pt x="316" y="143"/>
                    <a:pt x="335" y="159"/>
                  </a:cubicBezTo>
                  <a:cubicBezTo>
                    <a:pt x="334" y="160"/>
                    <a:pt x="333" y="161"/>
                    <a:pt x="332" y="162"/>
                  </a:cubicBezTo>
                  <a:cubicBezTo>
                    <a:pt x="313" y="149"/>
                    <a:pt x="294" y="136"/>
                    <a:pt x="276" y="123"/>
                  </a:cubicBezTo>
                  <a:lnTo>
                    <a:pt x="276" y="124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3"/>
            <p:cNvSpPr>
              <a:spLocks/>
            </p:cNvSpPr>
            <p:nvPr/>
          </p:nvSpPr>
          <p:spPr bwMode="auto">
            <a:xfrm>
              <a:off x="4403520" y="2611039"/>
              <a:ext cx="614065" cy="620086"/>
            </a:xfrm>
            <a:custGeom>
              <a:avLst/>
              <a:gdLst>
                <a:gd name="T0" fmla="*/ 44 w 302"/>
                <a:gd name="T1" fmla="*/ 248 h 305"/>
                <a:gd name="T2" fmla="*/ 24 w 302"/>
                <a:gd name="T3" fmla="*/ 255 h 305"/>
                <a:gd name="T4" fmla="*/ 26 w 302"/>
                <a:gd name="T5" fmla="*/ 273 h 305"/>
                <a:gd name="T6" fmla="*/ 46 w 302"/>
                <a:gd name="T7" fmla="*/ 279 h 305"/>
                <a:gd name="T8" fmla="*/ 96 w 302"/>
                <a:gd name="T9" fmla="*/ 229 h 305"/>
                <a:gd name="T10" fmla="*/ 117 w 302"/>
                <a:gd name="T11" fmla="*/ 148 h 305"/>
                <a:gd name="T12" fmla="*/ 156 w 302"/>
                <a:gd name="T13" fmla="*/ 66 h 305"/>
                <a:gd name="T14" fmla="*/ 302 w 302"/>
                <a:gd name="T15" fmla="*/ 15 h 305"/>
                <a:gd name="T16" fmla="*/ 188 w 302"/>
                <a:gd name="T17" fmla="*/ 119 h 305"/>
                <a:gd name="T18" fmla="*/ 140 w 302"/>
                <a:gd name="T19" fmla="*/ 231 h 305"/>
                <a:gd name="T20" fmla="*/ 69 w 302"/>
                <a:gd name="T21" fmla="*/ 298 h 305"/>
                <a:gd name="T22" fmla="*/ 13 w 302"/>
                <a:gd name="T23" fmla="*/ 286 h 305"/>
                <a:gd name="T24" fmla="*/ 17 w 302"/>
                <a:gd name="T25" fmla="*/ 241 h 305"/>
                <a:gd name="T26" fmla="*/ 44 w 302"/>
                <a:gd name="T27" fmla="*/ 24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305">
                  <a:moveTo>
                    <a:pt x="44" y="248"/>
                  </a:moveTo>
                  <a:cubicBezTo>
                    <a:pt x="36" y="251"/>
                    <a:pt x="27" y="251"/>
                    <a:pt x="24" y="255"/>
                  </a:cubicBezTo>
                  <a:cubicBezTo>
                    <a:pt x="21" y="259"/>
                    <a:pt x="22" y="270"/>
                    <a:pt x="26" y="273"/>
                  </a:cubicBezTo>
                  <a:cubicBezTo>
                    <a:pt x="31" y="277"/>
                    <a:pt x="40" y="281"/>
                    <a:pt x="46" y="279"/>
                  </a:cubicBezTo>
                  <a:cubicBezTo>
                    <a:pt x="71" y="271"/>
                    <a:pt x="90" y="255"/>
                    <a:pt x="96" y="229"/>
                  </a:cubicBezTo>
                  <a:cubicBezTo>
                    <a:pt x="104" y="202"/>
                    <a:pt x="107" y="174"/>
                    <a:pt x="117" y="148"/>
                  </a:cubicBezTo>
                  <a:cubicBezTo>
                    <a:pt x="127" y="120"/>
                    <a:pt x="139" y="91"/>
                    <a:pt x="156" y="66"/>
                  </a:cubicBezTo>
                  <a:cubicBezTo>
                    <a:pt x="189" y="19"/>
                    <a:pt x="247" y="0"/>
                    <a:pt x="302" y="15"/>
                  </a:cubicBezTo>
                  <a:cubicBezTo>
                    <a:pt x="243" y="29"/>
                    <a:pt x="212" y="71"/>
                    <a:pt x="188" y="119"/>
                  </a:cubicBezTo>
                  <a:cubicBezTo>
                    <a:pt x="169" y="155"/>
                    <a:pt x="156" y="193"/>
                    <a:pt x="140" y="231"/>
                  </a:cubicBezTo>
                  <a:cubicBezTo>
                    <a:pt x="126" y="264"/>
                    <a:pt x="103" y="287"/>
                    <a:pt x="69" y="298"/>
                  </a:cubicBezTo>
                  <a:cubicBezTo>
                    <a:pt x="48" y="305"/>
                    <a:pt x="29" y="303"/>
                    <a:pt x="13" y="286"/>
                  </a:cubicBezTo>
                  <a:cubicBezTo>
                    <a:pt x="0" y="272"/>
                    <a:pt x="2" y="252"/>
                    <a:pt x="17" y="241"/>
                  </a:cubicBezTo>
                  <a:cubicBezTo>
                    <a:pt x="29" y="233"/>
                    <a:pt x="37" y="236"/>
                    <a:pt x="44" y="2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8"/>
            <p:cNvSpPr>
              <a:spLocks/>
            </p:cNvSpPr>
            <p:nvPr/>
          </p:nvSpPr>
          <p:spPr bwMode="auto">
            <a:xfrm>
              <a:off x="3669050" y="2661781"/>
              <a:ext cx="381856" cy="190928"/>
            </a:xfrm>
            <a:custGeom>
              <a:avLst/>
              <a:gdLst>
                <a:gd name="T0" fmla="*/ 75 w 188"/>
                <a:gd name="T1" fmla="*/ 82 h 94"/>
                <a:gd name="T2" fmla="*/ 44 w 188"/>
                <a:gd name="T3" fmla="*/ 77 h 94"/>
                <a:gd name="T4" fmla="*/ 24 w 188"/>
                <a:gd name="T5" fmla="*/ 74 h 94"/>
                <a:gd name="T6" fmla="*/ 0 w 188"/>
                <a:gd name="T7" fmla="*/ 67 h 94"/>
                <a:gd name="T8" fmla="*/ 7 w 188"/>
                <a:gd name="T9" fmla="*/ 47 h 94"/>
                <a:gd name="T10" fmla="*/ 29 w 188"/>
                <a:gd name="T11" fmla="*/ 56 h 94"/>
                <a:gd name="T12" fmla="*/ 49 w 188"/>
                <a:gd name="T13" fmla="*/ 60 h 94"/>
                <a:gd name="T14" fmla="*/ 71 w 188"/>
                <a:gd name="T15" fmla="*/ 60 h 94"/>
                <a:gd name="T16" fmla="*/ 97 w 188"/>
                <a:gd name="T17" fmla="*/ 59 h 94"/>
                <a:gd name="T18" fmla="*/ 34 w 188"/>
                <a:gd name="T19" fmla="*/ 38 h 94"/>
                <a:gd name="T20" fmla="*/ 12 w 188"/>
                <a:gd name="T21" fmla="*/ 23 h 94"/>
                <a:gd name="T22" fmla="*/ 26 w 188"/>
                <a:gd name="T23" fmla="*/ 2 h 94"/>
                <a:gd name="T24" fmla="*/ 48 w 188"/>
                <a:gd name="T25" fmla="*/ 14 h 94"/>
                <a:gd name="T26" fmla="*/ 68 w 188"/>
                <a:gd name="T27" fmla="*/ 26 h 94"/>
                <a:gd name="T28" fmla="*/ 84 w 188"/>
                <a:gd name="T29" fmla="*/ 36 h 94"/>
                <a:gd name="T30" fmla="*/ 107 w 188"/>
                <a:gd name="T31" fmla="*/ 45 h 94"/>
                <a:gd name="T32" fmla="*/ 120 w 188"/>
                <a:gd name="T33" fmla="*/ 45 h 94"/>
                <a:gd name="T34" fmla="*/ 174 w 188"/>
                <a:gd name="T35" fmla="*/ 39 h 94"/>
                <a:gd name="T36" fmla="*/ 173 w 188"/>
                <a:gd name="T37" fmla="*/ 39 h 94"/>
                <a:gd name="T38" fmla="*/ 183 w 188"/>
                <a:gd name="T39" fmla="*/ 41 h 94"/>
                <a:gd name="T40" fmla="*/ 170 w 188"/>
                <a:gd name="T41" fmla="*/ 49 h 94"/>
                <a:gd name="T42" fmla="*/ 174 w 188"/>
                <a:gd name="T43" fmla="*/ 85 h 94"/>
                <a:gd name="T44" fmla="*/ 133 w 188"/>
                <a:gd name="T45" fmla="*/ 57 h 94"/>
                <a:gd name="T46" fmla="*/ 98 w 188"/>
                <a:gd name="T47" fmla="*/ 67 h 94"/>
                <a:gd name="T48" fmla="*/ 75 w 188"/>
                <a:gd name="T49" fmla="*/ 8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94">
                  <a:moveTo>
                    <a:pt x="75" y="82"/>
                  </a:moveTo>
                  <a:cubicBezTo>
                    <a:pt x="64" y="88"/>
                    <a:pt x="53" y="92"/>
                    <a:pt x="44" y="77"/>
                  </a:cubicBezTo>
                  <a:cubicBezTo>
                    <a:pt x="41" y="73"/>
                    <a:pt x="31" y="75"/>
                    <a:pt x="24" y="74"/>
                  </a:cubicBezTo>
                  <a:cubicBezTo>
                    <a:pt x="16" y="72"/>
                    <a:pt x="8" y="70"/>
                    <a:pt x="0" y="67"/>
                  </a:cubicBezTo>
                  <a:cubicBezTo>
                    <a:pt x="2" y="61"/>
                    <a:pt x="5" y="54"/>
                    <a:pt x="7" y="47"/>
                  </a:cubicBezTo>
                  <a:cubicBezTo>
                    <a:pt x="14" y="50"/>
                    <a:pt x="25" y="51"/>
                    <a:pt x="29" y="56"/>
                  </a:cubicBezTo>
                  <a:cubicBezTo>
                    <a:pt x="35" y="66"/>
                    <a:pt x="40" y="66"/>
                    <a:pt x="49" y="60"/>
                  </a:cubicBezTo>
                  <a:cubicBezTo>
                    <a:pt x="55" y="57"/>
                    <a:pt x="64" y="59"/>
                    <a:pt x="71" y="60"/>
                  </a:cubicBezTo>
                  <a:cubicBezTo>
                    <a:pt x="79" y="60"/>
                    <a:pt x="88" y="62"/>
                    <a:pt x="97" y="59"/>
                  </a:cubicBezTo>
                  <a:cubicBezTo>
                    <a:pt x="76" y="53"/>
                    <a:pt x="61" y="30"/>
                    <a:pt x="34" y="38"/>
                  </a:cubicBezTo>
                  <a:cubicBezTo>
                    <a:pt x="28" y="40"/>
                    <a:pt x="15" y="30"/>
                    <a:pt x="12" y="23"/>
                  </a:cubicBezTo>
                  <a:cubicBezTo>
                    <a:pt x="10" y="18"/>
                    <a:pt x="20" y="3"/>
                    <a:pt x="26" y="2"/>
                  </a:cubicBezTo>
                  <a:cubicBezTo>
                    <a:pt x="33" y="0"/>
                    <a:pt x="46" y="8"/>
                    <a:pt x="48" y="14"/>
                  </a:cubicBezTo>
                  <a:cubicBezTo>
                    <a:pt x="52" y="26"/>
                    <a:pt x="53" y="35"/>
                    <a:pt x="68" y="26"/>
                  </a:cubicBezTo>
                  <a:cubicBezTo>
                    <a:pt x="71" y="24"/>
                    <a:pt x="81" y="31"/>
                    <a:pt x="84" y="36"/>
                  </a:cubicBezTo>
                  <a:cubicBezTo>
                    <a:pt x="89" y="47"/>
                    <a:pt x="95" y="51"/>
                    <a:pt x="107" y="45"/>
                  </a:cubicBezTo>
                  <a:cubicBezTo>
                    <a:pt x="110" y="44"/>
                    <a:pt x="117" y="43"/>
                    <a:pt x="120" y="45"/>
                  </a:cubicBezTo>
                  <a:cubicBezTo>
                    <a:pt x="140" y="61"/>
                    <a:pt x="157" y="50"/>
                    <a:pt x="174" y="39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6" y="40"/>
                    <a:pt x="178" y="40"/>
                    <a:pt x="183" y="41"/>
                  </a:cubicBezTo>
                  <a:cubicBezTo>
                    <a:pt x="178" y="44"/>
                    <a:pt x="174" y="46"/>
                    <a:pt x="170" y="49"/>
                  </a:cubicBezTo>
                  <a:cubicBezTo>
                    <a:pt x="182" y="61"/>
                    <a:pt x="188" y="73"/>
                    <a:pt x="174" y="85"/>
                  </a:cubicBezTo>
                  <a:cubicBezTo>
                    <a:pt x="163" y="94"/>
                    <a:pt x="156" y="89"/>
                    <a:pt x="133" y="57"/>
                  </a:cubicBezTo>
                  <a:cubicBezTo>
                    <a:pt x="124" y="70"/>
                    <a:pt x="114" y="75"/>
                    <a:pt x="98" y="67"/>
                  </a:cubicBezTo>
                  <a:cubicBezTo>
                    <a:pt x="92" y="64"/>
                    <a:pt x="75" y="65"/>
                    <a:pt x="75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5901701" y="1703702"/>
              <a:ext cx="152227" cy="153086"/>
            </a:xfrm>
            <a:custGeom>
              <a:avLst/>
              <a:gdLst>
                <a:gd name="T0" fmla="*/ 75 w 75"/>
                <a:gd name="T1" fmla="*/ 37 h 75"/>
                <a:gd name="T2" fmla="*/ 37 w 75"/>
                <a:gd name="T3" fmla="*/ 75 h 75"/>
                <a:gd name="T4" fmla="*/ 0 w 75"/>
                <a:gd name="T5" fmla="*/ 38 h 75"/>
                <a:gd name="T6" fmla="*/ 38 w 75"/>
                <a:gd name="T7" fmla="*/ 0 h 75"/>
                <a:gd name="T8" fmla="*/ 75 w 75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75" y="37"/>
                  </a:moveTo>
                  <a:cubicBezTo>
                    <a:pt x="75" y="58"/>
                    <a:pt x="59" y="75"/>
                    <a:pt x="37" y="75"/>
                  </a:cubicBezTo>
                  <a:cubicBezTo>
                    <a:pt x="17" y="75"/>
                    <a:pt x="0" y="5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34"/>
            <p:cNvSpPr>
              <a:spLocks/>
            </p:cNvSpPr>
            <p:nvPr/>
          </p:nvSpPr>
          <p:spPr bwMode="auto">
            <a:xfrm>
              <a:off x="5527586" y="1775085"/>
              <a:ext cx="223609" cy="126425"/>
            </a:xfrm>
            <a:custGeom>
              <a:avLst/>
              <a:gdLst>
                <a:gd name="T0" fmla="*/ 110 w 110"/>
                <a:gd name="T1" fmla="*/ 4 h 62"/>
                <a:gd name="T2" fmla="*/ 70 w 110"/>
                <a:gd name="T3" fmla="*/ 15 h 62"/>
                <a:gd name="T4" fmla="*/ 55 w 110"/>
                <a:gd name="T5" fmla="*/ 33 h 62"/>
                <a:gd name="T6" fmla="*/ 26 w 110"/>
                <a:gd name="T7" fmla="*/ 61 h 62"/>
                <a:gd name="T8" fmla="*/ 2 w 110"/>
                <a:gd name="T9" fmla="*/ 31 h 62"/>
                <a:gd name="T10" fmla="*/ 36 w 110"/>
                <a:gd name="T11" fmla="*/ 8 h 62"/>
                <a:gd name="T12" fmla="*/ 72 w 110"/>
                <a:gd name="T13" fmla="*/ 4 h 62"/>
                <a:gd name="T14" fmla="*/ 109 w 110"/>
                <a:gd name="T15" fmla="*/ 0 h 62"/>
                <a:gd name="T16" fmla="*/ 110 w 110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62">
                  <a:moveTo>
                    <a:pt x="110" y="4"/>
                  </a:moveTo>
                  <a:cubicBezTo>
                    <a:pt x="96" y="7"/>
                    <a:pt x="83" y="11"/>
                    <a:pt x="70" y="15"/>
                  </a:cubicBezTo>
                  <a:cubicBezTo>
                    <a:pt x="60" y="17"/>
                    <a:pt x="54" y="21"/>
                    <a:pt x="55" y="33"/>
                  </a:cubicBezTo>
                  <a:cubicBezTo>
                    <a:pt x="56" y="52"/>
                    <a:pt x="43" y="62"/>
                    <a:pt x="26" y="61"/>
                  </a:cubicBezTo>
                  <a:cubicBezTo>
                    <a:pt x="10" y="60"/>
                    <a:pt x="0" y="47"/>
                    <a:pt x="2" y="31"/>
                  </a:cubicBezTo>
                  <a:cubicBezTo>
                    <a:pt x="4" y="14"/>
                    <a:pt x="17" y="7"/>
                    <a:pt x="36" y="8"/>
                  </a:cubicBezTo>
                  <a:cubicBezTo>
                    <a:pt x="48" y="9"/>
                    <a:pt x="60" y="6"/>
                    <a:pt x="72" y="4"/>
                  </a:cubicBezTo>
                  <a:cubicBezTo>
                    <a:pt x="85" y="3"/>
                    <a:pt x="97" y="1"/>
                    <a:pt x="109" y="0"/>
                  </a:cubicBezTo>
                  <a:cubicBezTo>
                    <a:pt x="109" y="1"/>
                    <a:pt x="109" y="2"/>
                    <a:pt x="110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36"/>
            <p:cNvSpPr>
              <a:spLocks/>
            </p:cNvSpPr>
            <p:nvPr/>
          </p:nvSpPr>
          <p:spPr bwMode="auto">
            <a:xfrm>
              <a:off x="5734855" y="1795726"/>
              <a:ext cx="114385" cy="109225"/>
            </a:xfrm>
            <a:custGeom>
              <a:avLst/>
              <a:gdLst>
                <a:gd name="T0" fmla="*/ 45 w 56"/>
                <a:gd name="T1" fmla="*/ 5 h 54"/>
                <a:gd name="T2" fmla="*/ 50 w 56"/>
                <a:gd name="T3" fmla="*/ 16 h 54"/>
                <a:gd name="T4" fmla="*/ 42 w 56"/>
                <a:gd name="T5" fmla="*/ 49 h 54"/>
                <a:gd name="T6" fmla="*/ 10 w 56"/>
                <a:gd name="T7" fmla="*/ 49 h 54"/>
                <a:gd name="T8" fmla="*/ 2 w 56"/>
                <a:gd name="T9" fmla="*/ 18 h 54"/>
                <a:gd name="T10" fmla="*/ 32 w 56"/>
                <a:gd name="T11" fmla="*/ 2 h 54"/>
                <a:gd name="T12" fmla="*/ 45 w 56"/>
                <a:gd name="T13" fmla="*/ 6 h 54"/>
                <a:gd name="T14" fmla="*/ 45 w 56"/>
                <a:gd name="T1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4">
                  <a:moveTo>
                    <a:pt x="45" y="5"/>
                  </a:moveTo>
                  <a:cubicBezTo>
                    <a:pt x="46" y="9"/>
                    <a:pt x="48" y="12"/>
                    <a:pt x="50" y="16"/>
                  </a:cubicBezTo>
                  <a:cubicBezTo>
                    <a:pt x="56" y="29"/>
                    <a:pt x="55" y="43"/>
                    <a:pt x="42" y="49"/>
                  </a:cubicBezTo>
                  <a:cubicBezTo>
                    <a:pt x="33" y="54"/>
                    <a:pt x="17" y="54"/>
                    <a:pt x="10" y="49"/>
                  </a:cubicBezTo>
                  <a:cubicBezTo>
                    <a:pt x="3" y="44"/>
                    <a:pt x="0" y="28"/>
                    <a:pt x="2" y="18"/>
                  </a:cubicBezTo>
                  <a:cubicBezTo>
                    <a:pt x="5" y="4"/>
                    <a:pt x="18" y="0"/>
                    <a:pt x="32" y="2"/>
                  </a:cubicBezTo>
                  <a:cubicBezTo>
                    <a:pt x="37" y="3"/>
                    <a:pt x="41" y="5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38"/>
            <p:cNvSpPr>
              <a:spLocks/>
            </p:cNvSpPr>
            <p:nvPr/>
          </p:nvSpPr>
          <p:spPr bwMode="auto">
            <a:xfrm>
              <a:off x="5704753" y="1496433"/>
              <a:ext cx="99764" cy="101484"/>
            </a:xfrm>
            <a:custGeom>
              <a:avLst/>
              <a:gdLst>
                <a:gd name="T0" fmla="*/ 26 w 49"/>
                <a:gd name="T1" fmla="*/ 0 h 50"/>
                <a:gd name="T2" fmla="*/ 49 w 49"/>
                <a:gd name="T3" fmla="*/ 25 h 50"/>
                <a:gd name="T4" fmla="*/ 25 w 49"/>
                <a:gd name="T5" fmla="*/ 49 h 50"/>
                <a:gd name="T6" fmla="*/ 1 w 49"/>
                <a:gd name="T7" fmla="*/ 23 h 50"/>
                <a:gd name="T8" fmla="*/ 26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6" y="0"/>
                  </a:moveTo>
                  <a:cubicBezTo>
                    <a:pt x="41" y="2"/>
                    <a:pt x="49" y="10"/>
                    <a:pt x="49" y="25"/>
                  </a:cubicBezTo>
                  <a:cubicBezTo>
                    <a:pt x="49" y="40"/>
                    <a:pt x="40" y="48"/>
                    <a:pt x="25" y="49"/>
                  </a:cubicBezTo>
                  <a:cubicBezTo>
                    <a:pt x="11" y="50"/>
                    <a:pt x="0" y="37"/>
                    <a:pt x="1" y="23"/>
                  </a:cubicBezTo>
                  <a:cubicBezTo>
                    <a:pt x="2" y="9"/>
                    <a:pt x="11" y="1"/>
                    <a:pt x="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39"/>
            <p:cNvSpPr>
              <a:spLocks/>
            </p:cNvSpPr>
            <p:nvPr/>
          </p:nvSpPr>
          <p:spPr bwMode="auto">
            <a:xfrm>
              <a:off x="5414061" y="1474073"/>
              <a:ext cx="153947" cy="132445"/>
            </a:xfrm>
            <a:custGeom>
              <a:avLst/>
              <a:gdLst>
                <a:gd name="T0" fmla="*/ 72 w 76"/>
                <a:gd name="T1" fmla="*/ 65 h 65"/>
                <a:gd name="T2" fmla="*/ 52 w 76"/>
                <a:gd name="T3" fmla="*/ 47 h 65"/>
                <a:gd name="T4" fmla="*/ 28 w 76"/>
                <a:gd name="T5" fmla="*/ 41 h 65"/>
                <a:gd name="T6" fmla="*/ 3 w 76"/>
                <a:gd name="T7" fmla="*/ 29 h 65"/>
                <a:gd name="T8" fmla="*/ 13 w 76"/>
                <a:gd name="T9" fmla="*/ 6 h 65"/>
                <a:gd name="T10" fmla="*/ 39 w 76"/>
                <a:gd name="T11" fmla="*/ 16 h 65"/>
                <a:gd name="T12" fmla="*/ 58 w 76"/>
                <a:gd name="T13" fmla="*/ 40 h 65"/>
                <a:gd name="T14" fmla="*/ 76 w 76"/>
                <a:gd name="T15" fmla="*/ 61 h 65"/>
                <a:gd name="T16" fmla="*/ 72 w 7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5">
                  <a:moveTo>
                    <a:pt x="72" y="65"/>
                  </a:moveTo>
                  <a:cubicBezTo>
                    <a:pt x="65" y="59"/>
                    <a:pt x="60" y="51"/>
                    <a:pt x="52" y="47"/>
                  </a:cubicBezTo>
                  <a:cubicBezTo>
                    <a:pt x="45" y="43"/>
                    <a:pt x="36" y="44"/>
                    <a:pt x="28" y="41"/>
                  </a:cubicBezTo>
                  <a:cubicBezTo>
                    <a:pt x="19" y="38"/>
                    <a:pt x="7" y="36"/>
                    <a:pt x="3" y="29"/>
                  </a:cubicBezTo>
                  <a:cubicBezTo>
                    <a:pt x="0" y="25"/>
                    <a:pt x="6" y="10"/>
                    <a:pt x="13" y="6"/>
                  </a:cubicBezTo>
                  <a:cubicBezTo>
                    <a:pt x="23" y="0"/>
                    <a:pt x="32" y="6"/>
                    <a:pt x="39" y="16"/>
                  </a:cubicBezTo>
                  <a:cubicBezTo>
                    <a:pt x="44" y="25"/>
                    <a:pt x="52" y="32"/>
                    <a:pt x="58" y="40"/>
                  </a:cubicBezTo>
                  <a:cubicBezTo>
                    <a:pt x="64" y="47"/>
                    <a:pt x="70" y="54"/>
                    <a:pt x="76" y="61"/>
                  </a:cubicBezTo>
                  <a:cubicBezTo>
                    <a:pt x="75" y="63"/>
                    <a:pt x="73" y="64"/>
                    <a:pt x="72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42"/>
            <p:cNvSpPr>
              <a:spLocks/>
            </p:cNvSpPr>
            <p:nvPr/>
          </p:nvSpPr>
          <p:spPr bwMode="auto">
            <a:xfrm>
              <a:off x="4050906" y="2734885"/>
              <a:ext cx="93744" cy="95464"/>
            </a:xfrm>
            <a:custGeom>
              <a:avLst/>
              <a:gdLst>
                <a:gd name="T0" fmla="*/ 46 w 46"/>
                <a:gd name="T1" fmla="*/ 31 h 47"/>
                <a:gd name="T2" fmla="*/ 24 w 46"/>
                <a:gd name="T3" fmla="*/ 45 h 47"/>
                <a:gd name="T4" fmla="*/ 3 w 46"/>
                <a:gd name="T5" fmla="*/ 23 h 47"/>
                <a:gd name="T6" fmla="*/ 24 w 46"/>
                <a:gd name="T7" fmla="*/ 2 h 47"/>
                <a:gd name="T8" fmla="*/ 46 w 46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46" y="31"/>
                  </a:moveTo>
                  <a:cubicBezTo>
                    <a:pt x="41" y="34"/>
                    <a:pt x="33" y="43"/>
                    <a:pt x="24" y="45"/>
                  </a:cubicBezTo>
                  <a:cubicBezTo>
                    <a:pt x="11" y="47"/>
                    <a:pt x="0" y="37"/>
                    <a:pt x="3" y="23"/>
                  </a:cubicBezTo>
                  <a:cubicBezTo>
                    <a:pt x="5" y="15"/>
                    <a:pt x="15" y="4"/>
                    <a:pt x="24" y="2"/>
                  </a:cubicBezTo>
                  <a:cubicBezTo>
                    <a:pt x="37" y="0"/>
                    <a:pt x="45" y="10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43"/>
            <p:cNvSpPr>
              <a:spLocks/>
            </p:cNvSpPr>
            <p:nvPr/>
          </p:nvSpPr>
          <p:spPr bwMode="auto">
            <a:xfrm>
              <a:off x="5849239" y="1508474"/>
              <a:ext cx="92884" cy="93744"/>
            </a:xfrm>
            <a:custGeom>
              <a:avLst/>
              <a:gdLst>
                <a:gd name="T0" fmla="*/ 29 w 46"/>
                <a:gd name="T1" fmla="*/ 0 h 46"/>
                <a:gd name="T2" fmla="*/ 44 w 46"/>
                <a:gd name="T3" fmla="*/ 25 h 46"/>
                <a:gd name="T4" fmla="*/ 23 w 46"/>
                <a:gd name="T5" fmla="*/ 46 h 46"/>
                <a:gd name="T6" fmla="*/ 3 w 46"/>
                <a:gd name="T7" fmla="*/ 24 h 46"/>
                <a:gd name="T8" fmla="*/ 19 w 46"/>
                <a:gd name="T9" fmla="*/ 0 h 46"/>
                <a:gd name="T10" fmla="*/ 29 w 46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29" y="0"/>
                  </a:moveTo>
                  <a:cubicBezTo>
                    <a:pt x="34" y="8"/>
                    <a:pt x="43" y="16"/>
                    <a:pt x="44" y="25"/>
                  </a:cubicBezTo>
                  <a:cubicBezTo>
                    <a:pt x="46" y="38"/>
                    <a:pt x="36" y="46"/>
                    <a:pt x="23" y="46"/>
                  </a:cubicBezTo>
                  <a:cubicBezTo>
                    <a:pt x="10" y="46"/>
                    <a:pt x="0" y="37"/>
                    <a:pt x="3" y="24"/>
                  </a:cubicBezTo>
                  <a:cubicBezTo>
                    <a:pt x="4" y="15"/>
                    <a:pt x="14" y="8"/>
                    <a:pt x="19" y="0"/>
                  </a:cubicBezTo>
                  <a:cubicBezTo>
                    <a:pt x="22" y="0"/>
                    <a:pt x="26" y="0"/>
                    <a:pt x="2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5578328" y="1541155"/>
              <a:ext cx="93744" cy="91164"/>
            </a:xfrm>
            <a:custGeom>
              <a:avLst/>
              <a:gdLst>
                <a:gd name="T0" fmla="*/ 46 w 46"/>
                <a:gd name="T1" fmla="*/ 28 h 45"/>
                <a:gd name="T2" fmla="*/ 21 w 46"/>
                <a:gd name="T3" fmla="*/ 43 h 45"/>
                <a:gd name="T4" fmla="*/ 0 w 46"/>
                <a:gd name="T5" fmla="*/ 23 h 45"/>
                <a:gd name="T6" fmla="*/ 21 w 46"/>
                <a:gd name="T7" fmla="*/ 2 h 45"/>
                <a:gd name="T8" fmla="*/ 46 w 46"/>
                <a:gd name="T9" fmla="*/ 18 h 45"/>
                <a:gd name="T10" fmla="*/ 46 w 46"/>
                <a:gd name="T11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5">
                  <a:moveTo>
                    <a:pt x="46" y="28"/>
                  </a:moveTo>
                  <a:cubicBezTo>
                    <a:pt x="37" y="33"/>
                    <a:pt x="30" y="42"/>
                    <a:pt x="21" y="43"/>
                  </a:cubicBezTo>
                  <a:cubicBezTo>
                    <a:pt x="8" y="45"/>
                    <a:pt x="0" y="35"/>
                    <a:pt x="0" y="23"/>
                  </a:cubicBezTo>
                  <a:cubicBezTo>
                    <a:pt x="0" y="10"/>
                    <a:pt x="8" y="0"/>
                    <a:pt x="21" y="2"/>
                  </a:cubicBezTo>
                  <a:cubicBezTo>
                    <a:pt x="30" y="4"/>
                    <a:pt x="38" y="12"/>
                    <a:pt x="46" y="18"/>
                  </a:cubicBezTo>
                  <a:cubicBezTo>
                    <a:pt x="46" y="21"/>
                    <a:pt x="46" y="24"/>
                    <a:pt x="46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48"/>
            <p:cNvSpPr>
              <a:spLocks/>
            </p:cNvSpPr>
            <p:nvPr/>
          </p:nvSpPr>
          <p:spPr bwMode="auto">
            <a:xfrm>
              <a:off x="3847937" y="2661781"/>
              <a:ext cx="105785" cy="86864"/>
            </a:xfrm>
            <a:custGeom>
              <a:avLst/>
              <a:gdLst>
                <a:gd name="T0" fmla="*/ 52 w 52"/>
                <a:gd name="T1" fmla="*/ 43 h 43"/>
                <a:gd name="T2" fmla="*/ 9 w 52"/>
                <a:gd name="T3" fmla="*/ 30 h 43"/>
                <a:gd name="T4" fmla="*/ 1 w 52"/>
                <a:gd name="T5" fmla="*/ 12 h 43"/>
                <a:gd name="T6" fmla="*/ 15 w 52"/>
                <a:gd name="T7" fmla="*/ 0 h 43"/>
                <a:gd name="T8" fmla="*/ 30 w 52"/>
                <a:gd name="T9" fmla="*/ 12 h 43"/>
                <a:gd name="T10" fmla="*/ 52 w 5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3">
                  <a:moveTo>
                    <a:pt x="52" y="43"/>
                  </a:moveTo>
                  <a:cubicBezTo>
                    <a:pt x="38" y="39"/>
                    <a:pt x="23" y="36"/>
                    <a:pt x="9" y="30"/>
                  </a:cubicBezTo>
                  <a:cubicBezTo>
                    <a:pt x="5" y="27"/>
                    <a:pt x="0" y="18"/>
                    <a:pt x="1" y="12"/>
                  </a:cubicBezTo>
                  <a:cubicBezTo>
                    <a:pt x="2" y="7"/>
                    <a:pt x="10" y="0"/>
                    <a:pt x="15" y="0"/>
                  </a:cubicBezTo>
                  <a:cubicBezTo>
                    <a:pt x="21" y="0"/>
                    <a:pt x="31" y="9"/>
                    <a:pt x="30" y="12"/>
                  </a:cubicBezTo>
                  <a:cubicBezTo>
                    <a:pt x="26" y="31"/>
                    <a:pt x="41" y="35"/>
                    <a:pt x="52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50"/>
            <p:cNvSpPr>
              <a:spLocks/>
            </p:cNvSpPr>
            <p:nvPr/>
          </p:nvSpPr>
          <p:spPr bwMode="auto">
            <a:xfrm>
              <a:off x="3968342" y="2681562"/>
              <a:ext cx="64503" cy="67083"/>
            </a:xfrm>
            <a:custGeom>
              <a:avLst/>
              <a:gdLst>
                <a:gd name="T0" fmla="*/ 27 w 32"/>
                <a:gd name="T1" fmla="*/ 29 h 33"/>
                <a:gd name="T2" fmla="*/ 14 w 32"/>
                <a:gd name="T3" fmla="*/ 31 h 33"/>
                <a:gd name="T4" fmla="*/ 0 w 32"/>
                <a:gd name="T5" fmla="*/ 14 h 33"/>
                <a:gd name="T6" fmla="*/ 15 w 32"/>
                <a:gd name="T7" fmla="*/ 1 h 33"/>
                <a:gd name="T8" fmla="*/ 30 w 32"/>
                <a:gd name="T9" fmla="*/ 17 h 33"/>
                <a:gd name="T10" fmla="*/ 26 w 32"/>
                <a:gd name="T11" fmla="*/ 30 h 33"/>
                <a:gd name="T12" fmla="*/ 27 w 32"/>
                <a:gd name="T13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7" y="29"/>
                  </a:moveTo>
                  <a:cubicBezTo>
                    <a:pt x="22" y="30"/>
                    <a:pt x="16" y="33"/>
                    <a:pt x="14" y="31"/>
                  </a:cubicBezTo>
                  <a:cubicBezTo>
                    <a:pt x="8" y="27"/>
                    <a:pt x="1" y="20"/>
                    <a:pt x="0" y="14"/>
                  </a:cubicBezTo>
                  <a:cubicBezTo>
                    <a:pt x="0" y="10"/>
                    <a:pt x="11" y="0"/>
                    <a:pt x="15" y="1"/>
                  </a:cubicBezTo>
                  <a:cubicBezTo>
                    <a:pt x="21" y="2"/>
                    <a:pt x="26" y="11"/>
                    <a:pt x="30" y="17"/>
                  </a:cubicBezTo>
                  <a:cubicBezTo>
                    <a:pt x="32" y="20"/>
                    <a:pt x="28" y="25"/>
                    <a:pt x="26" y="30"/>
                  </a:cubicBezTo>
                  <a:cubicBezTo>
                    <a:pt x="26" y="29"/>
                    <a:pt x="27" y="29"/>
                    <a:pt x="27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52"/>
            <p:cNvSpPr>
              <a:spLocks/>
            </p:cNvSpPr>
            <p:nvPr/>
          </p:nvSpPr>
          <p:spPr bwMode="auto">
            <a:xfrm>
              <a:off x="3909000" y="2860450"/>
              <a:ext cx="56762" cy="69663"/>
            </a:xfrm>
            <a:custGeom>
              <a:avLst/>
              <a:gdLst>
                <a:gd name="T0" fmla="*/ 14 w 28"/>
                <a:gd name="T1" fmla="*/ 34 h 34"/>
                <a:gd name="T2" fmla="*/ 1 w 28"/>
                <a:gd name="T3" fmla="*/ 15 h 34"/>
                <a:gd name="T4" fmla="*/ 16 w 28"/>
                <a:gd name="T5" fmla="*/ 0 h 34"/>
                <a:gd name="T6" fmla="*/ 28 w 28"/>
                <a:gd name="T7" fmla="*/ 15 h 34"/>
                <a:gd name="T8" fmla="*/ 14 w 28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4">
                  <a:moveTo>
                    <a:pt x="14" y="34"/>
                  </a:moveTo>
                  <a:cubicBezTo>
                    <a:pt x="8" y="25"/>
                    <a:pt x="0" y="19"/>
                    <a:pt x="1" y="15"/>
                  </a:cubicBezTo>
                  <a:cubicBezTo>
                    <a:pt x="3" y="9"/>
                    <a:pt x="11" y="5"/>
                    <a:pt x="16" y="0"/>
                  </a:cubicBezTo>
                  <a:cubicBezTo>
                    <a:pt x="21" y="5"/>
                    <a:pt x="28" y="10"/>
                    <a:pt x="28" y="15"/>
                  </a:cubicBezTo>
                  <a:cubicBezTo>
                    <a:pt x="28" y="20"/>
                    <a:pt x="21" y="26"/>
                    <a:pt x="14" y="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3"/>
            <p:cNvSpPr>
              <a:spLocks/>
            </p:cNvSpPr>
            <p:nvPr/>
          </p:nvSpPr>
          <p:spPr bwMode="auto">
            <a:xfrm>
              <a:off x="5785596" y="1386349"/>
              <a:ext cx="67083" cy="55042"/>
            </a:xfrm>
            <a:custGeom>
              <a:avLst/>
              <a:gdLst>
                <a:gd name="T0" fmla="*/ 33 w 33"/>
                <a:gd name="T1" fmla="*/ 16 h 27"/>
                <a:gd name="T2" fmla="*/ 12 w 33"/>
                <a:gd name="T3" fmla="*/ 26 h 27"/>
                <a:gd name="T4" fmla="*/ 1 w 33"/>
                <a:gd name="T5" fmla="*/ 12 h 27"/>
                <a:gd name="T6" fmla="*/ 15 w 33"/>
                <a:gd name="T7" fmla="*/ 0 h 27"/>
                <a:gd name="T8" fmla="*/ 33 w 33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7">
                  <a:moveTo>
                    <a:pt x="33" y="16"/>
                  </a:moveTo>
                  <a:cubicBezTo>
                    <a:pt x="23" y="21"/>
                    <a:pt x="17" y="27"/>
                    <a:pt x="12" y="26"/>
                  </a:cubicBezTo>
                  <a:cubicBezTo>
                    <a:pt x="7" y="25"/>
                    <a:pt x="0" y="16"/>
                    <a:pt x="1" y="12"/>
                  </a:cubicBezTo>
                  <a:cubicBezTo>
                    <a:pt x="1" y="7"/>
                    <a:pt x="10" y="0"/>
                    <a:pt x="15" y="0"/>
                  </a:cubicBezTo>
                  <a:cubicBezTo>
                    <a:pt x="20" y="1"/>
                    <a:pt x="25" y="8"/>
                    <a:pt x="3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54"/>
            <p:cNvSpPr>
              <a:spLocks/>
            </p:cNvSpPr>
            <p:nvPr/>
          </p:nvSpPr>
          <p:spPr bwMode="auto">
            <a:xfrm>
              <a:off x="3737853" y="2828628"/>
              <a:ext cx="89444" cy="60202"/>
            </a:xfrm>
            <a:custGeom>
              <a:avLst/>
              <a:gdLst>
                <a:gd name="T0" fmla="*/ 41 w 44"/>
                <a:gd name="T1" fmla="*/ 0 h 30"/>
                <a:gd name="T2" fmla="*/ 43 w 44"/>
                <a:gd name="T3" fmla="*/ 7 h 30"/>
                <a:gd name="T4" fmla="*/ 15 w 44"/>
                <a:gd name="T5" fmla="*/ 28 h 30"/>
                <a:gd name="T6" fmla="*/ 3 w 44"/>
                <a:gd name="T7" fmla="*/ 26 h 30"/>
                <a:gd name="T8" fmla="*/ 2 w 44"/>
                <a:gd name="T9" fmla="*/ 12 h 30"/>
                <a:gd name="T10" fmla="*/ 15 w 44"/>
                <a:gd name="T11" fmla="*/ 8 h 30"/>
                <a:gd name="T12" fmla="*/ 41 w 44"/>
                <a:gd name="T13" fmla="*/ 0 h 30"/>
                <a:gd name="T14" fmla="*/ 41 w 44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41" y="0"/>
                  </a:moveTo>
                  <a:cubicBezTo>
                    <a:pt x="42" y="3"/>
                    <a:pt x="44" y="7"/>
                    <a:pt x="43" y="7"/>
                  </a:cubicBezTo>
                  <a:cubicBezTo>
                    <a:pt x="34" y="14"/>
                    <a:pt x="25" y="22"/>
                    <a:pt x="15" y="28"/>
                  </a:cubicBezTo>
                  <a:cubicBezTo>
                    <a:pt x="12" y="30"/>
                    <a:pt x="5" y="28"/>
                    <a:pt x="3" y="26"/>
                  </a:cubicBezTo>
                  <a:cubicBezTo>
                    <a:pt x="1" y="22"/>
                    <a:pt x="0" y="15"/>
                    <a:pt x="2" y="12"/>
                  </a:cubicBezTo>
                  <a:cubicBezTo>
                    <a:pt x="4" y="9"/>
                    <a:pt x="11" y="7"/>
                    <a:pt x="15" y="8"/>
                  </a:cubicBezTo>
                  <a:cubicBezTo>
                    <a:pt x="26" y="13"/>
                    <a:pt x="35" y="1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57"/>
            <p:cNvSpPr>
              <a:spLocks/>
            </p:cNvSpPr>
            <p:nvPr/>
          </p:nvSpPr>
          <p:spPr bwMode="auto">
            <a:xfrm>
              <a:off x="3998443" y="2875070"/>
              <a:ext cx="49022" cy="62783"/>
            </a:xfrm>
            <a:custGeom>
              <a:avLst/>
              <a:gdLst>
                <a:gd name="T0" fmla="*/ 11 w 24"/>
                <a:gd name="T1" fmla="*/ 31 h 31"/>
                <a:gd name="T2" fmla="*/ 0 w 24"/>
                <a:gd name="T3" fmla="*/ 12 h 31"/>
                <a:gd name="T4" fmla="*/ 13 w 24"/>
                <a:gd name="T5" fmla="*/ 0 h 31"/>
                <a:gd name="T6" fmla="*/ 24 w 24"/>
                <a:gd name="T7" fmla="*/ 14 h 31"/>
                <a:gd name="T8" fmla="*/ 11 w 24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1" y="31"/>
                  </a:moveTo>
                  <a:cubicBezTo>
                    <a:pt x="6" y="22"/>
                    <a:pt x="0" y="17"/>
                    <a:pt x="0" y="12"/>
                  </a:cubicBezTo>
                  <a:cubicBezTo>
                    <a:pt x="1" y="8"/>
                    <a:pt x="8" y="4"/>
                    <a:pt x="13" y="0"/>
                  </a:cubicBezTo>
                  <a:cubicBezTo>
                    <a:pt x="17" y="5"/>
                    <a:pt x="23" y="9"/>
                    <a:pt x="24" y="14"/>
                  </a:cubicBezTo>
                  <a:cubicBezTo>
                    <a:pt x="24" y="18"/>
                    <a:pt x="17" y="23"/>
                    <a:pt x="1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60"/>
            <p:cNvSpPr>
              <a:spLocks/>
            </p:cNvSpPr>
            <p:nvPr/>
          </p:nvSpPr>
          <p:spPr bwMode="auto">
            <a:xfrm>
              <a:off x="3841917" y="2824328"/>
              <a:ext cx="61063" cy="49022"/>
            </a:xfrm>
            <a:custGeom>
              <a:avLst/>
              <a:gdLst>
                <a:gd name="T0" fmla="*/ 30 w 30"/>
                <a:gd name="T1" fmla="*/ 12 h 24"/>
                <a:gd name="T2" fmla="*/ 12 w 30"/>
                <a:gd name="T3" fmla="*/ 23 h 24"/>
                <a:gd name="T4" fmla="*/ 1 w 30"/>
                <a:gd name="T5" fmla="*/ 12 h 24"/>
                <a:gd name="T6" fmla="*/ 12 w 30"/>
                <a:gd name="T7" fmla="*/ 0 h 24"/>
                <a:gd name="T8" fmla="*/ 30 w 30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cubicBezTo>
                    <a:pt x="21" y="18"/>
                    <a:pt x="16" y="24"/>
                    <a:pt x="12" y="23"/>
                  </a:cubicBezTo>
                  <a:cubicBezTo>
                    <a:pt x="7" y="23"/>
                    <a:pt x="0" y="16"/>
                    <a:pt x="1" y="12"/>
                  </a:cubicBezTo>
                  <a:cubicBezTo>
                    <a:pt x="1" y="7"/>
                    <a:pt x="8" y="1"/>
                    <a:pt x="12" y="0"/>
                  </a:cubicBezTo>
                  <a:cubicBezTo>
                    <a:pt x="17" y="0"/>
                    <a:pt x="21" y="6"/>
                    <a:pt x="30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20" name="图片 11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067306" y="5242789"/>
            <a:ext cx="2141247" cy="161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723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4572641" y="2187648"/>
            <a:ext cx="1273539" cy="1273538"/>
            <a:chOff x="3493247" y="1850662"/>
            <a:chExt cx="1273538" cy="1273538"/>
          </a:xfrm>
        </p:grpSpPr>
        <p:grpSp>
          <p:nvGrpSpPr>
            <p:cNvPr id="35" name="组合 34"/>
            <p:cNvGrpSpPr/>
            <p:nvPr/>
          </p:nvGrpSpPr>
          <p:grpSpPr>
            <a:xfrm>
              <a:off x="3493247" y="1850662"/>
              <a:ext cx="1273538" cy="1273538"/>
              <a:chOff x="733502" y="1592081"/>
              <a:chExt cx="1790700" cy="1790700"/>
            </a:xfrm>
          </p:grpSpPr>
          <p:sp>
            <p:nvSpPr>
              <p:cNvPr id="36" name="同心圆 35"/>
              <p:cNvSpPr/>
              <p:nvPr/>
            </p:nvSpPr>
            <p:spPr>
              <a:xfrm>
                <a:off x="733502" y="1592081"/>
                <a:ext cx="1790700" cy="1790700"/>
              </a:xfrm>
              <a:prstGeom prst="donut">
                <a:avLst>
                  <a:gd name="adj" fmla="val 13282"/>
                </a:avLst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空心弧 36"/>
              <p:cNvSpPr/>
              <p:nvPr/>
            </p:nvSpPr>
            <p:spPr>
              <a:xfrm>
                <a:off x="733502" y="1592081"/>
                <a:ext cx="1790700" cy="1790700"/>
              </a:xfrm>
              <a:prstGeom prst="blockArc">
                <a:avLst>
                  <a:gd name="adj1" fmla="val 5094950"/>
                  <a:gd name="adj2" fmla="val 16250588"/>
                  <a:gd name="adj3" fmla="val 13826"/>
                </a:avLst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3642730" y="2195044"/>
              <a:ext cx="9745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latin typeface="等线" panose="02010600030101010101" pitchFamily="2" charset="-122"/>
                  <a:ea typeface="等线" panose="02010600030101010101" pitchFamily="2" charset="-122"/>
                </a:rPr>
                <a:t>52</a:t>
              </a:r>
              <a:r>
                <a:rPr lang="en-US" altLang="zh-CN" sz="2000" dirty="0" smtClean="0">
                  <a:latin typeface="等线" panose="02010600030101010101" pitchFamily="2" charset="-122"/>
                  <a:ea typeface="等线" panose="02010600030101010101" pitchFamily="2" charset="-122"/>
                </a:rPr>
                <a:t>%</a:t>
              </a:r>
              <a:endPara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799461" y="2187648"/>
            <a:ext cx="1273539" cy="1273538"/>
            <a:chOff x="1031097" y="1850662"/>
            <a:chExt cx="1273538" cy="1273538"/>
          </a:xfrm>
        </p:grpSpPr>
        <p:grpSp>
          <p:nvGrpSpPr>
            <p:cNvPr id="34" name="组合 33"/>
            <p:cNvGrpSpPr/>
            <p:nvPr/>
          </p:nvGrpSpPr>
          <p:grpSpPr>
            <a:xfrm>
              <a:off x="1031097" y="1850662"/>
              <a:ext cx="1273538" cy="1273538"/>
              <a:chOff x="733502" y="1592081"/>
              <a:chExt cx="1790700" cy="1790700"/>
            </a:xfrm>
          </p:grpSpPr>
          <p:sp>
            <p:nvSpPr>
              <p:cNvPr id="32" name="同心圆 31"/>
              <p:cNvSpPr/>
              <p:nvPr/>
            </p:nvSpPr>
            <p:spPr>
              <a:xfrm>
                <a:off x="733502" y="1592081"/>
                <a:ext cx="1790700" cy="1790700"/>
              </a:xfrm>
              <a:prstGeom prst="donut">
                <a:avLst>
                  <a:gd name="adj" fmla="val 13282"/>
                </a:avLst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空心弧 32"/>
              <p:cNvSpPr/>
              <p:nvPr/>
            </p:nvSpPr>
            <p:spPr>
              <a:xfrm>
                <a:off x="733502" y="1592081"/>
                <a:ext cx="1790700" cy="1790700"/>
              </a:xfrm>
              <a:prstGeom prst="blockArc">
                <a:avLst>
                  <a:gd name="adj1" fmla="val 9154555"/>
                  <a:gd name="adj2" fmla="val 16250588"/>
                  <a:gd name="adj3" fmla="val 13826"/>
                </a:avLst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1188152" y="2195044"/>
              <a:ext cx="9745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latin typeface="等线" panose="02010600030101010101" pitchFamily="2" charset="-122"/>
                  <a:ea typeface="等线" panose="02010600030101010101" pitchFamily="2" charset="-122"/>
                </a:rPr>
                <a:t>30</a:t>
              </a:r>
              <a:r>
                <a:rPr lang="en-US" altLang="zh-CN" sz="2000" dirty="0" smtClean="0">
                  <a:latin typeface="等线" panose="02010600030101010101" pitchFamily="2" charset="-122"/>
                  <a:ea typeface="等线" panose="02010600030101010101" pitchFamily="2" charset="-122"/>
                </a:rPr>
                <a:t>%</a:t>
              </a:r>
              <a:endPara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345820" y="2187648"/>
            <a:ext cx="1273539" cy="1273538"/>
            <a:chOff x="1031097" y="4203337"/>
            <a:chExt cx="1273538" cy="1273538"/>
          </a:xfrm>
        </p:grpSpPr>
        <p:grpSp>
          <p:nvGrpSpPr>
            <p:cNvPr id="38" name="组合 37"/>
            <p:cNvGrpSpPr/>
            <p:nvPr/>
          </p:nvGrpSpPr>
          <p:grpSpPr>
            <a:xfrm>
              <a:off x="1031097" y="4203337"/>
              <a:ext cx="1273538" cy="1273538"/>
              <a:chOff x="733502" y="1592081"/>
              <a:chExt cx="1790700" cy="1790700"/>
            </a:xfrm>
          </p:grpSpPr>
          <p:sp>
            <p:nvSpPr>
              <p:cNvPr id="39" name="同心圆 38"/>
              <p:cNvSpPr/>
              <p:nvPr/>
            </p:nvSpPr>
            <p:spPr>
              <a:xfrm>
                <a:off x="733502" y="1592081"/>
                <a:ext cx="1790700" cy="1790700"/>
              </a:xfrm>
              <a:prstGeom prst="donut">
                <a:avLst>
                  <a:gd name="adj" fmla="val 13282"/>
                </a:avLst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空心弧 39"/>
              <p:cNvSpPr/>
              <p:nvPr/>
            </p:nvSpPr>
            <p:spPr>
              <a:xfrm>
                <a:off x="733502" y="1592081"/>
                <a:ext cx="1790700" cy="1790700"/>
              </a:xfrm>
              <a:prstGeom prst="blockArc">
                <a:avLst>
                  <a:gd name="adj1" fmla="val 3697176"/>
                  <a:gd name="adj2" fmla="val 16250588"/>
                  <a:gd name="adj3" fmla="val 13826"/>
                </a:avLst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1188152" y="4547718"/>
              <a:ext cx="9745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latin typeface="等线" panose="02010600030101010101" pitchFamily="2" charset="-122"/>
                  <a:ea typeface="等线" panose="02010600030101010101" pitchFamily="2" charset="-122"/>
                </a:rPr>
                <a:t>65</a:t>
              </a:r>
              <a:r>
                <a:rPr lang="en-US" altLang="zh-CN" sz="2000" dirty="0" smtClean="0">
                  <a:latin typeface="等线" panose="02010600030101010101" pitchFamily="2" charset="-122"/>
                  <a:ea typeface="等线" panose="02010600030101010101" pitchFamily="2" charset="-122"/>
                </a:rPr>
                <a:t>%</a:t>
              </a:r>
              <a:endPara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119000" y="2187648"/>
            <a:ext cx="1273539" cy="1273538"/>
            <a:chOff x="3493247" y="4203337"/>
            <a:chExt cx="1273538" cy="1273538"/>
          </a:xfrm>
        </p:grpSpPr>
        <p:grpSp>
          <p:nvGrpSpPr>
            <p:cNvPr id="41" name="组合 40"/>
            <p:cNvGrpSpPr/>
            <p:nvPr/>
          </p:nvGrpSpPr>
          <p:grpSpPr>
            <a:xfrm>
              <a:off x="3493247" y="4203337"/>
              <a:ext cx="1273538" cy="1273538"/>
              <a:chOff x="733502" y="1592081"/>
              <a:chExt cx="1790700" cy="1790700"/>
            </a:xfrm>
          </p:grpSpPr>
          <p:sp>
            <p:nvSpPr>
              <p:cNvPr id="42" name="同心圆 41"/>
              <p:cNvSpPr/>
              <p:nvPr/>
            </p:nvSpPr>
            <p:spPr>
              <a:xfrm>
                <a:off x="733502" y="1592081"/>
                <a:ext cx="1790700" cy="1790700"/>
              </a:xfrm>
              <a:prstGeom prst="donut">
                <a:avLst>
                  <a:gd name="adj" fmla="val 13282"/>
                </a:avLst>
              </a:prstGeom>
              <a:solidFill>
                <a:srgbClr val="004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空心弧 42"/>
              <p:cNvSpPr/>
              <p:nvPr/>
            </p:nvSpPr>
            <p:spPr>
              <a:xfrm>
                <a:off x="733502" y="1592081"/>
                <a:ext cx="1790700" cy="1790700"/>
              </a:xfrm>
              <a:prstGeom prst="blockArc">
                <a:avLst>
                  <a:gd name="adj1" fmla="val 18710414"/>
                  <a:gd name="adj2" fmla="val 16250588"/>
                  <a:gd name="adj3" fmla="val 13826"/>
                </a:avLst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3671794" y="4547718"/>
              <a:ext cx="9745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latin typeface="等线" panose="02010600030101010101" pitchFamily="2" charset="-122"/>
                  <a:ea typeface="等线" panose="02010600030101010101" pitchFamily="2" charset="-122"/>
                </a:rPr>
                <a:t>90</a:t>
              </a:r>
              <a:r>
                <a:rPr lang="en-US" altLang="zh-CN" sz="2000" dirty="0" smtClean="0">
                  <a:latin typeface="等线" panose="02010600030101010101" pitchFamily="2" charset="-122"/>
                  <a:ea typeface="等线" panose="02010600030101010101" pitchFamily="2" charset="-122"/>
                </a:rPr>
                <a:t>%</a:t>
              </a:r>
              <a:endPara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3838575" y="3763036"/>
            <a:ext cx="45529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天青色等烟雨</a:t>
            </a:r>
            <a:r>
              <a:rPr kumimoji="0" lang="zh-CN" altLang="en-US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 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而我在等你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炊烟袅袅升起</a:t>
            </a:r>
            <a:r>
              <a:rPr kumimoji="0" lang="zh-CN" altLang="en-US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 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隔江千万里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在瓶底书汉隶仿前朝的飘逸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就当我为遇见你伏笔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天青色等烟雨</a:t>
            </a:r>
            <a:r>
              <a:rPr kumimoji="0" lang="zh-CN" altLang="en-US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 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方正悬针篆变简体" panose="02000000000000000000" pitchFamily="2" charset="-122"/>
                <a:ea typeface="方正悬针篆变简体" panose="02000000000000000000" pitchFamily="2" charset="-122"/>
                <a:cs typeface="Arial" panose="020B0604020202020204" pitchFamily="34" charset="0"/>
              </a:rPr>
              <a:t>而我在等你</a:t>
            </a:r>
          </a:p>
        </p:txBody>
      </p:sp>
      <p:grpSp>
        <p:nvGrpSpPr>
          <p:cNvPr id="869" name="组合 868"/>
          <p:cNvGrpSpPr/>
          <p:nvPr/>
        </p:nvGrpSpPr>
        <p:grpSpPr>
          <a:xfrm>
            <a:off x="8784834" y="0"/>
            <a:ext cx="3408676" cy="2982056"/>
            <a:chOff x="4631904" y="49052"/>
            <a:chExt cx="6112296" cy="5347299"/>
          </a:xfrm>
        </p:grpSpPr>
        <p:sp>
          <p:nvSpPr>
            <p:cNvPr id="968" name="Freeform 6"/>
            <p:cNvSpPr>
              <a:spLocks/>
            </p:cNvSpPr>
            <p:nvPr/>
          </p:nvSpPr>
          <p:spPr bwMode="auto">
            <a:xfrm>
              <a:off x="7100626" y="49052"/>
              <a:ext cx="1768035" cy="1365860"/>
            </a:xfrm>
            <a:custGeom>
              <a:avLst/>
              <a:gdLst>
                <a:gd name="T0" fmla="*/ 172 w 779"/>
                <a:gd name="T1" fmla="*/ 48 h 602"/>
                <a:gd name="T2" fmla="*/ 164 w 779"/>
                <a:gd name="T3" fmla="*/ 127 h 602"/>
                <a:gd name="T4" fmla="*/ 544 w 779"/>
                <a:gd name="T5" fmla="*/ 291 h 602"/>
                <a:gd name="T6" fmla="*/ 588 w 779"/>
                <a:gd name="T7" fmla="*/ 377 h 602"/>
                <a:gd name="T8" fmla="*/ 593 w 779"/>
                <a:gd name="T9" fmla="*/ 476 h 602"/>
                <a:gd name="T10" fmla="*/ 684 w 779"/>
                <a:gd name="T11" fmla="*/ 452 h 602"/>
                <a:gd name="T12" fmla="*/ 698 w 779"/>
                <a:gd name="T13" fmla="*/ 460 h 602"/>
                <a:gd name="T14" fmla="*/ 724 w 779"/>
                <a:gd name="T15" fmla="*/ 474 h 602"/>
                <a:gd name="T16" fmla="*/ 772 w 779"/>
                <a:gd name="T17" fmla="*/ 541 h 602"/>
                <a:gd name="T18" fmla="*/ 707 w 779"/>
                <a:gd name="T19" fmla="*/ 592 h 602"/>
                <a:gd name="T20" fmla="*/ 666 w 779"/>
                <a:gd name="T21" fmla="*/ 532 h 602"/>
                <a:gd name="T22" fmla="*/ 662 w 779"/>
                <a:gd name="T23" fmla="*/ 541 h 602"/>
                <a:gd name="T24" fmla="*/ 606 w 779"/>
                <a:gd name="T25" fmla="*/ 538 h 602"/>
                <a:gd name="T26" fmla="*/ 575 w 779"/>
                <a:gd name="T27" fmla="*/ 406 h 602"/>
                <a:gd name="T28" fmla="*/ 562 w 779"/>
                <a:gd name="T29" fmla="*/ 375 h 602"/>
                <a:gd name="T30" fmla="*/ 525 w 779"/>
                <a:gd name="T31" fmla="*/ 447 h 602"/>
                <a:gd name="T32" fmla="*/ 477 w 779"/>
                <a:gd name="T33" fmla="*/ 480 h 602"/>
                <a:gd name="T34" fmla="*/ 414 w 779"/>
                <a:gd name="T35" fmla="*/ 508 h 602"/>
                <a:gd name="T36" fmla="*/ 399 w 779"/>
                <a:gd name="T37" fmla="*/ 587 h 602"/>
                <a:gd name="T38" fmla="*/ 355 w 779"/>
                <a:gd name="T39" fmla="*/ 562 h 602"/>
                <a:gd name="T40" fmla="*/ 340 w 779"/>
                <a:gd name="T41" fmla="*/ 522 h 602"/>
                <a:gd name="T42" fmla="*/ 386 w 779"/>
                <a:gd name="T43" fmla="*/ 489 h 602"/>
                <a:gd name="T44" fmla="*/ 399 w 779"/>
                <a:gd name="T45" fmla="*/ 479 h 602"/>
                <a:gd name="T46" fmla="*/ 433 w 779"/>
                <a:gd name="T47" fmla="*/ 456 h 602"/>
                <a:gd name="T48" fmla="*/ 536 w 779"/>
                <a:gd name="T49" fmla="*/ 414 h 602"/>
                <a:gd name="T50" fmla="*/ 409 w 779"/>
                <a:gd name="T51" fmla="*/ 181 h 602"/>
                <a:gd name="T52" fmla="*/ 182 w 779"/>
                <a:gd name="T53" fmla="*/ 146 h 602"/>
                <a:gd name="T54" fmla="*/ 264 w 779"/>
                <a:gd name="T55" fmla="*/ 343 h 602"/>
                <a:gd name="T56" fmla="*/ 143 w 779"/>
                <a:gd name="T57" fmla="*/ 382 h 602"/>
                <a:gd name="T58" fmla="*/ 136 w 779"/>
                <a:gd name="T59" fmla="*/ 209 h 602"/>
                <a:gd name="T60" fmla="*/ 232 w 779"/>
                <a:gd name="T61" fmla="*/ 308 h 602"/>
                <a:gd name="T62" fmla="*/ 147 w 779"/>
                <a:gd name="T63" fmla="*/ 267 h 602"/>
                <a:gd name="T64" fmla="*/ 196 w 779"/>
                <a:gd name="T65" fmla="*/ 312 h 602"/>
                <a:gd name="T66" fmla="*/ 191 w 779"/>
                <a:gd name="T67" fmla="*/ 227 h 602"/>
                <a:gd name="T68" fmla="*/ 134 w 779"/>
                <a:gd name="T69" fmla="*/ 359 h 602"/>
                <a:gd name="T70" fmla="*/ 190 w 779"/>
                <a:gd name="T71" fmla="*/ 166 h 602"/>
                <a:gd name="T72" fmla="*/ 143 w 779"/>
                <a:gd name="T73" fmla="*/ 199 h 602"/>
                <a:gd name="T74" fmla="*/ 57 w 779"/>
                <a:gd name="T75" fmla="*/ 230 h 602"/>
                <a:gd name="T76" fmla="*/ 0 w 779"/>
                <a:gd name="T77" fmla="*/ 126 h 602"/>
                <a:gd name="T78" fmla="*/ 34 w 779"/>
                <a:gd name="T79" fmla="*/ 18 h 602"/>
                <a:gd name="T80" fmla="*/ 42 w 779"/>
                <a:gd name="T81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9" h="602">
                  <a:moveTo>
                    <a:pt x="182" y="0"/>
                  </a:moveTo>
                  <a:cubicBezTo>
                    <a:pt x="179" y="16"/>
                    <a:pt x="176" y="32"/>
                    <a:pt x="172" y="48"/>
                  </a:cubicBezTo>
                  <a:cubicBezTo>
                    <a:pt x="168" y="66"/>
                    <a:pt x="162" y="84"/>
                    <a:pt x="159" y="103"/>
                  </a:cubicBezTo>
                  <a:cubicBezTo>
                    <a:pt x="158" y="110"/>
                    <a:pt x="162" y="118"/>
                    <a:pt x="164" y="127"/>
                  </a:cubicBezTo>
                  <a:cubicBezTo>
                    <a:pt x="166" y="127"/>
                    <a:pt x="171" y="128"/>
                    <a:pt x="176" y="127"/>
                  </a:cubicBezTo>
                  <a:cubicBezTo>
                    <a:pt x="333" y="105"/>
                    <a:pt x="454" y="164"/>
                    <a:pt x="544" y="291"/>
                  </a:cubicBezTo>
                  <a:cubicBezTo>
                    <a:pt x="561" y="314"/>
                    <a:pt x="580" y="336"/>
                    <a:pt x="579" y="368"/>
                  </a:cubicBezTo>
                  <a:cubicBezTo>
                    <a:pt x="578" y="371"/>
                    <a:pt x="584" y="374"/>
                    <a:pt x="588" y="377"/>
                  </a:cubicBezTo>
                  <a:cubicBezTo>
                    <a:pt x="588" y="378"/>
                    <a:pt x="588" y="379"/>
                    <a:pt x="588" y="380"/>
                  </a:cubicBezTo>
                  <a:cubicBezTo>
                    <a:pt x="599" y="411"/>
                    <a:pt x="603" y="443"/>
                    <a:pt x="593" y="476"/>
                  </a:cubicBezTo>
                  <a:cubicBezTo>
                    <a:pt x="597" y="474"/>
                    <a:pt x="598" y="473"/>
                    <a:pt x="599" y="471"/>
                  </a:cubicBezTo>
                  <a:cubicBezTo>
                    <a:pt x="615" y="429"/>
                    <a:pt x="652" y="421"/>
                    <a:pt x="684" y="452"/>
                  </a:cubicBezTo>
                  <a:cubicBezTo>
                    <a:pt x="688" y="456"/>
                    <a:pt x="694" y="458"/>
                    <a:pt x="698" y="460"/>
                  </a:cubicBezTo>
                  <a:cubicBezTo>
                    <a:pt x="698" y="460"/>
                    <a:pt x="698" y="460"/>
                    <a:pt x="698" y="460"/>
                  </a:cubicBezTo>
                  <a:cubicBezTo>
                    <a:pt x="697" y="464"/>
                    <a:pt x="697" y="469"/>
                    <a:pt x="696" y="475"/>
                  </a:cubicBezTo>
                  <a:cubicBezTo>
                    <a:pt x="706" y="474"/>
                    <a:pt x="715" y="473"/>
                    <a:pt x="724" y="474"/>
                  </a:cubicBezTo>
                  <a:cubicBezTo>
                    <a:pt x="750" y="475"/>
                    <a:pt x="779" y="501"/>
                    <a:pt x="779" y="525"/>
                  </a:cubicBezTo>
                  <a:cubicBezTo>
                    <a:pt x="779" y="530"/>
                    <a:pt x="776" y="538"/>
                    <a:pt x="772" y="541"/>
                  </a:cubicBezTo>
                  <a:cubicBezTo>
                    <a:pt x="755" y="556"/>
                    <a:pt x="737" y="569"/>
                    <a:pt x="720" y="582"/>
                  </a:cubicBezTo>
                  <a:cubicBezTo>
                    <a:pt x="715" y="585"/>
                    <a:pt x="712" y="589"/>
                    <a:pt x="707" y="592"/>
                  </a:cubicBezTo>
                  <a:cubicBezTo>
                    <a:pt x="689" y="602"/>
                    <a:pt x="677" y="594"/>
                    <a:pt x="676" y="573"/>
                  </a:cubicBezTo>
                  <a:cubicBezTo>
                    <a:pt x="675" y="559"/>
                    <a:pt x="669" y="545"/>
                    <a:pt x="666" y="532"/>
                  </a:cubicBezTo>
                  <a:cubicBezTo>
                    <a:pt x="664" y="532"/>
                    <a:pt x="662" y="533"/>
                    <a:pt x="660" y="533"/>
                  </a:cubicBezTo>
                  <a:cubicBezTo>
                    <a:pt x="660" y="536"/>
                    <a:pt x="662" y="541"/>
                    <a:pt x="662" y="541"/>
                  </a:cubicBezTo>
                  <a:cubicBezTo>
                    <a:pt x="650" y="546"/>
                    <a:pt x="638" y="553"/>
                    <a:pt x="625" y="554"/>
                  </a:cubicBezTo>
                  <a:cubicBezTo>
                    <a:pt x="619" y="555"/>
                    <a:pt x="611" y="545"/>
                    <a:pt x="606" y="538"/>
                  </a:cubicBezTo>
                  <a:cubicBezTo>
                    <a:pt x="602" y="531"/>
                    <a:pt x="601" y="522"/>
                    <a:pt x="598" y="515"/>
                  </a:cubicBezTo>
                  <a:cubicBezTo>
                    <a:pt x="584" y="480"/>
                    <a:pt x="583" y="442"/>
                    <a:pt x="575" y="406"/>
                  </a:cubicBezTo>
                  <a:cubicBezTo>
                    <a:pt x="573" y="395"/>
                    <a:pt x="570" y="385"/>
                    <a:pt x="567" y="374"/>
                  </a:cubicBezTo>
                  <a:cubicBezTo>
                    <a:pt x="565" y="374"/>
                    <a:pt x="564" y="375"/>
                    <a:pt x="562" y="375"/>
                  </a:cubicBezTo>
                  <a:cubicBezTo>
                    <a:pt x="563" y="379"/>
                    <a:pt x="564" y="384"/>
                    <a:pt x="565" y="388"/>
                  </a:cubicBezTo>
                  <a:cubicBezTo>
                    <a:pt x="572" y="416"/>
                    <a:pt x="553" y="441"/>
                    <a:pt x="525" y="447"/>
                  </a:cubicBezTo>
                  <a:cubicBezTo>
                    <a:pt x="511" y="451"/>
                    <a:pt x="500" y="462"/>
                    <a:pt x="487" y="471"/>
                  </a:cubicBezTo>
                  <a:cubicBezTo>
                    <a:pt x="483" y="473"/>
                    <a:pt x="481" y="479"/>
                    <a:pt x="477" y="480"/>
                  </a:cubicBezTo>
                  <a:cubicBezTo>
                    <a:pt x="457" y="487"/>
                    <a:pt x="436" y="493"/>
                    <a:pt x="414" y="500"/>
                  </a:cubicBezTo>
                  <a:cubicBezTo>
                    <a:pt x="414" y="502"/>
                    <a:pt x="413" y="506"/>
                    <a:pt x="414" y="508"/>
                  </a:cubicBezTo>
                  <a:cubicBezTo>
                    <a:pt x="431" y="534"/>
                    <a:pt x="411" y="557"/>
                    <a:pt x="407" y="582"/>
                  </a:cubicBezTo>
                  <a:cubicBezTo>
                    <a:pt x="407" y="584"/>
                    <a:pt x="402" y="588"/>
                    <a:pt x="399" y="587"/>
                  </a:cubicBezTo>
                  <a:cubicBezTo>
                    <a:pt x="395" y="587"/>
                    <a:pt x="390" y="584"/>
                    <a:pt x="386" y="581"/>
                  </a:cubicBezTo>
                  <a:cubicBezTo>
                    <a:pt x="376" y="575"/>
                    <a:pt x="366" y="568"/>
                    <a:pt x="355" y="562"/>
                  </a:cubicBezTo>
                  <a:cubicBezTo>
                    <a:pt x="347" y="557"/>
                    <a:pt x="333" y="556"/>
                    <a:pt x="332" y="551"/>
                  </a:cubicBezTo>
                  <a:cubicBezTo>
                    <a:pt x="331" y="542"/>
                    <a:pt x="335" y="530"/>
                    <a:pt x="340" y="522"/>
                  </a:cubicBezTo>
                  <a:cubicBezTo>
                    <a:pt x="343" y="515"/>
                    <a:pt x="352" y="512"/>
                    <a:pt x="358" y="507"/>
                  </a:cubicBezTo>
                  <a:cubicBezTo>
                    <a:pt x="367" y="501"/>
                    <a:pt x="377" y="495"/>
                    <a:pt x="386" y="489"/>
                  </a:cubicBezTo>
                  <a:cubicBezTo>
                    <a:pt x="384" y="499"/>
                    <a:pt x="381" y="508"/>
                    <a:pt x="378" y="520"/>
                  </a:cubicBezTo>
                  <a:cubicBezTo>
                    <a:pt x="394" y="513"/>
                    <a:pt x="405" y="490"/>
                    <a:pt x="399" y="479"/>
                  </a:cubicBezTo>
                  <a:cubicBezTo>
                    <a:pt x="392" y="466"/>
                    <a:pt x="398" y="456"/>
                    <a:pt x="408" y="452"/>
                  </a:cubicBezTo>
                  <a:cubicBezTo>
                    <a:pt x="414" y="449"/>
                    <a:pt x="425" y="454"/>
                    <a:pt x="433" y="456"/>
                  </a:cubicBezTo>
                  <a:cubicBezTo>
                    <a:pt x="438" y="457"/>
                    <a:pt x="441" y="462"/>
                    <a:pt x="446" y="462"/>
                  </a:cubicBezTo>
                  <a:cubicBezTo>
                    <a:pt x="485" y="464"/>
                    <a:pt x="516" y="448"/>
                    <a:pt x="536" y="414"/>
                  </a:cubicBezTo>
                  <a:cubicBezTo>
                    <a:pt x="556" y="382"/>
                    <a:pt x="563" y="348"/>
                    <a:pt x="542" y="312"/>
                  </a:cubicBezTo>
                  <a:cubicBezTo>
                    <a:pt x="510" y="256"/>
                    <a:pt x="466" y="210"/>
                    <a:pt x="409" y="181"/>
                  </a:cubicBezTo>
                  <a:cubicBezTo>
                    <a:pt x="349" y="152"/>
                    <a:pt x="283" y="137"/>
                    <a:pt x="215" y="144"/>
                  </a:cubicBezTo>
                  <a:cubicBezTo>
                    <a:pt x="206" y="145"/>
                    <a:pt x="196" y="145"/>
                    <a:pt x="182" y="146"/>
                  </a:cubicBezTo>
                  <a:cubicBezTo>
                    <a:pt x="220" y="163"/>
                    <a:pt x="244" y="190"/>
                    <a:pt x="267" y="219"/>
                  </a:cubicBezTo>
                  <a:cubicBezTo>
                    <a:pt x="295" y="255"/>
                    <a:pt x="295" y="308"/>
                    <a:pt x="264" y="343"/>
                  </a:cubicBezTo>
                  <a:cubicBezTo>
                    <a:pt x="261" y="346"/>
                    <a:pt x="259" y="350"/>
                    <a:pt x="256" y="354"/>
                  </a:cubicBezTo>
                  <a:cubicBezTo>
                    <a:pt x="235" y="396"/>
                    <a:pt x="182" y="409"/>
                    <a:pt x="143" y="382"/>
                  </a:cubicBezTo>
                  <a:cubicBezTo>
                    <a:pt x="132" y="374"/>
                    <a:pt x="121" y="365"/>
                    <a:pt x="111" y="355"/>
                  </a:cubicBezTo>
                  <a:cubicBezTo>
                    <a:pt x="62" y="309"/>
                    <a:pt x="75" y="233"/>
                    <a:pt x="136" y="209"/>
                  </a:cubicBezTo>
                  <a:cubicBezTo>
                    <a:pt x="162" y="199"/>
                    <a:pt x="189" y="204"/>
                    <a:pt x="206" y="222"/>
                  </a:cubicBezTo>
                  <a:cubicBezTo>
                    <a:pt x="230" y="246"/>
                    <a:pt x="244" y="274"/>
                    <a:pt x="232" y="308"/>
                  </a:cubicBezTo>
                  <a:cubicBezTo>
                    <a:pt x="224" y="332"/>
                    <a:pt x="196" y="344"/>
                    <a:pt x="175" y="333"/>
                  </a:cubicBezTo>
                  <a:cubicBezTo>
                    <a:pt x="153" y="322"/>
                    <a:pt x="130" y="300"/>
                    <a:pt x="147" y="267"/>
                  </a:cubicBezTo>
                  <a:cubicBezTo>
                    <a:pt x="167" y="275"/>
                    <a:pt x="165" y="289"/>
                    <a:pt x="158" y="304"/>
                  </a:cubicBezTo>
                  <a:cubicBezTo>
                    <a:pt x="169" y="316"/>
                    <a:pt x="183" y="322"/>
                    <a:pt x="196" y="312"/>
                  </a:cubicBezTo>
                  <a:cubicBezTo>
                    <a:pt x="205" y="305"/>
                    <a:pt x="213" y="292"/>
                    <a:pt x="214" y="280"/>
                  </a:cubicBezTo>
                  <a:cubicBezTo>
                    <a:pt x="218" y="258"/>
                    <a:pt x="204" y="231"/>
                    <a:pt x="191" y="227"/>
                  </a:cubicBezTo>
                  <a:cubicBezTo>
                    <a:pt x="161" y="219"/>
                    <a:pt x="124" y="235"/>
                    <a:pt x="110" y="262"/>
                  </a:cubicBezTo>
                  <a:cubicBezTo>
                    <a:pt x="97" y="288"/>
                    <a:pt x="99" y="338"/>
                    <a:pt x="134" y="359"/>
                  </a:cubicBezTo>
                  <a:cubicBezTo>
                    <a:pt x="173" y="382"/>
                    <a:pt x="216" y="378"/>
                    <a:pt x="242" y="346"/>
                  </a:cubicBezTo>
                  <a:cubicBezTo>
                    <a:pt x="289" y="287"/>
                    <a:pt x="262" y="191"/>
                    <a:pt x="190" y="166"/>
                  </a:cubicBezTo>
                  <a:cubicBezTo>
                    <a:pt x="179" y="162"/>
                    <a:pt x="171" y="163"/>
                    <a:pt x="168" y="177"/>
                  </a:cubicBezTo>
                  <a:cubicBezTo>
                    <a:pt x="165" y="191"/>
                    <a:pt x="157" y="196"/>
                    <a:pt x="143" y="199"/>
                  </a:cubicBezTo>
                  <a:cubicBezTo>
                    <a:pt x="125" y="204"/>
                    <a:pt x="108" y="214"/>
                    <a:pt x="95" y="226"/>
                  </a:cubicBezTo>
                  <a:cubicBezTo>
                    <a:pt x="81" y="240"/>
                    <a:pt x="66" y="237"/>
                    <a:pt x="57" y="230"/>
                  </a:cubicBezTo>
                  <a:cubicBezTo>
                    <a:pt x="42" y="218"/>
                    <a:pt x="28" y="201"/>
                    <a:pt x="19" y="184"/>
                  </a:cubicBezTo>
                  <a:cubicBezTo>
                    <a:pt x="9" y="165"/>
                    <a:pt x="6" y="144"/>
                    <a:pt x="0" y="126"/>
                  </a:cubicBezTo>
                  <a:cubicBezTo>
                    <a:pt x="26" y="114"/>
                    <a:pt x="51" y="102"/>
                    <a:pt x="81" y="87"/>
                  </a:cubicBezTo>
                  <a:cubicBezTo>
                    <a:pt x="63" y="61"/>
                    <a:pt x="48" y="39"/>
                    <a:pt x="34" y="18"/>
                  </a:cubicBezTo>
                  <a:cubicBezTo>
                    <a:pt x="32" y="19"/>
                    <a:pt x="30" y="20"/>
                    <a:pt x="28" y="21"/>
                  </a:cubicBezTo>
                  <a:cubicBezTo>
                    <a:pt x="33" y="14"/>
                    <a:pt x="37" y="7"/>
                    <a:pt x="42" y="0"/>
                  </a:cubicBezTo>
                  <a:cubicBezTo>
                    <a:pt x="89" y="0"/>
                    <a:pt x="135" y="0"/>
                    <a:pt x="18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9" name="Freeform 7"/>
            <p:cNvSpPr>
              <a:spLocks noEditPoints="1"/>
            </p:cNvSpPr>
            <p:nvPr/>
          </p:nvSpPr>
          <p:spPr bwMode="auto">
            <a:xfrm>
              <a:off x="10068468" y="2743339"/>
              <a:ext cx="675731" cy="951207"/>
            </a:xfrm>
            <a:custGeom>
              <a:avLst/>
              <a:gdLst>
                <a:gd name="T0" fmla="*/ 204 w 298"/>
                <a:gd name="T1" fmla="*/ 324 h 419"/>
                <a:gd name="T2" fmla="*/ 208 w 298"/>
                <a:gd name="T3" fmla="*/ 341 h 419"/>
                <a:gd name="T4" fmla="*/ 198 w 298"/>
                <a:gd name="T5" fmla="*/ 387 h 419"/>
                <a:gd name="T6" fmla="*/ 147 w 298"/>
                <a:gd name="T7" fmla="*/ 384 h 419"/>
                <a:gd name="T8" fmla="*/ 57 w 298"/>
                <a:gd name="T9" fmla="*/ 366 h 419"/>
                <a:gd name="T10" fmla="*/ 2 w 298"/>
                <a:gd name="T11" fmla="*/ 341 h 419"/>
                <a:gd name="T12" fmla="*/ 4 w 298"/>
                <a:gd name="T13" fmla="*/ 321 h 419"/>
                <a:gd name="T14" fmla="*/ 33 w 298"/>
                <a:gd name="T15" fmla="*/ 294 h 419"/>
                <a:gd name="T16" fmla="*/ 79 w 298"/>
                <a:gd name="T17" fmla="*/ 256 h 419"/>
                <a:gd name="T18" fmla="*/ 91 w 298"/>
                <a:gd name="T19" fmla="*/ 252 h 419"/>
                <a:gd name="T20" fmla="*/ 62 w 298"/>
                <a:gd name="T21" fmla="*/ 241 h 419"/>
                <a:gd name="T22" fmla="*/ 62 w 298"/>
                <a:gd name="T23" fmla="*/ 241 h 419"/>
                <a:gd name="T24" fmla="*/ 51 w 298"/>
                <a:gd name="T25" fmla="*/ 225 h 419"/>
                <a:gd name="T26" fmla="*/ 34 w 298"/>
                <a:gd name="T27" fmla="*/ 158 h 419"/>
                <a:gd name="T28" fmla="*/ 91 w 298"/>
                <a:gd name="T29" fmla="*/ 113 h 419"/>
                <a:gd name="T30" fmla="*/ 118 w 298"/>
                <a:gd name="T31" fmla="*/ 113 h 419"/>
                <a:gd name="T32" fmla="*/ 118 w 298"/>
                <a:gd name="T33" fmla="*/ 113 h 419"/>
                <a:gd name="T34" fmla="*/ 144 w 298"/>
                <a:gd name="T35" fmla="*/ 137 h 419"/>
                <a:gd name="T36" fmla="*/ 161 w 298"/>
                <a:gd name="T37" fmla="*/ 170 h 419"/>
                <a:gd name="T38" fmla="*/ 196 w 298"/>
                <a:gd name="T39" fmla="*/ 120 h 419"/>
                <a:gd name="T40" fmla="*/ 180 w 298"/>
                <a:gd name="T41" fmla="*/ 124 h 419"/>
                <a:gd name="T42" fmla="*/ 144 w 298"/>
                <a:gd name="T43" fmla="*/ 137 h 419"/>
                <a:gd name="T44" fmla="*/ 139 w 298"/>
                <a:gd name="T45" fmla="*/ 111 h 419"/>
                <a:gd name="T46" fmla="*/ 174 w 298"/>
                <a:gd name="T47" fmla="*/ 19 h 419"/>
                <a:gd name="T48" fmla="*/ 221 w 298"/>
                <a:gd name="T49" fmla="*/ 7 h 419"/>
                <a:gd name="T50" fmla="*/ 258 w 298"/>
                <a:gd name="T51" fmla="*/ 61 h 419"/>
                <a:gd name="T52" fmla="*/ 250 w 298"/>
                <a:gd name="T53" fmla="*/ 82 h 419"/>
                <a:gd name="T54" fmla="*/ 298 w 298"/>
                <a:gd name="T55" fmla="*/ 69 h 419"/>
                <a:gd name="T56" fmla="*/ 298 w 298"/>
                <a:gd name="T57" fmla="*/ 181 h 419"/>
                <a:gd name="T58" fmla="*/ 254 w 298"/>
                <a:gd name="T59" fmla="*/ 180 h 419"/>
                <a:gd name="T60" fmla="*/ 173 w 298"/>
                <a:gd name="T61" fmla="*/ 184 h 419"/>
                <a:gd name="T62" fmla="*/ 154 w 298"/>
                <a:gd name="T63" fmla="*/ 207 h 419"/>
                <a:gd name="T64" fmla="*/ 144 w 298"/>
                <a:gd name="T65" fmla="*/ 221 h 419"/>
                <a:gd name="T66" fmla="*/ 131 w 298"/>
                <a:gd name="T67" fmla="*/ 238 h 419"/>
                <a:gd name="T68" fmla="*/ 119 w 298"/>
                <a:gd name="T69" fmla="*/ 239 h 419"/>
                <a:gd name="T70" fmla="*/ 98 w 298"/>
                <a:gd name="T71" fmla="*/ 261 h 419"/>
                <a:gd name="T72" fmla="*/ 103 w 298"/>
                <a:gd name="T73" fmla="*/ 297 h 419"/>
                <a:gd name="T74" fmla="*/ 110 w 298"/>
                <a:gd name="T75" fmla="*/ 299 h 419"/>
                <a:gd name="T76" fmla="*/ 124 w 298"/>
                <a:gd name="T77" fmla="*/ 273 h 419"/>
                <a:gd name="T78" fmla="*/ 132 w 298"/>
                <a:gd name="T79" fmla="*/ 237 h 419"/>
                <a:gd name="T80" fmla="*/ 188 w 298"/>
                <a:gd name="T81" fmla="*/ 305 h 419"/>
                <a:gd name="T82" fmla="*/ 204 w 298"/>
                <a:gd name="T83" fmla="*/ 324 h 419"/>
                <a:gd name="T84" fmla="*/ 151 w 298"/>
                <a:gd name="T85" fmla="*/ 178 h 419"/>
                <a:gd name="T86" fmla="*/ 97 w 298"/>
                <a:gd name="T87" fmla="*/ 123 h 419"/>
                <a:gd name="T88" fmla="*/ 41 w 298"/>
                <a:gd name="T89" fmla="*/ 172 h 419"/>
                <a:gd name="T90" fmla="*/ 96 w 298"/>
                <a:gd name="T91" fmla="*/ 232 h 419"/>
                <a:gd name="T92" fmla="*/ 151 w 298"/>
                <a:gd name="T93" fmla="*/ 178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8" h="419">
                  <a:moveTo>
                    <a:pt x="204" y="324"/>
                  </a:moveTo>
                  <a:cubicBezTo>
                    <a:pt x="205" y="330"/>
                    <a:pt x="207" y="335"/>
                    <a:pt x="208" y="341"/>
                  </a:cubicBezTo>
                  <a:cubicBezTo>
                    <a:pt x="214" y="359"/>
                    <a:pt x="217" y="376"/>
                    <a:pt x="198" y="387"/>
                  </a:cubicBezTo>
                  <a:cubicBezTo>
                    <a:pt x="181" y="398"/>
                    <a:pt x="163" y="399"/>
                    <a:pt x="147" y="384"/>
                  </a:cubicBezTo>
                  <a:cubicBezTo>
                    <a:pt x="105" y="419"/>
                    <a:pt x="93" y="417"/>
                    <a:pt x="57" y="366"/>
                  </a:cubicBezTo>
                  <a:cubicBezTo>
                    <a:pt x="36" y="371"/>
                    <a:pt x="11" y="360"/>
                    <a:pt x="2" y="341"/>
                  </a:cubicBezTo>
                  <a:cubicBezTo>
                    <a:pt x="0" y="336"/>
                    <a:pt x="1" y="326"/>
                    <a:pt x="4" y="321"/>
                  </a:cubicBezTo>
                  <a:cubicBezTo>
                    <a:pt x="13" y="311"/>
                    <a:pt x="23" y="303"/>
                    <a:pt x="33" y="294"/>
                  </a:cubicBezTo>
                  <a:cubicBezTo>
                    <a:pt x="48" y="281"/>
                    <a:pt x="63" y="269"/>
                    <a:pt x="79" y="256"/>
                  </a:cubicBezTo>
                  <a:cubicBezTo>
                    <a:pt x="82" y="254"/>
                    <a:pt x="86" y="254"/>
                    <a:pt x="91" y="252"/>
                  </a:cubicBezTo>
                  <a:cubicBezTo>
                    <a:pt x="89" y="235"/>
                    <a:pt x="74" y="240"/>
                    <a:pt x="62" y="241"/>
                  </a:cubicBezTo>
                  <a:cubicBezTo>
                    <a:pt x="62" y="241"/>
                    <a:pt x="62" y="241"/>
                    <a:pt x="62" y="241"/>
                  </a:cubicBezTo>
                  <a:cubicBezTo>
                    <a:pt x="58" y="236"/>
                    <a:pt x="56" y="229"/>
                    <a:pt x="51" y="225"/>
                  </a:cubicBezTo>
                  <a:cubicBezTo>
                    <a:pt x="30" y="206"/>
                    <a:pt x="26" y="183"/>
                    <a:pt x="34" y="158"/>
                  </a:cubicBezTo>
                  <a:cubicBezTo>
                    <a:pt x="41" y="132"/>
                    <a:pt x="65" y="115"/>
                    <a:pt x="91" y="113"/>
                  </a:cubicBezTo>
                  <a:cubicBezTo>
                    <a:pt x="100" y="113"/>
                    <a:pt x="109" y="113"/>
                    <a:pt x="118" y="113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26" y="121"/>
                    <a:pt x="135" y="129"/>
                    <a:pt x="144" y="137"/>
                  </a:cubicBezTo>
                  <a:cubicBezTo>
                    <a:pt x="157" y="144"/>
                    <a:pt x="165" y="153"/>
                    <a:pt x="161" y="170"/>
                  </a:cubicBezTo>
                  <a:cubicBezTo>
                    <a:pt x="192" y="160"/>
                    <a:pt x="202" y="145"/>
                    <a:pt x="196" y="120"/>
                  </a:cubicBezTo>
                  <a:cubicBezTo>
                    <a:pt x="191" y="121"/>
                    <a:pt x="185" y="125"/>
                    <a:pt x="180" y="124"/>
                  </a:cubicBezTo>
                  <a:cubicBezTo>
                    <a:pt x="165" y="120"/>
                    <a:pt x="154" y="126"/>
                    <a:pt x="144" y="137"/>
                  </a:cubicBezTo>
                  <a:cubicBezTo>
                    <a:pt x="142" y="128"/>
                    <a:pt x="139" y="120"/>
                    <a:pt x="139" y="111"/>
                  </a:cubicBezTo>
                  <a:cubicBezTo>
                    <a:pt x="140" y="77"/>
                    <a:pt x="147" y="44"/>
                    <a:pt x="174" y="19"/>
                  </a:cubicBezTo>
                  <a:cubicBezTo>
                    <a:pt x="188" y="6"/>
                    <a:pt x="203" y="0"/>
                    <a:pt x="221" y="7"/>
                  </a:cubicBezTo>
                  <a:cubicBezTo>
                    <a:pt x="236" y="13"/>
                    <a:pt x="260" y="49"/>
                    <a:pt x="258" y="61"/>
                  </a:cubicBezTo>
                  <a:cubicBezTo>
                    <a:pt x="256" y="69"/>
                    <a:pt x="252" y="77"/>
                    <a:pt x="250" y="82"/>
                  </a:cubicBezTo>
                  <a:cubicBezTo>
                    <a:pt x="268" y="77"/>
                    <a:pt x="283" y="73"/>
                    <a:pt x="298" y="69"/>
                  </a:cubicBezTo>
                  <a:cubicBezTo>
                    <a:pt x="298" y="106"/>
                    <a:pt x="298" y="144"/>
                    <a:pt x="298" y="181"/>
                  </a:cubicBezTo>
                  <a:cubicBezTo>
                    <a:pt x="283" y="181"/>
                    <a:pt x="269" y="180"/>
                    <a:pt x="254" y="180"/>
                  </a:cubicBezTo>
                  <a:cubicBezTo>
                    <a:pt x="228" y="181"/>
                    <a:pt x="202" y="183"/>
                    <a:pt x="173" y="184"/>
                  </a:cubicBezTo>
                  <a:cubicBezTo>
                    <a:pt x="169" y="190"/>
                    <a:pt x="161" y="198"/>
                    <a:pt x="154" y="207"/>
                  </a:cubicBezTo>
                  <a:cubicBezTo>
                    <a:pt x="151" y="212"/>
                    <a:pt x="147" y="216"/>
                    <a:pt x="144" y="221"/>
                  </a:cubicBezTo>
                  <a:cubicBezTo>
                    <a:pt x="140" y="226"/>
                    <a:pt x="136" y="232"/>
                    <a:pt x="131" y="238"/>
                  </a:cubicBezTo>
                  <a:cubicBezTo>
                    <a:pt x="127" y="238"/>
                    <a:pt x="122" y="237"/>
                    <a:pt x="119" y="239"/>
                  </a:cubicBezTo>
                  <a:cubicBezTo>
                    <a:pt x="112" y="244"/>
                    <a:pt x="107" y="251"/>
                    <a:pt x="98" y="261"/>
                  </a:cubicBezTo>
                  <a:cubicBezTo>
                    <a:pt x="100" y="270"/>
                    <a:pt x="101" y="283"/>
                    <a:pt x="103" y="297"/>
                  </a:cubicBezTo>
                  <a:cubicBezTo>
                    <a:pt x="106" y="297"/>
                    <a:pt x="108" y="298"/>
                    <a:pt x="110" y="299"/>
                  </a:cubicBezTo>
                  <a:cubicBezTo>
                    <a:pt x="115" y="290"/>
                    <a:pt x="121" y="282"/>
                    <a:pt x="124" y="273"/>
                  </a:cubicBezTo>
                  <a:cubicBezTo>
                    <a:pt x="128" y="261"/>
                    <a:pt x="129" y="249"/>
                    <a:pt x="132" y="237"/>
                  </a:cubicBezTo>
                  <a:cubicBezTo>
                    <a:pt x="151" y="259"/>
                    <a:pt x="169" y="282"/>
                    <a:pt x="188" y="305"/>
                  </a:cubicBezTo>
                  <a:cubicBezTo>
                    <a:pt x="193" y="311"/>
                    <a:pt x="199" y="318"/>
                    <a:pt x="204" y="324"/>
                  </a:cubicBezTo>
                  <a:close/>
                  <a:moveTo>
                    <a:pt x="151" y="178"/>
                  </a:moveTo>
                  <a:cubicBezTo>
                    <a:pt x="151" y="149"/>
                    <a:pt x="126" y="124"/>
                    <a:pt x="97" y="123"/>
                  </a:cubicBezTo>
                  <a:cubicBezTo>
                    <a:pt x="65" y="122"/>
                    <a:pt x="40" y="144"/>
                    <a:pt x="41" y="172"/>
                  </a:cubicBezTo>
                  <a:cubicBezTo>
                    <a:pt x="41" y="203"/>
                    <a:pt x="67" y="232"/>
                    <a:pt x="96" y="232"/>
                  </a:cubicBezTo>
                  <a:cubicBezTo>
                    <a:pt x="126" y="232"/>
                    <a:pt x="151" y="208"/>
                    <a:pt x="151" y="17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0" name="Freeform 9"/>
            <p:cNvSpPr>
              <a:spLocks/>
            </p:cNvSpPr>
            <p:nvPr/>
          </p:nvSpPr>
          <p:spPr bwMode="auto">
            <a:xfrm>
              <a:off x="5197253" y="49052"/>
              <a:ext cx="1224763" cy="1077907"/>
            </a:xfrm>
            <a:custGeom>
              <a:avLst/>
              <a:gdLst>
                <a:gd name="T0" fmla="*/ 62 w 540"/>
                <a:gd name="T1" fmla="*/ 94 h 475"/>
                <a:gd name="T2" fmla="*/ 40 w 540"/>
                <a:gd name="T3" fmla="*/ 40 h 475"/>
                <a:gd name="T4" fmla="*/ 16 w 540"/>
                <a:gd name="T5" fmla="*/ 20 h 475"/>
                <a:gd name="T6" fmla="*/ 1 w 540"/>
                <a:gd name="T7" fmla="*/ 0 h 475"/>
                <a:gd name="T8" fmla="*/ 37 w 540"/>
                <a:gd name="T9" fmla="*/ 0 h 475"/>
                <a:gd name="T10" fmla="*/ 43 w 540"/>
                <a:gd name="T11" fmla="*/ 41 h 475"/>
                <a:gd name="T12" fmla="*/ 50 w 540"/>
                <a:gd name="T13" fmla="*/ 41 h 475"/>
                <a:gd name="T14" fmla="*/ 57 w 540"/>
                <a:gd name="T15" fmla="*/ 0 h 475"/>
                <a:gd name="T16" fmla="*/ 81 w 540"/>
                <a:gd name="T17" fmla="*/ 0 h 475"/>
                <a:gd name="T18" fmla="*/ 66 w 540"/>
                <a:gd name="T19" fmla="*/ 65 h 475"/>
                <a:gd name="T20" fmla="*/ 91 w 540"/>
                <a:gd name="T21" fmla="*/ 121 h 475"/>
                <a:gd name="T22" fmla="*/ 147 w 540"/>
                <a:gd name="T23" fmla="*/ 144 h 475"/>
                <a:gd name="T24" fmla="*/ 296 w 540"/>
                <a:gd name="T25" fmla="*/ 175 h 475"/>
                <a:gd name="T26" fmla="*/ 296 w 540"/>
                <a:gd name="T27" fmla="*/ 175 h 475"/>
                <a:gd name="T28" fmla="*/ 416 w 540"/>
                <a:gd name="T29" fmla="*/ 289 h 475"/>
                <a:gd name="T30" fmla="*/ 526 w 540"/>
                <a:gd name="T31" fmla="*/ 155 h 475"/>
                <a:gd name="T32" fmla="*/ 525 w 540"/>
                <a:gd name="T33" fmla="*/ 154 h 475"/>
                <a:gd name="T34" fmla="*/ 452 w 540"/>
                <a:gd name="T35" fmla="*/ 319 h 475"/>
                <a:gd name="T36" fmla="*/ 443 w 540"/>
                <a:gd name="T37" fmla="*/ 286 h 475"/>
                <a:gd name="T38" fmla="*/ 472 w 540"/>
                <a:gd name="T39" fmla="*/ 223 h 475"/>
                <a:gd name="T40" fmla="*/ 467 w 540"/>
                <a:gd name="T41" fmla="*/ 220 h 475"/>
                <a:gd name="T42" fmla="*/ 448 w 540"/>
                <a:gd name="T43" fmla="*/ 249 h 475"/>
                <a:gd name="T44" fmla="*/ 432 w 540"/>
                <a:gd name="T45" fmla="*/ 288 h 475"/>
                <a:gd name="T46" fmla="*/ 437 w 540"/>
                <a:gd name="T47" fmla="*/ 325 h 475"/>
                <a:gd name="T48" fmla="*/ 451 w 540"/>
                <a:gd name="T49" fmla="*/ 359 h 475"/>
                <a:gd name="T50" fmla="*/ 446 w 540"/>
                <a:gd name="T51" fmla="*/ 362 h 475"/>
                <a:gd name="T52" fmla="*/ 432 w 540"/>
                <a:gd name="T53" fmla="*/ 351 h 475"/>
                <a:gd name="T54" fmla="*/ 340 w 540"/>
                <a:gd name="T55" fmla="*/ 316 h 475"/>
                <a:gd name="T56" fmla="*/ 258 w 540"/>
                <a:gd name="T57" fmla="*/ 409 h 475"/>
                <a:gd name="T58" fmla="*/ 259 w 540"/>
                <a:gd name="T59" fmla="*/ 419 h 475"/>
                <a:gd name="T60" fmla="*/ 346 w 540"/>
                <a:gd name="T61" fmla="*/ 444 h 475"/>
                <a:gd name="T62" fmla="*/ 377 w 540"/>
                <a:gd name="T63" fmla="*/ 372 h 475"/>
                <a:gd name="T64" fmla="*/ 336 w 540"/>
                <a:gd name="T65" fmla="*/ 357 h 475"/>
                <a:gd name="T66" fmla="*/ 301 w 540"/>
                <a:gd name="T67" fmla="*/ 392 h 475"/>
                <a:gd name="T68" fmla="*/ 324 w 540"/>
                <a:gd name="T69" fmla="*/ 402 h 475"/>
                <a:gd name="T70" fmla="*/ 338 w 540"/>
                <a:gd name="T71" fmla="*/ 393 h 475"/>
                <a:gd name="T72" fmla="*/ 353 w 540"/>
                <a:gd name="T73" fmla="*/ 405 h 475"/>
                <a:gd name="T74" fmla="*/ 308 w 540"/>
                <a:gd name="T75" fmla="*/ 418 h 475"/>
                <a:gd name="T76" fmla="*/ 292 w 540"/>
                <a:gd name="T77" fmla="*/ 356 h 475"/>
                <a:gd name="T78" fmla="*/ 382 w 540"/>
                <a:gd name="T79" fmla="*/ 360 h 475"/>
                <a:gd name="T80" fmla="*/ 379 w 540"/>
                <a:gd name="T81" fmla="*/ 449 h 475"/>
                <a:gd name="T82" fmla="*/ 278 w 540"/>
                <a:gd name="T83" fmla="*/ 451 h 475"/>
                <a:gd name="T84" fmla="*/ 275 w 540"/>
                <a:gd name="T85" fmla="*/ 448 h 475"/>
                <a:gd name="T86" fmla="*/ 242 w 540"/>
                <a:gd name="T87" fmla="*/ 364 h 475"/>
                <a:gd name="T88" fmla="*/ 331 w 540"/>
                <a:gd name="T89" fmla="*/ 297 h 475"/>
                <a:gd name="T90" fmla="*/ 422 w 540"/>
                <a:gd name="T91" fmla="*/ 329 h 475"/>
                <a:gd name="T92" fmla="*/ 16 w 540"/>
                <a:gd name="T93" fmla="*/ 207 h 475"/>
                <a:gd name="T94" fmla="*/ 0 w 540"/>
                <a:gd name="T95" fmla="*/ 189 h 475"/>
                <a:gd name="T96" fmla="*/ 108 w 540"/>
                <a:gd name="T97" fmla="*/ 146 h 475"/>
                <a:gd name="T98" fmla="*/ 62 w 540"/>
                <a:gd name="T99" fmla="*/ 95 h 475"/>
                <a:gd name="T100" fmla="*/ 62 w 540"/>
                <a:gd name="T101" fmla="*/ 9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0" h="475">
                  <a:moveTo>
                    <a:pt x="62" y="94"/>
                  </a:moveTo>
                  <a:cubicBezTo>
                    <a:pt x="54" y="76"/>
                    <a:pt x="48" y="58"/>
                    <a:pt x="40" y="40"/>
                  </a:cubicBezTo>
                  <a:cubicBezTo>
                    <a:pt x="36" y="30"/>
                    <a:pt x="30" y="21"/>
                    <a:pt x="16" y="20"/>
                  </a:cubicBezTo>
                  <a:cubicBezTo>
                    <a:pt x="10" y="20"/>
                    <a:pt x="6" y="7"/>
                    <a:pt x="1" y="0"/>
                  </a:cubicBezTo>
                  <a:cubicBezTo>
                    <a:pt x="13" y="0"/>
                    <a:pt x="25" y="0"/>
                    <a:pt x="37" y="0"/>
                  </a:cubicBezTo>
                  <a:cubicBezTo>
                    <a:pt x="39" y="14"/>
                    <a:pt x="41" y="27"/>
                    <a:pt x="43" y="41"/>
                  </a:cubicBezTo>
                  <a:cubicBezTo>
                    <a:pt x="45" y="41"/>
                    <a:pt x="48" y="41"/>
                    <a:pt x="50" y="41"/>
                  </a:cubicBezTo>
                  <a:cubicBezTo>
                    <a:pt x="53" y="27"/>
                    <a:pt x="55" y="14"/>
                    <a:pt x="57" y="0"/>
                  </a:cubicBezTo>
                  <a:cubicBezTo>
                    <a:pt x="65" y="0"/>
                    <a:pt x="73" y="0"/>
                    <a:pt x="81" y="0"/>
                  </a:cubicBezTo>
                  <a:cubicBezTo>
                    <a:pt x="75" y="22"/>
                    <a:pt x="64" y="44"/>
                    <a:pt x="66" y="65"/>
                  </a:cubicBezTo>
                  <a:cubicBezTo>
                    <a:pt x="67" y="84"/>
                    <a:pt x="79" y="104"/>
                    <a:pt x="91" y="121"/>
                  </a:cubicBezTo>
                  <a:cubicBezTo>
                    <a:pt x="104" y="138"/>
                    <a:pt x="123" y="146"/>
                    <a:pt x="147" y="144"/>
                  </a:cubicBezTo>
                  <a:cubicBezTo>
                    <a:pt x="199" y="140"/>
                    <a:pt x="249" y="152"/>
                    <a:pt x="296" y="175"/>
                  </a:cubicBezTo>
                  <a:cubicBezTo>
                    <a:pt x="296" y="175"/>
                    <a:pt x="296" y="175"/>
                    <a:pt x="296" y="175"/>
                  </a:cubicBezTo>
                  <a:cubicBezTo>
                    <a:pt x="346" y="200"/>
                    <a:pt x="386" y="237"/>
                    <a:pt x="416" y="289"/>
                  </a:cubicBezTo>
                  <a:cubicBezTo>
                    <a:pt x="416" y="210"/>
                    <a:pt x="464" y="154"/>
                    <a:pt x="526" y="155"/>
                  </a:cubicBezTo>
                  <a:cubicBezTo>
                    <a:pt x="526" y="155"/>
                    <a:pt x="525" y="154"/>
                    <a:pt x="525" y="154"/>
                  </a:cubicBezTo>
                  <a:cubicBezTo>
                    <a:pt x="540" y="223"/>
                    <a:pt x="509" y="292"/>
                    <a:pt x="452" y="319"/>
                  </a:cubicBezTo>
                  <a:cubicBezTo>
                    <a:pt x="436" y="311"/>
                    <a:pt x="438" y="298"/>
                    <a:pt x="443" y="286"/>
                  </a:cubicBezTo>
                  <a:cubicBezTo>
                    <a:pt x="452" y="265"/>
                    <a:pt x="462" y="244"/>
                    <a:pt x="472" y="223"/>
                  </a:cubicBezTo>
                  <a:cubicBezTo>
                    <a:pt x="470" y="222"/>
                    <a:pt x="469" y="221"/>
                    <a:pt x="467" y="220"/>
                  </a:cubicBezTo>
                  <a:cubicBezTo>
                    <a:pt x="461" y="230"/>
                    <a:pt x="454" y="239"/>
                    <a:pt x="448" y="249"/>
                  </a:cubicBezTo>
                  <a:cubicBezTo>
                    <a:pt x="442" y="262"/>
                    <a:pt x="435" y="275"/>
                    <a:pt x="432" y="288"/>
                  </a:cubicBezTo>
                  <a:cubicBezTo>
                    <a:pt x="430" y="300"/>
                    <a:pt x="433" y="313"/>
                    <a:pt x="437" y="325"/>
                  </a:cubicBezTo>
                  <a:cubicBezTo>
                    <a:pt x="440" y="336"/>
                    <a:pt x="446" y="348"/>
                    <a:pt x="451" y="359"/>
                  </a:cubicBezTo>
                  <a:cubicBezTo>
                    <a:pt x="449" y="360"/>
                    <a:pt x="448" y="361"/>
                    <a:pt x="446" y="362"/>
                  </a:cubicBezTo>
                  <a:cubicBezTo>
                    <a:pt x="441" y="359"/>
                    <a:pt x="435" y="356"/>
                    <a:pt x="432" y="351"/>
                  </a:cubicBezTo>
                  <a:cubicBezTo>
                    <a:pt x="408" y="321"/>
                    <a:pt x="374" y="316"/>
                    <a:pt x="340" y="316"/>
                  </a:cubicBezTo>
                  <a:cubicBezTo>
                    <a:pt x="290" y="317"/>
                    <a:pt x="252" y="361"/>
                    <a:pt x="258" y="409"/>
                  </a:cubicBezTo>
                  <a:cubicBezTo>
                    <a:pt x="258" y="412"/>
                    <a:pt x="258" y="416"/>
                    <a:pt x="259" y="419"/>
                  </a:cubicBezTo>
                  <a:cubicBezTo>
                    <a:pt x="268" y="443"/>
                    <a:pt x="316" y="457"/>
                    <a:pt x="346" y="444"/>
                  </a:cubicBezTo>
                  <a:cubicBezTo>
                    <a:pt x="375" y="432"/>
                    <a:pt x="390" y="399"/>
                    <a:pt x="377" y="372"/>
                  </a:cubicBezTo>
                  <a:cubicBezTo>
                    <a:pt x="369" y="354"/>
                    <a:pt x="360" y="350"/>
                    <a:pt x="336" y="357"/>
                  </a:cubicBezTo>
                  <a:cubicBezTo>
                    <a:pt x="315" y="362"/>
                    <a:pt x="298" y="378"/>
                    <a:pt x="301" y="392"/>
                  </a:cubicBezTo>
                  <a:cubicBezTo>
                    <a:pt x="303" y="406"/>
                    <a:pt x="314" y="406"/>
                    <a:pt x="324" y="402"/>
                  </a:cubicBezTo>
                  <a:cubicBezTo>
                    <a:pt x="329" y="400"/>
                    <a:pt x="334" y="396"/>
                    <a:pt x="338" y="393"/>
                  </a:cubicBezTo>
                  <a:cubicBezTo>
                    <a:pt x="343" y="397"/>
                    <a:pt x="348" y="401"/>
                    <a:pt x="353" y="405"/>
                  </a:cubicBezTo>
                  <a:cubicBezTo>
                    <a:pt x="342" y="423"/>
                    <a:pt x="323" y="428"/>
                    <a:pt x="308" y="418"/>
                  </a:cubicBezTo>
                  <a:cubicBezTo>
                    <a:pt x="281" y="397"/>
                    <a:pt x="275" y="376"/>
                    <a:pt x="292" y="356"/>
                  </a:cubicBezTo>
                  <a:cubicBezTo>
                    <a:pt x="317" y="328"/>
                    <a:pt x="359" y="330"/>
                    <a:pt x="382" y="360"/>
                  </a:cubicBezTo>
                  <a:cubicBezTo>
                    <a:pt x="407" y="393"/>
                    <a:pt x="406" y="424"/>
                    <a:pt x="379" y="449"/>
                  </a:cubicBezTo>
                  <a:cubicBezTo>
                    <a:pt x="351" y="474"/>
                    <a:pt x="305" y="475"/>
                    <a:pt x="278" y="451"/>
                  </a:cubicBezTo>
                  <a:cubicBezTo>
                    <a:pt x="277" y="450"/>
                    <a:pt x="276" y="449"/>
                    <a:pt x="275" y="448"/>
                  </a:cubicBezTo>
                  <a:cubicBezTo>
                    <a:pt x="238" y="417"/>
                    <a:pt x="230" y="396"/>
                    <a:pt x="242" y="364"/>
                  </a:cubicBezTo>
                  <a:cubicBezTo>
                    <a:pt x="255" y="326"/>
                    <a:pt x="291" y="298"/>
                    <a:pt x="331" y="297"/>
                  </a:cubicBezTo>
                  <a:cubicBezTo>
                    <a:pt x="366" y="295"/>
                    <a:pt x="390" y="304"/>
                    <a:pt x="422" y="329"/>
                  </a:cubicBezTo>
                  <a:cubicBezTo>
                    <a:pt x="384" y="199"/>
                    <a:pt x="191" y="101"/>
                    <a:pt x="16" y="207"/>
                  </a:cubicBezTo>
                  <a:cubicBezTo>
                    <a:pt x="12" y="202"/>
                    <a:pt x="7" y="197"/>
                    <a:pt x="0" y="189"/>
                  </a:cubicBezTo>
                  <a:cubicBezTo>
                    <a:pt x="39" y="174"/>
                    <a:pt x="76" y="159"/>
                    <a:pt x="108" y="146"/>
                  </a:cubicBezTo>
                  <a:cubicBezTo>
                    <a:pt x="95" y="131"/>
                    <a:pt x="79" y="113"/>
                    <a:pt x="62" y="95"/>
                  </a:cubicBezTo>
                  <a:cubicBezTo>
                    <a:pt x="62" y="95"/>
                    <a:pt x="62" y="94"/>
                    <a:pt x="62" y="9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1" name="Freeform 13"/>
            <p:cNvSpPr>
              <a:spLocks/>
            </p:cNvSpPr>
            <p:nvPr/>
          </p:nvSpPr>
          <p:spPr bwMode="auto">
            <a:xfrm>
              <a:off x="10195167" y="3877876"/>
              <a:ext cx="549032" cy="1237241"/>
            </a:xfrm>
            <a:custGeom>
              <a:avLst/>
              <a:gdLst>
                <a:gd name="T0" fmla="*/ 81 w 242"/>
                <a:gd name="T1" fmla="*/ 424 h 545"/>
                <a:gd name="T2" fmla="*/ 70 w 242"/>
                <a:gd name="T3" fmla="*/ 424 h 545"/>
                <a:gd name="T4" fmla="*/ 237 w 242"/>
                <a:gd name="T5" fmla="*/ 192 h 545"/>
                <a:gd name="T6" fmla="*/ 204 w 242"/>
                <a:gd name="T7" fmla="*/ 57 h 545"/>
                <a:gd name="T8" fmla="*/ 192 w 242"/>
                <a:gd name="T9" fmla="*/ 100 h 545"/>
                <a:gd name="T10" fmla="*/ 161 w 242"/>
                <a:gd name="T11" fmla="*/ 130 h 545"/>
                <a:gd name="T12" fmla="*/ 167 w 242"/>
                <a:gd name="T13" fmla="*/ 119 h 545"/>
                <a:gd name="T14" fmla="*/ 164 w 242"/>
                <a:gd name="T15" fmla="*/ 119 h 545"/>
                <a:gd name="T16" fmla="*/ 144 w 242"/>
                <a:gd name="T17" fmla="*/ 139 h 545"/>
                <a:gd name="T18" fmla="*/ 66 w 242"/>
                <a:gd name="T19" fmla="*/ 159 h 545"/>
                <a:gd name="T20" fmla="*/ 33 w 242"/>
                <a:gd name="T21" fmla="*/ 38 h 545"/>
                <a:gd name="T22" fmla="*/ 142 w 242"/>
                <a:gd name="T23" fmla="*/ 40 h 545"/>
                <a:gd name="T24" fmla="*/ 118 w 242"/>
                <a:gd name="T25" fmla="*/ 124 h 545"/>
                <a:gd name="T26" fmla="*/ 62 w 242"/>
                <a:gd name="T27" fmla="*/ 96 h 545"/>
                <a:gd name="T28" fmla="*/ 91 w 242"/>
                <a:gd name="T29" fmla="*/ 53 h 545"/>
                <a:gd name="T30" fmla="*/ 104 w 242"/>
                <a:gd name="T31" fmla="*/ 65 h 545"/>
                <a:gd name="T32" fmla="*/ 73 w 242"/>
                <a:gd name="T33" fmla="*/ 95 h 545"/>
                <a:gd name="T34" fmla="*/ 115 w 242"/>
                <a:gd name="T35" fmla="*/ 101 h 545"/>
                <a:gd name="T36" fmla="*/ 138 w 242"/>
                <a:gd name="T37" fmla="*/ 59 h 545"/>
                <a:gd name="T38" fmla="*/ 108 w 242"/>
                <a:gd name="T39" fmla="*/ 29 h 545"/>
                <a:gd name="T40" fmla="*/ 38 w 242"/>
                <a:gd name="T41" fmla="*/ 121 h 545"/>
                <a:gd name="T42" fmla="*/ 62 w 242"/>
                <a:gd name="T43" fmla="*/ 141 h 545"/>
                <a:gd name="T44" fmla="*/ 160 w 242"/>
                <a:gd name="T45" fmla="*/ 113 h 545"/>
                <a:gd name="T46" fmla="*/ 181 w 242"/>
                <a:gd name="T47" fmla="*/ 22 h 545"/>
                <a:gd name="T48" fmla="*/ 180 w 242"/>
                <a:gd name="T49" fmla="*/ 10 h 545"/>
                <a:gd name="T50" fmla="*/ 184 w 242"/>
                <a:gd name="T51" fmla="*/ 4 h 545"/>
                <a:gd name="T52" fmla="*/ 224 w 242"/>
                <a:gd name="T53" fmla="*/ 66 h 545"/>
                <a:gd name="T54" fmla="*/ 242 w 242"/>
                <a:gd name="T55" fmla="*/ 61 h 545"/>
                <a:gd name="T56" fmla="*/ 242 w 242"/>
                <a:gd name="T57" fmla="*/ 277 h 545"/>
                <a:gd name="T58" fmla="*/ 199 w 242"/>
                <a:gd name="T59" fmla="*/ 350 h 545"/>
                <a:gd name="T60" fmla="*/ 185 w 242"/>
                <a:gd name="T61" fmla="*/ 411 h 545"/>
                <a:gd name="T62" fmla="*/ 242 w 242"/>
                <a:gd name="T63" fmla="*/ 477 h 545"/>
                <a:gd name="T64" fmla="*/ 242 w 242"/>
                <a:gd name="T65" fmla="*/ 545 h 545"/>
                <a:gd name="T66" fmla="*/ 221 w 242"/>
                <a:gd name="T67" fmla="*/ 500 h 545"/>
                <a:gd name="T68" fmla="*/ 209 w 242"/>
                <a:gd name="T69" fmla="*/ 479 h 545"/>
                <a:gd name="T70" fmla="*/ 208 w 242"/>
                <a:gd name="T71" fmla="*/ 477 h 545"/>
                <a:gd name="T72" fmla="*/ 190 w 242"/>
                <a:gd name="T73" fmla="*/ 444 h 545"/>
                <a:gd name="T74" fmla="*/ 171 w 242"/>
                <a:gd name="T75" fmla="*/ 407 h 545"/>
                <a:gd name="T76" fmla="*/ 165 w 242"/>
                <a:gd name="T77" fmla="*/ 370 h 545"/>
                <a:gd name="T78" fmla="*/ 159 w 242"/>
                <a:gd name="T79" fmla="*/ 365 h 545"/>
                <a:gd name="T80" fmla="*/ 145 w 242"/>
                <a:gd name="T81" fmla="*/ 386 h 545"/>
                <a:gd name="T82" fmla="*/ 81 w 242"/>
                <a:gd name="T83" fmla="*/ 424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2" h="545">
                  <a:moveTo>
                    <a:pt x="81" y="424"/>
                  </a:moveTo>
                  <a:cubicBezTo>
                    <a:pt x="77" y="424"/>
                    <a:pt x="74" y="424"/>
                    <a:pt x="70" y="424"/>
                  </a:cubicBezTo>
                  <a:cubicBezTo>
                    <a:pt x="169" y="377"/>
                    <a:pt x="226" y="301"/>
                    <a:pt x="237" y="192"/>
                  </a:cubicBezTo>
                  <a:cubicBezTo>
                    <a:pt x="242" y="149"/>
                    <a:pt x="227" y="88"/>
                    <a:pt x="204" y="57"/>
                  </a:cubicBezTo>
                  <a:cubicBezTo>
                    <a:pt x="200" y="72"/>
                    <a:pt x="197" y="86"/>
                    <a:pt x="192" y="100"/>
                  </a:cubicBezTo>
                  <a:cubicBezTo>
                    <a:pt x="187" y="115"/>
                    <a:pt x="180" y="128"/>
                    <a:pt x="161" y="130"/>
                  </a:cubicBezTo>
                  <a:cubicBezTo>
                    <a:pt x="163" y="126"/>
                    <a:pt x="165" y="123"/>
                    <a:pt x="167" y="119"/>
                  </a:cubicBezTo>
                  <a:cubicBezTo>
                    <a:pt x="166" y="119"/>
                    <a:pt x="165" y="119"/>
                    <a:pt x="164" y="119"/>
                  </a:cubicBezTo>
                  <a:cubicBezTo>
                    <a:pt x="157" y="126"/>
                    <a:pt x="150" y="132"/>
                    <a:pt x="144" y="139"/>
                  </a:cubicBezTo>
                  <a:cubicBezTo>
                    <a:pt x="123" y="165"/>
                    <a:pt x="98" y="172"/>
                    <a:pt x="66" y="159"/>
                  </a:cubicBezTo>
                  <a:cubicBezTo>
                    <a:pt x="16" y="139"/>
                    <a:pt x="0" y="79"/>
                    <a:pt x="33" y="38"/>
                  </a:cubicBezTo>
                  <a:cubicBezTo>
                    <a:pt x="63" y="0"/>
                    <a:pt x="119" y="4"/>
                    <a:pt x="142" y="40"/>
                  </a:cubicBezTo>
                  <a:cubicBezTo>
                    <a:pt x="166" y="77"/>
                    <a:pt x="159" y="109"/>
                    <a:pt x="118" y="124"/>
                  </a:cubicBezTo>
                  <a:cubicBezTo>
                    <a:pt x="96" y="132"/>
                    <a:pt x="69" y="118"/>
                    <a:pt x="62" y="96"/>
                  </a:cubicBezTo>
                  <a:cubicBezTo>
                    <a:pt x="56" y="77"/>
                    <a:pt x="65" y="63"/>
                    <a:pt x="91" y="53"/>
                  </a:cubicBezTo>
                  <a:cubicBezTo>
                    <a:pt x="96" y="57"/>
                    <a:pt x="101" y="62"/>
                    <a:pt x="104" y="65"/>
                  </a:cubicBezTo>
                  <a:cubicBezTo>
                    <a:pt x="94" y="76"/>
                    <a:pt x="84" y="86"/>
                    <a:pt x="73" y="95"/>
                  </a:cubicBezTo>
                  <a:cubicBezTo>
                    <a:pt x="89" y="115"/>
                    <a:pt x="102" y="108"/>
                    <a:pt x="115" y="101"/>
                  </a:cubicBezTo>
                  <a:cubicBezTo>
                    <a:pt x="132" y="92"/>
                    <a:pt x="143" y="78"/>
                    <a:pt x="138" y="59"/>
                  </a:cubicBezTo>
                  <a:cubicBezTo>
                    <a:pt x="135" y="44"/>
                    <a:pt x="127" y="32"/>
                    <a:pt x="108" y="29"/>
                  </a:cubicBezTo>
                  <a:cubicBezTo>
                    <a:pt x="63" y="23"/>
                    <a:pt x="22" y="64"/>
                    <a:pt x="38" y="121"/>
                  </a:cubicBezTo>
                  <a:cubicBezTo>
                    <a:pt x="40" y="129"/>
                    <a:pt x="53" y="136"/>
                    <a:pt x="62" y="141"/>
                  </a:cubicBezTo>
                  <a:cubicBezTo>
                    <a:pt x="94" y="155"/>
                    <a:pt x="138" y="142"/>
                    <a:pt x="160" y="113"/>
                  </a:cubicBezTo>
                  <a:cubicBezTo>
                    <a:pt x="180" y="85"/>
                    <a:pt x="186" y="55"/>
                    <a:pt x="181" y="22"/>
                  </a:cubicBezTo>
                  <a:cubicBezTo>
                    <a:pt x="181" y="18"/>
                    <a:pt x="180" y="14"/>
                    <a:pt x="180" y="10"/>
                  </a:cubicBezTo>
                  <a:cubicBezTo>
                    <a:pt x="180" y="10"/>
                    <a:pt x="180" y="9"/>
                    <a:pt x="184" y="4"/>
                  </a:cubicBezTo>
                  <a:cubicBezTo>
                    <a:pt x="198" y="26"/>
                    <a:pt x="211" y="47"/>
                    <a:pt x="224" y="66"/>
                  </a:cubicBezTo>
                  <a:cubicBezTo>
                    <a:pt x="230" y="64"/>
                    <a:pt x="236" y="63"/>
                    <a:pt x="242" y="61"/>
                  </a:cubicBezTo>
                  <a:cubicBezTo>
                    <a:pt x="242" y="133"/>
                    <a:pt x="242" y="205"/>
                    <a:pt x="242" y="277"/>
                  </a:cubicBezTo>
                  <a:cubicBezTo>
                    <a:pt x="228" y="302"/>
                    <a:pt x="216" y="328"/>
                    <a:pt x="199" y="350"/>
                  </a:cubicBezTo>
                  <a:cubicBezTo>
                    <a:pt x="185" y="370"/>
                    <a:pt x="182" y="388"/>
                    <a:pt x="185" y="411"/>
                  </a:cubicBezTo>
                  <a:cubicBezTo>
                    <a:pt x="191" y="446"/>
                    <a:pt x="215" y="462"/>
                    <a:pt x="242" y="477"/>
                  </a:cubicBezTo>
                  <a:cubicBezTo>
                    <a:pt x="242" y="500"/>
                    <a:pt x="242" y="522"/>
                    <a:pt x="242" y="545"/>
                  </a:cubicBezTo>
                  <a:cubicBezTo>
                    <a:pt x="217" y="534"/>
                    <a:pt x="216" y="530"/>
                    <a:pt x="221" y="500"/>
                  </a:cubicBezTo>
                  <a:cubicBezTo>
                    <a:pt x="222" y="494"/>
                    <a:pt x="213" y="486"/>
                    <a:pt x="209" y="479"/>
                  </a:cubicBezTo>
                  <a:cubicBezTo>
                    <a:pt x="209" y="478"/>
                    <a:pt x="208" y="478"/>
                    <a:pt x="208" y="477"/>
                  </a:cubicBezTo>
                  <a:cubicBezTo>
                    <a:pt x="202" y="466"/>
                    <a:pt x="196" y="455"/>
                    <a:pt x="190" y="444"/>
                  </a:cubicBezTo>
                  <a:cubicBezTo>
                    <a:pt x="183" y="432"/>
                    <a:pt x="175" y="420"/>
                    <a:pt x="171" y="407"/>
                  </a:cubicBezTo>
                  <a:cubicBezTo>
                    <a:pt x="167" y="395"/>
                    <a:pt x="167" y="382"/>
                    <a:pt x="165" y="370"/>
                  </a:cubicBezTo>
                  <a:cubicBezTo>
                    <a:pt x="163" y="368"/>
                    <a:pt x="161" y="366"/>
                    <a:pt x="159" y="365"/>
                  </a:cubicBezTo>
                  <a:cubicBezTo>
                    <a:pt x="155" y="372"/>
                    <a:pt x="150" y="379"/>
                    <a:pt x="145" y="386"/>
                  </a:cubicBezTo>
                  <a:cubicBezTo>
                    <a:pt x="124" y="398"/>
                    <a:pt x="102" y="411"/>
                    <a:pt x="81" y="4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2" name="Freeform 14"/>
            <p:cNvSpPr>
              <a:spLocks/>
            </p:cNvSpPr>
            <p:nvPr/>
          </p:nvSpPr>
          <p:spPr bwMode="auto">
            <a:xfrm>
              <a:off x="8714127" y="49052"/>
              <a:ext cx="505839" cy="490481"/>
            </a:xfrm>
            <a:custGeom>
              <a:avLst/>
              <a:gdLst>
                <a:gd name="T0" fmla="*/ 203 w 223"/>
                <a:gd name="T1" fmla="*/ 0 h 216"/>
                <a:gd name="T2" fmla="*/ 201 w 223"/>
                <a:gd name="T3" fmla="*/ 42 h 216"/>
                <a:gd name="T4" fmla="*/ 202 w 223"/>
                <a:gd name="T5" fmla="*/ 48 h 216"/>
                <a:gd name="T6" fmla="*/ 188 w 223"/>
                <a:gd name="T7" fmla="*/ 79 h 216"/>
                <a:gd name="T8" fmla="*/ 173 w 223"/>
                <a:gd name="T9" fmla="*/ 111 h 216"/>
                <a:gd name="T10" fmla="*/ 184 w 223"/>
                <a:gd name="T11" fmla="*/ 130 h 216"/>
                <a:gd name="T12" fmla="*/ 182 w 223"/>
                <a:gd name="T13" fmla="*/ 145 h 216"/>
                <a:gd name="T14" fmla="*/ 136 w 223"/>
                <a:gd name="T15" fmla="*/ 198 h 216"/>
                <a:gd name="T16" fmla="*/ 109 w 223"/>
                <a:gd name="T17" fmla="*/ 216 h 216"/>
                <a:gd name="T18" fmla="*/ 95 w 223"/>
                <a:gd name="T19" fmla="*/ 191 h 216"/>
                <a:gd name="T20" fmla="*/ 78 w 223"/>
                <a:gd name="T21" fmla="*/ 155 h 216"/>
                <a:gd name="T22" fmla="*/ 46 w 223"/>
                <a:gd name="T23" fmla="*/ 185 h 216"/>
                <a:gd name="T24" fmla="*/ 25 w 223"/>
                <a:gd name="T25" fmla="*/ 177 h 216"/>
                <a:gd name="T26" fmla="*/ 3 w 223"/>
                <a:gd name="T27" fmla="*/ 116 h 216"/>
                <a:gd name="T28" fmla="*/ 34 w 223"/>
                <a:gd name="T29" fmla="*/ 68 h 216"/>
                <a:gd name="T30" fmla="*/ 89 w 223"/>
                <a:gd name="T31" fmla="*/ 85 h 216"/>
                <a:gd name="T32" fmla="*/ 97 w 223"/>
                <a:gd name="T33" fmla="*/ 96 h 216"/>
                <a:gd name="T34" fmla="*/ 124 w 223"/>
                <a:gd name="T35" fmla="*/ 90 h 216"/>
                <a:gd name="T36" fmla="*/ 150 w 223"/>
                <a:gd name="T37" fmla="*/ 93 h 216"/>
                <a:gd name="T38" fmla="*/ 155 w 223"/>
                <a:gd name="T39" fmla="*/ 75 h 216"/>
                <a:gd name="T40" fmla="*/ 172 w 223"/>
                <a:gd name="T41" fmla="*/ 66 h 216"/>
                <a:gd name="T42" fmla="*/ 166 w 223"/>
                <a:gd name="T43" fmla="*/ 46 h 216"/>
                <a:gd name="T44" fmla="*/ 186 w 223"/>
                <a:gd name="T45" fmla="*/ 31 h 216"/>
                <a:gd name="T46" fmla="*/ 183 w 223"/>
                <a:gd name="T47" fmla="*/ 0 h 216"/>
                <a:gd name="T48" fmla="*/ 203 w 223"/>
                <a:gd name="T4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216">
                  <a:moveTo>
                    <a:pt x="203" y="0"/>
                  </a:moveTo>
                  <a:cubicBezTo>
                    <a:pt x="209" y="14"/>
                    <a:pt x="223" y="29"/>
                    <a:pt x="201" y="42"/>
                  </a:cubicBezTo>
                  <a:cubicBezTo>
                    <a:pt x="201" y="43"/>
                    <a:pt x="202" y="46"/>
                    <a:pt x="202" y="48"/>
                  </a:cubicBezTo>
                  <a:cubicBezTo>
                    <a:pt x="204" y="68"/>
                    <a:pt x="204" y="68"/>
                    <a:pt x="188" y="79"/>
                  </a:cubicBezTo>
                  <a:cubicBezTo>
                    <a:pt x="195" y="94"/>
                    <a:pt x="191" y="106"/>
                    <a:pt x="173" y="111"/>
                  </a:cubicBezTo>
                  <a:cubicBezTo>
                    <a:pt x="178" y="118"/>
                    <a:pt x="182" y="124"/>
                    <a:pt x="184" y="130"/>
                  </a:cubicBezTo>
                  <a:cubicBezTo>
                    <a:pt x="185" y="135"/>
                    <a:pt x="185" y="141"/>
                    <a:pt x="182" y="145"/>
                  </a:cubicBezTo>
                  <a:cubicBezTo>
                    <a:pt x="168" y="163"/>
                    <a:pt x="153" y="181"/>
                    <a:pt x="136" y="198"/>
                  </a:cubicBezTo>
                  <a:cubicBezTo>
                    <a:pt x="129" y="205"/>
                    <a:pt x="118" y="210"/>
                    <a:pt x="109" y="216"/>
                  </a:cubicBezTo>
                  <a:cubicBezTo>
                    <a:pt x="105" y="207"/>
                    <a:pt x="100" y="199"/>
                    <a:pt x="95" y="191"/>
                  </a:cubicBezTo>
                  <a:cubicBezTo>
                    <a:pt x="90" y="180"/>
                    <a:pt x="85" y="169"/>
                    <a:pt x="78" y="155"/>
                  </a:cubicBezTo>
                  <a:cubicBezTo>
                    <a:pt x="78" y="180"/>
                    <a:pt x="58" y="177"/>
                    <a:pt x="46" y="185"/>
                  </a:cubicBezTo>
                  <a:cubicBezTo>
                    <a:pt x="42" y="187"/>
                    <a:pt x="28" y="182"/>
                    <a:pt x="25" y="177"/>
                  </a:cubicBezTo>
                  <a:cubicBezTo>
                    <a:pt x="16" y="157"/>
                    <a:pt x="7" y="137"/>
                    <a:pt x="3" y="116"/>
                  </a:cubicBezTo>
                  <a:cubicBezTo>
                    <a:pt x="0" y="93"/>
                    <a:pt x="13" y="75"/>
                    <a:pt x="34" y="68"/>
                  </a:cubicBezTo>
                  <a:cubicBezTo>
                    <a:pt x="52" y="60"/>
                    <a:pt x="74" y="67"/>
                    <a:pt x="89" y="85"/>
                  </a:cubicBezTo>
                  <a:cubicBezTo>
                    <a:pt x="92" y="88"/>
                    <a:pt x="94" y="92"/>
                    <a:pt x="97" y="96"/>
                  </a:cubicBezTo>
                  <a:cubicBezTo>
                    <a:pt x="106" y="94"/>
                    <a:pt x="115" y="91"/>
                    <a:pt x="124" y="90"/>
                  </a:cubicBezTo>
                  <a:cubicBezTo>
                    <a:pt x="133" y="90"/>
                    <a:pt x="141" y="92"/>
                    <a:pt x="150" y="93"/>
                  </a:cubicBezTo>
                  <a:cubicBezTo>
                    <a:pt x="151" y="87"/>
                    <a:pt x="151" y="79"/>
                    <a:pt x="155" y="75"/>
                  </a:cubicBezTo>
                  <a:cubicBezTo>
                    <a:pt x="159" y="70"/>
                    <a:pt x="167" y="69"/>
                    <a:pt x="172" y="66"/>
                  </a:cubicBezTo>
                  <a:cubicBezTo>
                    <a:pt x="170" y="60"/>
                    <a:pt x="164" y="51"/>
                    <a:pt x="166" y="46"/>
                  </a:cubicBezTo>
                  <a:cubicBezTo>
                    <a:pt x="169" y="39"/>
                    <a:pt x="179" y="35"/>
                    <a:pt x="186" y="31"/>
                  </a:cubicBezTo>
                  <a:cubicBezTo>
                    <a:pt x="167" y="20"/>
                    <a:pt x="167" y="17"/>
                    <a:pt x="183" y="0"/>
                  </a:cubicBezTo>
                  <a:cubicBezTo>
                    <a:pt x="190" y="0"/>
                    <a:pt x="196" y="0"/>
                    <a:pt x="203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3" name="Freeform 16"/>
            <p:cNvSpPr>
              <a:spLocks/>
            </p:cNvSpPr>
            <p:nvPr/>
          </p:nvSpPr>
          <p:spPr bwMode="auto">
            <a:xfrm>
              <a:off x="10394816" y="3144554"/>
              <a:ext cx="349384" cy="395456"/>
            </a:xfrm>
            <a:custGeom>
              <a:avLst/>
              <a:gdLst>
                <a:gd name="T0" fmla="*/ 0 w 154"/>
                <a:gd name="T1" fmla="*/ 44 h 174"/>
                <a:gd name="T2" fmla="*/ 10 w 154"/>
                <a:gd name="T3" fmla="*/ 30 h 174"/>
                <a:gd name="T4" fmla="*/ 154 w 154"/>
                <a:gd name="T5" fmla="*/ 16 h 174"/>
                <a:gd name="T6" fmla="*/ 154 w 154"/>
                <a:gd name="T7" fmla="*/ 136 h 174"/>
                <a:gd name="T8" fmla="*/ 87 w 154"/>
                <a:gd name="T9" fmla="*/ 164 h 174"/>
                <a:gd name="T10" fmla="*/ 60 w 154"/>
                <a:gd name="T11" fmla="*/ 147 h 174"/>
                <a:gd name="T12" fmla="*/ 44 w 154"/>
                <a:gd name="T13" fmla="*/ 128 h 174"/>
                <a:gd name="T14" fmla="*/ 2 w 154"/>
                <a:gd name="T15" fmla="*/ 54 h 174"/>
                <a:gd name="T16" fmla="*/ 70 w 154"/>
                <a:gd name="T17" fmla="*/ 59 h 174"/>
                <a:gd name="T18" fmla="*/ 28 w 154"/>
                <a:gd name="T19" fmla="*/ 28 h 174"/>
                <a:gd name="T20" fmla="*/ 16 w 154"/>
                <a:gd name="T21" fmla="*/ 45 h 174"/>
                <a:gd name="T22" fmla="*/ 0 w 154"/>
                <a:gd name="T23" fmla="*/ 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74">
                  <a:moveTo>
                    <a:pt x="0" y="44"/>
                  </a:moveTo>
                  <a:cubicBezTo>
                    <a:pt x="3" y="39"/>
                    <a:pt x="7" y="35"/>
                    <a:pt x="10" y="30"/>
                  </a:cubicBezTo>
                  <a:cubicBezTo>
                    <a:pt x="57" y="21"/>
                    <a:pt x="104" y="0"/>
                    <a:pt x="154" y="16"/>
                  </a:cubicBezTo>
                  <a:cubicBezTo>
                    <a:pt x="154" y="56"/>
                    <a:pt x="154" y="96"/>
                    <a:pt x="154" y="136"/>
                  </a:cubicBezTo>
                  <a:cubicBezTo>
                    <a:pt x="132" y="165"/>
                    <a:pt x="113" y="174"/>
                    <a:pt x="87" y="164"/>
                  </a:cubicBezTo>
                  <a:cubicBezTo>
                    <a:pt x="77" y="160"/>
                    <a:pt x="69" y="153"/>
                    <a:pt x="60" y="147"/>
                  </a:cubicBezTo>
                  <a:cubicBezTo>
                    <a:pt x="55" y="141"/>
                    <a:pt x="49" y="134"/>
                    <a:pt x="44" y="128"/>
                  </a:cubicBezTo>
                  <a:cubicBezTo>
                    <a:pt x="31" y="105"/>
                    <a:pt x="18" y="82"/>
                    <a:pt x="2" y="54"/>
                  </a:cubicBezTo>
                  <a:cubicBezTo>
                    <a:pt x="25" y="66"/>
                    <a:pt x="44" y="76"/>
                    <a:pt x="70" y="59"/>
                  </a:cubicBezTo>
                  <a:cubicBezTo>
                    <a:pt x="55" y="48"/>
                    <a:pt x="42" y="38"/>
                    <a:pt x="28" y="28"/>
                  </a:cubicBezTo>
                  <a:cubicBezTo>
                    <a:pt x="23" y="34"/>
                    <a:pt x="20" y="40"/>
                    <a:pt x="16" y="45"/>
                  </a:cubicBezTo>
                  <a:cubicBezTo>
                    <a:pt x="10" y="54"/>
                    <a:pt x="5" y="53"/>
                    <a:pt x="0" y="4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4" name="Freeform 17"/>
            <p:cNvSpPr>
              <a:spLocks/>
            </p:cNvSpPr>
            <p:nvPr/>
          </p:nvSpPr>
          <p:spPr bwMode="auto">
            <a:xfrm>
              <a:off x="7794594" y="49052"/>
              <a:ext cx="481842" cy="304272"/>
            </a:xfrm>
            <a:custGeom>
              <a:avLst/>
              <a:gdLst>
                <a:gd name="T0" fmla="*/ 212 w 212"/>
                <a:gd name="T1" fmla="*/ 0 h 134"/>
                <a:gd name="T2" fmla="*/ 65 w 212"/>
                <a:gd name="T3" fmla="*/ 133 h 134"/>
                <a:gd name="T4" fmla="*/ 32 w 212"/>
                <a:gd name="T5" fmla="*/ 123 h 134"/>
                <a:gd name="T6" fmla="*/ 112 w 212"/>
                <a:gd name="T7" fmla="*/ 42 h 134"/>
                <a:gd name="T8" fmla="*/ 10 w 212"/>
                <a:gd name="T9" fmla="*/ 119 h 134"/>
                <a:gd name="T10" fmla="*/ 0 w 212"/>
                <a:gd name="T11" fmla="*/ 102 h 134"/>
                <a:gd name="T12" fmla="*/ 100 w 212"/>
                <a:gd name="T13" fmla="*/ 0 h 134"/>
                <a:gd name="T14" fmla="*/ 212 w 212"/>
                <a:gd name="T1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34">
                  <a:moveTo>
                    <a:pt x="212" y="0"/>
                  </a:moveTo>
                  <a:cubicBezTo>
                    <a:pt x="196" y="70"/>
                    <a:pt x="135" y="126"/>
                    <a:pt x="65" y="133"/>
                  </a:cubicBezTo>
                  <a:cubicBezTo>
                    <a:pt x="54" y="134"/>
                    <a:pt x="43" y="129"/>
                    <a:pt x="32" y="123"/>
                  </a:cubicBezTo>
                  <a:cubicBezTo>
                    <a:pt x="68" y="106"/>
                    <a:pt x="98" y="86"/>
                    <a:pt x="112" y="42"/>
                  </a:cubicBezTo>
                  <a:cubicBezTo>
                    <a:pt x="75" y="70"/>
                    <a:pt x="42" y="95"/>
                    <a:pt x="10" y="119"/>
                  </a:cubicBezTo>
                  <a:cubicBezTo>
                    <a:pt x="7" y="114"/>
                    <a:pt x="4" y="109"/>
                    <a:pt x="0" y="102"/>
                  </a:cubicBezTo>
                  <a:cubicBezTo>
                    <a:pt x="21" y="60"/>
                    <a:pt x="57" y="27"/>
                    <a:pt x="100" y="0"/>
                  </a:cubicBezTo>
                  <a:cubicBezTo>
                    <a:pt x="137" y="0"/>
                    <a:pt x="175" y="0"/>
                    <a:pt x="21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5" name="Freeform 19"/>
            <p:cNvSpPr>
              <a:spLocks/>
            </p:cNvSpPr>
            <p:nvPr/>
          </p:nvSpPr>
          <p:spPr bwMode="auto">
            <a:xfrm>
              <a:off x="7491284" y="49052"/>
              <a:ext cx="321548" cy="279316"/>
            </a:xfrm>
            <a:custGeom>
              <a:avLst/>
              <a:gdLst>
                <a:gd name="T0" fmla="*/ 142 w 142"/>
                <a:gd name="T1" fmla="*/ 0 h 123"/>
                <a:gd name="T2" fmla="*/ 120 w 142"/>
                <a:gd name="T3" fmla="*/ 81 h 123"/>
                <a:gd name="T4" fmla="*/ 47 w 142"/>
                <a:gd name="T5" fmla="*/ 111 h 123"/>
                <a:gd name="T6" fmla="*/ 74 w 142"/>
                <a:gd name="T7" fmla="*/ 14 h 123"/>
                <a:gd name="T8" fmla="*/ 68 w 142"/>
                <a:gd name="T9" fmla="*/ 32 h 123"/>
                <a:gd name="T10" fmla="*/ 27 w 142"/>
                <a:gd name="T11" fmla="*/ 110 h 123"/>
                <a:gd name="T12" fmla="*/ 10 w 142"/>
                <a:gd name="T13" fmla="*/ 114 h 123"/>
                <a:gd name="T14" fmla="*/ 1 w 142"/>
                <a:gd name="T15" fmla="*/ 96 h 123"/>
                <a:gd name="T16" fmla="*/ 30 w 142"/>
                <a:gd name="T17" fmla="*/ 0 h 123"/>
                <a:gd name="T18" fmla="*/ 142 w 142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23">
                  <a:moveTo>
                    <a:pt x="142" y="0"/>
                  </a:moveTo>
                  <a:cubicBezTo>
                    <a:pt x="141" y="29"/>
                    <a:pt x="139" y="57"/>
                    <a:pt x="120" y="81"/>
                  </a:cubicBezTo>
                  <a:cubicBezTo>
                    <a:pt x="101" y="103"/>
                    <a:pt x="80" y="123"/>
                    <a:pt x="47" y="111"/>
                  </a:cubicBezTo>
                  <a:cubicBezTo>
                    <a:pt x="70" y="79"/>
                    <a:pt x="81" y="47"/>
                    <a:pt x="74" y="14"/>
                  </a:cubicBezTo>
                  <a:cubicBezTo>
                    <a:pt x="71" y="23"/>
                    <a:pt x="68" y="27"/>
                    <a:pt x="68" y="32"/>
                  </a:cubicBezTo>
                  <a:cubicBezTo>
                    <a:pt x="68" y="65"/>
                    <a:pt x="51" y="89"/>
                    <a:pt x="27" y="110"/>
                  </a:cubicBezTo>
                  <a:cubicBezTo>
                    <a:pt x="23" y="114"/>
                    <a:pt x="14" y="116"/>
                    <a:pt x="10" y="114"/>
                  </a:cubicBezTo>
                  <a:cubicBezTo>
                    <a:pt x="5" y="110"/>
                    <a:pt x="2" y="102"/>
                    <a:pt x="1" y="96"/>
                  </a:cubicBezTo>
                  <a:cubicBezTo>
                    <a:pt x="0" y="61"/>
                    <a:pt x="14" y="30"/>
                    <a:pt x="30" y="0"/>
                  </a:cubicBezTo>
                  <a:cubicBezTo>
                    <a:pt x="67" y="0"/>
                    <a:pt x="105" y="0"/>
                    <a:pt x="14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6" name="Freeform 22"/>
            <p:cNvSpPr>
              <a:spLocks/>
            </p:cNvSpPr>
            <p:nvPr/>
          </p:nvSpPr>
          <p:spPr bwMode="auto">
            <a:xfrm>
              <a:off x="10318028" y="2128077"/>
              <a:ext cx="426171" cy="626780"/>
            </a:xfrm>
            <a:custGeom>
              <a:avLst/>
              <a:gdLst>
                <a:gd name="T0" fmla="*/ 188 w 188"/>
                <a:gd name="T1" fmla="*/ 24 h 276"/>
                <a:gd name="T2" fmla="*/ 70 w 188"/>
                <a:gd name="T3" fmla="*/ 75 h 276"/>
                <a:gd name="T4" fmla="*/ 51 w 188"/>
                <a:gd name="T5" fmla="*/ 140 h 276"/>
                <a:gd name="T6" fmla="*/ 87 w 188"/>
                <a:gd name="T7" fmla="*/ 215 h 276"/>
                <a:gd name="T8" fmla="*/ 188 w 188"/>
                <a:gd name="T9" fmla="*/ 228 h 276"/>
                <a:gd name="T10" fmla="*/ 188 w 188"/>
                <a:gd name="T11" fmla="*/ 256 h 276"/>
                <a:gd name="T12" fmla="*/ 57 w 188"/>
                <a:gd name="T13" fmla="*/ 202 h 276"/>
                <a:gd name="T14" fmla="*/ 111 w 188"/>
                <a:gd name="T15" fmla="*/ 15 h 276"/>
                <a:gd name="T16" fmla="*/ 188 w 188"/>
                <a:gd name="T17" fmla="*/ 0 h 276"/>
                <a:gd name="T18" fmla="*/ 188 w 188"/>
                <a:gd name="T19" fmla="*/ 2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76">
                  <a:moveTo>
                    <a:pt x="188" y="24"/>
                  </a:moveTo>
                  <a:cubicBezTo>
                    <a:pt x="141" y="23"/>
                    <a:pt x="101" y="40"/>
                    <a:pt x="70" y="75"/>
                  </a:cubicBezTo>
                  <a:cubicBezTo>
                    <a:pt x="53" y="93"/>
                    <a:pt x="47" y="115"/>
                    <a:pt x="51" y="140"/>
                  </a:cubicBezTo>
                  <a:cubicBezTo>
                    <a:pt x="56" y="168"/>
                    <a:pt x="63" y="195"/>
                    <a:pt x="87" y="215"/>
                  </a:cubicBezTo>
                  <a:cubicBezTo>
                    <a:pt x="118" y="240"/>
                    <a:pt x="151" y="248"/>
                    <a:pt x="188" y="228"/>
                  </a:cubicBezTo>
                  <a:cubicBezTo>
                    <a:pt x="188" y="237"/>
                    <a:pt x="188" y="247"/>
                    <a:pt x="188" y="256"/>
                  </a:cubicBezTo>
                  <a:cubicBezTo>
                    <a:pt x="134" y="276"/>
                    <a:pt x="94" y="250"/>
                    <a:pt x="57" y="202"/>
                  </a:cubicBezTo>
                  <a:cubicBezTo>
                    <a:pt x="0" y="129"/>
                    <a:pt x="24" y="49"/>
                    <a:pt x="111" y="15"/>
                  </a:cubicBezTo>
                  <a:cubicBezTo>
                    <a:pt x="135" y="6"/>
                    <a:pt x="162" y="5"/>
                    <a:pt x="188" y="0"/>
                  </a:cubicBezTo>
                  <a:cubicBezTo>
                    <a:pt x="188" y="8"/>
                    <a:pt x="188" y="16"/>
                    <a:pt x="188" y="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7" name="Freeform 23"/>
            <p:cNvSpPr>
              <a:spLocks/>
            </p:cNvSpPr>
            <p:nvPr/>
          </p:nvSpPr>
          <p:spPr bwMode="auto">
            <a:xfrm>
              <a:off x="6824191" y="49052"/>
              <a:ext cx="274516" cy="249560"/>
            </a:xfrm>
            <a:custGeom>
              <a:avLst/>
              <a:gdLst>
                <a:gd name="T0" fmla="*/ 40 w 121"/>
                <a:gd name="T1" fmla="*/ 0 h 110"/>
                <a:gd name="T2" fmla="*/ 88 w 121"/>
                <a:gd name="T3" fmla="*/ 0 h 110"/>
                <a:gd name="T4" fmla="*/ 103 w 121"/>
                <a:gd name="T5" fmla="*/ 13 h 110"/>
                <a:gd name="T6" fmla="*/ 107 w 121"/>
                <a:gd name="T7" fmla="*/ 81 h 110"/>
                <a:gd name="T8" fmla="*/ 35 w 121"/>
                <a:gd name="T9" fmla="*/ 99 h 110"/>
                <a:gd name="T10" fmla="*/ 10 w 121"/>
                <a:gd name="T11" fmla="*/ 38 h 110"/>
                <a:gd name="T12" fmla="*/ 40 w 121"/>
                <a:gd name="T13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10">
                  <a:moveTo>
                    <a:pt x="40" y="0"/>
                  </a:moveTo>
                  <a:cubicBezTo>
                    <a:pt x="56" y="0"/>
                    <a:pt x="72" y="0"/>
                    <a:pt x="88" y="0"/>
                  </a:cubicBezTo>
                  <a:cubicBezTo>
                    <a:pt x="93" y="4"/>
                    <a:pt x="99" y="8"/>
                    <a:pt x="103" y="13"/>
                  </a:cubicBezTo>
                  <a:cubicBezTo>
                    <a:pt x="120" y="31"/>
                    <a:pt x="121" y="61"/>
                    <a:pt x="107" y="81"/>
                  </a:cubicBezTo>
                  <a:cubicBezTo>
                    <a:pt x="91" y="103"/>
                    <a:pt x="60" y="110"/>
                    <a:pt x="35" y="99"/>
                  </a:cubicBezTo>
                  <a:cubicBezTo>
                    <a:pt x="13" y="88"/>
                    <a:pt x="0" y="62"/>
                    <a:pt x="10" y="38"/>
                  </a:cubicBezTo>
                  <a:cubicBezTo>
                    <a:pt x="16" y="24"/>
                    <a:pt x="30" y="13"/>
                    <a:pt x="4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8" name="Freeform 25"/>
            <p:cNvSpPr>
              <a:spLocks/>
            </p:cNvSpPr>
            <p:nvPr/>
          </p:nvSpPr>
          <p:spPr bwMode="auto">
            <a:xfrm>
              <a:off x="5344109" y="49052"/>
              <a:ext cx="227483" cy="226523"/>
            </a:xfrm>
            <a:custGeom>
              <a:avLst/>
              <a:gdLst>
                <a:gd name="T0" fmla="*/ 100 w 100"/>
                <a:gd name="T1" fmla="*/ 0 h 100"/>
                <a:gd name="T2" fmla="*/ 96 w 100"/>
                <a:gd name="T3" fmla="*/ 39 h 100"/>
                <a:gd name="T4" fmla="*/ 46 w 100"/>
                <a:gd name="T5" fmla="*/ 100 h 100"/>
                <a:gd name="T6" fmla="*/ 36 w 100"/>
                <a:gd name="T7" fmla="*/ 87 h 100"/>
                <a:gd name="T8" fmla="*/ 54 w 100"/>
                <a:gd name="T9" fmla="*/ 45 h 100"/>
                <a:gd name="T10" fmla="*/ 47 w 100"/>
                <a:gd name="T11" fmla="*/ 42 h 100"/>
                <a:gd name="T12" fmla="*/ 23 w 100"/>
                <a:gd name="T13" fmla="*/ 89 h 100"/>
                <a:gd name="T14" fmla="*/ 37 w 100"/>
                <a:gd name="T15" fmla="*/ 13 h 100"/>
                <a:gd name="T16" fmla="*/ 68 w 100"/>
                <a:gd name="T17" fmla="*/ 0 h 100"/>
                <a:gd name="T18" fmla="*/ 100 w 100"/>
                <a:gd name="T1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00">
                  <a:moveTo>
                    <a:pt x="100" y="0"/>
                  </a:moveTo>
                  <a:cubicBezTo>
                    <a:pt x="99" y="13"/>
                    <a:pt x="96" y="26"/>
                    <a:pt x="96" y="39"/>
                  </a:cubicBezTo>
                  <a:cubicBezTo>
                    <a:pt x="95" y="77"/>
                    <a:pt x="83" y="92"/>
                    <a:pt x="46" y="100"/>
                  </a:cubicBezTo>
                  <a:cubicBezTo>
                    <a:pt x="43" y="95"/>
                    <a:pt x="39" y="91"/>
                    <a:pt x="36" y="87"/>
                  </a:cubicBezTo>
                  <a:cubicBezTo>
                    <a:pt x="42" y="73"/>
                    <a:pt x="48" y="59"/>
                    <a:pt x="54" y="45"/>
                  </a:cubicBezTo>
                  <a:cubicBezTo>
                    <a:pt x="52" y="44"/>
                    <a:pt x="50" y="43"/>
                    <a:pt x="47" y="42"/>
                  </a:cubicBezTo>
                  <a:cubicBezTo>
                    <a:pt x="39" y="58"/>
                    <a:pt x="31" y="73"/>
                    <a:pt x="23" y="89"/>
                  </a:cubicBezTo>
                  <a:cubicBezTo>
                    <a:pt x="0" y="64"/>
                    <a:pt x="7" y="30"/>
                    <a:pt x="37" y="13"/>
                  </a:cubicBezTo>
                  <a:cubicBezTo>
                    <a:pt x="47" y="8"/>
                    <a:pt x="58" y="4"/>
                    <a:pt x="68" y="0"/>
                  </a:cubicBezTo>
                  <a:cubicBezTo>
                    <a:pt x="79" y="0"/>
                    <a:pt x="89" y="0"/>
                    <a:pt x="10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" name="Freeform 27"/>
            <p:cNvSpPr>
              <a:spLocks/>
            </p:cNvSpPr>
            <p:nvPr/>
          </p:nvSpPr>
          <p:spPr bwMode="auto">
            <a:xfrm>
              <a:off x="6746443" y="49052"/>
              <a:ext cx="417533" cy="312909"/>
            </a:xfrm>
            <a:custGeom>
              <a:avLst/>
              <a:gdLst>
                <a:gd name="T0" fmla="*/ 150 w 184"/>
                <a:gd name="T1" fmla="*/ 0 h 138"/>
                <a:gd name="T2" fmla="*/ 179 w 184"/>
                <a:gd name="T3" fmla="*/ 53 h 138"/>
                <a:gd name="T4" fmla="*/ 151 w 184"/>
                <a:gd name="T5" fmla="*/ 115 h 138"/>
                <a:gd name="T6" fmla="*/ 82 w 184"/>
                <a:gd name="T7" fmla="*/ 129 h 138"/>
                <a:gd name="T8" fmla="*/ 39 w 184"/>
                <a:gd name="T9" fmla="*/ 7 h 138"/>
                <a:gd name="T10" fmla="*/ 42 w 184"/>
                <a:gd name="T11" fmla="*/ 0 h 138"/>
                <a:gd name="T12" fmla="*/ 54 w 184"/>
                <a:gd name="T13" fmla="*/ 0 h 138"/>
                <a:gd name="T14" fmla="*/ 46 w 184"/>
                <a:gd name="T15" fmla="*/ 11 h 138"/>
                <a:gd name="T16" fmla="*/ 40 w 184"/>
                <a:gd name="T17" fmla="*/ 76 h 138"/>
                <a:gd name="T18" fmla="*/ 100 w 184"/>
                <a:gd name="T19" fmla="*/ 112 h 138"/>
                <a:gd name="T20" fmla="*/ 155 w 184"/>
                <a:gd name="T21" fmla="*/ 73 h 138"/>
                <a:gd name="T22" fmla="*/ 134 w 184"/>
                <a:gd name="T23" fmla="*/ 0 h 138"/>
                <a:gd name="T24" fmla="*/ 150 w 184"/>
                <a:gd name="T2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4" h="138">
                  <a:moveTo>
                    <a:pt x="150" y="0"/>
                  </a:moveTo>
                  <a:cubicBezTo>
                    <a:pt x="160" y="17"/>
                    <a:pt x="175" y="34"/>
                    <a:pt x="179" y="53"/>
                  </a:cubicBezTo>
                  <a:cubicBezTo>
                    <a:pt x="184" y="77"/>
                    <a:pt x="173" y="96"/>
                    <a:pt x="151" y="115"/>
                  </a:cubicBezTo>
                  <a:cubicBezTo>
                    <a:pt x="127" y="133"/>
                    <a:pt x="105" y="138"/>
                    <a:pt x="82" y="129"/>
                  </a:cubicBezTo>
                  <a:cubicBezTo>
                    <a:pt x="36" y="109"/>
                    <a:pt x="0" y="63"/>
                    <a:pt x="39" y="7"/>
                  </a:cubicBezTo>
                  <a:cubicBezTo>
                    <a:pt x="40" y="5"/>
                    <a:pt x="41" y="2"/>
                    <a:pt x="42" y="0"/>
                  </a:cubicBezTo>
                  <a:cubicBezTo>
                    <a:pt x="46" y="0"/>
                    <a:pt x="50" y="0"/>
                    <a:pt x="54" y="0"/>
                  </a:cubicBezTo>
                  <a:cubicBezTo>
                    <a:pt x="51" y="4"/>
                    <a:pt x="49" y="8"/>
                    <a:pt x="46" y="11"/>
                  </a:cubicBezTo>
                  <a:cubicBezTo>
                    <a:pt x="31" y="32"/>
                    <a:pt x="28" y="54"/>
                    <a:pt x="40" y="76"/>
                  </a:cubicBezTo>
                  <a:cubicBezTo>
                    <a:pt x="53" y="99"/>
                    <a:pt x="73" y="113"/>
                    <a:pt x="100" y="112"/>
                  </a:cubicBezTo>
                  <a:cubicBezTo>
                    <a:pt x="126" y="111"/>
                    <a:pt x="145" y="98"/>
                    <a:pt x="155" y="73"/>
                  </a:cubicBezTo>
                  <a:cubicBezTo>
                    <a:pt x="167" y="44"/>
                    <a:pt x="153" y="21"/>
                    <a:pt x="134" y="0"/>
                  </a:cubicBezTo>
                  <a:cubicBezTo>
                    <a:pt x="139" y="0"/>
                    <a:pt x="145" y="0"/>
                    <a:pt x="15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" name="Freeform 29"/>
            <p:cNvSpPr>
              <a:spLocks/>
            </p:cNvSpPr>
            <p:nvPr/>
          </p:nvSpPr>
          <p:spPr bwMode="auto">
            <a:xfrm>
              <a:off x="6360586" y="49052"/>
              <a:ext cx="425212" cy="97904"/>
            </a:xfrm>
            <a:custGeom>
              <a:avLst/>
              <a:gdLst>
                <a:gd name="T0" fmla="*/ 152 w 187"/>
                <a:gd name="T1" fmla="*/ 0 h 43"/>
                <a:gd name="T2" fmla="*/ 187 w 187"/>
                <a:gd name="T3" fmla="*/ 31 h 43"/>
                <a:gd name="T4" fmla="*/ 184 w 187"/>
                <a:gd name="T5" fmla="*/ 37 h 43"/>
                <a:gd name="T6" fmla="*/ 111 w 187"/>
                <a:gd name="T7" fmla="*/ 38 h 43"/>
                <a:gd name="T8" fmla="*/ 37 w 187"/>
                <a:gd name="T9" fmla="*/ 26 h 43"/>
                <a:gd name="T10" fmla="*/ 0 w 187"/>
                <a:gd name="T11" fmla="*/ 0 h 43"/>
                <a:gd name="T12" fmla="*/ 152 w 18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43">
                  <a:moveTo>
                    <a:pt x="152" y="0"/>
                  </a:moveTo>
                  <a:cubicBezTo>
                    <a:pt x="164" y="10"/>
                    <a:pt x="175" y="21"/>
                    <a:pt x="187" y="31"/>
                  </a:cubicBezTo>
                  <a:cubicBezTo>
                    <a:pt x="186" y="33"/>
                    <a:pt x="185" y="35"/>
                    <a:pt x="184" y="37"/>
                  </a:cubicBezTo>
                  <a:cubicBezTo>
                    <a:pt x="160" y="42"/>
                    <a:pt x="136" y="43"/>
                    <a:pt x="111" y="38"/>
                  </a:cubicBezTo>
                  <a:cubicBezTo>
                    <a:pt x="86" y="33"/>
                    <a:pt x="61" y="33"/>
                    <a:pt x="37" y="26"/>
                  </a:cubicBezTo>
                  <a:cubicBezTo>
                    <a:pt x="23" y="22"/>
                    <a:pt x="12" y="9"/>
                    <a:pt x="0" y="0"/>
                  </a:cubicBezTo>
                  <a:cubicBezTo>
                    <a:pt x="51" y="0"/>
                    <a:pt x="101" y="0"/>
                    <a:pt x="15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" name="Freeform 31"/>
            <p:cNvSpPr>
              <a:spLocks/>
            </p:cNvSpPr>
            <p:nvPr/>
          </p:nvSpPr>
          <p:spPr bwMode="auto">
            <a:xfrm>
              <a:off x="6810753" y="49052"/>
              <a:ext cx="314829" cy="256279"/>
            </a:xfrm>
            <a:custGeom>
              <a:avLst/>
              <a:gdLst>
                <a:gd name="T0" fmla="*/ 106 w 139"/>
                <a:gd name="T1" fmla="*/ 0 h 113"/>
                <a:gd name="T2" fmla="*/ 127 w 139"/>
                <a:gd name="T3" fmla="*/ 73 h 113"/>
                <a:gd name="T4" fmla="*/ 72 w 139"/>
                <a:gd name="T5" fmla="*/ 112 h 113"/>
                <a:gd name="T6" fmla="*/ 12 w 139"/>
                <a:gd name="T7" fmla="*/ 76 h 113"/>
                <a:gd name="T8" fmla="*/ 18 w 139"/>
                <a:gd name="T9" fmla="*/ 11 h 113"/>
                <a:gd name="T10" fmla="*/ 26 w 139"/>
                <a:gd name="T11" fmla="*/ 0 h 113"/>
                <a:gd name="T12" fmla="*/ 46 w 139"/>
                <a:gd name="T13" fmla="*/ 0 h 113"/>
                <a:gd name="T14" fmla="*/ 16 w 139"/>
                <a:gd name="T15" fmla="*/ 38 h 113"/>
                <a:gd name="T16" fmla="*/ 41 w 139"/>
                <a:gd name="T17" fmla="*/ 99 h 113"/>
                <a:gd name="T18" fmla="*/ 113 w 139"/>
                <a:gd name="T19" fmla="*/ 81 h 113"/>
                <a:gd name="T20" fmla="*/ 109 w 139"/>
                <a:gd name="T21" fmla="*/ 13 h 113"/>
                <a:gd name="T22" fmla="*/ 94 w 139"/>
                <a:gd name="T23" fmla="*/ 0 h 113"/>
                <a:gd name="T24" fmla="*/ 106 w 139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13">
                  <a:moveTo>
                    <a:pt x="106" y="0"/>
                  </a:moveTo>
                  <a:cubicBezTo>
                    <a:pt x="125" y="21"/>
                    <a:pt x="139" y="44"/>
                    <a:pt x="127" y="73"/>
                  </a:cubicBezTo>
                  <a:cubicBezTo>
                    <a:pt x="117" y="98"/>
                    <a:pt x="98" y="111"/>
                    <a:pt x="72" y="112"/>
                  </a:cubicBezTo>
                  <a:cubicBezTo>
                    <a:pt x="45" y="113"/>
                    <a:pt x="25" y="99"/>
                    <a:pt x="12" y="76"/>
                  </a:cubicBezTo>
                  <a:cubicBezTo>
                    <a:pt x="0" y="54"/>
                    <a:pt x="3" y="32"/>
                    <a:pt x="18" y="11"/>
                  </a:cubicBezTo>
                  <a:cubicBezTo>
                    <a:pt x="21" y="8"/>
                    <a:pt x="23" y="4"/>
                    <a:pt x="26" y="0"/>
                  </a:cubicBezTo>
                  <a:cubicBezTo>
                    <a:pt x="33" y="0"/>
                    <a:pt x="39" y="0"/>
                    <a:pt x="46" y="0"/>
                  </a:cubicBezTo>
                  <a:cubicBezTo>
                    <a:pt x="36" y="13"/>
                    <a:pt x="22" y="24"/>
                    <a:pt x="16" y="38"/>
                  </a:cubicBezTo>
                  <a:cubicBezTo>
                    <a:pt x="6" y="62"/>
                    <a:pt x="19" y="88"/>
                    <a:pt x="41" y="99"/>
                  </a:cubicBezTo>
                  <a:cubicBezTo>
                    <a:pt x="66" y="110"/>
                    <a:pt x="97" y="103"/>
                    <a:pt x="113" y="81"/>
                  </a:cubicBezTo>
                  <a:cubicBezTo>
                    <a:pt x="127" y="61"/>
                    <a:pt x="126" y="31"/>
                    <a:pt x="109" y="13"/>
                  </a:cubicBezTo>
                  <a:cubicBezTo>
                    <a:pt x="105" y="8"/>
                    <a:pt x="99" y="4"/>
                    <a:pt x="94" y="0"/>
                  </a:cubicBezTo>
                  <a:cubicBezTo>
                    <a:pt x="98" y="0"/>
                    <a:pt x="102" y="0"/>
                    <a:pt x="10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" name="Freeform 32"/>
            <p:cNvSpPr>
              <a:spLocks/>
            </p:cNvSpPr>
            <p:nvPr/>
          </p:nvSpPr>
          <p:spPr bwMode="auto">
            <a:xfrm>
              <a:off x="8825468" y="49052"/>
              <a:ext cx="160294" cy="116142"/>
            </a:xfrm>
            <a:custGeom>
              <a:avLst/>
              <a:gdLst>
                <a:gd name="T0" fmla="*/ 66 w 71"/>
                <a:gd name="T1" fmla="*/ 0 h 51"/>
                <a:gd name="T2" fmla="*/ 51 w 71"/>
                <a:gd name="T3" fmla="*/ 27 h 51"/>
                <a:gd name="T4" fmla="*/ 42 w 71"/>
                <a:gd name="T5" fmla="*/ 37 h 51"/>
                <a:gd name="T6" fmla="*/ 22 w 71"/>
                <a:gd name="T7" fmla="*/ 49 h 51"/>
                <a:gd name="T8" fmla="*/ 1 w 71"/>
                <a:gd name="T9" fmla="*/ 26 h 51"/>
                <a:gd name="T10" fmla="*/ 19 w 71"/>
                <a:gd name="T11" fmla="*/ 10 h 51"/>
                <a:gd name="T12" fmla="*/ 26 w 71"/>
                <a:gd name="T13" fmla="*/ 0 h 51"/>
                <a:gd name="T14" fmla="*/ 66 w 71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51">
                  <a:moveTo>
                    <a:pt x="66" y="0"/>
                  </a:moveTo>
                  <a:cubicBezTo>
                    <a:pt x="71" y="14"/>
                    <a:pt x="66" y="22"/>
                    <a:pt x="51" y="27"/>
                  </a:cubicBezTo>
                  <a:cubicBezTo>
                    <a:pt x="47" y="28"/>
                    <a:pt x="45" y="34"/>
                    <a:pt x="42" y="37"/>
                  </a:cubicBezTo>
                  <a:cubicBezTo>
                    <a:pt x="35" y="42"/>
                    <a:pt x="25" y="51"/>
                    <a:pt x="22" y="49"/>
                  </a:cubicBezTo>
                  <a:cubicBezTo>
                    <a:pt x="14" y="44"/>
                    <a:pt x="6" y="35"/>
                    <a:pt x="1" y="26"/>
                  </a:cubicBezTo>
                  <a:cubicBezTo>
                    <a:pt x="0" y="24"/>
                    <a:pt x="13" y="10"/>
                    <a:pt x="19" y="10"/>
                  </a:cubicBezTo>
                  <a:cubicBezTo>
                    <a:pt x="30" y="11"/>
                    <a:pt x="26" y="5"/>
                    <a:pt x="26" y="0"/>
                  </a:cubicBezTo>
                  <a:cubicBezTo>
                    <a:pt x="39" y="0"/>
                    <a:pt x="53" y="0"/>
                    <a:pt x="6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3" name="Freeform 34"/>
            <p:cNvSpPr>
              <a:spLocks/>
            </p:cNvSpPr>
            <p:nvPr/>
          </p:nvSpPr>
          <p:spPr bwMode="auto">
            <a:xfrm>
              <a:off x="10417852" y="3144554"/>
              <a:ext cx="326347" cy="68149"/>
            </a:xfrm>
            <a:custGeom>
              <a:avLst/>
              <a:gdLst>
                <a:gd name="T0" fmla="*/ 144 w 144"/>
                <a:gd name="T1" fmla="*/ 16 h 30"/>
                <a:gd name="T2" fmla="*/ 0 w 144"/>
                <a:gd name="T3" fmla="*/ 30 h 30"/>
                <a:gd name="T4" fmla="*/ 19 w 144"/>
                <a:gd name="T5" fmla="*/ 7 h 30"/>
                <a:gd name="T6" fmla="*/ 100 w 144"/>
                <a:gd name="T7" fmla="*/ 3 h 30"/>
                <a:gd name="T8" fmla="*/ 144 w 144"/>
                <a:gd name="T9" fmla="*/ 4 h 30"/>
                <a:gd name="T10" fmla="*/ 144 w 144"/>
                <a:gd name="T11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30">
                  <a:moveTo>
                    <a:pt x="144" y="16"/>
                  </a:moveTo>
                  <a:cubicBezTo>
                    <a:pt x="94" y="0"/>
                    <a:pt x="47" y="21"/>
                    <a:pt x="0" y="30"/>
                  </a:cubicBezTo>
                  <a:cubicBezTo>
                    <a:pt x="7" y="21"/>
                    <a:pt x="15" y="13"/>
                    <a:pt x="19" y="7"/>
                  </a:cubicBezTo>
                  <a:cubicBezTo>
                    <a:pt x="48" y="6"/>
                    <a:pt x="74" y="4"/>
                    <a:pt x="100" y="3"/>
                  </a:cubicBezTo>
                  <a:cubicBezTo>
                    <a:pt x="115" y="3"/>
                    <a:pt x="129" y="4"/>
                    <a:pt x="144" y="4"/>
                  </a:cubicBezTo>
                  <a:cubicBezTo>
                    <a:pt x="144" y="8"/>
                    <a:pt x="144" y="12"/>
                    <a:pt x="144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4" name="Freeform 35"/>
            <p:cNvSpPr>
              <a:spLocks/>
            </p:cNvSpPr>
            <p:nvPr/>
          </p:nvSpPr>
          <p:spPr bwMode="auto">
            <a:xfrm>
              <a:off x="10604062" y="2354600"/>
              <a:ext cx="140137" cy="59510"/>
            </a:xfrm>
            <a:custGeom>
              <a:avLst/>
              <a:gdLst>
                <a:gd name="T0" fmla="*/ 62 w 62"/>
                <a:gd name="T1" fmla="*/ 24 h 26"/>
                <a:gd name="T2" fmla="*/ 37 w 62"/>
                <a:gd name="T3" fmla="*/ 23 h 26"/>
                <a:gd name="T4" fmla="*/ 0 w 62"/>
                <a:gd name="T5" fmla="*/ 3 h 26"/>
                <a:gd name="T6" fmla="*/ 62 w 62"/>
                <a:gd name="T7" fmla="*/ 0 h 26"/>
                <a:gd name="T8" fmla="*/ 62 w 62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6">
                  <a:moveTo>
                    <a:pt x="62" y="24"/>
                  </a:moveTo>
                  <a:cubicBezTo>
                    <a:pt x="53" y="24"/>
                    <a:pt x="45" y="21"/>
                    <a:pt x="37" y="23"/>
                  </a:cubicBezTo>
                  <a:cubicBezTo>
                    <a:pt x="21" y="26"/>
                    <a:pt x="10" y="23"/>
                    <a:pt x="0" y="3"/>
                  </a:cubicBezTo>
                  <a:cubicBezTo>
                    <a:pt x="23" y="2"/>
                    <a:pt x="42" y="1"/>
                    <a:pt x="62" y="0"/>
                  </a:cubicBezTo>
                  <a:cubicBezTo>
                    <a:pt x="62" y="8"/>
                    <a:pt x="62" y="16"/>
                    <a:pt x="62" y="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5" name="Freeform 37"/>
            <p:cNvSpPr>
              <a:spLocks/>
            </p:cNvSpPr>
            <p:nvPr/>
          </p:nvSpPr>
          <p:spPr bwMode="auto">
            <a:xfrm>
              <a:off x="10649175" y="4851160"/>
              <a:ext cx="95025" cy="72948"/>
            </a:xfrm>
            <a:custGeom>
              <a:avLst/>
              <a:gdLst>
                <a:gd name="T0" fmla="*/ 42 w 42"/>
                <a:gd name="T1" fmla="*/ 32 h 32"/>
                <a:gd name="T2" fmla="*/ 0 w 42"/>
                <a:gd name="T3" fmla="*/ 8 h 32"/>
                <a:gd name="T4" fmla="*/ 2 w 42"/>
                <a:gd name="T5" fmla="*/ 4 h 32"/>
                <a:gd name="T6" fmla="*/ 42 w 42"/>
                <a:gd name="T7" fmla="*/ 0 h 32"/>
                <a:gd name="T8" fmla="*/ 42 w 4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42" y="32"/>
                  </a:moveTo>
                  <a:cubicBezTo>
                    <a:pt x="28" y="24"/>
                    <a:pt x="14" y="16"/>
                    <a:pt x="0" y="8"/>
                  </a:cubicBezTo>
                  <a:cubicBezTo>
                    <a:pt x="1" y="7"/>
                    <a:pt x="1" y="5"/>
                    <a:pt x="2" y="4"/>
                  </a:cubicBezTo>
                  <a:cubicBezTo>
                    <a:pt x="15" y="3"/>
                    <a:pt x="29" y="1"/>
                    <a:pt x="42" y="0"/>
                  </a:cubicBezTo>
                  <a:cubicBezTo>
                    <a:pt x="42" y="11"/>
                    <a:pt x="42" y="21"/>
                    <a:pt x="42" y="3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6" name="Freeform 38"/>
            <p:cNvSpPr>
              <a:spLocks/>
            </p:cNvSpPr>
            <p:nvPr/>
          </p:nvSpPr>
          <p:spPr bwMode="auto">
            <a:xfrm>
              <a:off x="10665492" y="4760934"/>
              <a:ext cx="78707" cy="79667"/>
            </a:xfrm>
            <a:custGeom>
              <a:avLst/>
              <a:gdLst>
                <a:gd name="T0" fmla="*/ 35 w 35"/>
                <a:gd name="T1" fmla="*/ 28 h 35"/>
                <a:gd name="T2" fmla="*/ 0 w 35"/>
                <a:gd name="T3" fmla="*/ 14 h 35"/>
                <a:gd name="T4" fmla="*/ 35 w 35"/>
                <a:gd name="T5" fmla="*/ 0 h 35"/>
                <a:gd name="T6" fmla="*/ 35 w 35"/>
                <a:gd name="T7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35" y="28"/>
                  </a:moveTo>
                  <a:cubicBezTo>
                    <a:pt x="20" y="35"/>
                    <a:pt x="8" y="34"/>
                    <a:pt x="0" y="14"/>
                  </a:cubicBezTo>
                  <a:cubicBezTo>
                    <a:pt x="11" y="10"/>
                    <a:pt x="23" y="5"/>
                    <a:pt x="35" y="0"/>
                  </a:cubicBezTo>
                  <a:cubicBezTo>
                    <a:pt x="35" y="9"/>
                    <a:pt x="35" y="19"/>
                    <a:pt x="35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Freeform 39"/>
            <p:cNvSpPr>
              <a:spLocks/>
            </p:cNvSpPr>
            <p:nvPr/>
          </p:nvSpPr>
          <p:spPr bwMode="auto">
            <a:xfrm>
              <a:off x="5280759" y="49052"/>
              <a:ext cx="46072" cy="93105"/>
            </a:xfrm>
            <a:custGeom>
              <a:avLst/>
              <a:gdLst>
                <a:gd name="T0" fmla="*/ 20 w 20"/>
                <a:gd name="T1" fmla="*/ 0 h 41"/>
                <a:gd name="T2" fmla="*/ 13 w 20"/>
                <a:gd name="T3" fmla="*/ 41 h 41"/>
                <a:gd name="T4" fmla="*/ 6 w 20"/>
                <a:gd name="T5" fmla="*/ 41 h 41"/>
                <a:gd name="T6" fmla="*/ 0 w 20"/>
                <a:gd name="T7" fmla="*/ 0 h 41"/>
                <a:gd name="T8" fmla="*/ 20 w 2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0"/>
                  </a:moveTo>
                  <a:cubicBezTo>
                    <a:pt x="18" y="14"/>
                    <a:pt x="16" y="27"/>
                    <a:pt x="13" y="41"/>
                  </a:cubicBezTo>
                  <a:cubicBezTo>
                    <a:pt x="11" y="41"/>
                    <a:pt x="8" y="41"/>
                    <a:pt x="6" y="41"/>
                  </a:cubicBezTo>
                  <a:cubicBezTo>
                    <a:pt x="4" y="27"/>
                    <a:pt x="2" y="14"/>
                    <a:pt x="0" y="0"/>
                  </a:cubicBezTo>
                  <a:cubicBezTo>
                    <a:pt x="7" y="0"/>
                    <a:pt x="13" y="0"/>
                    <a:pt x="2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Freeform 40"/>
            <p:cNvSpPr>
              <a:spLocks/>
            </p:cNvSpPr>
            <p:nvPr/>
          </p:nvSpPr>
          <p:spPr bwMode="auto">
            <a:xfrm>
              <a:off x="10677010" y="3916269"/>
              <a:ext cx="67189" cy="72948"/>
            </a:xfrm>
            <a:custGeom>
              <a:avLst/>
              <a:gdLst>
                <a:gd name="T0" fmla="*/ 30 w 30"/>
                <a:gd name="T1" fmla="*/ 32 h 32"/>
                <a:gd name="T2" fmla="*/ 0 w 30"/>
                <a:gd name="T3" fmla="*/ 12 h 32"/>
                <a:gd name="T4" fmla="*/ 30 w 30"/>
                <a:gd name="T5" fmla="*/ 0 h 32"/>
                <a:gd name="T6" fmla="*/ 30 w 30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2">
                  <a:moveTo>
                    <a:pt x="30" y="32"/>
                  </a:moveTo>
                  <a:cubicBezTo>
                    <a:pt x="21" y="26"/>
                    <a:pt x="12" y="20"/>
                    <a:pt x="0" y="12"/>
                  </a:cubicBezTo>
                  <a:cubicBezTo>
                    <a:pt x="13" y="7"/>
                    <a:pt x="22" y="3"/>
                    <a:pt x="30" y="0"/>
                  </a:cubicBezTo>
                  <a:cubicBezTo>
                    <a:pt x="30" y="11"/>
                    <a:pt x="30" y="21"/>
                    <a:pt x="30" y="3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Freeform 44"/>
            <p:cNvSpPr>
              <a:spLocks/>
            </p:cNvSpPr>
            <p:nvPr/>
          </p:nvSpPr>
          <p:spPr bwMode="auto">
            <a:xfrm>
              <a:off x="9000160" y="1850682"/>
              <a:ext cx="1402335" cy="1922571"/>
            </a:xfrm>
            <a:custGeom>
              <a:avLst/>
              <a:gdLst>
                <a:gd name="T0" fmla="*/ 516 w 618"/>
                <a:gd name="T1" fmla="*/ 666 h 847"/>
                <a:gd name="T2" fmla="*/ 437 w 618"/>
                <a:gd name="T3" fmla="*/ 717 h 847"/>
                <a:gd name="T4" fmla="*/ 451 w 618"/>
                <a:gd name="T5" fmla="*/ 708 h 847"/>
                <a:gd name="T6" fmla="*/ 374 w 618"/>
                <a:gd name="T7" fmla="*/ 577 h 847"/>
                <a:gd name="T8" fmla="*/ 317 w 618"/>
                <a:gd name="T9" fmla="*/ 510 h 847"/>
                <a:gd name="T10" fmla="*/ 303 w 618"/>
                <a:gd name="T11" fmla="*/ 495 h 847"/>
                <a:gd name="T12" fmla="*/ 220 w 618"/>
                <a:gd name="T13" fmla="*/ 476 h 847"/>
                <a:gd name="T14" fmla="*/ 206 w 618"/>
                <a:gd name="T15" fmla="*/ 557 h 847"/>
                <a:gd name="T16" fmla="*/ 199 w 618"/>
                <a:gd name="T17" fmla="*/ 583 h 847"/>
                <a:gd name="T18" fmla="*/ 169 w 618"/>
                <a:gd name="T19" fmla="*/ 662 h 847"/>
                <a:gd name="T20" fmla="*/ 189 w 618"/>
                <a:gd name="T21" fmla="*/ 799 h 847"/>
                <a:gd name="T22" fmla="*/ 256 w 618"/>
                <a:gd name="T23" fmla="*/ 797 h 847"/>
                <a:gd name="T24" fmla="*/ 238 w 618"/>
                <a:gd name="T25" fmla="*/ 830 h 847"/>
                <a:gd name="T26" fmla="*/ 236 w 618"/>
                <a:gd name="T27" fmla="*/ 847 h 847"/>
                <a:gd name="T28" fmla="*/ 204 w 618"/>
                <a:gd name="T29" fmla="*/ 833 h 847"/>
                <a:gd name="T30" fmla="*/ 166 w 618"/>
                <a:gd name="T31" fmla="*/ 809 h 847"/>
                <a:gd name="T32" fmla="*/ 117 w 618"/>
                <a:gd name="T33" fmla="*/ 698 h 847"/>
                <a:gd name="T34" fmla="*/ 15 w 618"/>
                <a:gd name="T35" fmla="*/ 768 h 847"/>
                <a:gd name="T36" fmla="*/ 74 w 618"/>
                <a:gd name="T37" fmla="*/ 716 h 847"/>
                <a:gd name="T38" fmla="*/ 144 w 618"/>
                <a:gd name="T39" fmla="*/ 324 h 847"/>
                <a:gd name="T40" fmla="*/ 168 w 618"/>
                <a:gd name="T41" fmla="*/ 61 h 847"/>
                <a:gd name="T42" fmla="*/ 380 w 618"/>
                <a:gd name="T43" fmla="*/ 119 h 847"/>
                <a:gd name="T44" fmla="*/ 252 w 618"/>
                <a:gd name="T45" fmla="*/ 48 h 847"/>
                <a:gd name="T46" fmla="*/ 236 w 618"/>
                <a:gd name="T47" fmla="*/ 113 h 847"/>
                <a:gd name="T48" fmla="*/ 322 w 618"/>
                <a:gd name="T49" fmla="*/ 102 h 847"/>
                <a:gd name="T50" fmla="*/ 274 w 618"/>
                <a:gd name="T51" fmla="*/ 71 h 847"/>
                <a:gd name="T52" fmla="*/ 343 w 618"/>
                <a:gd name="T53" fmla="*/ 103 h 847"/>
                <a:gd name="T54" fmla="*/ 212 w 618"/>
                <a:gd name="T55" fmla="*/ 96 h 847"/>
                <a:gd name="T56" fmla="*/ 363 w 618"/>
                <a:gd name="T57" fmla="*/ 33 h 847"/>
                <a:gd name="T58" fmla="*/ 384 w 618"/>
                <a:gd name="T59" fmla="*/ 169 h 847"/>
                <a:gd name="T60" fmla="*/ 146 w 618"/>
                <a:gd name="T61" fmla="*/ 77 h 847"/>
                <a:gd name="T62" fmla="*/ 141 w 618"/>
                <a:gd name="T63" fmla="*/ 141 h 847"/>
                <a:gd name="T64" fmla="*/ 382 w 618"/>
                <a:gd name="T65" fmla="*/ 510 h 847"/>
                <a:gd name="T66" fmla="*/ 418 w 618"/>
                <a:gd name="T67" fmla="*/ 457 h 847"/>
                <a:gd name="T68" fmla="*/ 547 w 618"/>
                <a:gd name="T69" fmla="*/ 376 h 847"/>
                <a:gd name="T70" fmla="*/ 616 w 618"/>
                <a:gd name="T71" fmla="*/ 432 h 847"/>
                <a:gd name="T72" fmla="*/ 589 w 618"/>
                <a:gd name="T73" fmla="*/ 506 h 847"/>
                <a:gd name="T74" fmla="*/ 575 w 618"/>
                <a:gd name="T75" fmla="*/ 497 h 847"/>
                <a:gd name="T76" fmla="*/ 472 w 618"/>
                <a:gd name="T77" fmla="*/ 544 h 847"/>
                <a:gd name="T78" fmla="*/ 471 w 618"/>
                <a:gd name="T79" fmla="*/ 609 h 847"/>
                <a:gd name="T80" fmla="*/ 533 w 618"/>
                <a:gd name="T81" fmla="*/ 634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8" h="847">
                  <a:moveTo>
                    <a:pt x="533" y="634"/>
                  </a:moveTo>
                  <a:cubicBezTo>
                    <a:pt x="527" y="645"/>
                    <a:pt x="524" y="657"/>
                    <a:pt x="516" y="666"/>
                  </a:cubicBezTo>
                  <a:cubicBezTo>
                    <a:pt x="500" y="683"/>
                    <a:pt x="482" y="700"/>
                    <a:pt x="463" y="714"/>
                  </a:cubicBezTo>
                  <a:cubicBezTo>
                    <a:pt x="457" y="719"/>
                    <a:pt x="446" y="717"/>
                    <a:pt x="437" y="717"/>
                  </a:cubicBezTo>
                  <a:cubicBezTo>
                    <a:pt x="437" y="715"/>
                    <a:pt x="437" y="713"/>
                    <a:pt x="437" y="711"/>
                  </a:cubicBezTo>
                  <a:cubicBezTo>
                    <a:pt x="442" y="710"/>
                    <a:pt x="446" y="709"/>
                    <a:pt x="451" y="708"/>
                  </a:cubicBezTo>
                  <a:cubicBezTo>
                    <a:pt x="403" y="698"/>
                    <a:pt x="397" y="688"/>
                    <a:pt x="408" y="632"/>
                  </a:cubicBezTo>
                  <a:cubicBezTo>
                    <a:pt x="387" y="620"/>
                    <a:pt x="370" y="605"/>
                    <a:pt x="374" y="577"/>
                  </a:cubicBezTo>
                  <a:cubicBezTo>
                    <a:pt x="377" y="550"/>
                    <a:pt x="397" y="539"/>
                    <a:pt x="421" y="531"/>
                  </a:cubicBezTo>
                  <a:cubicBezTo>
                    <a:pt x="382" y="542"/>
                    <a:pt x="351" y="518"/>
                    <a:pt x="317" y="510"/>
                  </a:cubicBezTo>
                  <a:cubicBezTo>
                    <a:pt x="317" y="511"/>
                    <a:pt x="317" y="511"/>
                    <a:pt x="317" y="511"/>
                  </a:cubicBezTo>
                  <a:cubicBezTo>
                    <a:pt x="313" y="505"/>
                    <a:pt x="309" y="499"/>
                    <a:pt x="303" y="495"/>
                  </a:cubicBezTo>
                  <a:cubicBezTo>
                    <a:pt x="274" y="475"/>
                    <a:pt x="245" y="457"/>
                    <a:pt x="216" y="438"/>
                  </a:cubicBezTo>
                  <a:cubicBezTo>
                    <a:pt x="217" y="449"/>
                    <a:pt x="225" y="466"/>
                    <a:pt x="220" y="476"/>
                  </a:cubicBezTo>
                  <a:cubicBezTo>
                    <a:pt x="208" y="499"/>
                    <a:pt x="227" y="519"/>
                    <a:pt x="220" y="540"/>
                  </a:cubicBezTo>
                  <a:cubicBezTo>
                    <a:pt x="218" y="545"/>
                    <a:pt x="213" y="549"/>
                    <a:pt x="206" y="557"/>
                  </a:cubicBezTo>
                  <a:cubicBezTo>
                    <a:pt x="207" y="559"/>
                    <a:pt x="210" y="564"/>
                    <a:pt x="211" y="567"/>
                  </a:cubicBezTo>
                  <a:cubicBezTo>
                    <a:pt x="206" y="573"/>
                    <a:pt x="198" y="579"/>
                    <a:pt x="199" y="583"/>
                  </a:cubicBezTo>
                  <a:cubicBezTo>
                    <a:pt x="204" y="604"/>
                    <a:pt x="195" y="621"/>
                    <a:pt x="185" y="637"/>
                  </a:cubicBezTo>
                  <a:cubicBezTo>
                    <a:pt x="180" y="646"/>
                    <a:pt x="176" y="655"/>
                    <a:pt x="169" y="662"/>
                  </a:cubicBezTo>
                  <a:cubicBezTo>
                    <a:pt x="145" y="686"/>
                    <a:pt x="137" y="713"/>
                    <a:pt x="144" y="745"/>
                  </a:cubicBezTo>
                  <a:cubicBezTo>
                    <a:pt x="150" y="771"/>
                    <a:pt x="169" y="786"/>
                    <a:pt x="189" y="799"/>
                  </a:cubicBezTo>
                  <a:cubicBezTo>
                    <a:pt x="198" y="805"/>
                    <a:pt x="209" y="808"/>
                    <a:pt x="219" y="812"/>
                  </a:cubicBezTo>
                  <a:cubicBezTo>
                    <a:pt x="232" y="788"/>
                    <a:pt x="243" y="783"/>
                    <a:pt x="256" y="797"/>
                  </a:cubicBezTo>
                  <a:cubicBezTo>
                    <a:pt x="262" y="804"/>
                    <a:pt x="264" y="814"/>
                    <a:pt x="268" y="822"/>
                  </a:cubicBezTo>
                  <a:cubicBezTo>
                    <a:pt x="258" y="825"/>
                    <a:pt x="248" y="830"/>
                    <a:pt x="238" y="830"/>
                  </a:cubicBezTo>
                  <a:cubicBezTo>
                    <a:pt x="229" y="830"/>
                    <a:pt x="220" y="826"/>
                    <a:pt x="205" y="821"/>
                  </a:cubicBezTo>
                  <a:cubicBezTo>
                    <a:pt x="218" y="832"/>
                    <a:pt x="227" y="840"/>
                    <a:pt x="236" y="847"/>
                  </a:cubicBezTo>
                  <a:cubicBezTo>
                    <a:pt x="236" y="847"/>
                    <a:pt x="236" y="846"/>
                    <a:pt x="236" y="846"/>
                  </a:cubicBezTo>
                  <a:cubicBezTo>
                    <a:pt x="226" y="842"/>
                    <a:pt x="215" y="838"/>
                    <a:pt x="204" y="833"/>
                  </a:cubicBezTo>
                  <a:cubicBezTo>
                    <a:pt x="196" y="827"/>
                    <a:pt x="188" y="821"/>
                    <a:pt x="179" y="815"/>
                  </a:cubicBezTo>
                  <a:cubicBezTo>
                    <a:pt x="174" y="813"/>
                    <a:pt x="167" y="812"/>
                    <a:pt x="166" y="809"/>
                  </a:cubicBezTo>
                  <a:cubicBezTo>
                    <a:pt x="150" y="771"/>
                    <a:pt x="121" y="738"/>
                    <a:pt x="127" y="689"/>
                  </a:cubicBezTo>
                  <a:cubicBezTo>
                    <a:pt x="121" y="694"/>
                    <a:pt x="116" y="697"/>
                    <a:pt x="117" y="698"/>
                  </a:cubicBezTo>
                  <a:cubicBezTo>
                    <a:pt x="124" y="717"/>
                    <a:pt x="109" y="723"/>
                    <a:pt x="97" y="729"/>
                  </a:cubicBezTo>
                  <a:cubicBezTo>
                    <a:pt x="70" y="742"/>
                    <a:pt x="42" y="755"/>
                    <a:pt x="15" y="768"/>
                  </a:cubicBezTo>
                  <a:cubicBezTo>
                    <a:pt x="9" y="760"/>
                    <a:pt x="5" y="755"/>
                    <a:pt x="0" y="750"/>
                  </a:cubicBezTo>
                  <a:cubicBezTo>
                    <a:pt x="25" y="739"/>
                    <a:pt x="50" y="729"/>
                    <a:pt x="74" y="716"/>
                  </a:cubicBezTo>
                  <a:cubicBezTo>
                    <a:pt x="184" y="656"/>
                    <a:pt x="233" y="519"/>
                    <a:pt x="186" y="403"/>
                  </a:cubicBezTo>
                  <a:cubicBezTo>
                    <a:pt x="175" y="375"/>
                    <a:pt x="156" y="351"/>
                    <a:pt x="144" y="324"/>
                  </a:cubicBezTo>
                  <a:cubicBezTo>
                    <a:pt x="101" y="235"/>
                    <a:pt x="105" y="108"/>
                    <a:pt x="154" y="26"/>
                  </a:cubicBezTo>
                  <a:cubicBezTo>
                    <a:pt x="160" y="40"/>
                    <a:pt x="167" y="50"/>
                    <a:pt x="168" y="61"/>
                  </a:cubicBezTo>
                  <a:cubicBezTo>
                    <a:pt x="178" y="134"/>
                    <a:pt x="204" y="172"/>
                    <a:pt x="271" y="184"/>
                  </a:cubicBezTo>
                  <a:cubicBezTo>
                    <a:pt x="322" y="194"/>
                    <a:pt x="371" y="163"/>
                    <a:pt x="380" y="119"/>
                  </a:cubicBezTo>
                  <a:cubicBezTo>
                    <a:pt x="385" y="92"/>
                    <a:pt x="365" y="46"/>
                    <a:pt x="342" y="34"/>
                  </a:cubicBezTo>
                  <a:cubicBezTo>
                    <a:pt x="315" y="21"/>
                    <a:pt x="274" y="28"/>
                    <a:pt x="252" y="48"/>
                  </a:cubicBezTo>
                  <a:cubicBezTo>
                    <a:pt x="235" y="65"/>
                    <a:pt x="235" y="87"/>
                    <a:pt x="233" y="108"/>
                  </a:cubicBezTo>
                  <a:cubicBezTo>
                    <a:pt x="233" y="110"/>
                    <a:pt x="235" y="112"/>
                    <a:pt x="236" y="113"/>
                  </a:cubicBezTo>
                  <a:cubicBezTo>
                    <a:pt x="248" y="129"/>
                    <a:pt x="284" y="140"/>
                    <a:pt x="302" y="133"/>
                  </a:cubicBezTo>
                  <a:cubicBezTo>
                    <a:pt x="316" y="127"/>
                    <a:pt x="323" y="117"/>
                    <a:pt x="322" y="102"/>
                  </a:cubicBezTo>
                  <a:cubicBezTo>
                    <a:pt x="320" y="87"/>
                    <a:pt x="311" y="85"/>
                    <a:pt x="298" y="85"/>
                  </a:cubicBezTo>
                  <a:cubicBezTo>
                    <a:pt x="290" y="85"/>
                    <a:pt x="283" y="76"/>
                    <a:pt x="274" y="71"/>
                  </a:cubicBezTo>
                  <a:cubicBezTo>
                    <a:pt x="277" y="68"/>
                    <a:pt x="279" y="65"/>
                    <a:pt x="281" y="65"/>
                  </a:cubicBezTo>
                  <a:cubicBezTo>
                    <a:pt x="305" y="58"/>
                    <a:pt x="337" y="78"/>
                    <a:pt x="343" y="103"/>
                  </a:cubicBezTo>
                  <a:cubicBezTo>
                    <a:pt x="350" y="128"/>
                    <a:pt x="332" y="153"/>
                    <a:pt x="304" y="158"/>
                  </a:cubicBezTo>
                  <a:cubicBezTo>
                    <a:pt x="268" y="163"/>
                    <a:pt x="219" y="131"/>
                    <a:pt x="212" y="96"/>
                  </a:cubicBezTo>
                  <a:cubicBezTo>
                    <a:pt x="205" y="59"/>
                    <a:pt x="233" y="16"/>
                    <a:pt x="273" y="8"/>
                  </a:cubicBezTo>
                  <a:cubicBezTo>
                    <a:pt x="307" y="0"/>
                    <a:pt x="338" y="7"/>
                    <a:pt x="363" y="33"/>
                  </a:cubicBezTo>
                  <a:cubicBezTo>
                    <a:pt x="384" y="57"/>
                    <a:pt x="408" y="81"/>
                    <a:pt x="403" y="116"/>
                  </a:cubicBezTo>
                  <a:cubicBezTo>
                    <a:pt x="401" y="135"/>
                    <a:pt x="395" y="155"/>
                    <a:pt x="384" y="169"/>
                  </a:cubicBezTo>
                  <a:cubicBezTo>
                    <a:pt x="348" y="217"/>
                    <a:pt x="258" y="217"/>
                    <a:pt x="223" y="185"/>
                  </a:cubicBezTo>
                  <a:cubicBezTo>
                    <a:pt x="177" y="142"/>
                    <a:pt x="175" y="144"/>
                    <a:pt x="146" y="77"/>
                  </a:cubicBezTo>
                  <a:cubicBezTo>
                    <a:pt x="145" y="78"/>
                    <a:pt x="143" y="79"/>
                    <a:pt x="143" y="79"/>
                  </a:cubicBezTo>
                  <a:cubicBezTo>
                    <a:pt x="152" y="100"/>
                    <a:pt x="145" y="120"/>
                    <a:pt x="141" y="141"/>
                  </a:cubicBezTo>
                  <a:cubicBezTo>
                    <a:pt x="133" y="192"/>
                    <a:pt x="137" y="241"/>
                    <a:pt x="152" y="291"/>
                  </a:cubicBezTo>
                  <a:cubicBezTo>
                    <a:pt x="187" y="409"/>
                    <a:pt x="267" y="477"/>
                    <a:pt x="382" y="510"/>
                  </a:cubicBezTo>
                  <a:cubicBezTo>
                    <a:pt x="398" y="515"/>
                    <a:pt x="415" y="519"/>
                    <a:pt x="433" y="521"/>
                  </a:cubicBezTo>
                  <a:cubicBezTo>
                    <a:pt x="413" y="502"/>
                    <a:pt x="400" y="483"/>
                    <a:pt x="418" y="457"/>
                  </a:cubicBezTo>
                  <a:cubicBezTo>
                    <a:pt x="434" y="433"/>
                    <a:pt x="461" y="420"/>
                    <a:pt x="488" y="425"/>
                  </a:cubicBezTo>
                  <a:cubicBezTo>
                    <a:pt x="498" y="398"/>
                    <a:pt x="518" y="381"/>
                    <a:pt x="547" y="376"/>
                  </a:cubicBezTo>
                  <a:cubicBezTo>
                    <a:pt x="575" y="370"/>
                    <a:pt x="596" y="383"/>
                    <a:pt x="611" y="406"/>
                  </a:cubicBezTo>
                  <a:cubicBezTo>
                    <a:pt x="616" y="413"/>
                    <a:pt x="618" y="423"/>
                    <a:pt x="616" y="432"/>
                  </a:cubicBezTo>
                  <a:cubicBezTo>
                    <a:pt x="613" y="450"/>
                    <a:pt x="608" y="469"/>
                    <a:pt x="602" y="487"/>
                  </a:cubicBezTo>
                  <a:cubicBezTo>
                    <a:pt x="600" y="494"/>
                    <a:pt x="593" y="500"/>
                    <a:pt x="589" y="506"/>
                  </a:cubicBezTo>
                  <a:cubicBezTo>
                    <a:pt x="589" y="506"/>
                    <a:pt x="589" y="506"/>
                    <a:pt x="589" y="506"/>
                  </a:cubicBezTo>
                  <a:cubicBezTo>
                    <a:pt x="584" y="503"/>
                    <a:pt x="579" y="500"/>
                    <a:pt x="575" y="497"/>
                  </a:cubicBezTo>
                  <a:cubicBezTo>
                    <a:pt x="541" y="476"/>
                    <a:pt x="529" y="481"/>
                    <a:pt x="512" y="516"/>
                  </a:cubicBezTo>
                  <a:cubicBezTo>
                    <a:pt x="505" y="530"/>
                    <a:pt x="502" y="556"/>
                    <a:pt x="472" y="544"/>
                  </a:cubicBezTo>
                  <a:cubicBezTo>
                    <a:pt x="494" y="554"/>
                    <a:pt x="498" y="570"/>
                    <a:pt x="492" y="589"/>
                  </a:cubicBezTo>
                  <a:cubicBezTo>
                    <a:pt x="489" y="598"/>
                    <a:pt x="489" y="613"/>
                    <a:pt x="471" y="609"/>
                  </a:cubicBezTo>
                  <a:cubicBezTo>
                    <a:pt x="482" y="615"/>
                    <a:pt x="492" y="620"/>
                    <a:pt x="502" y="624"/>
                  </a:cubicBezTo>
                  <a:cubicBezTo>
                    <a:pt x="512" y="628"/>
                    <a:pt x="523" y="631"/>
                    <a:pt x="533" y="6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0" name="Freeform 45"/>
            <p:cNvSpPr>
              <a:spLocks/>
            </p:cNvSpPr>
            <p:nvPr/>
          </p:nvSpPr>
          <p:spPr bwMode="auto">
            <a:xfrm>
              <a:off x="5877784" y="343725"/>
              <a:ext cx="1361061" cy="1230522"/>
            </a:xfrm>
            <a:custGeom>
              <a:avLst/>
              <a:gdLst>
                <a:gd name="T0" fmla="*/ 265 w 600"/>
                <a:gd name="T1" fmla="*/ 454 h 542"/>
                <a:gd name="T2" fmla="*/ 306 w 600"/>
                <a:gd name="T3" fmla="*/ 420 h 542"/>
                <a:gd name="T4" fmla="*/ 304 w 600"/>
                <a:gd name="T5" fmla="*/ 416 h 542"/>
                <a:gd name="T6" fmla="*/ 274 w 600"/>
                <a:gd name="T7" fmla="*/ 435 h 542"/>
                <a:gd name="T8" fmla="*/ 248 w 600"/>
                <a:gd name="T9" fmla="*/ 441 h 542"/>
                <a:gd name="T10" fmla="*/ 213 w 600"/>
                <a:gd name="T11" fmla="*/ 444 h 542"/>
                <a:gd name="T12" fmla="*/ 156 w 600"/>
                <a:gd name="T13" fmla="*/ 454 h 542"/>
                <a:gd name="T14" fmla="*/ 115 w 600"/>
                <a:gd name="T15" fmla="*/ 447 h 542"/>
                <a:gd name="T16" fmla="*/ 57 w 600"/>
                <a:gd name="T17" fmla="*/ 490 h 542"/>
                <a:gd name="T18" fmla="*/ 2 w 600"/>
                <a:gd name="T19" fmla="*/ 427 h 542"/>
                <a:gd name="T20" fmla="*/ 62 w 600"/>
                <a:gd name="T21" fmla="*/ 382 h 542"/>
                <a:gd name="T22" fmla="*/ 101 w 600"/>
                <a:gd name="T23" fmla="*/ 411 h 542"/>
                <a:gd name="T24" fmla="*/ 119 w 600"/>
                <a:gd name="T25" fmla="*/ 426 h 542"/>
                <a:gd name="T26" fmla="*/ 282 w 600"/>
                <a:gd name="T27" fmla="*/ 416 h 542"/>
                <a:gd name="T28" fmla="*/ 359 w 600"/>
                <a:gd name="T29" fmla="*/ 387 h 542"/>
                <a:gd name="T30" fmla="*/ 357 w 600"/>
                <a:gd name="T31" fmla="*/ 381 h 542"/>
                <a:gd name="T32" fmla="*/ 310 w 600"/>
                <a:gd name="T33" fmla="*/ 396 h 542"/>
                <a:gd name="T34" fmla="*/ 191 w 600"/>
                <a:gd name="T35" fmla="*/ 402 h 542"/>
                <a:gd name="T36" fmla="*/ 132 w 600"/>
                <a:gd name="T37" fmla="*/ 379 h 542"/>
                <a:gd name="T38" fmla="*/ 131 w 600"/>
                <a:gd name="T39" fmla="*/ 319 h 542"/>
                <a:gd name="T40" fmla="*/ 193 w 600"/>
                <a:gd name="T41" fmla="*/ 319 h 542"/>
                <a:gd name="T42" fmla="*/ 204 w 600"/>
                <a:gd name="T43" fmla="*/ 333 h 542"/>
                <a:gd name="T44" fmla="*/ 209 w 600"/>
                <a:gd name="T45" fmla="*/ 368 h 542"/>
                <a:gd name="T46" fmla="*/ 184 w 600"/>
                <a:gd name="T47" fmla="*/ 384 h 542"/>
                <a:gd name="T48" fmla="*/ 259 w 600"/>
                <a:gd name="T49" fmla="*/ 391 h 542"/>
                <a:gd name="T50" fmla="*/ 491 w 600"/>
                <a:gd name="T51" fmla="*/ 270 h 542"/>
                <a:gd name="T52" fmla="*/ 513 w 600"/>
                <a:gd name="T53" fmla="*/ 187 h 542"/>
                <a:gd name="T54" fmla="*/ 475 w 600"/>
                <a:gd name="T55" fmla="*/ 164 h 542"/>
                <a:gd name="T56" fmla="*/ 439 w 600"/>
                <a:gd name="T57" fmla="*/ 163 h 542"/>
                <a:gd name="T58" fmla="*/ 423 w 600"/>
                <a:gd name="T59" fmla="*/ 174 h 542"/>
                <a:gd name="T60" fmla="*/ 359 w 600"/>
                <a:gd name="T61" fmla="*/ 179 h 542"/>
                <a:gd name="T62" fmla="*/ 333 w 600"/>
                <a:gd name="T63" fmla="*/ 101 h 542"/>
                <a:gd name="T64" fmla="*/ 390 w 600"/>
                <a:gd name="T65" fmla="*/ 23 h 542"/>
                <a:gd name="T66" fmla="*/ 422 w 600"/>
                <a:gd name="T67" fmla="*/ 0 h 542"/>
                <a:gd name="T68" fmla="*/ 439 w 600"/>
                <a:gd name="T69" fmla="*/ 9 h 542"/>
                <a:gd name="T70" fmla="*/ 455 w 600"/>
                <a:gd name="T71" fmla="*/ 67 h 542"/>
                <a:gd name="T72" fmla="*/ 500 w 600"/>
                <a:gd name="T73" fmla="*/ 9 h 542"/>
                <a:gd name="T74" fmla="*/ 519 w 600"/>
                <a:gd name="T75" fmla="*/ 23 h 542"/>
                <a:gd name="T76" fmla="*/ 575 w 600"/>
                <a:gd name="T77" fmla="*/ 92 h 542"/>
                <a:gd name="T78" fmla="*/ 536 w 600"/>
                <a:gd name="T79" fmla="*/ 191 h 542"/>
                <a:gd name="T80" fmla="*/ 451 w 600"/>
                <a:gd name="T81" fmla="*/ 350 h 542"/>
                <a:gd name="T82" fmla="*/ 401 w 600"/>
                <a:gd name="T83" fmla="*/ 378 h 542"/>
                <a:gd name="T84" fmla="*/ 360 w 600"/>
                <a:gd name="T85" fmla="*/ 405 h 542"/>
                <a:gd name="T86" fmla="*/ 299 w 600"/>
                <a:gd name="T87" fmla="*/ 456 h 542"/>
                <a:gd name="T88" fmla="*/ 289 w 600"/>
                <a:gd name="T89" fmla="*/ 487 h 542"/>
                <a:gd name="T90" fmla="*/ 272 w 600"/>
                <a:gd name="T91" fmla="*/ 530 h 542"/>
                <a:gd name="T92" fmla="*/ 223 w 600"/>
                <a:gd name="T93" fmla="*/ 532 h 542"/>
                <a:gd name="T94" fmla="*/ 238 w 600"/>
                <a:gd name="T95" fmla="*/ 528 h 542"/>
                <a:gd name="T96" fmla="*/ 198 w 600"/>
                <a:gd name="T97" fmla="*/ 503 h 542"/>
                <a:gd name="T98" fmla="*/ 210 w 600"/>
                <a:gd name="T99" fmla="*/ 458 h 542"/>
                <a:gd name="T100" fmla="*/ 265 w 600"/>
                <a:gd name="T101" fmla="*/ 45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00" h="542">
                  <a:moveTo>
                    <a:pt x="265" y="454"/>
                  </a:moveTo>
                  <a:cubicBezTo>
                    <a:pt x="279" y="443"/>
                    <a:pt x="293" y="431"/>
                    <a:pt x="306" y="420"/>
                  </a:cubicBezTo>
                  <a:cubicBezTo>
                    <a:pt x="306" y="419"/>
                    <a:pt x="305" y="417"/>
                    <a:pt x="304" y="416"/>
                  </a:cubicBezTo>
                  <a:cubicBezTo>
                    <a:pt x="294" y="422"/>
                    <a:pt x="283" y="427"/>
                    <a:pt x="274" y="435"/>
                  </a:cubicBezTo>
                  <a:cubicBezTo>
                    <a:pt x="266" y="442"/>
                    <a:pt x="260" y="445"/>
                    <a:pt x="248" y="441"/>
                  </a:cubicBezTo>
                  <a:cubicBezTo>
                    <a:pt x="238" y="438"/>
                    <a:pt x="220" y="437"/>
                    <a:pt x="213" y="444"/>
                  </a:cubicBezTo>
                  <a:cubicBezTo>
                    <a:pt x="195" y="460"/>
                    <a:pt x="176" y="456"/>
                    <a:pt x="156" y="454"/>
                  </a:cubicBezTo>
                  <a:cubicBezTo>
                    <a:pt x="143" y="452"/>
                    <a:pt x="129" y="449"/>
                    <a:pt x="115" y="447"/>
                  </a:cubicBezTo>
                  <a:cubicBezTo>
                    <a:pt x="105" y="474"/>
                    <a:pt x="88" y="491"/>
                    <a:pt x="57" y="490"/>
                  </a:cubicBezTo>
                  <a:cubicBezTo>
                    <a:pt x="27" y="488"/>
                    <a:pt x="0" y="457"/>
                    <a:pt x="2" y="427"/>
                  </a:cubicBezTo>
                  <a:cubicBezTo>
                    <a:pt x="5" y="399"/>
                    <a:pt x="31" y="379"/>
                    <a:pt x="62" y="382"/>
                  </a:cubicBezTo>
                  <a:cubicBezTo>
                    <a:pt x="81" y="384"/>
                    <a:pt x="91" y="397"/>
                    <a:pt x="101" y="411"/>
                  </a:cubicBezTo>
                  <a:cubicBezTo>
                    <a:pt x="105" y="417"/>
                    <a:pt x="112" y="424"/>
                    <a:pt x="119" y="426"/>
                  </a:cubicBezTo>
                  <a:cubicBezTo>
                    <a:pt x="174" y="444"/>
                    <a:pt x="228" y="433"/>
                    <a:pt x="282" y="416"/>
                  </a:cubicBezTo>
                  <a:cubicBezTo>
                    <a:pt x="308" y="408"/>
                    <a:pt x="333" y="397"/>
                    <a:pt x="359" y="387"/>
                  </a:cubicBezTo>
                  <a:cubicBezTo>
                    <a:pt x="359" y="385"/>
                    <a:pt x="358" y="383"/>
                    <a:pt x="357" y="381"/>
                  </a:cubicBezTo>
                  <a:cubicBezTo>
                    <a:pt x="341" y="386"/>
                    <a:pt x="324" y="388"/>
                    <a:pt x="310" y="396"/>
                  </a:cubicBezTo>
                  <a:cubicBezTo>
                    <a:pt x="271" y="418"/>
                    <a:pt x="231" y="412"/>
                    <a:pt x="191" y="402"/>
                  </a:cubicBezTo>
                  <a:cubicBezTo>
                    <a:pt x="171" y="397"/>
                    <a:pt x="149" y="397"/>
                    <a:pt x="132" y="379"/>
                  </a:cubicBezTo>
                  <a:cubicBezTo>
                    <a:pt x="115" y="360"/>
                    <a:pt x="113" y="337"/>
                    <a:pt x="131" y="319"/>
                  </a:cubicBezTo>
                  <a:cubicBezTo>
                    <a:pt x="149" y="300"/>
                    <a:pt x="176" y="301"/>
                    <a:pt x="193" y="319"/>
                  </a:cubicBezTo>
                  <a:cubicBezTo>
                    <a:pt x="197" y="324"/>
                    <a:pt x="202" y="328"/>
                    <a:pt x="204" y="333"/>
                  </a:cubicBezTo>
                  <a:cubicBezTo>
                    <a:pt x="207" y="344"/>
                    <a:pt x="210" y="357"/>
                    <a:pt x="209" y="368"/>
                  </a:cubicBezTo>
                  <a:cubicBezTo>
                    <a:pt x="208" y="373"/>
                    <a:pt x="196" y="377"/>
                    <a:pt x="184" y="384"/>
                  </a:cubicBezTo>
                  <a:cubicBezTo>
                    <a:pt x="211" y="386"/>
                    <a:pt x="235" y="392"/>
                    <a:pt x="259" y="391"/>
                  </a:cubicBezTo>
                  <a:cubicBezTo>
                    <a:pt x="354" y="386"/>
                    <a:pt x="438" y="357"/>
                    <a:pt x="491" y="270"/>
                  </a:cubicBezTo>
                  <a:cubicBezTo>
                    <a:pt x="507" y="242"/>
                    <a:pt x="516" y="213"/>
                    <a:pt x="513" y="187"/>
                  </a:cubicBezTo>
                  <a:cubicBezTo>
                    <a:pt x="498" y="177"/>
                    <a:pt x="485" y="172"/>
                    <a:pt x="475" y="164"/>
                  </a:cubicBezTo>
                  <a:cubicBezTo>
                    <a:pt x="462" y="154"/>
                    <a:pt x="452" y="149"/>
                    <a:pt x="439" y="163"/>
                  </a:cubicBezTo>
                  <a:cubicBezTo>
                    <a:pt x="435" y="168"/>
                    <a:pt x="429" y="171"/>
                    <a:pt x="423" y="174"/>
                  </a:cubicBezTo>
                  <a:cubicBezTo>
                    <a:pt x="402" y="185"/>
                    <a:pt x="380" y="194"/>
                    <a:pt x="359" y="179"/>
                  </a:cubicBezTo>
                  <a:cubicBezTo>
                    <a:pt x="329" y="158"/>
                    <a:pt x="322" y="134"/>
                    <a:pt x="333" y="101"/>
                  </a:cubicBezTo>
                  <a:cubicBezTo>
                    <a:pt x="343" y="68"/>
                    <a:pt x="364" y="44"/>
                    <a:pt x="390" y="23"/>
                  </a:cubicBezTo>
                  <a:cubicBezTo>
                    <a:pt x="401" y="15"/>
                    <a:pt x="413" y="7"/>
                    <a:pt x="422" y="0"/>
                  </a:cubicBezTo>
                  <a:cubicBezTo>
                    <a:pt x="428" y="4"/>
                    <a:pt x="432" y="6"/>
                    <a:pt x="439" y="9"/>
                  </a:cubicBezTo>
                  <a:cubicBezTo>
                    <a:pt x="429" y="30"/>
                    <a:pt x="437" y="48"/>
                    <a:pt x="455" y="67"/>
                  </a:cubicBezTo>
                  <a:cubicBezTo>
                    <a:pt x="472" y="50"/>
                    <a:pt x="499" y="43"/>
                    <a:pt x="500" y="9"/>
                  </a:cubicBezTo>
                  <a:cubicBezTo>
                    <a:pt x="508" y="14"/>
                    <a:pt x="514" y="18"/>
                    <a:pt x="519" y="23"/>
                  </a:cubicBezTo>
                  <a:cubicBezTo>
                    <a:pt x="538" y="45"/>
                    <a:pt x="559" y="67"/>
                    <a:pt x="575" y="92"/>
                  </a:cubicBezTo>
                  <a:cubicBezTo>
                    <a:pt x="600" y="133"/>
                    <a:pt x="582" y="176"/>
                    <a:pt x="536" y="191"/>
                  </a:cubicBezTo>
                  <a:cubicBezTo>
                    <a:pt x="537" y="259"/>
                    <a:pt x="501" y="309"/>
                    <a:pt x="451" y="350"/>
                  </a:cubicBezTo>
                  <a:cubicBezTo>
                    <a:pt x="437" y="362"/>
                    <a:pt x="417" y="368"/>
                    <a:pt x="401" y="378"/>
                  </a:cubicBezTo>
                  <a:cubicBezTo>
                    <a:pt x="387" y="386"/>
                    <a:pt x="372" y="394"/>
                    <a:pt x="360" y="405"/>
                  </a:cubicBezTo>
                  <a:cubicBezTo>
                    <a:pt x="339" y="421"/>
                    <a:pt x="320" y="439"/>
                    <a:pt x="299" y="456"/>
                  </a:cubicBezTo>
                  <a:cubicBezTo>
                    <a:pt x="290" y="465"/>
                    <a:pt x="283" y="472"/>
                    <a:pt x="289" y="487"/>
                  </a:cubicBezTo>
                  <a:cubicBezTo>
                    <a:pt x="295" y="504"/>
                    <a:pt x="287" y="520"/>
                    <a:pt x="272" y="530"/>
                  </a:cubicBezTo>
                  <a:cubicBezTo>
                    <a:pt x="258" y="541"/>
                    <a:pt x="242" y="542"/>
                    <a:pt x="223" y="532"/>
                  </a:cubicBezTo>
                  <a:cubicBezTo>
                    <a:pt x="230" y="530"/>
                    <a:pt x="235" y="529"/>
                    <a:pt x="238" y="528"/>
                  </a:cubicBezTo>
                  <a:cubicBezTo>
                    <a:pt x="219" y="529"/>
                    <a:pt x="205" y="521"/>
                    <a:pt x="198" y="503"/>
                  </a:cubicBezTo>
                  <a:cubicBezTo>
                    <a:pt x="191" y="485"/>
                    <a:pt x="197" y="470"/>
                    <a:pt x="210" y="458"/>
                  </a:cubicBezTo>
                  <a:cubicBezTo>
                    <a:pt x="226" y="444"/>
                    <a:pt x="242" y="443"/>
                    <a:pt x="265" y="45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1" name="Freeform 46"/>
            <p:cNvSpPr>
              <a:spLocks/>
            </p:cNvSpPr>
            <p:nvPr/>
          </p:nvSpPr>
          <p:spPr bwMode="auto">
            <a:xfrm>
              <a:off x="8832187" y="719024"/>
              <a:ext cx="1116300" cy="805311"/>
            </a:xfrm>
            <a:custGeom>
              <a:avLst/>
              <a:gdLst>
                <a:gd name="T0" fmla="*/ 217 w 492"/>
                <a:gd name="T1" fmla="*/ 289 h 355"/>
                <a:gd name="T2" fmla="*/ 173 w 492"/>
                <a:gd name="T3" fmla="*/ 276 h 355"/>
                <a:gd name="T4" fmla="*/ 112 w 492"/>
                <a:gd name="T5" fmla="*/ 262 h 355"/>
                <a:gd name="T6" fmla="*/ 29 w 492"/>
                <a:gd name="T7" fmla="*/ 187 h 355"/>
                <a:gd name="T8" fmla="*/ 21 w 492"/>
                <a:gd name="T9" fmla="*/ 31 h 355"/>
                <a:gd name="T10" fmla="*/ 55 w 492"/>
                <a:gd name="T11" fmla="*/ 65 h 355"/>
                <a:gd name="T12" fmla="*/ 47 w 492"/>
                <a:gd name="T13" fmla="*/ 0 h 355"/>
                <a:gd name="T14" fmla="*/ 142 w 492"/>
                <a:gd name="T15" fmla="*/ 50 h 355"/>
                <a:gd name="T16" fmla="*/ 142 w 492"/>
                <a:gd name="T17" fmla="*/ 49 h 355"/>
                <a:gd name="T18" fmla="*/ 150 w 492"/>
                <a:gd name="T19" fmla="*/ 65 h 355"/>
                <a:gd name="T20" fmla="*/ 161 w 492"/>
                <a:gd name="T21" fmla="*/ 114 h 355"/>
                <a:gd name="T22" fmla="*/ 117 w 492"/>
                <a:gd name="T23" fmla="*/ 145 h 355"/>
                <a:gd name="T24" fmla="*/ 87 w 492"/>
                <a:gd name="T25" fmla="*/ 160 h 355"/>
                <a:gd name="T26" fmla="*/ 45 w 492"/>
                <a:gd name="T27" fmla="*/ 184 h 355"/>
                <a:gd name="T28" fmla="*/ 55 w 492"/>
                <a:gd name="T29" fmla="*/ 207 h 355"/>
                <a:gd name="T30" fmla="*/ 184 w 492"/>
                <a:gd name="T31" fmla="*/ 262 h 355"/>
                <a:gd name="T32" fmla="*/ 326 w 492"/>
                <a:gd name="T33" fmla="*/ 219 h 355"/>
                <a:gd name="T34" fmla="*/ 305 w 492"/>
                <a:gd name="T35" fmla="*/ 190 h 355"/>
                <a:gd name="T36" fmla="*/ 314 w 492"/>
                <a:gd name="T37" fmla="*/ 164 h 355"/>
                <a:gd name="T38" fmla="*/ 347 w 492"/>
                <a:gd name="T39" fmla="*/ 154 h 355"/>
                <a:gd name="T40" fmla="*/ 377 w 492"/>
                <a:gd name="T41" fmla="*/ 188 h 355"/>
                <a:gd name="T42" fmla="*/ 363 w 492"/>
                <a:gd name="T43" fmla="*/ 222 h 355"/>
                <a:gd name="T44" fmla="*/ 249 w 492"/>
                <a:gd name="T45" fmla="*/ 262 h 355"/>
                <a:gd name="T46" fmla="*/ 218 w 492"/>
                <a:gd name="T47" fmla="*/ 269 h 355"/>
                <a:gd name="T48" fmla="*/ 280 w 492"/>
                <a:gd name="T49" fmla="*/ 269 h 355"/>
                <a:gd name="T50" fmla="*/ 386 w 492"/>
                <a:gd name="T51" fmla="*/ 232 h 355"/>
                <a:gd name="T52" fmla="*/ 399 w 492"/>
                <a:gd name="T53" fmla="*/ 214 h 355"/>
                <a:gd name="T54" fmla="*/ 430 w 492"/>
                <a:gd name="T55" fmla="*/ 176 h 355"/>
                <a:gd name="T56" fmla="*/ 476 w 492"/>
                <a:gd name="T57" fmla="*/ 194 h 355"/>
                <a:gd name="T58" fmla="*/ 483 w 492"/>
                <a:gd name="T59" fmla="*/ 241 h 355"/>
                <a:gd name="T60" fmla="*/ 438 w 492"/>
                <a:gd name="T61" fmla="*/ 259 h 355"/>
                <a:gd name="T62" fmla="*/ 413 w 492"/>
                <a:gd name="T63" fmla="*/ 243 h 355"/>
                <a:gd name="T64" fmla="*/ 368 w 492"/>
                <a:gd name="T65" fmla="*/ 268 h 355"/>
                <a:gd name="T66" fmla="*/ 331 w 492"/>
                <a:gd name="T67" fmla="*/ 270 h 355"/>
                <a:gd name="T68" fmla="*/ 288 w 492"/>
                <a:gd name="T69" fmla="*/ 292 h 355"/>
                <a:gd name="T70" fmla="*/ 303 w 492"/>
                <a:gd name="T71" fmla="*/ 286 h 355"/>
                <a:gd name="T72" fmla="*/ 338 w 492"/>
                <a:gd name="T73" fmla="*/ 280 h 355"/>
                <a:gd name="T74" fmla="*/ 359 w 492"/>
                <a:gd name="T75" fmla="*/ 303 h 355"/>
                <a:gd name="T76" fmla="*/ 360 w 492"/>
                <a:gd name="T77" fmla="*/ 301 h 355"/>
                <a:gd name="T78" fmla="*/ 366 w 492"/>
                <a:gd name="T79" fmla="*/ 302 h 355"/>
                <a:gd name="T80" fmla="*/ 361 w 492"/>
                <a:gd name="T81" fmla="*/ 335 h 355"/>
                <a:gd name="T82" fmla="*/ 325 w 492"/>
                <a:gd name="T83" fmla="*/ 348 h 355"/>
                <a:gd name="T84" fmla="*/ 290 w 492"/>
                <a:gd name="T85" fmla="*/ 305 h 355"/>
                <a:gd name="T86" fmla="*/ 216 w 492"/>
                <a:gd name="T87" fmla="*/ 289 h 355"/>
                <a:gd name="T88" fmla="*/ 217 w 492"/>
                <a:gd name="T89" fmla="*/ 28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2" h="355">
                  <a:moveTo>
                    <a:pt x="217" y="289"/>
                  </a:moveTo>
                  <a:cubicBezTo>
                    <a:pt x="202" y="284"/>
                    <a:pt x="187" y="275"/>
                    <a:pt x="173" y="276"/>
                  </a:cubicBezTo>
                  <a:cubicBezTo>
                    <a:pt x="150" y="277"/>
                    <a:pt x="130" y="273"/>
                    <a:pt x="112" y="262"/>
                  </a:cubicBezTo>
                  <a:cubicBezTo>
                    <a:pt x="80" y="242"/>
                    <a:pt x="45" y="224"/>
                    <a:pt x="29" y="187"/>
                  </a:cubicBezTo>
                  <a:cubicBezTo>
                    <a:pt x="7" y="135"/>
                    <a:pt x="0" y="82"/>
                    <a:pt x="21" y="31"/>
                  </a:cubicBezTo>
                  <a:cubicBezTo>
                    <a:pt x="31" y="41"/>
                    <a:pt x="42" y="52"/>
                    <a:pt x="55" y="65"/>
                  </a:cubicBezTo>
                  <a:cubicBezTo>
                    <a:pt x="73" y="40"/>
                    <a:pt x="58" y="22"/>
                    <a:pt x="47" y="0"/>
                  </a:cubicBezTo>
                  <a:cubicBezTo>
                    <a:pt x="82" y="18"/>
                    <a:pt x="112" y="34"/>
                    <a:pt x="142" y="50"/>
                  </a:cubicBezTo>
                  <a:cubicBezTo>
                    <a:pt x="142" y="50"/>
                    <a:pt x="142" y="49"/>
                    <a:pt x="142" y="49"/>
                  </a:cubicBezTo>
                  <a:cubicBezTo>
                    <a:pt x="144" y="55"/>
                    <a:pt x="146" y="61"/>
                    <a:pt x="150" y="65"/>
                  </a:cubicBezTo>
                  <a:cubicBezTo>
                    <a:pt x="164" y="79"/>
                    <a:pt x="168" y="96"/>
                    <a:pt x="161" y="114"/>
                  </a:cubicBezTo>
                  <a:cubicBezTo>
                    <a:pt x="153" y="133"/>
                    <a:pt x="138" y="145"/>
                    <a:pt x="117" y="145"/>
                  </a:cubicBezTo>
                  <a:cubicBezTo>
                    <a:pt x="104" y="145"/>
                    <a:pt x="97" y="150"/>
                    <a:pt x="87" y="160"/>
                  </a:cubicBezTo>
                  <a:cubicBezTo>
                    <a:pt x="78" y="170"/>
                    <a:pt x="63" y="174"/>
                    <a:pt x="45" y="184"/>
                  </a:cubicBezTo>
                  <a:cubicBezTo>
                    <a:pt x="47" y="188"/>
                    <a:pt x="49" y="200"/>
                    <a:pt x="55" y="207"/>
                  </a:cubicBezTo>
                  <a:cubicBezTo>
                    <a:pt x="91" y="242"/>
                    <a:pt x="133" y="262"/>
                    <a:pt x="184" y="262"/>
                  </a:cubicBezTo>
                  <a:cubicBezTo>
                    <a:pt x="236" y="262"/>
                    <a:pt x="285" y="250"/>
                    <a:pt x="326" y="219"/>
                  </a:cubicBezTo>
                  <a:cubicBezTo>
                    <a:pt x="318" y="209"/>
                    <a:pt x="308" y="200"/>
                    <a:pt x="305" y="190"/>
                  </a:cubicBezTo>
                  <a:cubicBezTo>
                    <a:pt x="302" y="183"/>
                    <a:pt x="307" y="169"/>
                    <a:pt x="314" y="164"/>
                  </a:cubicBezTo>
                  <a:cubicBezTo>
                    <a:pt x="322" y="157"/>
                    <a:pt x="339" y="150"/>
                    <a:pt x="347" y="154"/>
                  </a:cubicBezTo>
                  <a:cubicBezTo>
                    <a:pt x="359" y="161"/>
                    <a:pt x="371" y="174"/>
                    <a:pt x="377" y="188"/>
                  </a:cubicBezTo>
                  <a:cubicBezTo>
                    <a:pt x="383" y="200"/>
                    <a:pt x="375" y="213"/>
                    <a:pt x="363" y="222"/>
                  </a:cubicBezTo>
                  <a:cubicBezTo>
                    <a:pt x="329" y="246"/>
                    <a:pt x="293" y="267"/>
                    <a:pt x="249" y="262"/>
                  </a:cubicBezTo>
                  <a:cubicBezTo>
                    <a:pt x="239" y="261"/>
                    <a:pt x="228" y="265"/>
                    <a:pt x="218" y="269"/>
                  </a:cubicBezTo>
                  <a:cubicBezTo>
                    <a:pt x="239" y="269"/>
                    <a:pt x="260" y="271"/>
                    <a:pt x="280" y="269"/>
                  </a:cubicBezTo>
                  <a:cubicBezTo>
                    <a:pt x="318" y="265"/>
                    <a:pt x="355" y="256"/>
                    <a:pt x="386" y="232"/>
                  </a:cubicBezTo>
                  <a:cubicBezTo>
                    <a:pt x="392" y="228"/>
                    <a:pt x="399" y="220"/>
                    <a:pt x="399" y="214"/>
                  </a:cubicBezTo>
                  <a:cubicBezTo>
                    <a:pt x="401" y="194"/>
                    <a:pt x="412" y="182"/>
                    <a:pt x="430" y="176"/>
                  </a:cubicBezTo>
                  <a:cubicBezTo>
                    <a:pt x="450" y="168"/>
                    <a:pt x="463" y="180"/>
                    <a:pt x="476" y="194"/>
                  </a:cubicBezTo>
                  <a:cubicBezTo>
                    <a:pt x="490" y="209"/>
                    <a:pt x="492" y="225"/>
                    <a:pt x="483" y="241"/>
                  </a:cubicBezTo>
                  <a:cubicBezTo>
                    <a:pt x="475" y="257"/>
                    <a:pt x="455" y="265"/>
                    <a:pt x="438" y="259"/>
                  </a:cubicBezTo>
                  <a:cubicBezTo>
                    <a:pt x="429" y="256"/>
                    <a:pt x="421" y="248"/>
                    <a:pt x="413" y="243"/>
                  </a:cubicBezTo>
                  <a:cubicBezTo>
                    <a:pt x="398" y="251"/>
                    <a:pt x="383" y="260"/>
                    <a:pt x="368" y="268"/>
                  </a:cubicBezTo>
                  <a:cubicBezTo>
                    <a:pt x="356" y="274"/>
                    <a:pt x="346" y="277"/>
                    <a:pt x="331" y="270"/>
                  </a:cubicBezTo>
                  <a:cubicBezTo>
                    <a:pt x="316" y="264"/>
                    <a:pt x="297" y="270"/>
                    <a:pt x="288" y="292"/>
                  </a:cubicBezTo>
                  <a:cubicBezTo>
                    <a:pt x="293" y="290"/>
                    <a:pt x="298" y="287"/>
                    <a:pt x="303" y="286"/>
                  </a:cubicBezTo>
                  <a:cubicBezTo>
                    <a:pt x="314" y="283"/>
                    <a:pt x="327" y="277"/>
                    <a:pt x="338" y="280"/>
                  </a:cubicBezTo>
                  <a:cubicBezTo>
                    <a:pt x="347" y="282"/>
                    <a:pt x="353" y="295"/>
                    <a:pt x="359" y="303"/>
                  </a:cubicBezTo>
                  <a:cubicBezTo>
                    <a:pt x="358" y="305"/>
                    <a:pt x="359" y="303"/>
                    <a:pt x="360" y="301"/>
                  </a:cubicBezTo>
                  <a:cubicBezTo>
                    <a:pt x="362" y="301"/>
                    <a:pt x="364" y="301"/>
                    <a:pt x="366" y="302"/>
                  </a:cubicBezTo>
                  <a:cubicBezTo>
                    <a:pt x="365" y="313"/>
                    <a:pt x="365" y="325"/>
                    <a:pt x="361" y="335"/>
                  </a:cubicBezTo>
                  <a:cubicBezTo>
                    <a:pt x="354" y="349"/>
                    <a:pt x="338" y="355"/>
                    <a:pt x="325" y="348"/>
                  </a:cubicBezTo>
                  <a:cubicBezTo>
                    <a:pt x="306" y="339"/>
                    <a:pt x="288" y="327"/>
                    <a:pt x="290" y="305"/>
                  </a:cubicBezTo>
                  <a:cubicBezTo>
                    <a:pt x="264" y="300"/>
                    <a:pt x="240" y="294"/>
                    <a:pt x="216" y="289"/>
                  </a:cubicBezTo>
                  <a:cubicBezTo>
                    <a:pt x="216" y="289"/>
                    <a:pt x="217" y="289"/>
                    <a:pt x="217" y="28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2" name="Freeform 47"/>
            <p:cNvSpPr>
              <a:spLocks/>
            </p:cNvSpPr>
            <p:nvPr/>
          </p:nvSpPr>
          <p:spPr bwMode="auto">
            <a:xfrm>
              <a:off x="8454969" y="1281494"/>
              <a:ext cx="573987" cy="733322"/>
            </a:xfrm>
            <a:custGeom>
              <a:avLst/>
              <a:gdLst>
                <a:gd name="T0" fmla="*/ 28 w 253"/>
                <a:gd name="T1" fmla="*/ 158 h 323"/>
                <a:gd name="T2" fmla="*/ 58 w 253"/>
                <a:gd name="T3" fmla="*/ 201 h 323"/>
                <a:gd name="T4" fmla="*/ 60 w 253"/>
                <a:gd name="T5" fmla="*/ 132 h 323"/>
                <a:gd name="T6" fmla="*/ 127 w 253"/>
                <a:gd name="T7" fmla="*/ 183 h 323"/>
                <a:gd name="T8" fmla="*/ 129 w 253"/>
                <a:gd name="T9" fmla="*/ 181 h 323"/>
                <a:gd name="T10" fmla="*/ 78 w 253"/>
                <a:gd name="T11" fmla="*/ 121 h 323"/>
                <a:gd name="T12" fmla="*/ 134 w 253"/>
                <a:gd name="T13" fmla="*/ 112 h 323"/>
                <a:gd name="T14" fmla="*/ 134 w 253"/>
                <a:gd name="T15" fmla="*/ 103 h 323"/>
                <a:gd name="T16" fmla="*/ 111 w 253"/>
                <a:gd name="T17" fmla="*/ 93 h 323"/>
                <a:gd name="T18" fmla="*/ 91 w 253"/>
                <a:gd name="T19" fmla="*/ 80 h 323"/>
                <a:gd name="T20" fmla="*/ 147 w 253"/>
                <a:gd name="T21" fmla="*/ 28 h 323"/>
                <a:gd name="T22" fmla="*/ 191 w 253"/>
                <a:gd name="T23" fmla="*/ 8 h 323"/>
                <a:gd name="T24" fmla="*/ 213 w 253"/>
                <a:gd name="T25" fmla="*/ 67 h 323"/>
                <a:gd name="T26" fmla="*/ 236 w 253"/>
                <a:gd name="T27" fmla="*/ 92 h 323"/>
                <a:gd name="T28" fmla="*/ 234 w 253"/>
                <a:gd name="T29" fmla="*/ 142 h 323"/>
                <a:gd name="T30" fmla="*/ 224 w 253"/>
                <a:gd name="T31" fmla="*/ 173 h 323"/>
                <a:gd name="T32" fmla="*/ 174 w 253"/>
                <a:gd name="T33" fmla="*/ 213 h 323"/>
                <a:gd name="T34" fmla="*/ 155 w 253"/>
                <a:gd name="T35" fmla="*/ 205 h 323"/>
                <a:gd name="T36" fmla="*/ 161 w 253"/>
                <a:gd name="T37" fmla="*/ 225 h 323"/>
                <a:gd name="T38" fmla="*/ 108 w 253"/>
                <a:gd name="T39" fmla="*/ 290 h 323"/>
                <a:gd name="T40" fmla="*/ 72 w 253"/>
                <a:gd name="T41" fmla="*/ 301 h 323"/>
                <a:gd name="T42" fmla="*/ 2 w 253"/>
                <a:gd name="T43" fmla="*/ 268 h 323"/>
                <a:gd name="T44" fmla="*/ 8 w 253"/>
                <a:gd name="T45" fmla="*/ 213 h 323"/>
                <a:gd name="T46" fmla="*/ 28 w 253"/>
                <a:gd name="T47" fmla="*/ 15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3" h="323">
                  <a:moveTo>
                    <a:pt x="28" y="158"/>
                  </a:moveTo>
                  <a:cubicBezTo>
                    <a:pt x="38" y="172"/>
                    <a:pt x="47" y="185"/>
                    <a:pt x="58" y="201"/>
                  </a:cubicBezTo>
                  <a:cubicBezTo>
                    <a:pt x="79" y="178"/>
                    <a:pt x="73" y="158"/>
                    <a:pt x="60" y="132"/>
                  </a:cubicBezTo>
                  <a:cubicBezTo>
                    <a:pt x="86" y="152"/>
                    <a:pt x="107" y="167"/>
                    <a:pt x="127" y="183"/>
                  </a:cubicBezTo>
                  <a:cubicBezTo>
                    <a:pt x="128" y="182"/>
                    <a:pt x="129" y="182"/>
                    <a:pt x="129" y="181"/>
                  </a:cubicBezTo>
                  <a:cubicBezTo>
                    <a:pt x="112" y="162"/>
                    <a:pt x="96" y="142"/>
                    <a:pt x="78" y="121"/>
                  </a:cubicBezTo>
                  <a:cubicBezTo>
                    <a:pt x="99" y="118"/>
                    <a:pt x="116" y="115"/>
                    <a:pt x="134" y="112"/>
                  </a:cubicBezTo>
                  <a:cubicBezTo>
                    <a:pt x="134" y="109"/>
                    <a:pt x="134" y="106"/>
                    <a:pt x="134" y="103"/>
                  </a:cubicBezTo>
                  <a:cubicBezTo>
                    <a:pt x="127" y="99"/>
                    <a:pt x="118" y="97"/>
                    <a:pt x="111" y="93"/>
                  </a:cubicBezTo>
                  <a:cubicBezTo>
                    <a:pt x="104" y="89"/>
                    <a:pt x="97" y="84"/>
                    <a:pt x="91" y="80"/>
                  </a:cubicBezTo>
                  <a:cubicBezTo>
                    <a:pt x="111" y="61"/>
                    <a:pt x="129" y="45"/>
                    <a:pt x="147" y="28"/>
                  </a:cubicBezTo>
                  <a:cubicBezTo>
                    <a:pt x="160" y="17"/>
                    <a:pt x="171" y="0"/>
                    <a:pt x="191" y="8"/>
                  </a:cubicBezTo>
                  <a:cubicBezTo>
                    <a:pt x="213" y="17"/>
                    <a:pt x="221" y="41"/>
                    <a:pt x="213" y="67"/>
                  </a:cubicBezTo>
                  <a:cubicBezTo>
                    <a:pt x="221" y="76"/>
                    <a:pt x="228" y="84"/>
                    <a:pt x="236" y="92"/>
                  </a:cubicBezTo>
                  <a:cubicBezTo>
                    <a:pt x="252" y="111"/>
                    <a:pt x="253" y="126"/>
                    <a:pt x="234" y="142"/>
                  </a:cubicBezTo>
                  <a:cubicBezTo>
                    <a:pt x="223" y="151"/>
                    <a:pt x="221" y="158"/>
                    <a:pt x="224" y="173"/>
                  </a:cubicBezTo>
                  <a:cubicBezTo>
                    <a:pt x="230" y="203"/>
                    <a:pt x="202" y="224"/>
                    <a:pt x="174" y="213"/>
                  </a:cubicBezTo>
                  <a:cubicBezTo>
                    <a:pt x="168" y="211"/>
                    <a:pt x="163" y="208"/>
                    <a:pt x="155" y="205"/>
                  </a:cubicBezTo>
                  <a:cubicBezTo>
                    <a:pt x="157" y="213"/>
                    <a:pt x="159" y="219"/>
                    <a:pt x="161" y="225"/>
                  </a:cubicBezTo>
                  <a:cubicBezTo>
                    <a:pt x="171" y="263"/>
                    <a:pt x="147" y="293"/>
                    <a:pt x="108" y="290"/>
                  </a:cubicBezTo>
                  <a:cubicBezTo>
                    <a:pt x="94" y="289"/>
                    <a:pt x="84" y="291"/>
                    <a:pt x="72" y="301"/>
                  </a:cubicBezTo>
                  <a:cubicBezTo>
                    <a:pt x="47" y="323"/>
                    <a:pt x="7" y="304"/>
                    <a:pt x="2" y="268"/>
                  </a:cubicBezTo>
                  <a:cubicBezTo>
                    <a:pt x="0" y="250"/>
                    <a:pt x="4" y="230"/>
                    <a:pt x="8" y="213"/>
                  </a:cubicBezTo>
                  <a:cubicBezTo>
                    <a:pt x="13" y="194"/>
                    <a:pt x="22" y="175"/>
                    <a:pt x="28" y="15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3" name="Freeform 49"/>
            <p:cNvSpPr>
              <a:spLocks/>
            </p:cNvSpPr>
            <p:nvPr/>
          </p:nvSpPr>
          <p:spPr bwMode="auto">
            <a:xfrm>
              <a:off x="6628382" y="1151914"/>
              <a:ext cx="470325" cy="741960"/>
            </a:xfrm>
            <a:custGeom>
              <a:avLst/>
              <a:gdLst>
                <a:gd name="T0" fmla="*/ 111 w 207"/>
                <a:gd name="T1" fmla="*/ 327 h 327"/>
                <a:gd name="T2" fmla="*/ 5 w 207"/>
                <a:gd name="T3" fmla="*/ 145 h 327"/>
                <a:gd name="T4" fmla="*/ 92 w 207"/>
                <a:gd name="T5" fmla="*/ 23 h 327"/>
                <a:gd name="T6" fmla="*/ 111 w 207"/>
                <a:gd name="T7" fmla="*/ 30 h 327"/>
                <a:gd name="T8" fmla="*/ 82 w 207"/>
                <a:gd name="T9" fmla="*/ 145 h 327"/>
                <a:gd name="T10" fmla="*/ 89 w 207"/>
                <a:gd name="T11" fmla="*/ 151 h 327"/>
                <a:gd name="T12" fmla="*/ 140 w 207"/>
                <a:gd name="T13" fmla="*/ 0 h 327"/>
                <a:gd name="T14" fmla="*/ 173 w 207"/>
                <a:gd name="T15" fmla="*/ 174 h 327"/>
                <a:gd name="T16" fmla="*/ 153 w 207"/>
                <a:gd name="T17" fmla="*/ 212 h 327"/>
                <a:gd name="T18" fmla="*/ 117 w 207"/>
                <a:gd name="T19" fmla="*/ 304 h 327"/>
                <a:gd name="T20" fmla="*/ 111 w 207"/>
                <a:gd name="T21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327">
                  <a:moveTo>
                    <a:pt x="111" y="327"/>
                  </a:moveTo>
                  <a:cubicBezTo>
                    <a:pt x="62" y="270"/>
                    <a:pt x="12" y="220"/>
                    <a:pt x="5" y="145"/>
                  </a:cubicBezTo>
                  <a:cubicBezTo>
                    <a:pt x="0" y="88"/>
                    <a:pt x="37" y="35"/>
                    <a:pt x="92" y="23"/>
                  </a:cubicBezTo>
                  <a:cubicBezTo>
                    <a:pt x="98" y="22"/>
                    <a:pt x="106" y="28"/>
                    <a:pt x="111" y="30"/>
                  </a:cubicBezTo>
                  <a:cubicBezTo>
                    <a:pt x="101" y="69"/>
                    <a:pt x="92" y="107"/>
                    <a:pt x="82" y="145"/>
                  </a:cubicBezTo>
                  <a:cubicBezTo>
                    <a:pt x="82" y="146"/>
                    <a:pt x="84" y="148"/>
                    <a:pt x="89" y="151"/>
                  </a:cubicBezTo>
                  <a:cubicBezTo>
                    <a:pt x="106" y="101"/>
                    <a:pt x="123" y="51"/>
                    <a:pt x="140" y="0"/>
                  </a:cubicBezTo>
                  <a:cubicBezTo>
                    <a:pt x="185" y="59"/>
                    <a:pt x="207" y="98"/>
                    <a:pt x="173" y="174"/>
                  </a:cubicBezTo>
                  <a:cubicBezTo>
                    <a:pt x="167" y="187"/>
                    <a:pt x="161" y="201"/>
                    <a:pt x="153" y="212"/>
                  </a:cubicBezTo>
                  <a:cubicBezTo>
                    <a:pt x="132" y="240"/>
                    <a:pt x="122" y="271"/>
                    <a:pt x="117" y="304"/>
                  </a:cubicBezTo>
                  <a:cubicBezTo>
                    <a:pt x="116" y="310"/>
                    <a:pt x="114" y="316"/>
                    <a:pt x="111" y="32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4" name="Freeform 52"/>
            <p:cNvSpPr>
              <a:spLocks/>
            </p:cNvSpPr>
            <p:nvPr/>
          </p:nvSpPr>
          <p:spPr bwMode="auto">
            <a:xfrm>
              <a:off x="7593028" y="795811"/>
              <a:ext cx="572068" cy="526956"/>
            </a:xfrm>
            <a:custGeom>
              <a:avLst/>
              <a:gdLst>
                <a:gd name="T0" fmla="*/ 208 w 252"/>
                <a:gd name="T1" fmla="*/ 119 h 232"/>
                <a:gd name="T2" fmla="*/ 192 w 252"/>
                <a:gd name="T3" fmla="*/ 76 h 232"/>
                <a:gd name="T4" fmla="*/ 188 w 252"/>
                <a:gd name="T5" fmla="*/ 98 h 232"/>
                <a:gd name="T6" fmla="*/ 164 w 252"/>
                <a:gd name="T7" fmla="*/ 115 h 232"/>
                <a:gd name="T8" fmla="*/ 135 w 252"/>
                <a:gd name="T9" fmla="*/ 135 h 232"/>
                <a:gd name="T10" fmla="*/ 165 w 252"/>
                <a:gd name="T11" fmla="*/ 150 h 232"/>
                <a:gd name="T12" fmla="*/ 146 w 252"/>
                <a:gd name="T13" fmla="*/ 162 h 232"/>
                <a:gd name="T14" fmla="*/ 104 w 252"/>
                <a:gd name="T15" fmla="*/ 207 h 232"/>
                <a:gd name="T16" fmla="*/ 65 w 252"/>
                <a:gd name="T17" fmla="*/ 225 h 232"/>
                <a:gd name="T18" fmla="*/ 43 w 252"/>
                <a:gd name="T19" fmla="*/ 203 h 232"/>
                <a:gd name="T20" fmla="*/ 40 w 252"/>
                <a:gd name="T21" fmla="*/ 174 h 232"/>
                <a:gd name="T22" fmla="*/ 47 w 252"/>
                <a:gd name="T23" fmla="*/ 158 h 232"/>
                <a:gd name="T24" fmla="*/ 44 w 252"/>
                <a:gd name="T25" fmla="*/ 72 h 232"/>
                <a:gd name="T26" fmla="*/ 48 w 252"/>
                <a:gd name="T27" fmla="*/ 31 h 232"/>
                <a:gd name="T28" fmla="*/ 104 w 252"/>
                <a:gd name="T29" fmla="*/ 17 h 232"/>
                <a:gd name="T30" fmla="*/ 154 w 252"/>
                <a:gd name="T31" fmla="*/ 64 h 232"/>
                <a:gd name="T32" fmla="*/ 154 w 252"/>
                <a:gd name="T33" fmla="*/ 44 h 232"/>
                <a:gd name="T34" fmla="*/ 188 w 252"/>
                <a:gd name="T35" fmla="*/ 26 h 232"/>
                <a:gd name="T36" fmla="*/ 209 w 252"/>
                <a:gd name="T37" fmla="*/ 28 h 232"/>
                <a:gd name="T38" fmla="*/ 238 w 252"/>
                <a:gd name="T39" fmla="*/ 38 h 232"/>
                <a:gd name="T40" fmla="*/ 243 w 252"/>
                <a:gd name="T41" fmla="*/ 76 h 232"/>
                <a:gd name="T42" fmla="*/ 208 w 252"/>
                <a:gd name="T43" fmla="*/ 11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2" h="232">
                  <a:moveTo>
                    <a:pt x="208" y="119"/>
                  </a:moveTo>
                  <a:cubicBezTo>
                    <a:pt x="202" y="102"/>
                    <a:pt x="197" y="90"/>
                    <a:pt x="192" y="76"/>
                  </a:cubicBezTo>
                  <a:cubicBezTo>
                    <a:pt x="190" y="85"/>
                    <a:pt x="189" y="92"/>
                    <a:pt x="188" y="98"/>
                  </a:cubicBezTo>
                  <a:cubicBezTo>
                    <a:pt x="185" y="111"/>
                    <a:pt x="179" y="117"/>
                    <a:pt x="164" y="115"/>
                  </a:cubicBezTo>
                  <a:cubicBezTo>
                    <a:pt x="151" y="113"/>
                    <a:pt x="139" y="118"/>
                    <a:pt x="135" y="135"/>
                  </a:cubicBezTo>
                  <a:cubicBezTo>
                    <a:pt x="144" y="139"/>
                    <a:pt x="153" y="144"/>
                    <a:pt x="165" y="150"/>
                  </a:cubicBezTo>
                  <a:cubicBezTo>
                    <a:pt x="157" y="155"/>
                    <a:pt x="152" y="159"/>
                    <a:pt x="146" y="162"/>
                  </a:cubicBezTo>
                  <a:cubicBezTo>
                    <a:pt x="127" y="172"/>
                    <a:pt x="110" y="183"/>
                    <a:pt x="104" y="207"/>
                  </a:cubicBezTo>
                  <a:cubicBezTo>
                    <a:pt x="101" y="221"/>
                    <a:pt x="76" y="232"/>
                    <a:pt x="65" y="225"/>
                  </a:cubicBezTo>
                  <a:cubicBezTo>
                    <a:pt x="56" y="220"/>
                    <a:pt x="47" y="212"/>
                    <a:pt x="43" y="203"/>
                  </a:cubicBezTo>
                  <a:cubicBezTo>
                    <a:pt x="39" y="195"/>
                    <a:pt x="40" y="184"/>
                    <a:pt x="40" y="174"/>
                  </a:cubicBezTo>
                  <a:cubicBezTo>
                    <a:pt x="41" y="169"/>
                    <a:pt x="45" y="164"/>
                    <a:pt x="47" y="158"/>
                  </a:cubicBezTo>
                  <a:cubicBezTo>
                    <a:pt x="0" y="120"/>
                    <a:pt x="0" y="102"/>
                    <a:pt x="44" y="72"/>
                  </a:cubicBezTo>
                  <a:cubicBezTo>
                    <a:pt x="45" y="56"/>
                    <a:pt x="43" y="42"/>
                    <a:pt x="48" y="31"/>
                  </a:cubicBezTo>
                  <a:cubicBezTo>
                    <a:pt x="60" y="6"/>
                    <a:pt x="82" y="0"/>
                    <a:pt x="104" y="17"/>
                  </a:cubicBezTo>
                  <a:cubicBezTo>
                    <a:pt x="123" y="32"/>
                    <a:pt x="139" y="50"/>
                    <a:pt x="154" y="64"/>
                  </a:cubicBezTo>
                  <a:cubicBezTo>
                    <a:pt x="154" y="60"/>
                    <a:pt x="153" y="52"/>
                    <a:pt x="154" y="44"/>
                  </a:cubicBezTo>
                  <a:cubicBezTo>
                    <a:pt x="156" y="26"/>
                    <a:pt x="171" y="19"/>
                    <a:pt x="188" y="26"/>
                  </a:cubicBezTo>
                  <a:cubicBezTo>
                    <a:pt x="194" y="28"/>
                    <a:pt x="202" y="28"/>
                    <a:pt x="209" y="28"/>
                  </a:cubicBezTo>
                  <a:cubicBezTo>
                    <a:pt x="221" y="26"/>
                    <a:pt x="229" y="28"/>
                    <a:pt x="238" y="38"/>
                  </a:cubicBezTo>
                  <a:cubicBezTo>
                    <a:pt x="250" y="52"/>
                    <a:pt x="252" y="63"/>
                    <a:pt x="243" y="76"/>
                  </a:cubicBezTo>
                  <a:cubicBezTo>
                    <a:pt x="234" y="89"/>
                    <a:pt x="223" y="102"/>
                    <a:pt x="208" y="1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5" name="Freeform 53"/>
            <p:cNvSpPr>
              <a:spLocks/>
            </p:cNvSpPr>
            <p:nvPr/>
          </p:nvSpPr>
          <p:spPr bwMode="auto">
            <a:xfrm>
              <a:off x="6303955" y="130639"/>
              <a:ext cx="499119" cy="478963"/>
            </a:xfrm>
            <a:custGeom>
              <a:avLst/>
              <a:gdLst>
                <a:gd name="T0" fmla="*/ 37 w 220"/>
                <a:gd name="T1" fmla="*/ 118 h 211"/>
                <a:gd name="T2" fmla="*/ 38 w 220"/>
                <a:gd name="T3" fmla="*/ 119 h 211"/>
                <a:gd name="T4" fmla="*/ 31 w 220"/>
                <a:gd name="T5" fmla="*/ 110 h 211"/>
                <a:gd name="T6" fmla="*/ 11 w 220"/>
                <a:gd name="T7" fmla="*/ 47 h 211"/>
                <a:gd name="T8" fmla="*/ 71 w 220"/>
                <a:gd name="T9" fmla="*/ 1 h 211"/>
                <a:gd name="T10" fmla="*/ 109 w 220"/>
                <a:gd name="T11" fmla="*/ 4 h 211"/>
                <a:gd name="T12" fmla="*/ 205 w 220"/>
                <a:gd name="T13" fmla="*/ 23 h 211"/>
                <a:gd name="T14" fmla="*/ 154 w 220"/>
                <a:gd name="T15" fmla="*/ 65 h 211"/>
                <a:gd name="T16" fmla="*/ 138 w 220"/>
                <a:gd name="T17" fmla="*/ 69 h 211"/>
                <a:gd name="T18" fmla="*/ 201 w 220"/>
                <a:gd name="T19" fmla="*/ 66 h 211"/>
                <a:gd name="T20" fmla="*/ 220 w 220"/>
                <a:gd name="T21" fmla="*/ 73 h 211"/>
                <a:gd name="T22" fmla="*/ 189 w 220"/>
                <a:gd name="T23" fmla="*/ 115 h 211"/>
                <a:gd name="T24" fmla="*/ 139 w 220"/>
                <a:gd name="T25" fmla="*/ 185 h 211"/>
                <a:gd name="T26" fmla="*/ 77 w 220"/>
                <a:gd name="T27" fmla="*/ 198 h 211"/>
                <a:gd name="T28" fmla="*/ 49 w 220"/>
                <a:gd name="T29" fmla="*/ 137 h 211"/>
                <a:gd name="T30" fmla="*/ 37 w 220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0" h="211">
                  <a:moveTo>
                    <a:pt x="37" y="118"/>
                  </a:moveTo>
                  <a:cubicBezTo>
                    <a:pt x="37" y="118"/>
                    <a:pt x="38" y="119"/>
                    <a:pt x="38" y="119"/>
                  </a:cubicBezTo>
                  <a:cubicBezTo>
                    <a:pt x="36" y="116"/>
                    <a:pt x="34" y="113"/>
                    <a:pt x="31" y="110"/>
                  </a:cubicBezTo>
                  <a:cubicBezTo>
                    <a:pt x="10" y="93"/>
                    <a:pt x="0" y="72"/>
                    <a:pt x="11" y="47"/>
                  </a:cubicBezTo>
                  <a:cubicBezTo>
                    <a:pt x="21" y="20"/>
                    <a:pt x="42" y="4"/>
                    <a:pt x="71" y="1"/>
                  </a:cubicBezTo>
                  <a:cubicBezTo>
                    <a:pt x="83" y="0"/>
                    <a:pt x="96" y="1"/>
                    <a:pt x="109" y="4"/>
                  </a:cubicBezTo>
                  <a:cubicBezTo>
                    <a:pt x="142" y="10"/>
                    <a:pt x="174" y="17"/>
                    <a:pt x="205" y="23"/>
                  </a:cubicBezTo>
                  <a:cubicBezTo>
                    <a:pt x="187" y="38"/>
                    <a:pt x="171" y="52"/>
                    <a:pt x="154" y="65"/>
                  </a:cubicBezTo>
                  <a:cubicBezTo>
                    <a:pt x="150" y="68"/>
                    <a:pt x="143" y="68"/>
                    <a:pt x="138" y="69"/>
                  </a:cubicBezTo>
                  <a:cubicBezTo>
                    <a:pt x="158" y="84"/>
                    <a:pt x="176" y="83"/>
                    <a:pt x="201" y="66"/>
                  </a:cubicBezTo>
                  <a:cubicBezTo>
                    <a:pt x="202" y="83"/>
                    <a:pt x="211" y="72"/>
                    <a:pt x="220" y="73"/>
                  </a:cubicBezTo>
                  <a:cubicBezTo>
                    <a:pt x="210" y="87"/>
                    <a:pt x="200" y="101"/>
                    <a:pt x="189" y="115"/>
                  </a:cubicBezTo>
                  <a:cubicBezTo>
                    <a:pt x="172" y="138"/>
                    <a:pt x="154" y="161"/>
                    <a:pt x="139" y="185"/>
                  </a:cubicBezTo>
                  <a:cubicBezTo>
                    <a:pt x="129" y="201"/>
                    <a:pt x="94" y="211"/>
                    <a:pt x="77" y="198"/>
                  </a:cubicBezTo>
                  <a:cubicBezTo>
                    <a:pt x="57" y="183"/>
                    <a:pt x="43" y="164"/>
                    <a:pt x="49" y="137"/>
                  </a:cubicBezTo>
                  <a:cubicBezTo>
                    <a:pt x="51" y="127"/>
                    <a:pt x="48" y="120"/>
                    <a:pt x="37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6" name="Freeform 55"/>
            <p:cNvSpPr>
              <a:spLocks/>
            </p:cNvSpPr>
            <p:nvPr/>
          </p:nvSpPr>
          <p:spPr bwMode="auto">
            <a:xfrm>
              <a:off x="6235805" y="772776"/>
              <a:ext cx="590305" cy="399295"/>
            </a:xfrm>
            <a:custGeom>
              <a:avLst/>
              <a:gdLst>
                <a:gd name="T0" fmla="*/ 256 w 260"/>
                <a:gd name="T1" fmla="*/ 99 h 176"/>
                <a:gd name="T2" fmla="*/ 146 w 260"/>
                <a:gd name="T3" fmla="*/ 78 h 176"/>
                <a:gd name="T4" fmla="*/ 143 w 260"/>
                <a:gd name="T5" fmla="*/ 85 h 176"/>
                <a:gd name="T6" fmla="*/ 218 w 260"/>
                <a:gd name="T7" fmla="*/ 135 h 176"/>
                <a:gd name="T8" fmla="*/ 248 w 260"/>
                <a:gd name="T9" fmla="*/ 148 h 176"/>
                <a:gd name="T10" fmla="*/ 107 w 260"/>
                <a:gd name="T11" fmla="*/ 152 h 176"/>
                <a:gd name="T12" fmla="*/ 38 w 260"/>
                <a:gd name="T13" fmla="*/ 66 h 176"/>
                <a:gd name="T14" fmla="*/ 0 w 260"/>
                <a:gd name="T15" fmla="*/ 20 h 176"/>
                <a:gd name="T16" fmla="*/ 104 w 260"/>
                <a:gd name="T17" fmla="*/ 4 h 176"/>
                <a:gd name="T18" fmla="*/ 151 w 260"/>
                <a:gd name="T19" fmla="*/ 1 h 176"/>
                <a:gd name="T20" fmla="*/ 215 w 260"/>
                <a:gd name="T21" fmla="*/ 34 h 176"/>
                <a:gd name="T22" fmla="*/ 260 w 260"/>
                <a:gd name="T23" fmla="*/ 96 h 176"/>
                <a:gd name="T24" fmla="*/ 256 w 260"/>
                <a:gd name="T2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176">
                  <a:moveTo>
                    <a:pt x="256" y="99"/>
                  </a:moveTo>
                  <a:cubicBezTo>
                    <a:pt x="219" y="92"/>
                    <a:pt x="182" y="85"/>
                    <a:pt x="146" y="78"/>
                  </a:cubicBezTo>
                  <a:cubicBezTo>
                    <a:pt x="145" y="80"/>
                    <a:pt x="144" y="83"/>
                    <a:pt x="143" y="85"/>
                  </a:cubicBezTo>
                  <a:cubicBezTo>
                    <a:pt x="163" y="109"/>
                    <a:pt x="188" y="126"/>
                    <a:pt x="218" y="135"/>
                  </a:cubicBezTo>
                  <a:cubicBezTo>
                    <a:pt x="228" y="139"/>
                    <a:pt x="237" y="143"/>
                    <a:pt x="248" y="148"/>
                  </a:cubicBezTo>
                  <a:cubicBezTo>
                    <a:pt x="215" y="176"/>
                    <a:pt x="138" y="176"/>
                    <a:pt x="107" y="152"/>
                  </a:cubicBezTo>
                  <a:cubicBezTo>
                    <a:pt x="77" y="129"/>
                    <a:pt x="56" y="99"/>
                    <a:pt x="38" y="66"/>
                  </a:cubicBezTo>
                  <a:cubicBezTo>
                    <a:pt x="28" y="47"/>
                    <a:pt x="11" y="32"/>
                    <a:pt x="0" y="20"/>
                  </a:cubicBezTo>
                  <a:cubicBezTo>
                    <a:pt x="32" y="15"/>
                    <a:pt x="68" y="9"/>
                    <a:pt x="104" y="4"/>
                  </a:cubicBezTo>
                  <a:cubicBezTo>
                    <a:pt x="119" y="2"/>
                    <a:pt x="135" y="0"/>
                    <a:pt x="151" y="1"/>
                  </a:cubicBezTo>
                  <a:cubicBezTo>
                    <a:pt x="177" y="2"/>
                    <a:pt x="198" y="14"/>
                    <a:pt x="215" y="34"/>
                  </a:cubicBezTo>
                  <a:cubicBezTo>
                    <a:pt x="231" y="54"/>
                    <a:pt x="245" y="75"/>
                    <a:pt x="260" y="96"/>
                  </a:cubicBezTo>
                  <a:cubicBezTo>
                    <a:pt x="259" y="97"/>
                    <a:pt x="257" y="98"/>
                    <a:pt x="256" y="9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7" name="Freeform 56"/>
            <p:cNvSpPr>
              <a:spLocks noEditPoints="1"/>
            </p:cNvSpPr>
            <p:nvPr/>
          </p:nvSpPr>
          <p:spPr bwMode="auto">
            <a:xfrm>
              <a:off x="9862102" y="3680148"/>
              <a:ext cx="454007" cy="545193"/>
            </a:xfrm>
            <a:custGeom>
              <a:avLst/>
              <a:gdLst>
                <a:gd name="T0" fmla="*/ 24 w 200"/>
                <a:gd name="T1" fmla="*/ 52 h 240"/>
                <a:gd name="T2" fmla="*/ 74 w 200"/>
                <a:gd name="T3" fmla="*/ 65 h 240"/>
                <a:gd name="T4" fmla="*/ 116 w 200"/>
                <a:gd name="T5" fmla="*/ 19 h 240"/>
                <a:gd name="T6" fmla="*/ 174 w 200"/>
                <a:gd name="T7" fmla="*/ 25 h 240"/>
                <a:gd name="T8" fmla="*/ 179 w 200"/>
                <a:gd name="T9" fmla="*/ 40 h 240"/>
                <a:gd name="T10" fmla="*/ 188 w 200"/>
                <a:gd name="T11" fmla="*/ 67 h 240"/>
                <a:gd name="T12" fmla="*/ 188 w 200"/>
                <a:gd name="T13" fmla="*/ 99 h 240"/>
                <a:gd name="T14" fmla="*/ 152 w 200"/>
                <a:gd name="T15" fmla="*/ 160 h 240"/>
                <a:gd name="T16" fmla="*/ 114 w 200"/>
                <a:gd name="T17" fmla="*/ 210 h 240"/>
                <a:gd name="T18" fmla="*/ 108 w 200"/>
                <a:gd name="T19" fmla="*/ 220 h 240"/>
                <a:gd name="T20" fmla="*/ 69 w 200"/>
                <a:gd name="T21" fmla="*/ 225 h 240"/>
                <a:gd name="T22" fmla="*/ 42 w 200"/>
                <a:gd name="T23" fmla="*/ 218 h 240"/>
                <a:gd name="T24" fmla="*/ 4 w 200"/>
                <a:gd name="T25" fmla="*/ 198 h 240"/>
                <a:gd name="T26" fmla="*/ 9 w 200"/>
                <a:gd name="T27" fmla="*/ 167 h 240"/>
                <a:gd name="T28" fmla="*/ 38 w 200"/>
                <a:gd name="T29" fmla="*/ 130 h 240"/>
                <a:gd name="T30" fmla="*/ 5 w 200"/>
                <a:gd name="T31" fmla="*/ 103 h 240"/>
                <a:gd name="T32" fmla="*/ 7 w 200"/>
                <a:gd name="T33" fmla="*/ 68 h 240"/>
                <a:gd name="T34" fmla="*/ 13 w 200"/>
                <a:gd name="T35" fmla="*/ 105 h 240"/>
                <a:gd name="T36" fmla="*/ 63 w 200"/>
                <a:gd name="T37" fmla="*/ 104 h 240"/>
                <a:gd name="T38" fmla="*/ 58 w 200"/>
                <a:gd name="T39" fmla="*/ 61 h 240"/>
                <a:gd name="T40" fmla="*/ 24 w 200"/>
                <a:gd name="T41" fmla="*/ 52 h 240"/>
                <a:gd name="T42" fmla="*/ 115 w 200"/>
                <a:gd name="T43" fmla="*/ 75 h 240"/>
                <a:gd name="T44" fmla="*/ 111 w 200"/>
                <a:gd name="T45" fmla="*/ 69 h 240"/>
                <a:gd name="T46" fmla="*/ 78 w 200"/>
                <a:gd name="T47" fmla="*/ 92 h 240"/>
                <a:gd name="T48" fmla="*/ 81 w 200"/>
                <a:gd name="T49" fmla="*/ 97 h 240"/>
                <a:gd name="T50" fmla="*/ 115 w 200"/>
                <a:gd name="T51" fmla="*/ 7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0" h="240">
                  <a:moveTo>
                    <a:pt x="24" y="52"/>
                  </a:moveTo>
                  <a:cubicBezTo>
                    <a:pt x="45" y="41"/>
                    <a:pt x="61" y="49"/>
                    <a:pt x="74" y="65"/>
                  </a:cubicBezTo>
                  <a:cubicBezTo>
                    <a:pt x="88" y="50"/>
                    <a:pt x="101" y="33"/>
                    <a:pt x="116" y="19"/>
                  </a:cubicBezTo>
                  <a:cubicBezTo>
                    <a:pt x="138" y="0"/>
                    <a:pt x="156" y="3"/>
                    <a:pt x="174" y="25"/>
                  </a:cubicBezTo>
                  <a:cubicBezTo>
                    <a:pt x="177" y="29"/>
                    <a:pt x="181" y="37"/>
                    <a:pt x="179" y="40"/>
                  </a:cubicBezTo>
                  <a:cubicBezTo>
                    <a:pt x="172" y="53"/>
                    <a:pt x="180" y="60"/>
                    <a:pt x="188" y="67"/>
                  </a:cubicBezTo>
                  <a:cubicBezTo>
                    <a:pt x="200" y="78"/>
                    <a:pt x="196" y="88"/>
                    <a:pt x="188" y="99"/>
                  </a:cubicBezTo>
                  <a:cubicBezTo>
                    <a:pt x="175" y="119"/>
                    <a:pt x="152" y="139"/>
                    <a:pt x="152" y="160"/>
                  </a:cubicBezTo>
                  <a:cubicBezTo>
                    <a:pt x="151" y="191"/>
                    <a:pt x="142" y="205"/>
                    <a:pt x="114" y="210"/>
                  </a:cubicBezTo>
                  <a:cubicBezTo>
                    <a:pt x="111" y="210"/>
                    <a:pt x="110" y="216"/>
                    <a:pt x="108" y="220"/>
                  </a:cubicBezTo>
                  <a:cubicBezTo>
                    <a:pt x="97" y="238"/>
                    <a:pt x="84" y="240"/>
                    <a:pt x="69" y="225"/>
                  </a:cubicBezTo>
                  <a:cubicBezTo>
                    <a:pt x="61" y="217"/>
                    <a:pt x="54" y="214"/>
                    <a:pt x="42" y="218"/>
                  </a:cubicBezTo>
                  <a:cubicBezTo>
                    <a:pt x="24" y="223"/>
                    <a:pt x="11" y="210"/>
                    <a:pt x="4" y="198"/>
                  </a:cubicBezTo>
                  <a:cubicBezTo>
                    <a:pt x="0" y="190"/>
                    <a:pt x="4" y="176"/>
                    <a:pt x="9" y="167"/>
                  </a:cubicBezTo>
                  <a:cubicBezTo>
                    <a:pt x="18" y="152"/>
                    <a:pt x="31" y="139"/>
                    <a:pt x="38" y="130"/>
                  </a:cubicBezTo>
                  <a:cubicBezTo>
                    <a:pt x="28" y="122"/>
                    <a:pt x="13" y="115"/>
                    <a:pt x="5" y="103"/>
                  </a:cubicBezTo>
                  <a:cubicBezTo>
                    <a:pt x="0" y="95"/>
                    <a:pt x="6" y="80"/>
                    <a:pt x="7" y="68"/>
                  </a:cubicBezTo>
                  <a:cubicBezTo>
                    <a:pt x="9" y="80"/>
                    <a:pt x="11" y="92"/>
                    <a:pt x="13" y="105"/>
                  </a:cubicBezTo>
                  <a:cubicBezTo>
                    <a:pt x="36" y="119"/>
                    <a:pt x="51" y="119"/>
                    <a:pt x="63" y="104"/>
                  </a:cubicBezTo>
                  <a:cubicBezTo>
                    <a:pt x="76" y="89"/>
                    <a:pt x="75" y="79"/>
                    <a:pt x="58" y="61"/>
                  </a:cubicBezTo>
                  <a:cubicBezTo>
                    <a:pt x="47" y="58"/>
                    <a:pt x="36" y="55"/>
                    <a:pt x="24" y="52"/>
                  </a:cubicBezTo>
                  <a:close/>
                  <a:moveTo>
                    <a:pt x="115" y="75"/>
                  </a:moveTo>
                  <a:cubicBezTo>
                    <a:pt x="114" y="73"/>
                    <a:pt x="112" y="71"/>
                    <a:pt x="111" y="69"/>
                  </a:cubicBezTo>
                  <a:cubicBezTo>
                    <a:pt x="100" y="77"/>
                    <a:pt x="89" y="84"/>
                    <a:pt x="78" y="92"/>
                  </a:cubicBezTo>
                  <a:cubicBezTo>
                    <a:pt x="79" y="94"/>
                    <a:pt x="80" y="95"/>
                    <a:pt x="81" y="97"/>
                  </a:cubicBezTo>
                  <a:cubicBezTo>
                    <a:pt x="94" y="91"/>
                    <a:pt x="111" y="91"/>
                    <a:pt x="115" y="7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8" name="Freeform 58"/>
            <p:cNvSpPr>
              <a:spLocks/>
            </p:cNvSpPr>
            <p:nvPr/>
          </p:nvSpPr>
          <p:spPr bwMode="auto">
            <a:xfrm>
              <a:off x="8042234" y="1061688"/>
              <a:ext cx="429051" cy="462646"/>
            </a:xfrm>
            <a:custGeom>
              <a:avLst/>
              <a:gdLst>
                <a:gd name="T0" fmla="*/ 132 w 189"/>
                <a:gd name="T1" fmla="*/ 187 h 204"/>
                <a:gd name="T2" fmla="*/ 115 w 189"/>
                <a:gd name="T3" fmla="*/ 195 h 204"/>
                <a:gd name="T4" fmla="*/ 42 w 189"/>
                <a:gd name="T5" fmla="*/ 203 h 204"/>
                <a:gd name="T6" fmla="*/ 0 w 189"/>
                <a:gd name="T7" fmla="*/ 144 h 204"/>
                <a:gd name="T8" fmla="*/ 62 w 189"/>
                <a:gd name="T9" fmla="*/ 78 h 204"/>
                <a:gd name="T10" fmla="*/ 107 w 189"/>
                <a:gd name="T11" fmla="*/ 12 h 204"/>
                <a:gd name="T12" fmla="*/ 171 w 189"/>
                <a:gd name="T13" fmla="*/ 52 h 204"/>
                <a:gd name="T14" fmla="*/ 181 w 189"/>
                <a:gd name="T15" fmla="*/ 82 h 204"/>
                <a:gd name="T16" fmla="*/ 161 w 189"/>
                <a:gd name="T17" fmla="*/ 113 h 204"/>
                <a:gd name="T18" fmla="*/ 128 w 189"/>
                <a:gd name="T19" fmla="*/ 179 h 204"/>
                <a:gd name="T20" fmla="*/ 132 w 189"/>
                <a:gd name="T21" fmla="*/ 18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204">
                  <a:moveTo>
                    <a:pt x="132" y="187"/>
                  </a:moveTo>
                  <a:cubicBezTo>
                    <a:pt x="126" y="190"/>
                    <a:pt x="121" y="194"/>
                    <a:pt x="115" y="195"/>
                  </a:cubicBezTo>
                  <a:cubicBezTo>
                    <a:pt x="91" y="198"/>
                    <a:pt x="67" y="202"/>
                    <a:pt x="42" y="203"/>
                  </a:cubicBezTo>
                  <a:cubicBezTo>
                    <a:pt x="24" y="204"/>
                    <a:pt x="0" y="168"/>
                    <a:pt x="0" y="144"/>
                  </a:cubicBezTo>
                  <a:cubicBezTo>
                    <a:pt x="0" y="116"/>
                    <a:pt x="34" y="76"/>
                    <a:pt x="62" y="78"/>
                  </a:cubicBezTo>
                  <a:cubicBezTo>
                    <a:pt x="62" y="46"/>
                    <a:pt x="79" y="24"/>
                    <a:pt x="107" y="12"/>
                  </a:cubicBezTo>
                  <a:cubicBezTo>
                    <a:pt x="133" y="0"/>
                    <a:pt x="161" y="18"/>
                    <a:pt x="171" y="52"/>
                  </a:cubicBezTo>
                  <a:cubicBezTo>
                    <a:pt x="174" y="62"/>
                    <a:pt x="177" y="72"/>
                    <a:pt x="181" y="82"/>
                  </a:cubicBezTo>
                  <a:cubicBezTo>
                    <a:pt x="189" y="102"/>
                    <a:pt x="183" y="112"/>
                    <a:pt x="161" y="113"/>
                  </a:cubicBezTo>
                  <a:cubicBezTo>
                    <a:pt x="114" y="116"/>
                    <a:pt x="102" y="138"/>
                    <a:pt x="128" y="179"/>
                  </a:cubicBezTo>
                  <a:cubicBezTo>
                    <a:pt x="129" y="181"/>
                    <a:pt x="130" y="183"/>
                    <a:pt x="132" y="18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9" name="Freeform 59"/>
            <p:cNvSpPr>
              <a:spLocks/>
            </p:cNvSpPr>
            <p:nvPr/>
          </p:nvSpPr>
          <p:spPr bwMode="auto">
            <a:xfrm>
              <a:off x="9058711" y="1358281"/>
              <a:ext cx="402175" cy="515437"/>
            </a:xfrm>
            <a:custGeom>
              <a:avLst/>
              <a:gdLst>
                <a:gd name="T0" fmla="*/ 117 w 177"/>
                <a:gd name="T1" fmla="*/ 7 h 227"/>
                <a:gd name="T2" fmla="*/ 116 w 177"/>
                <a:gd name="T3" fmla="*/ 7 h 227"/>
                <a:gd name="T4" fmla="*/ 150 w 177"/>
                <a:gd name="T5" fmla="*/ 46 h 227"/>
                <a:gd name="T6" fmla="*/ 173 w 177"/>
                <a:gd name="T7" fmla="*/ 127 h 227"/>
                <a:gd name="T8" fmla="*/ 153 w 177"/>
                <a:gd name="T9" fmla="*/ 227 h 227"/>
                <a:gd name="T10" fmla="*/ 135 w 177"/>
                <a:gd name="T11" fmla="*/ 210 h 227"/>
                <a:gd name="T12" fmla="*/ 56 w 177"/>
                <a:gd name="T13" fmla="*/ 131 h 227"/>
                <a:gd name="T14" fmla="*/ 18 w 177"/>
                <a:gd name="T15" fmla="*/ 0 h 227"/>
                <a:gd name="T16" fmla="*/ 59 w 177"/>
                <a:gd name="T17" fmla="*/ 47 h 227"/>
                <a:gd name="T18" fmla="*/ 99 w 177"/>
                <a:gd name="T19" fmla="*/ 93 h 227"/>
                <a:gd name="T20" fmla="*/ 105 w 177"/>
                <a:gd name="T21" fmla="*/ 90 h 227"/>
                <a:gd name="T22" fmla="*/ 53 w 177"/>
                <a:gd name="T23" fmla="*/ 2 h 227"/>
                <a:gd name="T24" fmla="*/ 117 w 177"/>
                <a:gd name="T25" fmla="*/ 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" h="227">
                  <a:moveTo>
                    <a:pt x="117" y="7"/>
                  </a:moveTo>
                  <a:cubicBezTo>
                    <a:pt x="117" y="7"/>
                    <a:pt x="116" y="7"/>
                    <a:pt x="116" y="7"/>
                  </a:cubicBezTo>
                  <a:cubicBezTo>
                    <a:pt x="127" y="20"/>
                    <a:pt x="138" y="34"/>
                    <a:pt x="150" y="46"/>
                  </a:cubicBezTo>
                  <a:cubicBezTo>
                    <a:pt x="173" y="69"/>
                    <a:pt x="177" y="98"/>
                    <a:pt x="173" y="127"/>
                  </a:cubicBezTo>
                  <a:cubicBezTo>
                    <a:pt x="169" y="159"/>
                    <a:pt x="161" y="191"/>
                    <a:pt x="153" y="227"/>
                  </a:cubicBezTo>
                  <a:cubicBezTo>
                    <a:pt x="144" y="218"/>
                    <a:pt x="137" y="215"/>
                    <a:pt x="135" y="210"/>
                  </a:cubicBezTo>
                  <a:cubicBezTo>
                    <a:pt x="118" y="174"/>
                    <a:pt x="84" y="155"/>
                    <a:pt x="56" y="131"/>
                  </a:cubicBezTo>
                  <a:cubicBezTo>
                    <a:pt x="13" y="95"/>
                    <a:pt x="0" y="52"/>
                    <a:pt x="18" y="0"/>
                  </a:cubicBezTo>
                  <a:cubicBezTo>
                    <a:pt x="32" y="17"/>
                    <a:pt x="46" y="32"/>
                    <a:pt x="59" y="47"/>
                  </a:cubicBezTo>
                  <a:cubicBezTo>
                    <a:pt x="73" y="62"/>
                    <a:pt x="86" y="78"/>
                    <a:pt x="99" y="93"/>
                  </a:cubicBezTo>
                  <a:cubicBezTo>
                    <a:pt x="101" y="92"/>
                    <a:pt x="103" y="91"/>
                    <a:pt x="105" y="90"/>
                  </a:cubicBezTo>
                  <a:cubicBezTo>
                    <a:pt x="88" y="62"/>
                    <a:pt x="72" y="34"/>
                    <a:pt x="53" y="2"/>
                  </a:cubicBezTo>
                  <a:cubicBezTo>
                    <a:pt x="75" y="4"/>
                    <a:pt x="96" y="6"/>
                    <a:pt x="117" y="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0" name="Freeform 60"/>
            <p:cNvSpPr>
              <a:spLocks/>
            </p:cNvSpPr>
            <p:nvPr/>
          </p:nvSpPr>
          <p:spPr bwMode="auto">
            <a:xfrm>
              <a:off x="8048953" y="1524335"/>
              <a:ext cx="435770" cy="437690"/>
            </a:xfrm>
            <a:custGeom>
              <a:avLst/>
              <a:gdLst>
                <a:gd name="T0" fmla="*/ 139 w 192"/>
                <a:gd name="T1" fmla="*/ 9 h 193"/>
                <a:gd name="T2" fmla="*/ 122 w 192"/>
                <a:gd name="T3" fmla="*/ 59 h 193"/>
                <a:gd name="T4" fmla="*/ 173 w 192"/>
                <a:gd name="T5" fmla="*/ 43 h 193"/>
                <a:gd name="T6" fmla="*/ 182 w 192"/>
                <a:gd name="T7" fmla="*/ 90 h 193"/>
                <a:gd name="T8" fmla="*/ 172 w 192"/>
                <a:gd name="T9" fmla="*/ 152 h 193"/>
                <a:gd name="T10" fmla="*/ 149 w 192"/>
                <a:gd name="T11" fmla="*/ 184 h 193"/>
                <a:gd name="T12" fmla="*/ 110 w 192"/>
                <a:gd name="T13" fmla="*/ 183 h 193"/>
                <a:gd name="T14" fmla="*/ 80 w 192"/>
                <a:gd name="T15" fmla="*/ 123 h 193"/>
                <a:gd name="T16" fmla="*/ 79 w 192"/>
                <a:gd name="T17" fmla="*/ 112 h 193"/>
                <a:gd name="T18" fmla="*/ 50 w 192"/>
                <a:gd name="T19" fmla="*/ 108 h 193"/>
                <a:gd name="T20" fmla="*/ 12 w 192"/>
                <a:gd name="T21" fmla="*/ 79 h 193"/>
                <a:gd name="T22" fmla="*/ 13 w 192"/>
                <a:gd name="T23" fmla="*/ 34 h 193"/>
                <a:gd name="T24" fmla="*/ 99 w 192"/>
                <a:gd name="T25" fmla="*/ 2 h 193"/>
                <a:gd name="T26" fmla="*/ 139 w 192"/>
                <a:gd name="T27" fmla="*/ 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93">
                  <a:moveTo>
                    <a:pt x="139" y="9"/>
                  </a:moveTo>
                  <a:cubicBezTo>
                    <a:pt x="132" y="30"/>
                    <a:pt x="127" y="45"/>
                    <a:pt x="122" y="59"/>
                  </a:cubicBezTo>
                  <a:cubicBezTo>
                    <a:pt x="141" y="67"/>
                    <a:pt x="159" y="62"/>
                    <a:pt x="173" y="43"/>
                  </a:cubicBezTo>
                  <a:cubicBezTo>
                    <a:pt x="192" y="56"/>
                    <a:pt x="189" y="71"/>
                    <a:pt x="182" y="90"/>
                  </a:cubicBezTo>
                  <a:cubicBezTo>
                    <a:pt x="175" y="110"/>
                    <a:pt x="173" y="131"/>
                    <a:pt x="172" y="152"/>
                  </a:cubicBezTo>
                  <a:cubicBezTo>
                    <a:pt x="172" y="170"/>
                    <a:pt x="161" y="177"/>
                    <a:pt x="149" y="184"/>
                  </a:cubicBezTo>
                  <a:cubicBezTo>
                    <a:pt x="137" y="191"/>
                    <a:pt x="123" y="193"/>
                    <a:pt x="110" y="183"/>
                  </a:cubicBezTo>
                  <a:cubicBezTo>
                    <a:pt x="91" y="167"/>
                    <a:pt x="79" y="148"/>
                    <a:pt x="80" y="123"/>
                  </a:cubicBezTo>
                  <a:cubicBezTo>
                    <a:pt x="81" y="118"/>
                    <a:pt x="79" y="114"/>
                    <a:pt x="79" y="112"/>
                  </a:cubicBezTo>
                  <a:cubicBezTo>
                    <a:pt x="68" y="110"/>
                    <a:pt x="57" y="112"/>
                    <a:pt x="50" y="108"/>
                  </a:cubicBezTo>
                  <a:cubicBezTo>
                    <a:pt x="36" y="100"/>
                    <a:pt x="23" y="90"/>
                    <a:pt x="12" y="79"/>
                  </a:cubicBezTo>
                  <a:cubicBezTo>
                    <a:pt x="0" y="67"/>
                    <a:pt x="1" y="48"/>
                    <a:pt x="13" y="34"/>
                  </a:cubicBezTo>
                  <a:cubicBezTo>
                    <a:pt x="35" y="6"/>
                    <a:pt x="66" y="0"/>
                    <a:pt x="99" y="2"/>
                  </a:cubicBezTo>
                  <a:cubicBezTo>
                    <a:pt x="112" y="2"/>
                    <a:pt x="126" y="6"/>
                    <a:pt x="139" y="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1" name="Freeform 61"/>
            <p:cNvSpPr>
              <a:spLocks/>
            </p:cNvSpPr>
            <p:nvPr/>
          </p:nvSpPr>
          <p:spPr bwMode="auto">
            <a:xfrm>
              <a:off x="8775557" y="1948586"/>
              <a:ext cx="496240" cy="342665"/>
            </a:xfrm>
            <a:custGeom>
              <a:avLst/>
              <a:gdLst>
                <a:gd name="T0" fmla="*/ 0 w 219"/>
                <a:gd name="T1" fmla="*/ 106 h 151"/>
                <a:gd name="T2" fmla="*/ 45 w 219"/>
                <a:gd name="T3" fmla="*/ 70 h 151"/>
                <a:gd name="T4" fmla="*/ 16 w 219"/>
                <a:gd name="T5" fmla="*/ 41 h 151"/>
                <a:gd name="T6" fmla="*/ 38 w 219"/>
                <a:gd name="T7" fmla="*/ 11 h 151"/>
                <a:gd name="T8" fmla="*/ 83 w 219"/>
                <a:gd name="T9" fmla="*/ 33 h 151"/>
                <a:gd name="T10" fmla="*/ 74 w 219"/>
                <a:gd name="T11" fmla="*/ 47 h 151"/>
                <a:gd name="T12" fmla="*/ 87 w 219"/>
                <a:gd name="T13" fmla="*/ 45 h 151"/>
                <a:gd name="T14" fmla="*/ 193 w 219"/>
                <a:gd name="T15" fmla="*/ 24 h 151"/>
                <a:gd name="T16" fmla="*/ 219 w 219"/>
                <a:gd name="T17" fmla="*/ 35 h 151"/>
                <a:gd name="T18" fmla="*/ 203 w 219"/>
                <a:gd name="T19" fmla="*/ 58 h 151"/>
                <a:gd name="T20" fmla="*/ 125 w 219"/>
                <a:gd name="T21" fmla="*/ 81 h 151"/>
                <a:gd name="T22" fmla="*/ 117 w 219"/>
                <a:gd name="T23" fmla="*/ 82 h 151"/>
                <a:gd name="T24" fmla="*/ 113 w 219"/>
                <a:gd name="T25" fmla="*/ 84 h 151"/>
                <a:gd name="T26" fmla="*/ 207 w 219"/>
                <a:gd name="T27" fmla="*/ 73 h 151"/>
                <a:gd name="T28" fmla="*/ 131 w 219"/>
                <a:gd name="T29" fmla="*/ 149 h 151"/>
                <a:gd name="T30" fmla="*/ 0 w 219"/>
                <a:gd name="T31" fmla="*/ 10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151">
                  <a:moveTo>
                    <a:pt x="0" y="106"/>
                  </a:moveTo>
                  <a:cubicBezTo>
                    <a:pt x="15" y="94"/>
                    <a:pt x="29" y="83"/>
                    <a:pt x="45" y="70"/>
                  </a:cubicBezTo>
                  <a:cubicBezTo>
                    <a:pt x="27" y="65"/>
                    <a:pt x="12" y="59"/>
                    <a:pt x="16" y="41"/>
                  </a:cubicBezTo>
                  <a:cubicBezTo>
                    <a:pt x="19" y="30"/>
                    <a:pt x="28" y="16"/>
                    <a:pt x="38" y="11"/>
                  </a:cubicBezTo>
                  <a:cubicBezTo>
                    <a:pt x="60" y="0"/>
                    <a:pt x="70" y="19"/>
                    <a:pt x="83" y="33"/>
                  </a:cubicBezTo>
                  <a:cubicBezTo>
                    <a:pt x="80" y="37"/>
                    <a:pt x="78" y="40"/>
                    <a:pt x="74" y="47"/>
                  </a:cubicBezTo>
                  <a:cubicBezTo>
                    <a:pt x="80" y="46"/>
                    <a:pt x="84" y="46"/>
                    <a:pt x="87" y="45"/>
                  </a:cubicBezTo>
                  <a:cubicBezTo>
                    <a:pt x="121" y="30"/>
                    <a:pt x="156" y="20"/>
                    <a:pt x="193" y="24"/>
                  </a:cubicBezTo>
                  <a:cubicBezTo>
                    <a:pt x="202" y="25"/>
                    <a:pt x="210" y="32"/>
                    <a:pt x="219" y="35"/>
                  </a:cubicBezTo>
                  <a:cubicBezTo>
                    <a:pt x="214" y="43"/>
                    <a:pt x="210" y="53"/>
                    <a:pt x="203" y="58"/>
                  </a:cubicBezTo>
                  <a:cubicBezTo>
                    <a:pt x="180" y="75"/>
                    <a:pt x="154" y="86"/>
                    <a:pt x="125" y="81"/>
                  </a:cubicBezTo>
                  <a:cubicBezTo>
                    <a:pt x="122" y="81"/>
                    <a:pt x="119" y="81"/>
                    <a:pt x="117" y="82"/>
                  </a:cubicBezTo>
                  <a:cubicBezTo>
                    <a:pt x="116" y="82"/>
                    <a:pt x="115" y="83"/>
                    <a:pt x="113" y="84"/>
                  </a:cubicBezTo>
                  <a:cubicBezTo>
                    <a:pt x="135" y="96"/>
                    <a:pt x="169" y="92"/>
                    <a:pt x="207" y="73"/>
                  </a:cubicBezTo>
                  <a:cubicBezTo>
                    <a:pt x="208" y="114"/>
                    <a:pt x="179" y="146"/>
                    <a:pt x="131" y="149"/>
                  </a:cubicBezTo>
                  <a:cubicBezTo>
                    <a:pt x="85" y="151"/>
                    <a:pt x="42" y="141"/>
                    <a:pt x="0" y="10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2" name="Freeform 63"/>
            <p:cNvSpPr>
              <a:spLocks/>
            </p:cNvSpPr>
            <p:nvPr/>
          </p:nvSpPr>
          <p:spPr bwMode="auto">
            <a:xfrm>
              <a:off x="8364743" y="280374"/>
              <a:ext cx="399295" cy="472244"/>
            </a:xfrm>
            <a:custGeom>
              <a:avLst/>
              <a:gdLst>
                <a:gd name="T0" fmla="*/ 138 w 176"/>
                <a:gd name="T1" fmla="*/ 173 h 208"/>
                <a:gd name="T2" fmla="*/ 128 w 176"/>
                <a:gd name="T3" fmla="*/ 181 h 208"/>
                <a:gd name="T4" fmla="*/ 56 w 176"/>
                <a:gd name="T5" fmla="*/ 203 h 208"/>
                <a:gd name="T6" fmla="*/ 2 w 176"/>
                <a:gd name="T7" fmla="*/ 151 h 208"/>
                <a:gd name="T8" fmla="*/ 49 w 176"/>
                <a:gd name="T9" fmla="*/ 81 h 208"/>
                <a:gd name="T10" fmla="*/ 99 w 176"/>
                <a:gd name="T11" fmla="*/ 3 h 208"/>
                <a:gd name="T12" fmla="*/ 159 w 176"/>
                <a:gd name="T13" fmla="*/ 72 h 208"/>
                <a:gd name="T14" fmla="*/ 161 w 176"/>
                <a:gd name="T15" fmla="*/ 62 h 208"/>
                <a:gd name="T16" fmla="*/ 151 w 176"/>
                <a:gd name="T17" fmla="*/ 98 h 208"/>
                <a:gd name="T18" fmla="*/ 138 w 176"/>
                <a:gd name="T19" fmla="*/ 101 h 208"/>
                <a:gd name="T20" fmla="*/ 124 w 176"/>
                <a:gd name="T21" fmla="*/ 158 h 208"/>
                <a:gd name="T22" fmla="*/ 138 w 176"/>
                <a:gd name="T23" fmla="*/ 173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208">
                  <a:moveTo>
                    <a:pt x="138" y="173"/>
                  </a:moveTo>
                  <a:cubicBezTo>
                    <a:pt x="134" y="176"/>
                    <a:pt x="131" y="180"/>
                    <a:pt x="128" y="181"/>
                  </a:cubicBezTo>
                  <a:cubicBezTo>
                    <a:pt x="104" y="189"/>
                    <a:pt x="80" y="198"/>
                    <a:pt x="56" y="203"/>
                  </a:cubicBezTo>
                  <a:cubicBezTo>
                    <a:pt x="34" y="208"/>
                    <a:pt x="4" y="177"/>
                    <a:pt x="2" y="151"/>
                  </a:cubicBezTo>
                  <a:cubicBezTo>
                    <a:pt x="0" y="121"/>
                    <a:pt x="20" y="92"/>
                    <a:pt x="49" y="81"/>
                  </a:cubicBezTo>
                  <a:cubicBezTo>
                    <a:pt x="43" y="47"/>
                    <a:pt x="69" y="6"/>
                    <a:pt x="99" y="3"/>
                  </a:cubicBezTo>
                  <a:cubicBezTo>
                    <a:pt x="126" y="0"/>
                    <a:pt x="156" y="34"/>
                    <a:pt x="159" y="72"/>
                  </a:cubicBezTo>
                  <a:cubicBezTo>
                    <a:pt x="160" y="68"/>
                    <a:pt x="160" y="65"/>
                    <a:pt x="161" y="62"/>
                  </a:cubicBezTo>
                  <a:cubicBezTo>
                    <a:pt x="176" y="80"/>
                    <a:pt x="172" y="93"/>
                    <a:pt x="151" y="98"/>
                  </a:cubicBezTo>
                  <a:cubicBezTo>
                    <a:pt x="147" y="99"/>
                    <a:pt x="142" y="100"/>
                    <a:pt x="138" y="101"/>
                  </a:cubicBezTo>
                  <a:cubicBezTo>
                    <a:pt x="105" y="111"/>
                    <a:pt x="104" y="129"/>
                    <a:pt x="124" y="158"/>
                  </a:cubicBezTo>
                  <a:cubicBezTo>
                    <a:pt x="128" y="163"/>
                    <a:pt x="132" y="168"/>
                    <a:pt x="138" y="17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3" name="Freeform 64"/>
            <p:cNvSpPr>
              <a:spLocks/>
            </p:cNvSpPr>
            <p:nvPr/>
          </p:nvSpPr>
          <p:spPr bwMode="auto">
            <a:xfrm>
              <a:off x="8963687" y="393636"/>
              <a:ext cx="399295" cy="468405"/>
            </a:xfrm>
            <a:custGeom>
              <a:avLst/>
              <a:gdLst>
                <a:gd name="T0" fmla="*/ 84 w 176"/>
                <a:gd name="T1" fmla="*/ 192 h 206"/>
                <a:gd name="T2" fmla="*/ 84 w 176"/>
                <a:gd name="T3" fmla="*/ 193 h 206"/>
                <a:gd name="T4" fmla="*/ 45 w 176"/>
                <a:gd name="T5" fmla="*/ 164 h 206"/>
                <a:gd name="T6" fmla="*/ 0 w 176"/>
                <a:gd name="T7" fmla="*/ 128 h 206"/>
                <a:gd name="T8" fmla="*/ 55 w 176"/>
                <a:gd name="T9" fmla="*/ 102 h 206"/>
                <a:gd name="T10" fmla="*/ 10 w 176"/>
                <a:gd name="T11" fmla="*/ 97 h 206"/>
                <a:gd name="T12" fmla="*/ 20 w 176"/>
                <a:gd name="T13" fmla="*/ 90 h 206"/>
                <a:gd name="T14" fmla="*/ 8 w 176"/>
                <a:gd name="T15" fmla="*/ 86 h 206"/>
                <a:gd name="T16" fmla="*/ 49 w 176"/>
                <a:gd name="T17" fmla="*/ 30 h 206"/>
                <a:gd name="T18" fmla="*/ 72 w 176"/>
                <a:gd name="T19" fmla="*/ 6 h 206"/>
                <a:gd name="T20" fmla="*/ 93 w 176"/>
                <a:gd name="T21" fmla="*/ 3 h 206"/>
                <a:gd name="T22" fmla="*/ 120 w 176"/>
                <a:gd name="T23" fmla="*/ 47 h 206"/>
                <a:gd name="T24" fmla="*/ 108 w 176"/>
                <a:gd name="T25" fmla="*/ 47 h 206"/>
                <a:gd name="T26" fmla="*/ 141 w 176"/>
                <a:gd name="T27" fmla="*/ 139 h 206"/>
                <a:gd name="T28" fmla="*/ 152 w 176"/>
                <a:gd name="T29" fmla="*/ 160 h 206"/>
                <a:gd name="T30" fmla="*/ 112 w 176"/>
                <a:gd name="T31" fmla="*/ 202 h 206"/>
                <a:gd name="T32" fmla="*/ 84 w 176"/>
                <a:gd name="T33" fmla="*/ 19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6" h="206">
                  <a:moveTo>
                    <a:pt x="84" y="192"/>
                  </a:moveTo>
                  <a:cubicBezTo>
                    <a:pt x="84" y="192"/>
                    <a:pt x="84" y="193"/>
                    <a:pt x="84" y="193"/>
                  </a:cubicBezTo>
                  <a:cubicBezTo>
                    <a:pt x="71" y="183"/>
                    <a:pt x="58" y="174"/>
                    <a:pt x="45" y="164"/>
                  </a:cubicBezTo>
                  <a:cubicBezTo>
                    <a:pt x="30" y="153"/>
                    <a:pt x="16" y="141"/>
                    <a:pt x="0" y="128"/>
                  </a:cubicBezTo>
                  <a:cubicBezTo>
                    <a:pt x="22" y="122"/>
                    <a:pt x="43" y="125"/>
                    <a:pt x="55" y="102"/>
                  </a:cubicBezTo>
                  <a:cubicBezTo>
                    <a:pt x="40" y="100"/>
                    <a:pt x="27" y="99"/>
                    <a:pt x="10" y="97"/>
                  </a:cubicBezTo>
                  <a:cubicBezTo>
                    <a:pt x="15" y="93"/>
                    <a:pt x="17" y="91"/>
                    <a:pt x="20" y="90"/>
                  </a:cubicBezTo>
                  <a:cubicBezTo>
                    <a:pt x="15" y="88"/>
                    <a:pt x="10" y="87"/>
                    <a:pt x="8" y="86"/>
                  </a:cubicBezTo>
                  <a:cubicBezTo>
                    <a:pt x="22" y="67"/>
                    <a:pt x="35" y="49"/>
                    <a:pt x="49" y="30"/>
                  </a:cubicBezTo>
                  <a:cubicBezTo>
                    <a:pt x="56" y="22"/>
                    <a:pt x="63" y="12"/>
                    <a:pt x="72" y="6"/>
                  </a:cubicBezTo>
                  <a:cubicBezTo>
                    <a:pt x="77" y="2"/>
                    <a:pt x="90" y="0"/>
                    <a:pt x="93" y="3"/>
                  </a:cubicBezTo>
                  <a:cubicBezTo>
                    <a:pt x="105" y="15"/>
                    <a:pt x="122" y="25"/>
                    <a:pt x="120" y="47"/>
                  </a:cubicBezTo>
                  <a:cubicBezTo>
                    <a:pt x="116" y="47"/>
                    <a:pt x="113" y="47"/>
                    <a:pt x="108" y="47"/>
                  </a:cubicBezTo>
                  <a:cubicBezTo>
                    <a:pt x="172" y="88"/>
                    <a:pt x="176" y="98"/>
                    <a:pt x="141" y="139"/>
                  </a:cubicBezTo>
                  <a:cubicBezTo>
                    <a:pt x="145" y="146"/>
                    <a:pt x="150" y="152"/>
                    <a:pt x="152" y="160"/>
                  </a:cubicBezTo>
                  <a:cubicBezTo>
                    <a:pt x="158" y="185"/>
                    <a:pt x="138" y="206"/>
                    <a:pt x="112" y="202"/>
                  </a:cubicBezTo>
                  <a:cubicBezTo>
                    <a:pt x="102" y="200"/>
                    <a:pt x="93" y="196"/>
                    <a:pt x="84" y="19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4" name="Freeform 65"/>
            <p:cNvSpPr>
              <a:spLocks/>
            </p:cNvSpPr>
            <p:nvPr/>
          </p:nvSpPr>
          <p:spPr bwMode="auto">
            <a:xfrm>
              <a:off x="8430012" y="716144"/>
              <a:ext cx="415613" cy="395456"/>
            </a:xfrm>
            <a:custGeom>
              <a:avLst/>
              <a:gdLst>
                <a:gd name="T0" fmla="*/ 2 w 183"/>
                <a:gd name="T1" fmla="*/ 86 h 174"/>
                <a:gd name="T2" fmla="*/ 2 w 183"/>
                <a:gd name="T3" fmla="*/ 83 h 174"/>
                <a:gd name="T4" fmla="*/ 62 w 183"/>
                <a:gd name="T5" fmla="*/ 8 h 174"/>
                <a:gd name="T6" fmla="*/ 103 w 183"/>
                <a:gd name="T7" fmla="*/ 1 h 174"/>
                <a:gd name="T8" fmla="*/ 119 w 183"/>
                <a:gd name="T9" fmla="*/ 21 h 174"/>
                <a:gd name="T10" fmla="*/ 116 w 183"/>
                <a:gd name="T11" fmla="*/ 58 h 174"/>
                <a:gd name="T12" fmla="*/ 162 w 183"/>
                <a:gd name="T13" fmla="*/ 31 h 174"/>
                <a:gd name="T14" fmla="*/ 180 w 183"/>
                <a:gd name="T15" fmla="*/ 65 h 174"/>
                <a:gd name="T16" fmla="*/ 182 w 183"/>
                <a:gd name="T17" fmla="*/ 135 h 174"/>
                <a:gd name="T18" fmla="*/ 167 w 183"/>
                <a:gd name="T19" fmla="*/ 168 h 174"/>
                <a:gd name="T20" fmla="*/ 145 w 183"/>
                <a:gd name="T21" fmla="*/ 173 h 174"/>
                <a:gd name="T22" fmla="*/ 112 w 183"/>
                <a:gd name="T23" fmla="*/ 166 h 174"/>
                <a:gd name="T24" fmla="*/ 112 w 183"/>
                <a:gd name="T25" fmla="*/ 166 h 174"/>
                <a:gd name="T26" fmla="*/ 90 w 183"/>
                <a:gd name="T27" fmla="*/ 132 h 174"/>
                <a:gd name="T28" fmla="*/ 56 w 183"/>
                <a:gd name="T29" fmla="*/ 108 h 174"/>
                <a:gd name="T30" fmla="*/ 78 w 183"/>
                <a:gd name="T31" fmla="*/ 112 h 174"/>
                <a:gd name="T32" fmla="*/ 77 w 183"/>
                <a:gd name="T33" fmla="*/ 118 h 174"/>
                <a:gd name="T34" fmla="*/ 56 w 183"/>
                <a:gd name="T35" fmla="*/ 116 h 174"/>
                <a:gd name="T36" fmla="*/ 2 w 183"/>
                <a:gd name="T3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3" h="174">
                  <a:moveTo>
                    <a:pt x="2" y="86"/>
                  </a:moveTo>
                  <a:cubicBezTo>
                    <a:pt x="2" y="85"/>
                    <a:pt x="2" y="84"/>
                    <a:pt x="2" y="83"/>
                  </a:cubicBezTo>
                  <a:cubicBezTo>
                    <a:pt x="0" y="47"/>
                    <a:pt x="22" y="20"/>
                    <a:pt x="62" y="8"/>
                  </a:cubicBezTo>
                  <a:cubicBezTo>
                    <a:pt x="75" y="5"/>
                    <a:pt x="89" y="3"/>
                    <a:pt x="103" y="1"/>
                  </a:cubicBezTo>
                  <a:cubicBezTo>
                    <a:pt x="111" y="0"/>
                    <a:pt x="120" y="12"/>
                    <a:pt x="119" y="21"/>
                  </a:cubicBezTo>
                  <a:cubicBezTo>
                    <a:pt x="117" y="32"/>
                    <a:pt x="117" y="44"/>
                    <a:pt x="116" y="58"/>
                  </a:cubicBezTo>
                  <a:cubicBezTo>
                    <a:pt x="134" y="55"/>
                    <a:pt x="154" y="54"/>
                    <a:pt x="162" y="31"/>
                  </a:cubicBezTo>
                  <a:cubicBezTo>
                    <a:pt x="177" y="38"/>
                    <a:pt x="180" y="49"/>
                    <a:pt x="180" y="65"/>
                  </a:cubicBezTo>
                  <a:cubicBezTo>
                    <a:pt x="179" y="88"/>
                    <a:pt x="183" y="112"/>
                    <a:pt x="182" y="135"/>
                  </a:cubicBezTo>
                  <a:cubicBezTo>
                    <a:pt x="181" y="147"/>
                    <a:pt x="175" y="159"/>
                    <a:pt x="167" y="168"/>
                  </a:cubicBezTo>
                  <a:cubicBezTo>
                    <a:pt x="163" y="173"/>
                    <a:pt x="152" y="174"/>
                    <a:pt x="145" y="173"/>
                  </a:cubicBezTo>
                  <a:cubicBezTo>
                    <a:pt x="134" y="172"/>
                    <a:pt x="123" y="168"/>
                    <a:pt x="112" y="166"/>
                  </a:cubicBezTo>
                  <a:cubicBezTo>
                    <a:pt x="112" y="166"/>
                    <a:pt x="112" y="166"/>
                    <a:pt x="112" y="166"/>
                  </a:cubicBezTo>
                  <a:cubicBezTo>
                    <a:pt x="105" y="155"/>
                    <a:pt x="92" y="144"/>
                    <a:pt x="90" y="132"/>
                  </a:cubicBezTo>
                  <a:cubicBezTo>
                    <a:pt x="86" y="108"/>
                    <a:pt x="74" y="104"/>
                    <a:pt x="56" y="108"/>
                  </a:cubicBezTo>
                  <a:cubicBezTo>
                    <a:pt x="62" y="109"/>
                    <a:pt x="70" y="110"/>
                    <a:pt x="78" y="112"/>
                  </a:cubicBezTo>
                  <a:cubicBezTo>
                    <a:pt x="77" y="114"/>
                    <a:pt x="77" y="116"/>
                    <a:pt x="77" y="118"/>
                  </a:cubicBezTo>
                  <a:cubicBezTo>
                    <a:pt x="70" y="118"/>
                    <a:pt x="62" y="119"/>
                    <a:pt x="56" y="116"/>
                  </a:cubicBezTo>
                  <a:cubicBezTo>
                    <a:pt x="37" y="107"/>
                    <a:pt x="20" y="96"/>
                    <a:pt x="2" y="8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5" name="Freeform 71"/>
            <p:cNvSpPr>
              <a:spLocks/>
            </p:cNvSpPr>
            <p:nvPr/>
          </p:nvSpPr>
          <p:spPr bwMode="auto">
            <a:xfrm>
              <a:off x="4698133" y="611522"/>
              <a:ext cx="429051" cy="410814"/>
            </a:xfrm>
            <a:custGeom>
              <a:avLst/>
              <a:gdLst>
                <a:gd name="T0" fmla="*/ 84 w 189"/>
                <a:gd name="T1" fmla="*/ 77 h 181"/>
                <a:gd name="T2" fmla="*/ 146 w 189"/>
                <a:gd name="T3" fmla="*/ 28 h 181"/>
                <a:gd name="T4" fmla="*/ 8 w 189"/>
                <a:gd name="T5" fmla="*/ 181 h 181"/>
                <a:gd name="T6" fmla="*/ 0 w 189"/>
                <a:gd name="T7" fmla="*/ 170 h 181"/>
                <a:gd name="T8" fmla="*/ 18 w 189"/>
                <a:gd name="T9" fmla="*/ 78 h 181"/>
                <a:gd name="T10" fmla="*/ 114 w 189"/>
                <a:gd name="T11" fmla="*/ 0 h 181"/>
                <a:gd name="T12" fmla="*/ 134 w 189"/>
                <a:gd name="T13" fmla="*/ 9 h 181"/>
                <a:gd name="T14" fmla="*/ 84 w 189"/>
                <a:gd name="T15" fmla="*/ 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81">
                  <a:moveTo>
                    <a:pt x="84" y="77"/>
                  </a:moveTo>
                  <a:cubicBezTo>
                    <a:pt x="114" y="77"/>
                    <a:pt x="123" y="69"/>
                    <a:pt x="146" y="28"/>
                  </a:cubicBezTo>
                  <a:cubicBezTo>
                    <a:pt x="189" y="90"/>
                    <a:pt x="119" y="167"/>
                    <a:pt x="8" y="181"/>
                  </a:cubicBezTo>
                  <a:cubicBezTo>
                    <a:pt x="5" y="176"/>
                    <a:pt x="1" y="171"/>
                    <a:pt x="0" y="170"/>
                  </a:cubicBezTo>
                  <a:cubicBezTo>
                    <a:pt x="6" y="138"/>
                    <a:pt x="13" y="108"/>
                    <a:pt x="18" y="78"/>
                  </a:cubicBezTo>
                  <a:cubicBezTo>
                    <a:pt x="27" y="14"/>
                    <a:pt x="68" y="4"/>
                    <a:pt x="114" y="0"/>
                  </a:cubicBezTo>
                  <a:cubicBezTo>
                    <a:pt x="121" y="0"/>
                    <a:pt x="129" y="7"/>
                    <a:pt x="134" y="9"/>
                  </a:cubicBezTo>
                  <a:cubicBezTo>
                    <a:pt x="118" y="30"/>
                    <a:pt x="102" y="53"/>
                    <a:pt x="84" y="7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6" name="Freeform 73"/>
            <p:cNvSpPr>
              <a:spLocks/>
            </p:cNvSpPr>
            <p:nvPr/>
          </p:nvSpPr>
          <p:spPr bwMode="auto">
            <a:xfrm>
              <a:off x="8860983" y="2300850"/>
              <a:ext cx="406974" cy="442489"/>
            </a:xfrm>
            <a:custGeom>
              <a:avLst/>
              <a:gdLst>
                <a:gd name="T0" fmla="*/ 148 w 179"/>
                <a:gd name="T1" fmla="*/ 0 h 195"/>
                <a:gd name="T2" fmla="*/ 167 w 179"/>
                <a:gd name="T3" fmla="*/ 11 h 195"/>
                <a:gd name="T4" fmla="*/ 121 w 179"/>
                <a:gd name="T5" fmla="*/ 53 h 195"/>
                <a:gd name="T6" fmla="*/ 79 w 179"/>
                <a:gd name="T7" fmla="*/ 94 h 195"/>
                <a:gd name="T8" fmla="*/ 163 w 179"/>
                <a:gd name="T9" fmla="*/ 35 h 195"/>
                <a:gd name="T10" fmla="*/ 168 w 179"/>
                <a:gd name="T11" fmla="*/ 81 h 195"/>
                <a:gd name="T12" fmla="*/ 95 w 179"/>
                <a:gd name="T13" fmla="*/ 164 h 195"/>
                <a:gd name="T14" fmla="*/ 24 w 179"/>
                <a:gd name="T15" fmla="*/ 190 h 195"/>
                <a:gd name="T16" fmla="*/ 1 w 179"/>
                <a:gd name="T17" fmla="*/ 169 h 195"/>
                <a:gd name="T18" fmla="*/ 109 w 179"/>
                <a:gd name="T19" fmla="*/ 18 h 195"/>
                <a:gd name="T20" fmla="*/ 148 w 179"/>
                <a:gd name="T21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195">
                  <a:moveTo>
                    <a:pt x="148" y="0"/>
                  </a:moveTo>
                  <a:cubicBezTo>
                    <a:pt x="157" y="5"/>
                    <a:pt x="161" y="8"/>
                    <a:pt x="167" y="11"/>
                  </a:cubicBezTo>
                  <a:cubicBezTo>
                    <a:pt x="151" y="25"/>
                    <a:pt x="136" y="39"/>
                    <a:pt x="121" y="53"/>
                  </a:cubicBezTo>
                  <a:cubicBezTo>
                    <a:pt x="106" y="67"/>
                    <a:pt x="92" y="81"/>
                    <a:pt x="79" y="94"/>
                  </a:cubicBezTo>
                  <a:cubicBezTo>
                    <a:pt x="98" y="103"/>
                    <a:pt x="123" y="86"/>
                    <a:pt x="163" y="35"/>
                  </a:cubicBezTo>
                  <a:cubicBezTo>
                    <a:pt x="179" y="49"/>
                    <a:pt x="174" y="65"/>
                    <a:pt x="168" y="81"/>
                  </a:cubicBezTo>
                  <a:cubicBezTo>
                    <a:pt x="155" y="119"/>
                    <a:pt x="130" y="147"/>
                    <a:pt x="95" y="164"/>
                  </a:cubicBezTo>
                  <a:cubicBezTo>
                    <a:pt x="72" y="175"/>
                    <a:pt x="48" y="183"/>
                    <a:pt x="24" y="190"/>
                  </a:cubicBezTo>
                  <a:cubicBezTo>
                    <a:pt x="9" y="195"/>
                    <a:pt x="0" y="185"/>
                    <a:pt x="1" y="169"/>
                  </a:cubicBezTo>
                  <a:cubicBezTo>
                    <a:pt x="8" y="97"/>
                    <a:pt x="51" y="52"/>
                    <a:pt x="109" y="18"/>
                  </a:cubicBezTo>
                  <a:cubicBezTo>
                    <a:pt x="122" y="10"/>
                    <a:pt x="137" y="5"/>
                    <a:pt x="14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7" name="Freeform 74"/>
            <p:cNvSpPr>
              <a:spLocks/>
            </p:cNvSpPr>
            <p:nvPr/>
          </p:nvSpPr>
          <p:spPr bwMode="auto">
            <a:xfrm>
              <a:off x="9128780" y="907154"/>
              <a:ext cx="395456" cy="385858"/>
            </a:xfrm>
            <a:custGeom>
              <a:avLst/>
              <a:gdLst>
                <a:gd name="T0" fmla="*/ 161 w 174"/>
                <a:gd name="T1" fmla="*/ 0 h 170"/>
                <a:gd name="T2" fmla="*/ 174 w 174"/>
                <a:gd name="T3" fmla="*/ 3 h 170"/>
                <a:gd name="T4" fmla="*/ 159 w 174"/>
                <a:gd name="T5" fmla="*/ 80 h 170"/>
                <a:gd name="T6" fmla="*/ 59 w 174"/>
                <a:gd name="T7" fmla="*/ 169 h 170"/>
                <a:gd name="T8" fmla="*/ 27 w 174"/>
                <a:gd name="T9" fmla="*/ 160 h 170"/>
                <a:gd name="T10" fmla="*/ 87 w 174"/>
                <a:gd name="T11" fmla="*/ 74 h 170"/>
                <a:gd name="T12" fmla="*/ 55 w 174"/>
                <a:gd name="T13" fmla="*/ 108 h 170"/>
                <a:gd name="T14" fmla="*/ 20 w 174"/>
                <a:gd name="T15" fmla="*/ 135 h 170"/>
                <a:gd name="T16" fmla="*/ 15 w 174"/>
                <a:gd name="T17" fmla="*/ 79 h 170"/>
                <a:gd name="T18" fmla="*/ 74 w 174"/>
                <a:gd name="T19" fmla="*/ 24 h 170"/>
                <a:gd name="T20" fmla="*/ 121 w 174"/>
                <a:gd name="T21" fmla="*/ 15 h 170"/>
                <a:gd name="T22" fmla="*/ 161 w 174"/>
                <a:gd name="T2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4" h="170">
                  <a:moveTo>
                    <a:pt x="161" y="0"/>
                  </a:moveTo>
                  <a:cubicBezTo>
                    <a:pt x="168" y="2"/>
                    <a:pt x="173" y="3"/>
                    <a:pt x="174" y="3"/>
                  </a:cubicBezTo>
                  <a:cubicBezTo>
                    <a:pt x="169" y="29"/>
                    <a:pt x="163" y="54"/>
                    <a:pt x="159" y="80"/>
                  </a:cubicBezTo>
                  <a:cubicBezTo>
                    <a:pt x="150" y="137"/>
                    <a:pt x="115" y="168"/>
                    <a:pt x="59" y="169"/>
                  </a:cubicBezTo>
                  <a:cubicBezTo>
                    <a:pt x="50" y="170"/>
                    <a:pt x="41" y="165"/>
                    <a:pt x="27" y="160"/>
                  </a:cubicBezTo>
                  <a:cubicBezTo>
                    <a:pt x="65" y="140"/>
                    <a:pt x="79" y="112"/>
                    <a:pt x="87" y="74"/>
                  </a:cubicBezTo>
                  <a:cubicBezTo>
                    <a:pt x="74" y="88"/>
                    <a:pt x="65" y="99"/>
                    <a:pt x="55" y="108"/>
                  </a:cubicBezTo>
                  <a:cubicBezTo>
                    <a:pt x="44" y="118"/>
                    <a:pt x="32" y="126"/>
                    <a:pt x="20" y="135"/>
                  </a:cubicBezTo>
                  <a:cubicBezTo>
                    <a:pt x="0" y="118"/>
                    <a:pt x="9" y="97"/>
                    <a:pt x="15" y="79"/>
                  </a:cubicBezTo>
                  <a:cubicBezTo>
                    <a:pt x="24" y="50"/>
                    <a:pt x="45" y="32"/>
                    <a:pt x="74" y="24"/>
                  </a:cubicBezTo>
                  <a:cubicBezTo>
                    <a:pt x="89" y="20"/>
                    <a:pt x="105" y="19"/>
                    <a:pt x="121" y="15"/>
                  </a:cubicBezTo>
                  <a:cubicBezTo>
                    <a:pt x="135" y="11"/>
                    <a:pt x="149" y="5"/>
                    <a:pt x="16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8" name="Freeform 80"/>
            <p:cNvSpPr>
              <a:spLocks/>
            </p:cNvSpPr>
            <p:nvPr/>
          </p:nvSpPr>
          <p:spPr bwMode="auto">
            <a:xfrm>
              <a:off x="5052316" y="607683"/>
              <a:ext cx="351304" cy="439609"/>
            </a:xfrm>
            <a:custGeom>
              <a:avLst/>
              <a:gdLst>
                <a:gd name="T0" fmla="*/ 69 w 155"/>
                <a:gd name="T1" fmla="*/ 80 h 194"/>
                <a:gd name="T2" fmla="*/ 66 w 155"/>
                <a:gd name="T3" fmla="*/ 40 h 194"/>
                <a:gd name="T4" fmla="*/ 56 w 155"/>
                <a:gd name="T5" fmla="*/ 4 h 194"/>
                <a:gd name="T6" fmla="*/ 100 w 155"/>
                <a:gd name="T7" fmla="*/ 20 h 194"/>
                <a:gd name="T8" fmla="*/ 134 w 155"/>
                <a:gd name="T9" fmla="*/ 87 h 194"/>
                <a:gd name="T10" fmla="*/ 155 w 155"/>
                <a:gd name="T11" fmla="*/ 194 h 194"/>
                <a:gd name="T12" fmla="*/ 123 w 155"/>
                <a:gd name="T13" fmla="*/ 186 h 194"/>
                <a:gd name="T14" fmla="*/ 19 w 155"/>
                <a:gd name="T15" fmla="*/ 109 h 194"/>
                <a:gd name="T16" fmla="*/ 9 w 155"/>
                <a:gd name="T17" fmla="*/ 38 h 194"/>
                <a:gd name="T18" fmla="*/ 63 w 155"/>
                <a:gd name="T19" fmla="*/ 85 h 194"/>
                <a:gd name="T20" fmla="*/ 69 w 155"/>
                <a:gd name="T21" fmla="*/ 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194">
                  <a:moveTo>
                    <a:pt x="69" y="80"/>
                  </a:moveTo>
                  <a:cubicBezTo>
                    <a:pt x="68" y="67"/>
                    <a:pt x="68" y="53"/>
                    <a:pt x="66" y="40"/>
                  </a:cubicBezTo>
                  <a:cubicBezTo>
                    <a:pt x="64" y="28"/>
                    <a:pt x="59" y="16"/>
                    <a:pt x="56" y="4"/>
                  </a:cubicBezTo>
                  <a:cubicBezTo>
                    <a:pt x="74" y="0"/>
                    <a:pt x="89" y="8"/>
                    <a:pt x="100" y="20"/>
                  </a:cubicBezTo>
                  <a:cubicBezTo>
                    <a:pt x="118" y="39"/>
                    <a:pt x="131" y="60"/>
                    <a:pt x="134" y="87"/>
                  </a:cubicBezTo>
                  <a:cubicBezTo>
                    <a:pt x="139" y="123"/>
                    <a:pt x="148" y="157"/>
                    <a:pt x="155" y="194"/>
                  </a:cubicBezTo>
                  <a:cubicBezTo>
                    <a:pt x="147" y="192"/>
                    <a:pt x="134" y="190"/>
                    <a:pt x="123" y="186"/>
                  </a:cubicBezTo>
                  <a:cubicBezTo>
                    <a:pt x="82" y="169"/>
                    <a:pt x="45" y="146"/>
                    <a:pt x="19" y="109"/>
                  </a:cubicBezTo>
                  <a:cubicBezTo>
                    <a:pt x="2" y="84"/>
                    <a:pt x="0" y="57"/>
                    <a:pt x="9" y="38"/>
                  </a:cubicBezTo>
                  <a:cubicBezTo>
                    <a:pt x="26" y="52"/>
                    <a:pt x="45" y="69"/>
                    <a:pt x="63" y="85"/>
                  </a:cubicBezTo>
                  <a:cubicBezTo>
                    <a:pt x="65" y="83"/>
                    <a:pt x="67" y="81"/>
                    <a:pt x="69" y="8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9" name="Freeform 82"/>
            <p:cNvSpPr>
              <a:spLocks/>
            </p:cNvSpPr>
            <p:nvPr/>
          </p:nvSpPr>
          <p:spPr bwMode="auto">
            <a:xfrm>
              <a:off x="8318670" y="3419070"/>
              <a:ext cx="470325" cy="375300"/>
            </a:xfrm>
            <a:custGeom>
              <a:avLst/>
              <a:gdLst>
                <a:gd name="T0" fmla="*/ 0 w 207"/>
                <a:gd name="T1" fmla="*/ 68 h 165"/>
                <a:gd name="T2" fmla="*/ 207 w 207"/>
                <a:gd name="T3" fmla="*/ 71 h 165"/>
                <a:gd name="T4" fmla="*/ 116 w 207"/>
                <a:gd name="T5" fmla="*/ 71 h 165"/>
                <a:gd name="T6" fmla="*/ 195 w 207"/>
                <a:gd name="T7" fmla="*/ 93 h 165"/>
                <a:gd name="T8" fmla="*/ 88 w 207"/>
                <a:gd name="T9" fmla="*/ 130 h 165"/>
                <a:gd name="T10" fmla="*/ 10 w 207"/>
                <a:gd name="T11" fmla="*/ 85 h 165"/>
                <a:gd name="T12" fmla="*/ 0 w 207"/>
                <a:gd name="T13" fmla="*/ 6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65">
                  <a:moveTo>
                    <a:pt x="0" y="68"/>
                  </a:moveTo>
                  <a:cubicBezTo>
                    <a:pt x="86" y="0"/>
                    <a:pt x="141" y="6"/>
                    <a:pt x="207" y="71"/>
                  </a:cubicBezTo>
                  <a:cubicBezTo>
                    <a:pt x="178" y="71"/>
                    <a:pt x="149" y="71"/>
                    <a:pt x="116" y="71"/>
                  </a:cubicBezTo>
                  <a:cubicBezTo>
                    <a:pt x="143" y="90"/>
                    <a:pt x="166" y="101"/>
                    <a:pt x="195" y="93"/>
                  </a:cubicBezTo>
                  <a:cubicBezTo>
                    <a:pt x="178" y="146"/>
                    <a:pt x="131" y="165"/>
                    <a:pt x="88" y="130"/>
                  </a:cubicBezTo>
                  <a:cubicBezTo>
                    <a:pt x="65" y="111"/>
                    <a:pt x="35" y="101"/>
                    <a:pt x="10" y="85"/>
                  </a:cubicBezTo>
                  <a:cubicBezTo>
                    <a:pt x="5" y="82"/>
                    <a:pt x="3" y="74"/>
                    <a:pt x="0" y="6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0" name="Freeform 83"/>
            <p:cNvSpPr>
              <a:spLocks/>
            </p:cNvSpPr>
            <p:nvPr/>
          </p:nvSpPr>
          <p:spPr bwMode="auto">
            <a:xfrm>
              <a:off x="8672853" y="3643674"/>
              <a:ext cx="335946" cy="445368"/>
            </a:xfrm>
            <a:custGeom>
              <a:avLst/>
              <a:gdLst>
                <a:gd name="T0" fmla="*/ 110 w 148"/>
                <a:gd name="T1" fmla="*/ 17 h 196"/>
                <a:gd name="T2" fmla="*/ 117 w 148"/>
                <a:gd name="T3" fmla="*/ 128 h 196"/>
                <a:gd name="T4" fmla="*/ 52 w 148"/>
                <a:gd name="T5" fmla="*/ 196 h 196"/>
                <a:gd name="T6" fmla="*/ 7 w 148"/>
                <a:gd name="T7" fmla="*/ 97 h 196"/>
                <a:gd name="T8" fmla="*/ 59 w 148"/>
                <a:gd name="T9" fmla="*/ 0 h 196"/>
                <a:gd name="T10" fmla="*/ 73 w 148"/>
                <a:gd name="T11" fmla="*/ 9 h 196"/>
                <a:gd name="T12" fmla="*/ 53 w 148"/>
                <a:gd name="T13" fmla="*/ 102 h 196"/>
                <a:gd name="T14" fmla="*/ 110 w 148"/>
                <a:gd name="T15" fmla="*/ 17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196">
                  <a:moveTo>
                    <a:pt x="110" y="17"/>
                  </a:moveTo>
                  <a:cubicBezTo>
                    <a:pt x="145" y="44"/>
                    <a:pt x="148" y="97"/>
                    <a:pt x="117" y="128"/>
                  </a:cubicBezTo>
                  <a:cubicBezTo>
                    <a:pt x="95" y="150"/>
                    <a:pt x="74" y="173"/>
                    <a:pt x="52" y="196"/>
                  </a:cubicBezTo>
                  <a:cubicBezTo>
                    <a:pt x="38" y="186"/>
                    <a:pt x="13" y="135"/>
                    <a:pt x="7" y="97"/>
                  </a:cubicBezTo>
                  <a:cubicBezTo>
                    <a:pt x="0" y="52"/>
                    <a:pt x="33" y="27"/>
                    <a:pt x="59" y="0"/>
                  </a:cubicBezTo>
                  <a:cubicBezTo>
                    <a:pt x="64" y="3"/>
                    <a:pt x="69" y="6"/>
                    <a:pt x="73" y="9"/>
                  </a:cubicBezTo>
                  <a:cubicBezTo>
                    <a:pt x="67" y="38"/>
                    <a:pt x="60" y="70"/>
                    <a:pt x="53" y="102"/>
                  </a:cubicBezTo>
                  <a:cubicBezTo>
                    <a:pt x="78" y="98"/>
                    <a:pt x="96" y="71"/>
                    <a:pt x="110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1" name="Freeform 84"/>
            <p:cNvSpPr>
              <a:spLocks/>
            </p:cNvSpPr>
            <p:nvPr/>
          </p:nvSpPr>
          <p:spPr bwMode="auto">
            <a:xfrm>
              <a:off x="8162215" y="2161673"/>
              <a:ext cx="347464" cy="420412"/>
            </a:xfrm>
            <a:custGeom>
              <a:avLst/>
              <a:gdLst>
                <a:gd name="T0" fmla="*/ 134 w 153"/>
                <a:gd name="T1" fmla="*/ 36 h 185"/>
                <a:gd name="T2" fmla="*/ 117 w 153"/>
                <a:gd name="T3" fmla="*/ 128 h 185"/>
                <a:gd name="T4" fmla="*/ 83 w 153"/>
                <a:gd name="T5" fmla="*/ 158 h 185"/>
                <a:gd name="T6" fmla="*/ 48 w 153"/>
                <a:gd name="T7" fmla="*/ 185 h 185"/>
                <a:gd name="T8" fmla="*/ 79 w 153"/>
                <a:gd name="T9" fmla="*/ 0 h 185"/>
                <a:gd name="T10" fmla="*/ 76 w 153"/>
                <a:gd name="T11" fmla="*/ 14 h 185"/>
                <a:gd name="T12" fmla="*/ 92 w 153"/>
                <a:gd name="T13" fmla="*/ 8 h 185"/>
                <a:gd name="T14" fmla="*/ 68 w 153"/>
                <a:gd name="T15" fmla="*/ 70 h 185"/>
                <a:gd name="T16" fmla="*/ 112 w 153"/>
                <a:gd name="T17" fmla="*/ 9 h 185"/>
                <a:gd name="T18" fmla="*/ 135 w 153"/>
                <a:gd name="T19" fmla="*/ 36 h 185"/>
                <a:gd name="T20" fmla="*/ 134 w 153"/>
                <a:gd name="T21" fmla="*/ 3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85">
                  <a:moveTo>
                    <a:pt x="134" y="36"/>
                  </a:moveTo>
                  <a:cubicBezTo>
                    <a:pt x="153" y="76"/>
                    <a:pt x="149" y="99"/>
                    <a:pt x="117" y="128"/>
                  </a:cubicBezTo>
                  <a:cubicBezTo>
                    <a:pt x="106" y="138"/>
                    <a:pt x="94" y="148"/>
                    <a:pt x="83" y="158"/>
                  </a:cubicBezTo>
                  <a:cubicBezTo>
                    <a:pt x="71" y="167"/>
                    <a:pt x="60" y="176"/>
                    <a:pt x="48" y="185"/>
                  </a:cubicBezTo>
                  <a:cubicBezTo>
                    <a:pt x="0" y="139"/>
                    <a:pt x="10" y="61"/>
                    <a:pt x="79" y="0"/>
                  </a:cubicBezTo>
                  <a:cubicBezTo>
                    <a:pt x="78" y="5"/>
                    <a:pt x="77" y="9"/>
                    <a:pt x="76" y="14"/>
                  </a:cubicBezTo>
                  <a:cubicBezTo>
                    <a:pt x="82" y="12"/>
                    <a:pt x="86" y="10"/>
                    <a:pt x="92" y="8"/>
                  </a:cubicBezTo>
                  <a:cubicBezTo>
                    <a:pt x="83" y="29"/>
                    <a:pt x="76" y="49"/>
                    <a:pt x="68" y="70"/>
                  </a:cubicBezTo>
                  <a:cubicBezTo>
                    <a:pt x="89" y="70"/>
                    <a:pt x="99" y="56"/>
                    <a:pt x="112" y="9"/>
                  </a:cubicBezTo>
                  <a:cubicBezTo>
                    <a:pt x="120" y="18"/>
                    <a:pt x="127" y="27"/>
                    <a:pt x="135" y="36"/>
                  </a:cubicBezTo>
                  <a:cubicBezTo>
                    <a:pt x="135" y="36"/>
                    <a:pt x="134" y="36"/>
                    <a:pt x="134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2" name="Freeform 85"/>
            <p:cNvSpPr>
              <a:spLocks/>
            </p:cNvSpPr>
            <p:nvPr/>
          </p:nvSpPr>
          <p:spPr bwMode="auto">
            <a:xfrm>
              <a:off x="4631904" y="303411"/>
              <a:ext cx="449208" cy="324428"/>
            </a:xfrm>
            <a:custGeom>
              <a:avLst/>
              <a:gdLst>
                <a:gd name="T0" fmla="*/ 192 w 198"/>
                <a:gd name="T1" fmla="*/ 77 h 143"/>
                <a:gd name="T2" fmla="*/ 88 w 198"/>
                <a:gd name="T3" fmla="*/ 60 h 143"/>
                <a:gd name="T4" fmla="*/ 131 w 198"/>
                <a:gd name="T5" fmla="*/ 100 h 143"/>
                <a:gd name="T6" fmla="*/ 184 w 198"/>
                <a:gd name="T7" fmla="*/ 125 h 143"/>
                <a:gd name="T8" fmla="*/ 49 w 198"/>
                <a:gd name="T9" fmla="*/ 90 h 143"/>
                <a:gd name="T10" fmla="*/ 0 w 198"/>
                <a:gd name="T11" fmla="*/ 1 h 143"/>
                <a:gd name="T12" fmla="*/ 115 w 198"/>
                <a:gd name="T13" fmla="*/ 1 h 143"/>
                <a:gd name="T14" fmla="*/ 162 w 198"/>
                <a:gd name="T15" fmla="*/ 23 h 143"/>
                <a:gd name="T16" fmla="*/ 198 w 198"/>
                <a:gd name="T17" fmla="*/ 73 h 143"/>
                <a:gd name="T18" fmla="*/ 192 w 198"/>
                <a:gd name="T19" fmla="*/ 7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43">
                  <a:moveTo>
                    <a:pt x="192" y="77"/>
                  </a:moveTo>
                  <a:cubicBezTo>
                    <a:pt x="160" y="62"/>
                    <a:pt x="127" y="51"/>
                    <a:pt x="88" y="60"/>
                  </a:cubicBezTo>
                  <a:cubicBezTo>
                    <a:pt x="97" y="82"/>
                    <a:pt x="114" y="91"/>
                    <a:pt x="131" y="100"/>
                  </a:cubicBezTo>
                  <a:cubicBezTo>
                    <a:pt x="147" y="107"/>
                    <a:pt x="163" y="115"/>
                    <a:pt x="184" y="125"/>
                  </a:cubicBezTo>
                  <a:cubicBezTo>
                    <a:pt x="131" y="143"/>
                    <a:pt x="77" y="129"/>
                    <a:pt x="49" y="90"/>
                  </a:cubicBezTo>
                  <a:cubicBezTo>
                    <a:pt x="29" y="63"/>
                    <a:pt x="16" y="31"/>
                    <a:pt x="0" y="1"/>
                  </a:cubicBezTo>
                  <a:cubicBezTo>
                    <a:pt x="42" y="1"/>
                    <a:pt x="78" y="1"/>
                    <a:pt x="115" y="1"/>
                  </a:cubicBezTo>
                  <a:cubicBezTo>
                    <a:pt x="135" y="0"/>
                    <a:pt x="150" y="8"/>
                    <a:pt x="162" y="23"/>
                  </a:cubicBezTo>
                  <a:cubicBezTo>
                    <a:pt x="174" y="39"/>
                    <a:pt x="186" y="56"/>
                    <a:pt x="198" y="73"/>
                  </a:cubicBezTo>
                  <a:cubicBezTo>
                    <a:pt x="196" y="74"/>
                    <a:pt x="194" y="75"/>
                    <a:pt x="192" y="7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3" name="Freeform 86"/>
            <p:cNvSpPr>
              <a:spLocks/>
            </p:cNvSpPr>
            <p:nvPr/>
          </p:nvSpPr>
          <p:spPr bwMode="auto">
            <a:xfrm>
              <a:off x="8652696" y="3087923"/>
              <a:ext cx="310990" cy="460726"/>
            </a:xfrm>
            <a:custGeom>
              <a:avLst/>
              <a:gdLst>
                <a:gd name="T0" fmla="*/ 42 w 137"/>
                <a:gd name="T1" fmla="*/ 0 h 203"/>
                <a:gd name="T2" fmla="*/ 55 w 137"/>
                <a:gd name="T3" fmla="*/ 28 h 203"/>
                <a:gd name="T4" fmla="*/ 77 w 137"/>
                <a:gd name="T5" fmla="*/ 62 h 203"/>
                <a:gd name="T6" fmla="*/ 123 w 137"/>
                <a:gd name="T7" fmla="*/ 117 h 203"/>
                <a:gd name="T8" fmla="*/ 122 w 137"/>
                <a:gd name="T9" fmla="*/ 185 h 203"/>
                <a:gd name="T10" fmla="*/ 70 w 137"/>
                <a:gd name="T11" fmla="*/ 140 h 203"/>
                <a:gd name="T12" fmla="*/ 74 w 137"/>
                <a:gd name="T13" fmla="*/ 203 h 203"/>
                <a:gd name="T14" fmla="*/ 20 w 137"/>
                <a:gd name="T15" fmla="*/ 163 h 203"/>
                <a:gd name="T16" fmla="*/ 10 w 137"/>
                <a:gd name="T17" fmla="*/ 69 h 203"/>
                <a:gd name="T18" fmla="*/ 35 w 137"/>
                <a:gd name="T19" fmla="*/ 2 h 203"/>
                <a:gd name="T20" fmla="*/ 42 w 137"/>
                <a:gd name="T21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203">
                  <a:moveTo>
                    <a:pt x="42" y="0"/>
                  </a:moveTo>
                  <a:cubicBezTo>
                    <a:pt x="46" y="9"/>
                    <a:pt x="50" y="19"/>
                    <a:pt x="55" y="28"/>
                  </a:cubicBezTo>
                  <a:cubicBezTo>
                    <a:pt x="62" y="40"/>
                    <a:pt x="69" y="51"/>
                    <a:pt x="77" y="62"/>
                  </a:cubicBezTo>
                  <a:cubicBezTo>
                    <a:pt x="92" y="80"/>
                    <a:pt x="108" y="98"/>
                    <a:pt x="123" y="117"/>
                  </a:cubicBezTo>
                  <a:cubicBezTo>
                    <a:pt x="137" y="136"/>
                    <a:pt x="137" y="161"/>
                    <a:pt x="122" y="185"/>
                  </a:cubicBezTo>
                  <a:cubicBezTo>
                    <a:pt x="93" y="183"/>
                    <a:pt x="97" y="145"/>
                    <a:pt x="70" y="140"/>
                  </a:cubicBezTo>
                  <a:cubicBezTo>
                    <a:pt x="60" y="159"/>
                    <a:pt x="69" y="179"/>
                    <a:pt x="74" y="203"/>
                  </a:cubicBezTo>
                  <a:cubicBezTo>
                    <a:pt x="49" y="197"/>
                    <a:pt x="32" y="182"/>
                    <a:pt x="20" y="163"/>
                  </a:cubicBezTo>
                  <a:cubicBezTo>
                    <a:pt x="0" y="134"/>
                    <a:pt x="2" y="101"/>
                    <a:pt x="10" y="69"/>
                  </a:cubicBezTo>
                  <a:cubicBezTo>
                    <a:pt x="15" y="46"/>
                    <a:pt x="26" y="24"/>
                    <a:pt x="35" y="2"/>
                  </a:cubicBezTo>
                  <a:cubicBezTo>
                    <a:pt x="37" y="1"/>
                    <a:pt x="40" y="0"/>
                    <a:pt x="4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4" name="Freeform 87"/>
            <p:cNvSpPr>
              <a:spLocks/>
            </p:cNvSpPr>
            <p:nvPr/>
          </p:nvSpPr>
          <p:spPr bwMode="auto">
            <a:xfrm>
              <a:off x="10041592" y="4949063"/>
              <a:ext cx="349384" cy="447288"/>
            </a:xfrm>
            <a:custGeom>
              <a:avLst/>
              <a:gdLst>
                <a:gd name="T0" fmla="*/ 111 w 154"/>
                <a:gd name="T1" fmla="*/ 9 h 197"/>
                <a:gd name="T2" fmla="*/ 139 w 154"/>
                <a:gd name="T3" fmla="*/ 46 h 197"/>
                <a:gd name="T4" fmla="*/ 131 w 154"/>
                <a:gd name="T5" fmla="*/ 124 h 197"/>
                <a:gd name="T6" fmla="*/ 78 w 154"/>
                <a:gd name="T7" fmla="*/ 197 h 197"/>
                <a:gd name="T8" fmla="*/ 60 w 154"/>
                <a:gd name="T9" fmla="*/ 0 h 197"/>
                <a:gd name="T10" fmla="*/ 71 w 154"/>
                <a:gd name="T11" fmla="*/ 11 h 197"/>
                <a:gd name="T12" fmla="*/ 65 w 154"/>
                <a:gd name="T13" fmla="*/ 103 h 197"/>
                <a:gd name="T14" fmla="*/ 72 w 154"/>
                <a:gd name="T15" fmla="*/ 104 h 197"/>
                <a:gd name="T16" fmla="*/ 111 w 154"/>
                <a:gd name="T17" fmla="*/ 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197">
                  <a:moveTo>
                    <a:pt x="111" y="9"/>
                  </a:moveTo>
                  <a:cubicBezTo>
                    <a:pt x="122" y="24"/>
                    <a:pt x="132" y="34"/>
                    <a:pt x="139" y="46"/>
                  </a:cubicBezTo>
                  <a:cubicBezTo>
                    <a:pt x="154" y="72"/>
                    <a:pt x="151" y="97"/>
                    <a:pt x="131" y="124"/>
                  </a:cubicBezTo>
                  <a:cubicBezTo>
                    <a:pt x="113" y="148"/>
                    <a:pt x="95" y="173"/>
                    <a:pt x="78" y="197"/>
                  </a:cubicBezTo>
                  <a:cubicBezTo>
                    <a:pt x="8" y="148"/>
                    <a:pt x="0" y="69"/>
                    <a:pt x="60" y="0"/>
                  </a:cubicBezTo>
                  <a:cubicBezTo>
                    <a:pt x="64" y="3"/>
                    <a:pt x="68" y="7"/>
                    <a:pt x="71" y="11"/>
                  </a:cubicBezTo>
                  <a:cubicBezTo>
                    <a:pt x="70" y="40"/>
                    <a:pt x="68" y="71"/>
                    <a:pt x="65" y="103"/>
                  </a:cubicBezTo>
                  <a:cubicBezTo>
                    <a:pt x="68" y="103"/>
                    <a:pt x="70" y="104"/>
                    <a:pt x="72" y="104"/>
                  </a:cubicBezTo>
                  <a:cubicBezTo>
                    <a:pt x="100" y="81"/>
                    <a:pt x="107" y="48"/>
                    <a:pt x="111" y="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5" name="Freeform 88"/>
            <p:cNvSpPr>
              <a:spLocks/>
            </p:cNvSpPr>
            <p:nvPr/>
          </p:nvSpPr>
          <p:spPr bwMode="auto">
            <a:xfrm>
              <a:off x="7715887" y="414753"/>
              <a:ext cx="308110" cy="437690"/>
            </a:xfrm>
            <a:custGeom>
              <a:avLst/>
              <a:gdLst>
                <a:gd name="T0" fmla="*/ 47 w 136"/>
                <a:gd name="T1" fmla="*/ 3 h 193"/>
                <a:gd name="T2" fmla="*/ 123 w 136"/>
                <a:gd name="T3" fmla="*/ 60 h 193"/>
                <a:gd name="T4" fmla="*/ 96 w 136"/>
                <a:gd name="T5" fmla="*/ 193 h 193"/>
                <a:gd name="T6" fmla="*/ 27 w 136"/>
                <a:gd name="T7" fmla="*/ 0 h 193"/>
                <a:gd name="T8" fmla="*/ 56 w 136"/>
                <a:gd name="T9" fmla="*/ 67 h 193"/>
                <a:gd name="T10" fmla="*/ 68 w 136"/>
                <a:gd name="T11" fmla="*/ 120 h 193"/>
                <a:gd name="T12" fmla="*/ 80 w 136"/>
                <a:gd name="T13" fmla="*/ 60 h 193"/>
                <a:gd name="T14" fmla="*/ 68 w 136"/>
                <a:gd name="T15" fmla="*/ 28 h 193"/>
                <a:gd name="T16" fmla="*/ 47 w 136"/>
                <a:gd name="T17" fmla="*/ 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93">
                  <a:moveTo>
                    <a:pt x="47" y="3"/>
                  </a:moveTo>
                  <a:cubicBezTo>
                    <a:pt x="80" y="4"/>
                    <a:pt x="112" y="30"/>
                    <a:pt x="123" y="60"/>
                  </a:cubicBezTo>
                  <a:cubicBezTo>
                    <a:pt x="136" y="100"/>
                    <a:pt x="121" y="172"/>
                    <a:pt x="96" y="193"/>
                  </a:cubicBezTo>
                  <a:cubicBezTo>
                    <a:pt x="26" y="142"/>
                    <a:pt x="0" y="69"/>
                    <a:pt x="27" y="0"/>
                  </a:cubicBezTo>
                  <a:cubicBezTo>
                    <a:pt x="46" y="18"/>
                    <a:pt x="60" y="37"/>
                    <a:pt x="56" y="67"/>
                  </a:cubicBezTo>
                  <a:cubicBezTo>
                    <a:pt x="54" y="84"/>
                    <a:pt x="56" y="103"/>
                    <a:pt x="68" y="120"/>
                  </a:cubicBezTo>
                  <a:cubicBezTo>
                    <a:pt x="73" y="98"/>
                    <a:pt x="79" y="79"/>
                    <a:pt x="80" y="60"/>
                  </a:cubicBezTo>
                  <a:cubicBezTo>
                    <a:pt x="81" y="50"/>
                    <a:pt x="74" y="38"/>
                    <a:pt x="68" y="28"/>
                  </a:cubicBezTo>
                  <a:cubicBezTo>
                    <a:pt x="63" y="20"/>
                    <a:pt x="55" y="13"/>
                    <a:pt x="47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6" name="Freeform 89"/>
            <p:cNvSpPr>
              <a:spLocks/>
            </p:cNvSpPr>
            <p:nvPr/>
          </p:nvSpPr>
          <p:spPr bwMode="auto">
            <a:xfrm>
              <a:off x="10007039" y="4411550"/>
              <a:ext cx="279316" cy="457847"/>
            </a:xfrm>
            <a:custGeom>
              <a:avLst/>
              <a:gdLst>
                <a:gd name="T0" fmla="*/ 55 w 123"/>
                <a:gd name="T1" fmla="*/ 133 h 202"/>
                <a:gd name="T2" fmla="*/ 69 w 123"/>
                <a:gd name="T3" fmla="*/ 196 h 202"/>
                <a:gd name="T4" fmla="*/ 20 w 123"/>
                <a:gd name="T5" fmla="*/ 170 h 202"/>
                <a:gd name="T6" fmla="*/ 1 w 123"/>
                <a:gd name="T7" fmla="*/ 127 h 202"/>
                <a:gd name="T8" fmla="*/ 1 w 123"/>
                <a:gd name="T9" fmla="*/ 39 h 202"/>
                <a:gd name="T10" fmla="*/ 7 w 123"/>
                <a:gd name="T11" fmla="*/ 0 h 202"/>
                <a:gd name="T12" fmla="*/ 14 w 123"/>
                <a:gd name="T13" fmla="*/ 4 h 202"/>
                <a:gd name="T14" fmla="*/ 112 w 123"/>
                <a:gd name="T15" fmla="*/ 113 h 202"/>
                <a:gd name="T16" fmla="*/ 122 w 123"/>
                <a:gd name="T17" fmla="*/ 158 h 202"/>
                <a:gd name="T18" fmla="*/ 113 w 123"/>
                <a:gd name="T19" fmla="*/ 169 h 202"/>
                <a:gd name="T20" fmla="*/ 96 w 123"/>
                <a:gd name="T21" fmla="*/ 163 h 202"/>
                <a:gd name="T22" fmla="*/ 64 w 123"/>
                <a:gd name="T23" fmla="*/ 129 h 202"/>
                <a:gd name="T24" fmla="*/ 55 w 123"/>
                <a:gd name="T25" fmla="*/ 13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202">
                  <a:moveTo>
                    <a:pt x="55" y="133"/>
                  </a:moveTo>
                  <a:cubicBezTo>
                    <a:pt x="60" y="153"/>
                    <a:pt x="64" y="174"/>
                    <a:pt x="69" y="196"/>
                  </a:cubicBezTo>
                  <a:cubicBezTo>
                    <a:pt x="46" y="202"/>
                    <a:pt x="34" y="181"/>
                    <a:pt x="20" y="170"/>
                  </a:cubicBezTo>
                  <a:cubicBezTo>
                    <a:pt x="6" y="160"/>
                    <a:pt x="0" y="145"/>
                    <a:pt x="1" y="127"/>
                  </a:cubicBezTo>
                  <a:cubicBezTo>
                    <a:pt x="2" y="97"/>
                    <a:pt x="1" y="68"/>
                    <a:pt x="1" y="39"/>
                  </a:cubicBezTo>
                  <a:cubicBezTo>
                    <a:pt x="2" y="26"/>
                    <a:pt x="5" y="14"/>
                    <a:pt x="7" y="0"/>
                  </a:cubicBezTo>
                  <a:cubicBezTo>
                    <a:pt x="11" y="2"/>
                    <a:pt x="13" y="3"/>
                    <a:pt x="14" y="4"/>
                  </a:cubicBezTo>
                  <a:cubicBezTo>
                    <a:pt x="47" y="40"/>
                    <a:pt x="81" y="75"/>
                    <a:pt x="112" y="113"/>
                  </a:cubicBezTo>
                  <a:cubicBezTo>
                    <a:pt x="120" y="124"/>
                    <a:pt x="120" y="143"/>
                    <a:pt x="122" y="158"/>
                  </a:cubicBezTo>
                  <a:cubicBezTo>
                    <a:pt x="123" y="161"/>
                    <a:pt x="116" y="169"/>
                    <a:pt x="113" y="169"/>
                  </a:cubicBezTo>
                  <a:cubicBezTo>
                    <a:pt x="107" y="170"/>
                    <a:pt x="100" y="167"/>
                    <a:pt x="96" y="163"/>
                  </a:cubicBezTo>
                  <a:cubicBezTo>
                    <a:pt x="85" y="152"/>
                    <a:pt x="75" y="140"/>
                    <a:pt x="64" y="129"/>
                  </a:cubicBezTo>
                  <a:cubicBezTo>
                    <a:pt x="61" y="130"/>
                    <a:pt x="58" y="131"/>
                    <a:pt x="55" y="1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7" name="Freeform 90"/>
            <p:cNvSpPr>
              <a:spLocks/>
            </p:cNvSpPr>
            <p:nvPr/>
          </p:nvSpPr>
          <p:spPr bwMode="auto">
            <a:xfrm>
              <a:off x="9331307" y="2246139"/>
              <a:ext cx="439609" cy="329227"/>
            </a:xfrm>
            <a:custGeom>
              <a:avLst/>
              <a:gdLst>
                <a:gd name="T0" fmla="*/ 3 w 194"/>
                <a:gd name="T1" fmla="*/ 44 h 145"/>
                <a:gd name="T2" fmla="*/ 23 w 194"/>
                <a:gd name="T3" fmla="*/ 66 h 145"/>
                <a:gd name="T4" fmla="*/ 74 w 194"/>
                <a:gd name="T5" fmla="*/ 83 h 145"/>
                <a:gd name="T6" fmla="*/ 116 w 194"/>
                <a:gd name="T7" fmla="*/ 84 h 145"/>
                <a:gd name="T8" fmla="*/ 73 w 194"/>
                <a:gd name="T9" fmla="*/ 63 h 145"/>
                <a:gd name="T10" fmla="*/ 2 w 194"/>
                <a:gd name="T11" fmla="*/ 27 h 145"/>
                <a:gd name="T12" fmla="*/ 194 w 194"/>
                <a:gd name="T13" fmla="*/ 125 h 145"/>
                <a:gd name="T14" fmla="*/ 55 w 194"/>
                <a:gd name="T15" fmla="*/ 126 h 145"/>
                <a:gd name="T16" fmla="*/ 3 w 194"/>
                <a:gd name="T17" fmla="*/ 4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145">
                  <a:moveTo>
                    <a:pt x="3" y="44"/>
                  </a:moveTo>
                  <a:cubicBezTo>
                    <a:pt x="11" y="53"/>
                    <a:pt x="17" y="59"/>
                    <a:pt x="23" y="66"/>
                  </a:cubicBezTo>
                  <a:cubicBezTo>
                    <a:pt x="36" y="81"/>
                    <a:pt x="52" y="89"/>
                    <a:pt x="74" y="83"/>
                  </a:cubicBezTo>
                  <a:cubicBezTo>
                    <a:pt x="87" y="80"/>
                    <a:pt x="101" y="84"/>
                    <a:pt x="116" y="84"/>
                  </a:cubicBezTo>
                  <a:cubicBezTo>
                    <a:pt x="106" y="65"/>
                    <a:pt x="88" y="63"/>
                    <a:pt x="73" y="63"/>
                  </a:cubicBezTo>
                  <a:cubicBezTo>
                    <a:pt x="42" y="64"/>
                    <a:pt x="24" y="44"/>
                    <a:pt x="2" y="27"/>
                  </a:cubicBezTo>
                  <a:cubicBezTo>
                    <a:pt x="58" y="0"/>
                    <a:pt x="142" y="43"/>
                    <a:pt x="194" y="125"/>
                  </a:cubicBezTo>
                  <a:cubicBezTo>
                    <a:pt x="147" y="138"/>
                    <a:pt x="101" y="145"/>
                    <a:pt x="55" y="126"/>
                  </a:cubicBezTo>
                  <a:cubicBezTo>
                    <a:pt x="20" y="113"/>
                    <a:pt x="0" y="81"/>
                    <a:pt x="3" y="4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8" name="Freeform 91"/>
            <p:cNvSpPr>
              <a:spLocks/>
            </p:cNvSpPr>
            <p:nvPr/>
          </p:nvSpPr>
          <p:spPr bwMode="auto">
            <a:xfrm>
              <a:off x="9033755" y="2595523"/>
              <a:ext cx="322508" cy="417533"/>
            </a:xfrm>
            <a:custGeom>
              <a:avLst/>
              <a:gdLst>
                <a:gd name="T0" fmla="*/ 84 w 142"/>
                <a:gd name="T1" fmla="*/ 3 h 184"/>
                <a:gd name="T2" fmla="*/ 79 w 142"/>
                <a:gd name="T3" fmla="*/ 19 h 184"/>
                <a:gd name="T4" fmla="*/ 102 w 142"/>
                <a:gd name="T5" fmla="*/ 0 h 184"/>
                <a:gd name="T6" fmla="*/ 60 w 142"/>
                <a:gd name="T7" fmla="*/ 96 h 184"/>
                <a:gd name="T8" fmla="*/ 126 w 142"/>
                <a:gd name="T9" fmla="*/ 8 h 184"/>
                <a:gd name="T10" fmla="*/ 137 w 142"/>
                <a:gd name="T11" fmla="*/ 38 h 184"/>
                <a:gd name="T12" fmla="*/ 55 w 142"/>
                <a:gd name="T13" fmla="*/ 169 h 184"/>
                <a:gd name="T14" fmla="*/ 22 w 142"/>
                <a:gd name="T15" fmla="*/ 184 h 184"/>
                <a:gd name="T16" fmla="*/ 20 w 142"/>
                <a:gd name="T17" fmla="*/ 99 h 184"/>
                <a:gd name="T18" fmla="*/ 77 w 142"/>
                <a:gd name="T19" fmla="*/ 0 h 184"/>
                <a:gd name="T20" fmla="*/ 84 w 142"/>
                <a:gd name="T21" fmla="*/ 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84">
                  <a:moveTo>
                    <a:pt x="84" y="3"/>
                  </a:moveTo>
                  <a:cubicBezTo>
                    <a:pt x="83" y="7"/>
                    <a:pt x="81" y="11"/>
                    <a:pt x="79" y="19"/>
                  </a:cubicBezTo>
                  <a:cubicBezTo>
                    <a:pt x="88" y="11"/>
                    <a:pt x="94" y="6"/>
                    <a:pt x="102" y="0"/>
                  </a:cubicBezTo>
                  <a:cubicBezTo>
                    <a:pt x="87" y="34"/>
                    <a:pt x="73" y="65"/>
                    <a:pt x="60" y="96"/>
                  </a:cubicBezTo>
                  <a:cubicBezTo>
                    <a:pt x="81" y="93"/>
                    <a:pt x="92" y="80"/>
                    <a:pt x="126" y="8"/>
                  </a:cubicBezTo>
                  <a:cubicBezTo>
                    <a:pt x="131" y="21"/>
                    <a:pt x="136" y="29"/>
                    <a:pt x="137" y="38"/>
                  </a:cubicBezTo>
                  <a:cubicBezTo>
                    <a:pt x="142" y="102"/>
                    <a:pt x="110" y="142"/>
                    <a:pt x="55" y="169"/>
                  </a:cubicBezTo>
                  <a:cubicBezTo>
                    <a:pt x="44" y="174"/>
                    <a:pt x="33" y="179"/>
                    <a:pt x="22" y="184"/>
                  </a:cubicBezTo>
                  <a:cubicBezTo>
                    <a:pt x="0" y="155"/>
                    <a:pt x="8" y="125"/>
                    <a:pt x="20" y="99"/>
                  </a:cubicBezTo>
                  <a:cubicBezTo>
                    <a:pt x="35" y="64"/>
                    <a:pt x="58" y="32"/>
                    <a:pt x="77" y="0"/>
                  </a:cubicBezTo>
                  <a:cubicBezTo>
                    <a:pt x="79" y="1"/>
                    <a:pt x="82" y="2"/>
                    <a:pt x="84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9" name="Freeform 92"/>
            <p:cNvSpPr>
              <a:spLocks/>
            </p:cNvSpPr>
            <p:nvPr/>
          </p:nvSpPr>
          <p:spPr bwMode="auto">
            <a:xfrm>
              <a:off x="7922254" y="1946667"/>
              <a:ext cx="439609" cy="286034"/>
            </a:xfrm>
            <a:custGeom>
              <a:avLst/>
              <a:gdLst>
                <a:gd name="T0" fmla="*/ 116 w 194"/>
                <a:gd name="T1" fmla="*/ 62 h 126"/>
                <a:gd name="T2" fmla="*/ 190 w 194"/>
                <a:gd name="T3" fmla="*/ 81 h 126"/>
                <a:gd name="T4" fmla="*/ 168 w 194"/>
                <a:gd name="T5" fmla="*/ 99 h 126"/>
                <a:gd name="T6" fmla="*/ 54 w 194"/>
                <a:gd name="T7" fmla="*/ 96 h 126"/>
                <a:gd name="T8" fmla="*/ 0 w 194"/>
                <a:gd name="T9" fmla="*/ 55 h 126"/>
                <a:gd name="T10" fmla="*/ 94 w 194"/>
                <a:gd name="T11" fmla="*/ 19 h 126"/>
                <a:gd name="T12" fmla="*/ 194 w 194"/>
                <a:gd name="T13" fmla="*/ 44 h 126"/>
                <a:gd name="T14" fmla="*/ 117 w 194"/>
                <a:gd name="T15" fmla="*/ 55 h 126"/>
                <a:gd name="T16" fmla="*/ 116 w 194"/>
                <a:gd name="T17" fmla="*/ 6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126">
                  <a:moveTo>
                    <a:pt x="116" y="62"/>
                  </a:moveTo>
                  <a:cubicBezTo>
                    <a:pt x="139" y="68"/>
                    <a:pt x="163" y="74"/>
                    <a:pt x="190" y="81"/>
                  </a:cubicBezTo>
                  <a:cubicBezTo>
                    <a:pt x="180" y="89"/>
                    <a:pt x="174" y="94"/>
                    <a:pt x="168" y="99"/>
                  </a:cubicBezTo>
                  <a:cubicBezTo>
                    <a:pt x="133" y="126"/>
                    <a:pt x="87" y="124"/>
                    <a:pt x="54" y="96"/>
                  </a:cubicBezTo>
                  <a:cubicBezTo>
                    <a:pt x="36" y="81"/>
                    <a:pt x="17" y="68"/>
                    <a:pt x="0" y="55"/>
                  </a:cubicBezTo>
                  <a:cubicBezTo>
                    <a:pt x="33" y="42"/>
                    <a:pt x="63" y="31"/>
                    <a:pt x="94" y="19"/>
                  </a:cubicBezTo>
                  <a:cubicBezTo>
                    <a:pt x="140" y="0"/>
                    <a:pt x="157" y="3"/>
                    <a:pt x="194" y="44"/>
                  </a:cubicBezTo>
                  <a:cubicBezTo>
                    <a:pt x="165" y="41"/>
                    <a:pt x="147" y="72"/>
                    <a:pt x="117" y="55"/>
                  </a:cubicBezTo>
                  <a:cubicBezTo>
                    <a:pt x="116" y="58"/>
                    <a:pt x="116" y="60"/>
                    <a:pt x="116" y="6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0" name="Freeform 93"/>
            <p:cNvSpPr>
              <a:spLocks/>
            </p:cNvSpPr>
            <p:nvPr/>
          </p:nvSpPr>
          <p:spPr bwMode="auto">
            <a:xfrm>
              <a:off x="8087347" y="192068"/>
              <a:ext cx="445368" cy="292754"/>
            </a:xfrm>
            <a:custGeom>
              <a:avLst/>
              <a:gdLst>
                <a:gd name="T0" fmla="*/ 9 w 196"/>
                <a:gd name="T1" fmla="*/ 108 h 129"/>
                <a:gd name="T2" fmla="*/ 106 w 196"/>
                <a:gd name="T3" fmla="*/ 57 h 129"/>
                <a:gd name="T4" fmla="*/ 0 w 196"/>
                <a:gd name="T5" fmla="*/ 84 h 129"/>
                <a:gd name="T6" fmla="*/ 18 w 196"/>
                <a:gd name="T7" fmla="*/ 67 h 129"/>
                <a:gd name="T8" fmla="*/ 0 w 196"/>
                <a:gd name="T9" fmla="*/ 70 h 129"/>
                <a:gd name="T10" fmla="*/ 3 w 196"/>
                <a:gd name="T11" fmla="*/ 65 h 129"/>
                <a:gd name="T12" fmla="*/ 186 w 196"/>
                <a:gd name="T13" fmla="*/ 26 h 129"/>
                <a:gd name="T14" fmla="*/ 196 w 196"/>
                <a:gd name="T15" fmla="*/ 33 h 129"/>
                <a:gd name="T16" fmla="*/ 86 w 196"/>
                <a:gd name="T17" fmla="*/ 126 h 129"/>
                <a:gd name="T18" fmla="*/ 20 w 196"/>
                <a:gd name="T19" fmla="*/ 123 h 129"/>
                <a:gd name="T20" fmla="*/ 9 w 196"/>
                <a:gd name="T21" fmla="*/ 10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129">
                  <a:moveTo>
                    <a:pt x="9" y="108"/>
                  </a:moveTo>
                  <a:cubicBezTo>
                    <a:pt x="44" y="98"/>
                    <a:pt x="80" y="93"/>
                    <a:pt x="106" y="57"/>
                  </a:cubicBezTo>
                  <a:cubicBezTo>
                    <a:pt x="68" y="67"/>
                    <a:pt x="35" y="75"/>
                    <a:pt x="0" y="84"/>
                  </a:cubicBezTo>
                  <a:cubicBezTo>
                    <a:pt x="6" y="78"/>
                    <a:pt x="11" y="74"/>
                    <a:pt x="18" y="67"/>
                  </a:cubicBezTo>
                  <a:cubicBezTo>
                    <a:pt x="10" y="68"/>
                    <a:pt x="5" y="69"/>
                    <a:pt x="0" y="70"/>
                  </a:cubicBezTo>
                  <a:cubicBezTo>
                    <a:pt x="1" y="68"/>
                    <a:pt x="2" y="66"/>
                    <a:pt x="3" y="65"/>
                  </a:cubicBezTo>
                  <a:cubicBezTo>
                    <a:pt x="60" y="33"/>
                    <a:pt x="116" y="0"/>
                    <a:pt x="186" y="26"/>
                  </a:cubicBezTo>
                  <a:cubicBezTo>
                    <a:pt x="189" y="27"/>
                    <a:pt x="192" y="30"/>
                    <a:pt x="196" y="33"/>
                  </a:cubicBezTo>
                  <a:cubicBezTo>
                    <a:pt x="166" y="73"/>
                    <a:pt x="142" y="120"/>
                    <a:pt x="86" y="126"/>
                  </a:cubicBezTo>
                  <a:cubicBezTo>
                    <a:pt x="64" y="129"/>
                    <a:pt x="42" y="125"/>
                    <a:pt x="20" y="123"/>
                  </a:cubicBezTo>
                  <a:cubicBezTo>
                    <a:pt x="17" y="122"/>
                    <a:pt x="13" y="114"/>
                    <a:pt x="9" y="10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1" name="Freeform 96"/>
            <p:cNvSpPr>
              <a:spLocks/>
            </p:cNvSpPr>
            <p:nvPr/>
          </p:nvSpPr>
          <p:spPr bwMode="auto">
            <a:xfrm>
              <a:off x="5922896" y="125840"/>
              <a:ext cx="297553" cy="450168"/>
            </a:xfrm>
            <a:custGeom>
              <a:avLst/>
              <a:gdLst>
                <a:gd name="T0" fmla="*/ 63 w 131"/>
                <a:gd name="T1" fmla="*/ 0 h 198"/>
                <a:gd name="T2" fmla="*/ 76 w 131"/>
                <a:gd name="T3" fmla="*/ 198 h 198"/>
                <a:gd name="T4" fmla="*/ 69 w 131"/>
                <a:gd name="T5" fmla="*/ 150 h 198"/>
                <a:gd name="T6" fmla="*/ 68 w 131"/>
                <a:gd name="T7" fmla="*/ 94 h 198"/>
                <a:gd name="T8" fmla="*/ 61 w 131"/>
                <a:gd name="T9" fmla="*/ 94 h 198"/>
                <a:gd name="T10" fmla="*/ 51 w 131"/>
                <a:gd name="T11" fmla="*/ 181 h 198"/>
                <a:gd name="T12" fmla="*/ 63 w 131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98">
                  <a:moveTo>
                    <a:pt x="63" y="0"/>
                  </a:moveTo>
                  <a:cubicBezTo>
                    <a:pt x="131" y="58"/>
                    <a:pt x="112" y="155"/>
                    <a:pt x="76" y="198"/>
                  </a:cubicBezTo>
                  <a:cubicBezTo>
                    <a:pt x="60" y="184"/>
                    <a:pt x="68" y="166"/>
                    <a:pt x="69" y="150"/>
                  </a:cubicBezTo>
                  <a:cubicBezTo>
                    <a:pt x="70" y="131"/>
                    <a:pt x="68" y="113"/>
                    <a:pt x="68" y="94"/>
                  </a:cubicBezTo>
                  <a:cubicBezTo>
                    <a:pt x="65" y="94"/>
                    <a:pt x="63" y="94"/>
                    <a:pt x="61" y="94"/>
                  </a:cubicBezTo>
                  <a:cubicBezTo>
                    <a:pt x="58" y="123"/>
                    <a:pt x="54" y="153"/>
                    <a:pt x="51" y="181"/>
                  </a:cubicBezTo>
                  <a:cubicBezTo>
                    <a:pt x="9" y="153"/>
                    <a:pt x="0" y="75"/>
                    <a:pt x="63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2" name="Freeform 98"/>
            <p:cNvSpPr>
              <a:spLocks/>
            </p:cNvSpPr>
            <p:nvPr/>
          </p:nvSpPr>
          <p:spPr bwMode="auto">
            <a:xfrm>
              <a:off x="8416574" y="2011936"/>
              <a:ext cx="367621" cy="335946"/>
            </a:xfrm>
            <a:custGeom>
              <a:avLst/>
              <a:gdLst>
                <a:gd name="T0" fmla="*/ 22 w 162"/>
                <a:gd name="T1" fmla="*/ 102 h 148"/>
                <a:gd name="T2" fmla="*/ 23 w 162"/>
                <a:gd name="T3" fmla="*/ 102 h 148"/>
                <a:gd name="T4" fmla="*/ 0 w 162"/>
                <a:gd name="T5" fmla="*/ 42 h 148"/>
                <a:gd name="T6" fmla="*/ 4 w 162"/>
                <a:gd name="T7" fmla="*/ 39 h 148"/>
                <a:gd name="T8" fmla="*/ 90 w 162"/>
                <a:gd name="T9" fmla="*/ 85 h 148"/>
                <a:gd name="T10" fmla="*/ 36 w 162"/>
                <a:gd name="T11" fmla="*/ 10 h 148"/>
                <a:gd name="T12" fmla="*/ 134 w 162"/>
                <a:gd name="T13" fmla="*/ 63 h 148"/>
                <a:gd name="T14" fmla="*/ 162 w 162"/>
                <a:gd name="T15" fmla="*/ 138 h 148"/>
                <a:gd name="T16" fmla="*/ 50 w 162"/>
                <a:gd name="T17" fmla="*/ 120 h 148"/>
                <a:gd name="T18" fmla="*/ 22 w 162"/>
                <a:gd name="T19" fmla="*/ 10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48">
                  <a:moveTo>
                    <a:pt x="22" y="102"/>
                  </a:moveTo>
                  <a:cubicBezTo>
                    <a:pt x="22" y="102"/>
                    <a:pt x="23" y="102"/>
                    <a:pt x="23" y="102"/>
                  </a:cubicBezTo>
                  <a:cubicBezTo>
                    <a:pt x="15" y="82"/>
                    <a:pt x="8" y="62"/>
                    <a:pt x="0" y="42"/>
                  </a:cubicBezTo>
                  <a:cubicBezTo>
                    <a:pt x="1" y="41"/>
                    <a:pt x="3" y="40"/>
                    <a:pt x="4" y="39"/>
                  </a:cubicBezTo>
                  <a:cubicBezTo>
                    <a:pt x="29" y="60"/>
                    <a:pt x="51" y="87"/>
                    <a:pt x="90" y="85"/>
                  </a:cubicBezTo>
                  <a:cubicBezTo>
                    <a:pt x="82" y="53"/>
                    <a:pt x="63" y="30"/>
                    <a:pt x="36" y="10"/>
                  </a:cubicBezTo>
                  <a:cubicBezTo>
                    <a:pt x="82" y="0"/>
                    <a:pt x="118" y="20"/>
                    <a:pt x="134" y="63"/>
                  </a:cubicBezTo>
                  <a:cubicBezTo>
                    <a:pt x="144" y="87"/>
                    <a:pt x="153" y="112"/>
                    <a:pt x="162" y="138"/>
                  </a:cubicBezTo>
                  <a:cubicBezTo>
                    <a:pt x="140" y="148"/>
                    <a:pt x="73" y="139"/>
                    <a:pt x="50" y="120"/>
                  </a:cubicBezTo>
                  <a:cubicBezTo>
                    <a:pt x="42" y="113"/>
                    <a:pt x="32" y="108"/>
                    <a:pt x="22" y="10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3" name="Freeform 102"/>
            <p:cNvSpPr>
              <a:spLocks/>
            </p:cNvSpPr>
            <p:nvPr/>
          </p:nvSpPr>
          <p:spPr bwMode="auto">
            <a:xfrm>
              <a:off x="5643581" y="491541"/>
              <a:ext cx="377220" cy="269717"/>
            </a:xfrm>
            <a:custGeom>
              <a:avLst/>
              <a:gdLst>
                <a:gd name="T0" fmla="*/ 58 w 166"/>
                <a:gd name="T1" fmla="*/ 76 h 119"/>
                <a:gd name="T2" fmla="*/ 110 w 166"/>
                <a:gd name="T3" fmla="*/ 68 h 119"/>
                <a:gd name="T4" fmla="*/ 127 w 166"/>
                <a:gd name="T5" fmla="*/ 57 h 119"/>
                <a:gd name="T6" fmla="*/ 166 w 166"/>
                <a:gd name="T7" fmla="*/ 64 h 119"/>
                <a:gd name="T8" fmla="*/ 120 w 166"/>
                <a:gd name="T9" fmla="*/ 96 h 119"/>
                <a:gd name="T10" fmla="*/ 95 w 166"/>
                <a:gd name="T11" fmla="*/ 103 h 119"/>
                <a:gd name="T12" fmla="*/ 16 w 166"/>
                <a:gd name="T13" fmla="*/ 105 h 119"/>
                <a:gd name="T14" fmla="*/ 0 w 166"/>
                <a:gd name="T15" fmla="*/ 93 h 119"/>
                <a:gd name="T16" fmla="*/ 146 w 166"/>
                <a:gd name="T17" fmla="*/ 40 h 119"/>
                <a:gd name="T18" fmla="*/ 58 w 166"/>
                <a:gd name="T19" fmla="*/ 7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19">
                  <a:moveTo>
                    <a:pt x="58" y="76"/>
                  </a:moveTo>
                  <a:cubicBezTo>
                    <a:pt x="78" y="84"/>
                    <a:pt x="94" y="78"/>
                    <a:pt x="110" y="68"/>
                  </a:cubicBezTo>
                  <a:cubicBezTo>
                    <a:pt x="116" y="64"/>
                    <a:pt x="121" y="60"/>
                    <a:pt x="127" y="57"/>
                  </a:cubicBezTo>
                  <a:cubicBezTo>
                    <a:pt x="141" y="51"/>
                    <a:pt x="154" y="51"/>
                    <a:pt x="166" y="64"/>
                  </a:cubicBezTo>
                  <a:cubicBezTo>
                    <a:pt x="155" y="80"/>
                    <a:pt x="142" y="94"/>
                    <a:pt x="120" y="96"/>
                  </a:cubicBezTo>
                  <a:cubicBezTo>
                    <a:pt x="112" y="97"/>
                    <a:pt x="102" y="99"/>
                    <a:pt x="95" y="103"/>
                  </a:cubicBezTo>
                  <a:cubicBezTo>
                    <a:pt x="69" y="119"/>
                    <a:pt x="42" y="112"/>
                    <a:pt x="16" y="105"/>
                  </a:cubicBezTo>
                  <a:cubicBezTo>
                    <a:pt x="10" y="104"/>
                    <a:pt x="5" y="97"/>
                    <a:pt x="0" y="93"/>
                  </a:cubicBezTo>
                  <a:cubicBezTo>
                    <a:pt x="50" y="20"/>
                    <a:pt x="106" y="0"/>
                    <a:pt x="146" y="40"/>
                  </a:cubicBezTo>
                  <a:cubicBezTo>
                    <a:pt x="117" y="52"/>
                    <a:pt x="88" y="64"/>
                    <a:pt x="58" y="7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103"/>
            <p:cNvSpPr>
              <a:spLocks/>
            </p:cNvSpPr>
            <p:nvPr/>
          </p:nvSpPr>
          <p:spPr bwMode="auto">
            <a:xfrm>
              <a:off x="9657655" y="3571685"/>
              <a:ext cx="267797" cy="274516"/>
            </a:xfrm>
            <a:custGeom>
              <a:avLst/>
              <a:gdLst>
                <a:gd name="T0" fmla="*/ 114 w 118"/>
                <a:gd name="T1" fmla="*/ 63 h 121"/>
                <a:gd name="T2" fmla="*/ 118 w 118"/>
                <a:gd name="T3" fmla="*/ 91 h 121"/>
                <a:gd name="T4" fmla="*/ 101 w 118"/>
                <a:gd name="T5" fmla="*/ 88 h 121"/>
                <a:gd name="T6" fmla="*/ 86 w 118"/>
                <a:gd name="T7" fmla="*/ 104 h 121"/>
                <a:gd name="T8" fmla="*/ 68 w 118"/>
                <a:gd name="T9" fmla="*/ 120 h 121"/>
                <a:gd name="T10" fmla="*/ 5 w 118"/>
                <a:gd name="T11" fmla="*/ 120 h 121"/>
                <a:gd name="T12" fmla="*/ 5 w 118"/>
                <a:gd name="T13" fmla="*/ 120 h 121"/>
                <a:gd name="T14" fmla="*/ 12 w 118"/>
                <a:gd name="T15" fmla="*/ 80 h 121"/>
                <a:gd name="T16" fmla="*/ 46 w 118"/>
                <a:gd name="T17" fmla="*/ 29 h 121"/>
                <a:gd name="T18" fmla="*/ 72 w 118"/>
                <a:gd name="T19" fmla="*/ 1 h 121"/>
                <a:gd name="T20" fmla="*/ 98 w 118"/>
                <a:gd name="T21" fmla="*/ 28 h 121"/>
                <a:gd name="T22" fmla="*/ 115 w 118"/>
                <a:gd name="T23" fmla="*/ 63 h 121"/>
                <a:gd name="T24" fmla="*/ 114 w 118"/>
                <a:gd name="T25" fmla="*/ 6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21">
                  <a:moveTo>
                    <a:pt x="114" y="63"/>
                  </a:moveTo>
                  <a:cubicBezTo>
                    <a:pt x="115" y="71"/>
                    <a:pt x="116" y="80"/>
                    <a:pt x="118" y="91"/>
                  </a:cubicBezTo>
                  <a:cubicBezTo>
                    <a:pt x="111" y="90"/>
                    <a:pt x="106" y="88"/>
                    <a:pt x="101" y="88"/>
                  </a:cubicBezTo>
                  <a:cubicBezTo>
                    <a:pt x="90" y="87"/>
                    <a:pt x="78" y="85"/>
                    <a:pt x="86" y="104"/>
                  </a:cubicBezTo>
                  <a:cubicBezTo>
                    <a:pt x="92" y="119"/>
                    <a:pt x="81" y="121"/>
                    <a:pt x="68" y="120"/>
                  </a:cubicBezTo>
                  <a:cubicBezTo>
                    <a:pt x="47" y="119"/>
                    <a:pt x="26" y="120"/>
                    <a:pt x="5" y="120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7" y="107"/>
                    <a:pt x="9" y="94"/>
                    <a:pt x="12" y="80"/>
                  </a:cubicBezTo>
                  <a:cubicBezTo>
                    <a:pt x="0" y="47"/>
                    <a:pt x="6" y="35"/>
                    <a:pt x="46" y="29"/>
                  </a:cubicBezTo>
                  <a:cubicBezTo>
                    <a:pt x="48" y="13"/>
                    <a:pt x="56" y="2"/>
                    <a:pt x="72" y="1"/>
                  </a:cubicBezTo>
                  <a:cubicBezTo>
                    <a:pt x="89" y="0"/>
                    <a:pt x="93" y="15"/>
                    <a:pt x="98" y="28"/>
                  </a:cubicBezTo>
                  <a:cubicBezTo>
                    <a:pt x="103" y="40"/>
                    <a:pt x="109" y="52"/>
                    <a:pt x="115" y="63"/>
                  </a:cubicBezTo>
                  <a:lnTo>
                    <a:pt x="114" y="63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104"/>
            <p:cNvSpPr>
              <a:spLocks/>
            </p:cNvSpPr>
            <p:nvPr/>
          </p:nvSpPr>
          <p:spPr bwMode="auto">
            <a:xfrm>
              <a:off x="9507918" y="2926669"/>
              <a:ext cx="337866" cy="320588"/>
            </a:xfrm>
            <a:custGeom>
              <a:avLst/>
              <a:gdLst>
                <a:gd name="T0" fmla="*/ 93 w 149"/>
                <a:gd name="T1" fmla="*/ 36 h 141"/>
                <a:gd name="T2" fmla="*/ 127 w 149"/>
                <a:gd name="T3" fmla="*/ 82 h 141"/>
                <a:gd name="T4" fmla="*/ 149 w 149"/>
                <a:gd name="T5" fmla="*/ 130 h 141"/>
                <a:gd name="T6" fmla="*/ 0 w 149"/>
                <a:gd name="T7" fmla="*/ 25 h 141"/>
                <a:gd name="T8" fmla="*/ 70 w 149"/>
                <a:gd name="T9" fmla="*/ 66 h 141"/>
                <a:gd name="T10" fmla="*/ 75 w 149"/>
                <a:gd name="T11" fmla="*/ 61 h 141"/>
                <a:gd name="T12" fmla="*/ 6 w 149"/>
                <a:gd name="T13" fmla="*/ 0 h 141"/>
                <a:gd name="T14" fmla="*/ 93 w 149"/>
                <a:gd name="T15" fmla="*/ 36 h 141"/>
                <a:gd name="T16" fmla="*/ 93 w 149"/>
                <a:gd name="T17" fmla="*/ 3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141">
                  <a:moveTo>
                    <a:pt x="93" y="36"/>
                  </a:moveTo>
                  <a:cubicBezTo>
                    <a:pt x="104" y="51"/>
                    <a:pt x="117" y="66"/>
                    <a:pt x="127" y="82"/>
                  </a:cubicBezTo>
                  <a:cubicBezTo>
                    <a:pt x="135" y="97"/>
                    <a:pt x="141" y="113"/>
                    <a:pt x="149" y="130"/>
                  </a:cubicBezTo>
                  <a:cubicBezTo>
                    <a:pt x="85" y="141"/>
                    <a:pt x="4" y="83"/>
                    <a:pt x="0" y="25"/>
                  </a:cubicBezTo>
                  <a:cubicBezTo>
                    <a:pt x="21" y="44"/>
                    <a:pt x="41" y="65"/>
                    <a:pt x="70" y="66"/>
                  </a:cubicBezTo>
                  <a:cubicBezTo>
                    <a:pt x="72" y="64"/>
                    <a:pt x="73" y="62"/>
                    <a:pt x="75" y="61"/>
                  </a:cubicBezTo>
                  <a:cubicBezTo>
                    <a:pt x="53" y="41"/>
                    <a:pt x="31" y="22"/>
                    <a:pt x="6" y="0"/>
                  </a:cubicBezTo>
                  <a:cubicBezTo>
                    <a:pt x="42" y="1"/>
                    <a:pt x="67" y="21"/>
                    <a:pt x="93" y="36"/>
                  </a:cubicBezTo>
                  <a:cubicBezTo>
                    <a:pt x="93" y="37"/>
                    <a:pt x="93" y="36"/>
                    <a:pt x="93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Freeform 105"/>
            <p:cNvSpPr>
              <a:spLocks/>
            </p:cNvSpPr>
            <p:nvPr/>
          </p:nvSpPr>
          <p:spPr bwMode="auto">
            <a:xfrm>
              <a:off x="10427451" y="4163910"/>
              <a:ext cx="303311" cy="256279"/>
            </a:xfrm>
            <a:custGeom>
              <a:avLst/>
              <a:gdLst>
                <a:gd name="T0" fmla="*/ 111 w 134"/>
                <a:gd name="T1" fmla="*/ 0 h 113"/>
                <a:gd name="T2" fmla="*/ 40 w 134"/>
                <a:gd name="T3" fmla="*/ 62 h 113"/>
                <a:gd name="T4" fmla="*/ 115 w 134"/>
                <a:gd name="T5" fmla="*/ 20 h 113"/>
                <a:gd name="T6" fmla="*/ 114 w 134"/>
                <a:gd name="T7" fmla="*/ 83 h 113"/>
                <a:gd name="T8" fmla="*/ 15 w 134"/>
                <a:gd name="T9" fmla="*/ 113 h 113"/>
                <a:gd name="T10" fmla="*/ 4 w 134"/>
                <a:gd name="T11" fmla="*/ 104 h 113"/>
                <a:gd name="T12" fmla="*/ 2 w 134"/>
                <a:gd name="T13" fmla="*/ 92 h 113"/>
                <a:gd name="T14" fmla="*/ 111 w 134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13">
                  <a:moveTo>
                    <a:pt x="111" y="0"/>
                  </a:moveTo>
                  <a:cubicBezTo>
                    <a:pt x="105" y="41"/>
                    <a:pt x="72" y="50"/>
                    <a:pt x="40" y="62"/>
                  </a:cubicBezTo>
                  <a:cubicBezTo>
                    <a:pt x="68" y="72"/>
                    <a:pt x="100" y="53"/>
                    <a:pt x="115" y="20"/>
                  </a:cubicBezTo>
                  <a:cubicBezTo>
                    <a:pt x="134" y="31"/>
                    <a:pt x="134" y="66"/>
                    <a:pt x="114" y="83"/>
                  </a:cubicBezTo>
                  <a:cubicBezTo>
                    <a:pt x="86" y="108"/>
                    <a:pt x="50" y="111"/>
                    <a:pt x="15" y="113"/>
                  </a:cubicBezTo>
                  <a:cubicBezTo>
                    <a:pt x="11" y="113"/>
                    <a:pt x="7" y="108"/>
                    <a:pt x="4" y="104"/>
                  </a:cubicBezTo>
                  <a:cubicBezTo>
                    <a:pt x="2" y="101"/>
                    <a:pt x="0" y="95"/>
                    <a:pt x="2" y="92"/>
                  </a:cubicBezTo>
                  <a:cubicBezTo>
                    <a:pt x="24" y="37"/>
                    <a:pt x="54" y="13"/>
                    <a:pt x="11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106"/>
            <p:cNvSpPr>
              <a:spLocks/>
            </p:cNvSpPr>
            <p:nvPr/>
          </p:nvSpPr>
          <p:spPr bwMode="auto">
            <a:xfrm>
              <a:off x="9644217" y="3836602"/>
              <a:ext cx="265878" cy="297553"/>
            </a:xfrm>
            <a:custGeom>
              <a:avLst/>
              <a:gdLst>
                <a:gd name="T0" fmla="*/ 75 w 117"/>
                <a:gd name="T1" fmla="*/ 49 h 131"/>
                <a:gd name="T2" fmla="*/ 101 w 117"/>
                <a:gd name="T3" fmla="*/ 57 h 131"/>
                <a:gd name="T4" fmla="*/ 108 w 117"/>
                <a:gd name="T5" fmla="*/ 75 h 131"/>
                <a:gd name="T6" fmla="*/ 88 w 117"/>
                <a:gd name="T7" fmla="*/ 121 h 131"/>
                <a:gd name="T8" fmla="*/ 69 w 117"/>
                <a:gd name="T9" fmla="*/ 131 h 131"/>
                <a:gd name="T10" fmla="*/ 58 w 117"/>
                <a:gd name="T11" fmla="*/ 122 h 131"/>
                <a:gd name="T12" fmla="*/ 57 w 117"/>
                <a:gd name="T13" fmla="*/ 120 h 131"/>
                <a:gd name="T14" fmla="*/ 34 w 117"/>
                <a:gd name="T15" fmla="*/ 82 h 131"/>
                <a:gd name="T16" fmla="*/ 34 w 117"/>
                <a:gd name="T17" fmla="*/ 72 h 131"/>
                <a:gd name="T18" fmla="*/ 31 w 117"/>
                <a:gd name="T19" fmla="*/ 69 h 131"/>
                <a:gd name="T20" fmla="*/ 2 w 117"/>
                <a:gd name="T21" fmla="*/ 37 h 131"/>
                <a:gd name="T22" fmla="*/ 35 w 117"/>
                <a:gd name="T23" fmla="*/ 6 h 131"/>
                <a:gd name="T24" fmla="*/ 91 w 117"/>
                <a:gd name="T25" fmla="*/ 26 h 131"/>
                <a:gd name="T26" fmla="*/ 75 w 117"/>
                <a:gd name="T27" fmla="*/ 4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131">
                  <a:moveTo>
                    <a:pt x="75" y="49"/>
                  </a:moveTo>
                  <a:cubicBezTo>
                    <a:pt x="83" y="52"/>
                    <a:pt x="92" y="54"/>
                    <a:pt x="101" y="57"/>
                  </a:cubicBezTo>
                  <a:cubicBezTo>
                    <a:pt x="111" y="60"/>
                    <a:pt x="117" y="62"/>
                    <a:pt x="108" y="75"/>
                  </a:cubicBezTo>
                  <a:cubicBezTo>
                    <a:pt x="99" y="89"/>
                    <a:pt x="96" y="106"/>
                    <a:pt x="88" y="121"/>
                  </a:cubicBezTo>
                  <a:cubicBezTo>
                    <a:pt x="85" y="126"/>
                    <a:pt x="76" y="129"/>
                    <a:pt x="69" y="131"/>
                  </a:cubicBezTo>
                  <a:cubicBezTo>
                    <a:pt x="66" y="131"/>
                    <a:pt x="62" y="125"/>
                    <a:pt x="58" y="122"/>
                  </a:cubicBezTo>
                  <a:cubicBezTo>
                    <a:pt x="58" y="121"/>
                    <a:pt x="57" y="121"/>
                    <a:pt x="57" y="120"/>
                  </a:cubicBezTo>
                  <a:cubicBezTo>
                    <a:pt x="33" y="117"/>
                    <a:pt x="31" y="101"/>
                    <a:pt x="34" y="82"/>
                  </a:cubicBezTo>
                  <a:cubicBezTo>
                    <a:pt x="34" y="79"/>
                    <a:pt x="34" y="75"/>
                    <a:pt x="34" y="72"/>
                  </a:cubicBezTo>
                  <a:cubicBezTo>
                    <a:pt x="33" y="71"/>
                    <a:pt x="32" y="70"/>
                    <a:pt x="31" y="69"/>
                  </a:cubicBezTo>
                  <a:cubicBezTo>
                    <a:pt x="15" y="64"/>
                    <a:pt x="0" y="57"/>
                    <a:pt x="2" y="37"/>
                  </a:cubicBezTo>
                  <a:cubicBezTo>
                    <a:pt x="3" y="18"/>
                    <a:pt x="18" y="10"/>
                    <a:pt x="35" y="6"/>
                  </a:cubicBezTo>
                  <a:cubicBezTo>
                    <a:pt x="62" y="0"/>
                    <a:pt x="87" y="9"/>
                    <a:pt x="91" y="26"/>
                  </a:cubicBezTo>
                  <a:cubicBezTo>
                    <a:pt x="93" y="39"/>
                    <a:pt x="91" y="47"/>
                    <a:pt x="75" y="4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107"/>
            <p:cNvSpPr>
              <a:spLocks/>
            </p:cNvSpPr>
            <p:nvPr/>
          </p:nvSpPr>
          <p:spPr bwMode="auto">
            <a:xfrm>
              <a:off x="5716529" y="62490"/>
              <a:ext cx="244761" cy="388738"/>
            </a:xfrm>
            <a:custGeom>
              <a:avLst/>
              <a:gdLst>
                <a:gd name="T0" fmla="*/ 67 w 108"/>
                <a:gd name="T1" fmla="*/ 169 h 171"/>
                <a:gd name="T2" fmla="*/ 56 w 108"/>
                <a:gd name="T3" fmla="*/ 155 h 171"/>
                <a:gd name="T4" fmla="*/ 38 w 108"/>
                <a:gd name="T5" fmla="*/ 0 h 171"/>
                <a:gd name="T6" fmla="*/ 86 w 108"/>
                <a:gd name="T7" fmla="*/ 171 h 171"/>
                <a:gd name="T8" fmla="*/ 82 w 108"/>
                <a:gd name="T9" fmla="*/ 154 h 171"/>
                <a:gd name="T10" fmla="*/ 78 w 108"/>
                <a:gd name="T11" fmla="*/ 163 h 171"/>
                <a:gd name="T12" fmla="*/ 60 w 108"/>
                <a:gd name="T13" fmla="*/ 79 h 171"/>
                <a:gd name="T14" fmla="*/ 51 w 108"/>
                <a:gd name="T15" fmla="*/ 80 h 171"/>
                <a:gd name="T16" fmla="*/ 59 w 108"/>
                <a:gd name="T17" fmla="*/ 129 h 171"/>
                <a:gd name="T18" fmla="*/ 67 w 108"/>
                <a:gd name="T19" fmla="*/ 169 h 171"/>
                <a:gd name="T20" fmla="*/ 67 w 108"/>
                <a:gd name="T21" fmla="*/ 16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71">
                  <a:moveTo>
                    <a:pt x="67" y="169"/>
                  </a:moveTo>
                  <a:cubicBezTo>
                    <a:pt x="63" y="164"/>
                    <a:pt x="60" y="159"/>
                    <a:pt x="56" y="155"/>
                  </a:cubicBezTo>
                  <a:cubicBezTo>
                    <a:pt x="7" y="110"/>
                    <a:pt x="0" y="70"/>
                    <a:pt x="38" y="0"/>
                  </a:cubicBezTo>
                  <a:cubicBezTo>
                    <a:pt x="89" y="33"/>
                    <a:pt x="108" y="85"/>
                    <a:pt x="86" y="171"/>
                  </a:cubicBezTo>
                  <a:cubicBezTo>
                    <a:pt x="84" y="165"/>
                    <a:pt x="83" y="158"/>
                    <a:pt x="82" y="154"/>
                  </a:cubicBezTo>
                  <a:cubicBezTo>
                    <a:pt x="81" y="155"/>
                    <a:pt x="80" y="157"/>
                    <a:pt x="78" y="163"/>
                  </a:cubicBezTo>
                  <a:cubicBezTo>
                    <a:pt x="72" y="133"/>
                    <a:pt x="66" y="106"/>
                    <a:pt x="60" y="79"/>
                  </a:cubicBezTo>
                  <a:cubicBezTo>
                    <a:pt x="57" y="79"/>
                    <a:pt x="54" y="80"/>
                    <a:pt x="51" y="80"/>
                  </a:cubicBezTo>
                  <a:cubicBezTo>
                    <a:pt x="54" y="96"/>
                    <a:pt x="56" y="112"/>
                    <a:pt x="59" y="129"/>
                  </a:cubicBezTo>
                  <a:cubicBezTo>
                    <a:pt x="61" y="142"/>
                    <a:pt x="64" y="156"/>
                    <a:pt x="67" y="169"/>
                  </a:cubicBezTo>
                  <a:cubicBezTo>
                    <a:pt x="67" y="169"/>
                    <a:pt x="67" y="169"/>
                    <a:pt x="67" y="16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108"/>
            <p:cNvSpPr>
              <a:spLocks/>
            </p:cNvSpPr>
            <p:nvPr/>
          </p:nvSpPr>
          <p:spPr bwMode="auto">
            <a:xfrm>
              <a:off x="9133579" y="2931469"/>
              <a:ext cx="306191" cy="229403"/>
            </a:xfrm>
            <a:custGeom>
              <a:avLst/>
              <a:gdLst>
                <a:gd name="T0" fmla="*/ 126 w 135"/>
                <a:gd name="T1" fmla="*/ 0 h 101"/>
                <a:gd name="T2" fmla="*/ 49 w 135"/>
                <a:gd name="T3" fmla="*/ 54 h 101"/>
                <a:gd name="T4" fmla="*/ 135 w 135"/>
                <a:gd name="T5" fmla="*/ 12 h 101"/>
                <a:gd name="T6" fmla="*/ 135 w 135"/>
                <a:gd name="T7" fmla="*/ 48 h 101"/>
                <a:gd name="T8" fmla="*/ 101 w 135"/>
                <a:gd name="T9" fmla="*/ 90 h 101"/>
                <a:gd name="T10" fmla="*/ 10 w 135"/>
                <a:gd name="T11" fmla="*/ 96 h 101"/>
                <a:gd name="T12" fmla="*/ 9 w 135"/>
                <a:gd name="T13" fmla="*/ 90 h 101"/>
                <a:gd name="T14" fmla="*/ 51 w 135"/>
                <a:gd name="T15" fmla="*/ 90 h 101"/>
                <a:gd name="T16" fmla="*/ 51 w 135"/>
                <a:gd name="T17" fmla="*/ 86 h 101"/>
                <a:gd name="T18" fmla="*/ 0 w 135"/>
                <a:gd name="T19" fmla="*/ 86 h 101"/>
                <a:gd name="T20" fmla="*/ 126 w 135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01">
                  <a:moveTo>
                    <a:pt x="126" y="0"/>
                  </a:moveTo>
                  <a:cubicBezTo>
                    <a:pt x="114" y="39"/>
                    <a:pt x="79" y="43"/>
                    <a:pt x="49" y="54"/>
                  </a:cubicBezTo>
                  <a:cubicBezTo>
                    <a:pt x="87" y="60"/>
                    <a:pt x="116" y="48"/>
                    <a:pt x="135" y="12"/>
                  </a:cubicBezTo>
                  <a:cubicBezTo>
                    <a:pt x="135" y="24"/>
                    <a:pt x="135" y="36"/>
                    <a:pt x="135" y="48"/>
                  </a:cubicBezTo>
                  <a:cubicBezTo>
                    <a:pt x="135" y="71"/>
                    <a:pt x="121" y="83"/>
                    <a:pt x="101" y="90"/>
                  </a:cubicBezTo>
                  <a:cubicBezTo>
                    <a:pt x="71" y="101"/>
                    <a:pt x="40" y="100"/>
                    <a:pt x="10" y="96"/>
                  </a:cubicBezTo>
                  <a:cubicBezTo>
                    <a:pt x="9" y="94"/>
                    <a:pt x="9" y="92"/>
                    <a:pt x="9" y="90"/>
                  </a:cubicBezTo>
                  <a:cubicBezTo>
                    <a:pt x="23" y="90"/>
                    <a:pt x="37" y="90"/>
                    <a:pt x="51" y="90"/>
                  </a:cubicBezTo>
                  <a:cubicBezTo>
                    <a:pt x="51" y="89"/>
                    <a:pt x="51" y="87"/>
                    <a:pt x="51" y="86"/>
                  </a:cubicBezTo>
                  <a:cubicBezTo>
                    <a:pt x="35" y="86"/>
                    <a:pt x="18" y="86"/>
                    <a:pt x="0" y="86"/>
                  </a:cubicBezTo>
                  <a:cubicBezTo>
                    <a:pt x="23" y="32"/>
                    <a:pt x="68" y="2"/>
                    <a:pt x="1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109"/>
            <p:cNvSpPr>
              <a:spLocks/>
            </p:cNvSpPr>
            <p:nvPr/>
          </p:nvSpPr>
          <p:spPr bwMode="auto">
            <a:xfrm>
              <a:off x="9898576" y="3551529"/>
              <a:ext cx="271637" cy="224603"/>
            </a:xfrm>
            <a:custGeom>
              <a:avLst/>
              <a:gdLst>
                <a:gd name="T0" fmla="*/ 9 w 120"/>
                <a:gd name="T1" fmla="*/ 72 h 99"/>
                <a:gd name="T2" fmla="*/ 3 w 120"/>
                <a:gd name="T3" fmla="*/ 36 h 99"/>
                <a:gd name="T4" fmla="*/ 23 w 120"/>
                <a:gd name="T5" fmla="*/ 5 h 99"/>
                <a:gd name="T6" fmla="*/ 59 w 120"/>
                <a:gd name="T7" fmla="*/ 10 h 99"/>
                <a:gd name="T8" fmla="*/ 78 w 120"/>
                <a:gd name="T9" fmla="*/ 14 h 99"/>
                <a:gd name="T10" fmla="*/ 107 w 120"/>
                <a:gd name="T11" fmla="*/ 31 h 99"/>
                <a:gd name="T12" fmla="*/ 115 w 120"/>
                <a:gd name="T13" fmla="*/ 34 h 99"/>
                <a:gd name="T14" fmla="*/ 108 w 120"/>
                <a:gd name="T15" fmla="*/ 60 h 99"/>
                <a:gd name="T16" fmla="*/ 70 w 120"/>
                <a:gd name="T17" fmla="*/ 91 h 99"/>
                <a:gd name="T18" fmla="*/ 54 w 120"/>
                <a:gd name="T19" fmla="*/ 99 h 99"/>
                <a:gd name="T20" fmla="*/ 47 w 120"/>
                <a:gd name="T21" fmla="*/ 68 h 99"/>
                <a:gd name="T22" fmla="*/ 44 w 120"/>
                <a:gd name="T23" fmla="*/ 69 h 99"/>
                <a:gd name="T24" fmla="*/ 42 w 120"/>
                <a:gd name="T25" fmla="*/ 87 h 99"/>
                <a:gd name="T26" fmla="*/ 30 w 120"/>
                <a:gd name="T27" fmla="*/ 97 h 99"/>
                <a:gd name="T28" fmla="*/ 17 w 120"/>
                <a:gd name="T29" fmla="*/ 87 h 99"/>
                <a:gd name="T30" fmla="*/ 8 w 120"/>
                <a:gd name="T31" fmla="*/ 72 h 99"/>
                <a:gd name="T32" fmla="*/ 9 w 120"/>
                <a:gd name="T33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99">
                  <a:moveTo>
                    <a:pt x="9" y="72"/>
                  </a:moveTo>
                  <a:cubicBezTo>
                    <a:pt x="6" y="60"/>
                    <a:pt x="0" y="47"/>
                    <a:pt x="3" y="36"/>
                  </a:cubicBezTo>
                  <a:cubicBezTo>
                    <a:pt x="5" y="24"/>
                    <a:pt x="13" y="9"/>
                    <a:pt x="23" y="5"/>
                  </a:cubicBezTo>
                  <a:cubicBezTo>
                    <a:pt x="32" y="0"/>
                    <a:pt x="47" y="8"/>
                    <a:pt x="59" y="10"/>
                  </a:cubicBezTo>
                  <a:cubicBezTo>
                    <a:pt x="65" y="11"/>
                    <a:pt x="72" y="14"/>
                    <a:pt x="78" y="14"/>
                  </a:cubicBezTo>
                  <a:cubicBezTo>
                    <a:pt x="92" y="13"/>
                    <a:pt x="104" y="14"/>
                    <a:pt x="107" y="31"/>
                  </a:cubicBezTo>
                  <a:cubicBezTo>
                    <a:pt x="107" y="32"/>
                    <a:pt x="114" y="32"/>
                    <a:pt x="115" y="34"/>
                  </a:cubicBezTo>
                  <a:cubicBezTo>
                    <a:pt x="119" y="44"/>
                    <a:pt x="120" y="53"/>
                    <a:pt x="108" y="60"/>
                  </a:cubicBezTo>
                  <a:cubicBezTo>
                    <a:pt x="94" y="69"/>
                    <a:pt x="83" y="81"/>
                    <a:pt x="70" y="91"/>
                  </a:cubicBezTo>
                  <a:cubicBezTo>
                    <a:pt x="65" y="95"/>
                    <a:pt x="58" y="97"/>
                    <a:pt x="54" y="99"/>
                  </a:cubicBezTo>
                  <a:cubicBezTo>
                    <a:pt x="51" y="87"/>
                    <a:pt x="49" y="78"/>
                    <a:pt x="47" y="68"/>
                  </a:cubicBezTo>
                  <a:cubicBezTo>
                    <a:pt x="46" y="69"/>
                    <a:pt x="45" y="69"/>
                    <a:pt x="44" y="69"/>
                  </a:cubicBezTo>
                  <a:cubicBezTo>
                    <a:pt x="44" y="75"/>
                    <a:pt x="44" y="82"/>
                    <a:pt x="42" y="87"/>
                  </a:cubicBezTo>
                  <a:cubicBezTo>
                    <a:pt x="39" y="92"/>
                    <a:pt x="34" y="98"/>
                    <a:pt x="30" y="97"/>
                  </a:cubicBezTo>
                  <a:cubicBezTo>
                    <a:pt x="25" y="97"/>
                    <a:pt x="20" y="91"/>
                    <a:pt x="17" y="87"/>
                  </a:cubicBezTo>
                  <a:cubicBezTo>
                    <a:pt x="13" y="82"/>
                    <a:pt x="11" y="77"/>
                    <a:pt x="8" y="72"/>
                  </a:cubicBezTo>
                  <a:cubicBezTo>
                    <a:pt x="8" y="72"/>
                    <a:pt x="9" y="72"/>
                    <a:pt x="9" y="7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111"/>
            <p:cNvSpPr>
              <a:spLocks/>
            </p:cNvSpPr>
            <p:nvPr/>
          </p:nvSpPr>
          <p:spPr bwMode="auto">
            <a:xfrm>
              <a:off x="5015842" y="135438"/>
              <a:ext cx="342665" cy="236122"/>
            </a:xfrm>
            <a:custGeom>
              <a:avLst/>
              <a:gdLst>
                <a:gd name="T0" fmla="*/ 142 w 151"/>
                <a:gd name="T1" fmla="*/ 56 h 104"/>
                <a:gd name="T2" fmla="*/ 142 w 151"/>
                <a:gd name="T3" fmla="*/ 57 h 104"/>
                <a:gd name="T4" fmla="*/ 134 w 151"/>
                <a:gd name="T5" fmla="*/ 61 h 104"/>
                <a:gd name="T6" fmla="*/ 85 w 151"/>
                <a:gd name="T7" fmla="*/ 41 h 104"/>
                <a:gd name="T8" fmla="*/ 151 w 151"/>
                <a:gd name="T9" fmla="*/ 82 h 104"/>
                <a:gd name="T10" fmla="*/ 55 w 151"/>
                <a:gd name="T11" fmla="*/ 65 h 104"/>
                <a:gd name="T12" fmla="*/ 18 w 151"/>
                <a:gd name="T13" fmla="*/ 43 h 104"/>
                <a:gd name="T14" fmla="*/ 0 w 151"/>
                <a:gd name="T15" fmla="*/ 25 h 104"/>
                <a:gd name="T16" fmla="*/ 80 w 151"/>
                <a:gd name="T17" fmla="*/ 4 h 104"/>
                <a:gd name="T18" fmla="*/ 130 w 151"/>
                <a:gd name="T19" fmla="*/ 37 h 104"/>
                <a:gd name="T20" fmla="*/ 142 w 151"/>
                <a:gd name="T21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04">
                  <a:moveTo>
                    <a:pt x="142" y="56"/>
                  </a:moveTo>
                  <a:cubicBezTo>
                    <a:pt x="142" y="56"/>
                    <a:pt x="142" y="57"/>
                    <a:pt x="142" y="57"/>
                  </a:cubicBezTo>
                  <a:cubicBezTo>
                    <a:pt x="140" y="58"/>
                    <a:pt x="136" y="62"/>
                    <a:pt x="134" y="61"/>
                  </a:cubicBezTo>
                  <a:cubicBezTo>
                    <a:pt x="118" y="54"/>
                    <a:pt x="103" y="46"/>
                    <a:pt x="85" y="41"/>
                  </a:cubicBezTo>
                  <a:cubicBezTo>
                    <a:pt x="107" y="54"/>
                    <a:pt x="128" y="67"/>
                    <a:pt x="151" y="82"/>
                  </a:cubicBezTo>
                  <a:cubicBezTo>
                    <a:pt x="111" y="104"/>
                    <a:pt x="83" y="90"/>
                    <a:pt x="55" y="65"/>
                  </a:cubicBezTo>
                  <a:cubicBezTo>
                    <a:pt x="45" y="56"/>
                    <a:pt x="36" y="42"/>
                    <a:pt x="18" y="43"/>
                  </a:cubicBezTo>
                  <a:cubicBezTo>
                    <a:pt x="13" y="44"/>
                    <a:pt x="8" y="34"/>
                    <a:pt x="0" y="25"/>
                  </a:cubicBezTo>
                  <a:cubicBezTo>
                    <a:pt x="29" y="17"/>
                    <a:pt x="54" y="7"/>
                    <a:pt x="80" y="4"/>
                  </a:cubicBezTo>
                  <a:cubicBezTo>
                    <a:pt x="107" y="0"/>
                    <a:pt x="120" y="13"/>
                    <a:pt x="130" y="37"/>
                  </a:cubicBezTo>
                  <a:cubicBezTo>
                    <a:pt x="133" y="44"/>
                    <a:pt x="138" y="50"/>
                    <a:pt x="142" y="5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2" name="Freeform 112"/>
            <p:cNvSpPr>
              <a:spLocks/>
            </p:cNvSpPr>
            <p:nvPr/>
          </p:nvSpPr>
          <p:spPr bwMode="auto">
            <a:xfrm>
              <a:off x="10472563" y="4851160"/>
              <a:ext cx="199648" cy="313869"/>
            </a:xfrm>
            <a:custGeom>
              <a:avLst/>
              <a:gdLst>
                <a:gd name="T0" fmla="*/ 86 w 88"/>
                <a:gd name="T1" fmla="*/ 48 h 138"/>
                <a:gd name="T2" fmla="*/ 87 w 88"/>
                <a:gd name="T3" fmla="*/ 50 h 138"/>
                <a:gd name="T4" fmla="*/ 11 w 88"/>
                <a:gd name="T5" fmla="*/ 138 h 138"/>
                <a:gd name="T6" fmla="*/ 9 w 88"/>
                <a:gd name="T7" fmla="*/ 106 h 138"/>
                <a:gd name="T8" fmla="*/ 9 w 88"/>
                <a:gd name="T9" fmla="*/ 88 h 138"/>
                <a:gd name="T10" fmla="*/ 41 w 88"/>
                <a:gd name="T11" fmla="*/ 0 h 138"/>
                <a:gd name="T12" fmla="*/ 36 w 88"/>
                <a:gd name="T13" fmla="*/ 63 h 138"/>
                <a:gd name="T14" fmla="*/ 42 w 88"/>
                <a:gd name="T15" fmla="*/ 65 h 138"/>
                <a:gd name="T16" fmla="*/ 59 w 88"/>
                <a:gd name="T17" fmla="*/ 12 h 138"/>
                <a:gd name="T18" fmla="*/ 76 w 88"/>
                <a:gd name="T19" fmla="*/ 43 h 138"/>
                <a:gd name="T20" fmla="*/ 86 w 88"/>
                <a:gd name="T21" fmla="*/ 4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138">
                  <a:moveTo>
                    <a:pt x="86" y="48"/>
                  </a:moveTo>
                  <a:cubicBezTo>
                    <a:pt x="86" y="49"/>
                    <a:pt x="87" y="49"/>
                    <a:pt x="87" y="50"/>
                  </a:cubicBezTo>
                  <a:cubicBezTo>
                    <a:pt x="88" y="90"/>
                    <a:pt x="67" y="116"/>
                    <a:pt x="11" y="138"/>
                  </a:cubicBezTo>
                  <a:cubicBezTo>
                    <a:pt x="10" y="126"/>
                    <a:pt x="9" y="116"/>
                    <a:pt x="9" y="106"/>
                  </a:cubicBezTo>
                  <a:cubicBezTo>
                    <a:pt x="9" y="100"/>
                    <a:pt x="10" y="94"/>
                    <a:pt x="9" y="88"/>
                  </a:cubicBezTo>
                  <a:cubicBezTo>
                    <a:pt x="0" y="52"/>
                    <a:pt x="9" y="22"/>
                    <a:pt x="41" y="0"/>
                  </a:cubicBezTo>
                  <a:cubicBezTo>
                    <a:pt x="54" y="22"/>
                    <a:pt x="34" y="42"/>
                    <a:pt x="36" y="63"/>
                  </a:cubicBezTo>
                  <a:cubicBezTo>
                    <a:pt x="38" y="64"/>
                    <a:pt x="40" y="64"/>
                    <a:pt x="42" y="65"/>
                  </a:cubicBezTo>
                  <a:cubicBezTo>
                    <a:pt x="47" y="49"/>
                    <a:pt x="52" y="33"/>
                    <a:pt x="59" y="12"/>
                  </a:cubicBezTo>
                  <a:cubicBezTo>
                    <a:pt x="66" y="24"/>
                    <a:pt x="75" y="33"/>
                    <a:pt x="76" y="43"/>
                  </a:cubicBezTo>
                  <a:cubicBezTo>
                    <a:pt x="77" y="56"/>
                    <a:pt x="85" y="43"/>
                    <a:pt x="86" y="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Freeform 113"/>
            <p:cNvSpPr>
              <a:spLocks/>
            </p:cNvSpPr>
            <p:nvPr/>
          </p:nvSpPr>
          <p:spPr bwMode="auto">
            <a:xfrm>
              <a:off x="9458007" y="3133035"/>
              <a:ext cx="279316" cy="315789"/>
            </a:xfrm>
            <a:custGeom>
              <a:avLst/>
              <a:gdLst>
                <a:gd name="T0" fmla="*/ 7 w 123"/>
                <a:gd name="T1" fmla="*/ 19 h 139"/>
                <a:gd name="T2" fmla="*/ 55 w 123"/>
                <a:gd name="T3" fmla="*/ 82 h 139"/>
                <a:gd name="T4" fmla="*/ 61 w 123"/>
                <a:gd name="T5" fmla="*/ 78 h 139"/>
                <a:gd name="T6" fmla="*/ 15 w 123"/>
                <a:gd name="T7" fmla="*/ 0 h 139"/>
                <a:gd name="T8" fmla="*/ 112 w 123"/>
                <a:gd name="T9" fmla="*/ 139 h 139"/>
                <a:gd name="T10" fmla="*/ 7 w 123"/>
                <a:gd name="T11" fmla="*/ 1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" h="139">
                  <a:moveTo>
                    <a:pt x="7" y="19"/>
                  </a:moveTo>
                  <a:cubicBezTo>
                    <a:pt x="24" y="40"/>
                    <a:pt x="39" y="61"/>
                    <a:pt x="55" y="82"/>
                  </a:cubicBezTo>
                  <a:cubicBezTo>
                    <a:pt x="57" y="81"/>
                    <a:pt x="59" y="79"/>
                    <a:pt x="61" y="78"/>
                  </a:cubicBezTo>
                  <a:cubicBezTo>
                    <a:pt x="58" y="45"/>
                    <a:pt x="30" y="27"/>
                    <a:pt x="15" y="0"/>
                  </a:cubicBezTo>
                  <a:cubicBezTo>
                    <a:pt x="68" y="16"/>
                    <a:pt x="123" y="97"/>
                    <a:pt x="112" y="139"/>
                  </a:cubicBezTo>
                  <a:cubicBezTo>
                    <a:pt x="54" y="136"/>
                    <a:pt x="0" y="76"/>
                    <a:pt x="7" y="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4" name="Freeform 114"/>
            <p:cNvSpPr>
              <a:spLocks/>
            </p:cNvSpPr>
            <p:nvPr/>
          </p:nvSpPr>
          <p:spPr bwMode="auto">
            <a:xfrm>
              <a:off x="9168133" y="3540011"/>
              <a:ext cx="210207" cy="312909"/>
            </a:xfrm>
            <a:custGeom>
              <a:avLst/>
              <a:gdLst>
                <a:gd name="T0" fmla="*/ 49 w 93"/>
                <a:gd name="T1" fmla="*/ 0 h 138"/>
                <a:gd name="T2" fmla="*/ 34 w 93"/>
                <a:gd name="T3" fmla="*/ 66 h 138"/>
                <a:gd name="T4" fmla="*/ 39 w 93"/>
                <a:gd name="T5" fmla="*/ 68 h 138"/>
                <a:gd name="T6" fmla="*/ 58 w 93"/>
                <a:gd name="T7" fmla="*/ 21 h 138"/>
                <a:gd name="T8" fmla="*/ 60 w 93"/>
                <a:gd name="T9" fmla="*/ 110 h 138"/>
                <a:gd name="T10" fmla="*/ 8 w 93"/>
                <a:gd name="T11" fmla="*/ 138 h 138"/>
                <a:gd name="T12" fmla="*/ 1 w 93"/>
                <a:gd name="T13" fmla="*/ 135 h 138"/>
                <a:gd name="T14" fmla="*/ 3 w 93"/>
                <a:gd name="T15" fmla="*/ 103 h 138"/>
                <a:gd name="T16" fmla="*/ 4 w 93"/>
                <a:gd name="T17" fmla="*/ 83 h 138"/>
                <a:gd name="T18" fmla="*/ 49 w 93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138">
                  <a:moveTo>
                    <a:pt x="49" y="0"/>
                  </a:moveTo>
                  <a:cubicBezTo>
                    <a:pt x="43" y="25"/>
                    <a:pt x="38" y="46"/>
                    <a:pt x="34" y="66"/>
                  </a:cubicBezTo>
                  <a:cubicBezTo>
                    <a:pt x="35" y="67"/>
                    <a:pt x="37" y="67"/>
                    <a:pt x="39" y="68"/>
                  </a:cubicBezTo>
                  <a:cubicBezTo>
                    <a:pt x="46" y="52"/>
                    <a:pt x="52" y="37"/>
                    <a:pt x="58" y="21"/>
                  </a:cubicBezTo>
                  <a:cubicBezTo>
                    <a:pt x="91" y="46"/>
                    <a:pt x="93" y="85"/>
                    <a:pt x="60" y="110"/>
                  </a:cubicBezTo>
                  <a:cubicBezTo>
                    <a:pt x="44" y="121"/>
                    <a:pt x="26" y="129"/>
                    <a:pt x="8" y="138"/>
                  </a:cubicBezTo>
                  <a:cubicBezTo>
                    <a:pt x="6" y="137"/>
                    <a:pt x="3" y="136"/>
                    <a:pt x="1" y="135"/>
                  </a:cubicBezTo>
                  <a:cubicBezTo>
                    <a:pt x="2" y="124"/>
                    <a:pt x="2" y="114"/>
                    <a:pt x="3" y="103"/>
                  </a:cubicBezTo>
                  <a:cubicBezTo>
                    <a:pt x="4" y="97"/>
                    <a:pt x="5" y="90"/>
                    <a:pt x="4" y="83"/>
                  </a:cubicBezTo>
                  <a:cubicBezTo>
                    <a:pt x="0" y="48"/>
                    <a:pt x="12" y="21"/>
                    <a:pt x="4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Freeform 116"/>
            <p:cNvSpPr>
              <a:spLocks/>
            </p:cNvSpPr>
            <p:nvPr/>
          </p:nvSpPr>
          <p:spPr bwMode="auto">
            <a:xfrm>
              <a:off x="7869462" y="2919950"/>
              <a:ext cx="317709" cy="315789"/>
            </a:xfrm>
            <a:custGeom>
              <a:avLst/>
              <a:gdLst>
                <a:gd name="T0" fmla="*/ 139 w 140"/>
                <a:gd name="T1" fmla="*/ 26 h 139"/>
                <a:gd name="T2" fmla="*/ 110 w 140"/>
                <a:gd name="T3" fmla="*/ 41 h 139"/>
                <a:gd name="T4" fmla="*/ 57 w 140"/>
                <a:gd name="T5" fmla="*/ 84 h 139"/>
                <a:gd name="T6" fmla="*/ 39 w 140"/>
                <a:gd name="T7" fmla="*/ 117 h 139"/>
                <a:gd name="T8" fmla="*/ 24 w 140"/>
                <a:gd name="T9" fmla="*/ 137 h 139"/>
                <a:gd name="T10" fmla="*/ 25 w 140"/>
                <a:gd name="T11" fmla="*/ 139 h 139"/>
                <a:gd name="T12" fmla="*/ 17 w 140"/>
                <a:gd name="T13" fmla="*/ 132 h 139"/>
                <a:gd name="T14" fmla="*/ 0 w 140"/>
                <a:gd name="T15" fmla="*/ 118 h 139"/>
                <a:gd name="T16" fmla="*/ 18 w 140"/>
                <a:gd name="T17" fmla="*/ 100 h 139"/>
                <a:gd name="T18" fmla="*/ 22 w 140"/>
                <a:gd name="T19" fmla="*/ 74 h 139"/>
                <a:gd name="T20" fmla="*/ 42 w 140"/>
                <a:gd name="T21" fmla="*/ 72 h 139"/>
                <a:gd name="T22" fmla="*/ 44 w 140"/>
                <a:gd name="T23" fmla="*/ 47 h 139"/>
                <a:gd name="T24" fmla="*/ 65 w 140"/>
                <a:gd name="T25" fmla="*/ 45 h 139"/>
                <a:gd name="T26" fmla="*/ 73 w 140"/>
                <a:gd name="T27" fmla="*/ 23 h 139"/>
                <a:gd name="T28" fmla="*/ 96 w 140"/>
                <a:gd name="T29" fmla="*/ 23 h 139"/>
                <a:gd name="T30" fmla="*/ 103 w 140"/>
                <a:gd name="T31" fmla="*/ 9 h 139"/>
                <a:gd name="T32" fmla="*/ 125 w 140"/>
                <a:gd name="T33" fmla="*/ 12 h 139"/>
                <a:gd name="T34" fmla="*/ 140 w 140"/>
                <a:gd name="T35" fmla="*/ 27 h 139"/>
                <a:gd name="T36" fmla="*/ 139 w 140"/>
                <a:gd name="T37" fmla="*/ 2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0" h="139">
                  <a:moveTo>
                    <a:pt x="139" y="26"/>
                  </a:moveTo>
                  <a:cubicBezTo>
                    <a:pt x="128" y="44"/>
                    <a:pt x="128" y="44"/>
                    <a:pt x="110" y="41"/>
                  </a:cubicBezTo>
                  <a:cubicBezTo>
                    <a:pt x="91" y="56"/>
                    <a:pt x="74" y="70"/>
                    <a:pt x="57" y="84"/>
                  </a:cubicBezTo>
                  <a:cubicBezTo>
                    <a:pt x="52" y="93"/>
                    <a:pt x="47" y="103"/>
                    <a:pt x="39" y="117"/>
                  </a:cubicBezTo>
                  <a:cubicBezTo>
                    <a:pt x="42" y="135"/>
                    <a:pt x="40" y="137"/>
                    <a:pt x="24" y="137"/>
                  </a:cubicBezTo>
                  <a:cubicBezTo>
                    <a:pt x="24" y="137"/>
                    <a:pt x="25" y="139"/>
                    <a:pt x="25" y="139"/>
                  </a:cubicBezTo>
                  <a:cubicBezTo>
                    <a:pt x="22" y="136"/>
                    <a:pt x="20" y="134"/>
                    <a:pt x="17" y="132"/>
                  </a:cubicBezTo>
                  <a:cubicBezTo>
                    <a:pt x="12" y="128"/>
                    <a:pt x="6" y="123"/>
                    <a:pt x="0" y="118"/>
                  </a:cubicBezTo>
                  <a:cubicBezTo>
                    <a:pt x="7" y="111"/>
                    <a:pt x="13" y="105"/>
                    <a:pt x="18" y="100"/>
                  </a:cubicBezTo>
                  <a:cubicBezTo>
                    <a:pt x="19" y="91"/>
                    <a:pt x="17" y="80"/>
                    <a:pt x="22" y="74"/>
                  </a:cubicBezTo>
                  <a:cubicBezTo>
                    <a:pt x="25" y="70"/>
                    <a:pt x="36" y="72"/>
                    <a:pt x="42" y="72"/>
                  </a:cubicBezTo>
                  <a:cubicBezTo>
                    <a:pt x="42" y="67"/>
                    <a:pt x="40" y="55"/>
                    <a:pt x="44" y="47"/>
                  </a:cubicBezTo>
                  <a:cubicBezTo>
                    <a:pt x="46" y="43"/>
                    <a:pt x="60" y="46"/>
                    <a:pt x="65" y="45"/>
                  </a:cubicBezTo>
                  <a:cubicBezTo>
                    <a:pt x="67" y="39"/>
                    <a:pt x="68" y="29"/>
                    <a:pt x="73" y="23"/>
                  </a:cubicBezTo>
                  <a:cubicBezTo>
                    <a:pt x="76" y="20"/>
                    <a:pt x="87" y="23"/>
                    <a:pt x="96" y="23"/>
                  </a:cubicBezTo>
                  <a:cubicBezTo>
                    <a:pt x="97" y="21"/>
                    <a:pt x="99" y="14"/>
                    <a:pt x="103" y="9"/>
                  </a:cubicBezTo>
                  <a:cubicBezTo>
                    <a:pt x="111" y="1"/>
                    <a:pt x="118" y="0"/>
                    <a:pt x="125" y="12"/>
                  </a:cubicBezTo>
                  <a:cubicBezTo>
                    <a:pt x="128" y="18"/>
                    <a:pt x="135" y="22"/>
                    <a:pt x="140" y="27"/>
                  </a:cubicBezTo>
                  <a:cubicBezTo>
                    <a:pt x="140" y="27"/>
                    <a:pt x="139" y="26"/>
                    <a:pt x="139" y="2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" name="Freeform 117"/>
            <p:cNvSpPr>
              <a:spLocks/>
            </p:cNvSpPr>
            <p:nvPr/>
          </p:nvSpPr>
          <p:spPr bwMode="auto">
            <a:xfrm>
              <a:off x="8983842" y="1765256"/>
              <a:ext cx="194849" cy="192929"/>
            </a:xfrm>
            <a:custGeom>
              <a:avLst/>
              <a:gdLst>
                <a:gd name="T0" fmla="*/ 46 w 86"/>
                <a:gd name="T1" fmla="*/ 84 h 85"/>
                <a:gd name="T2" fmla="*/ 0 w 86"/>
                <a:gd name="T3" fmla="*/ 40 h 85"/>
                <a:gd name="T4" fmla="*/ 41 w 86"/>
                <a:gd name="T5" fmla="*/ 1 h 85"/>
                <a:gd name="T6" fmla="*/ 86 w 86"/>
                <a:gd name="T7" fmla="*/ 46 h 85"/>
                <a:gd name="T8" fmla="*/ 46 w 86"/>
                <a:gd name="T9" fmla="*/ 8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46" y="84"/>
                  </a:moveTo>
                  <a:cubicBezTo>
                    <a:pt x="25" y="84"/>
                    <a:pt x="0" y="60"/>
                    <a:pt x="0" y="40"/>
                  </a:cubicBezTo>
                  <a:cubicBezTo>
                    <a:pt x="0" y="18"/>
                    <a:pt x="19" y="0"/>
                    <a:pt x="41" y="1"/>
                  </a:cubicBezTo>
                  <a:cubicBezTo>
                    <a:pt x="62" y="1"/>
                    <a:pt x="86" y="26"/>
                    <a:pt x="86" y="46"/>
                  </a:cubicBezTo>
                  <a:cubicBezTo>
                    <a:pt x="86" y="68"/>
                    <a:pt x="69" y="85"/>
                    <a:pt x="46" y="8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7" name="Freeform 118"/>
            <p:cNvSpPr>
              <a:spLocks/>
            </p:cNvSpPr>
            <p:nvPr/>
          </p:nvSpPr>
          <p:spPr bwMode="auto">
            <a:xfrm>
              <a:off x="10504238" y="3671509"/>
              <a:ext cx="211166" cy="213086"/>
            </a:xfrm>
            <a:custGeom>
              <a:avLst/>
              <a:gdLst>
                <a:gd name="T0" fmla="*/ 26 w 93"/>
                <a:gd name="T1" fmla="*/ 81 h 94"/>
                <a:gd name="T2" fmla="*/ 43 w 93"/>
                <a:gd name="T3" fmla="*/ 78 h 94"/>
                <a:gd name="T4" fmla="*/ 4 w 93"/>
                <a:gd name="T5" fmla="*/ 38 h 94"/>
                <a:gd name="T6" fmla="*/ 52 w 93"/>
                <a:gd name="T7" fmla="*/ 5 h 94"/>
                <a:gd name="T8" fmla="*/ 87 w 93"/>
                <a:gd name="T9" fmla="*/ 61 h 94"/>
                <a:gd name="T10" fmla="*/ 26 w 93"/>
                <a:gd name="T1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94">
                  <a:moveTo>
                    <a:pt x="26" y="81"/>
                  </a:moveTo>
                  <a:cubicBezTo>
                    <a:pt x="35" y="79"/>
                    <a:pt x="39" y="78"/>
                    <a:pt x="43" y="78"/>
                  </a:cubicBezTo>
                  <a:cubicBezTo>
                    <a:pt x="15" y="76"/>
                    <a:pt x="0" y="62"/>
                    <a:pt x="4" y="38"/>
                  </a:cubicBezTo>
                  <a:cubicBezTo>
                    <a:pt x="6" y="17"/>
                    <a:pt x="30" y="0"/>
                    <a:pt x="52" y="5"/>
                  </a:cubicBezTo>
                  <a:cubicBezTo>
                    <a:pt x="73" y="9"/>
                    <a:pt x="93" y="41"/>
                    <a:pt x="87" y="61"/>
                  </a:cubicBezTo>
                  <a:cubicBezTo>
                    <a:pt x="80" y="85"/>
                    <a:pt x="57" y="94"/>
                    <a:pt x="26" y="8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8" name="Freeform 119"/>
            <p:cNvSpPr>
              <a:spLocks/>
            </p:cNvSpPr>
            <p:nvPr/>
          </p:nvSpPr>
          <p:spPr bwMode="auto">
            <a:xfrm>
              <a:off x="9346664" y="3455544"/>
              <a:ext cx="292754" cy="188130"/>
            </a:xfrm>
            <a:custGeom>
              <a:avLst/>
              <a:gdLst>
                <a:gd name="T0" fmla="*/ 129 w 129"/>
                <a:gd name="T1" fmla="*/ 54 h 83"/>
                <a:gd name="T2" fmla="*/ 70 w 129"/>
                <a:gd name="T3" fmla="*/ 79 h 83"/>
                <a:gd name="T4" fmla="*/ 41 w 129"/>
                <a:gd name="T5" fmla="*/ 79 h 83"/>
                <a:gd name="T6" fmla="*/ 0 w 129"/>
                <a:gd name="T7" fmla="*/ 49 h 83"/>
                <a:gd name="T8" fmla="*/ 54 w 129"/>
                <a:gd name="T9" fmla="*/ 43 h 83"/>
                <a:gd name="T10" fmla="*/ 13 w 129"/>
                <a:gd name="T11" fmla="*/ 20 h 83"/>
                <a:gd name="T12" fmla="*/ 87 w 129"/>
                <a:gd name="T13" fmla="*/ 24 h 83"/>
                <a:gd name="T14" fmla="*/ 129 w 129"/>
                <a:gd name="T15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83">
                  <a:moveTo>
                    <a:pt x="129" y="54"/>
                  </a:moveTo>
                  <a:cubicBezTo>
                    <a:pt x="108" y="63"/>
                    <a:pt x="89" y="73"/>
                    <a:pt x="70" y="79"/>
                  </a:cubicBezTo>
                  <a:cubicBezTo>
                    <a:pt x="61" y="82"/>
                    <a:pt x="49" y="83"/>
                    <a:pt x="41" y="79"/>
                  </a:cubicBezTo>
                  <a:cubicBezTo>
                    <a:pt x="27" y="71"/>
                    <a:pt x="15" y="60"/>
                    <a:pt x="0" y="49"/>
                  </a:cubicBezTo>
                  <a:cubicBezTo>
                    <a:pt x="21" y="47"/>
                    <a:pt x="38" y="45"/>
                    <a:pt x="54" y="43"/>
                  </a:cubicBezTo>
                  <a:cubicBezTo>
                    <a:pt x="42" y="26"/>
                    <a:pt x="16" y="50"/>
                    <a:pt x="13" y="20"/>
                  </a:cubicBezTo>
                  <a:cubicBezTo>
                    <a:pt x="42" y="0"/>
                    <a:pt x="60" y="1"/>
                    <a:pt x="87" y="24"/>
                  </a:cubicBezTo>
                  <a:cubicBezTo>
                    <a:pt x="100" y="34"/>
                    <a:pt x="114" y="43"/>
                    <a:pt x="129" y="5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9" name="Freeform 121"/>
            <p:cNvSpPr>
              <a:spLocks noEditPoints="1"/>
            </p:cNvSpPr>
            <p:nvPr/>
          </p:nvSpPr>
          <p:spPr bwMode="auto">
            <a:xfrm>
              <a:off x="8353225" y="1311248"/>
              <a:ext cx="294673" cy="310990"/>
            </a:xfrm>
            <a:custGeom>
              <a:avLst/>
              <a:gdLst>
                <a:gd name="T0" fmla="*/ 110 w 130"/>
                <a:gd name="T1" fmla="*/ 112 h 137"/>
                <a:gd name="T2" fmla="*/ 101 w 130"/>
                <a:gd name="T3" fmla="*/ 108 h 137"/>
                <a:gd name="T4" fmla="*/ 55 w 130"/>
                <a:gd name="T5" fmla="*/ 131 h 137"/>
                <a:gd name="T6" fmla="*/ 1 w 130"/>
                <a:gd name="T7" fmla="*/ 63 h 137"/>
                <a:gd name="T8" fmla="*/ 40 w 130"/>
                <a:gd name="T9" fmla="*/ 9 h 137"/>
                <a:gd name="T10" fmla="*/ 108 w 130"/>
                <a:gd name="T11" fmla="*/ 29 h 137"/>
                <a:gd name="T12" fmla="*/ 128 w 130"/>
                <a:gd name="T13" fmla="*/ 70 h 137"/>
                <a:gd name="T14" fmla="*/ 124 w 130"/>
                <a:gd name="T15" fmla="*/ 94 h 137"/>
                <a:gd name="T16" fmla="*/ 110 w 130"/>
                <a:gd name="T17" fmla="*/ 112 h 137"/>
                <a:gd name="T18" fmla="*/ 24 w 130"/>
                <a:gd name="T19" fmla="*/ 92 h 137"/>
                <a:gd name="T20" fmla="*/ 28 w 130"/>
                <a:gd name="T21" fmla="*/ 100 h 137"/>
                <a:gd name="T22" fmla="*/ 69 w 130"/>
                <a:gd name="T23" fmla="*/ 112 h 137"/>
                <a:gd name="T24" fmla="*/ 109 w 130"/>
                <a:gd name="T25" fmla="*/ 73 h 137"/>
                <a:gd name="T26" fmla="*/ 92 w 130"/>
                <a:gd name="T27" fmla="*/ 32 h 137"/>
                <a:gd name="T28" fmla="*/ 90 w 130"/>
                <a:gd name="T29" fmla="*/ 30 h 137"/>
                <a:gd name="T30" fmla="*/ 46 w 130"/>
                <a:gd name="T31" fmla="*/ 15 h 137"/>
                <a:gd name="T32" fmla="*/ 9 w 130"/>
                <a:gd name="T33" fmla="*/ 56 h 137"/>
                <a:gd name="T34" fmla="*/ 24 w 130"/>
                <a:gd name="T35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0" h="137">
                  <a:moveTo>
                    <a:pt x="110" y="112"/>
                  </a:moveTo>
                  <a:cubicBezTo>
                    <a:pt x="110" y="112"/>
                    <a:pt x="105" y="110"/>
                    <a:pt x="101" y="108"/>
                  </a:cubicBezTo>
                  <a:cubicBezTo>
                    <a:pt x="98" y="129"/>
                    <a:pt x="83" y="137"/>
                    <a:pt x="55" y="131"/>
                  </a:cubicBezTo>
                  <a:cubicBezTo>
                    <a:pt x="27" y="126"/>
                    <a:pt x="0" y="92"/>
                    <a:pt x="1" y="63"/>
                  </a:cubicBezTo>
                  <a:cubicBezTo>
                    <a:pt x="1" y="39"/>
                    <a:pt x="18" y="16"/>
                    <a:pt x="40" y="9"/>
                  </a:cubicBezTo>
                  <a:cubicBezTo>
                    <a:pt x="67" y="0"/>
                    <a:pt x="93" y="7"/>
                    <a:pt x="108" y="29"/>
                  </a:cubicBezTo>
                  <a:cubicBezTo>
                    <a:pt x="116" y="41"/>
                    <a:pt x="123" y="55"/>
                    <a:pt x="128" y="70"/>
                  </a:cubicBezTo>
                  <a:cubicBezTo>
                    <a:pt x="130" y="77"/>
                    <a:pt x="127" y="86"/>
                    <a:pt x="124" y="94"/>
                  </a:cubicBezTo>
                  <a:cubicBezTo>
                    <a:pt x="122" y="100"/>
                    <a:pt x="116" y="104"/>
                    <a:pt x="110" y="112"/>
                  </a:cubicBezTo>
                  <a:close/>
                  <a:moveTo>
                    <a:pt x="24" y="92"/>
                  </a:moveTo>
                  <a:cubicBezTo>
                    <a:pt x="25" y="95"/>
                    <a:pt x="27" y="97"/>
                    <a:pt x="28" y="100"/>
                  </a:cubicBezTo>
                  <a:cubicBezTo>
                    <a:pt x="42" y="104"/>
                    <a:pt x="56" y="112"/>
                    <a:pt x="69" y="112"/>
                  </a:cubicBezTo>
                  <a:cubicBezTo>
                    <a:pt x="89" y="112"/>
                    <a:pt x="106" y="94"/>
                    <a:pt x="109" y="73"/>
                  </a:cubicBezTo>
                  <a:cubicBezTo>
                    <a:pt x="112" y="57"/>
                    <a:pt x="111" y="40"/>
                    <a:pt x="92" y="32"/>
                  </a:cubicBezTo>
                  <a:cubicBezTo>
                    <a:pt x="91" y="31"/>
                    <a:pt x="91" y="31"/>
                    <a:pt x="90" y="30"/>
                  </a:cubicBezTo>
                  <a:cubicBezTo>
                    <a:pt x="80" y="12"/>
                    <a:pt x="64" y="11"/>
                    <a:pt x="46" y="15"/>
                  </a:cubicBezTo>
                  <a:cubicBezTo>
                    <a:pt x="25" y="19"/>
                    <a:pt x="10" y="36"/>
                    <a:pt x="9" y="56"/>
                  </a:cubicBezTo>
                  <a:cubicBezTo>
                    <a:pt x="8" y="70"/>
                    <a:pt x="7" y="85"/>
                    <a:pt x="24" y="9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" name="Freeform 123"/>
            <p:cNvSpPr>
              <a:spLocks noEditPoints="1"/>
            </p:cNvSpPr>
            <p:nvPr/>
          </p:nvSpPr>
          <p:spPr bwMode="auto">
            <a:xfrm>
              <a:off x="8670933" y="482902"/>
              <a:ext cx="292754" cy="286034"/>
            </a:xfrm>
            <a:custGeom>
              <a:avLst/>
              <a:gdLst>
                <a:gd name="T0" fmla="*/ 122 w 129"/>
                <a:gd name="T1" fmla="*/ 94 h 126"/>
                <a:gd name="T2" fmla="*/ 112 w 129"/>
                <a:gd name="T3" fmla="*/ 94 h 126"/>
                <a:gd name="T4" fmla="*/ 71 w 129"/>
                <a:gd name="T5" fmla="*/ 125 h 126"/>
                <a:gd name="T6" fmla="*/ 12 w 129"/>
                <a:gd name="T7" fmla="*/ 87 h 126"/>
                <a:gd name="T8" fmla="*/ 16 w 129"/>
                <a:gd name="T9" fmla="*/ 27 h 126"/>
                <a:gd name="T10" fmla="*/ 78 w 129"/>
                <a:gd name="T11" fmla="*/ 5 h 126"/>
                <a:gd name="T12" fmla="*/ 129 w 129"/>
                <a:gd name="T13" fmla="*/ 61 h 126"/>
                <a:gd name="T14" fmla="*/ 122 w 129"/>
                <a:gd name="T15" fmla="*/ 94 h 126"/>
                <a:gd name="T16" fmla="*/ 85 w 129"/>
                <a:gd name="T17" fmla="*/ 20 h 126"/>
                <a:gd name="T18" fmla="*/ 86 w 129"/>
                <a:gd name="T19" fmla="*/ 21 h 126"/>
                <a:gd name="T20" fmla="*/ 20 w 129"/>
                <a:gd name="T21" fmla="*/ 31 h 126"/>
                <a:gd name="T22" fmla="*/ 36 w 129"/>
                <a:gd name="T23" fmla="*/ 99 h 126"/>
                <a:gd name="T24" fmla="*/ 105 w 129"/>
                <a:gd name="T25" fmla="*/ 82 h 126"/>
                <a:gd name="T26" fmla="*/ 85 w 129"/>
                <a:gd name="T27" fmla="*/ 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26">
                  <a:moveTo>
                    <a:pt x="122" y="94"/>
                  </a:moveTo>
                  <a:cubicBezTo>
                    <a:pt x="119" y="94"/>
                    <a:pt x="115" y="94"/>
                    <a:pt x="112" y="94"/>
                  </a:cubicBezTo>
                  <a:cubicBezTo>
                    <a:pt x="110" y="115"/>
                    <a:pt x="99" y="125"/>
                    <a:pt x="71" y="125"/>
                  </a:cubicBezTo>
                  <a:cubicBezTo>
                    <a:pt x="44" y="126"/>
                    <a:pt x="25" y="108"/>
                    <a:pt x="12" y="87"/>
                  </a:cubicBezTo>
                  <a:cubicBezTo>
                    <a:pt x="0" y="68"/>
                    <a:pt x="2" y="46"/>
                    <a:pt x="16" y="27"/>
                  </a:cubicBezTo>
                  <a:cubicBezTo>
                    <a:pt x="31" y="6"/>
                    <a:pt x="53" y="0"/>
                    <a:pt x="78" y="5"/>
                  </a:cubicBezTo>
                  <a:cubicBezTo>
                    <a:pt x="99" y="9"/>
                    <a:pt x="128" y="41"/>
                    <a:pt x="129" y="61"/>
                  </a:cubicBezTo>
                  <a:cubicBezTo>
                    <a:pt x="129" y="72"/>
                    <a:pt x="125" y="82"/>
                    <a:pt x="122" y="94"/>
                  </a:cubicBezTo>
                  <a:close/>
                  <a:moveTo>
                    <a:pt x="85" y="20"/>
                  </a:moveTo>
                  <a:cubicBezTo>
                    <a:pt x="86" y="21"/>
                    <a:pt x="86" y="21"/>
                    <a:pt x="86" y="21"/>
                  </a:cubicBezTo>
                  <a:cubicBezTo>
                    <a:pt x="65" y="4"/>
                    <a:pt x="36" y="8"/>
                    <a:pt x="20" y="31"/>
                  </a:cubicBezTo>
                  <a:cubicBezTo>
                    <a:pt x="5" y="53"/>
                    <a:pt x="11" y="83"/>
                    <a:pt x="36" y="99"/>
                  </a:cubicBezTo>
                  <a:cubicBezTo>
                    <a:pt x="59" y="114"/>
                    <a:pt x="91" y="107"/>
                    <a:pt x="105" y="82"/>
                  </a:cubicBezTo>
                  <a:cubicBezTo>
                    <a:pt x="118" y="58"/>
                    <a:pt x="109" y="32"/>
                    <a:pt x="85" y="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" name="Freeform 126"/>
            <p:cNvSpPr>
              <a:spLocks/>
            </p:cNvSpPr>
            <p:nvPr/>
          </p:nvSpPr>
          <p:spPr bwMode="auto">
            <a:xfrm>
              <a:off x="8296593" y="3205985"/>
              <a:ext cx="194849" cy="219804"/>
            </a:xfrm>
            <a:custGeom>
              <a:avLst/>
              <a:gdLst>
                <a:gd name="T0" fmla="*/ 64 w 86"/>
                <a:gd name="T1" fmla="*/ 0 h 97"/>
                <a:gd name="T2" fmla="*/ 63 w 86"/>
                <a:gd name="T3" fmla="*/ 39 h 97"/>
                <a:gd name="T4" fmla="*/ 41 w 86"/>
                <a:gd name="T5" fmla="*/ 70 h 97"/>
                <a:gd name="T6" fmla="*/ 8 w 86"/>
                <a:gd name="T7" fmla="*/ 82 h 97"/>
                <a:gd name="T8" fmla="*/ 0 w 86"/>
                <a:gd name="T9" fmla="*/ 80 h 97"/>
                <a:gd name="T10" fmla="*/ 1 w 86"/>
                <a:gd name="T11" fmla="*/ 81 h 97"/>
                <a:gd name="T12" fmla="*/ 10 w 86"/>
                <a:gd name="T13" fmla="*/ 56 h 97"/>
                <a:gd name="T14" fmla="*/ 30 w 86"/>
                <a:gd name="T15" fmla="*/ 61 h 97"/>
                <a:gd name="T16" fmla="*/ 27 w 86"/>
                <a:gd name="T17" fmla="*/ 40 h 97"/>
                <a:gd name="T18" fmla="*/ 47 w 86"/>
                <a:gd name="T19" fmla="*/ 27 h 97"/>
                <a:gd name="T20" fmla="*/ 43 w 86"/>
                <a:gd name="T21" fmla="*/ 6 h 97"/>
                <a:gd name="T22" fmla="*/ 65 w 86"/>
                <a:gd name="T23" fmla="*/ 1 h 97"/>
                <a:gd name="T24" fmla="*/ 64 w 86"/>
                <a:gd name="T2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97">
                  <a:moveTo>
                    <a:pt x="64" y="0"/>
                  </a:moveTo>
                  <a:cubicBezTo>
                    <a:pt x="86" y="21"/>
                    <a:pt x="86" y="24"/>
                    <a:pt x="63" y="39"/>
                  </a:cubicBezTo>
                  <a:cubicBezTo>
                    <a:pt x="65" y="63"/>
                    <a:pt x="64" y="64"/>
                    <a:pt x="41" y="70"/>
                  </a:cubicBezTo>
                  <a:cubicBezTo>
                    <a:pt x="34" y="96"/>
                    <a:pt x="31" y="97"/>
                    <a:pt x="8" y="82"/>
                  </a:cubicBezTo>
                  <a:cubicBezTo>
                    <a:pt x="5" y="81"/>
                    <a:pt x="3" y="81"/>
                    <a:pt x="0" y="80"/>
                  </a:cubicBezTo>
                  <a:cubicBezTo>
                    <a:pt x="0" y="80"/>
                    <a:pt x="1" y="81"/>
                    <a:pt x="1" y="81"/>
                  </a:cubicBezTo>
                  <a:cubicBezTo>
                    <a:pt x="4" y="72"/>
                    <a:pt x="5" y="63"/>
                    <a:pt x="10" y="56"/>
                  </a:cubicBezTo>
                  <a:cubicBezTo>
                    <a:pt x="12" y="54"/>
                    <a:pt x="24" y="59"/>
                    <a:pt x="30" y="61"/>
                  </a:cubicBezTo>
                  <a:cubicBezTo>
                    <a:pt x="29" y="56"/>
                    <a:pt x="25" y="46"/>
                    <a:pt x="27" y="40"/>
                  </a:cubicBezTo>
                  <a:cubicBezTo>
                    <a:pt x="30" y="33"/>
                    <a:pt x="41" y="30"/>
                    <a:pt x="47" y="27"/>
                  </a:cubicBezTo>
                  <a:cubicBezTo>
                    <a:pt x="45" y="21"/>
                    <a:pt x="41" y="12"/>
                    <a:pt x="43" y="6"/>
                  </a:cubicBezTo>
                  <a:cubicBezTo>
                    <a:pt x="45" y="2"/>
                    <a:pt x="57" y="2"/>
                    <a:pt x="65" y="1"/>
                  </a:cubicBezTo>
                  <a:cubicBezTo>
                    <a:pt x="65" y="1"/>
                    <a:pt x="64" y="0"/>
                    <a:pt x="64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" name="Freeform 129"/>
            <p:cNvSpPr>
              <a:spLocks/>
            </p:cNvSpPr>
            <p:nvPr/>
          </p:nvSpPr>
          <p:spPr bwMode="auto">
            <a:xfrm>
              <a:off x="5040798" y="489621"/>
              <a:ext cx="165093" cy="167973"/>
            </a:xfrm>
            <a:custGeom>
              <a:avLst/>
              <a:gdLst>
                <a:gd name="T0" fmla="*/ 72 w 73"/>
                <a:gd name="T1" fmla="*/ 46 h 74"/>
                <a:gd name="T2" fmla="*/ 55 w 73"/>
                <a:gd name="T3" fmla="*/ 63 h 74"/>
                <a:gd name="T4" fmla="*/ 10 w 73"/>
                <a:gd name="T5" fmla="*/ 45 h 74"/>
                <a:gd name="T6" fmla="*/ 12 w 73"/>
                <a:gd name="T7" fmla="*/ 11 h 74"/>
                <a:gd name="T8" fmla="*/ 45 w 73"/>
                <a:gd name="T9" fmla="*/ 1 h 74"/>
                <a:gd name="T10" fmla="*/ 72 w 73"/>
                <a:gd name="T11" fmla="*/ 4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74">
                  <a:moveTo>
                    <a:pt x="72" y="46"/>
                  </a:moveTo>
                  <a:cubicBezTo>
                    <a:pt x="58" y="44"/>
                    <a:pt x="44" y="42"/>
                    <a:pt x="55" y="63"/>
                  </a:cubicBezTo>
                  <a:cubicBezTo>
                    <a:pt x="32" y="74"/>
                    <a:pt x="22" y="57"/>
                    <a:pt x="10" y="45"/>
                  </a:cubicBezTo>
                  <a:cubicBezTo>
                    <a:pt x="0" y="35"/>
                    <a:pt x="2" y="20"/>
                    <a:pt x="12" y="11"/>
                  </a:cubicBezTo>
                  <a:cubicBezTo>
                    <a:pt x="20" y="5"/>
                    <a:pt x="34" y="0"/>
                    <a:pt x="45" y="1"/>
                  </a:cubicBezTo>
                  <a:cubicBezTo>
                    <a:pt x="59" y="2"/>
                    <a:pt x="73" y="28"/>
                    <a:pt x="72" y="4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3" name="Freeform 130"/>
            <p:cNvSpPr>
              <a:spLocks/>
            </p:cNvSpPr>
            <p:nvPr/>
          </p:nvSpPr>
          <p:spPr bwMode="auto">
            <a:xfrm>
              <a:off x="8836027" y="3518894"/>
              <a:ext cx="149736" cy="143017"/>
            </a:xfrm>
            <a:custGeom>
              <a:avLst/>
              <a:gdLst>
                <a:gd name="T0" fmla="*/ 37 w 66"/>
                <a:gd name="T1" fmla="*/ 63 h 63"/>
                <a:gd name="T2" fmla="*/ 1 w 66"/>
                <a:gd name="T3" fmla="*/ 28 h 63"/>
                <a:gd name="T4" fmla="*/ 30 w 66"/>
                <a:gd name="T5" fmla="*/ 0 h 63"/>
                <a:gd name="T6" fmla="*/ 66 w 66"/>
                <a:gd name="T7" fmla="*/ 36 h 63"/>
                <a:gd name="T8" fmla="*/ 37 w 66"/>
                <a:gd name="T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3">
                  <a:moveTo>
                    <a:pt x="37" y="63"/>
                  </a:moveTo>
                  <a:cubicBezTo>
                    <a:pt x="19" y="62"/>
                    <a:pt x="0" y="44"/>
                    <a:pt x="1" y="28"/>
                  </a:cubicBezTo>
                  <a:cubicBezTo>
                    <a:pt x="1" y="13"/>
                    <a:pt x="15" y="0"/>
                    <a:pt x="30" y="0"/>
                  </a:cubicBezTo>
                  <a:cubicBezTo>
                    <a:pt x="46" y="0"/>
                    <a:pt x="66" y="20"/>
                    <a:pt x="66" y="36"/>
                  </a:cubicBezTo>
                  <a:cubicBezTo>
                    <a:pt x="66" y="52"/>
                    <a:pt x="54" y="63"/>
                    <a:pt x="37" y="6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4" name="Freeform 131"/>
            <p:cNvSpPr>
              <a:spLocks/>
            </p:cNvSpPr>
            <p:nvPr/>
          </p:nvSpPr>
          <p:spPr bwMode="auto">
            <a:xfrm>
              <a:off x="10193248" y="4815645"/>
              <a:ext cx="149736" cy="144937"/>
            </a:xfrm>
            <a:custGeom>
              <a:avLst/>
              <a:gdLst>
                <a:gd name="T0" fmla="*/ 66 w 66"/>
                <a:gd name="T1" fmla="*/ 36 h 64"/>
                <a:gd name="T2" fmla="*/ 31 w 66"/>
                <a:gd name="T3" fmla="*/ 64 h 64"/>
                <a:gd name="T4" fmla="*/ 0 w 66"/>
                <a:gd name="T5" fmla="*/ 29 h 64"/>
                <a:gd name="T6" fmla="*/ 29 w 66"/>
                <a:gd name="T7" fmla="*/ 0 h 64"/>
                <a:gd name="T8" fmla="*/ 66 w 66"/>
                <a:gd name="T9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4">
                  <a:moveTo>
                    <a:pt x="66" y="36"/>
                  </a:moveTo>
                  <a:cubicBezTo>
                    <a:pt x="66" y="53"/>
                    <a:pt x="52" y="64"/>
                    <a:pt x="31" y="64"/>
                  </a:cubicBezTo>
                  <a:cubicBezTo>
                    <a:pt x="20" y="64"/>
                    <a:pt x="0" y="41"/>
                    <a:pt x="0" y="29"/>
                  </a:cubicBezTo>
                  <a:cubicBezTo>
                    <a:pt x="0" y="14"/>
                    <a:pt x="13" y="1"/>
                    <a:pt x="29" y="0"/>
                  </a:cubicBezTo>
                  <a:cubicBezTo>
                    <a:pt x="46" y="0"/>
                    <a:pt x="66" y="20"/>
                    <a:pt x="66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5" name="Freeform 135"/>
            <p:cNvSpPr>
              <a:spLocks/>
            </p:cNvSpPr>
            <p:nvPr/>
          </p:nvSpPr>
          <p:spPr bwMode="auto">
            <a:xfrm>
              <a:off x="8073909" y="3124397"/>
              <a:ext cx="149736" cy="147816"/>
            </a:xfrm>
            <a:custGeom>
              <a:avLst/>
              <a:gdLst>
                <a:gd name="T0" fmla="*/ 30 w 66"/>
                <a:gd name="T1" fmla="*/ 65 h 65"/>
                <a:gd name="T2" fmla="*/ 20 w 66"/>
                <a:gd name="T3" fmla="*/ 54 h 65"/>
                <a:gd name="T4" fmla="*/ 5 w 66"/>
                <a:gd name="T5" fmla="*/ 40 h 65"/>
                <a:gd name="T6" fmla="*/ 27 w 66"/>
                <a:gd name="T7" fmla="*/ 22 h 65"/>
                <a:gd name="T8" fmla="*/ 39 w 66"/>
                <a:gd name="T9" fmla="*/ 1 h 65"/>
                <a:gd name="T10" fmla="*/ 64 w 66"/>
                <a:gd name="T11" fmla="*/ 19 h 65"/>
                <a:gd name="T12" fmla="*/ 48 w 66"/>
                <a:gd name="T13" fmla="*/ 43 h 65"/>
                <a:gd name="T14" fmla="*/ 30 w 66"/>
                <a:gd name="T15" fmla="*/ 64 h 65"/>
                <a:gd name="T16" fmla="*/ 30 w 6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5">
                  <a:moveTo>
                    <a:pt x="30" y="65"/>
                  </a:moveTo>
                  <a:cubicBezTo>
                    <a:pt x="27" y="61"/>
                    <a:pt x="24" y="55"/>
                    <a:pt x="20" y="54"/>
                  </a:cubicBezTo>
                  <a:cubicBezTo>
                    <a:pt x="12" y="52"/>
                    <a:pt x="0" y="52"/>
                    <a:pt x="5" y="40"/>
                  </a:cubicBezTo>
                  <a:cubicBezTo>
                    <a:pt x="8" y="33"/>
                    <a:pt x="19" y="29"/>
                    <a:pt x="27" y="22"/>
                  </a:cubicBezTo>
                  <a:cubicBezTo>
                    <a:pt x="22" y="15"/>
                    <a:pt x="26" y="2"/>
                    <a:pt x="39" y="1"/>
                  </a:cubicBezTo>
                  <a:cubicBezTo>
                    <a:pt x="47" y="0"/>
                    <a:pt x="60" y="11"/>
                    <a:pt x="64" y="19"/>
                  </a:cubicBezTo>
                  <a:cubicBezTo>
                    <a:pt x="66" y="24"/>
                    <a:pt x="55" y="35"/>
                    <a:pt x="48" y="43"/>
                  </a:cubicBezTo>
                  <a:cubicBezTo>
                    <a:pt x="42" y="50"/>
                    <a:pt x="36" y="57"/>
                    <a:pt x="30" y="64"/>
                  </a:cubicBezTo>
                  <a:cubicBezTo>
                    <a:pt x="30" y="64"/>
                    <a:pt x="30" y="65"/>
                    <a:pt x="30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6" name="Freeform 136"/>
            <p:cNvSpPr>
              <a:spLocks/>
            </p:cNvSpPr>
            <p:nvPr/>
          </p:nvSpPr>
          <p:spPr bwMode="auto">
            <a:xfrm>
              <a:off x="9988802" y="4949063"/>
              <a:ext cx="141097" cy="129580"/>
            </a:xfrm>
            <a:custGeom>
              <a:avLst/>
              <a:gdLst>
                <a:gd name="T0" fmla="*/ 62 w 62"/>
                <a:gd name="T1" fmla="*/ 0 h 57"/>
                <a:gd name="T2" fmla="*/ 22 w 62"/>
                <a:gd name="T3" fmla="*/ 57 h 57"/>
                <a:gd name="T4" fmla="*/ 10 w 62"/>
                <a:gd name="T5" fmla="*/ 5 h 57"/>
                <a:gd name="T6" fmla="*/ 62 w 62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57">
                  <a:moveTo>
                    <a:pt x="62" y="0"/>
                  </a:moveTo>
                  <a:cubicBezTo>
                    <a:pt x="53" y="20"/>
                    <a:pt x="46" y="45"/>
                    <a:pt x="22" y="57"/>
                  </a:cubicBezTo>
                  <a:cubicBezTo>
                    <a:pt x="0" y="42"/>
                    <a:pt x="11" y="23"/>
                    <a:pt x="10" y="5"/>
                  </a:cubicBezTo>
                  <a:cubicBezTo>
                    <a:pt x="28" y="3"/>
                    <a:pt x="45" y="2"/>
                    <a:pt x="6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7" name="Freeform 137"/>
            <p:cNvSpPr>
              <a:spLocks/>
            </p:cNvSpPr>
            <p:nvPr/>
          </p:nvSpPr>
          <p:spPr bwMode="auto">
            <a:xfrm>
              <a:off x="9535754" y="3746377"/>
              <a:ext cx="133418" cy="136298"/>
            </a:xfrm>
            <a:custGeom>
              <a:avLst/>
              <a:gdLst>
                <a:gd name="T0" fmla="*/ 59 w 59"/>
                <a:gd name="T1" fmla="*/ 43 h 60"/>
                <a:gd name="T2" fmla="*/ 0 w 59"/>
                <a:gd name="T3" fmla="*/ 11 h 60"/>
                <a:gd name="T4" fmla="*/ 0 w 59"/>
                <a:gd name="T5" fmla="*/ 12 h 60"/>
                <a:gd name="T6" fmla="*/ 33 w 59"/>
                <a:gd name="T7" fmla="*/ 3 h 60"/>
                <a:gd name="T8" fmla="*/ 51 w 59"/>
                <a:gd name="T9" fmla="*/ 32 h 60"/>
                <a:gd name="T10" fmla="*/ 59 w 59"/>
                <a:gd name="T11" fmla="*/ 43 h 60"/>
                <a:gd name="T12" fmla="*/ 59 w 59"/>
                <a:gd name="T13" fmla="*/ 4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60">
                  <a:moveTo>
                    <a:pt x="59" y="43"/>
                  </a:moveTo>
                  <a:cubicBezTo>
                    <a:pt x="25" y="60"/>
                    <a:pt x="18" y="57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11" y="8"/>
                    <a:pt x="24" y="0"/>
                    <a:pt x="33" y="3"/>
                  </a:cubicBezTo>
                  <a:cubicBezTo>
                    <a:pt x="42" y="6"/>
                    <a:pt x="45" y="22"/>
                    <a:pt x="51" y="32"/>
                  </a:cubicBezTo>
                  <a:cubicBezTo>
                    <a:pt x="53" y="36"/>
                    <a:pt x="56" y="40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8" name="Freeform 140"/>
            <p:cNvSpPr>
              <a:spLocks/>
            </p:cNvSpPr>
            <p:nvPr/>
          </p:nvSpPr>
          <p:spPr bwMode="auto">
            <a:xfrm>
              <a:off x="7699569" y="1885237"/>
              <a:ext cx="122861" cy="106543"/>
            </a:xfrm>
            <a:custGeom>
              <a:avLst/>
              <a:gdLst>
                <a:gd name="T0" fmla="*/ 3 w 54"/>
                <a:gd name="T1" fmla="*/ 35 h 47"/>
                <a:gd name="T2" fmla="*/ 3 w 54"/>
                <a:gd name="T3" fmla="*/ 18 h 47"/>
                <a:gd name="T4" fmla="*/ 26 w 54"/>
                <a:gd name="T5" fmla="*/ 2 h 47"/>
                <a:gd name="T6" fmla="*/ 48 w 54"/>
                <a:gd name="T7" fmla="*/ 31 h 47"/>
                <a:gd name="T8" fmla="*/ 25 w 54"/>
                <a:gd name="T9" fmla="*/ 46 h 47"/>
                <a:gd name="T10" fmla="*/ 3 w 54"/>
                <a:gd name="T11" fmla="*/ 34 h 47"/>
                <a:gd name="T12" fmla="*/ 3 w 54"/>
                <a:gd name="T13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7">
                  <a:moveTo>
                    <a:pt x="3" y="35"/>
                  </a:moveTo>
                  <a:cubicBezTo>
                    <a:pt x="3" y="29"/>
                    <a:pt x="0" y="21"/>
                    <a:pt x="3" y="18"/>
                  </a:cubicBezTo>
                  <a:cubicBezTo>
                    <a:pt x="9" y="11"/>
                    <a:pt x="21" y="0"/>
                    <a:pt x="26" y="2"/>
                  </a:cubicBezTo>
                  <a:cubicBezTo>
                    <a:pt x="37" y="7"/>
                    <a:pt x="54" y="15"/>
                    <a:pt x="48" y="31"/>
                  </a:cubicBezTo>
                  <a:cubicBezTo>
                    <a:pt x="46" y="38"/>
                    <a:pt x="33" y="45"/>
                    <a:pt x="25" y="46"/>
                  </a:cubicBezTo>
                  <a:cubicBezTo>
                    <a:pt x="18" y="47"/>
                    <a:pt x="10" y="38"/>
                    <a:pt x="3" y="34"/>
                  </a:cubicBezTo>
                  <a:cubicBezTo>
                    <a:pt x="3" y="34"/>
                    <a:pt x="3" y="35"/>
                    <a:pt x="3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9" name="Freeform 141"/>
            <p:cNvSpPr>
              <a:spLocks/>
            </p:cNvSpPr>
            <p:nvPr/>
          </p:nvSpPr>
          <p:spPr bwMode="auto">
            <a:xfrm>
              <a:off x="7236924" y="1324686"/>
              <a:ext cx="99824" cy="106543"/>
            </a:xfrm>
            <a:custGeom>
              <a:avLst/>
              <a:gdLst>
                <a:gd name="T0" fmla="*/ 15 w 44"/>
                <a:gd name="T1" fmla="*/ 47 h 47"/>
                <a:gd name="T2" fmla="*/ 3 w 44"/>
                <a:gd name="T3" fmla="*/ 31 h 47"/>
                <a:gd name="T4" fmla="*/ 4 w 44"/>
                <a:gd name="T5" fmla="*/ 6 h 47"/>
                <a:gd name="T6" fmla="*/ 27 w 44"/>
                <a:gd name="T7" fmla="*/ 3 h 47"/>
                <a:gd name="T8" fmla="*/ 44 w 44"/>
                <a:gd name="T9" fmla="*/ 31 h 47"/>
                <a:gd name="T10" fmla="*/ 15 w 44"/>
                <a:gd name="T11" fmla="*/ 46 h 47"/>
                <a:gd name="T12" fmla="*/ 15 w 44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7">
                  <a:moveTo>
                    <a:pt x="15" y="47"/>
                  </a:moveTo>
                  <a:cubicBezTo>
                    <a:pt x="11" y="42"/>
                    <a:pt x="5" y="37"/>
                    <a:pt x="3" y="31"/>
                  </a:cubicBezTo>
                  <a:cubicBezTo>
                    <a:pt x="1" y="23"/>
                    <a:pt x="0" y="11"/>
                    <a:pt x="4" y="6"/>
                  </a:cubicBezTo>
                  <a:cubicBezTo>
                    <a:pt x="8" y="1"/>
                    <a:pt x="23" y="0"/>
                    <a:pt x="27" y="3"/>
                  </a:cubicBezTo>
                  <a:cubicBezTo>
                    <a:pt x="35" y="10"/>
                    <a:pt x="39" y="22"/>
                    <a:pt x="44" y="31"/>
                  </a:cubicBezTo>
                  <a:cubicBezTo>
                    <a:pt x="34" y="36"/>
                    <a:pt x="24" y="41"/>
                    <a:pt x="15" y="46"/>
                  </a:cubicBezTo>
                  <a:cubicBezTo>
                    <a:pt x="15" y="46"/>
                    <a:pt x="15" y="47"/>
                    <a:pt x="15" y="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Freeform 142"/>
            <p:cNvSpPr>
              <a:spLocks/>
            </p:cNvSpPr>
            <p:nvPr/>
          </p:nvSpPr>
          <p:spPr bwMode="auto">
            <a:xfrm>
              <a:off x="7647738" y="1640476"/>
              <a:ext cx="99824" cy="115182"/>
            </a:xfrm>
            <a:custGeom>
              <a:avLst/>
              <a:gdLst>
                <a:gd name="T0" fmla="*/ 1 w 44"/>
                <a:gd name="T1" fmla="*/ 29 h 51"/>
                <a:gd name="T2" fmla="*/ 8 w 44"/>
                <a:gd name="T3" fmla="*/ 4 h 51"/>
                <a:gd name="T4" fmla="*/ 28 w 44"/>
                <a:gd name="T5" fmla="*/ 3 h 51"/>
                <a:gd name="T6" fmla="*/ 44 w 44"/>
                <a:gd name="T7" fmla="*/ 30 h 51"/>
                <a:gd name="T8" fmla="*/ 14 w 44"/>
                <a:gd name="T9" fmla="*/ 42 h 51"/>
                <a:gd name="T10" fmla="*/ 0 w 44"/>
                <a:gd name="T11" fmla="*/ 28 h 51"/>
                <a:gd name="T12" fmla="*/ 1 w 44"/>
                <a:gd name="T13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1">
                  <a:moveTo>
                    <a:pt x="1" y="29"/>
                  </a:moveTo>
                  <a:cubicBezTo>
                    <a:pt x="3" y="20"/>
                    <a:pt x="3" y="10"/>
                    <a:pt x="8" y="4"/>
                  </a:cubicBezTo>
                  <a:cubicBezTo>
                    <a:pt x="11" y="0"/>
                    <a:pt x="24" y="0"/>
                    <a:pt x="28" y="3"/>
                  </a:cubicBezTo>
                  <a:cubicBezTo>
                    <a:pt x="36" y="10"/>
                    <a:pt x="43" y="21"/>
                    <a:pt x="44" y="30"/>
                  </a:cubicBezTo>
                  <a:cubicBezTo>
                    <a:pt x="44" y="44"/>
                    <a:pt x="25" y="51"/>
                    <a:pt x="14" y="42"/>
                  </a:cubicBezTo>
                  <a:cubicBezTo>
                    <a:pt x="9" y="38"/>
                    <a:pt x="5" y="33"/>
                    <a:pt x="0" y="28"/>
                  </a:cubicBezTo>
                  <a:cubicBezTo>
                    <a:pt x="0" y="28"/>
                    <a:pt x="1" y="29"/>
                    <a:pt x="1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Freeform 144"/>
            <p:cNvSpPr>
              <a:spLocks/>
            </p:cNvSpPr>
            <p:nvPr/>
          </p:nvSpPr>
          <p:spPr bwMode="auto">
            <a:xfrm>
              <a:off x="7316592" y="1263256"/>
              <a:ext cx="118062" cy="119981"/>
            </a:xfrm>
            <a:custGeom>
              <a:avLst/>
              <a:gdLst>
                <a:gd name="T0" fmla="*/ 43 w 52"/>
                <a:gd name="T1" fmla="*/ 16 h 53"/>
                <a:gd name="T2" fmla="*/ 36 w 52"/>
                <a:gd name="T3" fmla="*/ 44 h 53"/>
                <a:gd name="T4" fmla="*/ 3 w 52"/>
                <a:gd name="T5" fmla="*/ 27 h 53"/>
                <a:gd name="T6" fmla="*/ 11 w 52"/>
                <a:gd name="T7" fmla="*/ 3 h 53"/>
                <a:gd name="T8" fmla="*/ 34 w 52"/>
                <a:gd name="T9" fmla="*/ 7 h 53"/>
                <a:gd name="T10" fmla="*/ 44 w 52"/>
                <a:gd name="T11" fmla="*/ 16 h 53"/>
                <a:gd name="T12" fmla="*/ 43 w 52"/>
                <a:gd name="T13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3">
                  <a:moveTo>
                    <a:pt x="43" y="16"/>
                  </a:moveTo>
                  <a:cubicBezTo>
                    <a:pt x="52" y="28"/>
                    <a:pt x="47" y="38"/>
                    <a:pt x="36" y="44"/>
                  </a:cubicBezTo>
                  <a:cubicBezTo>
                    <a:pt x="19" y="53"/>
                    <a:pt x="10" y="38"/>
                    <a:pt x="3" y="27"/>
                  </a:cubicBezTo>
                  <a:cubicBezTo>
                    <a:pt x="0" y="23"/>
                    <a:pt x="5" y="8"/>
                    <a:pt x="11" y="3"/>
                  </a:cubicBezTo>
                  <a:cubicBezTo>
                    <a:pt x="15" y="0"/>
                    <a:pt x="26" y="4"/>
                    <a:pt x="34" y="7"/>
                  </a:cubicBezTo>
                  <a:cubicBezTo>
                    <a:pt x="38" y="8"/>
                    <a:pt x="41" y="13"/>
                    <a:pt x="44" y="16"/>
                  </a:cubicBezTo>
                  <a:cubicBezTo>
                    <a:pt x="44" y="16"/>
                    <a:pt x="43" y="16"/>
                    <a:pt x="4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2" name="Freeform 145"/>
            <p:cNvSpPr>
              <a:spLocks/>
            </p:cNvSpPr>
            <p:nvPr/>
          </p:nvSpPr>
          <p:spPr bwMode="auto">
            <a:xfrm>
              <a:off x="7792675" y="1830525"/>
              <a:ext cx="116142" cy="109423"/>
            </a:xfrm>
            <a:custGeom>
              <a:avLst/>
              <a:gdLst>
                <a:gd name="T0" fmla="*/ 51 w 51"/>
                <a:gd name="T1" fmla="*/ 31 h 48"/>
                <a:gd name="T2" fmla="*/ 28 w 51"/>
                <a:gd name="T3" fmla="*/ 46 h 48"/>
                <a:gd name="T4" fmla="*/ 0 w 51"/>
                <a:gd name="T5" fmla="*/ 21 h 48"/>
                <a:gd name="T6" fmla="*/ 19 w 51"/>
                <a:gd name="T7" fmla="*/ 1 h 48"/>
                <a:gd name="T8" fmla="*/ 51 w 51"/>
                <a:gd name="T9" fmla="*/ 23 h 48"/>
                <a:gd name="T10" fmla="*/ 51 w 51"/>
                <a:gd name="T11" fmla="*/ 3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51" y="31"/>
                  </a:moveTo>
                  <a:cubicBezTo>
                    <a:pt x="43" y="36"/>
                    <a:pt x="32" y="48"/>
                    <a:pt x="28" y="46"/>
                  </a:cubicBezTo>
                  <a:cubicBezTo>
                    <a:pt x="17" y="41"/>
                    <a:pt x="9" y="30"/>
                    <a:pt x="0" y="21"/>
                  </a:cubicBezTo>
                  <a:cubicBezTo>
                    <a:pt x="6" y="14"/>
                    <a:pt x="15" y="0"/>
                    <a:pt x="19" y="1"/>
                  </a:cubicBezTo>
                  <a:cubicBezTo>
                    <a:pt x="31" y="5"/>
                    <a:pt x="40" y="15"/>
                    <a:pt x="51" y="23"/>
                  </a:cubicBezTo>
                  <a:cubicBezTo>
                    <a:pt x="51" y="25"/>
                    <a:pt x="51" y="28"/>
                    <a:pt x="5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3" name="Freeform 146"/>
            <p:cNvSpPr>
              <a:spLocks/>
            </p:cNvSpPr>
            <p:nvPr/>
          </p:nvSpPr>
          <p:spPr bwMode="auto">
            <a:xfrm>
              <a:off x="9364902" y="3701265"/>
              <a:ext cx="113262" cy="131500"/>
            </a:xfrm>
            <a:custGeom>
              <a:avLst/>
              <a:gdLst>
                <a:gd name="T0" fmla="*/ 18 w 50"/>
                <a:gd name="T1" fmla="*/ 0 h 58"/>
                <a:gd name="T2" fmla="*/ 43 w 50"/>
                <a:gd name="T3" fmla="*/ 18 h 58"/>
                <a:gd name="T4" fmla="*/ 35 w 50"/>
                <a:gd name="T5" fmla="*/ 49 h 58"/>
                <a:gd name="T6" fmla="*/ 4 w 50"/>
                <a:gd name="T7" fmla="*/ 34 h 58"/>
                <a:gd name="T8" fmla="*/ 9 w 50"/>
                <a:gd name="T9" fmla="*/ 9 h 58"/>
                <a:gd name="T10" fmla="*/ 18 w 5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8">
                  <a:moveTo>
                    <a:pt x="18" y="0"/>
                  </a:moveTo>
                  <a:cubicBezTo>
                    <a:pt x="27" y="6"/>
                    <a:pt x="35" y="12"/>
                    <a:pt x="43" y="18"/>
                  </a:cubicBezTo>
                  <a:cubicBezTo>
                    <a:pt x="50" y="31"/>
                    <a:pt x="46" y="42"/>
                    <a:pt x="35" y="49"/>
                  </a:cubicBezTo>
                  <a:cubicBezTo>
                    <a:pt x="19" y="58"/>
                    <a:pt x="11" y="43"/>
                    <a:pt x="4" y="34"/>
                  </a:cubicBezTo>
                  <a:cubicBezTo>
                    <a:pt x="0" y="30"/>
                    <a:pt x="6" y="17"/>
                    <a:pt x="9" y="9"/>
                  </a:cubicBezTo>
                  <a:cubicBezTo>
                    <a:pt x="10" y="5"/>
                    <a:pt x="15" y="3"/>
                    <a:pt x="1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4" name="Freeform 147"/>
            <p:cNvSpPr>
              <a:spLocks/>
            </p:cNvSpPr>
            <p:nvPr/>
          </p:nvSpPr>
          <p:spPr bwMode="auto">
            <a:xfrm>
              <a:off x="7919375" y="1662552"/>
              <a:ext cx="120941" cy="127660"/>
            </a:xfrm>
            <a:custGeom>
              <a:avLst/>
              <a:gdLst>
                <a:gd name="T0" fmla="*/ 35 w 53"/>
                <a:gd name="T1" fmla="*/ 5 h 56"/>
                <a:gd name="T2" fmla="*/ 43 w 53"/>
                <a:gd name="T3" fmla="*/ 18 h 56"/>
                <a:gd name="T4" fmla="*/ 40 w 53"/>
                <a:gd name="T5" fmla="*/ 45 h 56"/>
                <a:gd name="T6" fmla="*/ 16 w 53"/>
                <a:gd name="T7" fmla="*/ 41 h 56"/>
                <a:gd name="T8" fmla="*/ 2 w 53"/>
                <a:gd name="T9" fmla="*/ 22 h 56"/>
                <a:gd name="T10" fmla="*/ 36 w 53"/>
                <a:gd name="T11" fmla="*/ 6 h 56"/>
                <a:gd name="T12" fmla="*/ 35 w 53"/>
                <a:gd name="T13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6">
                  <a:moveTo>
                    <a:pt x="35" y="5"/>
                  </a:moveTo>
                  <a:cubicBezTo>
                    <a:pt x="38" y="10"/>
                    <a:pt x="39" y="14"/>
                    <a:pt x="43" y="18"/>
                  </a:cubicBezTo>
                  <a:cubicBezTo>
                    <a:pt x="53" y="28"/>
                    <a:pt x="50" y="38"/>
                    <a:pt x="40" y="45"/>
                  </a:cubicBezTo>
                  <a:cubicBezTo>
                    <a:pt x="33" y="51"/>
                    <a:pt x="23" y="56"/>
                    <a:pt x="16" y="41"/>
                  </a:cubicBezTo>
                  <a:cubicBezTo>
                    <a:pt x="13" y="34"/>
                    <a:pt x="2" y="28"/>
                    <a:pt x="2" y="22"/>
                  </a:cubicBezTo>
                  <a:cubicBezTo>
                    <a:pt x="0" y="7"/>
                    <a:pt x="16" y="0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5" name="Freeform 148"/>
            <p:cNvSpPr>
              <a:spLocks/>
            </p:cNvSpPr>
            <p:nvPr/>
          </p:nvSpPr>
          <p:spPr bwMode="auto">
            <a:xfrm>
              <a:off x="7157258" y="1392835"/>
              <a:ext cx="122861" cy="122861"/>
            </a:xfrm>
            <a:custGeom>
              <a:avLst/>
              <a:gdLst>
                <a:gd name="T0" fmla="*/ 24 w 54"/>
                <a:gd name="T1" fmla="*/ 49 h 54"/>
                <a:gd name="T2" fmla="*/ 18 w 54"/>
                <a:gd name="T3" fmla="*/ 41 h 54"/>
                <a:gd name="T4" fmla="*/ 8 w 54"/>
                <a:gd name="T5" fmla="*/ 15 h 54"/>
                <a:gd name="T6" fmla="*/ 38 w 54"/>
                <a:gd name="T7" fmla="*/ 11 h 54"/>
                <a:gd name="T8" fmla="*/ 50 w 54"/>
                <a:gd name="T9" fmla="*/ 17 h 54"/>
                <a:gd name="T10" fmla="*/ 50 w 54"/>
                <a:gd name="T11" fmla="*/ 16 h 54"/>
                <a:gd name="T12" fmla="*/ 23 w 54"/>
                <a:gd name="T13" fmla="*/ 49 h 54"/>
                <a:gd name="T14" fmla="*/ 24 w 54"/>
                <a:gd name="T15" fmla="*/ 4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4">
                  <a:moveTo>
                    <a:pt x="24" y="49"/>
                  </a:moveTo>
                  <a:cubicBezTo>
                    <a:pt x="22" y="46"/>
                    <a:pt x="20" y="42"/>
                    <a:pt x="18" y="41"/>
                  </a:cubicBezTo>
                  <a:cubicBezTo>
                    <a:pt x="4" y="36"/>
                    <a:pt x="0" y="26"/>
                    <a:pt x="8" y="15"/>
                  </a:cubicBezTo>
                  <a:cubicBezTo>
                    <a:pt x="16" y="4"/>
                    <a:pt x="26" y="0"/>
                    <a:pt x="38" y="11"/>
                  </a:cubicBezTo>
                  <a:cubicBezTo>
                    <a:pt x="41" y="14"/>
                    <a:pt x="46" y="15"/>
                    <a:pt x="50" y="17"/>
                  </a:cubicBezTo>
                  <a:cubicBezTo>
                    <a:pt x="50" y="17"/>
                    <a:pt x="50" y="16"/>
                    <a:pt x="50" y="16"/>
                  </a:cubicBezTo>
                  <a:cubicBezTo>
                    <a:pt x="54" y="45"/>
                    <a:pt x="47" y="54"/>
                    <a:pt x="23" y="49"/>
                  </a:cubicBezTo>
                  <a:cubicBezTo>
                    <a:pt x="23" y="49"/>
                    <a:pt x="24" y="49"/>
                    <a:pt x="24" y="4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6" name="Freeform 149"/>
            <p:cNvSpPr>
              <a:spLocks/>
            </p:cNvSpPr>
            <p:nvPr/>
          </p:nvSpPr>
          <p:spPr bwMode="auto">
            <a:xfrm>
              <a:off x="7865623" y="1755657"/>
              <a:ext cx="115182" cy="109423"/>
            </a:xfrm>
            <a:custGeom>
              <a:avLst/>
              <a:gdLst>
                <a:gd name="T0" fmla="*/ 50 w 51"/>
                <a:gd name="T1" fmla="*/ 32 h 48"/>
                <a:gd name="T2" fmla="*/ 27 w 51"/>
                <a:gd name="T3" fmla="*/ 46 h 48"/>
                <a:gd name="T4" fmla="*/ 1 w 51"/>
                <a:gd name="T5" fmla="*/ 19 h 48"/>
                <a:gd name="T6" fmla="*/ 20 w 51"/>
                <a:gd name="T7" fmla="*/ 1 h 48"/>
                <a:gd name="T8" fmla="*/ 51 w 51"/>
                <a:gd name="T9" fmla="*/ 23 h 48"/>
                <a:gd name="T10" fmla="*/ 50 w 51"/>
                <a:gd name="T11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50" y="32"/>
                  </a:moveTo>
                  <a:cubicBezTo>
                    <a:pt x="42" y="37"/>
                    <a:pt x="31" y="48"/>
                    <a:pt x="27" y="46"/>
                  </a:cubicBezTo>
                  <a:cubicBezTo>
                    <a:pt x="16" y="40"/>
                    <a:pt x="8" y="29"/>
                    <a:pt x="1" y="19"/>
                  </a:cubicBezTo>
                  <a:cubicBezTo>
                    <a:pt x="0" y="17"/>
                    <a:pt x="16" y="0"/>
                    <a:pt x="20" y="1"/>
                  </a:cubicBezTo>
                  <a:cubicBezTo>
                    <a:pt x="31" y="6"/>
                    <a:pt x="41" y="15"/>
                    <a:pt x="51" y="23"/>
                  </a:cubicBezTo>
                  <a:cubicBezTo>
                    <a:pt x="51" y="26"/>
                    <a:pt x="50" y="29"/>
                    <a:pt x="50" y="3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7" name="Freeform 150"/>
            <p:cNvSpPr>
              <a:spLocks/>
            </p:cNvSpPr>
            <p:nvPr/>
          </p:nvSpPr>
          <p:spPr bwMode="auto">
            <a:xfrm>
              <a:off x="7541195" y="1667351"/>
              <a:ext cx="115182" cy="104624"/>
            </a:xfrm>
            <a:custGeom>
              <a:avLst/>
              <a:gdLst>
                <a:gd name="T0" fmla="*/ 48 w 51"/>
                <a:gd name="T1" fmla="*/ 17 h 46"/>
                <a:gd name="T2" fmla="*/ 47 w 51"/>
                <a:gd name="T3" fmla="*/ 16 h 46"/>
                <a:gd name="T4" fmla="*/ 31 w 51"/>
                <a:gd name="T5" fmla="*/ 45 h 46"/>
                <a:gd name="T6" fmla="*/ 2 w 51"/>
                <a:gd name="T7" fmla="*/ 23 h 46"/>
                <a:gd name="T8" fmla="*/ 12 w 51"/>
                <a:gd name="T9" fmla="*/ 3 h 46"/>
                <a:gd name="T10" fmla="*/ 34 w 51"/>
                <a:gd name="T11" fmla="*/ 6 h 46"/>
                <a:gd name="T12" fmla="*/ 48 w 51"/>
                <a:gd name="T13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46">
                  <a:moveTo>
                    <a:pt x="48" y="17"/>
                  </a:moveTo>
                  <a:cubicBezTo>
                    <a:pt x="48" y="17"/>
                    <a:pt x="47" y="16"/>
                    <a:pt x="47" y="16"/>
                  </a:cubicBezTo>
                  <a:cubicBezTo>
                    <a:pt x="51" y="31"/>
                    <a:pt x="47" y="46"/>
                    <a:pt x="31" y="45"/>
                  </a:cubicBezTo>
                  <a:cubicBezTo>
                    <a:pt x="21" y="45"/>
                    <a:pt x="10" y="33"/>
                    <a:pt x="2" y="23"/>
                  </a:cubicBezTo>
                  <a:cubicBezTo>
                    <a:pt x="0" y="21"/>
                    <a:pt x="6" y="6"/>
                    <a:pt x="12" y="3"/>
                  </a:cubicBezTo>
                  <a:cubicBezTo>
                    <a:pt x="17" y="0"/>
                    <a:pt x="27" y="4"/>
                    <a:pt x="34" y="6"/>
                  </a:cubicBezTo>
                  <a:cubicBezTo>
                    <a:pt x="39" y="8"/>
                    <a:pt x="43" y="13"/>
                    <a:pt x="48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8" name="Freeform 151"/>
            <p:cNvSpPr>
              <a:spLocks/>
            </p:cNvSpPr>
            <p:nvPr/>
          </p:nvSpPr>
          <p:spPr bwMode="auto">
            <a:xfrm>
              <a:off x="7699569" y="1560809"/>
              <a:ext cx="111342" cy="111342"/>
            </a:xfrm>
            <a:custGeom>
              <a:avLst/>
              <a:gdLst>
                <a:gd name="T0" fmla="*/ 39 w 49"/>
                <a:gd name="T1" fmla="*/ 3 h 49"/>
                <a:gd name="T2" fmla="*/ 48 w 49"/>
                <a:gd name="T3" fmla="*/ 15 h 49"/>
                <a:gd name="T4" fmla="*/ 44 w 49"/>
                <a:gd name="T5" fmla="*/ 41 h 49"/>
                <a:gd name="T6" fmla="*/ 19 w 49"/>
                <a:gd name="T7" fmla="*/ 39 h 49"/>
                <a:gd name="T8" fmla="*/ 16 w 49"/>
                <a:gd name="T9" fmla="*/ 3 h 49"/>
                <a:gd name="T10" fmla="*/ 40 w 49"/>
                <a:gd name="T11" fmla="*/ 3 h 49"/>
                <a:gd name="T12" fmla="*/ 39 w 49"/>
                <a:gd name="T1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9">
                  <a:moveTo>
                    <a:pt x="39" y="3"/>
                  </a:moveTo>
                  <a:cubicBezTo>
                    <a:pt x="42" y="7"/>
                    <a:pt x="47" y="11"/>
                    <a:pt x="48" y="15"/>
                  </a:cubicBezTo>
                  <a:cubicBezTo>
                    <a:pt x="48" y="24"/>
                    <a:pt x="49" y="35"/>
                    <a:pt x="44" y="41"/>
                  </a:cubicBezTo>
                  <a:cubicBezTo>
                    <a:pt x="38" y="49"/>
                    <a:pt x="28" y="49"/>
                    <a:pt x="19" y="39"/>
                  </a:cubicBezTo>
                  <a:cubicBezTo>
                    <a:pt x="2" y="20"/>
                    <a:pt x="0" y="11"/>
                    <a:pt x="16" y="3"/>
                  </a:cubicBezTo>
                  <a:cubicBezTo>
                    <a:pt x="22" y="0"/>
                    <a:pt x="32" y="3"/>
                    <a:pt x="40" y="3"/>
                  </a:cubicBezTo>
                  <a:lnTo>
                    <a:pt x="39" y="3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9" name="Freeform 152"/>
            <p:cNvSpPr>
              <a:spLocks/>
            </p:cNvSpPr>
            <p:nvPr/>
          </p:nvSpPr>
          <p:spPr bwMode="auto">
            <a:xfrm>
              <a:off x="7498002" y="1923630"/>
              <a:ext cx="106543" cy="118062"/>
            </a:xfrm>
            <a:custGeom>
              <a:avLst/>
              <a:gdLst>
                <a:gd name="T0" fmla="*/ 0 w 47"/>
                <a:gd name="T1" fmla="*/ 32 h 52"/>
                <a:gd name="T2" fmla="*/ 19 w 47"/>
                <a:gd name="T3" fmla="*/ 3 h 52"/>
                <a:gd name="T4" fmla="*/ 46 w 47"/>
                <a:gd name="T5" fmla="*/ 30 h 52"/>
                <a:gd name="T6" fmla="*/ 39 w 47"/>
                <a:gd name="T7" fmla="*/ 46 h 52"/>
                <a:gd name="T8" fmla="*/ 12 w 47"/>
                <a:gd name="T9" fmla="*/ 41 h 52"/>
                <a:gd name="T10" fmla="*/ 0 w 47"/>
                <a:gd name="T11" fmla="*/ 31 h 52"/>
                <a:gd name="T12" fmla="*/ 0 w 47"/>
                <a:gd name="T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2">
                  <a:moveTo>
                    <a:pt x="0" y="32"/>
                  </a:moveTo>
                  <a:cubicBezTo>
                    <a:pt x="0" y="18"/>
                    <a:pt x="4" y="6"/>
                    <a:pt x="19" y="3"/>
                  </a:cubicBezTo>
                  <a:cubicBezTo>
                    <a:pt x="38" y="0"/>
                    <a:pt x="36" y="22"/>
                    <a:pt x="46" y="30"/>
                  </a:cubicBezTo>
                  <a:cubicBezTo>
                    <a:pt x="47" y="32"/>
                    <a:pt x="43" y="43"/>
                    <a:pt x="39" y="46"/>
                  </a:cubicBezTo>
                  <a:cubicBezTo>
                    <a:pt x="30" y="52"/>
                    <a:pt x="20" y="52"/>
                    <a:pt x="12" y="41"/>
                  </a:cubicBezTo>
                  <a:cubicBezTo>
                    <a:pt x="9" y="37"/>
                    <a:pt x="4" y="34"/>
                    <a:pt x="0" y="31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0" name="Freeform 153"/>
            <p:cNvSpPr>
              <a:spLocks/>
            </p:cNvSpPr>
            <p:nvPr/>
          </p:nvSpPr>
          <p:spPr bwMode="auto">
            <a:xfrm>
              <a:off x="7413536" y="1447547"/>
              <a:ext cx="124780" cy="101744"/>
            </a:xfrm>
            <a:custGeom>
              <a:avLst/>
              <a:gdLst>
                <a:gd name="T0" fmla="*/ 24 w 55"/>
                <a:gd name="T1" fmla="*/ 45 h 45"/>
                <a:gd name="T2" fmla="*/ 10 w 55"/>
                <a:gd name="T3" fmla="*/ 34 h 45"/>
                <a:gd name="T4" fmla="*/ 1 w 55"/>
                <a:gd name="T5" fmla="*/ 17 h 45"/>
                <a:gd name="T6" fmla="*/ 16 w 55"/>
                <a:gd name="T7" fmla="*/ 1 h 45"/>
                <a:gd name="T8" fmla="*/ 34 w 55"/>
                <a:gd name="T9" fmla="*/ 8 h 45"/>
                <a:gd name="T10" fmla="*/ 45 w 55"/>
                <a:gd name="T11" fmla="*/ 35 h 45"/>
                <a:gd name="T12" fmla="*/ 23 w 55"/>
                <a:gd name="T13" fmla="*/ 45 h 45"/>
                <a:gd name="T14" fmla="*/ 24 w 55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45">
                  <a:moveTo>
                    <a:pt x="24" y="45"/>
                  </a:moveTo>
                  <a:cubicBezTo>
                    <a:pt x="19" y="42"/>
                    <a:pt x="13" y="39"/>
                    <a:pt x="10" y="34"/>
                  </a:cubicBezTo>
                  <a:cubicBezTo>
                    <a:pt x="6" y="29"/>
                    <a:pt x="0" y="22"/>
                    <a:pt x="1" y="17"/>
                  </a:cubicBezTo>
                  <a:cubicBezTo>
                    <a:pt x="3" y="11"/>
                    <a:pt x="10" y="4"/>
                    <a:pt x="16" y="1"/>
                  </a:cubicBezTo>
                  <a:cubicBezTo>
                    <a:pt x="21" y="0"/>
                    <a:pt x="30" y="4"/>
                    <a:pt x="34" y="8"/>
                  </a:cubicBezTo>
                  <a:cubicBezTo>
                    <a:pt x="40" y="16"/>
                    <a:pt x="55" y="22"/>
                    <a:pt x="45" y="35"/>
                  </a:cubicBezTo>
                  <a:cubicBezTo>
                    <a:pt x="41" y="40"/>
                    <a:pt x="30" y="41"/>
                    <a:pt x="23" y="45"/>
                  </a:cubicBezTo>
                  <a:lnTo>
                    <a:pt x="24" y="45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1" name="Freeform 154"/>
            <p:cNvSpPr>
              <a:spLocks/>
            </p:cNvSpPr>
            <p:nvPr/>
          </p:nvSpPr>
          <p:spPr bwMode="auto">
            <a:xfrm>
              <a:off x="7597827" y="1912113"/>
              <a:ext cx="108463" cy="122861"/>
            </a:xfrm>
            <a:custGeom>
              <a:avLst/>
              <a:gdLst>
                <a:gd name="T0" fmla="*/ 48 w 48"/>
                <a:gd name="T1" fmla="*/ 23 h 54"/>
                <a:gd name="T2" fmla="*/ 48 w 48"/>
                <a:gd name="T3" fmla="*/ 22 h 54"/>
                <a:gd name="T4" fmla="*/ 41 w 48"/>
                <a:gd name="T5" fmla="*/ 47 h 54"/>
                <a:gd name="T6" fmla="*/ 17 w 48"/>
                <a:gd name="T7" fmla="*/ 41 h 54"/>
                <a:gd name="T8" fmla="*/ 5 w 48"/>
                <a:gd name="T9" fmla="*/ 17 h 54"/>
                <a:gd name="T10" fmla="*/ 38 w 48"/>
                <a:gd name="T11" fmla="*/ 13 h 54"/>
                <a:gd name="T12" fmla="*/ 48 w 48"/>
                <a:gd name="T13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4">
                  <a:moveTo>
                    <a:pt x="48" y="23"/>
                  </a:moveTo>
                  <a:cubicBezTo>
                    <a:pt x="48" y="23"/>
                    <a:pt x="48" y="22"/>
                    <a:pt x="48" y="22"/>
                  </a:cubicBezTo>
                  <a:cubicBezTo>
                    <a:pt x="46" y="31"/>
                    <a:pt x="46" y="42"/>
                    <a:pt x="41" y="47"/>
                  </a:cubicBezTo>
                  <a:cubicBezTo>
                    <a:pt x="33" y="54"/>
                    <a:pt x="26" y="52"/>
                    <a:pt x="17" y="41"/>
                  </a:cubicBezTo>
                  <a:cubicBezTo>
                    <a:pt x="10" y="33"/>
                    <a:pt x="0" y="29"/>
                    <a:pt x="5" y="17"/>
                  </a:cubicBezTo>
                  <a:cubicBezTo>
                    <a:pt x="11" y="2"/>
                    <a:pt x="28" y="0"/>
                    <a:pt x="38" y="13"/>
                  </a:cubicBezTo>
                  <a:cubicBezTo>
                    <a:pt x="41" y="16"/>
                    <a:pt x="45" y="19"/>
                    <a:pt x="48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2" name="Freeform 155"/>
            <p:cNvSpPr>
              <a:spLocks/>
            </p:cNvSpPr>
            <p:nvPr/>
          </p:nvSpPr>
          <p:spPr bwMode="auto">
            <a:xfrm>
              <a:off x="7722606" y="1456186"/>
              <a:ext cx="119981" cy="111342"/>
            </a:xfrm>
            <a:custGeom>
              <a:avLst/>
              <a:gdLst>
                <a:gd name="T0" fmla="*/ 30 w 53"/>
                <a:gd name="T1" fmla="*/ 49 h 49"/>
                <a:gd name="T2" fmla="*/ 11 w 53"/>
                <a:gd name="T3" fmla="*/ 36 h 49"/>
                <a:gd name="T4" fmla="*/ 1 w 53"/>
                <a:gd name="T5" fmla="*/ 20 h 49"/>
                <a:gd name="T6" fmla="*/ 14 w 53"/>
                <a:gd name="T7" fmla="*/ 3 h 49"/>
                <a:gd name="T8" fmla="*/ 33 w 53"/>
                <a:gd name="T9" fmla="*/ 8 h 49"/>
                <a:gd name="T10" fmla="*/ 29 w 53"/>
                <a:gd name="T11" fmla="*/ 49 h 49"/>
                <a:gd name="T12" fmla="*/ 30 w 53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9">
                  <a:moveTo>
                    <a:pt x="30" y="49"/>
                  </a:moveTo>
                  <a:cubicBezTo>
                    <a:pt x="24" y="45"/>
                    <a:pt x="17" y="41"/>
                    <a:pt x="11" y="36"/>
                  </a:cubicBezTo>
                  <a:cubicBezTo>
                    <a:pt x="7" y="31"/>
                    <a:pt x="0" y="24"/>
                    <a:pt x="1" y="20"/>
                  </a:cubicBezTo>
                  <a:cubicBezTo>
                    <a:pt x="2" y="13"/>
                    <a:pt x="8" y="5"/>
                    <a:pt x="14" y="3"/>
                  </a:cubicBezTo>
                  <a:cubicBezTo>
                    <a:pt x="19" y="0"/>
                    <a:pt x="29" y="3"/>
                    <a:pt x="33" y="8"/>
                  </a:cubicBezTo>
                  <a:cubicBezTo>
                    <a:pt x="53" y="29"/>
                    <a:pt x="52" y="37"/>
                    <a:pt x="29" y="49"/>
                  </a:cubicBezTo>
                  <a:cubicBezTo>
                    <a:pt x="29" y="49"/>
                    <a:pt x="30" y="49"/>
                    <a:pt x="30" y="4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3" name="Freeform 158"/>
            <p:cNvSpPr>
              <a:spLocks/>
            </p:cNvSpPr>
            <p:nvPr/>
          </p:nvSpPr>
          <p:spPr bwMode="auto">
            <a:xfrm>
              <a:off x="7137100" y="1499379"/>
              <a:ext cx="106543" cy="99824"/>
            </a:xfrm>
            <a:custGeom>
              <a:avLst/>
              <a:gdLst>
                <a:gd name="T0" fmla="*/ 33 w 47"/>
                <a:gd name="T1" fmla="*/ 2 h 44"/>
                <a:gd name="T2" fmla="*/ 32 w 47"/>
                <a:gd name="T3" fmla="*/ 2 h 44"/>
                <a:gd name="T4" fmla="*/ 42 w 47"/>
                <a:gd name="T5" fmla="*/ 16 h 44"/>
                <a:gd name="T6" fmla="*/ 45 w 47"/>
                <a:gd name="T7" fmla="*/ 37 h 44"/>
                <a:gd name="T8" fmla="*/ 28 w 47"/>
                <a:gd name="T9" fmla="*/ 44 h 44"/>
                <a:gd name="T10" fmla="*/ 28 w 47"/>
                <a:gd name="T11" fmla="*/ 44 h 44"/>
                <a:gd name="T12" fmla="*/ 20 w 47"/>
                <a:gd name="T13" fmla="*/ 38 h 44"/>
                <a:gd name="T14" fmla="*/ 0 w 47"/>
                <a:gd name="T15" fmla="*/ 22 h 44"/>
                <a:gd name="T16" fmla="*/ 22 w 47"/>
                <a:gd name="T17" fmla="*/ 2 h 44"/>
                <a:gd name="T18" fmla="*/ 33 w 47"/>
                <a:gd name="T19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4">
                  <a:moveTo>
                    <a:pt x="33" y="2"/>
                  </a:moveTo>
                  <a:cubicBezTo>
                    <a:pt x="33" y="2"/>
                    <a:pt x="32" y="2"/>
                    <a:pt x="32" y="2"/>
                  </a:cubicBezTo>
                  <a:cubicBezTo>
                    <a:pt x="36" y="6"/>
                    <a:pt x="41" y="11"/>
                    <a:pt x="42" y="16"/>
                  </a:cubicBezTo>
                  <a:cubicBezTo>
                    <a:pt x="45" y="23"/>
                    <a:pt x="47" y="31"/>
                    <a:pt x="45" y="37"/>
                  </a:cubicBezTo>
                  <a:cubicBezTo>
                    <a:pt x="44" y="41"/>
                    <a:pt x="34" y="42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5" y="42"/>
                    <a:pt x="22" y="40"/>
                    <a:pt x="20" y="38"/>
                  </a:cubicBezTo>
                  <a:cubicBezTo>
                    <a:pt x="13" y="32"/>
                    <a:pt x="7" y="27"/>
                    <a:pt x="0" y="22"/>
                  </a:cubicBezTo>
                  <a:cubicBezTo>
                    <a:pt x="7" y="15"/>
                    <a:pt x="14" y="8"/>
                    <a:pt x="22" y="2"/>
                  </a:cubicBezTo>
                  <a:cubicBezTo>
                    <a:pt x="24" y="0"/>
                    <a:pt x="29" y="2"/>
                    <a:pt x="33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4" name="Freeform 164"/>
            <p:cNvSpPr>
              <a:spLocks/>
            </p:cNvSpPr>
            <p:nvPr/>
          </p:nvSpPr>
          <p:spPr bwMode="auto">
            <a:xfrm>
              <a:off x="7388580" y="1912113"/>
              <a:ext cx="109423" cy="116142"/>
            </a:xfrm>
            <a:custGeom>
              <a:avLst/>
              <a:gdLst>
                <a:gd name="T0" fmla="*/ 48 w 48"/>
                <a:gd name="T1" fmla="*/ 36 h 51"/>
                <a:gd name="T2" fmla="*/ 12 w 48"/>
                <a:gd name="T3" fmla="*/ 36 h 51"/>
                <a:gd name="T4" fmla="*/ 11 w 48"/>
                <a:gd name="T5" fmla="*/ 6 h 51"/>
                <a:gd name="T6" fmla="*/ 28 w 48"/>
                <a:gd name="T7" fmla="*/ 1 h 51"/>
                <a:gd name="T8" fmla="*/ 40 w 48"/>
                <a:gd name="T9" fmla="*/ 15 h 51"/>
                <a:gd name="T10" fmla="*/ 48 w 48"/>
                <a:gd name="T11" fmla="*/ 37 h 51"/>
                <a:gd name="T12" fmla="*/ 48 w 48"/>
                <a:gd name="T13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1">
                  <a:moveTo>
                    <a:pt x="48" y="36"/>
                  </a:moveTo>
                  <a:cubicBezTo>
                    <a:pt x="34" y="51"/>
                    <a:pt x="29" y="50"/>
                    <a:pt x="12" y="36"/>
                  </a:cubicBezTo>
                  <a:cubicBezTo>
                    <a:pt x="1" y="26"/>
                    <a:pt x="0" y="16"/>
                    <a:pt x="11" y="6"/>
                  </a:cubicBezTo>
                  <a:cubicBezTo>
                    <a:pt x="15" y="2"/>
                    <a:pt x="23" y="0"/>
                    <a:pt x="28" y="1"/>
                  </a:cubicBezTo>
                  <a:cubicBezTo>
                    <a:pt x="33" y="3"/>
                    <a:pt x="37" y="10"/>
                    <a:pt x="40" y="15"/>
                  </a:cubicBezTo>
                  <a:cubicBezTo>
                    <a:pt x="44" y="22"/>
                    <a:pt x="45" y="30"/>
                    <a:pt x="48" y="37"/>
                  </a:cubicBezTo>
                  <a:cubicBezTo>
                    <a:pt x="48" y="37"/>
                    <a:pt x="48" y="36"/>
                    <a:pt x="48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5" name="Freeform 166"/>
            <p:cNvSpPr>
              <a:spLocks/>
            </p:cNvSpPr>
            <p:nvPr/>
          </p:nvSpPr>
          <p:spPr bwMode="auto">
            <a:xfrm>
              <a:off x="7443291" y="1632797"/>
              <a:ext cx="86386" cy="114222"/>
            </a:xfrm>
            <a:custGeom>
              <a:avLst/>
              <a:gdLst>
                <a:gd name="T0" fmla="*/ 37 w 38"/>
                <a:gd name="T1" fmla="*/ 44 h 50"/>
                <a:gd name="T2" fmla="*/ 2 w 38"/>
                <a:gd name="T3" fmla="*/ 28 h 50"/>
                <a:gd name="T4" fmla="*/ 10 w 38"/>
                <a:gd name="T5" fmla="*/ 5 h 50"/>
                <a:gd name="T6" fmla="*/ 28 w 38"/>
                <a:gd name="T7" fmla="*/ 3 h 50"/>
                <a:gd name="T8" fmla="*/ 37 w 38"/>
                <a:gd name="T9" fmla="*/ 19 h 50"/>
                <a:gd name="T10" fmla="*/ 37 w 38"/>
                <a:gd name="T11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0">
                  <a:moveTo>
                    <a:pt x="37" y="44"/>
                  </a:moveTo>
                  <a:cubicBezTo>
                    <a:pt x="24" y="50"/>
                    <a:pt x="8" y="44"/>
                    <a:pt x="2" y="28"/>
                  </a:cubicBezTo>
                  <a:cubicBezTo>
                    <a:pt x="0" y="22"/>
                    <a:pt x="5" y="11"/>
                    <a:pt x="10" y="5"/>
                  </a:cubicBezTo>
                  <a:cubicBezTo>
                    <a:pt x="13" y="1"/>
                    <a:pt x="23" y="0"/>
                    <a:pt x="28" y="3"/>
                  </a:cubicBezTo>
                  <a:cubicBezTo>
                    <a:pt x="33" y="5"/>
                    <a:pt x="36" y="13"/>
                    <a:pt x="37" y="19"/>
                  </a:cubicBezTo>
                  <a:cubicBezTo>
                    <a:pt x="38" y="27"/>
                    <a:pt x="37" y="35"/>
                    <a:pt x="37" y="4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6" name="Freeform 167"/>
            <p:cNvSpPr>
              <a:spLocks/>
            </p:cNvSpPr>
            <p:nvPr/>
          </p:nvSpPr>
          <p:spPr bwMode="auto">
            <a:xfrm>
              <a:off x="7413536" y="1224862"/>
              <a:ext cx="93105" cy="118062"/>
            </a:xfrm>
            <a:custGeom>
              <a:avLst/>
              <a:gdLst>
                <a:gd name="T0" fmla="*/ 0 w 41"/>
                <a:gd name="T1" fmla="*/ 33 h 52"/>
                <a:gd name="T2" fmla="*/ 1 w 41"/>
                <a:gd name="T3" fmla="*/ 33 h 52"/>
                <a:gd name="T4" fmla="*/ 7 w 41"/>
                <a:gd name="T5" fmla="*/ 8 h 52"/>
                <a:gd name="T6" fmla="*/ 26 w 41"/>
                <a:gd name="T7" fmla="*/ 1 h 52"/>
                <a:gd name="T8" fmla="*/ 37 w 41"/>
                <a:gd name="T9" fmla="*/ 16 h 52"/>
                <a:gd name="T10" fmla="*/ 37 w 41"/>
                <a:gd name="T11" fmla="*/ 22 h 52"/>
                <a:gd name="T12" fmla="*/ 38 w 41"/>
                <a:gd name="T13" fmla="*/ 43 h 52"/>
                <a:gd name="T14" fmla="*/ 9 w 41"/>
                <a:gd name="T15" fmla="*/ 36 h 52"/>
                <a:gd name="T16" fmla="*/ 0 w 41"/>
                <a:gd name="T17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52">
                  <a:moveTo>
                    <a:pt x="0" y="33"/>
                  </a:moveTo>
                  <a:cubicBezTo>
                    <a:pt x="0" y="33"/>
                    <a:pt x="1" y="33"/>
                    <a:pt x="1" y="33"/>
                  </a:cubicBezTo>
                  <a:cubicBezTo>
                    <a:pt x="3" y="25"/>
                    <a:pt x="3" y="15"/>
                    <a:pt x="7" y="8"/>
                  </a:cubicBezTo>
                  <a:cubicBezTo>
                    <a:pt x="10" y="3"/>
                    <a:pt x="20" y="0"/>
                    <a:pt x="26" y="1"/>
                  </a:cubicBezTo>
                  <a:cubicBezTo>
                    <a:pt x="30" y="2"/>
                    <a:pt x="33" y="10"/>
                    <a:pt x="37" y="16"/>
                  </a:cubicBezTo>
                  <a:cubicBezTo>
                    <a:pt x="38" y="17"/>
                    <a:pt x="37" y="20"/>
                    <a:pt x="37" y="22"/>
                  </a:cubicBezTo>
                  <a:cubicBezTo>
                    <a:pt x="37" y="29"/>
                    <a:pt x="41" y="40"/>
                    <a:pt x="38" y="43"/>
                  </a:cubicBezTo>
                  <a:cubicBezTo>
                    <a:pt x="27" y="52"/>
                    <a:pt x="17" y="46"/>
                    <a:pt x="9" y="36"/>
                  </a:cubicBezTo>
                  <a:cubicBezTo>
                    <a:pt x="8" y="34"/>
                    <a:pt x="3" y="34"/>
                    <a:pt x="0" y="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7" name="Freeform 171"/>
            <p:cNvSpPr>
              <a:spLocks/>
            </p:cNvSpPr>
            <p:nvPr/>
          </p:nvSpPr>
          <p:spPr bwMode="auto">
            <a:xfrm>
              <a:off x="7516240" y="1240220"/>
              <a:ext cx="95025" cy="118062"/>
            </a:xfrm>
            <a:custGeom>
              <a:avLst/>
              <a:gdLst>
                <a:gd name="T0" fmla="*/ 28 w 42"/>
                <a:gd name="T1" fmla="*/ 52 h 52"/>
                <a:gd name="T2" fmla="*/ 2 w 42"/>
                <a:gd name="T3" fmla="*/ 19 h 52"/>
                <a:gd name="T4" fmla="*/ 15 w 42"/>
                <a:gd name="T5" fmla="*/ 1 h 52"/>
                <a:gd name="T6" fmla="*/ 42 w 42"/>
                <a:gd name="T7" fmla="*/ 8 h 52"/>
                <a:gd name="T8" fmla="*/ 28 w 4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2">
                  <a:moveTo>
                    <a:pt x="28" y="52"/>
                  </a:moveTo>
                  <a:cubicBezTo>
                    <a:pt x="17" y="39"/>
                    <a:pt x="7" y="30"/>
                    <a:pt x="2" y="19"/>
                  </a:cubicBezTo>
                  <a:cubicBezTo>
                    <a:pt x="0" y="16"/>
                    <a:pt x="9" y="2"/>
                    <a:pt x="15" y="1"/>
                  </a:cubicBezTo>
                  <a:cubicBezTo>
                    <a:pt x="24" y="0"/>
                    <a:pt x="34" y="6"/>
                    <a:pt x="42" y="8"/>
                  </a:cubicBezTo>
                  <a:cubicBezTo>
                    <a:pt x="37" y="24"/>
                    <a:pt x="34" y="34"/>
                    <a:pt x="28" y="5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8" name="Freeform 174"/>
            <p:cNvSpPr>
              <a:spLocks/>
            </p:cNvSpPr>
            <p:nvPr/>
          </p:nvSpPr>
          <p:spPr bwMode="auto">
            <a:xfrm>
              <a:off x="7137100" y="1599203"/>
              <a:ext cx="131499" cy="118062"/>
            </a:xfrm>
            <a:custGeom>
              <a:avLst/>
              <a:gdLst>
                <a:gd name="T0" fmla="*/ 28 w 58"/>
                <a:gd name="T1" fmla="*/ 0 h 52"/>
                <a:gd name="T2" fmla="*/ 47 w 58"/>
                <a:gd name="T3" fmla="*/ 41 h 52"/>
                <a:gd name="T4" fmla="*/ 4 w 58"/>
                <a:gd name="T5" fmla="*/ 25 h 52"/>
                <a:gd name="T6" fmla="*/ 28 w 58"/>
                <a:gd name="T7" fmla="*/ 0 h 52"/>
                <a:gd name="T8" fmla="*/ 28 w 58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2">
                  <a:moveTo>
                    <a:pt x="28" y="0"/>
                  </a:moveTo>
                  <a:cubicBezTo>
                    <a:pt x="36" y="12"/>
                    <a:pt x="58" y="17"/>
                    <a:pt x="47" y="41"/>
                  </a:cubicBezTo>
                  <a:cubicBezTo>
                    <a:pt x="34" y="31"/>
                    <a:pt x="9" y="52"/>
                    <a:pt x="4" y="25"/>
                  </a:cubicBezTo>
                  <a:cubicBezTo>
                    <a:pt x="0" y="9"/>
                    <a:pt x="16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9" name="Freeform 180"/>
            <p:cNvSpPr>
              <a:spLocks/>
            </p:cNvSpPr>
            <p:nvPr/>
          </p:nvSpPr>
          <p:spPr bwMode="auto">
            <a:xfrm>
              <a:off x="7293555" y="1865080"/>
              <a:ext cx="88306" cy="106543"/>
            </a:xfrm>
            <a:custGeom>
              <a:avLst/>
              <a:gdLst>
                <a:gd name="T0" fmla="*/ 36 w 39"/>
                <a:gd name="T1" fmla="*/ 47 h 47"/>
                <a:gd name="T2" fmla="*/ 5 w 39"/>
                <a:gd name="T3" fmla="*/ 20 h 47"/>
                <a:gd name="T4" fmla="*/ 26 w 39"/>
                <a:gd name="T5" fmla="*/ 2 h 47"/>
                <a:gd name="T6" fmla="*/ 36 w 39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7">
                  <a:moveTo>
                    <a:pt x="36" y="47"/>
                  </a:moveTo>
                  <a:cubicBezTo>
                    <a:pt x="18" y="45"/>
                    <a:pt x="0" y="30"/>
                    <a:pt x="5" y="20"/>
                  </a:cubicBezTo>
                  <a:cubicBezTo>
                    <a:pt x="8" y="12"/>
                    <a:pt x="18" y="3"/>
                    <a:pt x="26" y="2"/>
                  </a:cubicBezTo>
                  <a:cubicBezTo>
                    <a:pt x="38" y="0"/>
                    <a:pt x="39" y="6"/>
                    <a:pt x="36" y="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0" name="Freeform 187"/>
            <p:cNvSpPr>
              <a:spLocks/>
            </p:cNvSpPr>
            <p:nvPr/>
          </p:nvSpPr>
          <p:spPr bwMode="auto">
            <a:xfrm>
              <a:off x="7962567" y="1576166"/>
              <a:ext cx="79667" cy="102704"/>
            </a:xfrm>
            <a:custGeom>
              <a:avLst/>
              <a:gdLst>
                <a:gd name="T0" fmla="*/ 16 w 35"/>
                <a:gd name="T1" fmla="*/ 43 h 45"/>
                <a:gd name="T2" fmla="*/ 17 w 35"/>
                <a:gd name="T3" fmla="*/ 44 h 45"/>
                <a:gd name="T4" fmla="*/ 6 w 35"/>
                <a:gd name="T5" fmla="*/ 31 h 45"/>
                <a:gd name="T6" fmla="*/ 3 w 35"/>
                <a:gd name="T7" fmla="*/ 10 h 45"/>
                <a:gd name="T8" fmla="*/ 27 w 35"/>
                <a:gd name="T9" fmla="*/ 0 h 45"/>
                <a:gd name="T10" fmla="*/ 34 w 35"/>
                <a:gd name="T11" fmla="*/ 20 h 45"/>
                <a:gd name="T12" fmla="*/ 34 w 35"/>
                <a:gd name="T13" fmla="*/ 45 h 45"/>
                <a:gd name="T14" fmla="*/ 16 w 35"/>
                <a:gd name="T15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5">
                  <a:moveTo>
                    <a:pt x="16" y="43"/>
                  </a:moveTo>
                  <a:cubicBezTo>
                    <a:pt x="16" y="43"/>
                    <a:pt x="17" y="44"/>
                    <a:pt x="17" y="44"/>
                  </a:cubicBezTo>
                  <a:cubicBezTo>
                    <a:pt x="13" y="40"/>
                    <a:pt x="8" y="36"/>
                    <a:pt x="6" y="31"/>
                  </a:cubicBezTo>
                  <a:cubicBezTo>
                    <a:pt x="3" y="24"/>
                    <a:pt x="0" y="14"/>
                    <a:pt x="3" y="10"/>
                  </a:cubicBezTo>
                  <a:cubicBezTo>
                    <a:pt x="9" y="5"/>
                    <a:pt x="19" y="3"/>
                    <a:pt x="27" y="0"/>
                  </a:cubicBezTo>
                  <a:cubicBezTo>
                    <a:pt x="29" y="7"/>
                    <a:pt x="33" y="13"/>
                    <a:pt x="34" y="20"/>
                  </a:cubicBezTo>
                  <a:cubicBezTo>
                    <a:pt x="35" y="27"/>
                    <a:pt x="34" y="34"/>
                    <a:pt x="34" y="45"/>
                  </a:cubicBezTo>
                  <a:cubicBezTo>
                    <a:pt x="28" y="44"/>
                    <a:pt x="22" y="44"/>
                    <a:pt x="16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1" name="Freeform 188"/>
            <p:cNvSpPr>
              <a:spLocks/>
            </p:cNvSpPr>
            <p:nvPr/>
          </p:nvSpPr>
          <p:spPr bwMode="auto">
            <a:xfrm>
              <a:off x="7193731" y="1783493"/>
              <a:ext cx="136298" cy="115182"/>
            </a:xfrm>
            <a:custGeom>
              <a:avLst/>
              <a:gdLst>
                <a:gd name="T0" fmla="*/ 60 w 60"/>
                <a:gd name="T1" fmla="*/ 24 h 51"/>
                <a:gd name="T2" fmla="*/ 35 w 60"/>
                <a:gd name="T3" fmla="*/ 51 h 51"/>
                <a:gd name="T4" fmla="*/ 21 w 60"/>
                <a:gd name="T5" fmla="*/ 12 h 51"/>
                <a:gd name="T6" fmla="*/ 60 w 60"/>
                <a:gd name="T7" fmla="*/ 2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1">
                  <a:moveTo>
                    <a:pt x="60" y="24"/>
                  </a:moveTo>
                  <a:cubicBezTo>
                    <a:pt x="51" y="33"/>
                    <a:pt x="44" y="42"/>
                    <a:pt x="35" y="51"/>
                  </a:cubicBezTo>
                  <a:cubicBezTo>
                    <a:pt x="31" y="38"/>
                    <a:pt x="0" y="36"/>
                    <a:pt x="21" y="12"/>
                  </a:cubicBezTo>
                  <a:cubicBezTo>
                    <a:pt x="32" y="0"/>
                    <a:pt x="40" y="3"/>
                    <a:pt x="60" y="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2" name="Freeform 189"/>
            <p:cNvSpPr>
              <a:spLocks/>
            </p:cNvSpPr>
            <p:nvPr/>
          </p:nvSpPr>
          <p:spPr bwMode="auto">
            <a:xfrm>
              <a:off x="7679414" y="1363081"/>
              <a:ext cx="108463" cy="79667"/>
            </a:xfrm>
            <a:custGeom>
              <a:avLst/>
              <a:gdLst>
                <a:gd name="T0" fmla="*/ 46 w 48"/>
                <a:gd name="T1" fmla="*/ 35 h 35"/>
                <a:gd name="T2" fmla="*/ 25 w 48"/>
                <a:gd name="T3" fmla="*/ 35 h 35"/>
                <a:gd name="T4" fmla="*/ 5 w 48"/>
                <a:gd name="T5" fmla="*/ 30 h 35"/>
                <a:gd name="T6" fmla="*/ 3 w 48"/>
                <a:gd name="T7" fmla="*/ 13 h 35"/>
                <a:gd name="T8" fmla="*/ 24 w 48"/>
                <a:gd name="T9" fmla="*/ 1 h 35"/>
                <a:gd name="T10" fmla="*/ 46 w 48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35">
                  <a:moveTo>
                    <a:pt x="46" y="35"/>
                  </a:moveTo>
                  <a:cubicBezTo>
                    <a:pt x="39" y="35"/>
                    <a:pt x="32" y="35"/>
                    <a:pt x="25" y="35"/>
                  </a:cubicBezTo>
                  <a:cubicBezTo>
                    <a:pt x="18" y="34"/>
                    <a:pt x="10" y="34"/>
                    <a:pt x="5" y="30"/>
                  </a:cubicBezTo>
                  <a:cubicBezTo>
                    <a:pt x="1" y="27"/>
                    <a:pt x="0" y="16"/>
                    <a:pt x="3" y="13"/>
                  </a:cubicBezTo>
                  <a:cubicBezTo>
                    <a:pt x="8" y="7"/>
                    <a:pt x="17" y="2"/>
                    <a:pt x="24" y="1"/>
                  </a:cubicBezTo>
                  <a:cubicBezTo>
                    <a:pt x="36" y="0"/>
                    <a:pt x="48" y="20"/>
                    <a:pt x="46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3" name="Freeform 190"/>
            <p:cNvSpPr>
              <a:spLocks/>
            </p:cNvSpPr>
            <p:nvPr/>
          </p:nvSpPr>
          <p:spPr bwMode="auto">
            <a:xfrm>
              <a:off x="7395299" y="1544492"/>
              <a:ext cx="111342" cy="91186"/>
            </a:xfrm>
            <a:custGeom>
              <a:avLst/>
              <a:gdLst>
                <a:gd name="T0" fmla="*/ 32 w 49"/>
                <a:gd name="T1" fmla="*/ 2 h 40"/>
                <a:gd name="T2" fmla="*/ 31 w 49"/>
                <a:gd name="T3" fmla="*/ 2 h 40"/>
                <a:gd name="T4" fmla="*/ 49 w 49"/>
                <a:gd name="T5" fmla="*/ 30 h 40"/>
                <a:gd name="T6" fmla="*/ 25 w 49"/>
                <a:gd name="T7" fmla="*/ 35 h 40"/>
                <a:gd name="T8" fmla="*/ 1 w 49"/>
                <a:gd name="T9" fmla="*/ 25 h 40"/>
                <a:gd name="T10" fmla="*/ 16 w 49"/>
                <a:gd name="T11" fmla="*/ 2 h 40"/>
                <a:gd name="T12" fmla="*/ 32 w 49"/>
                <a:gd name="T1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0">
                  <a:moveTo>
                    <a:pt x="32" y="2"/>
                  </a:moveTo>
                  <a:cubicBezTo>
                    <a:pt x="31" y="2"/>
                    <a:pt x="31" y="2"/>
                    <a:pt x="31" y="2"/>
                  </a:cubicBezTo>
                  <a:cubicBezTo>
                    <a:pt x="37" y="11"/>
                    <a:pt x="43" y="20"/>
                    <a:pt x="49" y="30"/>
                  </a:cubicBezTo>
                  <a:cubicBezTo>
                    <a:pt x="39" y="32"/>
                    <a:pt x="31" y="32"/>
                    <a:pt x="25" y="35"/>
                  </a:cubicBezTo>
                  <a:cubicBezTo>
                    <a:pt x="13" y="40"/>
                    <a:pt x="2" y="38"/>
                    <a:pt x="1" y="25"/>
                  </a:cubicBezTo>
                  <a:cubicBezTo>
                    <a:pt x="0" y="18"/>
                    <a:pt x="10" y="9"/>
                    <a:pt x="16" y="2"/>
                  </a:cubicBezTo>
                  <a:cubicBezTo>
                    <a:pt x="19" y="0"/>
                    <a:pt x="26" y="2"/>
                    <a:pt x="32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4" name="Freeform 195"/>
            <p:cNvSpPr>
              <a:spLocks/>
            </p:cNvSpPr>
            <p:nvPr/>
          </p:nvSpPr>
          <p:spPr bwMode="auto">
            <a:xfrm>
              <a:off x="7177413" y="1700946"/>
              <a:ext cx="109423" cy="82547"/>
            </a:xfrm>
            <a:custGeom>
              <a:avLst/>
              <a:gdLst>
                <a:gd name="T0" fmla="*/ 48 w 48"/>
                <a:gd name="T1" fmla="*/ 30 h 36"/>
                <a:gd name="T2" fmla="*/ 21 w 48"/>
                <a:gd name="T3" fmla="*/ 36 h 36"/>
                <a:gd name="T4" fmla="*/ 3 w 48"/>
                <a:gd name="T5" fmla="*/ 29 h 36"/>
                <a:gd name="T6" fmla="*/ 3 w 48"/>
                <a:gd name="T7" fmla="*/ 12 h 36"/>
                <a:gd name="T8" fmla="*/ 22 w 48"/>
                <a:gd name="T9" fmla="*/ 2 h 36"/>
                <a:gd name="T10" fmla="*/ 48 w 48"/>
                <a:gd name="T11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36">
                  <a:moveTo>
                    <a:pt x="48" y="30"/>
                  </a:moveTo>
                  <a:cubicBezTo>
                    <a:pt x="37" y="33"/>
                    <a:pt x="29" y="36"/>
                    <a:pt x="21" y="36"/>
                  </a:cubicBezTo>
                  <a:cubicBezTo>
                    <a:pt x="15" y="36"/>
                    <a:pt x="6" y="34"/>
                    <a:pt x="3" y="29"/>
                  </a:cubicBezTo>
                  <a:cubicBezTo>
                    <a:pt x="0" y="26"/>
                    <a:pt x="0" y="16"/>
                    <a:pt x="3" y="12"/>
                  </a:cubicBezTo>
                  <a:cubicBezTo>
                    <a:pt x="8" y="7"/>
                    <a:pt x="17" y="0"/>
                    <a:pt x="22" y="2"/>
                  </a:cubicBezTo>
                  <a:cubicBezTo>
                    <a:pt x="35" y="6"/>
                    <a:pt x="45" y="15"/>
                    <a:pt x="48" y="3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5" name="Freeform 196"/>
            <p:cNvSpPr>
              <a:spLocks/>
            </p:cNvSpPr>
            <p:nvPr/>
          </p:nvSpPr>
          <p:spPr bwMode="auto">
            <a:xfrm>
              <a:off x="9998400" y="4817564"/>
              <a:ext cx="144937" cy="81587"/>
            </a:xfrm>
            <a:custGeom>
              <a:avLst/>
              <a:gdLst>
                <a:gd name="T0" fmla="*/ 61 w 64"/>
                <a:gd name="T1" fmla="*/ 36 h 36"/>
                <a:gd name="T2" fmla="*/ 8 w 64"/>
                <a:gd name="T3" fmla="*/ 0 h 36"/>
                <a:gd name="T4" fmla="*/ 64 w 64"/>
                <a:gd name="T5" fmla="*/ 30 h 36"/>
                <a:gd name="T6" fmla="*/ 61 w 64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36">
                  <a:moveTo>
                    <a:pt x="61" y="36"/>
                  </a:moveTo>
                  <a:cubicBezTo>
                    <a:pt x="1" y="34"/>
                    <a:pt x="0" y="33"/>
                    <a:pt x="8" y="0"/>
                  </a:cubicBezTo>
                  <a:cubicBezTo>
                    <a:pt x="28" y="10"/>
                    <a:pt x="46" y="20"/>
                    <a:pt x="64" y="30"/>
                  </a:cubicBezTo>
                  <a:cubicBezTo>
                    <a:pt x="63" y="32"/>
                    <a:pt x="62" y="34"/>
                    <a:pt x="61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6" name="Freeform 200"/>
            <p:cNvSpPr>
              <a:spLocks/>
            </p:cNvSpPr>
            <p:nvPr/>
          </p:nvSpPr>
          <p:spPr bwMode="auto">
            <a:xfrm>
              <a:off x="10372739" y="4740777"/>
              <a:ext cx="181411" cy="124780"/>
            </a:xfrm>
            <a:custGeom>
              <a:avLst/>
              <a:gdLst>
                <a:gd name="T0" fmla="*/ 3 w 80"/>
                <a:gd name="T1" fmla="*/ 44 h 55"/>
                <a:gd name="T2" fmla="*/ 67 w 80"/>
                <a:gd name="T3" fmla="*/ 6 h 55"/>
                <a:gd name="T4" fmla="*/ 80 w 80"/>
                <a:gd name="T5" fmla="*/ 0 h 55"/>
                <a:gd name="T6" fmla="*/ 0 w 80"/>
                <a:gd name="T7" fmla="*/ 55 h 55"/>
                <a:gd name="T8" fmla="*/ 3 w 80"/>
                <a:gd name="T9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5">
                  <a:moveTo>
                    <a:pt x="3" y="44"/>
                  </a:moveTo>
                  <a:cubicBezTo>
                    <a:pt x="24" y="31"/>
                    <a:pt x="46" y="18"/>
                    <a:pt x="67" y="6"/>
                  </a:cubicBezTo>
                  <a:cubicBezTo>
                    <a:pt x="71" y="4"/>
                    <a:pt x="75" y="2"/>
                    <a:pt x="80" y="0"/>
                  </a:cubicBezTo>
                  <a:cubicBezTo>
                    <a:pt x="78" y="18"/>
                    <a:pt x="31" y="50"/>
                    <a:pt x="0" y="55"/>
                  </a:cubicBezTo>
                  <a:cubicBezTo>
                    <a:pt x="1" y="51"/>
                    <a:pt x="2" y="47"/>
                    <a:pt x="3" y="4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7" name="Freeform 204"/>
            <p:cNvSpPr>
              <a:spLocks/>
            </p:cNvSpPr>
            <p:nvPr/>
          </p:nvSpPr>
          <p:spPr bwMode="auto">
            <a:xfrm>
              <a:off x="7609344" y="1268056"/>
              <a:ext cx="103664" cy="133418"/>
            </a:xfrm>
            <a:custGeom>
              <a:avLst/>
              <a:gdLst>
                <a:gd name="T0" fmla="*/ 46 w 46"/>
                <a:gd name="T1" fmla="*/ 31 h 59"/>
                <a:gd name="T2" fmla="*/ 2 w 46"/>
                <a:gd name="T3" fmla="*/ 35 h 59"/>
                <a:gd name="T4" fmla="*/ 12 w 46"/>
                <a:gd name="T5" fmla="*/ 12 h 59"/>
                <a:gd name="T6" fmla="*/ 46 w 46"/>
                <a:gd name="T7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9">
                  <a:moveTo>
                    <a:pt x="46" y="31"/>
                  </a:moveTo>
                  <a:cubicBezTo>
                    <a:pt x="31" y="33"/>
                    <a:pt x="17" y="59"/>
                    <a:pt x="2" y="35"/>
                  </a:cubicBezTo>
                  <a:cubicBezTo>
                    <a:pt x="0" y="31"/>
                    <a:pt x="6" y="16"/>
                    <a:pt x="12" y="12"/>
                  </a:cubicBezTo>
                  <a:cubicBezTo>
                    <a:pt x="31" y="0"/>
                    <a:pt x="36" y="21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8" name="Freeform 211"/>
            <p:cNvSpPr>
              <a:spLocks/>
            </p:cNvSpPr>
            <p:nvPr/>
          </p:nvSpPr>
          <p:spPr bwMode="auto">
            <a:xfrm>
              <a:off x="8193891" y="3530412"/>
              <a:ext cx="86386" cy="79667"/>
            </a:xfrm>
            <a:custGeom>
              <a:avLst/>
              <a:gdLst>
                <a:gd name="T0" fmla="*/ 0 w 38"/>
                <a:gd name="T1" fmla="*/ 23 h 35"/>
                <a:gd name="T2" fmla="*/ 17 w 38"/>
                <a:gd name="T3" fmla="*/ 1 h 35"/>
                <a:gd name="T4" fmla="*/ 35 w 38"/>
                <a:gd name="T5" fmla="*/ 13 h 35"/>
                <a:gd name="T6" fmla="*/ 36 w 38"/>
                <a:gd name="T7" fmla="*/ 35 h 35"/>
                <a:gd name="T8" fmla="*/ 13 w 38"/>
                <a:gd name="T9" fmla="*/ 33 h 35"/>
                <a:gd name="T10" fmla="*/ 0 w 38"/>
                <a:gd name="T11" fmla="*/ 22 h 35"/>
                <a:gd name="T12" fmla="*/ 0 w 38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5">
                  <a:moveTo>
                    <a:pt x="0" y="23"/>
                  </a:moveTo>
                  <a:cubicBezTo>
                    <a:pt x="6" y="15"/>
                    <a:pt x="10" y="6"/>
                    <a:pt x="17" y="1"/>
                  </a:cubicBezTo>
                  <a:cubicBezTo>
                    <a:pt x="20" y="0"/>
                    <a:pt x="32" y="7"/>
                    <a:pt x="35" y="13"/>
                  </a:cubicBezTo>
                  <a:cubicBezTo>
                    <a:pt x="38" y="19"/>
                    <a:pt x="36" y="28"/>
                    <a:pt x="36" y="35"/>
                  </a:cubicBezTo>
                  <a:cubicBezTo>
                    <a:pt x="29" y="35"/>
                    <a:pt x="21" y="35"/>
                    <a:pt x="13" y="33"/>
                  </a:cubicBezTo>
                  <a:cubicBezTo>
                    <a:pt x="8" y="31"/>
                    <a:pt x="4" y="26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9" name="Freeform 212"/>
            <p:cNvSpPr>
              <a:spLocks/>
            </p:cNvSpPr>
            <p:nvPr/>
          </p:nvSpPr>
          <p:spPr bwMode="auto">
            <a:xfrm>
              <a:off x="8215007" y="3350921"/>
              <a:ext cx="86386" cy="82547"/>
            </a:xfrm>
            <a:custGeom>
              <a:avLst/>
              <a:gdLst>
                <a:gd name="T0" fmla="*/ 37 w 38"/>
                <a:gd name="T1" fmla="*/ 17 h 36"/>
                <a:gd name="T2" fmla="*/ 36 w 38"/>
                <a:gd name="T3" fmla="*/ 16 h 36"/>
                <a:gd name="T4" fmla="*/ 36 w 38"/>
                <a:gd name="T5" fmla="*/ 33 h 36"/>
                <a:gd name="T6" fmla="*/ 15 w 38"/>
                <a:gd name="T7" fmla="*/ 34 h 36"/>
                <a:gd name="T8" fmla="*/ 0 w 38"/>
                <a:gd name="T9" fmla="*/ 22 h 36"/>
                <a:gd name="T10" fmla="*/ 0 w 38"/>
                <a:gd name="T11" fmla="*/ 23 h 36"/>
                <a:gd name="T12" fmla="*/ 14 w 38"/>
                <a:gd name="T13" fmla="*/ 0 h 36"/>
                <a:gd name="T14" fmla="*/ 37 w 38"/>
                <a:gd name="T15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6">
                  <a:moveTo>
                    <a:pt x="37" y="17"/>
                  </a:moveTo>
                  <a:cubicBezTo>
                    <a:pt x="37" y="17"/>
                    <a:pt x="36" y="16"/>
                    <a:pt x="36" y="16"/>
                  </a:cubicBezTo>
                  <a:cubicBezTo>
                    <a:pt x="36" y="22"/>
                    <a:pt x="38" y="32"/>
                    <a:pt x="36" y="33"/>
                  </a:cubicBezTo>
                  <a:cubicBezTo>
                    <a:pt x="29" y="35"/>
                    <a:pt x="21" y="36"/>
                    <a:pt x="15" y="34"/>
                  </a:cubicBezTo>
                  <a:cubicBezTo>
                    <a:pt x="9" y="32"/>
                    <a:pt x="5" y="26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15"/>
                    <a:pt x="9" y="8"/>
                    <a:pt x="14" y="0"/>
                  </a:cubicBezTo>
                  <a:cubicBezTo>
                    <a:pt x="22" y="6"/>
                    <a:pt x="29" y="11"/>
                    <a:pt x="37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0" name="Freeform 215"/>
            <p:cNvSpPr>
              <a:spLocks/>
            </p:cNvSpPr>
            <p:nvPr/>
          </p:nvSpPr>
          <p:spPr bwMode="auto">
            <a:xfrm>
              <a:off x="8398337" y="3122478"/>
              <a:ext cx="88306" cy="85427"/>
            </a:xfrm>
            <a:custGeom>
              <a:avLst/>
              <a:gdLst>
                <a:gd name="T0" fmla="*/ 19 w 39"/>
                <a:gd name="T1" fmla="*/ 37 h 38"/>
                <a:gd name="T2" fmla="*/ 20 w 39"/>
                <a:gd name="T3" fmla="*/ 38 h 38"/>
                <a:gd name="T4" fmla="*/ 14 w 39"/>
                <a:gd name="T5" fmla="*/ 28 h 38"/>
                <a:gd name="T6" fmla="*/ 0 w 39"/>
                <a:gd name="T7" fmla="*/ 10 h 38"/>
                <a:gd name="T8" fmla="*/ 25 w 39"/>
                <a:gd name="T9" fmla="*/ 0 h 38"/>
                <a:gd name="T10" fmla="*/ 24 w 39"/>
                <a:gd name="T11" fmla="*/ 0 h 38"/>
                <a:gd name="T12" fmla="*/ 30 w 39"/>
                <a:gd name="T13" fmla="*/ 8 h 38"/>
                <a:gd name="T14" fmla="*/ 37 w 39"/>
                <a:gd name="T15" fmla="*/ 27 h 38"/>
                <a:gd name="T16" fmla="*/ 19 w 39"/>
                <a:gd name="T17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8">
                  <a:moveTo>
                    <a:pt x="19" y="37"/>
                  </a:moveTo>
                  <a:cubicBezTo>
                    <a:pt x="19" y="37"/>
                    <a:pt x="20" y="38"/>
                    <a:pt x="20" y="38"/>
                  </a:cubicBezTo>
                  <a:cubicBezTo>
                    <a:pt x="18" y="34"/>
                    <a:pt x="16" y="31"/>
                    <a:pt x="14" y="28"/>
                  </a:cubicBezTo>
                  <a:cubicBezTo>
                    <a:pt x="9" y="22"/>
                    <a:pt x="5" y="16"/>
                    <a:pt x="0" y="10"/>
                  </a:cubicBezTo>
                  <a:cubicBezTo>
                    <a:pt x="9" y="7"/>
                    <a:pt x="17" y="3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3"/>
                    <a:pt x="29" y="5"/>
                    <a:pt x="30" y="8"/>
                  </a:cubicBezTo>
                  <a:cubicBezTo>
                    <a:pt x="33" y="14"/>
                    <a:pt x="39" y="23"/>
                    <a:pt x="37" y="27"/>
                  </a:cubicBezTo>
                  <a:cubicBezTo>
                    <a:pt x="35" y="32"/>
                    <a:pt x="25" y="34"/>
                    <a:pt x="19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1" name="Freeform 218"/>
            <p:cNvSpPr>
              <a:spLocks/>
            </p:cNvSpPr>
            <p:nvPr/>
          </p:nvSpPr>
          <p:spPr bwMode="auto">
            <a:xfrm>
              <a:off x="7865623" y="3229020"/>
              <a:ext cx="95025" cy="79667"/>
            </a:xfrm>
            <a:custGeom>
              <a:avLst/>
              <a:gdLst>
                <a:gd name="T0" fmla="*/ 27 w 42"/>
                <a:gd name="T1" fmla="*/ 3 h 35"/>
                <a:gd name="T2" fmla="*/ 26 w 42"/>
                <a:gd name="T3" fmla="*/ 1 h 35"/>
                <a:gd name="T4" fmla="*/ 37 w 42"/>
                <a:gd name="T5" fmla="*/ 17 h 35"/>
                <a:gd name="T6" fmla="*/ 26 w 42"/>
                <a:gd name="T7" fmla="*/ 34 h 35"/>
                <a:gd name="T8" fmla="*/ 27 w 42"/>
                <a:gd name="T9" fmla="*/ 34 h 35"/>
                <a:gd name="T10" fmla="*/ 19 w 42"/>
                <a:gd name="T11" fmla="*/ 28 h 35"/>
                <a:gd name="T12" fmla="*/ 0 w 42"/>
                <a:gd name="T13" fmla="*/ 19 h 35"/>
                <a:gd name="T14" fmla="*/ 18 w 42"/>
                <a:gd name="T15" fmla="*/ 1 h 35"/>
                <a:gd name="T16" fmla="*/ 27 w 42"/>
                <a:gd name="T17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5">
                  <a:moveTo>
                    <a:pt x="27" y="3"/>
                  </a:moveTo>
                  <a:cubicBezTo>
                    <a:pt x="27" y="3"/>
                    <a:pt x="26" y="1"/>
                    <a:pt x="26" y="1"/>
                  </a:cubicBezTo>
                  <a:cubicBezTo>
                    <a:pt x="30" y="7"/>
                    <a:pt x="34" y="11"/>
                    <a:pt x="37" y="17"/>
                  </a:cubicBezTo>
                  <a:cubicBezTo>
                    <a:pt x="42" y="27"/>
                    <a:pt x="41" y="35"/>
                    <a:pt x="26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2"/>
                    <a:pt x="22" y="30"/>
                    <a:pt x="19" y="28"/>
                  </a:cubicBezTo>
                  <a:cubicBezTo>
                    <a:pt x="13" y="25"/>
                    <a:pt x="6" y="22"/>
                    <a:pt x="0" y="19"/>
                  </a:cubicBezTo>
                  <a:cubicBezTo>
                    <a:pt x="6" y="13"/>
                    <a:pt x="11" y="7"/>
                    <a:pt x="18" y="1"/>
                  </a:cubicBezTo>
                  <a:cubicBezTo>
                    <a:pt x="19" y="0"/>
                    <a:pt x="24" y="2"/>
                    <a:pt x="27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2" name="Freeform 220"/>
            <p:cNvSpPr>
              <a:spLocks/>
            </p:cNvSpPr>
            <p:nvPr/>
          </p:nvSpPr>
          <p:spPr bwMode="auto">
            <a:xfrm>
              <a:off x="8115184" y="3510255"/>
              <a:ext cx="78707" cy="111342"/>
            </a:xfrm>
            <a:custGeom>
              <a:avLst/>
              <a:gdLst>
                <a:gd name="T0" fmla="*/ 0 w 35"/>
                <a:gd name="T1" fmla="*/ 24 h 49"/>
                <a:gd name="T2" fmla="*/ 10 w 35"/>
                <a:gd name="T3" fmla="*/ 6 h 49"/>
                <a:gd name="T4" fmla="*/ 30 w 35"/>
                <a:gd name="T5" fmla="*/ 15 h 49"/>
                <a:gd name="T6" fmla="*/ 35 w 35"/>
                <a:gd name="T7" fmla="*/ 32 h 49"/>
                <a:gd name="T8" fmla="*/ 35 w 35"/>
                <a:gd name="T9" fmla="*/ 31 h 49"/>
                <a:gd name="T10" fmla="*/ 15 w 35"/>
                <a:gd name="T11" fmla="*/ 38 h 49"/>
                <a:gd name="T12" fmla="*/ 0 w 35"/>
                <a:gd name="T13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9">
                  <a:moveTo>
                    <a:pt x="0" y="24"/>
                  </a:moveTo>
                  <a:cubicBezTo>
                    <a:pt x="3" y="18"/>
                    <a:pt x="5" y="10"/>
                    <a:pt x="10" y="6"/>
                  </a:cubicBezTo>
                  <a:cubicBezTo>
                    <a:pt x="19" y="0"/>
                    <a:pt x="27" y="2"/>
                    <a:pt x="30" y="15"/>
                  </a:cubicBezTo>
                  <a:cubicBezTo>
                    <a:pt x="31" y="21"/>
                    <a:pt x="33" y="26"/>
                    <a:pt x="35" y="32"/>
                  </a:cubicBezTo>
                  <a:cubicBezTo>
                    <a:pt x="35" y="32"/>
                    <a:pt x="35" y="31"/>
                    <a:pt x="35" y="31"/>
                  </a:cubicBezTo>
                  <a:cubicBezTo>
                    <a:pt x="34" y="49"/>
                    <a:pt x="23" y="43"/>
                    <a:pt x="15" y="38"/>
                  </a:cubicBezTo>
                  <a:cubicBezTo>
                    <a:pt x="9" y="35"/>
                    <a:pt x="5" y="29"/>
                    <a:pt x="0" y="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3" name="Freeform 222"/>
            <p:cNvSpPr>
              <a:spLocks/>
            </p:cNvSpPr>
            <p:nvPr/>
          </p:nvSpPr>
          <p:spPr bwMode="auto">
            <a:xfrm>
              <a:off x="8666134" y="57690"/>
              <a:ext cx="68149" cy="95985"/>
            </a:xfrm>
            <a:custGeom>
              <a:avLst/>
              <a:gdLst>
                <a:gd name="T0" fmla="*/ 26 w 30"/>
                <a:gd name="T1" fmla="*/ 42 h 42"/>
                <a:gd name="T2" fmla="*/ 2 w 30"/>
                <a:gd name="T3" fmla="*/ 21 h 42"/>
                <a:gd name="T4" fmla="*/ 6 w 30"/>
                <a:gd name="T5" fmla="*/ 5 h 42"/>
                <a:gd name="T6" fmla="*/ 23 w 30"/>
                <a:gd name="T7" fmla="*/ 1 h 42"/>
                <a:gd name="T8" fmla="*/ 29 w 30"/>
                <a:gd name="T9" fmla="*/ 16 h 42"/>
                <a:gd name="T10" fmla="*/ 29 w 30"/>
                <a:gd name="T11" fmla="*/ 36 h 42"/>
                <a:gd name="T12" fmla="*/ 26 w 30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2">
                  <a:moveTo>
                    <a:pt x="26" y="42"/>
                  </a:moveTo>
                  <a:cubicBezTo>
                    <a:pt x="18" y="35"/>
                    <a:pt x="8" y="29"/>
                    <a:pt x="2" y="21"/>
                  </a:cubicBezTo>
                  <a:cubicBezTo>
                    <a:pt x="0" y="18"/>
                    <a:pt x="2" y="8"/>
                    <a:pt x="6" y="5"/>
                  </a:cubicBezTo>
                  <a:cubicBezTo>
                    <a:pt x="10" y="2"/>
                    <a:pt x="18" y="0"/>
                    <a:pt x="23" y="1"/>
                  </a:cubicBezTo>
                  <a:cubicBezTo>
                    <a:pt x="26" y="2"/>
                    <a:pt x="28" y="11"/>
                    <a:pt x="29" y="16"/>
                  </a:cubicBezTo>
                  <a:cubicBezTo>
                    <a:pt x="30" y="23"/>
                    <a:pt x="29" y="30"/>
                    <a:pt x="29" y="36"/>
                  </a:cubicBezTo>
                  <a:cubicBezTo>
                    <a:pt x="28" y="38"/>
                    <a:pt x="27" y="40"/>
                    <a:pt x="26" y="4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4" name="Freeform 224"/>
            <p:cNvSpPr>
              <a:spLocks/>
            </p:cNvSpPr>
            <p:nvPr/>
          </p:nvSpPr>
          <p:spPr bwMode="auto">
            <a:xfrm>
              <a:off x="8376262" y="3042810"/>
              <a:ext cx="90226" cy="79667"/>
            </a:xfrm>
            <a:custGeom>
              <a:avLst/>
              <a:gdLst>
                <a:gd name="T0" fmla="*/ 35 w 40"/>
                <a:gd name="T1" fmla="*/ 35 h 35"/>
                <a:gd name="T2" fmla="*/ 15 w 40"/>
                <a:gd name="T3" fmla="*/ 27 h 35"/>
                <a:gd name="T4" fmla="*/ 2 w 40"/>
                <a:gd name="T5" fmla="*/ 21 h 35"/>
                <a:gd name="T6" fmla="*/ 4 w 40"/>
                <a:gd name="T7" fmla="*/ 7 h 35"/>
                <a:gd name="T8" fmla="*/ 19 w 40"/>
                <a:gd name="T9" fmla="*/ 0 h 35"/>
                <a:gd name="T10" fmla="*/ 34 w 40"/>
                <a:gd name="T11" fmla="*/ 35 h 35"/>
                <a:gd name="T12" fmla="*/ 35 w 40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5">
                  <a:moveTo>
                    <a:pt x="35" y="35"/>
                  </a:moveTo>
                  <a:cubicBezTo>
                    <a:pt x="28" y="32"/>
                    <a:pt x="22" y="29"/>
                    <a:pt x="15" y="27"/>
                  </a:cubicBezTo>
                  <a:cubicBezTo>
                    <a:pt x="11" y="25"/>
                    <a:pt x="4" y="24"/>
                    <a:pt x="2" y="21"/>
                  </a:cubicBezTo>
                  <a:cubicBezTo>
                    <a:pt x="0" y="17"/>
                    <a:pt x="1" y="10"/>
                    <a:pt x="4" y="7"/>
                  </a:cubicBezTo>
                  <a:cubicBezTo>
                    <a:pt x="8" y="3"/>
                    <a:pt x="14" y="0"/>
                    <a:pt x="19" y="0"/>
                  </a:cubicBezTo>
                  <a:cubicBezTo>
                    <a:pt x="32" y="2"/>
                    <a:pt x="40" y="22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5" name="Freeform 225"/>
            <p:cNvSpPr>
              <a:spLocks/>
            </p:cNvSpPr>
            <p:nvPr/>
          </p:nvSpPr>
          <p:spPr bwMode="auto">
            <a:xfrm>
              <a:off x="8173733" y="2919950"/>
              <a:ext cx="72948" cy="97904"/>
            </a:xfrm>
            <a:custGeom>
              <a:avLst/>
              <a:gdLst>
                <a:gd name="T0" fmla="*/ 32 w 32"/>
                <a:gd name="T1" fmla="*/ 29 h 43"/>
                <a:gd name="T2" fmla="*/ 5 w 32"/>
                <a:gd name="T3" fmla="*/ 26 h 43"/>
                <a:gd name="T4" fmla="*/ 6 w 32"/>
                <a:gd name="T5" fmla="*/ 27 h 43"/>
                <a:gd name="T6" fmla="*/ 2 w 32"/>
                <a:gd name="T7" fmla="*/ 9 h 43"/>
                <a:gd name="T8" fmla="*/ 19 w 32"/>
                <a:gd name="T9" fmla="*/ 0 h 43"/>
                <a:gd name="T10" fmla="*/ 26 w 32"/>
                <a:gd name="T11" fmla="*/ 17 h 43"/>
                <a:gd name="T12" fmla="*/ 32 w 32"/>
                <a:gd name="T13" fmla="*/ 30 h 43"/>
                <a:gd name="T14" fmla="*/ 32 w 32"/>
                <a:gd name="T15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3">
                  <a:moveTo>
                    <a:pt x="32" y="29"/>
                  </a:moveTo>
                  <a:cubicBezTo>
                    <a:pt x="22" y="43"/>
                    <a:pt x="21" y="43"/>
                    <a:pt x="5" y="26"/>
                  </a:cubicBezTo>
                  <a:cubicBezTo>
                    <a:pt x="5" y="26"/>
                    <a:pt x="6" y="27"/>
                    <a:pt x="6" y="27"/>
                  </a:cubicBezTo>
                  <a:cubicBezTo>
                    <a:pt x="4" y="21"/>
                    <a:pt x="0" y="13"/>
                    <a:pt x="2" y="9"/>
                  </a:cubicBezTo>
                  <a:cubicBezTo>
                    <a:pt x="5" y="4"/>
                    <a:pt x="13" y="3"/>
                    <a:pt x="19" y="0"/>
                  </a:cubicBezTo>
                  <a:cubicBezTo>
                    <a:pt x="22" y="6"/>
                    <a:pt x="24" y="11"/>
                    <a:pt x="26" y="17"/>
                  </a:cubicBezTo>
                  <a:cubicBezTo>
                    <a:pt x="28" y="21"/>
                    <a:pt x="30" y="25"/>
                    <a:pt x="32" y="30"/>
                  </a:cubicBezTo>
                  <a:lnTo>
                    <a:pt x="32" y="29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6" name="Freeform 227"/>
            <p:cNvSpPr>
              <a:spLocks/>
            </p:cNvSpPr>
            <p:nvPr/>
          </p:nvSpPr>
          <p:spPr bwMode="auto">
            <a:xfrm>
              <a:off x="8044154" y="3490098"/>
              <a:ext cx="71028" cy="83507"/>
            </a:xfrm>
            <a:custGeom>
              <a:avLst/>
              <a:gdLst>
                <a:gd name="T0" fmla="*/ 31 w 31"/>
                <a:gd name="T1" fmla="*/ 33 h 37"/>
                <a:gd name="T2" fmla="*/ 13 w 31"/>
                <a:gd name="T3" fmla="*/ 34 h 37"/>
                <a:gd name="T4" fmla="*/ 0 w 31"/>
                <a:gd name="T5" fmla="*/ 12 h 37"/>
                <a:gd name="T6" fmla="*/ 17 w 31"/>
                <a:gd name="T7" fmla="*/ 0 h 37"/>
                <a:gd name="T8" fmla="*/ 26 w 31"/>
                <a:gd name="T9" fmla="*/ 15 h 37"/>
                <a:gd name="T10" fmla="*/ 31 w 31"/>
                <a:gd name="T11" fmla="*/ 33 h 37"/>
                <a:gd name="T12" fmla="*/ 31 w 31"/>
                <a:gd name="T13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7">
                  <a:moveTo>
                    <a:pt x="31" y="33"/>
                  </a:moveTo>
                  <a:cubicBezTo>
                    <a:pt x="25" y="33"/>
                    <a:pt x="16" y="37"/>
                    <a:pt x="13" y="34"/>
                  </a:cubicBezTo>
                  <a:cubicBezTo>
                    <a:pt x="7" y="28"/>
                    <a:pt x="2" y="20"/>
                    <a:pt x="0" y="12"/>
                  </a:cubicBezTo>
                  <a:cubicBezTo>
                    <a:pt x="0" y="9"/>
                    <a:pt x="11" y="4"/>
                    <a:pt x="17" y="0"/>
                  </a:cubicBezTo>
                  <a:cubicBezTo>
                    <a:pt x="20" y="5"/>
                    <a:pt x="24" y="10"/>
                    <a:pt x="26" y="15"/>
                  </a:cubicBezTo>
                  <a:cubicBezTo>
                    <a:pt x="29" y="21"/>
                    <a:pt x="30" y="27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7" name="Freeform 229"/>
            <p:cNvSpPr>
              <a:spLocks/>
            </p:cNvSpPr>
            <p:nvPr/>
          </p:nvSpPr>
          <p:spPr bwMode="auto">
            <a:xfrm>
              <a:off x="8137259" y="3325964"/>
              <a:ext cx="77748" cy="91186"/>
            </a:xfrm>
            <a:custGeom>
              <a:avLst/>
              <a:gdLst>
                <a:gd name="T0" fmla="*/ 34 w 34"/>
                <a:gd name="T1" fmla="*/ 33 h 40"/>
                <a:gd name="T2" fmla="*/ 2 w 34"/>
                <a:gd name="T3" fmla="*/ 17 h 40"/>
                <a:gd name="T4" fmla="*/ 17 w 34"/>
                <a:gd name="T5" fmla="*/ 0 h 40"/>
                <a:gd name="T6" fmla="*/ 28 w 34"/>
                <a:gd name="T7" fmla="*/ 15 h 40"/>
                <a:gd name="T8" fmla="*/ 34 w 34"/>
                <a:gd name="T9" fmla="*/ 34 h 40"/>
                <a:gd name="T10" fmla="*/ 34 w 34"/>
                <a:gd name="T11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0">
                  <a:moveTo>
                    <a:pt x="34" y="33"/>
                  </a:moveTo>
                  <a:cubicBezTo>
                    <a:pt x="21" y="40"/>
                    <a:pt x="0" y="29"/>
                    <a:pt x="2" y="17"/>
                  </a:cubicBezTo>
                  <a:cubicBezTo>
                    <a:pt x="3" y="10"/>
                    <a:pt x="12" y="5"/>
                    <a:pt x="17" y="0"/>
                  </a:cubicBezTo>
                  <a:cubicBezTo>
                    <a:pt x="21" y="5"/>
                    <a:pt x="26" y="9"/>
                    <a:pt x="28" y="15"/>
                  </a:cubicBezTo>
                  <a:cubicBezTo>
                    <a:pt x="31" y="21"/>
                    <a:pt x="32" y="27"/>
                    <a:pt x="34" y="34"/>
                  </a:cubicBezTo>
                  <a:cubicBezTo>
                    <a:pt x="34" y="34"/>
                    <a:pt x="34" y="33"/>
                    <a:pt x="34" y="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8" name="Freeform 232"/>
            <p:cNvSpPr>
              <a:spLocks/>
            </p:cNvSpPr>
            <p:nvPr/>
          </p:nvSpPr>
          <p:spPr bwMode="auto">
            <a:xfrm>
              <a:off x="7880981" y="3305808"/>
              <a:ext cx="95985" cy="97904"/>
            </a:xfrm>
            <a:custGeom>
              <a:avLst/>
              <a:gdLst>
                <a:gd name="T0" fmla="*/ 19 w 42"/>
                <a:gd name="T1" fmla="*/ 0 h 43"/>
                <a:gd name="T2" fmla="*/ 42 w 42"/>
                <a:gd name="T3" fmla="*/ 23 h 43"/>
                <a:gd name="T4" fmla="*/ 39 w 42"/>
                <a:gd name="T5" fmla="*/ 27 h 43"/>
                <a:gd name="T6" fmla="*/ 2 w 42"/>
                <a:gd name="T7" fmla="*/ 20 h 43"/>
                <a:gd name="T8" fmla="*/ 20 w 42"/>
                <a:gd name="T9" fmla="*/ 0 h 43"/>
                <a:gd name="T10" fmla="*/ 19 w 42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19" y="0"/>
                  </a:moveTo>
                  <a:cubicBezTo>
                    <a:pt x="27" y="7"/>
                    <a:pt x="34" y="15"/>
                    <a:pt x="42" y="23"/>
                  </a:cubicBezTo>
                  <a:cubicBezTo>
                    <a:pt x="41" y="24"/>
                    <a:pt x="40" y="26"/>
                    <a:pt x="39" y="27"/>
                  </a:cubicBezTo>
                  <a:cubicBezTo>
                    <a:pt x="27" y="17"/>
                    <a:pt x="10" y="43"/>
                    <a:pt x="2" y="20"/>
                  </a:cubicBezTo>
                  <a:cubicBezTo>
                    <a:pt x="0" y="16"/>
                    <a:pt x="14" y="7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9" name="Freeform 236"/>
            <p:cNvSpPr>
              <a:spLocks/>
            </p:cNvSpPr>
            <p:nvPr/>
          </p:nvSpPr>
          <p:spPr bwMode="auto">
            <a:xfrm>
              <a:off x="8246682" y="2938187"/>
              <a:ext cx="68149" cy="86386"/>
            </a:xfrm>
            <a:custGeom>
              <a:avLst/>
              <a:gdLst>
                <a:gd name="T0" fmla="*/ 0 w 30"/>
                <a:gd name="T1" fmla="*/ 22 h 38"/>
                <a:gd name="T2" fmla="*/ 12 w 30"/>
                <a:gd name="T3" fmla="*/ 3 h 38"/>
                <a:gd name="T4" fmla="*/ 26 w 30"/>
                <a:gd name="T5" fmla="*/ 4 h 38"/>
                <a:gd name="T6" fmla="*/ 29 w 30"/>
                <a:gd name="T7" fmla="*/ 17 h 38"/>
                <a:gd name="T8" fmla="*/ 22 w 30"/>
                <a:gd name="T9" fmla="*/ 38 h 38"/>
                <a:gd name="T10" fmla="*/ 0 w 30"/>
                <a:gd name="T11" fmla="*/ 21 h 38"/>
                <a:gd name="T12" fmla="*/ 0 w 30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8">
                  <a:moveTo>
                    <a:pt x="0" y="22"/>
                  </a:moveTo>
                  <a:cubicBezTo>
                    <a:pt x="4" y="15"/>
                    <a:pt x="7" y="8"/>
                    <a:pt x="12" y="3"/>
                  </a:cubicBezTo>
                  <a:cubicBezTo>
                    <a:pt x="14" y="0"/>
                    <a:pt x="23" y="1"/>
                    <a:pt x="26" y="4"/>
                  </a:cubicBezTo>
                  <a:cubicBezTo>
                    <a:pt x="29" y="6"/>
                    <a:pt x="30" y="13"/>
                    <a:pt x="29" y="17"/>
                  </a:cubicBezTo>
                  <a:cubicBezTo>
                    <a:pt x="28" y="24"/>
                    <a:pt x="24" y="31"/>
                    <a:pt x="22" y="38"/>
                  </a:cubicBezTo>
                  <a:cubicBezTo>
                    <a:pt x="14" y="32"/>
                    <a:pt x="7" y="27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0" name="Freeform 238"/>
            <p:cNvSpPr>
              <a:spLocks/>
            </p:cNvSpPr>
            <p:nvPr/>
          </p:nvSpPr>
          <p:spPr bwMode="auto">
            <a:xfrm>
              <a:off x="8092147" y="3269334"/>
              <a:ext cx="81587" cy="71028"/>
            </a:xfrm>
            <a:custGeom>
              <a:avLst/>
              <a:gdLst>
                <a:gd name="T0" fmla="*/ 22 w 36"/>
                <a:gd name="T1" fmla="*/ 1 h 31"/>
                <a:gd name="T2" fmla="*/ 22 w 36"/>
                <a:gd name="T3" fmla="*/ 0 h 31"/>
                <a:gd name="T4" fmla="*/ 36 w 36"/>
                <a:gd name="T5" fmla="*/ 13 h 31"/>
                <a:gd name="T6" fmla="*/ 8 w 36"/>
                <a:gd name="T7" fmla="*/ 31 h 31"/>
                <a:gd name="T8" fmla="*/ 0 w 36"/>
                <a:gd name="T9" fmla="*/ 8 h 31"/>
                <a:gd name="T10" fmla="*/ 22 w 36"/>
                <a:gd name="T1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1">
                  <a:moveTo>
                    <a:pt x="22" y="1"/>
                  </a:moveTo>
                  <a:cubicBezTo>
                    <a:pt x="22" y="1"/>
                    <a:pt x="22" y="0"/>
                    <a:pt x="22" y="0"/>
                  </a:cubicBezTo>
                  <a:cubicBezTo>
                    <a:pt x="26" y="4"/>
                    <a:pt x="31" y="9"/>
                    <a:pt x="36" y="13"/>
                  </a:cubicBezTo>
                  <a:cubicBezTo>
                    <a:pt x="27" y="18"/>
                    <a:pt x="19" y="23"/>
                    <a:pt x="8" y="31"/>
                  </a:cubicBezTo>
                  <a:cubicBezTo>
                    <a:pt x="5" y="23"/>
                    <a:pt x="2" y="15"/>
                    <a:pt x="0" y="8"/>
                  </a:cubicBezTo>
                  <a:cubicBezTo>
                    <a:pt x="7" y="5"/>
                    <a:pt x="15" y="3"/>
                    <a:pt x="22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1" name="Freeform 239"/>
            <p:cNvSpPr>
              <a:spLocks/>
            </p:cNvSpPr>
            <p:nvPr/>
          </p:nvSpPr>
          <p:spPr bwMode="auto">
            <a:xfrm>
              <a:off x="7976965" y="3446905"/>
              <a:ext cx="56631" cy="90226"/>
            </a:xfrm>
            <a:custGeom>
              <a:avLst/>
              <a:gdLst>
                <a:gd name="T0" fmla="*/ 16 w 25"/>
                <a:gd name="T1" fmla="*/ 40 h 40"/>
                <a:gd name="T2" fmla="*/ 2 w 25"/>
                <a:gd name="T3" fmla="*/ 21 h 40"/>
                <a:gd name="T4" fmla="*/ 6 w 25"/>
                <a:gd name="T5" fmla="*/ 4 h 40"/>
                <a:gd name="T6" fmla="*/ 23 w 25"/>
                <a:gd name="T7" fmla="*/ 1 h 40"/>
                <a:gd name="T8" fmla="*/ 24 w 25"/>
                <a:gd name="T9" fmla="*/ 18 h 40"/>
                <a:gd name="T10" fmla="*/ 16 w 25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0">
                  <a:moveTo>
                    <a:pt x="16" y="40"/>
                  </a:moveTo>
                  <a:cubicBezTo>
                    <a:pt x="10" y="32"/>
                    <a:pt x="4" y="27"/>
                    <a:pt x="2" y="21"/>
                  </a:cubicBezTo>
                  <a:cubicBezTo>
                    <a:pt x="0" y="16"/>
                    <a:pt x="2" y="7"/>
                    <a:pt x="6" y="4"/>
                  </a:cubicBezTo>
                  <a:cubicBezTo>
                    <a:pt x="9" y="0"/>
                    <a:pt x="17" y="2"/>
                    <a:pt x="23" y="1"/>
                  </a:cubicBezTo>
                  <a:cubicBezTo>
                    <a:pt x="24" y="7"/>
                    <a:pt x="25" y="13"/>
                    <a:pt x="24" y="18"/>
                  </a:cubicBezTo>
                  <a:cubicBezTo>
                    <a:pt x="23" y="24"/>
                    <a:pt x="20" y="30"/>
                    <a:pt x="16" y="4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2" name="Freeform 243"/>
            <p:cNvSpPr>
              <a:spLocks/>
            </p:cNvSpPr>
            <p:nvPr/>
          </p:nvSpPr>
          <p:spPr bwMode="auto">
            <a:xfrm>
              <a:off x="8303312" y="2958344"/>
              <a:ext cx="99824" cy="99824"/>
            </a:xfrm>
            <a:custGeom>
              <a:avLst/>
              <a:gdLst>
                <a:gd name="T0" fmla="*/ 44 w 44"/>
                <a:gd name="T1" fmla="*/ 25 h 44"/>
                <a:gd name="T2" fmla="*/ 21 w 44"/>
                <a:gd name="T3" fmla="*/ 44 h 44"/>
                <a:gd name="T4" fmla="*/ 13 w 44"/>
                <a:gd name="T5" fmla="*/ 17 h 44"/>
                <a:gd name="T6" fmla="*/ 44 w 44"/>
                <a:gd name="T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4">
                  <a:moveTo>
                    <a:pt x="44" y="25"/>
                  </a:moveTo>
                  <a:cubicBezTo>
                    <a:pt x="36" y="32"/>
                    <a:pt x="28" y="38"/>
                    <a:pt x="21" y="44"/>
                  </a:cubicBezTo>
                  <a:cubicBezTo>
                    <a:pt x="15" y="37"/>
                    <a:pt x="0" y="31"/>
                    <a:pt x="13" y="17"/>
                  </a:cubicBezTo>
                  <a:cubicBezTo>
                    <a:pt x="28" y="0"/>
                    <a:pt x="34" y="19"/>
                    <a:pt x="44" y="2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3" name="Freeform 244"/>
            <p:cNvSpPr>
              <a:spLocks/>
            </p:cNvSpPr>
            <p:nvPr/>
          </p:nvSpPr>
          <p:spPr bwMode="auto">
            <a:xfrm>
              <a:off x="8745801" y="85527"/>
              <a:ext cx="68149" cy="83507"/>
            </a:xfrm>
            <a:custGeom>
              <a:avLst/>
              <a:gdLst>
                <a:gd name="T0" fmla="*/ 16 w 30"/>
                <a:gd name="T1" fmla="*/ 37 h 37"/>
                <a:gd name="T2" fmla="*/ 1 w 30"/>
                <a:gd name="T3" fmla="*/ 16 h 37"/>
                <a:gd name="T4" fmla="*/ 18 w 30"/>
                <a:gd name="T5" fmla="*/ 0 h 37"/>
                <a:gd name="T6" fmla="*/ 29 w 30"/>
                <a:gd name="T7" fmla="*/ 18 h 37"/>
                <a:gd name="T8" fmla="*/ 16 w 3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7">
                  <a:moveTo>
                    <a:pt x="16" y="37"/>
                  </a:moveTo>
                  <a:cubicBezTo>
                    <a:pt x="9" y="26"/>
                    <a:pt x="0" y="19"/>
                    <a:pt x="1" y="16"/>
                  </a:cubicBezTo>
                  <a:cubicBezTo>
                    <a:pt x="4" y="9"/>
                    <a:pt x="12" y="5"/>
                    <a:pt x="18" y="0"/>
                  </a:cubicBezTo>
                  <a:cubicBezTo>
                    <a:pt x="22" y="6"/>
                    <a:pt x="28" y="11"/>
                    <a:pt x="29" y="18"/>
                  </a:cubicBezTo>
                  <a:cubicBezTo>
                    <a:pt x="30" y="22"/>
                    <a:pt x="23" y="27"/>
                    <a:pt x="16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4" name="Freeform 245"/>
            <p:cNvSpPr>
              <a:spLocks/>
            </p:cNvSpPr>
            <p:nvPr/>
          </p:nvSpPr>
          <p:spPr bwMode="auto">
            <a:xfrm>
              <a:off x="7919375" y="3390274"/>
              <a:ext cx="86386" cy="78707"/>
            </a:xfrm>
            <a:custGeom>
              <a:avLst/>
              <a:gdLst>
                <a:gd name="T0" fmla="*/ 36 w 38"/>
                <a:gd name="T1" fmla="*/ 14 h 35"/>
                <a:gd name="T2" fmla="*/ 3 w 38"/>
                <a:gd name="T3" fmla="*/ 18 h 35"/>
                <a:gd name="T4" fmla="*/ 8 w 38"/>
                <a:gd name="T5" fmla="*/ 1 h 35"/>
                <a:gd name="T6" fmla="*/ 38 w 38"/>
                <a:gd name="T7" fmla="*/ 8 h 35"/>
                <a:gd name="T8" fmla="*/ 36 w 38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6" y="14"/>
                  </a:moveTo>
                  <a:cubicBezTo>
                    <a:pt x="25" y="14"/>
                    <a:pt x="16" y="35"/>
                    <a:pt x="3" y="18"/>
                  </a:cubicBezTo>
                  <a:cubicBezTo>
                    <a:pt x="0" y="15"/>
                    <a:pt x="7" y="0"/>
                    <a:pt x="8" y="1"/>
                  </a:cubicBezTo>
                  <a:cubicBezTo>
                    <a:pt x="18" y="2"/>
                    <a:pt x="28" y="5"/>
                    <a:pt x="38" y="8"/>
                  </a:cubicBezTo>
                  <a:cubicBezTo>
                    <a:pt x="38" y="10"/>
                    <a:pt x="37" y="12"/>
                    <a:pt x="36" y="1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5" name="Freeform 249"/>
            <p:cNvSpPr>
              <a:spLocks/>
            </p:cNvSpPr>
            <p:nvPr/>
          </p:nvSpPr>
          <p:spPr bwMode="auto">
            <a:xfrm>
              <a:off x="9875540" y="3798209"/>
              <a:ext cx="118062" cy="120941"/>
            </a:xfrm>
            <a:custGeom>
              <a:avLst/>
              <a:gdLst>
                <a:gd name="T0" fmla="*/ 18 w 52"/>
                <a:gd name="T1" fmla="*/ 0 h 53"/>
                <a:gd name="T2" fmla="*/ 52 w 52"/>
                <a:gd name="T3" fmla="*/ 9 h 53"/>
                <a:gd name="T4" fmla="*/ 7 w 52"/>
                <a:gd name="T5" fmla="*/ 53 h 53"/>
                <a:gd name="T6" fmla="*/ 1 w 52"/>
                <a:gd name="T7" fmla="*/ 16 h 53"/>
                <a:gd name="T8" fmla="*/ 18 w 52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18" y="0"/>
                  </a:moveTo>
                  <a:cubicBezTo>
                    <a:pt x="30" y="3"/>
                    <a:pt x="41" y="6"/>
                    <a:pt x="52" y="9"/>
                  </a:cubicBezTo>
                  <a:cubicBezTo>
                    <a:pt x="20" y="0"/>
                    <a:pt x="0" y="19"/>
                    <a:pt x="7" y="53"/>
                  </a:cubicBezTo>
                  <a:cubicBezTo>
                    <a:pt x="5" y="40"/>
                    <a:pt x="3" y="28"/>
                    <a:pt x="1" y="16"/>
                  </a:cubicBezTo>
                  <a:cubicBezTo>
                    <a:pt x="7" y="11"/>
                    <a:pt x="13" y="5"/>
                    <a:pt x="1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6" name="Freeform 250"/>
            <p:cNvSpPr>
              <a:spLocks/>
            </p:cNvSpPr>
            <p:nvPr/>
          </p:nvSpPr>
          <p:spPr bwMode="auto">
            <a:xfrm>
              <a:off x="8434811" y="911953"/>
              <a:ext cx="249560" cy="217886"/>
            </a:xfrm>
            <a:custGeom>
              <a:avLst/>
              <a:gdLst>
                <a:gd name="T0" fmla="*/ 0 w 110"/>
                <a:gd name="T1" fmla="*/ 0 h 96"/>
                <a:gd name="T2" fmla="*/ 54 w 110"/>
                <a:gd name="T3" fmla="*/ 30 h 96"/>
                <a:gd name="T4" fmla="*/ 75 w 110"/>
                <a:gd name="T5" fmla="*/ 32 h 96"/>
                <a:gd name="T6" fmla="*/ 76 w 110"/>
                <a:gd name="T7" fmla="*/ 26 h 96"/>
                <a:gd name="T8" fmla="*/ 54 w 110"/>
                <a:gd name="T9" fmla="*/ 22 h 96"/>
                <a:gd name="T10" fmla="*/ 88 w 110"/>
                <a:gd name="T11" fmla="*/ 46 h 96"/>
                <a:gd name="T12" fmla="*/ 110 w 110"/>
                <a:gd name="T13" fmla="*/ 80 h 96"/>
                <a:gd name="T14" fmla="*/ 96 w 110"/>
                <a:gd name="T15" fmla="*/ 72 h 96"/>
                <a:gd name="T16" fmla="*/ 11 w 110"/>
                <a:gd name="T17" fmla="*/ 91 h 96"/>
                <a:gd name="T18" fmla="*/ 5 w 110"/>
                <a:gd name="T19" fmla="*/ 96 h 96"/>
                <a:gd name="T20" fmla="*/ 0 w 110"/>
                <a:gd name="T2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96">
                  <a:moveTo>
                    <a:pt x="0" y="0"/>
                  </a:moveTo>
                  <a:cubicBezTo>
                    <a:pt x="18" y="10"/>
                    <a:pt x="35" y="21"/>
                    <a:pt x="54" y="30"/>
                  </a:cubicBezTo>
                  <a:cubicBezTo>
                    <a:pt x="60" y="33"/>
                    <a:pt x="68" y="32"/>
                    <a:pt x="75" y="32"/>
                  </a:cubicBezTo>
                  <a:cubicBezTo>
                    <a:pt x="75" y="30"/>
                    <a:pt x="75" y="28"/>
                    <a:pt x="76" y="26"/>
                  </a:cubicBezTo>
                  <a:cubicBezTo>
                    <a:pt x="68" y="24"/>
                    <a:pt x="60" y="23"/>
                    <a:pt x="54" y="22"/>
                  </a:cubicBezTo>
                  <a:cubicBezTo>
                    <a:pt x="72" y="18"/>
                    <a:pt x="84" y="22"/>
                    <a:pt x="88" y="46"/>
                  </a:cubicBezTo>
                  <a:cubicBezTo>
                    <a:pt x="90" y="58"/>
                    <a:pt x="103" y="69"/>
                    <a:pt x="110" y="80"/>
                  </a:cubicBezTo>
                  <a:cubicBezTo>
                    <a:pt x="106" y="78"/>
                    <a:pt x="100" y="76"/>
                    <a:pt x="96" y="72"/>
                  </a:cubicBezTo>
                  <a:cubicBezTo>
                    <a:pt x="64" y="41"/>
                    <a:pt x="27" y="49"/>
                    <a:pt x="11" y="91"/>
                  </a:cubicBezTo>
                  <a:cubicBezTo>
                    <a:pt x="10" y="93"/>
                    <a:pt x="9" y="94"/>
                    <a:pt x="5" y="96"/>
                  </a:cubicBezTo>
                  <a:cubicBezTo>
                    <a:pt x="15" y="63"/>
                    <a:pt x="11" y="31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7" name="Freeform 251"/>
            <p:cNvSpPr>
              <a:spLocks/>
            </p:cNvSpPr>
            <p:nvPr/>
          </p:nvSpPr>
          <p:spPr bwMode="auto">
            <a:xfrm>
              <a:off x="10068468" y="2931469"/>
              <a:ext cx="267797" cy="358982"/>
            </a:xfrm>
            <a:custGeom>
              <a:avLst/>
              <a:gdLst>
                <a:gd name="T0" fmla="*/ 62 w 118"/>
                <a:gd name="T1" fmla="*/ 158 h 158"/>
                <a:gd name="T2" fmla="*/ 31 w 118"/>
                <a:gd name="T3" fmla="*/ 148 h 158"/>
                <a:gd name="T4" fmla="*/ 0 w 118"/>
                <a:gd name="T5" fmla="*/ 133 h 158"/>
                <a:gd name="T6" fmla="*/ 21 w 118"/>
                <a:gd name="T7" fmla="*/ 113 h 158"/>
                <a:gd name="T8" fmla="*/ 1 w 118"/>
                <a:gd name="T9" fmla="*/ 68 h 158"/>
                <a:gd name="T10" fmla="*/ 41 w 118"/>
                <a:gd name="T11" fmla="*/ 40 h 158"/>
                <a:gd name="T12" fmla="*/ 104 w 118"/>
                <a:gd name="T13" fmla="*/ 21 h 158"/>
                <a:gd name="T14" fmla="*/ 118 w 118"/>
                <a:gd name="T15" fmla="*/ 30 h 158"/>
                <a:gd name="T16" fmla="*/ 91 w 118"/>
                <a:gd name="T17" fmla="*/ 30 h 158"/>
                <a:gd name="T18" fmla="*/ 34 w 118"/>
                <a:gd name="T19" fmla="*/ 75 h 158"/>
                <a:gd name="T20" fmla="*/ 51 w 118"/>
                <a:gd name="T21" fmla="*/ 142 h 158"/>
                <a:gd name="T22" fmla="*/ 62 w 118"/>
                <a:gd name="T2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158">
                  <a:moveTo>
                    <a:pt x="62" y="158"/>
                  </a:moveTo>
                  <a:cubicBezTo>
                    <a:pt x="52" y="155"/>
                    <a:pt x="41" y="152"/>
                    <a:pt x="31" y="148"/>
                  </a:cubicBezTo>
                  <a:cubicBezTo>
                    <a:pt x="21" y="144"/>
                    <a:pt x="11" y="139"/>
                    <a:pt x="0" y="133"/>
                  </a:cubicBezTo>
                  <a:cubicBezTo>
                    <a:pt x="18" y="137"/>
                    <a:pt x="18" y="122"/>
                    <a:pt x="21" y="113"/>
                  </a:cubicBezTo>
                  <a:cubicBezTo>
                    <a:pt x="27" y="94"/>
                    <a:pt x="23" y="78"/>
                    <a:pt x="1" y="68"/>
                  </a:cubicBezTo>
                  <a:cubicBezTo>
                    <a:pt x="31" y="80"/>
                    <a:pt x="34" y="54"/>
                    <a:pt x="41" y="40"/>
                  </a:cubicBezTo>
                  <a:cubicBezTo>
                    <a:pt x="58" y="5"/>
                    <a:pt x="70" y="0"/>
                    <a:pt x="104" y="21"/>
                  </a:cubicBezTo>
                  <a:cubicBezTo>
                    <a:pt x="108" y="24"/>
                    <a:pt x="113" y="27"/>
                    <a:pt x="118" y="30"/>
                  </a:cubicBezTo>
                  <a:cubicBezTo>
                    <a:pt x="109" y="30"/>
                    <a:pt x="100" y="30"/>
                    <a:pt x="91" y="30"/>
                  </a:cubicBezTo>
                  <a:cubicBezTo>
                    <a:pt x="65" y="32"/>
                    <a:pt x="41" y="49"/>
                    <a:pt x="34" y="75"/>
                  </a:cubicBezTo>
                  <a:cubicBezTo>
                    <a:pt x="26" y="100"/>
                    <a:pt x="30" y="123"/>
                    <a:pt x="51" y="142"/>
                  </a:cubicBezTo>
                  <a:cubicBezTo>
                    <a:pt x="56" y="146"/>
                    <a:pt x="58" y="153"/>
                    <a:pt x="62" y="15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8" name="Freeform 252"/>
            <p:cNvSpPr>
              <a:spLocks noEditPoints="1"/>
            </p:cNvSpPr>
            <p:nvPr/>
          </p:nvSpPr>
          <p:spPr bwMode="auto">
            <a:xfrm>
              <a:off x="10159654" y="3019774"/>
              <a:ext cx="251479" cy="249560"/>
            </a:xfrm>
            <a:custGeom>
              <a:avLst/>
              <a:gdLst>
                <a:gd name="T0" fmla="*/ 111 w 111"/>
                <a:gd name="T1" fmla="*/ 56 h 110"/>
                <a:gd name="T2" fmla="*/ 56 w 111"/>
                <a:gd name="T3" fmla="*/ 110 h 110"/>
                <a:gd name="T4" fmla="*/ 1 w 111"/>
                <a:gd name="T5" fmla="*/ 50 h 110"/>
                <a:gd name="T6" fmla="*/ 57 w 111"/>
                <a:gd name="T7" fmla="*/ 1 h 110"/>
                <a:gd name="T8" fmla="*/ 111 w 111"/>
                <a:gd name="T9" fmla="*/ 56 h 110"/>
                <a:gd name="T10" fmla="*/ 100 w 111"/>
                <a:gd name="T11" fmla="*/ 56 h 110"/>
                <a:gd name="T12" fmla="*/ 57 w 111"/>
                <a:gd name="T13" fmla="*/ 12 h 110"/>
                <a:gd name="T14" fmla="*/ 11 w 111"/>
                <a:gd name="T15" fmla="*/ 57 h 110"/>
                <a:gd name="T16" fmla="*/ 53 w 111"/>
                <a:gd name="T17" fmla="*/ 99 h 110"/>
                <a:gd name="T18" fmla="*/ 100 w 111"/>
                <a:gd name="T19" fmla="*/ 5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111" y="56"/>
                  </a:moveTo>
                  <a:cubicBezTo>
                    <a:pt x="111" y="86"/>
                    <a:pt x="86" y="110"/>
                    <a:pt x="56" y="110"/>
                  </a:cubicBezTo>
                  <a:cubicBezTo>
                    <a:pt x="27" y="110"/>
                    <a:pt x="1" y="81"/>
                    <a:pt x="1" y="50"/>
                  </a:cubicBezTo>
                  <a:cubicBezTo>
                    <a:pt x="0" y="22"/>
                    <a:pt x="25" y="0"/>
                    <a:pt x="57" y="1"/>
                  </a:cubicBezTo>
                  <a:cubicBezTo>
                    <a:pt x="86" y="2"/>
                    <a:pt x="111" y="27"/>
                    <a:pt x="111" y="56"/>
                  </a:cubicBezTo>
                  <a:close/>
                  <a:moveTo>
                    <a:pt x="100" y="56"/>
                  </a:moveTo>
                  <a:cubicBezTo>
                    <a:pt x="100" y="30"/>
                    <a:pt x="82" y="11"/>
                    <a:pt x="57" y="12"/>
                  </a:cubicBezTo>
                  <a:cubicBezTo>
                    <a:pt x="32" y="12"/>
                    <a:pt x="11" y="33"/>
                    <a:pt x="11" y="57"/>
                  </a:cubicBezTo>
                  <a:cubicBezTo>
                    <a:pt x="11" y="80"/>
                    <a:pt x="30" y="99"/>
                    <a:pt x="53" y="99"/>
                  </a:cubicBezTo>
                  <a:cubicBezTo>
                    <a:pt x="81" y="100"/>
                    <a:pt x="101" y="82"/>
                    <a:pt x="100" y="5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9" name="Freeform 253"/>
            <p:cNvSpPr>
              <a:spLocks/>
            </p:cNvSpPr>
            <p:nvPr/>
          </p:nvSpPr>
          <p:spPr bwMode="auto">
            <a:xfrm>
              <a:off x="10366020" y="3207904"/>
              <a:ext cx="188130" cy="227483"/>
            </a:xfrm>
            <a:custGeom>
              <a:avLst/>
              <a:gdLst>
                <a:gd name="T0" fmla="*/ 13 w 83"/>
                <a:gd name="T1" fmla="*/ 16 h 100"/>
                <a:gd name="T2" fmla="*/ 29 w 83"/>
                <a:gd name="T3" fmla="*/ 17 h 100"/>
                <a:gd name="T4" fmla="*/ 41 w 83"/>
                <a:gd name="T5" fmla="*/ 0 h 100"/>
                <a:gd name="T6" fmla="*/ 83 w 83"/>
                <a:gd name="T7" fmla="*/ 31 h 100"/>
                <a:gd name="T8" fmla="*/ 15 w 83"/>
                <a:gd name="T9" fmla="*/ 26 h 100"/>
                <a:gd name="T10" fmla="*/ 57 w 83"/>
                <a:gd name="T11" fmla="*/ 100 h 100"/>
                <a:gd name="T12" fmla="*/ 1 w 83"/>
                <a:gd name="T13" fmla="*/ 32 h 100"/>
                <a:gd name="T14" fmla="*/ 0 w 83"/>
                <a:gd name="T15" fmla="*/ 33 h 100"/>
                <a:gd name="T16" fmla="*/ 13 w 83"/>
                <a:gd name="T17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00">
                  <a:moveTo>
                    <a:pt x="13" y="16"/>
                  </a:moveTo>
                  <a:cubicBezTo>
                    <a:pt x="18" y="25"/>
                    <a:pt x="23" y="26"/>
                    <a:pt x="29" y="17"/>
                  </a:cubicBezTo>
                  <a:cubicBezTo>
                    <a:pt x="33" y="12"/>
                    <a:pt x="36" y="6"/>
                    <a:pt x="41" y="0"/>
                  </a:cubicBezTo>
                  <a:cubicBezTo>
                    <a:pt x="55" y="10"/>
                    <a:pt x="68" y="20"/>
                    <a:pt x="83" y="31"/>
                  </a:cubicBezTo>
                  <a:cubicBezTo>
                    <a:pt x="57" y="48"/>
                    <a:pt x="38" y="38"/>
                    <a:pt x="15" y="26"/>
                  </a:cubicBezTo>
                  <a:cubicBezTo>
                    <a:pt x="31" y="54"/>
                    <a:pt x="44" y="77"/>
                    <a:pt x="57" y="100"/>
                  </a:cubicBezTo>
                  <a:cubicBezTo>
                    <a:pt x="38" y="77"/>
                    <a:pt x="20" y="54"/>
                    <a:pt x="1" y="32"/>
                  </a:cubicBezTo>
                  <a:cubicBezTo>
                    <a:pt x="1" y="32"/>
                    <a:pt x="0" y="33"/>
                    <a:pt x="0" y="33"/>
                  </a:cubicBezTo>
                  <a:cubicBezTo>
                    <a:pt x="5" y="27"/>
                    <a:pt x="9" y="21"/>
                    <a:pt x="1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0" name="Freeform 254"/>
            <p:cNvSpPr>
              <a:spLocks/>
            </p:cNvSpPr>
            <p:nvPr/>
          </p:nvSpPr>
          <p:spPr bwMode="auto">
            <a:xfrm>
              <a:off x="10394816" y="3014975"/>
              <a:ext cx="132458" cy="114222"/>
            </a:xfrm>
            <a:custGeom>
              <a:avLst/>
              <a:gdLst>
                <a:gd name="T0" fmla="*/ 0 w 58"/>
                <a:gd name="T1" fmla="*/ 17 h 50"/>
                <a:gd name="T2" fmla="*/ 36 w 58"/>
                <a:gd name="T3" fmla="*/ 4 h 50"/>
                <a:gd name="T4" fmla="*/ 52 w 58"/>
                <a:gd name="T5" fmla="*/ 0 h 50"/>
                <a:gd name="T6" fmla="*/ 17 w 58"/>
                <a:gd name="T7" fmla="*/ 50 h 50"/>
                <a:gd name="T8" fmla="*/ 0 w 58"/>
                <a:gd name="T9" fmla="*/ 17 h 50"/>
                <a:gd name="T10" fmla="*/ 0 w 58"/>
                <a:gd name="T11" fmla="*/ 1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50">
                  <a:moveTo>
                    <a:pt x="0" y="17"/>
                  </a:moveTo>
                  <a:cubicBezTo>
                    <a:pt x="10" y="6"/>
                    <a:pt x="21" y="0"/>
                    <a:pt x="36" y="4"/>
                  </a:cubicBezTo>
                  <a:cubicBezTo>
                    <a:pt x="41" y="5"/>
                    <a:pt x="47" y="1"/>
                    <a:pt x="52" y="0"/>
                  </a:cubicBezTo>
                  <a:cubicBezTo>
                    <a:pt x="58" y="25"/>
                    <a:pt x="48" y="40"/>
                    <a:pt x="17" y="50"/>
                  </a:cubicBezTo>
                  <a:cubicBezTo>
                    <a:pt x="21" y="33"/>
                    <a:pt x="13" y="24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1" name="Freeform 255"/>
            <p:cNvSpPr>
              <a:spLocks/>
            </p:cNvSpPr>
            <p:nvPr/>
          </p:nvSpPr>
          <p:spPr bwMode="auto">
            <a:xfrm>
              <a:off x="10291152" y="3280852"/>
              <a:ext cx="76788" cy="141097"/>
            </a:xfrm>
            <a:custGeom>
              <a:avLst/>
              <a:gdLst>
                <a:gd name="T0" fmla="*/ 33 w 34"/>
                <a:gd name="T1" fmla="*/ 1 h 62"/>
                <a:gd name="T2" fmla="*/ 34 w 34"/>
                <a:gd name="T3" fmla="*/ 0 h 62"/>
                <a:gd name="T4" fmla="*/ 26 w 34"/>
                <a:gd name="T5" fmla="*/ 36 h 62"/>
                <a:gd name="T6" fmla="*/ 12 w 34"/>
                <a:gd name="T7" fmla="*/ 62 h 62"/>
                <a:gd name="T8" fmla="*/ 5 w 34"/>
                <a:gd name="T9" fmla="*/ 60 h 62"/>
                <a:gd name="T10" fmla="*/ 0 w 34"/>
                <a:gd name="T11" fmla="*/ 24 h 62"/>
                <a:gd name="T12" fmla="*/ 21 w 34"/>
                <a:gd name="T13" fmla="*/ 2 h 62"/>
                <a:gd name="T14" fmla="*/ 33 w 34"/>
                <a:gd name="T15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62">
                  <a:moveTo>
                    <a:pt x="33" y="1"/>
                  </a:moveTo>
                  <a:cubicBezTo>
                    <a:pt x="33" y="1"/>
                    <a:pt x="34" y="0"/>
                    <a:pt x="34" y="0"/>
                  </a:cubicBezTo>
                  <a:cubicBezTo>
                    <a:pt x="31" y="12"/>
                    <a:pt x="30" y="24"/>
                    <a:pt x="26" y="36"/>
                  </a:cubicBezTo>
                  <a:cubicBezTo>
                    <a:pt x="23" y="45"/>
                    <a:pt x="17" y="53"/>
                    <a:pt x="12" y="62"/>
                  </a:cubicBezTo>
                  <a:cubicBezTo>
                    <a:pt x="10" y="61"/>
                    <a:pt x="8" y="60"/>
                    <a:pt x="5" y="60"/>
                  </a:cubicBezTo>
                  <a:cubicBezTo>
                    <a:pt x="3" y="46"/>
                    <a:pt x="2" y="33"/>
                    <a:pt x="0" y="24"/>
                  </a:cubicBezTo>
                  <a:cubicBezTo>
                    <a:pt x="9" y="14"/>
                    <a:pt x="14" y="7"/>
                    <a:pt x="21" y="2"/>
                  </a:cubicBezTo>
                  <a:cubicBezTo>
                    <a:pt x="24" y="0"/>
                    <a:pt x="29" y="1"/>
                    <a:pt x="33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2" name="Freeform 258"/>
            <p:cNvSpPr>
              <a:spLocks/>
            </p:cNvSpPr>
            <p:nvPr/>
          </p:nvSpPr>
          <p:spPr bwMode="auto">
            <a:xfrm>
              <a:off x="9875540" y="3798209"/>
              <a:ext cx="159334" cy="152615"/>
            </a:xfrm>
            <a:custGeom>
              <a:avLst/>
              <a:gdLst>
                <a:gd name="T0" fmla="*/ 7 w 70"/>
                <a:gd name="T1" fmla="*/ 53 h 67"/>
                <a:gd name="T2" fmla="*/ 52 w 70"/>
                <a:gd name="T3" fmla="*/ 9 h 67"/>
                <a:gd name="T4" fmla="*/ 57 w 70"/>
                <a:gd name="T5" fmla="*/ 52 h 67"/>
                <a:gd name="T6" fmla="*/ 7 w 70"/>
                <a:gd name="T7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67">
                  <a:moveTo>
                    <a:pt x="7" y="53"/>
                  </a:moveTo>
                  <a:cubicBezTo>
                    <a:pt x="0" y="19"/>
                    <a:pt x="20" y="0"/>
                    <a:pt x="52" y="9"/>
                  </a:cubicBezTo>
                  <a:cubicBezTo>
                    <a:pt x="69" y="27"/>
                    <a:pt x="70" y="37"/>
                    <a:pt x="57" y="52"/>
                  </a:cubicBezTo>
                  <a:cubicBezTo>
                    <a:pt x="45" y="67"/>
                    <a:pt x="30" y="67"/>
                    <a:pt x="7" y="5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3" name="Freeform 259"/>
            <p:cNvSpPr>
              <a:spLocks/>
            </p:cNvSpPr>
            <p:nvPr/>
          </p:nvSpPr>
          <p:spPr bwMode="auto">
            <a:xfrm>
              <a:off x="10038713" y="3836602"/>
              <a:ext cx="84466" cy="64310"/>
            </a:xfrm>
            <a:custGeom>
              <a:avLst/>
              <a:gdLst>
                <a:gd name="T0" fmla="*/ 37 w 37"/>
                <a:gd name="T1" fmla="*/ 6 h 28"/>
                <a:gd name="T2" fmla="*/ 3 w 37"/>
                <a:gd name="T3" fmla="*/ 28 h 28"/>
                <a:gd name="T4" fmla="*/ 0 w 37"/>
                <a:gd name="T5" fmla="*/ 23 h 28"/>
                <a:gd name="T6" fmla="*/ 33 w 37"/>
                <a:gd name="T7" fmla="*/ 0 h 28"/>
                <a:gd name="T8" fmla="*/ 37 w 37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8">
                  <a:moveTo>
                    <a:pt x="37" y="6"/>
                  </a:moveTo>
                  <a:cubicBezTo>
                    <a:pt x="33" y="22"/>
                    <a:pt x="16" y="22"/>
                    <a:pt x="3" y="28"/>
                  </a:cubicBezTo>
                  <a:cubicBezTo>
                    <a:pt x="2" y="26"/>
                    <a:pt x="1" y="25"/>
                    <a:pt x="0" y="23"/>
                  </a:cubicBezTo>
                  <a:cubicBezTo>
                    <a:pt x="11" y="15"/>
                    <a:pt x="22" y="8"/>
                    <a:pt x="33" y="0"/>
                  </a:cubicBezTo>
                  <a:cubicBezTo>
                    <a:pt x="34" y="2"/>
                    <a:pt x="36" y="4"/>
                    <a:pt x="37" y="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4" name="Freeform 266"/>
            <p:cNvSpPr>
              <a:spLocks/>
            </p:cNvSpPr>
            <p:nvPr/>
          </p:nvSpPr>
          <p:spPr bwMode="auto">
            <a:xfrm>
              <a:off x="8378180" y="1349642"/>
              <a:ext cx="215965" cy="208287"/>
            </a:xfrm>
            <a:custGeom>
              <a:avLst/>
              <a:gdLst>
                <a:gd name="T0" fmla="*/ 17 w 95"/>
                <a:gd name="T1" fmla="*/ 83 h 92"/>
                <a:gd name="T2" fmla="*/ 13 w 95"/>
                <a:gd name="T3" fmla="*/ 75 h 92"/>
                <a:gd name="T4" fmla="*/ 19 w 95"/>
                <a:gd name="T5" fmla="*/ 16 h 92"/>
                <a:gd name="T6" fmla="*/ 79 w 95"/>
                <a:gd name="T7" fmla="*/ 13 h 92"/>
                <a:gd name="T8" fmla="*/ 81 w 95"/>
                <a:gd name="T9" fmla="*/ 15 h 92"/>
                <a:gd name="T10" fmla="*/ 83 w 95"/>
                <a:gd name="T11" fmla="*/ 72 h 92"/>
                <a:gd name="T12" fmla="*/ 26 w 95"/>
                <a:gd name="T13" fmla="*/ 85 h 92"/>
                <a:gd name="T14" fmla="*/ 17 w 95"/>
                <a:gd name="T15" fmla="*/ 8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" h="92">
                  <a:moveTo>
                    <a:pt x="17" y="83"/>
                  </a:moveTo>
                  <a:cubicBezTo>
                    <a:pt x="16" y="80"/>
                    <a:pt x="14" y="78"/>
                    <a:pt x="13" y="75"/>
                  </a:cubicBezTo>
                  <a:cubicBezTo>
                    <a:pt x="0" y="50"/>
                    <a:pt x="2" y="33"/>
                    <a:pt x="19" y="16"/>
                  </a:cubicBezTo>
                  <a:cubicBezTo>
                    <a:pt x="36" y="1"/>
                    <a:pt x="55" y="0"/>
                    <a:pt x="79" y="13"/>
                  </a:cubicBezTo>
                  <a:cubicBezTo>
                    <a:pt x="80" y="14"/>
                    <a:pt x="80" y="14"/>
                    <a:pt x="81" y="15"/>
                  </a:cubicBezTo>
                  <a:cubicBezTo>
                    <a:pt x="94" y="38"/>
                    <a:pt x="95" y="56"/>
                    <a:pt x="83" y="72"/>
                  </a:cubicBezTo>
                  <a:cubicBezTo>
                    <a:pt x="70" y="88"/>
                    <a:pt x="52" y="92"/>
                    <a:pt x="26" y="85"/>
                  </a:cubicBezTo>
                  <a:cubicBezTo>
                    <a:pt x="23" y="84"/>
                    <a:pt x="20" y="83"/>
                    <a:pt x="17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5" name="Freeform 267"/>
            <p:cNvSpPr>
              <a:spLocks/>
            </p:cNvSpPr>
            <p:nvPr/>
          </p:nvSpPr>
          <p:spPr bwMode="auto">
            <a:xfrm>
              <a:off x="8416574" y="1383238"/>
              <a:ext cx="191010" cy="182371"/>
            </a:xfrm>
            <a:custGeom>
              <a:avLst/>
              <a:gdLst>
                <a:gd name="T0" fmla="*/ 0 w 84"/>
                <a:gd name="T1" fmla="*/ 68 h 80"/>
                <a:gd name="T2" fmla="*/ 9 w 84"/>
                <a:gd name="T3" fmla="*/ 70 h 80"/>
                <a:gd name="T4" fmla="*/ 66 w 84"/>
                <a:gd name="T5" fmla="*/ 57 h 80"/>
                <a:gd name="T6" fmla="*/ 64 w 84"/>
                <a:gd name="T7" fmla="*/ 0 h 80"/>
                <a:gd name="T8" fmla="*/ 81 w 84"/>
                <a:gd name="T9" fmla="*/ 41 h 80"/>
                <a:gd name="T10" fmla="*/ 41 w 84"/>
                <a:gd name="T11" fmla="*/ 80 h 80"/>
                <a:gd name="T12" fmla="*/ 0 w 84"/>
                <a:gd name="T13" fmla="*/ 6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80">
                  <a:moveTo>
                    <a:pt x="0" y="68"/>
                  </a:moveTo>
                  <a:cubicBezTo>
                    <a:pt x="3" y="68"/>
                    <a:pt x="6" y="69"/>
                    <a:pt x="9" y="70"/>
                  </a:cubicBezTo>
                  <a:cubicBezTo>
                    <a:pt x="35" y="77"/>
                    <a:pt x="53" y="73"/>
                    <a:pt x="66" y="57"/>
                  </a:cubicBezTo>
                  <a:cubicBezTo>
                    <a:pt x="78" y="41"/>
                    <a:pt x="77" y="23"/>
                    <a:pt x="64" y="0"/>
                  </a:cubicBezTo>
                  <a:cubicBezTo>
                    <a:pt x="83" y="8"/>
                    <a:pt x="84" y="25"/>
                    <a:pt x="81" y="41"/>
                  </a:cubicBezTo>
                  <a:cubicBezTo>
                    <a:pt x="78" y="62"/>
                    <a:pt x="61" y="80"/>
                    <a:pt x="41" y="80"/>
                  </a:cubicBezTo>
                  <a:cubicBezTo>
                    <a:pt x="28" y="80"/>
                    <a:pt x="14" y="72"/>
                    <a:pt x="0" y="6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6" name="Freeform 268"/>
            <p:cNvSpPr>
              <a:spLocks/>
            </p:cNvSpPr>
            <p:nvPr/>
          </p:nvSpPr>
          <p:spPr bwMode="auto">
            <a:xfrm>
              <a:off x="8368583" y="1336204"/>
              <a:ext cx="189090" cy="183331"/>
            </a:xfrm>
            <a:custGeom>
              <a:avLst/>
              <a:gdLst>
                <a:gd name="T0" fmla="*/ 83 w 83"/>
                <a:gd name="T1" fmla="*/ 19 h 81"/>
                <a:gd name="T2" fmla="*/ 23 w 83"/>
                <a:gd name="T3" fmla="*/ 22 h 81"/>
                <a:gd name="T4" fmla="*/ 17 w 83"/>
                <a:gd name="T5" fmla="*/ 81 h 81"/>
                <a:gd name="T6" fmla="*/ 2 w 83"/>
                <a:gd name="T7" fmla="*/ 45 h 81"/>
                <a:gd name="T8" fmla="*/ 39 w 83"/>
                <a:gd name="T9" fmla="*/ 4 h 81"/>
                <a:gd name="T10" fmla="*/ 83 w 83"/>
                <a:gd name="T11" fmla="*/ 1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83" y="19"/>
                  </a:moveTo>
                  <a:cubicBezTo>
                    <a:pt x="59" y="6"/>
                    <a:pt x="40" y="7"/>
                    <a:pt x="23" y="22"/>
                  </a:cubicBezTo>
                  <a:cubicBezTo>
                    <a:pt x="6" y="39"/>
                    <a:pt x="4" y="56"/>
                    <a:pt x="17" y="81"/>
                  </a:cubicBezTo>
                  <a:cubicBezTo>
                    <a:pt x="0" y="74"/>
                    <a:pt x="1" y="59"/>
                    <a:pt x="2" y="45"/>
                  </a:cubicBezTo>
                  <a:cubicBezTo>
                    <a:pt x="3" y="25"/>
                    <a:pt x="18" y="8"/>
                    <a:pt x="39" y="4"/>
                  </a:cubicBezTo>
                  <a:cubicBezTo>
                    <a:pt x="57" y="0"/>
                    <a:pt x="73" y="1"/>
                    <a:pt x="83" y="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7" name="Freeform 269"/>
            <p:cNvSpPr>
              <a:spLocks/>
            </p:cNvSpPr>
            <p:nvPr/>
          </p:nvSpPr>
          <p:spPr bwMode="auto">
            <a:xfrm>
              <a:off x="8682451" y="491541"/>
              <a:ext cx="256279" cy="249560"/>
            </a:xfrm>
            <a:custGeom>
              <a:avLst/>
              <a:gdLst>
                <a:gd name="T0" fmla="*/ 80 w 113"/>
                <a:gd name="T1" fmla="*/ 16 h 110"/>
                <a:gd name="T2" fmla="*/ 100 w 113"/>
                <a:gd name="T3" fmla="*/ 78 h 110"/>
                <a:gd name="T4" fmla="*/ 31 w 113"/>
                <a:gd name="T5" fmla="*/ 95 h 110"/>
                <a:gd name="T6" fmla="*/ 15 w 113"/>
                <a:gd name="T7" fmla="*/ 27 h 110"/>
                <a:gd name="T8" fmla="*/ 81 w 113"/>
                <a:gd name="T9" fmla="*/ 17 h 110"/>
                <a:gd name="T10" fmla="*/ 53 w 113"/>
                <a:gd name="T11" fmla="*/ 14 h 110"/>
                <a:gd name="T12" fmla="*/ 14 w 113"/>
                <a:gd name="T13" fmla="*/ 52 h 110"/>
                <a:gd name="T14" fmla="*/ 37 w 113"/>
                <a:gd name="T15" fmla="*/ 92 h 110"/>
                <a:gd name="T16" fmla="*/ 89 w 113"/>
                <a:gd name="T17" fmla="*/ 80 h 110"/>
                <a:gd name="T18" fmla="*/ 80 w 113"/>
                <a:gd name="T19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10">
                  <a:moveTo>
                    <a:pt x="80" y="16"/>
                  </a:moveTo>
                  <a:cubicBezTo>
                    <a:pt x="104" y="28"/>
                    <a:pt x="113" y="54"/>
                    <a:pt x="100" y="78"/>
                  </a:cubicBezTo>
                  <a:cubicBezTo>
                    <a:pt x="86" y="103"/>
                    <a:pt x="54" y="110"/>
                    <a:pt x="31" y="95"/>
                  </a:cubicBezTo>
                  <a:cubicBezTo>
                    <a:pt x="6" y="79"/>
                    <a:pt x="0" y="49"/>
                    <a:pt x="15" y="27"/>
                  </a:cubicBezTo>
                  <a:cubicBezTo>
                    <a:pt x="31" y="4"/>
                    <a:pt x="60" y="0"/>
                    <a:pt x="81" y="17"/>
                  </a:cubicBezTo>
                  <a:cubicBezTo>
                    <a:pt x="71" y="16"/>
                    <a:pt x="62" y="14"/>
                    <a:pt x="53" y="14"/>
                  </a:cubicBezTo>
                  <a:cubicBezTo>
                    <a:pt x="34" y="15"/>
                    <a:pt x="16" y="33"/>
                    <a:pt x="14" y="52"/>
                  </a:cubicBezTo>
                  <a:cubicBezTo>
                    <a:pt x="12" y="70"/>
                    <a:pt x="20" y="84"/>
                    <a:pt x="37" y="92"/>
                  </a:cubicBezTo>
                  <a:cubicBezTo>
                    <a:pt x="55" y="101"/>
                    <a:pt x="77" y="96"/>
                    <a:pt x="89" y="80"/>
                  </a:cubicBezTo>
                  <a:cubicBezTo>
                    <a:pt x="104" y="62"/>
                    <a:pt x="101" y="39"/>
                    <a:pt x="80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8" name="Freeform 276"/>
            <p:cNvSpPr>
              <a:spLocks/>
            </p:cNvSpPr>
            <p:nvPr/>
          </p:nvSpPr>
          <p:spPr bwMode="auto">
            <a:xfrm>
              <a:off x="10184609" y="3044730"/>
              <a:ext cx="203488" cy="202528"/>
            </a:xfrm>
            <a:custGeom>
              <a:avLst/>
              <a:gdLst>
                <a:gd name="T0" fmla="*/ 89 w 90"/>
                <a:gd name="T1" fmla="*/ 45 h 89"/>
                <a:gd name="T2" fmla="*/ 42 w 90"/>
                <a:gd name="T3" fmla="*/ 88 h 89"/>
                <a:gd name="T4" fmla="*/ 0 w 90"/>
                <a:gd name="T5" fmla="*/ 46 h 89"/>
                <a:gd name="T6" fmla="*/ 46 w 90"/>
                <a:gd name="T7" fmla="*/ 1 h 89"/>
                <a:gd name="T8" fmla="*/ 89 w 90"/>
                <a:gd name="T9" fmla="*/ 4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89" y="45"/>
                  </a:moveTo>
                  <a:cubicBezTo>
                    <a:pt x="90" y="71"/>
                    <a:pt x="70" y="89"/>
                    <a:pt x="42" y="88"/>
                  </a:cubicBezTo>
                  <a:cubicBezTo>
                    <a:pt x="19" y="88"/>
                    <a:pt x="0" y="69"/>
                    <a:pt x="0" y="46"/>
                  </a:cubicBezTo>
                  <a:cubicBezTo>
                    <a:pt x="0" y="22"/>
                    <a:pt x="21" y="1"/>
                    <a:pt x="46" y="1"/>
                  </a:cubicBezTo>
                  <a:cubicBezTo>
                    <a:pt x="71" y="0"/>
                    <a:pt x="89" y="19"/>
                    <a:pt x="89" y="4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9" name="Freeform 277"/>
            <p:cNvSpPr>
              <a:spLocks/>
            </p:cNvSpPr>
            <p:nvPr/>
          </p:nvSpPr>
          <p:spPr bwMode="auto">
            <a:xfrm>
              <a:off x="8709327" y="523216"/>
              <a:ext cx="209247" cy="197728"/>
            </a:xfrm>
            <a:custGeom>
              <a:avLst/>
              <a:gdLst>
                <a:gd name="T0" fmla="*/ 68 w 92"/>
                <a:gd name="T1" fmla="*/ 2 h 87"/>
                <a:gd name="T2" fmla="*/ 77 w 92"/>
                <a:gd name="T3" fmla="*/ 66 h 87"/>
                <a:gd name="T4" fmla="*/ 25 w 92"/>
                <a:gd name="T5" fmla="*/ 78 h 87"/>
                <a:gd name="T6" fmla="*/ 2 w 92"/>
                <a:gd name="T7" fmla="*/ 38 h 87"/>
                <a:gd name="T8" fmla="*/ 41 w 92"/>
                <a:gd name="T9" fmla="*/ 0 h 87"/>
                <a:gd name="T10" fmla="*/ 69 w 92"/>
                <a:gd name="T11" fmla="*/ 3 h 87"/>
                <a:gd name="T12" fmla="*/ 68 w 92"/>
                <a:gd name="T13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87">
                  <a:moveTo>
                    <a:pt x="68" y="2"/>
                  </a:moveTo>
                  <a:cubicBezTo>
                    <a:pt x="89" y="25"/>
                    <a:pt x="92" y="48"/>
                    <a:pt x="77" y="66"/>
                  </a:cubicBezTo>
                  <a:cubicBezTo>
                    <a:pt x="65" y="82"/>
                    <a:pt x="43" y="87"/>
                    <a:pt x="25" y="78"/>
                  </a:cubicBezTo>
                  <a:cubicBezTo>
                    <a:pt x="8" y="70"/>
                    <a:pt x="0" y="56"/>
                    <a:pt x="2" y="38"/>
                  </a:cubicBezTo>
                  <a:cubicBezTo>
                    <a:pt x="4" y="19"/>
                    <a:pt x="22" y="1"/>
                    <a:pt x="41" y="0"/>
                  </a:cubicBezTo>
                  <a:cubicBezTo>
                    <a:pt x="50" y="0"/>
                    <a:pt x="59" y="2"/>
                    <a:pt x="69" y="3"/>
                  </a:cubicBezTo>
                  <a:cubicBezTo>
                    <a:pt x="69" y="3"/>
                    <a:pt x="68" y="2"/>
                    <a:pt x="68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70" name="组合 869"/>
          <p:cNvGrpSpPr/>
          <p:nvPr/>
        </p:nvGrpSpPr>
        <p:grpSpPr>
          <a:xfrm>
            <a:off x="1" y="4447580"/>
            <a:ext cx="2834071" cy="2416708"/>
            <a:chOff x="1450976" y="3099441"/>
            <a:chExt cx="4353858" cy="3712683"/>
          </a:xfrm>
        </p:grpSpPr>
        <p:sp>
          <p:nvSpPr>
            <p:cNvPr id="871" name="Freeform 8"/>
            <p:cNvSpPr>
              <a:spLocks/>
            </p:cNvSpPr>
            <p:nvPr/>
          </p:nvSpPr>
          <p:spPr bwMode="auto">
            <a:xfrm>
              <a:off x="1450976" y="4381795"/>
              <a:ext cx="628699" cy="987682"/>
            </a:xfrm>
            <a:custGeom>
              <a:avLst/>
              <a:gdLst>
                <a:gd name="T0" fmla="*/ 259 w 277"/>
                <a:gd name="T1" fmla="*/ 80 h 435"/>
                <a:gd name="T2" fmla="*/ 269 w 277"/>
                <a:gd name="T3" fmla="*/ 146 h 435"/>
                <a:gd name="T4" fmla="*/ 243 w 277"/>
                <a:gd name="T5" fmla="*/ 176 h 435"/>
                <a:gd name="T6" fmla="*/ 225 w 277"/>
                <a:gd name="T7" fmla="*/ 201 h 435"/>
                <a:gd name="T8" fmla="*/ 106 w 277"/>
                <a:gd name="T9" fmla="*/ 354 h 435"/>
                <a:gd name="T10" fmla="*/ 64 w 277"/>
                <a:gd name="T11" fmla="*/ 379 h 435"/>
                <a:gd name="T12" fmla="*/ 0 w 277"/>
                <a:gd name="T13" fmla="*/ 435 h 435"/>
                <a:gd name="T14" fmla="*/ 0 w 277"/>
                <a:gd name="T15" fmla="*/ 387 h 435"/>
                <a:gd name="T16" fmla="*/ 61 w 277"/>
                <a:gd name="T17" fmla="*/ 365 h 435"/>
                <a:gd name="T18" fmla="*/ 59 w 277"/>
                <a:gd name="T19" fmla="*/ 359 h 435"/>
                <a:gd name="T20" fmla="*/ 0 w 277"/>
                <a:gd name="T21" fmla="*/ 379 h 435"/>
                <a:gd name="T22" fmla="*/ 0 w 277"/>
                <a:gd name="T23" fmla="*/ 367 h 435"/>
                <a:gd name="T24" fmla="*/ 60 w 277"/>
                <a:gd name="T25" fmla="*/ 352 h 435"/>
                <a:gd name="T26" fmla="*/ 201 w 277"/>
                <a:gd name="T27" fmla="*/ 216 h 435"/>
                <a:gd name="T28" fmla="*/ 206 w 277"/>
                <a:gd name="T29" fmla="*/ 177 h 435"/>
                <a:gd name="T30" fmla="*/ 164 w 277"/>
                <a:gd name="T31" fmla="*/ 151 h 435"/>
                <a:gd name="T32" fmla="*/ 141 w 277"/>
                <a:gd name="T33" fmla="*/ 152 h 435"/>
                <a:gd name="T34" fmla="*/ 118 w 277"/>
                <a:gd name="T35" fmla="*/ 168 h 435"/>
                <a:gd name="T36" fmla="*/ 61 w 277"/>
                <a:gd name="T37" fmla="*/ 171 h 435"/>
                <a:gd name="T38" fmla="*/ 35 w 277"/>
                <a:gd name="T39" fmla="*/ 102 h 435"/>
                <a:gd name="T40" fmla="*/ 89 w 277"/>
                <a:gd name="T41" fmla="*/ 25 h 435"/>
                <a:gd name="T42" fmla="*/ 123 w 277"/>
                <a:gd name="T43" fmla="*/ 0 h 435"/>
                <a:gd name="T44" fmla="*/ 122 w 277"/>
                <a:gd name="T45" fmla="*/ 15 h 435"/>
                <a:gd name="T46" fmla="*/ 137 w 277"/>
                <a:gd name="T47" fmla="*/ 7 h 435"/>
                <a:gd name="T48" fmla="*/ 152 w 277"/>
                <a:gd name="T49" fmla="*/ 65 h 435"/>
                <a:gd name="T50" fmla="*/ 193 w 277"/>
                <a:gd name="T51" fmla="*/ 12 h 435"/>
                <a:gd name="T52" fmla="*/ 258 w 277"/>
                <a:gd name="T53" fmla="*/ 79 h 435"/>
                <a:gd name="T54" fmla="*/ 259 w 277"/>
                <a:gd name="T55" fmla="*/ 8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7" h="435">
                  <a:moveTo>
                    <a:pt x="259" y="80"/>
                  </a:moveTo>
                  <a:cubicBezTo>
                    <a:pt x="272" y="100"/>
                    <a:pt x="277" y="123"/>
                    <a:pt x="269" y="146"/>
                  </a:cubicBezTo>
                  <a:cubicBezTo>
                    <a:pt x="266" y="158"/>
                    <a:pt x="254" y="171"/>
                    <a:pt x="243" y="176"/>
                  </a:cubicBezTo>
                  <a:cubicBezTo>
                    <a:pt x="229" y="181"/>
                    <a:pt x="228" y="188"/>
                    <a:pt x="225" y="201"/>
                  </a:cubicBezTo>
                  <a:cubicBezTo>
                    <a:pt x="214" y="274"/>
                    <a:pt x="175" y="325"/>
                    <a:pt x="106" y="354"/>
                  </a:cubicBezTo>
                  <a:cubicBezTo>
                    <a:pt x="91" y="360"/>
                    <a:pt x="77" y="368"/>
                    <a:pt x="64" y="379"/>
                  </a:cubicBezTo>
                  <a:cubicBezTo>
                    <a:pt x="42" y="396"/>
                    <a:pt x="21" y="416"/>
                    <a:pt x="0" y="435"/>
                  </a:cubicBezTo>
                  <a:cubicBezTo>
                    <a:pt x="0" y="419"/>
                    <a:pt x="0" y="403"/>
                    <a:pt x="0" y="387"/>
                  </a:cubicBezTo>
                  <a:cubicBezTo>
                    <a:pt x="20" y="380"/>
                    <a:pt x="41" y="373"/>
                    <a:pt x="61" y="365"/>
                  </a:cubicBezTo>
                  <a:cubicBezTo>
                    <a:pt x="60" y="363"/>
                    <a:pt x="59" y="361"/>
                    <a:pt x="59" y="359"/>
                  </a:cubicBezTo>
                  <a:cubicBezTo>
                    <a:pt x="39" y="365"/>
                    <a:pt x="20" y="372"/>
                    <a:pt x="0" y="379"/>
                  </a:cubicBezTo>
                  <a:cubicBezTo>
                    <a:pt x="0" y="375"/>
                    <a:pt x="0" y="371"/>
                    <a:pt x="0" y="367"/>
                  </a:cubicBezTo>
                  <a:cubicBezTo>
                    <a:pt x="20" y="362"/>
                    <a:pt x="40" y="358"/>
                    <a:pt x="60" y="352"/>
                  </a:cubicBezTo>
                  <a:cubicBezTo>
                    <a:pt x="130" y="331"/>
                    <a:pt x="177" y="285"/>
                    <a:pt x="201" y="216"/>
                  </a:cubicBezTo>
                  <a:cubicBezTo>
                    <a:pt x="205" y="202"/>
                    <a:pt x="205" y="186"/>
                    <a:pt x="206" y="177"/>
                  </a:cubicBezTo>
                  <a:cubicBezTo>
                    <a:pt x="189" y="167"/>
                    <a:pt x="176" y="160"/>
                    <a:pt x="164" y="151"/>
                  </a:cubicBezTo>
                  <a:cubicBezTo>
                    <a:pt x="155" y="145"/>
                    <a:pt x="149" y="145"/>
                    <a:pt x="141" y="152"/>
                  </a:cubicBezTo>
                  <a:cubicBezTo>
                    <a:pt x="134" y="158"/>
                    <a:pt x="126" y="164"/>
                    <a:pt x="118" y="168"/>
                  </a:cubicBezTo>
                  <a:cubicBezTo>
                    <a:pt x="100" y="178"/>
                    <a:pt x="80" y="184"/>
                    <a:pt x="61" y="171"/>
                  </a:cubicBezTo>
                  <a:cubicBezTo>
                    <a:pt x="37" y="155"/>
                    <a:pt x="27" y="132"/>
                    <a:pt x="35" y="102"/>
                  </a:cubicBezTo>
                  <a:cubicBezTo>
                    <a:pt x="44" y="70"/>
                    <a:pt x="63" y="45"/>
                    <a:pt x="89" y="25"/>
                  </a:cubicBezTo>
                  <a:cubicBezTo>
                    <a:pt x="100" y="17"/>
                    <a:pt x="111" y="9"/>
                    <a:pt x="123" y="0"/>
                  </a:cubicBezTo>
                  <a:cubicBezTo>
                    <a:pt x="123" y="6"/>
                    <a:pt x="122" y="10"/>
                    <a:pt x="122" y="15"/>
                  </a:cubicBezTo>
                  <a:cubicBezTo>
                    <a:pt x="126" y="12"/>
                    <a:pt x="131" y="10"/>
                    <a:pt x="137" y="7"/>
                  </a:cubicBezTo>
                  <a:cubicBezTo>
                    <a:pt x="130" y="30"/>
                    <a:pt x="132" y="48"/>
                    <a:pt x="152" y="65"/>
                  </a:cubicBezTo>
                  <a:cubicBezTo>
                    <a:pt x="167" y="49"/>
                    <a:pt x="194" y="44"/>
                    <a:pt x="193" y="12"/>
                  </a:cubicBezTo>
                  <a:cubicBezTo>
                    <a:pt x="225" y="26"/>
                    <a:pt x="236" y="57"/>
                    <a:pt x="258" y="79"/>
                  </a:cubicBezTo>
                  <a:cubicBezTo>
                    <a:pt x="258" y="79"/>
                    <a:pt x="259" y="79"/>
                    <a:pt x="259" y="8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" name="Freeform 10"/>
            <p:cNvSpPr>
              <a:spLocks/>
            </p:cNvSpPr>
            <p:nvPr/>
          </p:nvSpPr>
          <p:spPr bwMode="auto">
            <a:xfrm>
              <a:off x="5031199" y="6038488"/>
              <a:ext cx="773635" cy="773635"/>
            </a:xfrm>
            <a:custGeom>
              <a:avLst/>
              <a:gdLst>
                <a:gd name="T0" fmla="*/ 118 w 341"/>
                <a:gd name="T1" fmla="*/ 341 h 341"/>
                <a:gd name="T2" fmla="*/ 135 w 341"/>
                <a:gd name="T3" fmla="*/ 332 h 341"/>
                <a:gd name="T4" fmla="*/ 171 w 341"/>
                <a:gd name="T5" fmla="*/ 322 h 341"/>
                <a:gd name="T6" fmla="*/ 251 w 341"/>
                <a:gd name="T7" fmla="*/ 235 h 341"/>
                <a:gd name="T8" fmla="*/ 265 w 341"/>
                <a:gd name="T9" fmla="*/ 251 h 341"/>
                <a:gd name="T10" fmla="*/ 253 w 341"/>
                <a:gd name="T11" fmla="*/ 50 h 341"/>
                <a:gd name="T12" fmla="*/ 126 w 341"/>
                <a:gd name="T13" fmla="*/ 35 h 341"/>
                <a:gd name="T14" fmla="*/ 66 w 341"/>
                <a:gd name="T15" fmla="*/ 62 h 341"/>
                <a:gd name="T16" fmla="*/ 36 w 341"/>
                <a:gd name="T17" fmla="*/ 172 h 341"/>
                <a:gd name="T18" fmla="*/ 109 w 341"/>
                <a:gd name="T19" fmla="*/ 233 h 341"/>
                <a:gd name="T20" fmla="*/ 186 w 341"/>
                <a:gd name="T21" fmla="*/ 164 h 341"/>
                <a:gd name="T22" fmla="*/ 134 w 341"/>
                <a:gd name="T23" fmla="*/ 125 h 341"/>
                <a:gd name="T24" fmla="*/ 102 w 341"/>
                <a:gd name="T25" fmla="*/ 109 h 341"/>
                <a:gd name="T26" fmla="*/ 158 w 341"/>
                <a:gd name="T27" fmla="*/ 106 h 341"/>
                <a:gd name="T28" fmla="*/ 205 w 341"/>
                <a:gd name="T29" fmla="*/ 196 h 341"/>
                <a:gd name="T30" fmla="*/ 115 w 341"/>
                <a:gd name="T31" fmla="*/ 255 h 341"/>
                <a:gd name="T32" fmla="*/ 7 w 341"/>
                <a:gd name="T33" fmla="*/ 141 h 341"/>
                <a:gd name="T34" fmla="*/ 76 w 341"/>
                <a:gd name="T35" fmla="*/ 27 h 341"/>
                <a:gd name="T36" fmla="*/ 220 w 341"/>
                <a:gd name="T37" fmla="*/ 17 h 341"/>
                <a:gd name="T38" fmla="*/ 313 w 341"/>
                <a:gd name="T39" fmla="*/ 213 h 341"/>
                <a:gd name="T40" fmla="*/ 287 w 341"/>
                <a:gd name="T41" fmla="*/ 275 h 341"/>
                <a:gd name="T42" fmla="*/ 305 w 341"/>
                <a:gd name="T43" fmla="*/ 337 h 341"/>
                <a:gd name="T44" fmla="*/ 306 w 341"/>
                <a:gd name="T45" fmla="*/ 341 h 341"/>
                <a:gd name="T46" fmla="*/ 118 w 341"/>
                <a:gd name="T4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1" h="341">
                  <a:moveTo>
                    <a:pt x="118" y="341"/>
                  </a:moveTo>
                  <a:cubicBezTo>
                    <a:pt x="123" y="338"/>
                    <a:pt x="129" y="334"/>
                    <a:pt x="135" y="332"/>
                  </a:cubicBezTo>
                  <a:cubicBezTo>
                    <a:pt x="146" y="328"/>
                    <a:pt x="159" y="325"/>
                    <a:pt x="171" y="322"/>
                  </a:cubicBezTo>
                  <a:cubicBezTo>
                    <a:pt x="213" y="309"/>
                    <a:pt x="246" y="288"/>
                    <a:pt x="251" y="235"/>
                  </a:cubicBezTo>
                  <a:cubicBezTo>
                    <a:pt x="257" y="242"/>
                    <a:pt x="261" y="246"/>
                    <a:pt x="265" y="251"/>
                  </a:cubicBezTo>
                  <a:cubicBezTo>
                    <a:pt x="315" y="203"/>
                    <a:pt x="310" y="88"/>
                    <a:pt x="253" y="50"/>
                  </a:cubicBezTo>
                  <a:cubicBezTo>
                    <a:pt x="215" y="25"/>
                    <a:pt x="170" y="25"/>
                    <a:pt x="126" y="35"/>
                  </a:cubicBezTo>
                  <a:cubicBezTo>
                    <a:pt x="105" y="40"/>
                    <a:pt x="84" y="50"/>
                    <a:pt x="66" y="62"/>
                  </a:cubicBezTo>
                  <a:cubicBezTo>
                    <a:pt x="30" y="86"/>
                    <a:pt x="20" y="120"/>
                    <a:pt x="36" y="172"/>
                  </a:cubicBezTo>
                  <a:cubicBezTo>
                    <a:pt x="46" y="206"/>
                    <a:pt x="74" y="226"/>
                    <a:pt x="109" y="233"/>
                  </a:cubicBezTo>
                  <a:cubicBezTo>
                    <a:pt x="148" y="241"/>
                    <a:pt x="188" y="205"/>
                    <a:pt x="186" y="164"/>
                  </a:cubicBezTo>
                  <a:cubicBezTo>
                    <a:pt x="185" y="134"/>
                    <a:pt x="169" y="121"/>
                    <a:pt x="134" y="125"/>
                  </a:cubicBezTo>
                  <a:cubicBezTo>
                    <a:pt x="120" y="126"/>
                    <a:pt x="109" y="126"/>
                    <a:pt x="102" y="109"/>
                  </a:cubicBezTo>
                  <a:cubicBezTo>
                    <a:pt x="120" y="99"/>
                    <a:pt x="140" y="99"/>
                    <a:pt x="158" y="106"/>
                  </a:cubicBezTo>
                  <a:cubicBezTo>
                    <a:pt x="191" y="118"/>
                    <a:pt x="216" y="152"/>
                    <a:pt x="205" y="196"/>
                  </a:cubicBezTo>
                  <a:cubicBezTo>
                    <a:pt x="196" y="234"/>
                    <a:pt x="154" y="261"/>
                    <a:pt x="115" y="255"/>
                  </a:cubicBezTo>
                  <a:cubicBezTo>
                    <a:pt x="69" y="248"/>
                    <a:pt x="14" y="190"/>
                    <a:pt x="7" y="141"/>
                  </a:cubicBezTo>
                  <a:cubicBezTo>
                    <a:pt x="0" y="92"/>
                    <a:pt x="24" y="51"/>
                    <a:pt x="76" y="27"/>
                  </a:cubicBezTo>
                  <a:cubicBezTo>
                    <a:pt x="123" y="5"/>
                    <a:pt x="172" y="0"/>
                    <a:pt x="220" y="17"/>
                  </a:cubicBezTo>
                  <a:cubicBezTo>
                    <a:pt x="299" y="45"/>
                    <a:pt x="341" y="124"/>
                    <a:pt x="313" y="213"/>
                  </a:cubicBezTo>
                  <a:cubicBezTo>
                    <a:pt x="307" y="235"/>
                    <a:pt x="289" y="254"/>
                    <a:pt x="287" y="275"/>
                  </a:cubicBezTo>
                  <a:cubicBezTo>
                    <a:pt x="285" y="295"/>
                    <a:pt x="298" y="316"/>
                    <a:pt x="305" y="337"/>
                  </a:cubicBezTo>
                  <a:cubicBezTo>
                    <a:pt x="305" y="338"/>
                    <a:pt x="306" y="340"/>
                    <a:pt x="306" y="341"/>
                  </a:cubicBezTo>
                  <a:cubicBezTo>
                    <a:pt x="243" y="341"/>
                    <a:pt x="181" y="341"/>
                    <a:pt x="118" y="34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3" name="Freeform 11"/>
            <p:cNvSpPr>
              <a:spLocks/>
            </p:cNvSpPr>
            <p:nvPr/>
          </p:nvSpPr>
          <p:spPr bwMode="auto">
            <a:xfrm>
              <a:off x="3958092" y="5797567"/>
              <a:ext cx="676691" cy="1014557"/>
            </a:xfrm>
            <a:custGeom>
              <a:avLst/>
              <a:gdLst>
                <a:gd name="T0" fmla="*/ 99 w 298"/>
                <a:gd name="T1" fmla="*/ 447 h 447"/>
                <a:gd name="T2" fmla="*/ 69 w 298"/>
                <a:gd name="T3" fmla="*/ 351 h 447"/>
                <a:gd name="T4" fmla="*/ 44 w 298"/>
                <a:gd name="T5" fmla="*/ 44 h 447"/>
                <a:gd name="T6" fmla="*/ 56 w 298"/>
                <a:gd name="T7" fmla="*/ 30 h 447"/>
                <a:gd name="T8" fmla="*/ 68 w 298"/>
                <a:gd name="T9" fmla="*/ 61 h 447"/>
                <a:gd name="T10" fmla="*/ 143 w 298"/>
                <a:gd name="T11" fmla="*/ 168 h 447"/>
                <a:gd name="T12" fmla="*/ 239 w 298"/>
                <a:gd name="T13" fmla="*/ 155 h 447"/>
                <a:gd name="T14" fmla="*/ 228 w 298"/>
                <a:gd name="T15" fmla="*/ 33 h 447"/>
                <a:gd name="T16" fmla="*/ 130 w 298"/>
                <a:gd name="T17" fmla="*/ 94 h 447"/>
                <a:gd name="T18" fmla="*/ 167 w 298"/>
                <a:gd name="T19" fmla="*/ 126 h 447"/>
                <a:gd name="T20" fmla="*/ 208 w 298"/>
                <a:gd name="T21" fmla="*/ 111 h 447"/>
                <a:gd name="T22" fmla="*/ 191 w 298"/>
                <a:gd name="T23" fmla="*/ 82 h 447"/>
                <a:gd name="T24" fmla="*/ 167 w 298"/>
                <a:gd name="T25" fmla="*/ 70 h 447"/>
                <a:gd name="T26" fmla="*/ 168 w 298"/>
                <a:gd name="T27" fmla="*/ 64 h 447"/>
                <a:gd name="T28" fmla="*/ 185 w 298"/>
                <a:gd name="T29" fmla="*/ 60 h 447"/>
                <a:gd name="T30" fmla="*/ 233 w 298"/>
                <a:gd name="T31" fmla="*/ 110 h 447"/>
                <a:gd name="T32" fmla="*/ 180 w 298"/>
                <a:gd name="T33" fmla="*/ 149 h 447"/>
                <a:gd name="T34" fmla="*/ 110 w 298"/>
                <a:gd name="T35" fmla="*/ 97 h 447"/>
                <a:gd name="T36" fmla="*/ 136 w 298"/>
                <a:gd name="T37" fmla="*/ 22 h 447"/>
                <a:gd name="T38" fmla="*/ 225 w 298"/>
                <a:gd name="T39" fmla="*/ 14 h 447"/>
                <a:gd name="T40" fmla="*/ 287 w 298"/>
                <a:gd name="T41" fmla="*/ 119 h 447"/>
                <a:gd name="T42" fmla="*/ 264 w 298"/>
                <a:gd name="T43" fmla="*/ 166 h 447"/>
                <a:gd name="T44" fmla="*/ 117 w 298"/>
                <a:gd name="T45" fmla="*/ 174 h 447"/>
                <a:gd name="T46" fmla="*/ 49 w 298"/>
                <a:gd name="T47" fmla="*/ 76 h 447"/>
                <a:gd name="T48" fmla="*/ 43 w 298"/>
                <a:gd name="T49" fmla="*/ 73 h 447"/>
                <a:gd name="T50" fmla="*/ 44 w 298"/>
                <a:gd name="T51" fmla="*/ 235 h 447"/>
                <a:gd name="T52" fmla="*/ 187 w 298"/>
                <a:gd name="T53" fmla="*/ 447 h 447"/>
                <a:gd name="T54" fmla="*/ 159 w 298"/>
                <a:gd name="T55" fmla="*/ 447 h 447"/>
                <a:gd name="T56" fmla="*/ 113 w 298"/>
                <a:gd name="T57" fmla="*/ 409 h 447"/>
                <a:gd name="T58" fmla="*/ 115 w 298"/>
                <a:gd name="T59" fmla="*/ 447 h 447"/>
                <a:gd name="T60" fmla="*/ 99 w 298"/>
                <a:gd name="T61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8" h="447">
                  <a:moveTo>
                    <a:pt x="99" y="447"/>
                  </a:moveTo>
                  <a:cubicBezTo>
                    <a:pt x="97" y="412"/>
                    <a:pt x="88" y="380"/>
                    <a:pt x="69" y="351"/>
                  </a:cubicBezTo>
                  <a:cubicBezTo>
                    <a:pt x="7" y="253"/>
                    <a:pt x="0" y="150"/>
                    <a:pt x="44" y="44"/>
                  </a:cubicBezTo>
                  <a:cubicBezTo>
                    <a:pt x="45" y="39"/>
                    <a:pt x="48" y="36"/>
                    <a:pt x="56" y="30"/>
                  </a:cubicBezTo>
                  <a:cubicBezTo>
                    <a:pt x="60" y="40"/>
                    <a:pt x="67" y="50"/>
                    <a:pt x="68" y="61"/>
                  </a:cubicBezTo>
                  <a:cubicBezTo>
                    <a:pt x="72" y="111"/>
                    <a:pt x="92" y="150"/>
                    <a:pt x="143" y="168"/>
                  </a:cubicBezTo>
                  <a:cubicBezTo>
                    <a:pt x="177" y="181"/>
                    <a:pt x="210" y="175"/>
                    <a:pt x="239" y="155"/>
                  </a:cubicBezTo>
                  <a:cubicBezTo>
                    <a:pt x="280" y="126"/>
                    <a:pt x="274" y="51"/>
                    <a:pt x="228" y="33"/>
                  </a:cubicBezTo>
                  <a:cubicBezTo>
                    <a:pt x="177" y="13"/>
                    <a:pt x="127" y="41"/>
                    <a:pt x="130" y="94"/>
                  </a:cubicBezTo>
                  <a:cubicBezTo>
                    <a:pt x="131" y="120"/>
                    <a:pt x="151" y="120"/>
                    <a:pt x="167" y="126"/>
                  </a:cubicBezTo>
                  <a:cubicBezTo>
                    <a:pt x="183" y="131"/>
                    <a:pt x="199" y="128"/>
                    <a:pt x="208" y="111"/>
                  </a:cubicBezTo>
                  <a:cubicBezTo>
                    <a:pt x="217" y="95"/>
                    <a:pt x="209" y="84"/>
                    <a:pt x="191" y="82"/>
                  </a:cubicBezTo>
                  <a:cubicBezTo>
                    <a:pt x="183" y="80"/>
                    <a:pt x="175" y="74"/>
                    <a:pt x="167" y="70"/>
                  </a:cubicBezTo>
                  <a:cubicBezTo>
                    <a:pt x="167" y="68"/>
                    <a:pt x="167" y="66"/>
                    <a:pt x="168" y="64"/>
                  </a:cubicBezTo>
                  <a:cubicBezTo>
                    <a:pt x="174" y="63"/>
                    <a:pt x="179" y="60"/>
                    <a:pt x="185" y="60"/>
                  </a:cubicBezTo>
                  <a:cubicBezTo>
                    <a:pt x="210" y="61"/>
                    <a:pt x="234" y="86"/>
                    <a:pt x="233" y="110"/>
                  </a:cubicBezTo>
                  <a:cubicBezTo>
                    <a:pt x="231" y="135"/>
                    <a:pt x="208" y="153"/>
                    <a:pt x="180" y="149"/>
                  </a:cubicBezTo>
                  <a:cubicBezTo>
                    <a:pt x="147" y="145"/>
                    <a:pt x="123" y="126"/>
                    <a:pt x="110" y="97"/>
                  </a:cubicBezTo>
                  <a:cubicBezTo>
                    <a:pt x="99" y="73"/>
                    <a:pt x="112" y="41"/>
                    <a:pt x="136" y="22"/>
                  </a:cubicBezTo>
                  <a:cubicBezTo>
                    <a:pt x="163" y="1"/>
                    <a:pt x="194" y="0"/>
                    <a:pt x="225" y="14"/>
                  </a:cubicBezTo>
                  <a:cubicBezTo>
                    <a:pt x="255" y="28"/>
                    <a:pt x="298" y="80"/>
                    <a:pt x="287" y="119"/>
                  </a:cubicBezTo>
                  <a:cubicBezTo>
                    <a:pt x="283" y="136"/>
                    <a:pt x="275" y="154"/>
                    <a:pt x="264" y="166"/>
                  </a:cubicBezTo>
                  <a:cubicBezTo>
                    <a:pt x="229" y="203"/>
                    <a:pt x="153" y="205"/>
                    <a:pt x="117" y="174"/>
                  </a:cubicBezTo>
                  <a:cubicBezTo>
                    <a:pt x="86" y="146"/>
                    <a:pt x="58" y="118"/>
                    <a:pt x="49" y="76"/>
                  </a:cubicBezTo>
                  <a:cubicBezTo>
                    <a:pt x="49" y="74"/>
                    <a:pt x="47" y="73"/>
                    <a:pt x="43" y="73"/>
                  </a:cubicBezTo>
                  <a:cubicBezTo>
                    <a:pt x="43" y="127"/>
                    <a:pt x="37" y="182"/>
                    <a:pt x="44" y="235"/>
                  </a:cubicBezTo>
                  <a:cubicBezTo>
                    <a:pt x="57" y="327"/>
                    <a:pt x="105" y="400"/>
                    <a:pt x="187" y="447"/>
                  </a:cubicBezTo>
                  <a:cubicBezTo>
                    <a:pt x="178" y="447"/>
                    <a:pt x="168" y="447"/>
                    <a:pt x="159" y="447"/>
                  </a:cubicBezTo>
                  <a:cubicBezTo>
                    <a:pt x="144" y="435"/>
                    <a:pt x="129" y="422"/>
                    <a:pt x="113" y="409"/>
                  </a:cubicBezTo>
                  <a:cubicBezTo>
                    <a:pt x="114" y="424"/>
                    <a:pt x="114" y="435"/>
                    <a:pt x="115" y="447"/>
                  </a:cubicBezTo>
                  <a:cubicBezTo>
                    <a:pt x="110" y="447"/>
                    <a:pt x="104" y="447"/>
                    <a:pt x="99" y="4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4" name="Freeform 15"/>
            <p:cNvSpPr>
              <a:spLocks/>
            </p:cNvSpPr>
            <p:nvPr/>
          </p:nvSpPr>
          <p:spPr bwMode="auto">
            <a:xfrm>
              <a:off x="1450976" y="3746377"/>
              <a:ext cx="284115" cy="458806"/>
            </a:xfrm>
            <a:custGeom>
              <a:avLst/>
              <a:gdLst>
                <a:gd name="T0" fmla="*/ 0 w 125"/>
                <a:gd name="T1" fmla="*/ 31 h 202"/>
                <a:gd name="T2" fmla="*/ 45 w 125"/>
                <a:gd name="T3" fmla="*/ 35 h 202"/>
                <a:gd name="T4" fmla="*/ 87 w 125"/>
                <a:gd name="T5" fmla="*/ 3 h 202"/>
                <a:gd name="T6" fmla="*/ 113 w 125"/>
                <a:gd name="T7" fmla="*/ 20 h 202"/>
                <a:gd name="T8" fmla="*/ 125 w 125"/>
                <a:gd name="T9" fmla="*/ 145 h 202"/>
                <a:gd name="T10" fmla="*/ 123 w 125"/>
                <a:gd name="T11" fmla="*/ 149 h 202"/>
                <a:gd name="T12" fmla="*/ 69 w 125"/>
                <a:gd name="T13" fmla="*/ 137 h 202"/>
                <a:gd name="T14" fmla="*/ 98 w 125"/>
                <a:gd name="T15" fmla="*/ 197 h 202"/>
                <a:gd name="T16" fmla="*/ 29 w 125"/>
                <a:gd name="T17" fmla="*/ 195 h 202"/>
                <a:gd name="T18" fmla="*/ 0 w 125"/>
                <a:gd name="T19" fmla="*/ 191 h 202"/>
                <a:gd name="T20" fmla="*/ 0 w 125"/>
                <a:gd name="T21" fmla="*/ 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5" h="202">
                  <a:moveTo>
                    <a:pt x="0" y="31"/>
                  </a:moveTo>
                  <a:cubicBezTo>
                    <a:pt x="14" y="32"/>
                    <a:pt x="29" y="34"/>
                    <a:pt x="45" y="35"/>
                  </a:cubicBezTo>
                  <a:cubicBezTo>
                    <a:pt x="52" y="19"/>
                    <a:pt x="66" y="6"/>
                    <a:pt x="87" y="3"/>
                  </a:cubicBezTo>
                  <a:cubicBezTo>
                    <a:pt x="101" y="0"/>
                    <a:pt x="112" y="7"/>
                    <a:pt x="113" y="20"/>
                  </a:cubicBezTo>
                  <a:cubicBezTo>
                    <a:pt x="118" y="62"/>
                    <a:pt x="121" y="103"/>
                    <a:pt x="125" y="145"/>
                  </a:cubicBezTo>
                  <a:cubicBezTo>
                    <a:pt x="125" y="146"/>
                    <a:pt x="124" y="148"/>
                    <a:pt x="123" y="149"/>
                  </a:cubicBezTo>
                  <a:cubicBezTo>
                    <a:pt x="105" y="145"/>
                    <a:pt x="87" y="141"/>
                    <a:pt x="69" y="137"/>
                  </a:cubicBezTo>
                  <a:cubicBezTo>
                    <a:pt x="55" y="170"/>
                    <a:pt x="89" y="175"/>
                    <a:pt x="98" y="197"/>
                  </a:cubicBezTo>
                  <a:cubicBezTo>
                    <a:pt x="74" y="199"/>
                    <a:pt x="52" y="202"/>
                    <a:pt x="29" y="195"/>
                  </a:cubicBezTo>
                  <a:cubicBezTo>
                    <a:pt x="20" y="192"/>
                    <a:pt x="10" y="192"/>
                    <a:pt x="0" y="191"/>
                  </a:cubicBezTo>
                  <a:cubicBezTo>
                    <a:pt x="0" y="138"/>
                    <a:pt x="0" y="84"/>
                    <a:pt x="0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5" name="Freeform 18"/>
            <p:cNvSpPr>
              <a:spLocks/>
            </p:cNvSpPr>
            <p:nvPr/>
          </p:nvSpPr>
          <p:spPr bwMode="auto">
            <a:xfrm>
              <a:off x="4627105" y="6560644"/>
              <a:ext cx="445368" cy="251479"/>
            </a:xfrm>
            <a:custGeom>
              <a:avLst/>
              <a:gdLst>
                <a:gd name="T0" fmla="*/ 0 w 196"/>
                <a:gd name="T1" fmla="*/ 111 h 111"/>
                <a:gd name="T2" fmla="*/ 71 w 196"/>
                <a:gd name="T3" fmla="*/ 64 h 111"/>
                <a:gd name="T4" fmla="*/ 183 w 196"/>
                <a:gd name="T5" fmla="*/ 39 h 111"/>
                <a:gd name="T6" fmla="*/ 189 w 196"/>
                <a:gd name="T7" fmla="*/ 79 h 111"/>
                <a:gd name="T8" fmla="*/ 180 w 196"/>
                <a:gd name="T9" fmla="*/ 111 h 111"/>
                <a:gd name="T10" fmla="*/ 0 w 196"/>
                <a:gd name="T11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11">
                  <a:moveTo>
                    <a:pt x="0" y="111"/>
                  </a:moveTo>
                  <a:cubicBezTo>
                    <a:pt x="6" y="79"/>
                    <a:pt x="37" y="58"/>
                    <a:pt x="71" y="64"/>
                  </a:cubicBezTo>
                  <a:cubicBezTo>
                    <a:pt x="92" y="12"/>
                    <a:pt x="148" y="0"/>
                    <a:pt x="183" y="39"/>
                  </a:cubicBezTo>
                  <a:cubicBezTo>
                    <a:pt x="195" y="52"/>
                    <a:pt x="196" y="64"/>
                    <a:pt x="189" y="79"/>
                  </a:cubicBezTo>
                  <a:cubicBezTo>
                    <a:pt x="185" y="89"/>
                    <a:pt x="183" y="100"/>
                    <a:pt x="180" y="111"/>
                  </a:cubicBezTo>
                  <a:cubicBezTo>
                    <a:pt x="120" y="111"/>
                    <a:pt x="60" y="111"/>
                    <a:pt x="0" y="11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6" name="Freeform 20"/>
            <p:cNvSpPr>
              <a:spLocks/>
            </p:cNvSpPr>
            <p:nvPr/>
          </p:nvSpPr>
          <p:spPr bwMode="auto">
            <a:xfrm>
              <a:off x="1450976" y="4188866"/>
              <a:ext cx="244761" cy="435770"/>
            </a:xfrm>
            <a:custGeom>
              <a:avLst/>
              <a:gdLst>
                <a:gd name="T0" fmla="*/ 0 w 108"/>
                <a:gd name="T1" fmla="*/ 0 h 192"/>
                <a:gd name="T2" fmla="*/ 58 w 108"/>
                <a:gd name="T3" fmla="*/ 13 h 192"/>
                <a:gd name="T4" fmla="*/ 98 w 108"/>
                <a:gd name="T5" fmla="*/ 21 h 192"/>
                <a:gd name="T6" fmla="*/ 31 w 108"/>
                <a:gd name="T7" fmla="*/ 67 h 192"/>
                <a:gd name="T8" fmla="*/ 90 w 108"/>
                <a:gd name="T9" fmla="*/ 60 h 192"/>
                <a:gd name="T10" fmla="*/ 108 w 108"/>
                <a:gd name="T11" fmla="*/ 66 h 192"/>
                <a:gd name="T12" fmla="*/ 83 w 108"/>
                <a:gd name="T13" fmla="*/ 101 h 192"/>
                <a:gd name="T14" fmla="*/ 28 w 108"/>
                <a:gd name="T15" fmla="*/ 174 h 192"/>
                <a:gd name="T16" fmla="*/ 0 w 108"/>
                <a:gd name="T17" fmla="*/ 192 h 192"/>
                <a:gd name="T18" fmla="*/ 0 w 108"/>
                <a:gd name="T1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92">
                  <a:moveTo>
                    <a:pt x="0" y="0"/>
                  </a:moveTo>
                  <a:cubicBezTo>
                    <a:pt x="19" y="4"/>
                    <a:pt x="39" y="9"/>
                    <a:pt x="58" y="13"/>
                  </a:cubicBezTo>
                  <a:cubicBezTo>
                    <a:pt x="71" y="16"/>
                    <a:pt x="83" y="18"/>
                    <a:pt x="98" y="21"/>
                  </a:cubicBezTo>
                  <a:cubicBezTo>
                    <a:pt x="73" y="38"/>
                    <a:pt x="52" y="52"/>
                    <a:pt x="31" y="67"/>
                  </a:cubicBezTo>
                  <a:cubicBezTo>
                    <a:pt x="51" y="76"/>
                    <a:pt x="70" y="77"/>
                    <a:pt x="90" y="60"/>
                  </a:cubicBezTo>
                  <a:cubicBezTo>
                    <a:pt x="88" y="82"/>
                    <a:pt x="99" y="65"/>
                    <a:pt x="108" y="66"/>
                  </a:cubicBezTo>
                  <a:cubicBezTo>
                    <a:pt x="99" y="80"/>
                    <a:pt x="93" y="93"/>
                    <a:pt x="83" y="101"/>
                  </a:cubicBezTo>
                  <a:cubicBezTo>
                    <a:pt x="59" y="122"/>
                    <a:pt x="41" y="145"/>
                    <a:pt x="28" y="174"/>
                  </a:cubicBezTo>
                  <a:cubicBezTo>
                    <a:pt x="25" y="182"/>
                    <a:pt x="10" y="186"/>
                    <a:pt x="0" y="192"/>
                  </a:cubicBezTo>
                  <a:cubicBezTo>
                    <a:pt x="0" y="128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7" name="Freeform 21"/>
            <p:cNvSpPr>
              <a:spLocks/>
            </p:cNvSpPr>
            <p:nvPr/>
          </p:nvSpPr>
          <p:spPr bwMode="auto">
            <a:xfrm>
              <a:off x="3801638" y="6494415"/>
              <a:ext cx="283155" cy="317709"/>
            </a:xfrm>
            <a:custGeom>
              <a:avLst/>
              <a:gdLst>
                <a:gd name="T0" fmla="*/ 0 w 125"/>
                <a:gd name="T1" fmla="*/ 140 h 140"/>
                <a:gd name="T2" fmla="*/ 70 w 125"/>
                <a:gd name="T3" fmla="*/ 5 h 140"/>
                <a:gd name="T4" fmla="*/ 62 w 125"/>
                <a:gd name="T5" fmla="*/ 26 h 140"/>
                <a:gd name="T6" fmla="*/ 89 w 125"/>
                <a:gd name="T7" fmla="*/ 0 h 140"/>
                <a:gd name="T8" fmla="*/ 49 w 125"/>
                <a:gd name="T9" fmla="*/ 90 h 140"/>
                <a:gd name="T10" fmla="*/ 111 w 125"/>
                <a:gd name="T11" fmla="*/ 9 h 140"/>
                <a:gd name="T12" fmla="*/ 122 w 125"/>
                <a:gd name="T13" fmla="*/ 39 h 140"/>
                <a:gd name="T14" fmla="*/ 80 w 125"/>
                <a:gd name="T15" fmla="*/ 140 h 140"/>
                <a:gd name="T16" fmla="*/ 0 w 125"/>
                <a:gd name="T17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40">
                  <a:moveTo>
                    <a:pt x="0" y="140"/>
                  </a:moveTo>
                  <a:cubicBezTo>
                    <a:pt x="4" y="85"/>
                    <a:pt x="34" y="43"/>
                    <a:pt x="70" y="5"/>
                  </a:cubicBezTo>
                  <a:cubicBezTo>
                    <a:pt x="68" y="10"/>
                    <a:pt x="66" y="16"/>
                    <a:pt x="62" y="26"/>
                  </a:cubicBezTo>
                  <a:cubicBezTo>
                    <a:pt x="72" y="16"/>
                    <a:pt x="78" y="10"/>
                    <a:pt x="89" y="0"/>
                  </a:cubicBezTo>
                  <a:cubicBezTo>
                    <a:pt x="74" y="33"/>
                    <a:pt x="61" y="62"/>
                    <a:pt x="49" y="90"/>
                  </a:cubicBezTo>
                  <a:cubicBezTo>
                    <a:pt x="66" y="92"/>
                    <a:pt x="73" y="84"/>
                    <a:pt x="111" y="9"/>
                  </a:cubicBezTo>
                  <a:cubicBezTo>
                    <a:pt x="116" y="22"/>
                    <a:pt x="121" y="30"/>
                    <a:pt x="122" y="39"/>
                  </a:cubicBezTo>
                  <a:cubicBezTo>
                    <a:pt x="125" y="79"/>
                    <a:pt x="110" y="113"/>
                    <a:pt x="80" y="140"/>
                  </a:cubicBezTo>
                  <a:cubicBezTo>
                    <a:pt x="53" y="140"/>
                    <a:pt x="27" y="140"/>
                    <a:pt x="0" y="14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8" name="Freeform 24"/>
            <p:cNvSpPr>
              <a:spLocks/>
            </p:cNvSpPr>
            <p:nvPr/>
          </p:nvSpPr>
          <p:spPr bwMode="auto">
            <a:xfrm>
              <a:off x="1450976" y="4781090"/>
              <a:ext cx="259158" cy="217886"/>
            </a:xfrm>
            <a:custGeom>
              <a:avLst/>
              <a:gdLst>
                <a:gd name="T0" fmla="*/ 0 w 114"/>
                <a:gd name="T1" fmla="*/ 3 h 96"/>
                <a:gd name="T2" fmla="*/ 114 w 114"/>
                <a:gd name="T3" fmla="*/ 96 h 96"/>
                <a:gd name="T4" fmla="*/ 2 w 114"/>
                <a:gd name="T5" fmla="*/ 79 h 96"/>
                <a:gd name="T6" fmla="*/ 0 w 114"/>
                <a:gd name="T7" fmla="*/ 79 h 96"/>
                <a:gd name="T8" fmla="*/ 0 w 114"/>
                <a:gd name="T9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6">
                  <a:moveTo>
                    <a:pt x="0" y="3"/>
                  </a:moveTo>
                  <a:cubicBezTo>
                    <a:pt x="52" y="0"/>
                    <a:pt x="87" y="40"/>
                    <a:pt x="114" y="96"/>
                  </a:cubicBezTo>
                  <a:cubicBezTo>
                    <a:pt x="76" y="90"/>
                    <a:pt x="39" y="84"/>
                    <a:pt x="2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54"/>
                    <a:pt x="0" y="28"/>
                    <a:pt x="0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9" name="Freeform 26"/>
            <p:cNvSpPr>
              <a:spLocks/>
            </p:cNvSpPr>
            <p:nvPr/>
          </p:nvSpPr>
          <p:spPr bwMode="auto">
            <a:xfrm>
              <a:off x="5054236" y="6628793"/>
              <a:ext cx="249560" cy="183331"/>
            </a:xfrm>
            <a:custGeom>
              <a:avLst/>
              <a:gdLst>
                <a:gd name="T0" fmla="*/ 0 w 110"/>
                <a:gd name="T1" fmla="*/ 81 h 81"/>
                <a:gd name="T2" fmla="*/ 31 w 110"/>
                <a:gd name="T3" fmla="*/ 22 h 81"/>
                <a:gd name="T4" fmla="*/ 75 w 110"/>
                <a:gd name="T5" fmla="*/ 11 h 81"/>
                <a:gd name="T6" fmla="*/ 110 w 110"/>
                <a:gd name="T7" fmla="*/ 61 h 81"/>
                <a:gd name="T8" fmla="*/ 101 w 110"/>
                <a:gd name="T9" fmla="*/ 67 h 81"/>
                <a:gd name="T10" fmla="*/ 100 w 110"/>
                <a:gd name="T11" fmla="*/ 81 h 81"/>
                <a:gd name="T12" fmla="*/ 0 w 110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81">
                  <a:moveTo>
                    <a:pt x="0" y="81"/>
                  </a:moveTo>
                  <a:cubicBezTo>
                    <a:pt x="10" y="61"/>
                    <a:pt x="18" y="40"/>
                    <a:pt x="31" y="22"/>
                  </a:cubicBezTo>
                  <a:cubicBezTo>
                    <a:pt x="41" y="8"/>
                    <a:pt x="59" y="0"/>
                    <a:pt x="75" y="11"/>
                  </a:cubicBezTo>
                  <a:cubicBezTo>
                    <a:pt x="93" y="22"/>
                    <a:pt x="108" y="38"/>
                    <a:pt x="110" y="61"/>
                  </a:cubicBezTo>
                  <a:cubicBezTo>
                    <a:pt x="110" y="62"/>
                    <a:pt x="106" y="64"/>
                    <a:pt x="101" y="67"/>
                  </a:cubicBezTo>
                  <a:cubicBezTo>
                    <a:pt x="101" y="68"/>
                    <a:pt x="101" y="75"/>
                    <a:pt x="100" y="81"/>
                  </a:cubicBezTo>
                  <a:cubicBezTo>
                    <a:pt x="67" y="81"/>
                    <a:pt x="33" y="81"/>
                    <a:pt x="0" y="8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0" name="Freeform 30"/>
            <p:cNvSpPr>
              <a:spLocks/>
            </p:cNvSpPr>
            <p:nvPr/>
          </p:nvSpPr>
          <p:spPr bwMode="auto">
            <a:xfrm>
              <a:off x="1450976" y="4960581"/>
              <a:ext cx="247640" cy="199648"/>
            </a:xfrm>
            <a:custGeom>
              <a:avLst/>
              <a:gdLst>
                <a:gd name="T0" fmla="*/ 0 w 109"/>
                <a:gd name="T1" fmla="*/ 0 h 88"/>
                <a:gd name="T2" fmla="*/ 2 w 109"/>
                <a:gd name="T3" fmla="*/ 0 h 88"/>
                <a:gd name="T4" fmla="*/ 109 w 109"/>
                <a:gd name="T5" fmla="*/ 65 h 88"/>
                <a:gd name="T6" fmla="*/ 0 w 109"/>
                <a:gd name="T7" fmla="*/ 80 h 88"/>
                <a:gd name="T8" fmla="*/ 0 w 109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88">
                  <a:moveTo>
                    <a:pt x="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7" y="35"/>
                    <a:pt x="68" y="47"/>
                    <a:pt x="109" y="65"/>
                  </a:cubicBezTo>
                  <a:cubicBezTo>
                    <a:pt x="71" y="86"/>
                    <a:pt x="36" y="88"/>
                    <a:pt x="0" y="80"/>
                  </a:cubicBezTo>
                  <a:cubicBezTo>
                    <a:pt x="0" y="53"/>
                    <a:pt x="0" y="27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1" name="Freeform 33"/>
            <p:cNvSpPr>
              <a:spLocks/>
            </p:cNvSpPr>
            <p:nvPr/>
          </p:nvSpPr>
          <p:spPr bwMode="auto">
            <a:xfrm>
              <a:off x="1450976" y="3576484"/>
              <a:ext cx="93105" cy="128620"/>
            </a:xfrm>
            <a:custGeom>
              <a:avLst/>
              <a:gdLst>
                <a:gd name="T0" fmla="*/ 0 w 41"/>
                <a:gd name="T1" fmla="*/ 18 h 57"/>
                <a:gd name="T2" fmla="*/ 41 w 41"/>
                <a:gd name="T3" fmla="*/ 33 h 57"/>
                <a:gd name="T4" fmla="*/ 41 w 41"/>
                <a:gd name="T5" fmla="*/ 33 h 57"/>
                <a:gd name="T6" fmla="*/ 33 w 41"/>
                <a:gd name="T7" fmla="*/ 54 h 57"/>
                <a:gd name="T8" fmla="*/ 13 w 41"/>
                <a:gd name="T9" fmla="*/ 50 h 57"/>
                <a:gd name="T10" fmla="*/ 0 w 41"/>
                <a:gd name="T11" fmla="*/ 42 h 57"/>
                <a:gd name="T12" fmla="*/ 0 w 41"/>
                <a:gd name="T13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57">
                  <a:moveTo>
                    <a:pt x="0" y="18"/>
                  </a:moveTo>
                  <a:cubicBezTo>
                    <a:pt x="23" y="0"/>
                    <a:pt x="31" y="19"/>
                    <a:pt x="41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38" y="40"/>
                    <a:pt x="38" y="50"/>
                    <a:pt x="33" y="54"/>
                  </a:cubicBezTo>
                  <a:cubicBezTo>
                    <a:pt x="30" y="57"/>
                    <a:pt x="20" y="52"/>
                    <a:pt x="13" y="50"/>
                  </a:cubicBezTo>
                  <a:cubicBezTo>
                    <a:pt x="8" y="48"/>
                    <a:pt x="4" y="45"/>
                    <a:pt x="0" y="42"/>
                  </a:cubicBezTo>
                  <a:cubicBezTo>
                    <a:pt x="0" y="34"/>
                    <a:pt x="0" y="26"/>
                    <a:pt x="0" y="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2" name="Freeform 36"/>
            <p:cNvSpPr>
              <a:spLocks/>
            </p:cNvSpPr>
            <p:nvPr/>
          </p:nvSpPr>
          <p:spPr bwMode="auto">
            <a:xfrm>
              <a:off x="4214371" y="6726697"/>
              <a:ext cx="104624" cy="85427"/>
            </a:xfrm>
            <a:custGeom>
              <a:avLst/>
              <a:gdLst>
                <a:gd name="T0" fmla="*/ 2 w 46"/>
                <a:gd name="T1" fmla="*/ 38 h 38"/>
                <a:gd name="T2" fmla="*/ 0 w 46"/>
                <a:gd name="T3" fmla="*/ 0 h 38"/>
                <a:gd name="T4" fmla="*/ 46 w 46"/>
                <a:gd name="T5" fmla="*/ 38 h 38"/>
                <a:gd name="T6" fmla="*/ 2 w 46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" y="38"/>
                  </a:moveTo>
                  <a:cubicBezTo>
                    <a:pt x="1" y="26"/>
                    <a:pt x="1" y="15"/>
                    <a:pt x="0" y="0"/>
                  </a:cubicBezTo>
                  <a:cubicBezTo>
                    <a:pt x="16" y="13"/>
                    <a:pt x="31" y="26"/>
                    <a:pt x="46" y="38"/>
                  </a:cubicBezTo>
                  <a:cubicBezTo>
                    <a:pt x="31" y="38"/>
                    <a:pt x="17" y="38"/>
                    <a:pt x="2" y="3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3" name="Freeform 41"/>
            <p:cNvSpPr>
              <a:spLocks/>
            </p:cNvSpPr>
            <p:nvPr/>
          </p:nvSpPr>
          <p:spPr bwMode="auto">
            <a:xfrm>
              <a:off x="1450976" y="5196704"/>
              <a:ext cx="138217" cy="63350"/>
            </a:xfrm>
            <a:custGeom>
              <a:avLst/>
              <a:gdLst>
                <a:gd name="T0" fmla="*/ 0 w 61"/>
                <a:gd name="T1" fmla="*/ 20 h 28"/>
                <a:gd name="T2" fmla="*/ 59 w 61"/>
                <a:gd name="T3" fmla="*/ 0 h 28"/>
                <a:gd name="T4" fmla="*/ 61 w 61"/>
                <a:gd name="T5" fmla="*/ 6 h 28"/>
                <a:gd name="T6" fmla="*/ 0 w 61"/>
                <a:gd name="T7" fmla="*/ 28 h 28"/>
                <a:gd name="T8" fmla="*/ 0 w 61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28">
                  <a:moveTo>
                    <a:pt x="0" y="20"/>
                  </a:moveTo>
                  <a:cubicBezTo>
                    <a:pt x="20" y="13"/>
                    <a:pt x="39" y="6"/>
                    <a:pt x="59" y="0"/>
                  </a:cubicBezTo>
                  <a:cubicBezTo>
                    <a:pt x="59" y="2"/>
                    <a:pt x="60" y="4"/>
                    <a:pt x="61" y="6"/>
                  </a:cubicBezTo>
                  <a:cubicBezTo>
                    <a:pt x="41" y="14"/>
                    <a:pt x="20" y="21"/>
                    <a:pt x="0" y="28"/>
                  </a:cubicBezTo>
                  <a:cubicBezTo>
                    <a:pt x="0" y="25"/>
                    <a:pt x="0" y="23"/>
                    <a:pt x="0" y="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4" name="Freeform 43"/>
            <p:cNvSpPr>
              <a:spLocks noEditPoints="1"/>
            </p:cNvSpPr>
            <p:nvPr/>
          </p:nvSpPr>
          <p:spPr bwMode="auto">
            <a:xfrm>
              <a:off x="1970252" y="4037210"/>
              <a:ext cx="1663413" cy="1349542"/>
            </a:xfrm>
            <a:custGeom>
              <a:avLst/>
              <a:gdLst>
                <a:gd name="T0" fmla="*/ 29 w 733"/>
                <a:gd name="T1" fmla="*/ 231 h 595"/>
                <a:gd name="T2" fmla="*/ 77 w 733"/>
                <a:gd name="T3" fmla="*/ 115 h 595"/>
                <a:gd name="T4" fmla="*/ 120 w 733"/>
                <a:gd name="T5" fmla="*/ 0 h 595"/>
                <a:gd name="T6" fmla="*/ 165 w 733"/>
                <a:gd name="T7" fmla="*/ 63 h 595"/>
                <a:gd name="T8" fmla="*/ 174 w 733"/>
                <a:gd name="T9" fmla="*/ 151 h 595"/>
                <a:gd name="T10" fmla="*/ 419 w 733"/>
                <a:gd name="T11" fmla="*/ 207 h 595"/>
                <a:gd name="T12" fmla="*/ 467 w 733"/>
                <a:gd name="T13" fmla="*/ 253 h 595"/>
                <a:gd name="T14" fmla="*/ 547 w 733"/>
                <a:gd name="T15" fmla="*/ 385 h 595"/>
                <a:gd name="T16" fmla="*/ 664 w 733"/>
                <a:gd name="T17" fmla="*/ 318 h 595"/>
                <a:gd name="T18" fmla="*/ 704 w 733"/>
                <a:gd name="T19" fmla="*/ 344 h 595"/>
                <a:gd name="T20" fmla="*/ 722 w 733"/>
                <a:gd name="T21" fmla="*/ 436 h 595"/>
                <a:gd name="T22" fmla="*/ 654 w 733"/>
                <a:gd name="T23" fmla="*/ 469 h 595"/>
                <a:gd name="T24" fmla="*/ 727 w 733"/>
                <a:gd name="T25" fmla="*/ 508 h 595"/>
                <a:gd name="T26" fmla="*/ 728 w 733"/>
                <a:gd name="T27" fmla="*/ 533 h 595"/>
                <a:gd name="T28" fmla="*/ 639 w 733"/>
                <a:gd name="T29" fmla="*/ 581 h 595"/>
                <a:gd name="T30" fmla="*/ 625 w 733"/>
                <a:gd name="T31" fmla="*/ 531 h 595"/>
                <a:gd name="T32" fmla="*/ 621 w 733"/>
                <a:gd name="T33" fmla="*/ 541 h 595"/>
                <a:gd name="T34" fmla="*/ 568 w 733"/>
                <a:gd name="T35" fmla="*/ 536 h 595"/>
                <a:gd name="T36" fmla="*/ 540 w 733"/>
                <a:gd name="T37" fmla="*/ 413 h 595"/>
                <a:gd name="T38" fmla="*/ 528 w 733"/>
                <a:gd name="T39" fmla="*/ 394 h 595"/>
                <a:gd name="T40" fmla="*/ 457 w 733"/>
                <a:gd name="T41" fmla="*/ 473 h 595"/>
                <a:gd name="T42" fmla="*/ 387 w 733"/>
                <a:gd name="T43" fmla="*/ 503 h 595"/>
                <a:gd name="T44" fmla="*/ 378 w 733"/>
                <a:gd name="T45" fmla="*/ 584 h 595"/>
                <a:gd name="T46" fmla="*/ 327 w 733"/>
                <a:gd name="T47" fmla="*/ 514 h 595"/>
                <a:gd name="T48" fmla="*/ 357 w 733"/>
                <a:gd name="T49" fmla="*/ 522 h 595"/>
                <a:gd name="T50" fmla="*/ 384 w 733"/>
                <a:gd name="T51" fmla="*/ 455 h 595"/>
                <a:gd name="T52" fmla="*/ 423 w 733"/>
                <a:gd name="T53" fmla="*/ 466 h 595"/>
                <a:gd name="T54" fmla="*/ 378 w 733"/>
                <a:gd name="T55" fmla="*/ 199 h 595"/>
                <a:gd name="T56" fmla="*/ 173 w 733"/>
                <a:gd name="T57" fmla="*/ 170 h 595"/>
                <a:gd name="T58" fmla="*/ 249 w 733"/>
                <a:gd name="T59" fmla="*/ 352 h 595"/>
                <a:gd name="T60" fmla="*/ 142 w 733"/>
                <a:gd name="T61" fmla="*/ 394 h 595"/>
                <a:gd name="T62" fmla="*/ 84 w 733"/>
                <a:gd name="T63" fmla="*/ 269 h 595"/>
                <a:gd name="T64" fmla="*/ 219 w 733"/>
                <a:gd name="T65" fmla="*/ 322 h 595"/>
                <a:gd name="T66" fmla="*/ 143 w 733"/>
                <a:gd name="T67" fmla="*/ 281 h 595"/>
                <a:gd name="T68" fmla="*/ 169 w 733"/>
                <a:gd name="T69" fmla="*/ 328 h 595"/>
                <a:gd name="T70" fmla="*/ 188 w 733"/>
                <a:gd name="T71" fmla="*/ 252 h 595"/>
                <a:gd name="T72" fmla="*/ 100 w 733"/>
                <a:gd name="T73" fmla="*/ 294 h 595"/>
                <a:gd name="T74" fmla="*/ 229 w 733"/>
                <a:gd name="T75" fmla="*/ 355 h 595"/>
                <a:gd name="T76" fmla="*/ 161 w 733"/>
                <a:gd name="T77" fmla="*/ 195 h 595"/>
                <a:gd name="T78" fmla="*/ 91 w 733"/>
                <a:gd name="T79" fmla="*/ 242 h 595"/>
                <a:gd name="T80" fmla="*/ 30 w 733"/>
                <a:gd name="T81" fmla="*/ 232 h 595"/>
                <a:gd name="T82" fmla="*/ 560 w 733"/>
                <a:gd name="T83" fmla="*/ 394 h 595"/>
                <a:gd name="T84" fmla="*/ 592 w 733"/>
                <a:gd name="T85" fmla="*/ 443 h 595"/>
                <a:gd name="T86" fmla="*/ 633 w 733"/>
                <a:gd name="T87" fmla="*/ 431 h 595"/>
                <a:gd name="T88" fmla="*/ 622 w 733"/>
                <a:gd name="T89" fmla="*/ 413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3" h="595">
                  <a:moveTo>
                    <a:pt x="30" y="232"/>
                  </a:moveTo>
                  <a:cubicBezTo>
                    <a:pt x="30" y="231"/>
                    <a:pt x="29" y="231"/>
                    <a:pt x="29" y="231"/>
                  </a:cubicBezTo>
                  <a:cubicBezTo>
                    <a:pt x="19" y="203"/>
                    <a:pt x="9" y="176"/>
                    <a:pt x="0" y="151"/>
                  </a:cubicBezTo>
                  <a:cubicBezTo>
                    <a:pt x="25" y="139"/>
                    <a:pt x="48" y="128"/>
                    <a:pt x="77" y="115"/>
                  </a:cubicBezTo>
                  <a:cubicBezTo>
                    <a:pt x="60" y="90"/>
                    <a:pt x="46" y="70"/>
                    <a:pt x="30" y="47"/>
                  </a:cubicBezTo>
                  <a:cubicBezTo>
                    <a:pt x="49" y="18"/>
                    <a:pt x="80" y="1"/>
                    <a:pt x="120" y="0"/>
                  </a:cubicBezTo>
                  <a:cubicBezTo>
                    <a:pt x="139" y="0"/>
                    <a:pt x="168" y="22"/>
                    <a:pt x="171" y="39"/>
                  </a:cubicBezTo>
                  <a:cubicBezTo>
                    <a:pt x="172" y="46"/>
                    <a:pt x="167" y="55"/>
                    <a:pt x="165" y="63"/>
                  </a:cubicBezTo>
                  <a:cubicBezTo>
                    <a:pt x="160" y="92"/>
                    <a:pt x="155" y="121"/>
                    <a:pt x="149" y="153"/>
                  </a:cubicBezTo>
                  <a:cubicBezTo>
                    <a:pt x="160" y="152"/>
                    <a:pt x="167" y="152"/>
                    <a:pt x="174" y="151"/>
                  </a:cubicBezTo>
                  <a:cubicBezTo>
                    <a:pt x="258" y="139"/>
                    <a:pt x="336" y="155"/>
                    <a:pt x="408" y="202"/>
                  </a:cubicBezTo>
                  <a:cubicBezTo>
                    <a:pt x="411" y="204"/>
                    <a:pt x="415" y="205"/>
                    <a:pt x="419" y="207"/>
                  </a:cubicBezTo>
                  <a:cubicBezTo>
                    <a:pt x="418" y="206"/>
                    <a:pt x="418" y="206"/>
                    <a:pt x="418" y="206"/>
                  </a:cubicBezTo>
                  <a:cubicBezTo>
                    <a:pt x="434" y="222"/>
                    <a:pt x="453" y="235"/>
                    <a:pt x="467" y="253"/>
                  </a:cubicBezTo>
                  <a:cubicBezTo>
                    <a:pt x="492" y="282"/>
                    <a:pt x="515" y="313"/>
                    <a:pt x="536" y="345"/>
                  </a:cubicBezTo>
                  <a:cubicBezTo>
                    <a:pt x="543" y="356"/>
                    <a:pt x="542" y="371"/>
                    <a:pt x="547" y="385"/>
                  </a:cubicBezTo>
                  <a:cubicBezTo>
                    <a:pt x="550" y="354"/>
                    <a:pt x="566" y="333"/>
                    <a:pt x="593" y="322"/>
                  </a:cubicBezTo>
                  <a:cubicBezTo>
                    <a:pt x="616" y="313"/>
                    <a:pt x="640" y="301"/>
                    <a:pt x="664" y="318"/>
                  </a:cubicBezTo>
                  <a:cubicBezTo>
                    <a:pt x="662" y="333"/>
                    <a:pt x="660" y="346"/>
                    <a:pt x="657" y="366"/>
                  </a:cubicBezTo>
                  <a:cubicBezTo>
                    <a:pt x="674" y="358"/>
                    <a:pt x="689" y="351"/>
                    <a:pt x="704" y="344"/>
                  </a:cubicBezTo>
                  <a:cubicBezTo>
                    <a:pt x="716" y="344"/>
                    <a:pt x="719" y="354"/>
                    <a:pt x="718" y="370"/>
                  </a:cubicBezTo>
                  <a:cubicBezTo>
                    <a:pt x="717" y="392"/>
                    <a:pt x="719" y="414"/>
                    <a:pt x="722" y="436"/>
                  </a:cubicBezTo>
                  <a:cubicBezTo>
                    <a:pt x="724" y="454"/>
                    <a:pt x="705" y="475"/>
                    <a:pt x="687" y="471"/>
                  </a:cubicBezTo>
                  <a:cubicBezTo>
                    <a:pt x="676" y="469"/>
                    <a:pt x="665" y="469"/>
                    <a:pt x="654" y="469"/>
                  </a:cubicBezTo>
                  <a:cubicBezTo>
                    <a:pt x="653" y="472"/>
                    <a:pt x="652" y="476"/>
                    <a:pt x="651" y="479"/>
                  </a:cubicBezTo>
                  <a:cubicBezTo>
                    <a:pt x="685" y="469"/>
                    <a:pt x="710" y="481"/>
                    <a:pt x="727" y="508"/>
                  </a:cubicBezTo>
                  <a:cubicBezTo>
                    <a:pt x="732" y="516"/>
                    <a:pt x="731" y="527"/>
                    <a:pt x="733" y="536"/>
                  </a:cubicBezTo>
                  <a:cubicBezTo>
                    <a:pt x="732" y="535"/>
                    <a:pt x="730" y="534"/>
                    <a:pt x="728" y="533"/>
                  </a:cubicBezTo>
                  <a:cubicBezTo>
                    <a:pt x="710" y="548"/>
                    <a:pt x="691" y="563"/>
                    <a:pt x="674" y="579"/>
                  </a:cubicBezTo>
                  <a:cubicBezTo>
                    <a:pt x="659" y="593"/>
                    <a:pt x="650" y="595"/>
                    <a:pt x="639" y="581"/>
                  </a:cubicBezTo>
                  <a:cubicBezTo>
                    <a:pt x="637" y="579"/>
                    <a:pt x="636" y="575"/>
                    <a:pt x="635" y="571"/>
                  </a:cubicBezTo>
                  <a:cubicBezTo>
                    <a:pt x="632" y="558"/>
                    <a:pt x="629" y="544"/>
                    <a:pt x="625" y="531"/>
                  </a:cubicBezTo>
                  <a:cubicBezTo>
                    <a:pt x="624" y="531"/>
                    <a:pt x="622" y="532"/>
                    <a:pt x="620" y="532"/>
                  </a:cubicBezTo>
                  <a:cubicBezTo>
                    <a:pt x="621" y="535"/>
                    <a:pt x="622" y="541"/>
                    <a:pt x="621" y="541"/>
                  </a:cubicBezTo>
                  <a:cubicBezTo>
                    <a:pt x="610" y="545"/>
                    <a:pt x="598" y="551"/>
                    <a:pt x="586" y="552"/>
                  </a:cubicBezTo>
                  <a:cubicBezTo>
                    <a:pt x="580" y="552"/>
                    <a:pt x="573" y="542"/>
                    <a:pt x="568" y="536"/>
                  </a:cubicBezTo>
                  <a:cubicBezTo>
                    <a:pt x="564" y="530"/>
                    <a:pt x="563" y="522"/>
                    <a:pt x="561" y="515"/>
                  </a:cubicBezTo>
                  <a:cubicBezTo>
                    <a:pt x="554" y="481"/>
                    <a:pt x="547" y="447"/>
                    <a:pt x="540" y="413"/>
                  </a:cubicBezTo>
                  <a:cubicBezTo>
                    <a:pt x="538" y="402"/>
                    <a:pt x="535" y="392"/>
                    <a:pt x="528" y="382"/>
                  </a:cubicBezTo>
                  <a:cubicBezTo>
                    <a:pt x="528" y="386"/>
                    <a:pt x="527" y="390"/>
                    <a:pt x="528" y="394"/>
                  </a:cubicBezTo>
                  <a:cubicBezTo>
                    <a:pt x="536" y="425"/>
                    <a:pt x="523" y="444"/>
                    <a:pt x="493" y="451"/>
                  </a:cubicBezTo>
                  <a:cubicBezTo>
                    <a:pt x="480" y="454"/>
                    <a:pt x="469" y="465"/>
                    <a:pt x="457" y="473"/>
                  </a:cubicBezTo>
                  <a:cubicBezTo>
                    <a:pt x="453" y="476"/>
                    <a:pt x="451" y="482"/>
                    <a:pt x="447" y="483"/>
                  </a:cubicBezTo>
                  <a:cubicBezTo>
                    <a:pt x="429" y="490"/>
                    <a:pt x="410" y="496"/>
                    <a:pt x="387" y="503"/>
                  </a:cubicBezTo>
                  <a:cubicBezTo>
                    <a:pt x="405" y="530"/>
                    <a:pt x="387" y="555"/>
                    <a:pt x="380" y="583"/>
                  </a:cubicBezTo>
                  <a:cubicBezTo>
                    <a:pt x="380" y="583"/>
                    <a:pt x="379" y="584"/>
                    <a:pt x="378" y="584"/>
                  </a:cubicBezTo>
                  <a:cubicBezTo>
                    <a:pt x="361" y="578"/>
                    <a:pt x="342" y="574"/>
                    <a:pt x="327" y="566"/>
                  </a:cubicBezTo>
                  <a:cubicBezTo>
                    <a:pt x="304" y="553"/>
                    <a:pt x="305" y="530"/>
                    <a:pt x="327" y="514"/>
                  </a:cubicBezTo>
                  <a:cubicBezTo>
                    <a:pt x="336" y="507"/>
                    <a:pt x="347" y="502"/>
                    <a:pt x="359" y="494"/>
                  </a:cubicBezTo>
                  <a:cubicBezTo>
                    <a:pt x="358" y="504"/>
                    <a:pt x="358" y="511"/>
                    <a:pt x="357" y="522"/>
                  </a:cubicBezTo>
                  <a:cubicBezTo>
                    <a:pt x="375" y="511"/>
                    <a:pt x="377" y="495"/>
                    <a:pt x="374" y="482"/>
                  </a:cubicBezTo>
                  <a:cubicBezTo>
                    <a:pt x="371" y="469"/>
                    <a:pt x="374" y="461"/>
                    <a:pt x="384" y="455"/>
                  </a:cubicBezTo>
                  <a:cubicBezTo>
                    <a:pt x="394" y="448"/>
                    <a:pt x="402" y="452"/>
                    <a:pt x="409" y="462"/>
                  </a:cubicBezTo>
                  <a:cubicBezTo>
                    <a:pt x="411" y="465"/>
                    <a:pt x="419" y="466"/>
                    <a:pt x="423" y="466"/>
                  </a:cubicBezTo>
                  <a:cubicBezTo>
                    <a:pt x="500" y="467"/>
                    <a:pt x="542" y="376"/>
                    <a:pt x="508" y="323"/>
                  </a:cubicBezTo>
                  <a:cubicBezTo>
                    <a:pt x="475" y="270"/>
                    <a:pt x="434" y="225"/>
                    <a:pt x="378" y="199"/>
                  </a:cubicBezTo>
                  <a:cubicBezTo>
                    <a:pt x="324" y="175"/>
                    <a:pt x="266" y="161"/>
                    <a:pt x="205" y="168"/>
                  </a:cubicBezTo>
                  <a:cubicBezTo>
                    <a:pt x="196" y="169"/>
                    <a:pt x="186" y="169"/>
                    <a:pt x="173" y="170"/>
                  </a:cubicBezTo>
                  <a:cubicBezTo>
                    <a:pt x="208" y="186"/>
                    <a:pt x="231" y="211"/>
                    <a:pt x="252" y="240"/>
                  </a:cubicBezTo>
                  <a:cubicBezTo>
                    <a:pt x="278" y="273"/>
                    <a:pt x="278" y="323"/>
                    <a:pt x="249" y="352"/>
                  </a:cubicBezTo>
                  <a:cubicBezTo>
                    <a:pt x="246" y="356"/>
                    <a:pt x="243" y="361"/>
                    <a:pt x="240" y="365"/>
                  </a:cubicBezTo>
                  <a:cubicBezTo>
                    <a:pt x="223" y="402"/>
                    <a:pt x="176" y="416"/>
                    <a:pt x="142" y="394"/>
                  </a:cubicBezTo>
                  <a:cubicBezTo>
                    <a:pt x="126" y="385"/>
                    <a:pt x="112" y="373"/>
                    <a:pt x="100" y="360"/>
                  </a:cubicBezTo>
                  <a:cubicBezTo>
                    <a:pt x="75" y="334"/>
                    <a:pt x="70" y="303"/>
                    <a:pt x="84" y="269"/>
                  </a:cubicBezTo>
                  <a:cubicBezTo>
                    <a:pt x="95" y="242"/>
                    <a:pt x="125" y="223"/>
                    <a:pt x="155" y="224"/>
                  </a:cubicBezTo>
                  <a:cubicBezTo>
                    <a:pt x="199" y="225"/>
                    <a:pt x="235" y="281"/>
                    <a:pt x="219" y="322"/>
                  </a:cubicBezTo>
                  <a:cubicBezTo>
                    <a:pt x="208" y="349"/>
                    <a:pt x="181" y="356"/>
                    <a:pt x="158" y="336"/>
                  </a:cubicBezTo>
                  <a:cubicBezTo>
                    <a:pt x="130" y="313"/>
                    <a:pt x="128" y="309"/>
                    <a:pt x="143" y="281"/>
                  </a:cubicBezTo>
                  <a:cubicBezTo>
                    <a:pt x="147" y="291"/>
                    <a:pt x="154" y="301"/>
                    <a:pt x="153" y="309"/>
                  </a:cubicBezTo>
                  <a:cubicBezTo>
                    <a:pt x="151" y="324"/>
                    <a:pt x="159" y="327"/>
                    <a:pt x="169" y="328"/>
                  </a:cubicBezTo>
                  <a:cubicBezTo>
                    <a:pt x="185" y="330"/>
                    <a:pt x="196" y="322"/>
                    <a:pt x="200" y="307"/>
                  </a:cubicBezTo>
                  <a:cubicBezTo>
                    <a:pt x="206" y="286"/>
                    <a:pt x="201" y="268"/>
                    <a:pt x="188" y="252"/>
                  </a:cubicBezTo>
                  <a:cubicBezTo>
                    <a:pt x="184" y="247"/>
                    <a:pt x="173" y="246"/>
                    <a:pt x="165" y="245"/>
                  </a:cubicBezTo>
                  <a:cubicBezTo>
                    <a:pt x="133" y="243"/>
                    <a:pt x="105" y="263"/>
                    <a:pt x="100" y="294"/>
                  </a:cubicBezTo>
                  <a:cubicBezTo>
                    <a:pt x="93" y="336"/>
                    <a:pt x="102" y="359"/>
                    <a:pt x="139" y="375"/>
                  </a:cubicBezTo>
                  <a:cubicBezTo>
                    <a:pt x="173" y="391"/>
                    <a:pt x="207" y="383"/>
                    <a:pt x="229" y="355"/>
                  </a:cubicBezTo>
                  <a:cubicBezTo>
                    <a:pt x="272" y="297"/>
                    <a:pt x="246" y="213"/>
                    <a:pt x="177" y="188"/>
                  </a:cubicBezTo>
                  <a:cubicBezTo>
                    <a:pt x="172" y="187"/>
                    <a:pt x="162" y="191"/>
                    <a:pt x="161" y="195"/>
                  </a:cubicBezTo>
                  <a:cubicBezTo>
                    <a:pt x="156" y="209"/>
                    <a:pt x="151" y="216"/>
                    <a:pt x="134" y="219"/>
                  </a:cubicBezTo>
                  <a:cubicBezTo>
                    <a:pt x="118" y="221"/>
                    <a:pt x="104" y="233"/>
                    <a:pt x="91" y="242"/>
                  </a:cubicBezTo>
                  <a:cubicBezTo>
                    <a:pt x="72" y="255"/>
                    <a:pt x="62" y="257"/>
                    <a:pt x="46" y="243"/>
                  </a:cubicBezTo>
                  <a:cubicBezTo>
                    <a:pt x="41" y="239"/>
                    <a:pt x="35" y="235"/>
                    <a:pt x="30" y="232"/>
                  </a:cubicBezTo>
                  <a:close/>
                  <a:moveTo>
                    <a:pt x="622" y="413"/>
                  </a:moveTo>
                  <a:cubicBezTo>
                    <a:pt x="594" y="427"/>
                    <a:pt x="578" y="404"/>
                    <a:pt x="560" y="394"/>
                  </a:cubicBezTo>
                  <a:cubicBezTo>
                    <a:pt x="560" y="423"/>
                    <a:pt x="560" y="450"/>
                    <a:pt x="560" y="472"/>
                  </a:cubicBezTo>
                  <a:cubicBezTo>
                    <a:pt x="568" y="464"/>
                    <a:pt x="578" y="447"/>
                    <a:pt x="592" y="443"/>
                  </a:cubicBezTo>
                  <a:cubicBezTo>
                    <a:pt x="606" y="438"/>
                    <a:pt x="625" y="445"/>
                    <a:pt x="640" y="446"/>
                  </a:cubicBezTo>
                  <a:cubicBezTo>
                    <a:pt x="639" y="444"/>
                    <a:pt x="636" y="438"/>
                    <a:pt x="633" y="431"/>
                  </a:cubicBezTo>
                  <a:cubicBezTo>
                    <a:pt x="625" y="408"/>
                    <a:pt x="625" y="408"/>
                    <a:pt x="604" y="409"/>
                  </a:cubicBezTo>
                  <a:cubicBezTo>
                    <a:pt x="608" y="410"/>
                    <a:pt x="615" y="411"/>
                    <a:pt x="622" y="41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5" name="Freeform 48"/>
            <p:cNvSpPr>
              <a:spLocks/>
            </p:cNvSpPr>
            <p:nvPr/>
          </p:nvSpPr>
          <p:spPr bwMode="auto">
            <a:xfrm>
              <a:off x="3606789" y="4737898"/>
              <a:ext cx="1036633" cy="758278"/>
            </a:xfrm>
            <a:custGeom>
              <a:avLst/>
              <a:gdLst>
                <a:gd name="T0" fmla="*/ 310 w 457"/>
                <a:gd name="T1" fmla="*/ 258 h 334"/>
                <a:gd name="T2" fmla="*/ 334 w 457"/>
                <a:gd name="T3" fmla="*/ 283 h 334"/>
                <a:gd name="T4" fmla="*/ 331 w 457"/>
                <a:gd name="T5" fmla="*/ 317 h 334"/>
                <a:gd name="T6" fmla="*/ 293 w 457"/>
                <a:gd name="T7" fmla="*/ 324 h 334"/>
                <a:gd name="T8" fmla="*/ 261 w 457"/>
                <a:gd name="T9" fmla="*/ 287 h 334"/>
                <a:gd name="T10" fmla="*/ 189 w 457"/>
                <a:gd name="T11" fmla="*/ 264 h 334"/>
                <a:gd name="T12" fmla="*/ 149 w 457"/>
                <a:gd name="T13" fmla="*/ 257 h 334"/>
                <a:gd name="T14" fmla="*/ 14 w 457"/>
                <a:gd name="T15" fmla="*/ 153 h 334"/>
                <a:gd name="T16" fmla="*/ 13 w 457"/>
                <a:gd name="T17" fmla="*/ 30 h 334"/>
                <a:gd name="T18" fmla="*/ 47 w 457"/>
                <a:gd name="T19" fmla="*/ 61 h 334"/>
                <a:gd name="T20" fmla="*/ 38 w 457"/>
                <a:gd name="T21" fmla="*/ 0 h 334"/>
                <a:gd name="T22" fmla="*/ 129 w 457"/>
                <a:gd name="T23" fmla="*/ 47 h 334"/>
                <a:gd name="T24" fmla="*/ 129 w 457"/>
                <a:gd name="T25" fmla="*/ 46 h 334"/>
                <a:gd name="T26" fmla="*/ 137 w 457"/>
                <a:gd name="T27" fmla="*/ 62 h 334"/>
                <a:gd name="T28" fmla="*/ 145 w 457"/>
                <a:gd name="T29" fmla="*/ 106 h 334"/>
                <a:gd name="T30" fmla="*/ 105 w 457"/>
                <a:gd name="T31" fmla="*/ 137 h 334"/>
                <a:gd name="T32" fmla="*/ 77 w 457"/>
                <a:gd name="T33" fmla="*/ 151 h 334"/>
                <a:gd name="T34" fmla="*/ 50 w 457"/>
                <a:gd name="T35" fmla="*/ 165 h 334"/>
                <a:gd name="T36" fmla="*/ 41 w 457"/>
                <a:gd name="T37" fmla="*/ 186 h 334"/>
                <a:gd name="T38" fmla="*/ 46 w 457"/>
                <a:gd name="T39" fmla="*/ 193 h 334"/>
                <a:gd name="T40" fmla="*/ 302 w 457"/>
                <a:gd name="T41" fmla="*/ 201 h 334"/>
                <a:gd name="T42" fmla="*/ 280 w 457"/>
                <a:gd name="T43" fmla="*/ 167 h 334"/>
                <a:gd name="T44" fmla="*/ 315 w 457"/>
                <a:gd name="T45" fmla="*/ 143 h 334"/>
                <a:gd name="T46" fmla="*/ 340 w 457"/>
                <a:gd name="T47" fmla="*/ 168 h 334"/>
                <a:gd name="T48" fmla="*/ 349 w 457"/>
                <a:gd name="T49" fmla="*/ 171 h 334"/>
                <a:gd name="T50" fmla="*/ 336 w 457"/>
                <a:gd name="T51" fmla="*/ 208 h 334"/>
                <a:gd name="T52" fmla="*/ 234 w 457"/>
                <a:gd name="T53" fmla="*/ 245 h 334"/>
                <a:gd name="T54" fmla="*/ 196 w 457"/>
                <a:gd name="T55" fmla="*/ 251 h 334"/>
                <a:gd name="T56" fmla="*/ 361 w 457"/>
                <a:gd name="T57" fmla="*/ 215 h 334"/>
                <a:gd name="T58" fmla="*/ 370 w 457"/>
                <a:gd name="T59" fmla="*/ 199 h 334"/>
                <a:gd name="T60" fmla="*/ 399 w 457"/>
                <a:gd name="T61" fmla="*/ 164 h 334"/>
                <a:gd name="T62" fmla="*/ 440 w 457"/>
                <a:gd name="T63" fmla="*/ 181 h 334"/>
                <a:gd name="T64" fmla="*/ 448 w 457"/>
                <a:gd name="T65" fmla="*/ 227 h 334"/>
                <a:gd name="T66" fmla="*/ 405 w 457"/>
                <a:gd name="T67" fmla="*/ 243 h 334"/>
                <a:gd name="T68" fmla="*/ 383 w 457"/>
                <a:gd name="T69" fmla="*/ 233 h 334"/>
                <a:gd name="T70" fmla="*/ 310 w 457"/>
                <a:gd name="T71" fmla="*/ 258 h 334"/>
                <a:gd name="T72" fmla="*/ 294 w 457"/>
                <a:gd name="T73" fmla="*/ 252 h 334"/>
                <a:gd name="T74" fmla="*/ 242 w 457"/>
                <a:gd name="T75" fmla="*/ 263 h 334"/>
                <a:gd name="T76" fmla="*/ 271 w 457"/>
                <a:gd name="T77" fmla="*/ 274 h 334"/>
                <a:gd name="T78" fmla="*/ 271 w 457"/>
                <a:gd name="T79" fmla="*/ 270 h 334"/>
                <a:gd name="T80" fmla="*/ 310 w 457"/>
                <a:gd name="T81" fmla="*/ 25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7" h="334">
                  <a:moveTo>
                    <a:pt x="310" y="258"/>
                  </a:moveTo>
                  <a:cubicBezTo>
                    <a:pt x="319" y="266"/>
                    <a:pt x="330" y="273"/>
                    <a:pt x="334" y="283"/>
                  </a:cubicBezTo>
                  <a:cubicBezTo>
                    <a:pt x="338" y="293"/>
                    <a:pt x="337" y="308"/>
                    <a:pt x="331" y="317"/>
                  </a:cubicBezTo>
                  <a:cubicBezTo>
                    <a:pt x="323" y="331"/>
                    <a:pt x="305" y="334"/>
                    <a:pt x="293" y="324"/>
                  </a:cubicBezTo>
                  <a:cubicBezTo>
                    <a:pt x="280" y="315"/>
                    <a:pt x="272" y="300"/>
                    <a:pt x="261" y="287"/>
                  </a:cubicBezTo>
                  <a:cubicBezTo>
                    <a:pt x="240" y="280"/>
                    <a:pt x="215" y="272"/>
                    <a:pt x="189" y="264"/>
                  </a:cubicBezTo>
                  <a:cubicBezTo>
                    <a:pt x="176" y="260"/>
                    <a:pt x="162" y="257"/>
                    <a:pt x="149" y="257"/>
                  </a:cubicBezTo>
                  <a:cubicBezTo>
                    <a:pt x="95" y="259"/>
                    <a:pt x="30" y="203"/>
                    <a:pt x="14" y="153"/>
                  </a:cubicBezTo>
                  <a:cubicBezTo>
                    <a:pt x="0" y="110"/>
                    <a:pt x="4" y="71"/>
                    <a:pt x="13" y="30"/>
                  </a:cubicBezTo>
                  <a:cubicBezTo>
                    <a:pt x="24" y="40"/>
                    <a:pt x="35" y="50"/>
                    <a:pt x="47" y="61"/>
                  </a:cubicBezTo>
                  <a:cubicBezTo>
                    <a:pt x="63" y="37"/>
                    <a:pt x="50" y="21"/>
                    <a:pt x="38" y="0"/>
                  </a:cubicBezTo>
                  <a:cubicBezTo>
                    <a:pt x="71" y="17"/>
                    <a:pt x="100" y="32"/>
                    <a:pt x="129" y="47"/>
                  </a:cubicBezTo>
                  <a:cubicBezTo>
                    <a:pt x="129" y="47"/>
                    <a:pt x="129" y="46"/>
                    <a:pt x="129" y="46"/>
                  </a:cubicBezTo>
                  <a:cubicBezTo>
                    <a:pt x="132" y="51"/>
                    <a:pt x="136" y="56"/>
                    <a:pt x="137" y="62"/>
                  </a:cubicBezTo>
                  <a:cubicBezTo>
                    <a:pt x="141" y="76"/>
                    <a:pt x="149" y="93"/>
                    <a:pt x="145" y="106"/>
                  </a:cubicBezTo>
                  <a:cubicBezTo>
                    <a:pt x="141" y="124"/>
                    <a:pt x="126" y="137"/>
                    <a:pt x="105" y="137"/>
                  </a:cubicBezTo>
                  <a:cubicBezTo>
                    <a:pt x="93" y="136"/>
                    <a:pt x="85" y="141"/>
                    <a:pt x="77" y="151"/>
                  </a:cubicBezTo>
                  <a:cubicBezTo>
                    <a:pt x="71" y="158"/>
                    <a:pt x="60" y="164"/>
                    <a:pt x="50" y="165"/>
                  </a:cubicBezTo>
                  <a:cubicBezTo>
                    <a:pt x="32" y="167"/>
                    <a:pt x="34" y="175"/>
                    <a:pt x="41" y="186"/>
                  </a:cubicBezTo>
                  <a:cubicBezTo>
                    <a:pt x="42" y="189"/>
                    <a:pt x="44" y="191"/>
                    <a:pt x="46" y="193"/>
                  </a:cubicBezTo>
                  <a:cubicBezTo>
                    <a:pt x="113" y="267"/>
                    <a:pt x="237" y="257"/>
                    <a:pt x="302" y="201"/>
                  </a:cubicBezTo>
                  <a:cubicBezTo>
                    <a:pt x="285" y="195"/>
                    <a:pt x="275" y="184"/>
                    <a:pt x="280" y="167"/>
                  </a:cubicBezTo>
                  <a:cubicBezTo>
                    <a:pt x="285" y="151"/>
                    <a:pt x="297" y="141"/>
                    <a:pt x="315" y="143"/>
                  </a:cubicBezTo>
                  <a:cubicBezTo>
                    <a:pt x="332" y="144"/>
                    <a:pt x="339" y="156"/>
                    <a:pt x="340" y="168"/>
                  </a:cubicBezTo>
                  <a:cubicBezTo>
                    <a:pt x="344" y="169"/>
                    <a:pt x="348" y="169"/>
                    <a:pt x="349" y="171"/>
                  </a:cubicBezTo>
                  <a:cubicBezTo>
                    <a:pt x="353" y="186"/>
                    <a:pt x="349" y="198"/>
                    <a:pt x="336" y="208"/>
                  </a:cubicBezTo>
                  <a:cubicBezTo>
                    <a:pt x="305" y="230"/>
                    <a:pt x="274" y="249"/>
                    <a:pt x="234" y="245"/>
                  </a:cubicBezTo>
                  <a:cubicBezTo>
                    <a:pt x="222" y="244"/>
                    <a:pt x="210" y="248"/>
                    <a:pt x="196" y="251"/>
                  </a:cubicBezTo>
                  <a:cubicBezTo>
                    <a:pt x="231" y="261"/>
                    <a:pt x="326" y="247"/>
                    <a:pt x="361" y="215"/>
                  </a:cubicBezTo>
                  <a:cubicBezTo>
                    <a:pt x="365" y="211"/>
                    <a:pt x="369" y="205"/>
                    <a:pt x="370" y="199"/>
                  </a:cubicBezTo>
                  <a:cubicBezTo>
                    <a:pt x="372" y="181"/>
                    <a:pt x="383" y="169"/>
                    <a:pt x="399" y="164"/>
                  </a:cubicBezTo>
                  <a:cubicBezTo>
                    <a:pt x="416" y="158"/>
                    <a:pt x="428" y="168"/>
                    <a:pt x="440" y="181"/>
                  </a:cubicBezTo>
                  <a:cubicBezTo>
                    <a:pt x="455" y="196"/>
                    <a:pt x="457" y="210"/>
                    <a:pt x="448" y="227"/>
                  </a:cubicBezTo>
                  <a:cubicBezTo>
                    <a:pt x="440" y="242"/>
                    <a:pt x="420" y="250"/>
                    <a:pt x="405" y="243"/>
                  </a:cubicBezTo>
                  <a:cubicBezTo>
                    <a:pt x="396" y="240"/>
                    <a:pt x="389" y="233"/>
                    <a:pt x="383" y="233"/>
                  </a:cubicBezTo>
                  <a:cubicBezTo>
                    <a:pt x="359" y="241"/>
                    <a:pt x="334" y="250"/>
                    <a:pt x="310" y="258"/>
                  </a:cubicBezTo>
                  <a:cubicBezTo>
                    <a:pt x="305" y="256"/>
                    <a:pt x="299" y="252"/>
                    <a:pt x="294" y="252"/>
                  </a:cubicBezTo>
                  <a:cubicBezTo>
                    <a:pt x="277" y="255"/>
                    <a:pt x="261" y="259"/>
                    <a:pt x="242" y="263"/>
                  </a:cubicBezTo>
                  <a:cubicBezTo>
                    <a:pt x="253" y="267"/>
                    <a:pt x="262" y="271"/>
                    <a:pt x="271" y="274"/>
                  </a:cubicBezTo>
                  <a:cubicBezTo>
                    <a:pt x="271" y="273"/>
                    <a:pt x="271" y="271"/>
                    <a:pt x="271" y="270"/>
                  </a:cubicBezTo>
                  <a:cubicBezTo>
                    <a:pt x="284" y="266"/>
                    <a:pt x="297" y="262"/>
                    <a:pt x="310" y="25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6" name="Freeform 50"/>
            <p:cNvSpPr>
              <a:spLocks/>
            </p:cNvSpPr>
            <p:nvPr/>
          </p:nvSpPr>
          <p:spPr bwMode="auto">
            <a:xfrm>
              <a:off x="3239168" y="5276371"/>
              <a:ext cx="542313" cy="687249"/>
            </a:xfrm>
            <a:custGeom>
              <a:avLst/>
              <a:gdLst>
                <a:gd name="T0" fmla="*/ 68 w 239"/>
                <a:gd name="T1" fmla="*/ 119 h 303"/>
                <a:gd name="T2" fmla="*/ 77 w 239"/>
                <a:gd name="T3" fmla="*/ 134 h 303"/>
                <a:gd name="T4" fmla="*/ 141 w 239"/>
                <a:gd name="T5" fmla="*/ 183 h 303"/>
                <a:gd name="T6" fmla="*/ 74 w 239"/>
                <a:gd name="T7" fmla="*/ 110 h 303"/>
                <a:gd name="T8" fmla="*/ 127 w 239"/>
                <a:gd name="T9" fmla="*/ 100 h 303"/>
                <a:gd name="T10" fmla="*/ 127 w 239"/>
                <a:gd name="T11" fmla="*/ 93 h 303"/>
                <a:gd name="T12" fmla="*/ 85 w 239"/>
                <a:gd name="T13" fmla="*/ 72 h 303"/>
                <a:gd name="T14" fmla="*/ 148 w 239"/>
                <a:gd name="T15" fmla="*/ 15 h 303"/>
                <a:gd name="T16" fmla="*/ 178 w 239"/>
                <a:gd name="T17" fmla="*/ 4 h 303"/>
                <a:gd name="T18" fmla="*/ 203 w 239"/>
                <a:gd name="T19" fmla="*/ 38 h 303"/>
                <a:gd name="T20" fmla="*/ 223 w 239"/>
                <a:gd name="T21" fmla="*/ 82 h 303"/>
                <a:gd name="T22" fmla="*/ 221 w 239"/>
                <a:gd name="T23" fmla="*/ 130 h 303"/>
                <a:gd name="T24" fmla="*/ 211 w 239"/>
                <a:gd name="T25" fmla="*/ 156 h 303"/>
                <a:gd name="T26" fmla="*/ 199 w 239"/>
                <a:gd name="T27" fmla="*/ 191 h 303"/>
                <a:gd name="T28" fmla="*/ 164 w 239"/>
                <a:gd name="T29" fmla="*/ 195 h 303"/>
                <a:gd name="T30" fmla="*/ 148 w 239"/>
                <a:gd name="T31" fmla="*/ 189 h 303"/>
                <a:gd name="T32" fmla="*/ 152 w 239"/>
                <a:gd name="T33" fmla="*/ 207 h 303"/>
                <a:gd name="T34" fmla="*/ 98 w 239"/>
                <a:gd name="T35" fmla="*/ 268 h 303"/>
                <a:gd name="T36" fmla="*/ 77 w 239"/>
                <a:gd name="T37" fmla="*/ 273 h 303"/>
                <a:gd name="T38" fmla="*/ 5 w 239"/>
                <a:gd name="T39" fmla="*/ 251 h 303"/>
                <a:gd name="T40" fmla="*/ 6 w 239"/>
                <a:gd name="T41" fmla="*/ 204 h 303"/>
                <a:gd name="T42" fmla="*/ 27 w 239"/>
                <a:gd name="T43" fmla="*/ 144 h 303"/>
                <a:gd name="T44" fmla="*/ 57 w 239"/>
                <a:gd name="T45" fmla="*/ 184 h 303"/>
                <a:gd name="T46" fmla="*/ 66 w 239"/>
                <a:gd name="T47" fmla="*/ 137 h 303"/>
                <a:gd name="T48" fmla="*/ 68 w 239"/>
                <a:gd name="T49" fmla="*/ 120 h 303"/>
                <a:gd name="T50" fmla="*/ 68 w 239"/>
                <a:gd name="T51" fmla="*/ 11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9" h="303">
                  <a:moveTo>
                    <a:pt x="68" y="119"/>
                  </a:moveTo>
                  <a:cubicBezTo>
                    <a:pt x="71" y="124"/>
                    <a:pt x="73" y="131"/>
                    <a:pt x="77" y="134"/>
                  </a:cubicBezTo>
                  <a:cubicBezTo>
                    <a:pt x="97" y="150"/>
                    <a:pt x="117" y="165"/>
                    <a:pt x="141" y="183"/>
                  </a:cubicBezTo>
                  <a:cubicBezTo>
                    <a:pt x="117" y="157"/>
                    <a:pt x="96" y="134"/>
                    <a:pt x="74" y="110"/>
                  </a:cubicBezTo>
                  <a:cubicBezTo>
                    <a:pt x="95" y="106"/>
                    <a:pt x="111" y="103"/>
                    <a:pt x="127" y="100"/>
                  </a:cubicBezTo>
                  <a:cubicBezTo>
                    <a:pt x="127" y="98"/>
                    <a:pt x="127" y="95"/>
                    <a:pt x="127" y="93"/>
                  </a:cubicBezTo>
                  <a:cubicBezTo>
                    <a:pt x="113" y="86"/>
                    <a:pt x="99" y="79"/>
                    <a:pt x="85" y="72"/>
                  </a:cubicBezTo>
                  <a:cubicBezTo>
                    <a:pt x="108" y="51"/>
                    <a:pt x="127" y="32"/>
                    <a:pt x="148" y="15"/>
                  </a:cubicBezTo>
                  <a:cubicBezTo>
                    <a:pt x="156" y="8"/>
                    <a:pt x="173" y="0"/>
                    <a:pt x="178" y="4"/>
                  </a:cubicBezTo>
                  <a:cubicBezTo>
                    <a:pt x="190" y="11"/>
                    <a:pt x="204" y="27"/>
                    <a:pt x="203" y="38"/>
                  </a:cubicBezTo>
                  <a:cubicBezTo>
                    <a:pt x="201" y="59"/>
                    <a:pt x="212" y="70"/>
                    <a:pt x="223" y="82"/>
                  </a:cubicBezTo>
                  <a:cubicBezTo>
                    <a:pt x="239" y="101"/>
                    <a:pt x="239" y="114"/>
                    <a:pt x="221" y="130"/>
                  </a:cubicBezTo>
                  <a:cubicBezTo>
                    <a:pt x="212" y="137"/>
                    <a:pt x="209" y="143"/>
                    <a:pt x="211" y="156"/>
                  </a:cubicBezTo>
                  <a:cubicBezTo>
                    <a:pt x="213" y="167"/>
                    <a:pt x="207" y="183"/>
                    <a:pt x="199" y="191"/>
                  </a:cubicBezTo>
                  <a:cubicBezTo>
                    <a:pt x="192" y="197"/>
                    <a:pt x="176" y="195"/>
                    <a:pt x="164" y="195"/>
                  </a:cubicBezTo>
                  <a:cubicBezTo>
                    <a:pt x="160" y="195"/>
                    <a:pt x="156" y="192"/>
                    <a:pt x="148" y="189"/>
                  </a:cubicBezTo>
                  <a:cubicBezTo>
                    <a:pt x="150" y="197"/>
                    <a:pt x="151" y="202"/>
                    <a:pt x="152" y="207"/>
                  </a:cubicBezTo>
                  <a:cubicBezTo>
                    <a:pt x="162" y="246"/>
                    <a:pt x="138" y="272"/>
                    <a:pt x="98" y="268"/>
                  </a:cubicBezTo>
                  <a:cubicBezTo>
                    <a:pt x="91" y="268"/>
                    <a:pt x="81" y="269"/>
                    <a:pt x="77" y="273"/>
                  </a:cubicBezTo>
                  <a:cubicBezTo>
                    <a:pt x="47" y="303"/>
                    <a:pt x="16" y="283"/>
                    <a:pt x="5" y="251"/>
                  </a:cubicBezTo>
                  <a:cubicBezTo>
                    <a:pt x="0" y="237"/>
                    <a:pt x="3" y="219"/>
                    <a:pt x="6" y="204"/>
                  </a:cubicBezTo>
                  <a:cubicBezTo>
                    <a:pt x="11" y="183"/>
                    <a:pt x="21" y="163"/>
                    <a:pt x="27" y="144"/>
                  </a:cubicBezTo>
                  <a:cubicBezTo>
                    <a:pt x="37" y="157"/>
                    <a:pt x="46" y="170"/>
                    <a:pt x="57" y="184"/>
                  </a:cubicBezTo>
                  <a:cubicBezTo>
                    <a:pt x="69" y="167"/>
                    <a:pt x="72" y="153"/>
                    <a:pt x="66" y="137"/>
                  </a:cubicBezTo>
                  <a:cubicBezTo>
                    <a:pt x="64" y="132"/>
                    <a:pt x="67" y="125"/>
                    <a:pt x="68" y="120"/>
                  </a:cubicBezTo>
                  <a:lnTo>
                    <a:pt x="68" y="119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7" name="Freeform 51"/>
            <p:cNvSpPr>
              <a:spLocks/>
            </p:cNvSpPr>
            <p:nvPr/>
          </p:nvSpPr>
          <p:spPr bwMode="auto">
            <a:xfrm>
              <a:off x="1537362" y="5141992"/>
              <a:ext cx="435770" cy="692049"/>
            </a:xfrm>
            <a:custGeom>
              <a:avLst/>
              <a:gdLst>
                <a:gd name="T0" fmla="*/ 128 w 192"/>
                <a:gd name="T1" fmla="*/ 0 h 305"/>
                <a:gd name="T2" fmla="*/ 156 w 192"/>
                <a:gd name="T3" fmla="*/ 172 h 305"/>
                <a:gd name="T4" fmla="*/ 105 w 192"/>
                <a:gd name="T5" fmla="*/ 298 h 305"/>
                <a:gd name="T6" fmla="*/ 99 w 192"/>
                <a:gd name="T7" fmla="*/ 305 h 305"/>
                <a:gd name="T8" fmla="*/ 2 w 192"/>
                <a:gd name="T9" fmla="*/ 131 h 305"/>
                <a:gd name="T10" fmla="*/ 80 w 192"/>
                <a:gd name="T11" fmla="*/ 24 h 305"/>
                <a:gd name="T12" fmla="*/ 101 w 192"/>
                <a:gd name="T13" fmla="*/ 29 h 305"/>
                <a:gd name="T14" fmla="*/ 73 w 192"/>
                <a:gd name="T15" fmla="*/ 141 h 305"/>
                <a:gd name="T16" fmla="*/ 80 w 192"/>
                <a:gd name="T17" fmla="*/ 143 h 305"/>
                <a:gd name="T18" fmla="*/ 128 w 192"/>
                <a:gd name="T1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305">
                  <a:moveTo>
                    <a:pt x="128" y="0"/>
                  </a:moveTo>
                  <a:cubicBezTo>
                    <a:pt x="175" y="61"/>
                    <a:pt x="192" y="99"/>
                    <a:pt x="156" y="172"/>
                  </a:cubicBezTo>
                  <a:cubicBezTo>
                    <a:pt x="136" y="213"/>
                    <a:pt x="108" y="250"/>
                    <a:pt x="105" y="298"/>
                  </a:cubicBezTo>
                  <a:cubicBezTo>
                    <a:pt x="104" y="300"/>
                    <a:pt x="102" y="301"/>
                    <a:pt x="99" y="305"/>
                  </a:cubicBezTo>
                  <a:cubicBezTo>
                    <a:pt x="55" y="253"/>
                    <a:pt x="5" y="205"/>
                    <a:pt x="2" y="131"/>
                  </a:cubicBezTo>
                  <a:cubicBezTo>
                    <a:pt x="0" y="79"/>
                    <a:pt x="29" y="39"/>
                    <a:pt x="80" y="24"/>
                  </a:cubicBezTo>
                  <a:cubicBezTo>
                    <a:pt x="86" y="22"/>
                    <a:pt x="94" y="27"/>
                    <a:pt x="101" y="29"/>
                  </a:cubicBezTo>
                  <a:cubicBezTo>
                    <a:pt x="92" y="68"/>
                    <a:pt x="82" y="104"/>
                    <a:pt x="73" y="141"/>
                  </a:cubicBezTo>
                  <a:cubicBezTo>
                    <a:pt x="76" y="141"/>
                    <a:pt x="78" y="142"/>
                    <a:pt x="80" y="143"/>
                  </a:cubicBezTo>
                  <a:cubicBezTo>
                    <a:pt x="96" y="96"/>
                    <a:pt x="112" y="49"/>
                    <a:pt x="12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8" name="Freeform 54"/>
            <p:cNvSpPr>
              <a:spLocks/>
            </p:cNvSpPr>
            <p:nvPr/>
          </p:nvSpPr>
          <p:spPr bwMode="auto">
            <a:xfrm>
              <a:off x="1720692" y="3694545"/>
              <a:ext cx="520236" cy="419453"/>
            </a:xfrm>
            <a:custGeom>
              <a:avLst/>
              <a:gdLst>
                <a:gd name="T0" fmla="*/ 116 w 229"/>
                <a:gd name="T1" fmla="*/ 43 h 185"/>
                <a:gd name="T2" fmla="*/ 161 w 229"/>
                <a:gd name="T3" fmla="*/ 39 h 185"/>
                <a:gd name="T4" fmla="*/ 219 w 229"/>
                <a:gd name="T5" fmla="*/ 119 h 185"/>
                <a:gd name="T6" fmla="*/ 189 w 229"/>
                <a:gd name="T7" fmla="*/ 151 h 185"/>
                <a:gd name="T8" fmla="*/ 128 w 229"/>
                <a:gd name="T9" fmla="*/ 185 h 185"/>
                <a:gd name="T10" fmla="*/ 112 w 229"/>
                <a:gd name="T11" fmla="*/ 154 h 185"/>
                <a:gd name="T12" fmla="*/ 95 w 229"/>
                <a:gd name="T13" fmla="*/ 124 h 185"/>
                <a:gd name="T14" fmla="*/ 47 w 229"/>
                <a:gd name="T15" fmla="*/ 155 h 185"/>
                <a:gd name="T16" fmla="*/ 36 w 229"/>
                <a:gd name="T17" fmla="*/ 150 h 185"/>
                <a:gd name="T18" fmla="*/ 3 w 229"/>
                <a:gd name="T19" fmla="*/ 57 h 185"/>
                <a:gd name="T20" fmla="*/ 51 w 229"/>
                <a:gd name="T21" fmla="*/ 4 h 185"/>
                <a:gd name="T22" fmla="*/ 111 w 229"/>
                <a:gd name="T23" fmla="*/ 35 h 185"/>
                <a:gd name="T24" fmla="*/ 116 w 229"/>
                <a:gd name="T25" fmla="*/ 4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185">
                  <a:moveTo>
                    <a:pt x="116" y="43"/>
                  </a:moveTo>
                  <a:cubicBezTo>
                    <a:pt x="133" y="42"/>
                    <a:pt x="147" y="39"/>
                    <a:pt x="161" y="39"/>
                  </a:cubicBezTo>
                  <a:cubicBezTo>
                    <a:pt x="199" y="41"/>
                    <a:pt x="229" y="84"/>
                    <a:pt x="219" y="119"/>
                  </a:cubicBezTo>
                  <a:cubicBezTo>
                    <a:pt x="214" y="134"/>
                    <a:pt x="205" y="144"/>
                    <a:pt x="189" y="151"/>
                  </a:cubicBezTo>
                  <a:cubicBezTo>
                    <a:pt x="168" y="159"/>
                    <a:pt x="150" y="172"/>
                    <a:pt x="128" y="185"/>
                  </a:cubicBezTo>
                  <a:cubicBezTo>
                    <a:pt x="123" y="176"/>
                    <a:pt x="118" y="165"/>
                    <a:pt x="112" y="154"/>
                  </a:cubicBezTo>
                  <a:cubicBezTo>
                    <a:pt x="107" y="144"/>
                    <a:pt x="101" y="133"/>
                    <a:pt x="95" y="124"/>
                  </a:cubicBezTo>
                  <a:cubicBezTo>
                    <a:pt x="79" y="135"/>
                    <a:pt x="63" y="145"/>
                    <a:pt x="47" y="155"/>
                  </a:cubicBezTo>
                  <a:cubicBezTo>
                    <a:pt x="45" y="156"/>
                    <a:pt x="38" y="153"/>
                    <a:pt x="36" y="150"/>
                  </a:cubicBezTo>
                  <a:cubicBezTo>
                    <a:pt x="13" y="123"/>
                    <a:pt x="0" y="92"/>
                    <a:pt x="3" y="57"/>
                  </a:cubicBezTo>
                  <a:cubicBezTo>
                    <a:pt x="6" y="29"/>
                    <a:pt x="26" y="9"/>
                    <a:pt x="51" y="4"/>
                  </a:cubicBezTo>
                  <a:cubicBezTo>
                    <a:pt x="74" y="0"/>
                    <a:pt x="97" y="12"/>
                    <a:pt x="111" y="35"/>
                  </a:cubicBezTo>
                  <a:cubicBezTo>
                    <a:pt x="113" y="38"/>
                    <a:pt x="114" y="41"/>
                    <a:pt x="116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9" name="Freeform 57"/>
            <p:cNvSpPr>
              <a:spLocks/>
            </p:cNvSpPr>
            <p:nvPr/>
          </p:nvSpPr>
          <p:spPr bwMode="auto">
            <a:xfrm>
              <a:off x="2433858" y="4812765"/>
              <a:ext cx="539433" cy="488561"/>
            </a:xfrm>
            <a:custGeom>
              <a:avLst/>
              <a:gdLst>
                <a:gd name="T0" fmla="*/ 146 w 238"/>
                <a:gd name="T1" fmla="*/ 65 h 215"/>
                <a:gd name="T2" fmla="*/ 144 w 238"/>
                <a:gd name="T3" fmla="*/ 44 h 215"/>
                <a:gd name="T4" fmla="*/ 152 w 238"/>
                <a:gd name="T5" fmla="*/ 26 h 215"/>
                <a:gd name="T6" fmla="*/ 168 w 238"/>
                <a:gd name="T7" fmla="*/ 21 h 215"/>
                <a:gd name="T8" fmla="*/ 223 w 238"/>
                <a:gd name="T9" fmla="*/ 34 h 215"/>
                <a:gd name="T10" fmla="*/ 220 w 238"/>
                <a:gd name="T11" fmla="*/ 84 h 215"/>
                <a:gd name="T12" fmla="*/ 199 w 238"/>
                <a:gd name="T13" fmla="*/ 106 h 215"/>
                <a:gd name="T14" fmla="*/ 183 w 238"/>
                <a:gd name="T15" fmla="*/ 93 h 215"/>
                <a:gd name="T16" fmla="*/ 183 w 238"/>
                <a:gd name="T17" fmla="*/ 73 h 215"/>
                <a:gd name="T18" fmla="*/ 179 w 238"/>
                <a:gd name="T19" fmla="*/ 73 h 215"/>
                <a:gd name="T20" fmla="*/ 175 w 238"/>
                <a:gd name="T21" fmla="*/ 81 h 215"/>
                <a:gd name="T22" fmla="*/ 147 w 238"/>
                <a:gd name="T23" fmla="*/ 108 h 215"/>
                <a:gd name="T24" fmla="*/ 122 w 238"/>
                <a:gd name="T25" fmla="*/ 123 h 215"/>
                <a:gd name="T26" fmla="*/ 154 w 238"/>
                <a:gd name="T27" fmla="*/ 140 h 215"/>
                <a:gd name="T28" fmla="*/ 123 w 238"/>
                <a:gd name="T29" fmla="*/ 160 h 215"/>
                <a:gd name="T30" fmla="*/ 101 w 238"/>
                <a:gd name="T31" fmla="*/ 186 h 215"/>
                <a:gd name="T32" fmla="*/ 68 w 238"/>
                <a:gd name="T33" fmla="*/ 211 h 215"/>
                <a:gd name="T34" fmla="*/ 38 w 238"/>
                <a:gd name="T35" fmla="*/ 179 h 215"/>
                <a:gd name="T36" fmla="*/ 42 w 238"/>
                <a:gd name="T37" fmla="*/ 146 h 215"/>
                <a:gd name="T38" fmla="*/ 45 w 238"/>
                <a:gd name="T39" fmla="*/ 63 h 215"/>
                <a:gd name="T40" fmla="*/ 57 w 238"/>
                <a:gd name="T41" fmla="*/ 13 h 215"/>
                <a:gd name="T42" fmla="*/ 104 w 238"/>
                <a:gd name="T43" fmla="*/ 19 h 215"/>
                <a:gd name="T44" fmla="*/ 126 w 238"/>
                <a:gd name="T45" fmla="*/ 40 h 215"/>
                <a:gd name="T46" fmla="*/ 146 w 238"/>
                <a:gd name="T47" fmla="*/ 6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8" h="215">
                  <a:moveTo>
                    <a:pt x="146" y="65"/>
                  </a:moveTo>
                  <a:cubicBezTo>
                    <a:pt x="145" y="55"/>
                    <a:pt x="143" y="49"/>
                    <a:pt x="144" y="44"/>
                  </a:cubicBezTo>
                  <a:cubicBezTo>
                    <a:pt x="146" y="38"/>
                    <a:pt x="148" y="30"/>
                    <a:pt x="152" y="26"/>
                  </a:cubicBezTo>
                  <a:cubicBezTo>
                    <a:pt x="156" y="22"/>
                    <a:pt x="166" y="19"/>
                    <a:pt x="168" y="21"/>
                  </a:cubicBezTo>
                  <a:cubicBezTo>
                    <a:pt x="183" y="38"/>
                    <a:pt x="208" y="9"/>
                    <a:pt x="223" y="34"/>
                  </a:cubicBezTo>
                  <a:cubicBezTo>
                    <a:pt x="236" y="57"/>
                    <a:pt x="238" y="62"/>
                    <a:pt x="220" y="84"/>
                  </a:cubicBezTo>
                  <a:cubicBezTo>
                    <a:pt x="213" y="91"/>
                    <a:pt x="206" y="98"/>
                    <a:pt x="199" y="106"/>
                  </a:cubicBezTo>
                  <a:cubicBezTo>
                    <a:pt x="195" y="102"/>
                    <a:pt x="191" y="98"/>
                    <a:pt x="183" y="93"/>
                  </a:cubicBezTo>
                  <a:cubicBezTo>
                    <a:pt x="183" y="90"/>
                    <a:pt x="183" y="81"/>
                    <a:pt x="183" y="73"/>
                  </a:cubicBezTo>
                  <a:cubicBezTo>
                    <a:pt x="182" y="73"/>
                    <a:pt x="180" y="73"/>
                    <a:pt x="179" y="73"/>
                  </a:cubicBezTo>
                  <a:cubicBezTo>
                    <a:pt x="178" y="75"/>
                    <a:pt x="175" y="78"/>
                    <a:pt x="175" y="81"/>
                  </a:cubicBezTo>
                  <a:cubicBezTo>
                    <a:pt x="176" y="100"/>
                    <a:pt x="170" y="110"/>
                    <a:pt x="147" y="108"/>
                  </a:cubicBezTo>
                  <a:cubicBezTo>
                    <a:pt x="141" y="107"/>
                    <a:pt x="133" y="116"/>
                    <a:pt x="122" y="123"/>
                  </a:cubicBezTo>
                  <a:cubicBezTo>
                    <a:pt x="135" y="129"/>
                    <a:pt x="143" y="134"/>
                    <a:pt x="154" y="140"/>
                  </a:cubicBezTo>
                  <a:cubicBezTo>
                    <a:pt x="142" y="147"/>
                    <a:pt x="131" y="152"/>
                    <a:pt x="123" y="160"/>
                  </a:cubicBezTo>
                  <a:cubicBezTo>
                    <a:pt x="114" y="167"/>
                    <a:pt x="104" y="176"/>
                    <a:pt x="101" y="186"/>
                  </a:cubicBezTo>
                  <a:cubicBezTo>
                    <a:pt x="96" y="204"/>
                    <a:pt x="83" y="215"/>
                    <a:pt x="68" y="211"/>
                  </a:cubicBezTo>
                  <a:cubicBezTo>
                    <a:pt x="56" y="207"/>
                    <a:pt x="44" y="192"/>
                    <a:pt x="38" y="179"/>
                  </a:cubicBezTo>
                  <a:cubicBezTo>
                    <a:pt x="34" y="171"/>
                    <a:pt x="40" y="158"/>
                    <a:pt x="42" y="146"/>
                  </a:cubicBezTo>
                  <a:cubicBezTo>
                    <a:pt x="0" y="107"/>
                    <a:pt x="0" y="96"/>
                    <a:pt x="45" y="63"/>
                  </a:cubicBezTo>
                  <a:cubicBezTo>
                    <a:pt x="37" y="41"/>
                    <a:pt x="40" y="25"/>
                    <a:pt x="57" y="13"/>
                  </a:cubicBezTo>
                  <a:cubicBezTo>
                    <a:pt x="75" y="0"/>
                    <a:pt x="90" y="8"/>
                    <a:pt x="104" y="19"/>
                  </a:cubicBezTo>
                  <a:cubicBezTo>
                    <a:pt x="112" y="25"/>
                    <a:pt x="119" y="33"/>
                    <a:pt x="126" y="40"/>
                  </a:cubicBezTo>
                  <a:cubicBezTo>
                    <a:pt x="132" y="47"/>
                    <a:pt x="138" y="54"/>
                    <a:pt x="146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0" name="Freeform 66"/>
            <p:cNvSpPr>
              <a:spLocks/>
            </p:cNvSpPr>
            <p:nvPr/>
          </p:nvSpPr>
          <p:spPr bwMode="auto">
            <a:xfrm>
              <a:off x="2836993" y="5055606"/>
              <a:ext cx="420412" cy="435770"/>
            </a:xfrm>
            <a:custGeom>
              <a:avLst/>
              <a:gdLst>
                <a:gd name="T0" fmla="*/ 66 w 185"/>
                <a:gd name="T1" fmla="*/ 74 h 192"/>
                <a:gd name="T2" fmla="*/ 103 w 185"/>
                <a:gd name="T3" fmla="*/ 15 h 192"/>
                <a:gd name="T4" fmla="*/ 167 w 185"/>
                <a:gd name="T5" fmla="*/ 50 h 192"/>
                <a:gd name="T6" fmla="*/ 169 w 185"/>
                <a:gd name="T7" fmla="*/ 62 h 192"/>
                <a:gd name="T8" fmla="*/ 178 w 185"/>
                <a:gd name="T9" fmla="*/ 82 h 192"/>
                <a:gd name="T10" fmla="*/ 168 w 185"/>
                <a:gd name="T11" fmla="*/ 105 h 192"/>
                <a:gd name="T12" fmla="*/ 153 w 185"/>
                <a:gd name="T13" fmla="*/ 108 h 192"/>
                <a:gd name="T14" fmla="*/ 123 w 185"/>
                <a:gd name="T15" fmla="*/ 162 h 192"/>
                <a:gd name="T16" fmla="*/ 131 w 185"/>
                <a:gd name="T17" fmla="*/ 177 h 192"/>
                <a:gd name="T18" fmla="*/ 119 w 185"/>
                <a:gd name="T19" fmla="*/ 184 h 192"/>
                <a:gd name="T20" fmla="*/ 48 w 185"/>
                <a:gd name="T21" fmla="*/ 191 h 192"/>
                <a:gd name="T22" fmla="*/ 11 w 185"/>
                <a:gd name="T23" fmla="*/ 121 h 192"/>
                <a:gd name="T24" fmla="*/ 66 w 185"/>
                <a:gd name="T25" fmla="*/ 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5" h="192">
                  <a:moveTo>
                    <a:pt x="66" y="74"/>
                  </a:moveTo>
                  <a:cubicBezTo>
                    <a:pt x="64" y="46"/>
                    <a:pt x="81" y="28"/>
                    <a:pt x="103" y="15"/>
                  </a:cubicBezTo>
                  <a:cubicBezTo>
                    <a:pt x="129" y="0"/>
                    <a:pt x="158" y="17"/>
                    <a:pt x="167" y="50"/>
                  </a:cubicBezTo>
                  <a:cubicBezTo>
                    <a:pt x="168" y="54"/>
                    <a:pt x="168" y="58"/>
                    <a:pt x="169" y="62"/>
                  </a:cubicBezTo>
                  <a:cubicBezTo>
                    <a:pt x="171" y="69"/>
                    <a:pt x="170" y="76"/>
                    <a:pt x="178" y="82"/>
                  </a:cubicBezTo>
                  <a:cubicBezTo>
                    <a:pt x="185" y="89"/>
                    <a:pt x="185" y="103"/>
                    <a:pt x="168" y="105"/>
                  </a:cubicBezTo>
                  <a:cubicBezTo>
                    <a:pt x="163" y="106"/>
                    <a:pt x="158" y="108"/>
                    <a:pt x="153" y="108"/>
                  </a:cubicBezTo>
                  <a:cubicBezTo>
                    <a:pt x="117" y="111"/>
                    <a:pt x="107" y="129"/>
                    <a:pt x="123" y="162"/>
                  </a:cubicBezTo>
                  <a:cubicBezTo>
                    <a:pt x="125" y="166"/>
                    <a:pt x="128" y="171"/>
                    <a:pt x="131" y="177"/>
                  </a:cubicBezTo>
                  <a:cubicBezTo>
                    <a:pt x="126" y="179"/>
                    <a:pt x="123" y="183"/>
                    <a:pt x="119" y="184"/>
                  </a:cubicBezTo>
                  <a:cubicBezTo>
                    <a:pt x="95" y="187"/>
                    <a:pt x="72" y="191"/>
                    <a:pt x="48" y="191"/>
                  </a:cubicBezTo>
                  <a:cubicBezTo>
                    <a:pt x="23" y="192"/>
                    <a:pt x="0" y="149"/>
                    <a:pt x="11" y="121"/>
                  </a:cubicBezTo>
                  <a:cubicBezTo>
                    <a:pt x="21" y="97"/>
                    <a:pt x="37" y="78"/>
                    <a:pt x="66" y="7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1" name="Freeform 67"/>
            <p:cNvSpPr>
              <a:spLocks/>
            </p:cNvSpPr>
            <p:nvPr/>
          </p:nvSpPr>
          <p:spPr bwMode="auto">
            <a:xfrm>
              <a:off x="3483928" y="4113998"/>
              <a:ext cx="476083" cy="469365"/>
            </a:xfrm>
            <a:custGeom>
              <a:avLst/>
              <a:gdLst>
                <a:gd name="T0" fmla="*/ 185 w 210"/>
                <a:gd name="T1" fmla="*/ 0 h 207"/>
                <a:gd name="T2" fmla="*/ 191 w 210"/>
                <a:gd name="T3" fmla="*/ 38 h 207"/>
                <a:gd name="T4" fmla="*/ 179 w 210"/>
                <a:gd name="T5" fmla="*/ 86 h 207"/>
                <a:gd name="T6" fmla="*/ 168 w 210"/>
                <a:gd name="T7" fmla="*/ 106 h 207"/>
                <a:gd name="T8" fmla="*/ 159 w 210"/>
                <a:gd name="T9" fmla="*/ 144 h 207"/>
                <a:gd name="T10" fmla="*/ 128 w 210"/>
                <a:gd name="T11" fmla="*/ 183 h 207"/>
                <a:gd name="T12" fmla="*/ 103 w 210"/>
                <a:gd name="T13" fmla="*/ 207 h 207"/>
                <a:gd name="T14" fmla="*/ 81 w 210"/>
                <a:gd name="T15" fmla="*/ 159 h 207"/>
                <a:gd name="T16" fmla="*/ 33 w 210"/>
                <a:gd name="T17" fmla="*/ 171 h 207"/>
                <a:gd name="T18" fmla="*/ 16 w 210"/>
                <a:gd name="T19" fmla="*/ 151 h 207"/>
                <a:gd name="T20" fmla="*/ 16 w 210"/>
                <a:gd name="T21" fmla="*/ 152 h 207"/>
                <a:gd name="T22" fmla="*/ 2 w 210"/>
                <a:gd name="T23" fmla="*/ 107 h 207"/>
                <a:gd name="T24" fmla="*/ 31 w 210"/>
                <a:gd name="T25" fmla="*/ 62 h 207"/>
                <a:gd name="T26" fmla="*/ 82 w 210"/>
                <a:gd name="T27" fmla="*/ 76 h 207"/>
                <a:gd name="T28" fmla="*/ 91 w 210"/>
                <a:gd name="T29" fmla="*/ 89 h 207"/>
                <a:gd name="T30" fmla="*/ 117 w 210"/>
                <a:gd name="T31" fmla="*/ 83 h 207"/>
                <a:gd name="T32" fmla="*/ 137 w 210"/>
                <a:gd name="T33" fmla="*/ 85 h 207"/>
                <a:gd name="T34" fmla="*/ 158 w 210"/>
                <a:gd name="T35" fmla="*/ 56 h 207"/>
                <a:gd name="T36" fmla="*/ 172 w 210"/>
                <a:gd name="T37" fmla="*/ 29 h 207"/>
                <a:gd name="T38" fmla="*/ 163 w 210"/>
                <a:gd name="T39" fmla="*/ 8 h 207"/>
                <a:gd name="T40" fmla="*/ 186 w 210"/>
                <a:gd name="T41" fmla="*/ 0 h 207"/>
                <a:gd name="T42" fmla="*/ 185 w 210"/>
                <a:gd name="T4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207">
                  <a:moveTo>
                    <a:pt x="185" y="0"/>
                  </a:moveTo>
                  <a:cubicBezTo>
                    <a:pt x="197" y="11"/>
                    <a:pt x="210" y="22"/>
                    <a:pt x="191" y="38"/>
                  </a:cubicBezTo>
                  <a:cubicBezTo>
                    <a:pt x="203" y="57"/>
                    <a:pt x="175" y="68"/>
                    <a:pt x="179" y="86"/>
                  </a:cubicBezTo>
                  <a:cubicBezTo>
                    <a:pt x="180" y="91"/>
                    <a:pt x="173" y="98"/>
                    <a:pt x="168" y="106"/>
                  </a:cubicBezTo>
                  <a:cubicBezTo>
                    <a:pt x="177" y="120"/>
                    <a:pt x="176" y="132"/>
                    <a:pt x="159" y="144"/>
                  </a:cubicBezTo>
                  <a:cubicBezTo>
                    <a:pt x="146" y="153"/>
                    <a:pt x="139" y="170"/>
                    <a:pt x="128" y="183"/>
                  </a:cubicBezTo>
                  <a:cubicBezTo>
                    <a:pt x="122" y="191"/>
                    <a:pt x="113" y="197"/>
                    <a:pt x="103" y="207"/>
                  </a:cubicBezTo>
                  <a:cubicBezTo>
                    <a:pt x="94" y="188"/>
                    <a:pt x="87" y="172"/>
                    <a:pt x="81" y="159"/>
                  </a:cubicBezTo>
                  <a:cubicBezTo>
                    <a:pt x="64" y="163"/>
                    <a:pt x="49" y="170"/>
                    <a:pt x="33" y="171"/>
                  </a:cubicBezTo>
                  <a:cubicBezTo>
                    <a:pt x="28" y="171"/>
                    <a:pt x="22" y="158"/>
                    <a:pt x="16" y="151"/>
                  </a:cubicBezTo>
                  <a:cubicBezTo>
                    <a:pt x="16" y="151"/>
                    <a:pt x="16" y="152"/>
                    <a:pt x="16" y="152"/>
                  </a:cubicBezTo>
                  <a:cubicBezTo>
                    <a:pt x="12" y="137"/>
                    <a:pt x="4" y="123"/>
                    <a:pt x="2" y="107"/>
                  </a:cubicBezTo>
                  <a:cubicBezTo>
                    <a:pt x="0" y="87"/>
                    <a:pt x="14" y="69"/>
                    <a:pt x="31" y="62"/>
                  </a:cubicBezTo>
                  <a:cubicBezTo>
                    <a:pt x="51" y="55"/>
                    <a:pt x="68" y="61"/>
                    <a:pt x="82" y="76"/>
                  </a:cubicBezTo>
                  <a:cubicBezTo>
                    <a:pt x="85" y="80"/>
                    <a:pt x="88" y="84"/>
                    <a:pt x="91" y="89"/>
                  </a:cubicBezTo>
                  <a:cubicBezTo>
                    <a:pt x="100" y="87"/>
                    <a:pt x="109" y="84"/>
                    <a:pt x="117" y="83"/>
                  </a:cubicBezTo>
                  <a:cubicBezTo>
                    <a:pt x="125" y="82"/>
                    <a:pt x="133" y="84"/>
                    <a:pt x="137" y="85"/>
                  </a:cubicBezTo>
                  <a:cubicBezTo>
                    <a:pt x="144" y="75"/>
                    <a:pt x="151" y="66"/>
                    <a:pt x="158" y="56"/>
                  </a:cubicBezTo>
                  <a:cubicBezTo>
                    <a:pt x="149" y="42"/>
                    <a:pt x="153" y="35"/>
                    <a:pt x="172" y="29"/>
                  </a:cubicBezTo>
                  <a:cubicBezTo>
                    <a:pt x="169" y="23"/>
                    <a:pt x="166" y="16"/>
                    <a:pt x="163" y="8"/>
                  </a:cubicBezTo>
                  <a:cubicBezTo>
                    <a:pt x="170" y="6"/>
                    <a:pt x="178" y="3"/>
                    <a:pt x="186" y="0"/>
                  </a:cubicBezTo>
                  <a:cubicBezTo>
                    <a:pt x="186" y="0"/>
                    <a:pt x="185" y="0"/>
                    <a:pt x="185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2" name="Freeform 68"/>
            <p:cNvSpPr>
              <a:spLocks/>
            </p:cNvSpPr>
            <p:nvPr/>
          </p:nvSpPr>
          <p:spPr bwMode="auto">
            <a:xfrm>
              <a:off x="2858110" y="5489456"/>
              <a:ext cx="409854" cy="417533"/>
            </a:xfrm>
            <a:custGeom>
              <a:avLst/>
              <a:gdLst>
                <a:gd name="T0" fmla="*/ 102 w 181"/>
                <a:gd name="T1" fmla="*/ 174 h 184"/>
                <a:gd name="T2" fmla="*/ 113 w 181"/>
                <a:gd name="T3" fmla="*/ 169 h 184"/>
                <a:gd name="T4" fmla="*/ 77 w 181"/>
                <a:gd name="T5" fmla="*/ 120 h 184"/>
                <a:gd name="T6" fmla="*/ 74 w 181"/>
                <a:gd name="T7" fmla="*/ 96 h 184"/>
                <a:gd name="T8" fmla="*/ 64 w 181"/>
                <a:gd name="T9" fmla="*/ 108 h 184"/>
                <a:gd name="T10" fmla="*/ 7 w 181"/>
                <a:gd name="T11" fmla="*/ 68 h 184"/>
                <a:gd name="T12" fmla="*/ 24 w 181"/>
                <a:gd name="T13" fmla="*/ 23 h 184"/>
                <a:gd name="T14" fmla="*/ 117 w 181"/>
                <a:gd name="T15" fmla="*/ 4 h 184"/>
                <a:gd name="T16" fmla="*/ 131 w 181"/>
                <a:gd name="T17" fmla="*/ 15 h 184"/>
                <a:gd name="T18" fmla="*/ 116 w 181"/>
                <a:gd name="T19" fmla="*/ 59 h 184"/>
                <a:gd name="T20" fmla="*/ 163 w 181"/>
                <a:gd name="T21" fmla="*/ 44 h 184"/>
                <a:gd name="T22" fmla="*/ 176 w 181"/>
                <a:gd name="T23" fmla="*/ 74 h 184"/>
                <a:gd name="T24" fmla="*/ 163 w 181"/>
                <a:gd name="T25" fmla="*/ 149 h 184"/>
                <a:gd name="T26" fmla="*/ 102 w 181"/>
                <a:gd name="T27" fmla="*/ 17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184">
                  <a:moveTo>
                    <a:pt x="102" y="174"/>
                  </a:moveTo>
                  <a:cubicBezTo>
                    <a:pt x="108" y="171"/>
                    <a:pt x="111" y="170"/>
                    <a:pt x="113" y="169"/>
                  </a:cubicBezTo>
                  <a:cubicBezTo>
                    <a:pt x="82" y="166"/>
                    <a:pt x="80" y="143"/>
                    <a:pt x="77" y="120"/>
                  </a:cubicBezTo>
                  <a:cubicBezTo>
                    <a:pt x="76" y="114"/>
                    <a:pt x="75" y="108"/>
                    <a:pt x="74" y="96"/>
                  </a:cubicBezTo>
                  <a:cubicBezTo>
                    <a:pt x="68" y="103"/>
                    <a:pt x="67" y="107"/>
                    <a:pt x="64" y="108"/>
                  </a:cubicBezTo>
                  <a:cubicBezTo>
                    <a:pt x="53" y="110"/>
                    <a:pt x="13" y="83"/>
                    <a:pt x="7" y="68"/>
                  </a:cubicBezTo>
                  <a:cubicBezTo>
                    <a:pt x="0" y="49"/>
                    <a:pt x="10" y="35"/>
                    <a:pt x="24" y="23"/>
                  </a:cubicBezTo>
                  <a:cubicBezTo>
                    <a:pt x="51" y="0"/>
                    <a:pt x="84" y="2"/>
                    <a:pt x="117" y="4"/>
                  </a:cubicBezTo>
                  <a:cubicBezTo>
                    <a:pt x="122" y="5"/>
                    <a:pt x="127" y="12"/>
                    <a:pt x="131" y="15"/>
                  </a:cubicBezTo>
                  <a:cubicBezTo>
                    <a:pt x="126" y="30"/>
                    <a:pt x="121" y="44"/>
                    <a:pt x="116" y="59"/>
                  </a:cubicBezTo>
                  <a:cubicBezTo>
                    <a:pt x="132" y="61"/>
                    <a:pt x="150" y="62"/>
                    <a:pt x="163" y="44"/>
                  </a:cubicBezTo>
                  <a:cubicBezTo>
                    <a:pt x="180" y="48"/>
                    <a:pt x="181" y="61"/>
                    <a:pt x="176" y="74"/>
                  </a:cubicBezTo>
                  <a:cubicBezTo>
                    <a:pt x="168" y="99"/>
                    <a:pt x="160" y="123"/>
                    <a:pt x="163" y="149"/>
                  </a:cubicBezTo>
                  <a:cubicBezTo>
                    <a:pt x="165" y="169"/>
                    <a:pt x="133" y="184"/>
                    <a:pt x="102" y="17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3" name="Freeform 69"/>
            <p:cNvSpPr>
              <a:spLocks/>
            </p:cNvSpPr>
            <p:nvPr/>
          </p:nvSpPr>
          <p:spPr bwMode="auto">
            <a:xfrm>
              <a:off x="3815076" y="5336841"/>
              <a:ext cx="372420" cy="477044"/>
            </a:xfrm>
            <a:custGeom>
              <a:avLst/>
              <a:gdLst>
                <a:gd name="T0" fmla="*/ 136 w 164"/>
                <a:gd name="T1" fmla="*/ 210 h 210"/>
                <a:gd name="T2" fmla="*/ 126 w 164"/>
                <a:gd name="T3" fmla="*/ 200 h 210"/>
                <a:gd name="T4" fmla="*/ 46 w 164"/>
                <a:gd name="T5" fmla="*/ 121 h 210"/>
                <a:gd name="T6" fmla="*/ 13 w 164"/>
                <a:gd name="T7" fmla="*/ 0 h 210"/>
                <a:gd name="T8" fmla="*/ 90 w 164"/>
                <a:gd name="T9" fmla="*/ 88 h 210"/>
                <a:gd name="T10" fmla="*/ 95 w 164"/>
                <a:gd name="T11" fmla="*/ 84 h 210"/>
                <a:gd name="T12" fmla="*/ 48 w 164"/>
                <a:gd name="T13" fmla="*/ 5 h 210"/>
                <a:gd name="T14" fmla="*/ 118 w 164"/>
                <a:gd name="T15" fmla="*/ 20 h 210"/>
                <a:gd name="T16" fmla="*/ 160 w 164"/>
                <a:gd name="T17" fmla="*/ 110 h 210"/>
                <a:gd name="T18" fmla="*/ 143 w 164"/>
                <a:gd name="T19" fmla="*/ 209 h 210"/>
                <a:gd name="T20" fmla="*/ 136 w 164"/>
                <a:gd name="T21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210">
                  <a:moveTo>
                    <a:pt x="136" y="210"/>
                  </a:moveTo>
                  <a:cubicBezTo>
                    <a:pt x="132" y="206"/>
                    <a:pt x="128" y="204"/>
                    <a:pt x="126" y="200"/>
                  </a:cubicBezTo>
                  <a:cubicBezTo>
                    <a:pt x="108" y="165"/>
                    <a:pt x="75" y="145"/>
                    <a:pt x="46" y="121"/>
                  </a:cubicBezTo>
                  <a:cubicBezTo>
                    <a:pt x="8" y="90"/>
                    <a:pt x="0" y="50"/>
                    <a:pt x="13" y="0"/>
                  </a:cubicBezTo>
                  <a:cubicBezTo>
                    <a:pt x="40" y="31"/>
                    <a:pt x="65" y="59"/>
                    <a:pt x="90" y="88"/>
                  </a:cubicBezTo>
                  <a:cubicBezTo>
                    <a:pt x="92" y="87"/>
                    <a:pt x="93" y="85"/>
                    <a:pt x="95" y="84"/>
                  </a:cubicBezTo>
                  <a:cubicBezTo>
                    <a:pt x="80" y="58"/>
                    <a:pt x="64" y="32"/>
                    <a:pt x="48" y="5"/>
                  </a:cubicBezTo>
                  <a:cubicBezTo>
                    <a:pt x="72" y="0"/>
                    <a:pt x="97" y="1"/>
                    <a:pt x="118" y="20"/>
                  </a:cubicBezTo>
                  <a:cubicBezTo>
                    <a:pt x="144" y="44"/>
                    <a:pt x="164" y="72"/>
                    <a:pt x="160" y="110"/>
                  </a:cubicBezTo>
                  <a:cubicBezTo>
                    <a:pt x="157" y="143"/>
                    <a:pt x="149" y="176"/>
                    <a:pt x="143" y="209"/>
                  </a:cubicBezTo>
                  <a:cubicBezTo>
                    <a:pt x="141" y="209"/>
                    <a:pt x="138" y="209"/>
                    <a:pt x="136" y="21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4" name="Freeform 70"/>
            <p:cNvSpPr>
              <a:spLocks/>
            </p:cNvSpPr>
            <p:nvPr/>
          </p:nvSpPr>
          <p:spPr bwMode="auto">
            <a:xfrm>
              <a:off x="3553998" y="5905069"/>
              <a:ext cx="452088" cy="306191"/>
            </a:xfrm>
            <a:custGeom>
              <a:avLst/>
              <a:gdLst>
                <a:gd name="T0" fmla="*/ 0 w 199"/>
                <a:gd name="T1" fmla="*/ 92 h 135"/>
                <a:gd name="T2" fmla="*/ 38 w 199"/>
                <a:gd name="T3" fmla="*/ 61 h 135"/>
                <a:gd name="T4" fmla="*/ 11 w 199"/>
                <a:gd name="T5" fmla="*/ 23 h 135"/>
                <a:gd name="T6" fmla="*/ 43 w 199"/>
                <a:gd name="T7" fmla="*/ 2 h 135"/>
                <a:gd name="T8" fmla="*/ 66 w 199"/>
                <a:gd name="T9" fmla="*/ 39 h 135"/>
                <a:gd name="T10" fmla="*/ 112 w 199"/>
                <a:gd name="T11" fmla="*/ 24 h 135"/>
                <a:gd name="T12" fmla="*/ 182 w 199"/>
                <a:gd name="T13" fmla="*/ 17 h 135"/>
                <a:gd name="T14" fmla="*/ 198 w 199"/>
                <a:gd name="T15" fmla="*/ 27 h 135"/>
                <a:gd name="T16" fmla="*/ 190 w 199"/>
                <a:gd name="T17" fmla="*/ 46 h 135"/>
                <a:gd name="T18" fmla="*/ 118 w 199"/>
                <a:gd name="T19" fmla="*/ 71 h 135"/>
                <a:gd name="T20" fmla="*/ 102 w 199"/>
                <a:gd name="T21" fmla="*/ 74 h 135"/>
                <a:gd name="T22" fmla="*/ 189 w 199"/>
                <a:gd name="T23" fmla="*/ 62 h 135"/>
                <a:gd name="T24" fmla="*/ 115 w 199"/>
                <a:gd name="T25" fmla="*/ 133 h 135"/>
                <a:gd name="T26" fmla="*/ 15 w 199"/>
                <a:gd name="T27" fmla="*/ 112 h 135"/>
                <a:gd name="T28" fmla="*/ 0 w 199"/>
                <a:gd name="T29" fmla="*/ 9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135">
                  <a:moveTo>
                    <a:pt x="0" y="92"/>
                  </a:moveTo>
                  <a:cubicBezTo>
                    <a:pt x="10" y="84"/>
                    <a:pt x="22" y="74"/>
                    <a:pt x="38" y="61"/>
                  </a:cubicBezTo>
                  <a:cubicBezTo>
                    <a:pt x="15" y="55"/>
                    <a:pt x="3" y="43"/>
                    <a:pt x="11" y="23"/>
                  </a:cubicBezTo>
                  <a:cubicBezTo>
                    <a:pt x="16" y="9"/>
                    <a:pt x="28" y="0"/>
                    <a:pt x="43" y="2"/>
                  </a:cubicBezTo>
                  <a:cubicBezTo>
                    <a:pt x="63" y="5"/>
                    <a:pt x="67" y="20"/>
                    <a:pt x="66" y="39"/>
                  </a:cubicBezTo>
                  <a:cubicBezTo>
                    <a:pt x="82" y="33"/>
                    <a:pt x="97" y="27"/>
                    <a:pt x="112" y="24"/>
                  </a:cubicBezTo>
                  <a:cubicBezTo>
                    <a:pt x="135" y="20"/>
                    <a:pt x="158" y="18"/>
                    <a:pt x="182" y="17"/>
                  </a:cubicBezTo>
                  <a:cubicBezTo>
                    <a:pt x="187" y="17"/>
                    <a:pt x="197" y="23"/>
                    <a:pt x="198" y="27"/>
                  </a:cubicBezTo>
                  <a:cubicBezTo>
                    <a:pt x="199" y="33"/>
                    <a:pt x="195" y="42"/>
                    <a:pt x="190" y="46"/>
                  </a:cubicBezTo>
                  <a:cubicBezTo>
                    <a:pt x="169" y="62"/>
                    <a:pt x="146" y="72"/>
                    <a:pt x="118" y="71"/>
                  </a:cubicBezTo>
                  <a:cubicBezTo>
                    <a:pt x="113" y="71"/>
                    <a:pt x="107" y="71"/>
                    <a:pt x="102" y="74"/>
                  </a:cubicBezTo>
                  <a:cubicBezTo>
                    <a:pt x="132" y="82"/>
                    <a:pt x="161" y="77"/>
                    <a:pt x="189" y="62"/>
                  </a:cubicBezTo>
                  <a:cubicBezTo>
                    <a:pt x="187" y="105"/>
                    <a:pt x="160" y="135"/>
                    <a:pt x="115" y="133"/>
                  </a:cubicBezTo>
                  <a:cubicBezTo>
                    <a:pt x="82" y="132"/>
                    <a:pt x="48" y="120"/>
                    <a:pt x="15" y="112"/>
                  </a:cubicBezTo>
                  <a:cubicBezTo>
                    <a:pt x="10" y="110"/>
                    <a:pt x="6" y="101"/>
                    <a:pt x="0" y="9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5" name="Freeform 72"/>
            <p:cNvSpPr>
              <a:spLocks/>
            </p:cNvSpPr>
            <p:nvPr/>
          </p:nvSpPr>
          <p:spPr bwMode="auto">
            <a:xfrm>
              <a:off x="3127827" y="4308846"/>
              <a:ext cx="401215" cy="458806"/>
            </a:xfrm>
            <a:custGeom>
              <a:avLst/>
              <a:gdLst>
                <a:gd name="T0" fmla="*/ 173 w 177"/>
                <a:gd name="T1" fmla="*/ 66 h 202"/>
                <a:gd name="T2" fmla="*/ 173 w 177"/>
                <a:gd name="T3" fmla="*/ 65 h 202"/>
                <a:gd name="T4" fmla="*/ 144 w 177"/>
                <a:gd name="T5" fmla="*/ 103 h 202"/>
                <a:gd name="T6" fmla="*/ 130 w 177"/>
                <a:gd name="T7" fmla="*/ 157 h 202"/>
                <a:gd name="T8" fmla="*/ 142 w 177"/>
                <a:gd name="T9" fmla="*/ 171 h 202"/>
                <a:gd name="T10" fmla="*/ 130 w 177"/>
                <a:gd name="T11" fmla="*/ 180 h 202"/>
                <a:gd name="T12" fmla="*/ 62 w 177"/>
                <a:gd name="T13" fmla="*/ 201 h 202"/>
                <a:gd name="T14" fmla="*/ 47 w 177"/>
                <a:gd name="T15" fmla="*/ 195 h 202"/>
                <a:gd name="T16" fmla="*/ 51 w 177"/>
                <a:gd name="T17" fmla="*/ 88 h 202"/>
                <a:gd name="T18" fmla="*/ 74 w 177"/>
                <a:gd name="T19" fmla="*/ 32 h 202"/>
                <a:gd name="T20" fmla="*/ 151 w 177"/>
                <a:gd name="T21" fmla="*/ 40 h 202"/>
                <a:gd name="T22" fmla="*/ 173 w 177"/>
                <a:gd name="T23" fmla="*/ 6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7" h="202">
                  <a:moveTo>
                    <a:pt x="173" y="66"/>
                  </a:moveTo>
                  <a:cubicBezTo>
                    <a:pt x="173" y="66"/>
                    <a:pt x="173" y="65"/>
                    <a:pt x="173" y="65"/>
                  </a:cubicBezTo>
                  <a:cubicBezTo>
                    <a:pt x="177" y="88"/>
                    <a:pt x="166" y="98"/>
                    <a:pt x="144" y="103"/>
                  </a:cubicBezTo>
                  <a:cubicBezTo>
                    <a:pt x="114" y="110"/>
                    <a:pt x="109" y="134"/>
                    <a:pt x="130" y="157"/>
                  </a:cubicBezTo>
                  <a:cubicBezTo>
                    <a:pt x="134" y="161"/>
                    <a:pt x="137" y="165"/>
                    <a:pt x="142" y="171"/>
                  </a:cubicBezTo>
                  <a:cubicBezTo>
                    <a:pt x="138" y="174"/>
                    <a:pt x="134" y="178"/>
                    <a:pt x="130" y="180"/>
                  </a:cubicBezTo>
                  <a:cubicBezTo>
                    <a:pt x="107" y="187"/>
                    <a:pt x="85" y="194"/>
                    <a:pt x="62" y="201"/>
                  </a:cubicBezTo>
                  <a:cubicBezTo>
                    <a:pt x="58" y="202"/>
                    <a:pt x="51" y="198"/>
                    <a:pt x="47" y="195"/>
                  </a:cubicBezTo>
                  <a:cubicBezTo>
                    <a:pt x="0" y="159"/>
                    <a:pt x="5" y="109"/>
                    <a:pt x="51" y="88"/>
                  </a:cubicBezTo>
                  <a:cubicBezTo>
                    <a:pt x="60" y="65"/>
                    <a:pt x="63" y="46"/>
                    <a:pt x="74" y="32"/>
                  </a:cubicBezTo>
                  <a:cubicBezTo>
                    <a:pt x="98" y="0"/>
                    <a:pt x="129" y="5"/>
                    <a:pt x="151" y="40"/>
                  </a:cubicBezTo>
                  <a:cubicBezTo>
                    <a:pt x="157" y="50"/>
                    <a:pt x="166" y="57"/>
                    <a:pt x="173" y="6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Freeform 75"/>
            <p:cNvSpPr>
              <a:spLocks/>
            </p:cNvSpPr>
            <p:nvPr/>
          </p:nvSpPr>
          <p:spPr bwMode="auto">
            <a:xfrm>
              <a:off x="3718131" y="4433626"/>
              <a:ext cx="356103" cy="440569"/>
            </a:xfrm>
            <a:custGeom>
              <a:avLst/>
              <a:gdLst>
                <a:gd name="T0" fmla="*/ 80 w 157"/>
                <a:gd name="T1" fmla="*/ 180 h 194"/>
                <a:gd name="T2" fmla="*/ 80 w 157"/>
                <a:gd name="T3" fmla="*/ 181 h 194"/>
                <a:gd name="T4" fmla="*/ 41 w 157"/>
                <a:gd name="T5" fmla="*/ 152 h 194"/>
                <a:gd name="T6" fmla="*/ 0 w 157"/>
                <a:gd name="T7" fmla="*/ 120 h 194"/>
                <a:gd name="T8" fmla="*/ 51 w 157"/>
                <a:gd name="T9" fmla="*/ 96 h 194"/>
                <a:gd name="T10" fmla="*/ 8 w 157"/>
                <a:gd name="T11" fmla="*/ 79 h 194"/>
                <a:gd name="T12" fmla="*/ 43 w 157"/>
                <a:gd name="T13" fmla="*/ 34 h 194"/>
                <a:gd name="T14" fmla="*/ 60 w 157"/>
                <a:gd name="T15" fmla="*/ 12 h 194"/>
                <a:gd name="T16" fmla="*/ 85 w 157"/>
                <a:gd name="T17" fmla="*/ 2 h 194"/>
                <a:gd name="T18" fmla="*/ 102 w 157"/>
                <a:gd name="T19" fmla="*/ 29 h 194"/>
                <a:gd name="T20" fmla="*/ 118 w 157"/>
                <a:gd name="T21" fmla="*/ 54 h 194"/>
                <a:gd name="T22" fmla="*/ 141 w 157"/>
                <a:gd name="T23" fmla="*/ 75 h 194"/>
                <a:gd name="T24" fmla="*/ 133 w 157"/>
                <a:gd name="T25" fmla="*/ 131 h 194"/>
                <a:gd name="T26" fmla="*/ 136 w 157"/>
                <a:gd name="T27" fmla="*/ 180 h 194"/>
                <a:gd name="T28" fmla="*/ 80 w 157"/>
                <a:gd name="T29" fmla="*/ 1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194">
                  <a:moveTo>
                    <a:pt x="80" y="180"/>
                  </a:moveTo>
                  <a:cubicBezTo>
                    <a:pt x="80" y="180"/>
                    <a:pt x="80" y="181"/>
                    <a:pt x="80" y="181"/>
                  </a:cubicBezTo>
                  <a:cubicBezTo>
                    <a:pt x="67" y="171"/>
                    <a:pt x="54" y="162"/>
                    <a:pt x="41" y="152"/>
                  </a:cubicBezTo>
                  <a:cubicBezTo>
                    <a:pt x="28" y="142"/>
                    <a:pt x="15" y="132"/>
                    <a:pt x="0" y="120"/>
                  </a:cubicBezTo>
                  <a:cubicBezTo>
                    <a:pt x="21" y="114"/>
                    <a:pt x="41" y="117"/>
                    <a:pt x="51" y="96"/>
                  </a:cubicBezTo>
                  <a:cubicBezTo>
                    <a:pt x="34" y="92"/>
                    <a:pt x="14" y="100"/>
                    <a:pt x="8" y="79"/>
                  </a:cubicBezTo>
                  <a:cubicBezTo>
                    <a:pt x="20" y="64"/>
                    <a:pt x="32" y="49"/>
                    <a:pt x="43" y="34"/>
                  </a:cubicBezTo>
                  <a:cubicBezTo>
                    <a:pt x="49" y="26"/>
                    <a:pt x="53" y="17"/>
                    <a:pt x="60" y="12"/>
                  </a:cubicBezTo>
                  <a:cubicBezTo>
                    <a:pt x="67" y="6"/>
                    <a:pt x="80" y="0"/>
                    <a:pt x="85" y="2"/>
                  </a:cubicBezTo>
                  <a:cubicBezTo>
                    <a:pt x="93" y="7"/>
                    <a:pt x="101" y="19"/>
                    <a:pt x="102" y="29"/>
                  </a:cubicBezTo>
                  <a:cubicBezTo>
                    <a:pt x="102" y="42"/>
                    <a:pt x="106" y="49"/>
                    <a:pt x="118" y="54"/>
                  </a:cubicBezTo>
                  <a:cubicBezTo>
                    <a:pt x="127" y="59"/>
                    <a:pt x="136" y="67"/>
                    <a:pt x="141" y="75"/>
                  </a:cubicBezTo>
                  <a:cubicBezTo>
                    <a:pt x="157" y="104"/>
                    <a:pt x="156" y="104"/>
                    <a:pt x="133" y="131"/>
                  </a:cubicBezTo>
                  <a:cubicBezTo>
                    <a:pt x="146" y="149"/>
                    <a:pt x="147" y="166"/>
                    <a:pt x="136" y="180"/>
                  </a:cubicBezTo>
                  <a:cubicBezTo>
                    <a:pt x="124" y="194"/>
                    <a:pt x="105" y="194"/>
                    <a:pt x="80" y="18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7" name="Freeform 77"/>
            <p:cNvSpPr>
              <a:spLocks/>
            </p:cNvSpPr>
            <p:nvPr/>
          </p:nvSpPr>
          <p:spPr bwMode="auto">
            <a:xfrm>
              <a:off x="2340753" y="3932587"/>
              <a:ext cx="296593" cy="426171"/>
            </a:xfrm>
            <a:custGeom>
              <a:avLst/>
              <a:gdLst>
                <a:gd name="T0" fmla="*/ 110 w 131"/>
                <a:gd name="T1" fmla="*/ 0 h 188"/>
                <a:gd name="T2" fmla="*/ 124 w 131"/>
                <a:gd name="T3" fmla="*/ 36 h 188"/>
                <a:gd name="T4" fmla="*/ 131 w 131"/>
                <a:gd name="T5" fmla="*/ 101 h 188"/>
                <a:gd name="T6" fmla="*/ 84 w 131"/>
                <a:gd name="T7" fmla="*/ 179 h 188"/>
                <a:gd name="T8" fmla="*/ 40 w 131"/>
                <a:gd name="T9" fmla="*/ 186 h 188"/>
                <a:gd name="T10" fmla="*/ 71 w 131"/>
                <a:gd name="T11" fmla="*/ 98 h 188"/>
                <a:gd name="T12" fmla="*/ 66 w 131"/>
                <a:gd name="T13" fmla="*/ 96 h 188"/>
                <a:gd name="T14" fmla="*/ 62 w 131"/>
                <a:gd name="T15" fmla="*/ 111 h 188"/>
                <a:gd name="T16" fmla="*/ 28 w 131"/>
                <a:gd name="T17" fmla="*/ 180 h 188"/>
                <a:gd name="T18" fmla="*/ 9 w 131"/>
                <a:gd name="T19" fmla="*/ 185 h 188"/>
                <a:gd name="T20" fmla="*/ 1 w 131"/>
                <a:gd name="T21" fmla="*/ 167 h 188"/>
                <a:gd name="T22" fmla="*/ 80 w 131"/>
                <a:gd name="T23" fmla="*/ 21 h 188"/>
                <a:gd name="T24" fmla="*/ 110 w 131"/>
                <a:gd name="T25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88">
                  <a:moveTo>
                    <a:pt x="110" y="0"/>
                  </a:moveTo>
                  <a:cubicBezTo>
                    <a:pt x="115" y="13"/>
                    <a:pt x="122" y="24"/>
                    <a:pt x="124" y="36"/>
                  </a:cubicBezTo>
                  <a:cubicBezTo>
                    <a:pt x="128" y="57"/>
                    <a:pt x="131" y="79"/>
                    <a:pt x="131" y="101"/>
                  </a:cubicBezTo>
                  <a:cubicBezTo>
                    <a:pt x="131" y="135"/>
                    <a:pt x="114" y="162"/>
                    <a:pt x="84" y="179"/>
                  </a:cubicBezTo>
                  <a:cubicBezTo>
                    <a:pt x="73" y="185"/>
                    <a:pt x="58" y="183"/>
                    <a:pt x="40" y="186"/>
                  </a:cubicBezTo>
                  <a:cubicBezTo>
                    <a:pt x="64" y="157"/>
                    <a:pt x="72" y="129"/>
                    <a:pt x="71" y="98"/>
                  </a:cubicBezTo>
                  <a:cubicBezTo>
                    <a:pt x="69" y="97"/>
                    <a:pt x="68" y="97"/>
                    <a:pt x="66" y="96"/>
                  </a:cubicBezTo>
                  <a:cubicBezTo>
                    <a:pt x="65" y="101"/>
                    <a:pt x="63" y="106"/>
                    <a:pt x="62" y="111"/>
                  </a:cubicBezTo>
                  <a:cubicBezTo>
                    <a:pt x="61" y="139"/>
                    <a:pt x="48" y="161"/>
                    <a:pt x="28" y="180"/>
                  </a:cubicBezTo>
                  <a:cubicBezTo>
                    <a:pt x="23" y="184"/>
                    <a:pt x="13" y="188"/>
                    <a:pt x="9" y="185"/>
                  </a:cubicBezTo>
                  <a:cubicBezTo>
                    <a:pt x="4" y="182"/>
                    <a:pt x="0" y="173"/>
                    <a:pt x="1" y="167"/>
                  </a:cubicBezTo>
                  <a:cubicBezTo>
                    <a:pt x="3" y="105"/>
                    <a:pt x="34" y="59"/>
                    <a:pt x="80" y="21"/>
                  </a:cubicBezTo>
                  <a:cubicBezTo>
                    <a:pt x="88" y="14"/>
                    <a:pt x="97" y="9"/>
                    <a:pt x="11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8" name="Freeform 78"/>
            <p:cNvSpPr>
              <a:spLocks/>
            </p:cNvSpPr>
            <p:nvPr/>
          </p:nvSpPr>
          <p:spPr bwMode="auto">
            <a:xfrm>
              <a:off x="2628706" y="4072725"/>
              <a:ext cx="457847" cy="325388"/>
            </a:xfrm>
            <a:custGeom>
              <a:avLst/>
              <a:gdLst>
                <a:gd name="T0" fmla="*/ 7 w 202"/>
                <a:gd name="T1" fmla="*/ 129 h 143"/>
                <a:gd name="T2" fmla="*/ 0 w 202"/>
                <a:gd name="T3" fmla="*/ 107 h 143"/>
                <a:gd name="T4" fmla="*/ 167 w 202"/>
                <a:gd name="T5" fmla="*/ 0 h 143"/>
                <a:gd name="T6" fmla="*/ 202 w 202"/>
                <a:gd name="T7" fmla="*/ 9 h 143"/>
                <a:gd name="T8" fmla="*/ 67 w 202"/>
                <a:gd name="T9" fmla="*/ 141 h 143"/>
                <a:gd name="T10" fmla="*/ 41 w 202"/>
                <a:gd name="T11" fmla="*/ 141 h 143"/>
                <a:gd name="T12" fmla="*/ 39 w 202"/>
                <a:gd name="T13" fmla="*/ 132 h 143"/>
                <a:gd name="T14" fmla="*/ 24 w 202"/>
                <a:gd name="T15" fmla="*/ 132 h 143"/>
                <a:gd name="T16" fmla="*/ 97 w 202"/>
                <a:gd name="T17" fmla="*/ 60 h 143"/>
                <a:gd name="T18" fmla="*/ 7 w 202"/>
                <a:gd name="T19" fmla="*/ 12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2" h="143">
                  <a:moveTo>
                    <a:pt x="7" y="129"/>
                  </a:moveTo>
                  <a:cubicBezTo>
                    <a:pt x="5" y="122"/>
                    <a:pt x="3" y="117"/>
                    <a:pt x="0" y="107"/>
                  </a:cubicBezTo>
                  <a:cubicBezTo>
                    <a:pt x="37" y="50"/>
                    <a:pt x="87" y="1"/>
                    <a:pt x="167" y="0"/>
                  </a:cubicBezTo>
                  <a:cubicBezTo>
                    <a:pt x="178" y="0"/>
                    <a:pt x="189" y="5"/>
                    <a:pt x="202" y="9"/>
                  </a:cubicBezTo>
                  <a:cubicBezTo>
                    <a:pt x="175" y="77"/>
                    <a:pt x="141" y="130"/>
                    <a:pt x="67" y="141"/>
                  </a:cubicBezTo>
                  <a:cubicBezTo>
                    <a:pt x="58" y="143"/>
                    <a:pt x="49" y="142"/>
                    <a:pt x="41" y="141"/>
                  </a:cubicBezTo>
                  <a:cubicBezTo>
                    <a:pt x="40" y="141"/>
                    <a:pt x="40" y="137"/>
                    <a:pt x="39" y="132"/>
                  </a:cubicBezTo>
                  <a:cubicBezTo>
                    <a:pt x="38" y="132"/>
                    <a:pt x="33" y="132"/>
                    <a:pt x="24" y="132"/>
                  </a:cubicBezTo>
                  <a:cubicBezTo>
                    <a:pt x="85" y="98"/>
                    <a:pt x="98" y="85"/>
                    <a:pt x="97" y="60"/>
                  </a:cubicBezTo>
                  <a:cubicBezTo>
                    <a:pt x="68" y="83"/>
                    <a:pt x="37" y="106"/>
                    <a:pt x="7" y="1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9" name="Freeform 79"/>
            <p:cNvSpPr>
              <a:spLocks/>
            </p:cNvSpPr>
            <p:nvPr/>
          </p:nvSpPr>
          <p:spPr bwMode="auto">
            <a:xfrm>
              <a:off x="3618307" y="6219899"/>
              <a:ext cx="384899" cy="420412"/>
            </a:xfrm>
            <a:custGeom>
              <a:avLst/>
              <a:gdLst>
                <a:gd name="T0" fmla="*/ 139 w 170"/>
                <a:gd name="T1" fmla="*/ 0 h 185"/>
                <a:gd name="T2" fmla="*/ 157 w 170"/>
                <a:gd name="T3" fmla="*/ 13 h 185"/>
                <a:gd name="T4" fmla="*/ 75 w 170"/>
                <a:gd name="T5" fmla="*/ 89 h 185"/>
                <a:gd name="T6" fmla="*/ 154 w 170"/>
                <a:gd name="T7" fmla="*/ 33 h 185"/>
                <a:gd name="T8" fmla="*/ 159 w 170"/>
                <a:gd name="T9" fmla="*/ 80 h 185"/>
                <a:gd name="T10" fmla="*/ 94 w 170"/>
                <a:gd name="T11" fmla="*/ 153 h 185"/>
                <a:gd name="T12" fmla="*/ 31 w 170"/>
                <a:gd name="T13" fmla="*/ 177 h 185"/>
                <a:gd name="T14" fmla="*/ 4 w 170"/>
                <a:gd name="T15" fmla="*/ 151 h 185"/>
                <a:gd name="T16" fmla="*/ 89 w 170"/>
                <a:gd name="T17" fmla="*/ 27 h 185"/>
                <a:gd name="T18" fmla="*/ 139 w 170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85">
                  <a:moveTo>
                    <a:pt x="139" y="0"/>
                  </a:moveTo>
                  <a:cubicBezTo>
                    <a:pt x="147" y="5"/>
                    <a:pt x="151" y="8"/>
                    <a:pt x="157" y="13"/>
                  </a:cubicBezTo>
                  <a:cubicBezTo>
                    <a:pt x="130" y="38"/>
                    <a:pt x="102" y="64"/>
                    <a:pt x="75" y="89"/>
                  </a:cubicBezTo>
                  <a:cubicBezTo>
                    <a:pt x="95" y="96"/>
                    <a:pt x="120" y="80"/>
                    <a:pt x="154" y="33"/>
                  </a:cubicBezTo>
                  <a:cubicBezTo>
                    <a:pt x="170" y="47"/>
                    <a:pt x="166" y="64"/>
                    <a:pt x="159" y="80"/>
                  </a:cubicBezTo>
                  <a:cubicBezTo>
                    <a:pt x="147" y="113"/>
                    <a:pt x="125" y="138"/>
                    <a:pt x="94" y="153"/>
                  </a:cubicBezTo>
                  <a:cubicBezTo>
                    <a:pt x="74" y="163"/>
                    <a:pt x="53" y="171"/>
                    <a:pt x="31" y="177"/>
                  </a:cubicBezTo>
                  <a:cubicBezTo>
                    <a:pt x="8" y="185"/>
                    <a:pt x="0" y="176"/>
                    <a:pt x="4" y="151"/>
                  </a:cubicBezTo>
                  <a:cubicBezTo>
                    <a:pt x="12" y="96"/>
                    <a:pt x="44" y="57"/>
                    <a:pt x="89" y="27"/>
                  </a:cubicBezTo>
                  <a:cubicBezTo>
                    <a:pt x="106" y="15"/>
                    <a:pt x="125" y="7"/>
                    <a:pt x="13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" name="Freeform 81"/>
            <p:cNvSpPr>
              <a:spLocks/>
            </p:cNvSpPr>
            <p:nvPr/>
          </p:nvSpPr>
          <p:spPr bwMode="auto">
            <a:xfrm>
              <a:off x="3869787" y="4915469"/>
              <a:ext cx="374340" cy="367621"/>
            </a:xfrm>
            <a:custGeom>
              <a:avLst/>
              <a:gdLst>
                <a:gd name="T0" fmla="*/ 150 w 165"/>
                <a:gd name="T1" fmla="*/ 0 h 162"/>
                <a:gd name="T2" fmla="*/ 165 w 165"/>
                <a:gd name="T3" fmla="*/ 5 h 162"/>
                <a:gd name="T4" fmla="*/ 150 w 165"/>
                <a:gd name="T5" fmla="*/ 81 h 162"/>
                <a:gd name="T6" fmla="*/ 52 w 165"/>
                <a:gd name="T7" fmla="*/ 159 h 162"/>
                <a:gd name="T8" fmla="*/ 31 w 165"/>
                <a:gd name="T9" fmla="*/ 148 h 162"/>
                <a:gd name="T10" fmla="*/ 79 w 165"/>
                <a:gd name="T11" fmla="*/ 73 h 162"/>
                <a:gd name="T12" fmla="*/ 53 w 165"/>
                <a:gd name="T13" fmla="*/ 103 h 162"/>
                <a:gd name="T14" fmla="*/ 22 w 165"/>
                <a:gd name="T15" fmla="*/ 127 h 162"/>
                <a:gd name="T16" fmla="*/ 17 w 165"/>
                <a:gd name="T17" fmla="*/ 72 h 162"/>
                <a:gd name="T18" fmla="*/ 74 w 165"/>
                <a:gd name="T19" fmla="*/ 21 h 162"/>
                <a:gd name="T20" fmla="*/ 129 w 165"/>
                <a:gd name="T21" fmla="*/ 10 h 162"/>
                <a:gd name="T22" fmla="*/ 150 w 165"/>
                <a:gd name="T2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62">
                  <a:moveTo>
                    <a:pt x="150" y="0"/>
                  </a:moveTo>
                  <a:cubicBezTo>
                    <a:pt x="159" y="3"/>
                    <a:pt x="163" y="5"/>
                    <a:pt x="165" y="5"/>
                  </a:cubicBezTo>
                  <a:cubicBezTo>
                    <a:pt x="160" y="30"/>
                    <a:pt x="155" y="55"/>
                    <a:pt x="150" y="81"/>
                  </a:cubicBezTo>
                  <a:cubicBezTo>
                    <a:pt x="141" y="131"/>
                    <a:pt x="103" y="162"/>
                    <a:pt x="52" y="159"/>
                  </a:cubicBezTo>
                  <a:cubicBezTo>
                    <a:pt x="45" y="159"/>
                    <a:pt x="39" y="152"/>
                    <a:pt x="31" y="148"/>
                  </a:cubicBezTo>
                  <a:cubicBezTo>
                    <a:pt x="63" y="128"/>
                    <a:pt x="83" y="97"/>
                    <a:pt x="79" y="73"/>
                  </a:cubicBezTo>
                  <a:cubicBezTo>
                    <a:pt x="71" y="83"/>
                    <a:pt x="63" y="94"/>
                    <a:pt x="53" y="103"/>
                  </a:cubicBezTo>
                  <a:cubicBezTo>
                    <a:pt x="43" y="112"/>
                    <a:pt x="32" y="119"/>
                    <a:pt x="22" y="127"/>
                  </a:cubicBezTo>
                  <a:cubicBezTo>
                    <a:pt x="0" y="110"/>
                    <a:pt x="11" y="90"/>
                    <a:pt x="17" y="72"/>
                  </a:cubicBezTo>
                  <a:cubicBezTo>
                    <a:pt x="26" y="45"/>
                    <a:pt x="46" y="28"/>
                    <a:pt x="74" y="21"/>
                  </a:cubicBezTo>
                  <a:cubicBezTo>
                    <a:pt x="92" y="17"/>
                    <a:pt x="111" y="15"/>
                    <a:pt x="129" y="10"/>
                  </a:cubicBezTo>
                  <a:cubicBezTo>
                    <a:pt x="137" y="8"/>
                    <a:pt x="145" y="2"/>
                    <a:pt x="15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1" name="Freeform 94"/>
            <p:cNvSpPr>
              <a:spLocks/>
            </p:cNvSpPr>
            <p:nvPr/>
          </p:nvSpPr>
          <p:spPr bwMode="auto">
            <a:xfrm>
              <a:off x="2964652" y="6088400"/>
              <a:ext cx="333067" cy="404095"/>
            </a:xfrm>
            <a:custGeom>
              <a:avLst/>
              <a:gdLst>
                <a:gd name="T0" fmla="*/ 133 w 147"/>
                <a:gd name="T1" fmla="*/ 39 h 178"/>
                <a:gd name="T2" fmla="*/ 96 w 147"/>
                <a:gd name="T3" fmla="*/ 136 h 178"/>
                <a:gd name="T4" fmla="*/ 51 w 147"/>
                <a:gd name="T5" fmla="*/ 178 h 178"/>
                <a:gd name="T6" fmla="*/ 78 w 147"/>
                <a:gd name="T7" fmla="*/ 0 h 178"/>
                <a:gd name="T8" fmla="*/ 66 w 147"/>
                <a:gd name="T9" fmla="*/ 26 h 178"/>
                <a:gd name="T10" fmla="*/ 65 w 147"/>
                <a:gd name="T11" fmla="*/ 58 h 178"/>
                <a:gd name="T12" fmla="*/ 78 w 147"/>
                <a:gd name="T13" fmla="*/ 64 h 178"/>
                <a:gd name="T14" fmla="*/ 106 w 147"/>
                <a:gd name="T15" fmla="*/ 20 h 178"/>
                <a:gd name="T16" fmla="*/ 133 w 147"/>
                <a:gd name="T17" fmla="*/ 3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78">
                  <a:moveTo>
                    <a:pt x="133" y="39"/>
                  </a:moveTo>
                  <a:cubicBezTo>
                    <a:pt x="147" y="81"/>
                    <a:pt x="130" y="111"/>
                    <a:pt x="96" y="136"/>
                  </a:cubicBezTo>
                  <a:cubicBezTo>
                    <a:pt x="79" y="148"/>
                    <a:pt x="66" y="164"/>
                    <a:pt x="51" y="178"/>
                  </a:cubicBezTo>
                  <a:cubicBezTo>
                    <a:pt x="0" y="134"/>
                    <a:pt x="10" y="55"/>
                    <a:pt x="78" y="0"/>
                  </a:cubicBezTo>
                  <a:cubicBezTo>
                    <a:pt x="73" y="12"/>
                    <a:pt x="69" y="19"/>
                    <a:pt x="66" y="26"/>
                  </a:cubicBezTo>
                  <a:cubicBezTo>
                    <a:pt x="66" y="36"/>
                    <a:pt x="65" y="47"/>
                    <a:pt x="65" y="58"/>
                  </a:cubicBezTo>
                  <a:cubicBezTo>
                    <a:pt x="64" y="72"/>
                    <a:pt x="72" y="72"/>
                    <a:pt x="78" y="64"/>
                  </a:cubicBezTo>
                  <a:cubicBezTo>
                    <a:pt x="90" y="48"/>
                    <a:pt x="100" y="31"/>
                    <a:pt x="106" y="20"/>
                  </a:cubicBezTo>
                  <a:cubicBezTo>
                    <a:pt x="112" y="24"/>
                    <a:pt x="123" y="32"/>
                    <a:pt x="133" y="3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2" name="Freeform 95"/>
            <p:cNvSpPr>
              <a:spLocks/>
            </p:cNvSpPr>
            <p:nvPr/>
          </p:nvSpPr>
          <p:spPr bwMode="auto">
            <a:xfrm>
              <a:off x="2540401" y="4456662"/>
              <a:ext cx="292754" cy="404095"/>
            </a:xfrm>
            <a:custGeom>
              <a:avLst/>
              <a:gdLst>
                <a:gd name="T0" fmla="*/ 44 w 129"/>
                <a:gd name="T1" fmla="*/ 2 h 178"/>
                <a:gd name="T2" fmla="*/ 67 w 129"/>
                <a:gd name="T3" fmla="*/ 3 h 178"/>
                <a:gd name="T4" fmla="*/ 121 w 129"/>
                <a:gd name="T5" fmla="*/ 66 h 178"/>
                <a:gd name="T6" fmla="*/ 109 w 129"/>
                <a:gd name="T7" fmla="*/ 162 h 178"/>
                <a:gd name="T8" fmla="*/ 96 w 129"/>
                <a:gd name="T9" fmla="*/ 178 h 178"/>
                <a:gd name="T10" fmla="*/ 29 w 129"/>
                <a:gd name="T11" fmla="*/ 0 h 178"/>
                <a:gd name="T12" fmla="*/ 45 w 129"/>
                <a:gd name="T13" fmla="*/ 1 h 178"/>
                <a:gd name="T14" fmla="*/ 43 w 129"/>
                <a:gd name="T15" fmla="*/ 12 h 178"/>
                <a:gd name="T16" fmla="*/ 57 w 129"/>
                <a:gd name="T17" fmla="*/ 72 h 178"/>
                <a:gd name="T18" fmla="*/ 64 w 129"/>
                <a:gd name="T19" fmla="*/ 109 h 178"/>
                <a:gd name="T20" fmla="*/ 70 w 129"/>
                <a:gd name="T21" fmla="*/ 108 h 178"/>
                <a:gd name="T22" fmla="*/ 76 w 129"/>
                <a:gd name="T23" fmla="*/ 65 h 178"/>
                <a:gd name="T24" fmla="*/ 72 w 129"/>
                <a:gd name="T25" fmla="*/ 32 h 178"/>
                <a:gd name="T26" fmla="*/ 44 w 129"/>
                <a:gd name="T27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78">
                  <a:moveTo>
                    <a:pt x="44" y="2"/>
                  </a:moveTo>
                  <a:cubicBezTo>
                    <a:pt x="52" y="2"/>
                    <a:pt x="61" y="0"/>
                    <a:pt x="67" y="3"/>
                  </a:cubicBezTo>
                  <a:cubicBezTo>
                    <a:pt x="96" y="15"/>
                    <a:pt x="115" y="36"/>
                    <a:pt x="121" y="66"/>
                  </a:cubicBezTo>
                  <a:cubicBezTo>
                    <a:pt x="129" y="99"/>
                    <a:pt x="121" y="131"/>
                    <a:pt x="109" y="162"/>
                  </a:cubicBezTo>
                  <a:cubicBezTo>
                    <a:pt x="107" y="168"/>
                    <a:pt x="100" y="173"/>
                    <a:pt x="96" y="178"/>
                  </a:cubicBezTo>
                  <a:cubicBezTo>
                    <a:pt x="37" y="141"/>
                    <a:pt x="0" y="65"/>
                    <a:pt x="29" y="0"/>
                  </a:cubicBezTo>
                  <a:cubicBezTo>
                    <a:pt x="34" y="1"/>
                    <a:pt x="39" y="1"/>
                    <a:pt x="45" y="1"/>
                  </a:cubicBezTo>
                  <a:cubicBezTo>
                    <a:pt x="44" y="5"/>
                    <a:pt x="41" y="11"/>
                    <a:pt x="43" y="12"/>
                  </a:cubicBezTo>
                  <a:cubicBezTo>
                    <a:pt x="61" y="29"/>
                    <a:pt x="55" y="51"/>
                    <a:pt x="57" y="72"/>
                  </a:cubicBezTo>
                  <a:cubicBezTo>
                    <a:pt x="58" y="85"/>
                    <a:pt x="62" y="97"/>
                    <a:pt x="64" y="109"/>
                  </a:cubicBezTo>
                  <a:cubicBezTo>
                    <a:pt x="66" y="109"/>
                    <a:pt x="68" y="108"/>
                    <a:pt x="70" y="108"/>
                  </a:cubicBezTo>
                  <a:cubicBezTo>
                    <a:pt x="72" y="94"/>
                    <a:pt x="75" y="79"/>
                    <a:pt x="76" y="65"/>
                  </a:cubicBezTo>
                  <a:cubicBezTo>
                    <a:pt x="76" y="54"/>
                    <a:pt x="77" y="41"/>
                    <a:pt x="72" y="32"/>
                  </a:cubicBezTo>
                  <a:cubicBezTo>
                    <a:pt x="66" y="21"/>
                    <a:pt x="54" y="12"/>
                    <a:pt x="44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3" name="Freeform 97"/>
            <p:cNvSpPr>
              <a:spLocks/>
            </p:cNvSpPr>
            <p:nvPr/>
          </p:nvSpPr>
          <p:spPr bwMode="auto">
            <a:xfrm>
              <a:off x="4064636" y="6174786"/>
              <a:ext cx="412733" cy="306191"/>
            </a:xfrm>
            <a:custGeom>
              <a:avLst/>
              <a:gdLst>
                <a:gd name="T0" fmla="*/ 2 w 182"/>
                <a:gd name="T1" fmla="*/ 23 h 135"/>
                <a:gd name="T2" fmla="*/ 182 w 182"/>
                <a:gd name="T3" fmla="*/ 115 h 135"/>
                <a:gd name="T4" fmla="*/ 49 w 182"/>
                <a:gd name="T5" fmla="*/ 116 h 135"/>
                <a:gd name="T6" fmla="*/ 5 w 182"/>
                <a:gd name="T7" fmla="*/ 39 h 135"/>
                <a:gd name="T8" fmla="*/ 16 w 182"/>
                <a:gd name="T9" fmla="*/ 55 h 135"/>
                <a:gd name="T10" fmla="*/ 70 w 182"/>
                <a:gd name="T11" fmla="*/ 75 h 135"/>
                <a:gd name="T12" fmla="*/ 108 w 182"/>
                <a:gd name="T13" fmla="*/ 77 h 135"/>
                <a:gd name="T14" fmla="*/ 69 w 182"/>
                <a:gd name="T15" fmla="*/ 57 h 135"/>
                <a:gd name="T16" fmla="*/ 2 w 182"/>
                <a:gd name="T17" fmla="*/ 2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135">
                  <a:moveTo>
                    <a:pt x="2" y="23"/>
                  </a:moveTo>
                  <a:cubicBezTo>
                    <a:pt x="59" y="0"/>
                    <a:pt x="124" y="33"/>
                    <a:pt x="182" y="115"/>
                  </a:cubicBezTo>
                  <a:cubicBezTo>
                    <a:pt x="136" y="128"/>
                    <a:pt x="92" y="135"/>
                    <a:pt x="49" y="116"/>
                  </a:cubicBezTo>
                  <a:cubicBezTo>
                    <a:pt x="14" y="100"/>
                    <a:pt x="0" y="75"/>
                    <a:pt x="5" y="39"/>
                  </a:cubicBezTo>
                  <a:cubicBezTo>
                    <a:pt x="9" y="44"/>
                    <a:pt x="12" y="50"/>
                    <a:pt x="16" y="55"/>
                  </a:cubicBezTo>
                  <a:cubicBezTo>
                    <a:pt x="30" y="71"/>
                    <a:pt x="45" y="83"/>
                    <a:pt x="70" y="75"/>
                  </a:cubicBezTo>
                  <a:cubicBezTo>
                    <a:pt x="81" y="72"/>
                    <a:pt x="94" y="76"/>
                    <a:pt x="108" y="77"/>
                  </a:cubicBezTo>
                  <a:cubicBezTo>
                    <a:pt x="100" y="58"/>
                    <a:pt x="84" y="59"/>
                    <a:pt x="69" y="57"/>
                  </a:cubicBezTo>
                  <a:cubicBezTo>
                    <a:pt x="33" y="51"/>
                    <a:pt x="30" y="51"/>
                    <a:pt x="2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" name="Freeform 99"/>
            <p:cNvSpPr>
              <a:spLocks/>
            </p:cNvSpPr>
            <p:nvPr/>
          </p:nvSpPr>
          <p:spPr bwMode="auto">
            <a:xfrm>
              <a:off x="2898423" y="4263734"/>
              <a:ext cx="417533" cy="262998"/>
            </a:xfrm>
            <a:custGeom>
              <a:avLst/>
              <a:gdLst>
                <a:gd name="T0" fmla="*/ 10 w 184"/>
                <a:gd name="T1" fmla="*/ 107 h 116"/>
                <a:gd name="T2" fmla="*/ 11 w 184"/>
                <a:gd name="T3" fmla="*/ 92 h 116"/>
                <a:gd name="T4" fmla="*/ 95 w 184"/>
                <a:gd name="T5" fmla="*/ 45 h 116"/>
                <a:gd name="T6" fmla="*/ 0 w 184"/>
                <a:gd name="T7" fmla="*/ 71 h 116"/>
                <a:gd name="T8" fmla="*/ 18 w 184"/>
                <a:gd name="T9" fmla="*/ 54 h 116"/>
                <a:gd name="T10" fmla="*/ 1 w 184"/>
                <a:gd name="T11" fmla="*/ 54 h 116"/>
                <a:gd name="T12" fmla="*/ 158 w 184"/>
                <a:gd name="T13" fmla="*/ 9 h 116"/>
                <a:gd name="T14" fmla="*/ 184 w 184"/>
                <a:gd name="T15" fmla="*/ 21 h 116"/>
                <a:gd name="T16" fmla="*/ 147 w 184"/>
                <a:gd name="T17" fmla="*/ 73 h 116"/>
                <a:gd name="T18" fmla="*/ 43 w 184"/>
                <a:gd name="T19" fmla="*/ 111 h 116"/>
                <a:gd name="T20" fmla="*/ 9 w 184"/>
                <a:gd name="T21" fmla="*/ 106 h 116"/>
                <a:gd name="T22" fmla="*/ 10 w 184"/>
                <a:gd name="T23" fmla="*/ 10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116">
                  <a:moveTo>
                    <a:pt x="10" y="107"/>
                  </a:moveTo>
                  <a:cubicBezTo>
                    <a:pt x="10" y="102"/>
                    <a:pt x="10" y="98"/>
                    <a:pt x="11" y="92"/>
                  </a:cubicBezTo>
                  <a:cubicBezTo>
                    <a:pt x="41" y="84"/>
                    <a:pt x="74" y="78"/>
                    <a:pt x="95" y="45"/>
                  </a:cubicBezTo>
                  <a:cubicBezTo>
                    <a:pt x="64" y="54"/>
                    <a:pt x="34" y="62"/>
                    <a:pt x="0" y="71"/>
                  </a:cubicBezTo>
                  <a:cubicBezTo>
                    <a:pt x="7" y="65"/>
                    <a:pt x="12" y="60"/>
                    <a:pt x="18" y="54"/>
                  </a:cubicBezTo>
                  <a:cubicBezTo>
                    <a:pt x="13" y="54"/>
                    <a:pt x="9" y="54"/>
                    <a:pt x="1" y="54"/>
                  </a:cubicBezTo>
                  <a:cubicBezTo>
                    <a:pt x="52" y="22"/>
                    <a:pt x="101" y="0"/>
                    <a:pt x="158" y="9"/>
                  </a:cubicBezTo>
                  <a:cubicBezTo>
                    <a:pt x="167" y="10"/>
                    <a:pt x="175" y="17"/>
                    <a:pt x="184" y="21"/>
                  </a:cubicBezTo>
                  <a:cubicBezTo>
                    <a:pt x="171" y="40"/>
                    <a:pt x="160" y="58"/>
                    <a:pt x="147" y="73"/>
                  </a:cubicBezTo>
                  <a:cubicBezTo>
                    <a:pt x="119" y="105"/>
                    <a:pt x="84" y="116"/>
                    <a:pt x="43" y="111"/>
                  </a:cubicBezTo>
                  <a:cubicBezTo>
                    <a:pt x="31" y="110"/>
                    <a:pt x="20" y="108"/>
                    <a:pt x="9" y="106"/>
                  </a:cubicBezTo>
                  <a:cubicBezTo>
                    <a:pt x="9" y="106"/>
                    <a:pt x="10" y="107"/>
                    <a:pt x="10" y="10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5" name="Freeform 100"/>
            <p:cNvSpPr>
              <a:spLocks/>
            </p:cNvSpPr>
            <p:nvPr/>
          </p:nvSpPr>
          <p:spPr bwMode="auto">
            <a:xfrm>
              <a:off x="2743888" y="5890672"/>
              <a:ext cx="408894" cy="257239"/>
            </a:xfrm>
            <a:custGeom>
              <a:avLst/>
              <a:gdLst>
                <a:gd name="T0" fmla="*/ 0 w 180"/>
                <a:gd name="T1" fmla="*/ 50 h 113"/>
                <a:gd name="T2" fmla="*/ 105 w 180"/>
                <a:gd name="T3" fmla="*/ 10 h 113"/>
                <a:gd name="T4" fmla="*/ 180 w 180"/>
                <a:gd name="T5" fmla="*/ 40 h 113"/>
                <a:gd name="T6" fmla="*/ 110 w 180"/>
                <a:gd name="T7" fmla="*/ 59 h 113"/>
                <a:gd name="T8" fmla="*/ 164 w 180"/>
                <a:gd name="T9" fmla="*/ 71 h 113"/>
                <a:gd name="T10" fmla="*/ 107 w 180"/>
                <a:gd name="T11" fmla="*/ 111 h 113"/>
                <a:gd name="T12" fmla="*/ 0 w 180"/>
                <a:gd name="T13" fmla="*/ 5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13">
                  <a:moveTo>
                    <a:pt x="0" y="50"/>
                  </a:moveTo>
                  <a:cubicBezTo>
                    <a:pt x="36" y="37"/>
                    <a:pt x="70" y="23"/>
                    <a:pt x="105" y="10"/>
                  </a:cubicBezTo>
                  <a:cubicBezTo>
                    <a:pt x="135" y="0"/>
                    <a:pt x="153" y="7"/>
                    <a:pt x="180" y="40"/>
                  </a:cubicBezTo>
                  <a:cubicBezTo>
                    <a:pt x="157" y="46"/>
                    <a:pt x="135" y="52"/>
                    <a:pt x="110" y="59"/>
                  </a:cubicBezTo>
                  <a:cubicBezTo>
                    <a:pt x="128" y="63"/>
                    <a:pt x="146" y="67"/>
                    <a:pt x="164" y="71"/>
                  </a:cubicBezTo>
                  <a:cubicBezTo>
                    <a:pt x="157" y="99"/>
                    <a:pt x="137" y="113"/>
                    <a:pt x="107" y="111"/>
                  </a:cubicBezTo>
                  <a:cubicBezTo>
                    <a:pt x="61" y="108"/>
                    <a:pt x="32" y="76"/>
                    <a:pt x="0" y="5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" name="Freeform 101"/>
            <p:cNvSpPr>
              <a:spLocks/>
            </p:cNvSpPr>
            <p:nvPr/>
          </p:nvSpPr>
          <p:spPr bwMode="auto">
            <a:xfrm>
              <a:off x="3204614" y="5952102"/>
              <a:ext cx="360902" cy="320588"/>
            </a:xfrm>
            <a:custGeom>
              <a:avLst/>
              <a:gdLst>
                <a:gd name="T0" fmla="*/ 27 w 159"/>
                <a:gd name="T1" fmla="*/ 99 h 141"/>
                <a:gd name="T2" fmla="*/ 0 w 159"/>
                <a:gd name="T3" fmla="*/ 41 h 141"/>
                <a:gd name="T4" fmla="*/ 6 w 159"/>
                <a:gd name="T5" fmla="*/ 36 h 141"/>
                <a:gd name="T6" fmla="*/ 89 w 159"/>
                <a:gd name="T7" fmla="*/ 75 h 141"/>
                <a:gd name="T8" fmla="*/ 40 w 159"/>
                <a:gd name="T9" fmla="*/ 7 h 141"/>
                <a:gd name="T10" fmla="*/ 108 w 159"/>
                <a:gd name="T11" fmla="*/ 31 h 141"/>
                <a:gd name="T12" fmla="*/ 138 w 159"/>
                <a:gd name="T13" fmla="*/ 96 h 141"/>
                <a:gd name="T14" fmla="*/ 159 w 159"/>
                <a:gd name="T15" fmla="*/ 131 h 141"/>
                <a:gd name="T16" fmla="*/ 43 w 159"/>
                <a:gd name="T17" fmla="*/ 109 h 141"/>
                <a:gd name="T18" fmla="*/ 27 w 159"/>
                <a:gd name="T19" fmla="*/ 99 h 141"/>
                <a:gd name="T20" fmla="*/ 27 w 159"/>
                <a:gd name="T21" fmla="*/ 9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141">
                  <a:moveTo>
                    <a:pt x="27" y="99"/>
                  </a:moveTo>
                  <a:cubicBezTo>
                    <a:pt x="18" y="80"/>
                    <a:pt x="9" y="61"/>
                    <a:pt x="0" y="41"/>
                  </a:cubicBezTo>
                  <a:cubicBezTo>
                    <a:pt x="2" y="39"/>
                    <a:pt x="4" y="38"/>
                    <a:pt x="6" y="36"/>
                  </a:cubicBezTo>
                  <a:cubicBezTo>
                    <a:pt x="29" y="57"/>
                    <a:pt x="50" y="81"/>
                    <a:pt x="89" y="75"/>
                  </a:cubicBezTo>
                  <a:cubicBezTo>
                    <a:pt x="72" y="52"/>
                    <a:pt x="55" y="29"/>
                    <a:pt x="40" y="7"/>
                  </a:cubicBezTo>
                  <a:cubicBezTo>
                    <a:pt x="63" y="0"/>
                    <a:pt x="94" y="8"/>
                    <a:pt x="108" y="31"/>
                  </a:cubicBezTo>
                  <a:cubicBezTo>
                    <a:pt x="120" y="51"/>
                    <a:pt x="127" y="75"/>
                    <a:pt x="138" y="96"/>
                  </a:cubicBezTo>
                  <a:cubicBezTo>
                    <a:pt x="143" y="107"/>
                    <a:pt x="151" y="117"/>
                    <a:pt x="159" y="131"/>
                  </a:cubicBezTo>
                  <a:cubicBezTo>
                    <a:pt x="118" y="130"/>
                    <a:pt x="78" y="141"/>
                    <a:pt x="43" y="109"/>
                  </a:cubicBezTo>
                  <a:cubicBezTo>
                    <a:pt x="39" y="105"/>
                    <a:pt x="32" y="102"/>
                    <a:pt x="27" y="99"/>
                  </a:cubicBezTo>
                  <a:cubicBezTo>
                    <a:pt x="27" y="99"/>
                    <a:pt x="27" y="99"/>
                    <a:pt x="27" y="9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7" name="Freeform 115"/>
            <p:cNvSpPr>
              <a:spLocks noEditPoints="1"/>
            </p:cNvSpPr>
            <p:nvPr/>
          </p:nvSpPr>
          <p:spPr bwMode="auto">
            <a:xfrm>
              <a:off x="1685178" y="4064086"/>
              <a:ext cx="349384" cy="334026"/>
            </a:xfrm>
            <a:custGeom>
              <a:avLst/>
              <a:gdLst>
                <a:gd name="T0" fmla="*/ 150 w 154"/>
                <a:gd name="T1" fmla="*/ 76 h 147"/>
                <a:gd name="T2" fmla="*/ 74 w 154"/>
                <a:gd name="T3" fmla="*/ 146 h 147"/>
                <a:gd name="T4" fmla="*/ 2 w 154"/>
                <a:gd name="T5" fmla="*/ 70 h 147"/>
                <a:gd name="T6" fmla="*/ 72 w 154"/>
                <a:gd name="T7" fmla="*/ 0 h 147"/>
                <a:gd name="T8" fmla="*/ 150 w 154"/>
                <a:gd name="T9" fmla="*/ 76 h 147"/>
                <a:gd name="T10" fmla="*/ 27 w 154"/>
                <a:gd name="T11" fmla="*/ 99 h 147"/>
                <a:gd name="T12" fmla="*/ 35 w 154"/>
                <a:gd name="T13" fmla="*/ 111 h 147"/>
                <a:gd name="T14" fmla="*/ 109 w 154"/>
                <a:gd name="T15" fmla="*/ 112 h 147"/>
                <a:gd name="T16" fmla="*/ 124 w 154"/>
                <a:gd name="T17" fmla="*/ 44 h 147"/>
                <a:gd name="T18" fmla="*/ 51 w 154"/>
                <a:gd name="T19" fmla="*/ 12 h 147"/>
                <a:gd name="T20" fmla="*/ 13 w 154"/>
                <a:gd name="T21" fmla="*/ 56 h 147"/>
                <a:gd name="T22" fmla="*/ 27 w 154"/>
                <a:gd name="T23" fmla="*/ 9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47">
                  <a:moveTo>
                    <a:pt x="150" y="76"/>
                  </a:moveTo>
                  <a:cubicBezTo>
                    <a:pt x="154" y="110"/>
                    <a:pt x="112" y="147"/>
                    <a:pt x="74" y="146"/>
                  </a:cubicBezTo>
                  <a:cubicBezTo>
                    <a:pt x="50" y="146"/>
                    <a:pt x="0" y="107"/>
                    <a:pt x="2" y="70"/>
                  </a:cubicBezTo>
                  <a:cubicBezTo>
                    <a:pt x="3" y="32"/>
                    <a:pt x="34" y="0"/>
                    <a:pt x="72" y="0"/>
                  </a:cubicBezTo>
                  <a:cubicBezTo>
                    <a:pt x="111" y="1"/>
                    <a:pt x="150" y="39"/>
                    <a:pt x="150" y="76"/>
                  </a:cubicBezTo>
                  <a:close/>
                  <a:moveTo>
                    <a:pt x="27" y="99"/>
                  </a:moveTo>
                  <a:cubicBezTo>
                    <a:pt x="30" y="103"/>
                    <a:pt x="32" y="107"/>
                    <a:pt x="35" y="111"/>
                  </a:cubicBezTo>
                  <a:cubicBezTo>
                    <a:pt x="59" y="130"/>
                    <a:pt x="87" y="131"/>
                    <a:pt x="109" y="112"/>
                  </a:cubicBezTo>
                  <a:cubicBezTo>
                    <a:pt x="130" y="95"/>
                    <a:pt x="136" y="67"/>
                    <a:pt x="124" y="44"/>
                  </a:cubicBezTo>
                  <a:cubicBezTo>
                    <a:pt x="109" y="17"/>
                    <a:pt x="79" y="3"/>
                    <a:pt x="51" y="12"/>
                  </a:cubicBezTo>
                  <a:cubicBezTo>
                    <a:pt x="30" y="19"/>
                    <a:pt x="16" y="34"/>
                    <a:pt x="13" y="56"/>
                  </a:cubicBezTo>
                  <a:cubicBezTo>
                    <a:pt x="10" y="72"/>
                    <a:pt x="10" y="89"/>
                    <a:pt x="27" y="9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" name="Freeform 120"/>
            <p:cNvSpPr>
              <a:spLocks/>
            </p:cNvSpPr>
            <p:nvPr/>
          </p:nvSpPr>
          <p:spPr bwMode="auto">
            <a:xfrm>
              <a:off x="3726770" y="5714060"/>
              <a:ext cx="201568" cy="197728"/>
            </a:xfrm>
            <a:custGeom>
              <a:avLst/>
              <a:gdLst>
                <a:gd name="T0" fmla="*/ 74 w 89"/>
                <a:gd name="T1" fmla="*/ 40 h 87"/>
                <a:gd name="T2" fmla="*/ 79 w 89"/>
                <a:gd name="T3" fmla="*/ 25 h 87"/>
                <a:gd name="T4" fmla="*/ 76 w 89"/>
                <a:gd name="T5" fmla="*/ 71 h 87"/>
                <a:gd name="T6" fmla="*/ 34 w 89"/>
                <a:gd name="T7" fmla="*/ 79 h 87"/>
                <a:gd name="T8" fmla="*/ 7 w 89"/>
                <a:gd name="T9" fmla="*/ 28 h 87"/>
                <a:gd name="T10" fmla="*/ 48 w 89"/>
                <a:gd name="T11" fmla="*/ 2 h 87"/>
                <a:gd name="T12" fmla="*/ 74 w 89"/>
                <a:gd name="T13" fmla="*/ 4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87">
                  <a:moveTo>
                    <a:pt x="74" y="40"/>
                  </a:moveTo>
                  <a:cubicBezTo>
                    <a:pt x="76" y="34"/>
                    <a:pt x="77" y="32"/>
                    <a:pt x="79" y="25"/>
                  </a:cubicBezTo>
                  <a:cubicBezTo>
                    <a:pt x="89" y="44"/>
                    <a:pt x="87" y="58"/>
                    <a:pt x="76" y="71"/>
                  </a:cubicBezTo>
                  <a:cubicBezTo>
                    <a:pt x="64" y="83"/>
                    <a:pt x="48" y="87"/>
                    <a:pt x="34" y="79"/>
                  </a:cubicBezTo>
                  <a:cubicBezTo>
                    <a:pt x="10" y="65"/>
                    <a:pt x="0" y="46"/>
                    <a:pt x="7" y="28"/>
                  </a:cubicBezTo>
                  <a:cubicBezTo>
                    <a:pt x="13" y="11"/>
                    <a:pt x="31" y="0"/>
                    <a:pt x="48" y="2"/>
                  </a:cubicBezTo>
                  <a:cubicBezTo>
                    <a:pt x="65" y="5"/>
                    <a:pt x="73" y="17"/>
                    <a:pt x="74" y="4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" name="Freeform 122"/>
            <p:cNvSpPr>
              <a:spLocks/>
            </p:cNvSpPr>
            <p:nvPr/>
          </p:nvSpPr>
          <p:spPr bwMode="auto">
            <a:xfrm>
              <a:off x="3354350" y="3739658"/>
              <a:ext cx="215965" cy="258199"/>
            </a:xfrm>
            <a:custGeom>
              <a:avLst/>
              <a:gdLst>
                <a:gd name="T0" fmla="*/ 94 w 95"/>
                <a:gd name="T1" fmla="*/ 21 h 114"/>
                <a:gd name="T2" fmla="*/ 89 w 95"/>
                <a:gd name="T3" fmla="*/ 36 h 114"/>
                <a:gd name="T4" fmla="*/ 58 w 95"/>
                <a:gd name="T5" fmla="*/ 53 h 114"/>
                <a:gd name="T6" fmla="*/ 39 w 95"/>
                <a:gd name="T7" fmla="*/ 94 h 114"/>
                <a:gd name="T8" fmla="*/ 26 w 95"/>
                <a:gd name="T9" fmla="*/ 113 h 114"/>
                <a:gd name="T10" fmla="*/ 26 w 95"/>
                <a:gd name="T11" fmla="*/ 114 h 114"/>
                <a:gd name="T12" fmla="*/ 18 w 95"/>
                <a:gd name="T13" fmla="*/ 104 h 114"/>
                <a:gd name="T14" fmla="*/ 0 w 95"/>
                <a:gd name="T15" fmla="*/ 90 h 114"/>
                <a:gd name="T16" fmla="*/ 19 w 95"/>
                <a:gd name="T17" fmla="*/ 72 h 114"/>
                <a:gd name="T18" fmla="*/ 10 w 95"/>
                <a:gd name="T19" fmla="*/ 56 h 114"/>
                <a:gd name="T20" fmla="*/ 31 w 95"/>
                <a:gd name="T21" fmla="*/ 40 h 114"/>
                <a:gd name="T22" fmla="*/ 35 w 95"/>
                <a:gd name="T23" fmla="*/ 22 h 114"/>
                <a:gd name="T24" fmla="*/ 54 w 95"/>
                <a:gd name="T25" fmla="*/ 16 h 114"/>
                <a:gd name="T26" fmla="*/ 75 w 95"/>
                <a:gd name="T27" fmla="*/ 1 h 114"/>
                <a:gd name="T28" fmla="*/ 89 w 95"/>
                <a:gd name="T29" fmla="*/ 16 h 114"/>
                <a:gd name="T30" fmla="*/ 95 w 95"/>
                <a:gd name="T31" fmla="*/ 21 h 114"/>
                <a:gd name="T32" fmla="*/ 94 w 95"/>
                <a:gd name="T33" fmla="*/ 2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114">
                  <a:moveTo>
                    <a:pt x="94" y="21"/>
                  </a:moveTo>
                  <a:cubicBezTo>
                    <a:pt x="92" y="26"/>
                    <a:pt x="90" y="36"/>
                    <a:pt x="89" y="36"/>
                  </a:cubicBezTo>
                  <a:cubicBezTo>
                    <a:pt x="74" y="35"/>
                    <a:pt x="67" y="45"/>
                    <a:pt x="58" y="53"/>
                  </a:cubicBezTo>
                  <a:cubicBezTo>
                    <a:pt x="46" y="65"/>
                    <a:pt x="38" y="78"/>
                    <a:pt x="39" y="94"/>
                  </a:cubicBezTo>
                  <a:cubicBezTo>
                    <a:pt x="40" y="105"/>
                    <a:pt x="38" y="112"/>
                    <a:pt x="26" y="113"/>
                  </a:cubicBezTo>
                  <a:cubicBezTo>
                    <a:pt x="26" y="113"/>
                    <a:pt x="26" y="114"/>
                    <a:pt x="26" y="114"/>
                  </a:cubicBezTo>
                  <a:cubicBezTo>
                    <a:pt x="23" y="110"/>
                    <a:pt x="21" y="106"/>
                    <a:pt x="18" y="104"/>
                  </a:cubicBezTo>
                  <a:cubicBezTo>
                    <a:pt x="12" y="99"/>
                    <a:pt x="6" y="95"/>
                    <a:pt x="0" y="90"/>
                  </a:cubicBezTo>
                  <a:cubicBezTo>
                    <a:pt x="7" y="84"/>
                    <a:pt x="13" y="78"/>
                    <a:pt x="19" y="72"/>
                  </a:cubicBezTo>
                  <a:cubicBezTo>
                    <a:pt x="17" y="69"/>
                    <a:pt x="8" y="61"/>
                    <a:pt x="10" y="56"/>
                  </a:cubicBezTo>
                  <a:cubicBezTo>
                    <a:pt x="13" y="50"/>
                    <a:pt x="22" y="46"/>
                    <a:pt x="31" y="40"/>
                  </a:cubicBezTo>
                  <a:cubicBezTo>
                    <a:pt x="31" y="36"/>
                    <a:pt x="30" y="27"/>
                    <a:pt x="35" y="22"/>
                  </a:cubicBezTo>
                  <a:cubicBezTo>
                    <a:pt x="38" y="17"/>
                    <a:pt x="47" y="18"/>
                    <a:pt x="54" y="16"/>
                  </a:cubicBezTo>
                  <a:cubicBezTo>
                    <a:pt x="60" y="11"/>
                    <a:pt x="67" y="4"/>
                    <a:pt x="75" y="1"/>
                  </a:cubicBezTo>
                  <a:cubicBezTo>
                    <a:pt x="77" y="0"/>
                    <a:pt x="84" y="11"/>
                    <a:pt x="89" y="16"/>
                  </a:cubicBezTo>
                  <a:cubicBezTo>
                    <a:pt x="90" y="18"/>
                    <a:pt x="93" y="20"/>
                    <a:pt x="95" y="21"/>
                  </a:cubicBezTo>
                  <a:cubicBezTo>
                    <a:pt x="95" y="21"/>
                    <a:pt x="94" y="21"/>
                    <a:pt x="94" y="2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0" name="Freeform 124"/>
            <p:cNvSpPr>
              <a:spLocks noEditPoints="1"/>
            </p:cNvSpPr>
            <p:nvPr/>
          </p:nvSpPr>
          <p:spPr bwMode="auto">
            <a:xfrm>
              <a:off x="3146063" y="5271572"/>
              <a:ext cx="276436" cy="315789"/>
            </a:xfrm>
            <a:custGeom>
              <a:avLst/>
              <a:gdLst>
                <a:gd name="T0" fmla="*/ 109 w 122"/>
                <a:gd name="T1" fmla="*/ 122 h 139"/>
                <a:gd name="T2" fmla="*/ 96 w 122"/>
                <a:gd name="T3" fmla="*/ 109 h 139"/>
                <a:gd name="T4" fmla="*/ 51 w 122"/>
                <a:gd name="T5" fmla="*/ 133 h 139"/>
                <a:gd name="T6" fmla="*/ 1 w 122"/>
                <a:gd name="T7" fmla="*/ 68 h 139"/>
                <a:gd name="T8" fmla="*/ 85 w 122"/>
                <a:gd name="T9" fmla="*/ 22 h 139"/>
                <a:gd name="T10" fmla="*/ 122 w 122"/>
                <a:gd name="T11" fmla="*/ 81 h 139"/>
                <a:gd name="T12" fmla="*/ 119 w 122"/>
                <a:gd name="T13" fmla="*/ 96 h 139"/>
                <a:gd name="T14" fmla="*/ 109 w 122"/>
                <a:gd name="T15" fmla="*/ 121 h 139"/>
                <a:gd name="T16" fmla="*/ 109 w 122"/>
                <a:gd name="T17" fmla="*/ 122 h 139"/>
                <a:gd name="T18" fmla="*/ 16 w 122"/>
                <a:gd name="T19" fmla="*/ 90 h 139"/>
                <a:gd name="T20" fmla="*/ 16 w 122"/>
                <a:gd name="T21" fmla="*/ 90 h 139"/>
                <a:gd name="T22" fmla="*/ 69 w 122"/>
                <a:gd name="T23" fmla="*/ 115 h 139"/>
                <a:gd name="T24" fmla="*/ 104 w 122"/>
                <a:gd name="T25" fmla="*/ 71 h 139"/>
                <a:gd name="T26" fmla="*/ 67 w 122"/>
                <a:gd name="T27" fmla="*/ 24 h 139"/>
                <a:gd name="T28" fmla="*/ 14 w 122"/>
                <a:gd name="T29" fmla="*/ 45 h 139"/>
                <a:gd name="T30" fmla="*/ 16 w 122"/>
                <a:gd name="T31" fmla="*/ 9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" h="139">
                  <a:moveTo>
                    <a:pt x="109" y="122"/>
                  </a:moveTo>
                  <a:cubicBezTo>
                    <a:pt x="105" y="118"/>
                    <a:pt x="101" y="114"/>
                    <a:pt x="96" y="109"/>
                  </a:cubicBezTo>
                  <a:cubicBezTo>
                    <a:pt x="91" y="131"/>
                    <a:pt x="75" y="139"/>
                    <a:pt x="51" y="133"/>
                  </a:cubicBezTo>
                  <a:cubicBezTo>
                    <a:pt x="25" y="127"/>
                    <a:pt x="0" y="95"/>
                    <a:pt x="1" y="68"/>
                  </a:cubicBezTo>
                  <a:cubicBezTo>
                    <a:pt x="2" y="27"/>
                    <a:pt x="50" y="0"/>
                    <a:pt x="85" y="22"/>
                  </a:cubicBezTo>
                  <a:cubicBezTo>
                    <a:pt x="106" y="35"/>
                    <a:pt x="120" y="55"/>
                    <a:pt x="122" y="81"/>
                  </a:cubicBezTo>
                  <a:cubicBezTo>
                    <a:pt x="122" y="86"/>
                    <a:pt x="121" y="95"/>
                    <a:pt x="119" y="96"/>
                  </a:cubicBezTo>
                  <a:cubicBezTo>
                    <a:pt x="101" y="99"/>
                    <a:pt x="112" y="113"/>
                    <a:pt x="109" y="121"/>
                  </a:cubicBezTo>
                  <a:cubicBezTo>
                    <a:pt x="109" y="121"/>
                    <a:pt x="109" y="122"/>
                    <a:pt x="109" y="122"/>
                  </a:cubicBezTo>
                  <a:close/>
                  <a:moveTo>
                    <a:pt x="16" y="90"/>
                  </a:moveTo>
                  <a:cubicBezTo>
                    <a:pt x="16" y="90"/>
                    <a:pt x="16" y="90"/>
                    <a:pt x="16" y="90"/>
                  </a:cubicBezTo>
                  <a:cubicBezTo>
                    <a:pt x="27" y="111"/>
                    <a:pt x="47" y="120"/>
                    <a:pt x="69" y="115"/>
                  </a:cubicBezTo>
                  <a:cubicBezTo>
                    <a:pt x="88" y="110"/>
                    <a:pt x="103" y="91"/>
                    <a:pt x="104" y="71"/>
                  </a:cubicBezTo>
                  <a:cubicBezTo>
                    <a:pt x="104" y="52"/>
                    <a:pt x="87" y="29"/>
                    <a:pt x="67" y="24"/>
                  </a:cubicBezTo>
                  <a:cubicBezTo>
                    <a:pt x="47" y="18"/>
                    <a:pt x="25" y="26"/>
                    <a:pt x="14" y="45"/>
                  </a:cubicBezTo>
                  <a:cubicBezTo>
                    <a:pt x="6" y="60"/>
                    <a:pt x="3" y="76"/>
                    <a:pt x="16" y="9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1" name="Freeform 125"/>
            <p:cNvSpPr>
              <a:spLocks noEditPoints="1"/>
            </p:cNvSpPr>
            <p:nvPr/>
          </p:nvSpPr>
          <p:spPr bwMode="auto">
            <a:xfrm>
              <a:off x="3452254" y="4515213"/>
              <a:ext cx="283155" cy="272596"/>
            </a:xfrm>
            <a:custGeom>
              <a:avLst/>
              <a:gdLst>
                <a:gd name="T0" fmla="*/ 113 w 125"/>
                <a:gd name="T1" fmla="*/ 89 h 120"/>
                <a:gd name="T2" fmla="*/ 101 w 125"/>
                <a:gd name="T3" fmla="*/ 89 h 120"/>
                <a:gd name="T4" fmla="*/ 61 w 125"/>
                <a:gd name="T5" fmla="*/ 119 h 120"/>
                <a:gd name="T6" fmla="*/ 1 w 125"/>
                <a:gd name="T7" fmla="*/ 54 h 120"/>
                <a:gd name="T8" fmla="*/ 36 w 125"/>
                <a:gd name="T9" fmla="*/ 7 h 120"/>
                <a:gd name="T10" fmla="*/ 93 w 125"/>
                <a:gd name="T11" fmla="*/ 19 h 120"/>
                <a:gd name="T12" fmla="*/ 112 w 125"/>
                <a:gd name="T13" fmla="*/ 42 h 120"/>
                <a:gd name="T14" fmla="*/ 112 w 125"/>
                <a:gd name="T15" fmla="*/ 74 h 120"/>
                <a:gd name="T16" fmla="*/ 113 w 125"/>
                <a:gd name="T17" fmla="*/ 89 h 120"/>
                <a:gd name="T18" fmla="*/ 26 w 125"/>
                <a:gd name="T19" fmla="*/ 86 h 120"/>
                <a:gd name="T20" fmla="*/ 81 w 125"/>
                <a:gd name="T21" fmla="*/ 92 h 120"/>
                <a:gd name="T22" fmla="*/ 90 w 125"/>
                <a:gd name="T23" fmla="*/ 30 h 120"/>
                <a:gd name="T24" fmla="*/ 80 w 125"/>
                <a:gd name="T25" fmla="*/ 20 h 120"/>
                <a:gd name="T26" fmla="*/ 21 w 125"/>
                <a:gd name="T27" fmla="*/ 23 h 120"/>
                <a:gd name="T28" fmla="*/ 18 w 125"/>
                <a:gd name="T29" fmla="*/ 82 h 120"/>
                <a:gd name="T30" fmla="*/ 26 w 125"/>
                <a:gd name="T31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5" h="120">
                  <a:moveTo>
                    <a:pt x="113" y="89"/>
                  </a:moveTo>
                  <a:cubicBezTo>
                    <a:pt x="108" y="89"/>
                    <a:pt x="105" y="89"/>
                    <a:pt x="101" y="89"/>
                  </a:cubicBezTo>
                  <a:cubicBezTo>
                    <a:pt x="101" y="108"/>
                    <a:pt x="85" y="120"/>
                    <a:pt x="61" y="119"/>
                  </a:cubicBezTo>
                  <a:cubicBezTo>
                    <a:pt x="31" y="118"/>
                    <a:pt x="0" y="84"/>
                    <a:pt x="1" y="54"/>
                  </a:cubicBezTo>
                  <a:cubicBezTo>
                    <a:pt x="3" y="31"/>
                    <a:pt x="15" y="15"/>
                    <a:pt x="36" y="7"/>
                  </a:cubicBezTo>
                  <a:cubicBezTo>
                    <a:pt x="57" y="0"/>
                    <a:pt x="77" y="2"/>
                    <a:pt x="93" y="19"/>
                  </a:cubicBezTo>
                  <a:cubicBezTo>
                    <a:pt x="100" y="26"/>
                    <a:pt x="107" y="33"/>
                    <a:pt x="112" y="42"/>
                  </a:cubicBezTo>
                  <a:cubicBezTo>
                    <a:pt x="117" y="52"/>
                    <a:pt x="125" y="63"/>
                    <a:pt x="112" y="74"/>
                  </a:cubicBezTo>
                  <a:cubicBezTo>
                    <a:pt x="110" y="76"/>
                    <a:pt x="112" y="82"/>
                    <a:pt x="113" y="89"/>
                  </a:cubicBezTo>
                  <a:close/>
                  <a:moveTo>
                    <a:pt x="26" y="86"/>
                  </a:moveTo>
                  <a:cubicBezTo>
                    <a:pt x="40" y="103"/>
                    <a:pt x="62" y="106"/>
                    <a:pt x="81" y="92"/>
                  </a:cubicBezTo>
                  <a:cubicBezTo>
                    <a:pt x="102" y="78"/>
                    <a:pt x="105" y="53"/>
                    <a:pt x="90" y="30"/>
                  </a:cubicBezTo>
                  <a:cubicBezTo>
                    <a:pt x="87" y="26"/>
                    <a:pt x="84" y="23"/>
                    <a:pt x="80" y="20"/>
                  </a:cubicBezTo>
                  <a:cubicBezTo>
                    <a:pt x="58" y="6"/>
                    <a:pt x="37" y="7"/>
                    <a:pt x="21" y="23"/>
                  </a:cubicBezTo>
                  <a:cubicBezTo>
                    <a:pt x="4" y="40"/>
                    <a:pt x="3" y="59"/>
                    <a:pt x="18" y="82"/>
                  </a:cubicBezTo>
                  <a:cubicBezTo>
                    <a:pt x="21" y="83"/>
                    <a:pt x="23" y="85"/>
                    <a:pt x="26" y="8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" name="Freeform 127"/>
            <p:cNvSpPr>
              <a:spLocks/>
            </p:cNvSpPr>
            <p:nvPr/>
          </p:nvSpPr>
          <p:spPr bwMode="auto">
            <a:xfrm>
              <a:off x="1539282" y="3498737"/>
              <a:ext cx="195809" cy="195809"/>
            </a:xfrm>
            <a:custGeom>
              <a:avLst/>
              <a:gdLst>
                <a:gd name="T0" fmla="*/ 2 w 86"/>
                <a:gd name="T1" fmla="*/ 67 h 86"/>
                <a:gd name="T2" fmla="*/ 2 w 86"/>
                <a:gd name="T3" fmla="*/ 67 h 86"/>
                <a:gd name="T4" fmla="*/ 34 w 86"/>
                <a:gd name="T5" fmla="*/ 36 h 86"/>
                <a:gd name="T6" fmla="*/ 68 w 86"/>
                <a:gd name="T7" fmla="*/ 9 h 86"/>
                <a:gd name="T8" fmla="*/ 68 w 86"/>
                <a:gd name="T9" fmla="*/ 9 h 86"/>
                <a:gd name="T10" fmla="*/ 70 w 86"/>
                <a:gd name="T11" fmla="*/ 16 h 86"/>
                <a:gd name="T12" fmla="*/ 51 w 86"/>
                <a:gd name="T13" fmla="*/ 54 h 86"/>
                <a:gd name="T14" fmla="*/ 2 w 86"/>
                <a:gd name="T15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86">
                  <a:moveTo>
                    <a:pt x="2" y="67"/>
                  </a:moveTo>
                  <a:cubicBezTo>
                    <a:pt x="2" y="67"/>
                    <a:pt x="2" y="67"/>
                    <a:pt x="2" y="67"/>
                  </a:cubicBezTo>
                  <a:cubicBezTo>
                    <a:pt x="0" y="40"/>
                    <a:pt x="9" y="32"/>
                    <a:pt x="34" y="36"/>
                  </a:cubicBezTo>
                  <a:cubicBezTo>
                    <a:pt x="33" y="8"/>
                    <a:pt x="43" y="0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11"/>
                    <a:pt x="69" y="14"/>
                    <a:pt x="70" y="16"/>
                  </a:cubicBezTo>
                  <a:cubicBezTo>
                    <a:pt x="86" y="42"/>
                    <a:pt x="82" y="50"/>
                    <a:pt x="51" y="54"/>
                  </a:cubicBezTo>
                  <a:cubicBezTo>
                    <a:pt x="44" y="85"/>
                    <a:pt x="38" y="86"/>
                    <a:pt x="2" y="6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3" name="Freeform 128"/>
            <p:cNvSpPr>
              <a:spLocks/>
            </p:cNvSpPr>
            <p:nvPr/>
          </p:nvSpPr>
          <p:spPr bwMode="auto">
            <a:xfrm>
              <a:off x="3510804" y="4066006"/>
              <a:ext cx="234202" cy="172772"/>
            </a:xfrm>
            <a:custGeom>
              <a:avLst/>
              <a:gdLst>
                <a:gd name="T0" fmla="*/ 85 w 103"/>
                <a:gd name="T1" fmla="*/ 8 h 76"/>
                <a:gd name="T2" fmla="*/ 79 w 103"/>
                <a:gd name="T3" fmla="*/ 45 h 76"/>
                <a:gd name="T4" fmla="*/ 74 w 103"/>
                <a:gd name="T5" fmla="*/ 53 h 76"/>
                <a:gd name="T6" fmla="*/ 67 w 103"/>
                <a:gd name="T7" fmla="*/ 64 h 76"/>
                <a:gd name="T8" fmla="*/ 35 w 103"/>
                <a:gd name="T9" fmla="*/ 69 h 76"/>
                <a:gd name="T10" fmla="*/ 5 w 103"/>
                <a:gd name="T11" fmla="*/ 58 h 76"/>
                <a:gd name="T12" fmla="*/ 0 w 103"/>
                <a:gd name="T13" fmla="*/ 54 h 76"/>
                <a:gd name="T14" fmla="*/ 1 w 103"/>
                <a:gd name="T15" fmla="*/ 55 h 76"/>
                <a:gd name="T16" fmla="*/ 16 w 103"/>
                <a:gd name="T17" fmla="*/ 35 h 76"/>
                <a:gd name="T18" fmla="*/ 33 w 103"/>
                <a:gd name="T19" fmla="*/ 46 h 76"/>
                <a:gd name="T20" fmla="*/ 41 w 103"/>
                <a:gd name="T21" fmla="*/ 33 h 76"/>
                <a:gd name="T22" fmla="*/ 58 w 103"/>
                <a:gd name="T23" fmla="*/ 26 h 76"/>
                <a:gd name="T24" fmla="*/ 85 w 103"/>
                <a:gd name="T25" fmla="*/ 9 h 76"/>
                <a:gd name="T26" fmla="*/ 85 w 103"/>
                <a:gd name="T27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76">
                  <a:moveTo>
                    <a:pt x="85" y="8"/>
                  </a:moveTo>
                  <a:cubicBezTo>
                    <a:pt x="103" y="30"/>
                    <a:pt x="103" y="30"/>
                    <a:pt x="79" y="45"/>
                  </a:cubicBezTo>
                  <a:cubicBezTo>
                    <a:pt x="77" y="47"/>
                    <a:pt x="76" y="51"/>
                    <a:pt x="74" y="53"/>
                  </a:cubicBezTo>
                  <a:cubicBezTo>
                    <a:pt x="72" y="57"/>
                    <a:pt x="70" y="63"/>
                    <a:pt x="67" y="64"/>
                  </a:cubicBezTo>
                  <a:cubicBezTo>
                    <a:pt x="56" y="67"/>
                    <a:pt x="44" y="65"/>
                    <a:pt x="35" y="69"/>
                  </a:cubicBezTo>
                  <a:cubicBezTo>
                    <a:pt x="20" y="76"/>
                    <a:pt x="13" y="66"/>
                    <a:pt x="5" y="58"/>
                  </a:cubicBezTo>
                  <a:cubicBezTo>
                    <a:pt x="3" y="57"/>
                    <a:pt x="2" y="56"/>
                    <a:pt x="0" y="54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6" y="48"/>
                    <a:pt x="9" y="40"/>
                    <a:pt x="16" y="35"/>
                  </a:cubicBezTo>
                  <a:cubicBezTo>
                    <a:pt x="17" y="34"/>
                    <a:pt x="27" y="42"/>
                    <a:pt x="33" y="46"/>
                  </a:cubicBezTo>
                  <a:cubicBezTo>
                    <a:pt x="34" y="43"/>
                    <a:pt x="37" y="37"/>
                    <a:pt x="41" y="33"/>
                  </a:cubicBezTo>
                  <a:cubicBezTo>
                    <a:pt x="45" y="30"/>
                    <a:pt x="51" y="29"/>
                    <a:pt x="58" y="26"/>
                  </a:cubicBezTo>
                  <a:cubicBezTo>
                    <a:pt x="60" y="13"/>
                    <a:pt x="65" y="0"/>
                    <a:pt x="85" y="9"/>
                  </a:cubicBezTo>
                  <a:cubicBezTo>
                    <a:pt x="85" y="9"/>
                    <a:pt x="85" y="8"/>
                    <a:pt x="85" y="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4" name="Freeform 132"/>
            <p:cNvSpPr>
              <a:spLocks/>
            </p:cNvSpPr>
            <p:nvPr/>
          </p:nvSpPr>
          <p:spPr bwMode="auto">
            <a:xfrm>
              <a:off x="2469372" y="5523051"/>
              <a:ext cx="177572" cy="172772"/>
            </a:xfrm>
            <a:custGeom>
              <a:avLst/>
              <a:gdLst>
                <a:gd name="T0" fmla="*/ 11 w 78"/>
                <a:gd name="T1" fmla="*/ 65 h 76"/>
                <a:gd name="T2" fmla="*/ 14 w 78"/>
                <a:gd name="T3" fmla="*/ 38 h 76"/>
                <a:gd name="T4" fmla="*/ 41 w 78"/>
                <a:gd name="T5" fmla="*/ 39 h 76"/>
                <a:gd name="T6" fmla="*/ 62 w 78"/>
                <a:gd name="T7" fmla="*/ 1 h 76"/>
                <a:gd name="T8" fmla="*/ 61 w 78"/>
                <a:gd name="T9" fmla="*/ 1 h 76"/>
                <a:gd name="T10" fmla="*/ 66 w 78"/>
                <a:gd name="T11" fmla="*/ 9 h 76"/>
                <a:gd name="T12" fmla="*/ 75 w 78"/>
                <a:gd name="T13" fmla="*/ 34 h 76"/>
                <a:gd name="T14" fmla="*/ 49 w 78"/>
                <a:gd name="T15" fmla="*/ 51 h 76"/>
                <a:gd name="T16" fmla="*/ 49 w 78"/>
                <a:gd name="T17" fmla="*/ 57 h 76"/>
                <a:gd name="T18" fmla="*/ 38 w 78"/>
                <a:gd name="T19" fmla="*/ 75 h 76"/>
                <a:gd name="T20" fmla="*/ 10 w 78"/>
                <a:gd name="T21" fmla="*/ 64 h 76"/>
                <a:gd name="T22" fmla="*/ 11 w 78"/>
                <a:gd name="T23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" h="76">
                  <a:moveTo>
                    <a:pt x="11" y="65"/>
                  </a:moveTo>
                  <a:cubicBezTo>
                    <a:pt x="0" y="55"/>
                    <a:pt x="2" y="43"/>
                    <a:pt x="14" y="38"/>
                  </a:cubicBezTo>
                  <a:cubicBezTo>
                    <a:pt x="21" y="34"/>
                    <a:pt x="32" y="39"/>
                    <a:pt x="41" y="39"/>
                  </a:cubicBezTo>
                  <a:cubicBezTo>
                    <a:pt x="33" y="23"/>
                    <a:pt x="21" y="0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63" y="3"/>
                    <a:pt x="65" y="6"/>
                    <a:pt x="66" y="9"/>
                  </a:cubicBezTo>
                  <a:cubicBezTo>
                    <a:pt x="70" y="17"/>
                    <a:pt x="78" y="28"/>
                    <a:pt x="75" y="34"/>
                  </a:cubicBezTo>
                  <a:cubicBezTo>
                    <a:pt x="72" y="41"/>
                    <a:pt x="60" y="45"/>
                    <a:pt x="49" y="51"/>
                  </a:cubicBezTo>
                  <a:cubicBezTo>
                    <a:pt x="49" y="50"/>
                    <a:pt x="51" y="54"/>
                    <a:pt x="49" y="57"/>
                  </a:cubicBezTo>
                  <a:cubicBezTo>
                    <a:pt x="47" y="64"/>
                    <a:pt x="41" y="76"/>
                    <a:pt x="38" y="75"/>
                  </a:cubicBezTo>
                  <a:cubicBezTo>
                    <a:pt x="29" y="74"/>
                    <a:pt x="19" y="68"/>
                    <a:pt x="10" y="64"/>
                  </a:cubicBezTo>
                  <a:cubicBezTo>
                    <a:pt x="10" y="64"/>
                    <a:pt x="11" y="65"/>
                    <a:pt x="11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5" name="Freeform 143"/>
            <p:cNvSpPr>
              <a:spLocks/>
            </p:cNvSpPr>
            <p:nvPr/>
          </p:nvSpPr>
          <p:spPr bwMode="auto">
            <a:xfrm>
              <a:off x="1637186" y="3415230"/>
              <a:ext cx="118062" cy="103664"/>
            </a:xfrm>
            <a:custGeom>
              <a:avLst/>
              <a:gdLst>
                <a:gd name="T0" fmla="*/ 25 w 52"/>
                <a:gd name="T1" fmla="*/ 46 h 46"/>
                <a:gd name="T2" fmla="*/ 25 w 52"/>
                <a:gd name="T3" fmla="*/ 46 h 46"/>
                <a:gd name="T4" fmla="*/ 21 w 52"/>
                <a:gd name="T5" fmla="*/ 40 h 46"/>
                <a:gd name="T6" fmla="*/ 7 w 52"/>
                <a:gd name="T7" fmla="*/ 14 h 46"/>
                <a:gd name="T8" fmla="*/ 37 w 52"/>
                <a:gd name="T9" fmla="*/ 2 h 46"/>
                <a:gd name="T10" fmla="*/ 37 w 52"/>
                <a:gd name="T11" fmla="*/ 1 h 46"/>
                <a:gd name="T12" fmla="*/ 45 w 52"/>
                <a:gd name="T13" fmla="*/ 15 h 46"/>
                <a:gd name="T14" fmla="*/ 49 w 52"/>
                <a:gd name="T15" fmla="*/ 38 h 46"/>
                <a:gd name="T16" fmla="*/ 25 w 52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6">
                  <a:moveTo>
                    <a:pt x="25" y="46"/>
                  </a:moveTo>
                  <a:cubicBezTo>
                    <a:pt x="25" y="46"/>
                    <a:pt x="25" y="46"/>
                    <a:pt x="25" y="46"/>
                  </a:cubicBezTo>
                  <a:cubicBezTo>
                    <a:pt x="24" y="44"/>
                    <a:pt x="23" y="41"/>
                    <a:pt x="21" y="40"/>
                  </a:cubicBezTo>
                  <a:cubicBezTo>
                    <a:pt x="12" y="34"/>
                    <a:pt x="0" y="29"/>
                    <a:pt x="7" y="14"/>
                  </a:cubicBezTo>
                  <a:cubicBezTo>
                    <a:pt x="13" y="1"/>
                    <a:pt x="25" y="0"/>
                    <a:pt x="37" y="2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9" y="6"/>
                    <a:pt x="43" y="10"/>
                    <a:pt x="45" y="15"/>
                  </a:cubicBezTo>
                  <a:cubicBezTo>
                    <a:pt x="47" y="22"/>
                    <a:pt x="52" y="34"/>
                    <a:pt x="49" y="38"/>
                  </a:cubicBezTo>
                  <a:cubicBezTo>
                    <a:pt x="44" y="43"/>
                    <a:pt x="33" y="43"/>
                    <a:pt x="25" y="4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6" name="Freeform 156"/>
            <p:cNvSpPr>
              <a:spLocks/>
            </p:cNvSpPr>
            <p:nvPr/>
          </p:nvSpPr>
          <p:spPr bwMode="auto">
            <a:xfrm>
              <a:off x="2743888" y="5629594"/>
              <a:ext cx="107503" cy="95985"/>
            </a:xfrm>
            <a:custGeom>
              <a:avLst/>
              <a:gdLst>
                <a:gd name="T0" fmla="*/ 29 w 47"/>
                <a:gd name="T1" fmla="*/ 0 h 42"/>
                <a:gd name="T2" fmla="*/ 39 w 47"/>
                <a:gd name="T3" fmla="*/ 14 h 42"/>
                <a:gd name="T4" fmla="*/ 37 w 47"/>
                <a:gd name="T5" fmla="*/ 39 h 42"/>
                <a:gd name="T6" fmla="*/ 12 w 47"/>
                <a:gd name="T7" fmla="*/ 37 h 42"/>
                <a:gd name="T8" fmla="*/ 0 w 47"/>
                <a:gd name="T9" fmla="*/ 11 h 42"/>
                <a:gd name="T10" fmla="*/ 30 w 47"/>
                <a:gd name="T11" fmla="*/ 0 h 42"/>
                <a:gd name="T12" fmla="*/ 29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29" y="0"/>
                  </a:moveTo>
                  <a:cubicBezTo>
                    <a:pt x="32" y="4"/>
                    <a:pt x="35" y="9"/>
                    <a:pt x="39" y="14"/>
                  </a:cubicBezTo>
                  <a:cubicBezTo>
                    <a:pt x="47" y="23"/>
                    <a:pt x="47" y="34"/>
                    <a:pt x="37" y="39"/>
                  </a:cubicBezTo>
                  <a:cubicBezTo>
                    <a:pt x="30" y="42"/>
                    <a:pt x="17" y="41"/>
                    <a:pt x="12" y="37"/>
                  </a:cubicBezTo>
                  <a:cubicBezTo>
                    <a:pt x="5" y="31"/>
                    <a:pt x="4" y="20"/>
                    <a:pt x="0" y="11"/>
                  </a:cubicBezTo>
                  <a:cubicBezTo>
                    <a:pt x="10" y="7"/>
                    <a:pt x="20" y="4"/>
                    <a:pt x="30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7" name="Freeform 157"/>
            <p:cNvSpPr>
              <a:spLocks/>
            </p:cNvSpPr>
            <p:nvPr/>
          </p:nvSpPr>
          <p:spPr bwMode="auto">
            <a:xfrm>
              <a:off x="2696856" y="5702542"/>
              <a:ext cx="108463" cy="122861"/>
            </a:xfrm>
            <a:custGeom>
              <a:avLst/>
              <a:gdLst>
                <a:gd name="T0" fmla="*/ 4 w 48"/>
                <a:gd name="T1" fmla="*/ 42 h 54"/>
                <a:gd name="T2" fmla="*/ 1 w 48"/>
                <a:gd name="T3" fmla="*/ 33 h 54"/>
                <a:gd name="T4" fmla="*/ 4 w 48"/>
                <a:gd name="T5" fmla="*/ 9 h 54"/>
                <a:gd name="T6" fmla="*/ 27 w 48"/>
                <a:gd name="T7" fmla="*/ 9 h 54"/>
                <a:gd name="T8" fmla="*/ 39 w 48"/>
                <a:gd name="T9" fmla="*/ 39 h 54"/>
                <a:gd name="T10" fmla="*/ 4 w 48"/>
                <a:gd name="T11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54">
                  <a:moveTo>
                    <a:pt x="4" y="42"/>
                  </a:moveTo>
                  <a:cubicBezTo>
                    <a:pt x="3" y="39"/>
                    <a:pt x="1" y="36"/>
                    <a:pt x="1" y="33"/>
                  </a:cubicBezTo>
                  <a:cubicBezTo>
                    <a:pt x="1" y="25"/>
                    <a:pt x="0" y="15"/>
                    <a:pt x="4" y="9"/>
                  </a:cubicBezTo>
                  <a:cubicBezTo>
                    <a:pt x="10" y="1"/>
                    <a:pt x="19" y="0"/>
                    <a:pt x="27" y="9"/>
                  </a:cubicBezTo>
                  <a:cubicBezTo>
                    <a:pt x="35" y="17"/>
                    <a:pt x="48" y="25"/>
                    <a:pt x="39" y="39"/>
                  </a:cubicBezTo>
                  <a:cubicBezTo>
                    <a:pt x="29" y="54"/>
                    <a:pt x="16" y="47"/>
                    <a:pt x="4" y="4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8" name="Freeform 159"/>
            <p:cNvSpPr>
              <a:spLocks/>
            </p:cNvSpPr>
            <p:nvPr/>
          </p:nvSpPr>
          <p:spPr bwMode="auto">
            <a:xfrm>
              <a:off x="2172780" y="5251415"/>
              <a:ext cx="108463" cy="95025"/>
            </a:xfrm>
            <a:custGeom>
              <a:avLst/>
              <a:gdLst>
                <a:gd name="T0" fmla="*/ 45 w 48"/>
                <a:gd name="T1" fmla="*/ 12 h 42"/>
                <a:gd name="T2" fmla="*/ 30 w 48"/>
                <a:gd name="T3" fmla="*/ 41 h 42"/>
                <a:gd name="T4" fmla="*/ 2 w 48"/>
                <a:gd name="T5" fmla="*/ 22 h 42"/>
                <a:gd name="T6" fmla="*/ 9 w 48"/>
                <a:gd name="T7" fmla="*/ 3 h 42"/>
                <a:gd name="T8" fmla="*/ 30 w 48"/>
                <a:gd name="T9" fmla="*/ 2 h 42"/>
                <a:gd name="T10" fmla="*/ 45 w 48"/>
                <a:gd name="T11" fmla="*/ 13 h 42"/>
                <a:gd name="T12" fmla="*/ 45 w 48"/>
                <a:gd name="T1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2">
                  <a:moveTo>
                    <a:pt x="45" y="12"/>
                  </a:moveTo>
                  <a:cubicBezTo>
                    <a:pt x="48" y="26"/>
                    <a:pt x="45" y="41"/>
                    <a:pt x="30" y="41"/>
                  </a:cubicBezTo>
                  <a:cubicBezTo>
                    <a:pt x="21" y="42"/>
                    <a:pt x="10" y="30"/>
                    <a:pt x="2" y="22"/>
                  </a:cubicBezTo>
                  <a:cubicBezTo>
                    <a:pt x="0" y="20"/>
                    <a:pt x="4" y="7"/>
                    <a:pt x="9" y="3"/>
                  </a:cubicBezTo>
                  <a:cubicBezTo>
                    <a:pt x="14" y="0"/>
                    <a:pt x="24" y="1"/>
                    <a:pt x="30" y="2"/>
                  </a:cubicBezTo>
                  <a:cubicBezTo>
                    <a:pt x="36" y="4"/>
                    <a:pt x="40" y="9"/>
                    <a:pt x="45" y="13"/>
                  </a:cubicBezTo>
                  <a:cubicBezTo>
                    <a:pt x="45" y="13"/>
                    <a:pt x="45" y="12"/>
                    <a:pt x="45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9" name="Freeform 160"/>
            <p:cNvSpPr>
              <a:spLocks/>
            </p:cNvSpPr>
            <p:nvPr/>
          </p:nvSpPr>
          <p:spPr bwMode="auto">
            <a:xfrm>
              <a:off x="2024963" y="5389632"/>
              <a:ext cx="113262" cy="90226"/>
            </a:xfrm>
            <a:custGeom>
              <a:avLst/>
              <a:gdLst>
                <a:gd name="T0" fmla="*/ 49 w 50"/>
                <a:gd name="T1" fmla="*/ 9 h 40"/>
                <a:gd name="T2" fmla="*/ 26 w 50"/>
                <a:gd name="T3" fmla="*/ 39 h 40"/>
                <a:gd name="T4" fmla="*/ 26 w 50"/>
                <a:gd name="T5" fmla="*/ 40 h 40"/>
                <a:gd name="T6" fmla="*/ 13 w 50"/>
                <a:gd name="T7" fmla="*/ 29 h 40"/>
                <a:gd name="T8" fmla="*/ 9 w 50"/>
                <a:gd name="T9" fmla="*/ 4 h 40"/>
                <a:gd name="T10" fmla="*/ 35 w 50"/>
                <a:gd name="T11" fmla="*/ 1 h 40"/>
                <a:gd name="T12" fmla="*/ 50 w 50"/>
                <a:gd name="T13" fmla="*/ 9 h 40"/>
                <a:gd name="T14" fmla="*/ 49 w 50"/>
                <a:gd name="T15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0">
                  <a:moveTo>
                    <a:pt x="49" y="9"/>
                  </a:moveTo>
                  <a:cubicBezTo>
                    <a:pt x="50" y="34"/>
                    <a:pt x="47" y="38"/>
                    <a:pt x="26" y="39"/>
                  </a:cubicBezTo>
                  <a:cubicBezTo>
                    <a:pt x="26" y="39"/>
                    <a:pt x="26" y="40"/>
                    <a:pt x="26" y="40"/>
                  </a:cubicBezTo>
                  <a:cubicBezTo>
                    <a:pt x="22" y="36"/>
                    <a:pt x="18" y="32"/>
                    <a:pt x="13" y="29"/>
                  </a:cubicBezTo>
                  <a:cubicBezTo>
                    <a:pt x="2" y="22"/>
                    <a:pt x="0" y="12"/>
                    <a:pt x="9" y="4"/>
                  </a:cubicBezTo>
                  <a:cubicBezTo>
                    <a:pt x="15" y="0"/>
                    <a:pt x="26" y="0"/>
                    <a:pt x="35" y="1"/>
                  </a:cubicBezTo>
                  <a:cubicBezTo>
                    <a:pt x="40" y="1"/>
                    <a:pt x="45" y="6"/>
                    <a:pt x="50" y="9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0" name="Freeform 161"/>
            <p:cNvSpPr>
              <a:spLocks/>
            </p:cNvSpPr>
            <p:nvPr/>
          </p:nvSpPr>
          <p:spPr bwMode="auto">
            <a:xfrm>
              <a:off x="1645825" y="3310607"/>
              <a:ext cx="111342" cy="108463"/>
            </a:xfrm>
            <a:custGeom>
              <a:avLst/>
              <a:gdLst>
                <a:gd name="T0" fmla="*/ 33 w 49"/>
                <a:gd name="T1" fmla="*/ 47 h 48"/>
                <a:gd name="T2" fmla="*/ 33 w 49"/>
                <a:gd name="T3" fmla="*/ 48 h 48"/>
                <a:gd name="T4" fmla="*/ 16 w 49"/>
                <a:gd name="T5" fmla="*/ 39 h 48"/>
                <a:gd name="T6" fmla="*/ 0 w 49"/>
                <a:gd name="T7" fmla="*/ 26 h 48"/>
                <a:gd name="T8" fmla="*/ 11 w 49"/>
                <a:gd name="T9" fmla="*/ 7 h 48"/>
                <a:gd name="T10" fmla="*/ 45 w 49"/>
                <a:gd name="T11" fmla="*/ 23 h 48"/>
                <a:gd name="T12" fmla="*/ 33 w 49"/>
                <a:gd name="T13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8">
                  <a:moveTo>
                    <a:pt x="33" y="47"/>
                  </a:moveTo>
                  <a:cubicBezTo>
                    <a:pt x="33" y="47"/>
                    <a:pt x="33" y="48"/>
                    <a:pt x="33" y="48"/>
                  </a:cubicBezTo>
                  <a:cubicBezTo>
                    <a:pt x="28" y="45"/>
                    <a:pt x="22" y="43"/>
                    <a:pt x="16" y="39"/>
                  </a:cubicBezTo>
                  <a:cubicBezTo>
                    <a:pt x="10" y="35"/>
                    <a:pt x="1" y="31"/>
                    <a:pt x="0" y="26"/>
                  </a:cubicBezTo>
                  <a:cubicBezTo>
                    <a:pt x="0" y="20"/>
                    <a:pt x="6" y="11"/>
                    <a:pt x="11" y="7"/>
                  </a:cubicBezTo>
                  <a:cubicBezTo>
                    <a:pt x="21" y="0"/>
                    <a:pt x="39" y="8"/>
                    <a:pt x="45" y="23"/>
                  </a:cubicBezTo>
                  <a:cubicBezTo>
                    <a:pt x="49" y="34"/>
                    <a:pt x="49" y="46"/>
                    <a:pt x="33" y="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" name="Freeform 163"/>
            <p:cNvSpPr>
              <a:spLocks/>
            </p:cNvSpPr>
            <p:nvPr/>
          </p:nvSpPr>
          <p:spPr bwMode="auto">
            <a:xfrm>
              <a:off x="2526964" y="5834041"/>
              <a:ext cx="124780" cy="111342"/>
            </a:xfrm>
            <a:custGeom>
              <a:avLst/>
              <a:gdLst>
                <a:gd name="T0" fmla="*/ 7 w 55"/>
                <a:gd name="T1" fmla="*/ 30 h 49"/>
                <a:gd name="T2" fmla="*/ 17 w 55"/>
                <a:gd name="T3" fmla="*/ 2 h 49"/>
                <a:gd name="T4" fmla="*/ 39 w 55"/>
                <a:gd name="T5" fmla="*/ 11 h 49"/>
                <a:gd name="T6" fmla="*/ 44 w 55"/>
                <a:gd name="T7" fmla="*/ 38 h 49"/>
                <a:gd name="T8" fmla="*/ 13 w 55"/>
                <a:gd name="T9" fmla="*/ 34 h 49"/>
                <a:gd name="T10" fmla="*/ 7 w 55"/>
                <a:gd name="T11" fmla="*/ 29 h 49"/>
                <a:gd name="T12" fmla="*/ 7 w 55"/>
                <a:gd name="T13" fmla="*/ 3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7" y="30"/>
                  </a:moveTo>
                  <a:cubicBezTo>
                    <a:pt x="0" y="17"/>
                    <a:pt x="6" y="7"/>
                    <a:pt x="17" y="2"/>
                  </a:cubicBezTo>
                  <a:cubicBezTo>
                    <a:pt x="22" y="0"/>
                    <a:pt x="32" y="7"/>
                    <a:pt x="39" y="11"/>
                  </a:cubicBezTo>
                  <a:cubicBezTo>
                    <a:pt x="52" y="17"/>
                    <a:pt x="55" y="28"/>
                    <a:pt x="44" y="38"/>
                  </a:cubicBezTo>
                  <a:cubicBezTo>
                    <a:pt x="33" y="49"/>
                    <a:pt x="23" y="44"/>
                    <a:pt x="13" y="34"/>
                  </a:cubicBezTo>
                  <a:cubicBezTo>
                    <a:pt x="12" y="32"/>
                    <a:pt x="9" y="31"/>
                    <a:pt x="7" y="29"/>
                  </a:cubicBezTo>
                  <a:cubicBezTo>
                    <a:pt x="7" y="29"/>
                    <a:pt x="7" y="30"/>
                    <a:pt x="7" y="3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" name="Freeform 165"/>
            <p:cNvSpPr>
              <a:spLocks/>
            </p:cNvSpPr>
            <p:nvPr/>
          </p:nvSpPr>
          <p:spPr bwMode="auto">
            <a:xfrm>
              <a:off x="2390664" y="5629594"/>
              <a:ext cx="103664" cy="97904"/>
            </a:xfrm>
            <a:custGeom>
              <a:avLst/>
              <a:gdLst>
                <a:gd name="T0" fmla="*/ 46 w 46"/>
                <a:gd name="T1" fmla="*/ 18 h 43"/>
                <a:gd name="T2" fmla="*/ 45 w 46"/>
                <a:gd name="T3" fmla="*/ 17 h 43"/>
                <a:gd name="T4" fmla="*/ 29 w 46"/>
                <a:gd name="T5" fmla="*/ 41 h 43"/>
                <a:gd name="T6" fmla="*/ 4 w 46"/>
                <a:gd name="T7" fmla="*/ 27 h 43"/>
                <a:gd name="T8" fmla="*/ 6 w 46"/>
                <a:gd name="T9" fmla="*/ 4 h 43"/>
                <a:gd name="T10" fmla="*/ 29 w 46"/>
                <a:gd name="T11" fmla="*/ 5 h 43"/>
                <a:gd name="T12" fmla="*/ 46 w 46"/>
                <a:gd name="T13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3">
                  <a:moveTo>
                    <a:pt x="46" y="18"/>
                  </a:moveTo>
                  <a:cubicBezTo>
                    <a:pt x="46" y="18"/>
                    <a:pt x="45" y="17"/>
                    <a:pt x="45" y="17"/>
                  </a:cubicBezTo>
                  <a:cubicBezTo>
                    <a:pt x="40" y="26"/>
                    <a:pt x="36" y="40"/>
                    <a:pt x="29" y="41"/>
                  </a:cubicBezTo>
                  <a:cubicBezTo>
                    <a:pt x="22" y="43"/>
                    <a:pt x="9" y="35"/>
                    <a:pt x="4" y="27"/>
                  </a:cubicBezTo>
                  <a:cubicBezTo>
                    <a:pt x="0" y="23"/>
                    <a:pt x="2" y="9"/>
                    <a:pt x="6" y="4"/>
                  </a:cubicBezTo>
                  <a:cubicBezTo>
                    <a:pt x="10" y="0"/>
                    <a:pt x="22" y="2"/>
                    <a:pt x="29" y="5"/>
                  </a:cubicBezTo>
                  <a:cubicBezTo>
                    <a:pt x="36" y="7"/>
                    <a:pt x="40" y="14"/>
                    <a:pt x="46" y="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" name="Freeform 168"/>
            <p:cNvSpPr>
              <a:spLocks/>
            </p:cNvSpPr>
            <p:nvPr/>
          </p:nvSpPr>
          <p:spPr bwMode="auto">
            <a:xfrm>
              <a:off x="2099831" y="5296527"/>
              <a:ext cx="113262" cy="113262"/>
            </a:xfrm>
            <a:custGeom>
              <a:avLst/>
              <a:gdLst>
                <a:gd name="T0" fmla="*/ 17 w 50"/>
                <a:gd name="T1" fmla="*/ 50 h 50"/>
                <a:gd name="T2" fmla="*/ 2 w 50"/>
                <a:gd name="T3" fmla="*/ 32 h 50"/>
                <a:gd name="T4" fmla="*/ 5 w 50"/>
                <a:gd name="T5" fmla="*/ 8 h 50"/>
                <a:gd name="T6" fmla="*/ 29 w 50"/>
                <a:gd name="T7" fmla="*/ 9 h 50"/>
                <a:gd name="T8" fmla="*/ 16 w 50"/>
                <a:gd name="T9" fmla="*/ 50 h 50"/>
                <a:gd name="T10" fmla="*/ 17 w 50"/>
                <a:gd name="T1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0">
                  <a:moveTo>
                    <a:pt x="17" y="50"/>
                  </a:moveTo>
                  <a:cubicBezTo>
                    <a:pt x="12" y="44"/>
                    <a:pt x="4" y="39"/>
                    <a:pt x="2" y="32"/>
                  </a:cubicBezTo>
                  <a:cubicBezTo>
                    <a:pt x="0" y="25"/>
                    <a:pt x="1" y="14"/>
                    <a:pt x="5" y="8"/>
                  </a:cubicBezTo>
                  <a:cubicBezTo>
                    <a:pt x="11" y="0"/>
                    <a:pt x="21" y="0"/>
                    <a:pt x="29" y="9"/>
                  </a:cubicBezTo>
                  <a:cubicBezTo>
                    <a:pt x="50" y="32"/>
                    <a:pt x="46" y="42"/>
                    <a:pt x="16" y="50"/>
                  </a:cubicBezTo>
                  <a:cubicBezTo>
                    <a:pt x="16" y="50"/>
                    <a:pt x="17" y="50"/>
                    <a:pt x="17" y="5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" name="Freeform 169"/>
            <p:cNvSpPr>
              <a:spLocks/>
            </p:cNvSpPr>
            <p:nvPr/>
          </p:nvSpPr>
          <p:spPr bwMode="auto">
            <a:xfrm>
              <a:off x="2619108" y="5780290"/>
              <a:ext cx="99824" cy="103664"/>
            </a:xfrm>
            <a:custGeom>
              <a:avLst/>
              <a:gdLst>
                <a:gd name="T0" fmla="*/ 38 w 44"/>
                <a:gd name="T1" fmla="*/ 8 h 46"/>
                <a:gd name="T2" fmla="*/ 42 w 44"/>
                <a:gd name="T3" fmla="*/ 35 h 46"/>
                <a:gd name="T4" fmla="*/ 22 w 44"/>
                <a:gd name="T5" fmla="*/ 43 h 46"/>
                <a:gd name="T6" fmla="*/ 2 w 44"/>
                <a:gd name="T7" fmla="*/ 19 h 46"/>
                <a:gd name="T8" fmla="*/ 16 w 44"/>
                <a:gd name="T9" fmla="*/ 1 h 46"/>
                <a:gd name="T10" fmla="*/ 38 w 44"/>
                <a:gd name="T11" fmla="*/ 11 h 46"/>
                <a:gd name="T12" fmla="*/ 38 w 44"/>
                <a:gd name="T13" fmla="*/ 8 h 46"/>
                <a:gd name="T14" fmla="*/ 38 w 44"/>
                <a:gd name="T15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6">
                  <a:moveTo>
                    <a:pt x="38" y="8"/>
                  </a:moveTo>
                  <a:cubicBezTo>
                    <a:pt x="40" y="17"/>
                    <a:pt x="44" y="27"/>
                    <a:pt x="42" y="35"/>
                  </a:cubicBezTo>
                  <a:cubicBezTo>
                    <a:pt x="40" y="40"/>
                    <a:pt x="25" y="46"/>
                    <a:pt x="22" y="43"/>
                  </a:cubicBezTo>
                  <a:cubicBezTo>
                    <a:pt x="13" y="38"/>
                    <a:pt x="5" y="28"/>
                    <a:pt x="2" y="19"/>
                  </a:cubicBezTo>
                  <a:cubicBezTo>
                    <a:pt x="0" y="15"/>
                    <a:pt x="10" y="2"/>
                    <a:pt x="16" y="1"/>
                  </a:cubicBezTo>
                  <a:cubicBezTo>
                    <a:pt x="23" y="0"/>
                    <a:pt x="31" y="8"/>
                    <a:pt x="38" y="11"/>
                  </a:cubicBezTo>
                  <a:cubicBezTo>
                    <a:pt x="38" y="13"/>
                    <a:pt x="38" y="10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" name="Freeform 170"/>
            <p:cNvSpPr>
              <a:spLocks/>
            </p:cNvSpPr>
            <p:nvPr/>
          </p:nvSpPr>
          <p:spPr bwMode="auto">
            <a:xfrm>
              <a:off x="2435778" y="5857077"/>
              <a:ext cx="106543" cy="119981"/>
            </a:xfrm>
            <a:custGeom>
              <a:avLst/>
              <a:gdLst>
                <a:gd name="T0" fmla="*/ 47 w 47"/>
                <a:gd name="T1" fmla="*/ 20 h 53"/>
                <a:gd name="T2" fmla="*/ 47 w 47"/>
                <a:gd name="T3" fmla="*/ 19 h 53"/>
                <a:gd name="T4" fmla="*/ 40 w 47"/>
                <a:gd name="T5" fmla="*/ 45 h 53"/>
                <a:gd name="T6" fmla="*/ 17 w 47"/>
                <a:gd name="T7" fmla="*/ 39 h 53"/>
                <a:gd name="T8" fmla="*/ 6 w 47"/>
                <a:gd name="T9" fmla="*/ 34 h 53"/>
                <a:gd name="T10" fmla="*/ 7 w 47"/>
                <a:gd name="T11" fmla="*/ 34 h 53"/>
                <a:gd name="T12" fmla="*/ 16 w 47"/>
                <a:gd name="T13" fmla="*/ 6 h 53"/>
                <a:gd name="T14" fmla="*/ 39 w 47"/>
                <a:gd name="T15" fmla="*/ 17 h 53"/>
                <a:gd name="T16" fmla="*/ 47 w 47"/>
                <a:gd name="T17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53">
                  <a:moveTo>
                    <a:pt x="47" y="20"/>
                  </a:moveTo>
                  <a:cubicBezTo>
                    <a:pt x="47" y="20"/>
                    <a:pt x="47" y="19"/>
                    <a:pt x="47" y="19"/>
                  </a:cubicBezTo>
                  <a:cubicBezTo>
                    <a:pt x="45" y="28"/>
                    <a:pt x="45" y="39"/>
                    <a:pt x="40" y="45"/>
                  </a:cubicBezTo>
                  <a:cubicBezTo>
                    <a:pt x="32" y="53"/>
                    <a:pt x="22" y="50"/>
                    <a:pt x="17" y="39"/>
                  </a:cubicBezTo>
                  <a:cubicBezTo>
                    <a:pt x="15" y="36"/>
                    <a:pt x="10" y="35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0" y="22"/>
                    <a:pt x="4" y="12"/>
                    <a:pt x="16" y="6"/>
                  </a:cubicBezTo>
                  <a:cubicBezTo>
                    <a:pt x="28" y="0"/>
                    <a:pt x="34" y="7"/>
                    <a:pt x="39" y="17"/>
                  </a:cubicBezTo>
                  <a:cubicBezTo>
                    <a:pt x="40" y="19"/>
                    <a:pt x="45" y="19"/>
                    <a:pt x="47" y="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" name="Freeform 175"/>
            <p:cNvSpPr>
              <a:spLocks/>
            </p:cNvSpPr>
            <p:nvPr/>
          </p:nvSpPr>
          <p:spPr bwMode="auto">
            <a:xfrm>
              <a:off x="2344592" y="5872435"/>
              <a:ext cx="107503" cy="109423"/>
            </a:xfrm>
            <a:custGeom>
              <a:avLst/>
              <a:gdLst>
                <a:gd name="T0" fmla="*/ 46 w 47"/>
                <a:gd name="T1" fmla="*/ 27 h 48"/>
                <a:gd name="T2" fmla="*/ 25 w 47"/>
                <a:gd name="T3" fmla="*/ 44 h 48"/>
                <a:gd name="T4" fmla="*/ 2 w 47"/>
                <a:gd name="T5" fmla="*/ 23 h 48"/>
                <a:gd name="T6" fmla="*/ 15 w 47"/>
                <a:gd name="T7" fmla="*/ 2 h 48"/>
                <a:gd name="T8" fmla="*/ 33 w 47"/>
                <a:gd name="T9" fmla="*/ 11 h 48"/>
                <a:gd name="T10" fmla="*/ 47 w 47"/>
                <a:gd name="T11" fmla="*/ 27 h 48"/>
                <a:gd name="T12" fmla="*/ 46 w 47"/>
                <a:gd name="T13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8">
                  <a:moveTo>
                    <a:pt x="46" y="27"/>
                  </a:moveTo>
                  <a:cubicBezTo>
                    <a:pt x="44" y="39"/>
                    <a:pt x="37" y="48"/>
                    <a:pt x="25" y="44"/>
                  </a:cubicBezTo>
                  <a:cubicBezTo>
                    <a:pt x="16" y="41"/>
                    <a:pt x="7" y="32"/>
                    <a:pt x="2" y="23"/>
                  </a:cubicBezTo>
                  <a:cubicBezTo>
                    <a:pt x="0" y="18"/>
                    <a:pt x="9" y="7"/>
                    <a:pt x="15" y="2"/>
                  </a:cubicBezTo>
                  <a:cubicBezTo>
                    <a:pt x="18" y="0"/>
                    <a:pt x="28" y="7"/>
                    <a:pt x="33" y="11"/>
                  </a:cubicBezTo>
                  <a:cubicBezTo>
                    <a:pt x="39" y="15"/>
                    <a:pt x="42" y="22"/>
                    <a:pt x="47" y="27"/>
                  </a:cubicBezTo>
                  <a:cubicBezTo>
                    <a:pt x="47" y="27"/>
                    <a:pt x="46" y="27"/>
                    <a:pt x="46" y="2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" name="Freeform 176"/>
            <p:cNvSpPr>
              <a:spLocks/>
            </p:cNvSpPr>
            <p:nvPr/>
          </p:nvSpPr>
          <p:spPr bwMode="auto">
            <a:xfrm>
              <a:off x="2263006" y="5419388"/>
              <a:ext cx="118062" cy="106543"/>
            </a:xfrm>
            <a:custGeom>
              <a:avLst/>
              <a:gdLst>
                <a:gd name="T0" fmla="*/ 27 w 52"/>
                <a:gd name="T1" fmla="*/ 47 h 47"/>
                <a:gd name="T2" fmla="*/ 11 w 52"/>
                <a:gd name="T3" fmla="*/ 33 h 47"/>
                <a:gd name="T4" fmla="*/ 1 w 52"/>
                <a:gd name="T5" fmla="*/ 18 h 47"/>
                <a:gd name="T6" fmla="*/ 16 w 52"/>
                <a:gd name="T7" fmla="*/ 2 h 47"/>
                <a:gd name="T8" fmla="*/ 33 w 52"/>
                <a:gd name="T9" fmla="*/ 8 h 47"/>
                <a:gd name="T10" fmla="*/ 26 w 52"/>
                <a:gd name="T11" fmla="*/ 46 h 47"/>
                <a:gd name="T12" fmla="*/ 27 w 52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7">
                  <a:moveTo>
                    <a:pt x="27" y="47"/>
                  </a:moveTo>
                  <a:cubicBezTo>
                    <a:pt x="21" y="42"/>
                    <a:pt x="15" y="38"/>
                    <a:pt x="11" y="33"/>
                  </a:cubicBezTo>
                  <a:cubicBezTo>
                    <a:pt x="7" y="28"/>
                    <a:pt x="0" y="21"/>
                    <a:pt x="1" y="18"/>
                  </a:cubicBezTo>
                  <a:cubicBezTo>
                    <a:pt x="4" y="11"/>
                    <a:pt x="10" y="4"/>
                    <a:pt x="16" y="2"/>
                  </a:cubicBezTo>
                  <a:cubicBezTo>
                    <a:pt x="20" y="0"/>
                    <a:pt x="29" y="4"/>
                    <a:pt x="33" y="8"/>
                  </a:cubicBezTo>
                  <a:cubicBezTo>
                    <a:pt x="52" y="29"/>
                    <a:pt x="50" y="38"/>
                    <a:pt x="26" y="46"/>
                  </a:cubicBezTo>
                  <a:lnTo>
                    <a:pt x="27" y="47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8" name="Freeform 177"/>
            <p:cNvSpPr>
              <a:spLocks/>
            </p:cNvSpPr>
            <p:nvPr/>
          </p:nvSpPr>
          <p:spPr bwMode="auto">
            <a:xfrm>
              <a:off x="1998088" y="5473139"/>
              <a:ext cx="121901" cy="95985"/>
            </a:xfrm>
            <a:custGeom>
              <a:avLst/>
              <a:gdLst>
                <a:gd name="T0" fmla="*/ 38 w 54"/>
                <a:gd name="T1" fmla="*/ 3 h 42"/>
                <a:gd name="T2" fmla="*/ 38 w 54"/>
                <a:gd name="T3" fmla="*/ 2 h 42"/>
                <a:gd name="T4" fmla="*/ 46 w 54"/>
                <a:gd name="T5" fmla="*/ 15 h 42"/>
                <a:gd name="T6" fmla="*/ 34 w 54"/>
                <a:gd name="T7" fmla="*/ 41 h 42"/>
                <a:gd name="T8" fmla="*/ 35 w 54"/>
                <a:gd name="T9" fmla="*/ 42 h 42"/>
                <a:gd name="T10" fmla="*/ 22 w 54"/>
                <a:gd name="T11" fmla="*/ 34 h 42"/>
                <a:gd name="T12" fmla="*/ 5 w 54"/>
                <a:gd name="T13" fmla="*/ 16 h 42"/>
                <a:gd name="T14" fmla="*/ 29 w 54"/>
                <a:gd name="T15" fmla="*/ 1 h 42"/>
                <a:gd name="T16" fmla="*/ 38 w 54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2">
                  <a:moveTo>
                    <a:pt x="38" y="3"/>
                  </a:moveTo>
                  <a:cubicBezTo>
                    <a:pt x="38" y="3"/>
                    <a:pt x="38" y="2"/>
                    <a:pt x="38" y="2"/>
                  </a:cubicBezTo>
                  <a:cubicBezTo>
                    <a:pt x="40" y="7"/>
                    <a:pt x="43" y="11"/>
                    <a:pt x="46" y="15"/>
                  </a:cubicBezTo>
                  <a:cubicBezTo>
                    <a:pt x="54" y="28"/>
                    <a:pt x="50" y="37"/>
                    <a:pt x="34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0" y="39"/>
                    <a:pt x="26" y="34"/>
                    <a:pt x="22" y="34"/>
                  </a:cubicBezTo>
                  <a:cubicBezTo>
                    <a:pt x="10" y="32"/>
                    <a:pt x="0" y="27"/>
                    <a:pt x="5" y="16"/>
                  </a:cubicBezTo>
                  <a:cubicBezTo>
                    <a:pt x="8" y="8"/>
                    <a:pt x="21" y="5"/>
                    <a:pt x="29" y="1"/>
                  </a:cubicBezTo>
                  <a:cubicBezTo>
                    <a:pt x="31" y="0"/>
                    <a:pt x="35" y="2"/>
                    <a:pt x="38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9" name="Freeform 182"/>
            <p:cNvSpPr>
              <a:spLocks/>
            </p:cNvSpPr>
            <p:nvPr/>
          </p:nvSpPr>
          <p:spPr bwMode="auto">
            <a:xfrm>
              <a:off x="2544240" y="5432826"/>
              <a:ext cx="124780" cy="93105"/>
            </a:xfrm>
            <a:custGeom>
              <a:avLst/>
              <a:gdLst>
                <a:gd name="T0" fmla="*/ 28 w 55"/>
                <a:gd name="T1" fmla="*/ 41 h 41"/>
                <a:gd name="T2" fmla="*/ 29 w 55"/>
                <a:gd name="T3" fmla="*/ 41 h 41"/>
                <a:gd name="T4" fmla="*/ 15 w 55"/>
                <a:gd name="T5" fmla="*/ 32 h 41"/>
                <a:gd name="T6" fmla="*/ 11 w 55"/>
                <a:gd name="T7" fmla="*/ 6 h 41"/>
                <a:gd name="T8" fmla="*/ 31 w 55"/>
                <a:gd name="T9" fmla="*/ 3 h 41"/>
                <a:gd name="T10" fmla="*/ 48 w 55"/>
                <a:gd name="T11" fmla="*/ 31 h 41"/>
                <a:gd name="T12" fmla="*/ 28 w 5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1">
                  <a:moveTo>
                    <a:pt x="28" y="41"/>
                  </a:moveTo>
                  <a:cubicBezTo>
                    <a:pt x="28" y="41"/>
                    <a:pt x="29" y="41"/>
                    <a:pt x="29" y="41"/>
                  </a:cubicBezTo>
                  <a:cubicBezTo>
                    <a:pt x="24" y="38"/>
                    <a:pt x="20" y="35"/>
                    <a:pt x="15" y="32"/>
                  </a:cubicBezTo>
                  <a:cubicBezTo>
                    <a:pt x="2" y="26"/>
                    <a:pt x="0" y="14"/>
                    <a:pt x="11" y="6"/>
                  </a:cubicBezTo>
                  <a:cubicBezTo>
                    <a:pt x="16" y="2"/>
                    <a:pt x="29" y="0"/>
                    <a:pt x="31" y="3"/>
                  </a:cubicBezTo>
                  <a:cubicBezTo>
                    <a:pt x="39" y="11"/>
                    <a:pt x="55" y="16"/>
                    <a:pt x="48" y="31"/>
                  </a:cubicBezTo>
                  <a:cubicBezTo>
                    <a:pt x="45" y="36"/>
                    <a:pt x="35" y="38"/>
                    <a:pt x="28" y="4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" name="Freeform 183"/>
            <p:cNvSpPr>
              <a:spLocks/>
            </p:cNvSpPr>
            <p:nvPr/>
          </p:nvSpPr>
          <p:spPr bwMode="auto">
            <a:xfrm>
              <a:off x="1612230" y="3224221"/>
              <a:ext cx="118062" cy="81587"/>
            </a:xfrm>
            <a:custGeom>
              <a:avLst/>
              <a:gdLst>
                <a:gd name="T0" fmla="*/ 46 w 52"/>
                <a:gd name="T1" fmla="*/ 36 h 36"/>
                <a:gd name="T2" fmla="*/ 23 w 52"/>
                <a:gd name="T3" fmla="*/ 35 h 36"/>
                <a:gd name="T4" fmla="*/ 3 w 52"/>
                <a:gd name="T5" fmla="*/ 29 h 36"/>
                <a:gd name="T6" fmla="*/ 5 w 52"/>
                <a:gd name="T7" fmla="*/ 10 h 36"/>
                <a:gd name="T8" fmla="*/ 25 w 52"/>
                <a:gd name="T9" fmla="*/ 2 h 36"/>
                <a:gd name="T10" fmla="*/ 46 w 52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36">
                  <a:moveTo>
                    <a:pt x="46" y="36"/>
                  </a:moveTo>
                  <a:cubicBezTo>
                    <a:pt x="37" y="36"/>
                    <a:pt x="30" y="36"/>
                    <a:pt x="23" y="35"/>
                  </a:cubicBezTo>
                  <a:cubicBezTo>
                    <a:pt x="16" y="34"/>
                    <a:pt x="7" y="34"/>
                    <a:pt x="3" y="29"/>
                  </a:cubicBezTo>
                  <a:cubicBezTo>
                    <a:pt x="0" y="26"/>
                    <a:pt x="1" y="14"/>
                    <a:pt x="5" y="10"/>
                  </a:cubicBezTo>
                  <a:cubicBezTo>
                    <a:pt x="9" y="5"/>
                    <a:pt x="21" y="0"/>
                    <a:pt x="25" y="2"/>
                  </a:cubicBezTo>
                  <a:cubicBezTo>
                    <a:pt x="37" y="9"/>
                    <a:pt x="52" y="17"/>
                    <a:pt x="46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1" name="Freeform 186"/>
            <p:cNvSpPr>
              <a:spLocks/>
            </p:cNvSpPr>
            <p:nvPr/>
          </p:nvSpPr>
          <p:spPr bwMode="auto">
            <a:xfrm>
              <a:off x="1462494" y="3099441"/>
              <a:ext cx="99824" cy="108463"/>
            </a:xfrm>
            <a:custGeom>
              <a:avLst/>
              <a:gdLst>
                <a:gd name="T0" fmla="*/ 44 w 44"/>
                <a:gd name="T1" fmla="*/ 9 h 48"/>
                <a:gd name="T2" fmla="*/ 26 w 44"/>
                <a:gd name="T3" fmla="*/ 48 h 48"/>
                <a:gd name="T4" fmla="*/ 2 w 44"/>
                <a:gd name="T5" fmla="*/ 21 h 48"/>
                <a:gd name="T6" fmla="*/ 16 w 44"/>
                <a:gd name="T7" fmla="*/ 1 h 48"/>
                <a:gd name="T8" fmla="*/ 44 w 44"/>
                <a:gd name="T9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44" y="9"/>
                  </a:moveTo>
                  <a:cubicBezTo>
                    <a:pt x="37" y="23"/>
                    <a:pt x="33" y="33"/>
                    <a:pt x="26" y="48"/>
                  </a:cubicBezTo>
                  <a:cubicBezTo>
                    <a:pt x="17" y="39"/>
                    <a:pt x="7" y="31"/>
                    <a:pt x="2" y="21"/>
                  </a:cubicBezTo>
                  <a:cubicBezTo>
                    <a:pt x="0" y="17"/>
                    <a:pt x="10" y="2"/>
                    <a:pt x="16" y="1"/>
                  </a:cubicBezTo>
                  <a:cubicBezTo>
                    <a:pt x="25" y="0"/>
                    <a:pt x="35" y="6"/>
                    <a:pt x="44" y="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2" name="Freeform 192"/>
            <p:cNvSpPr>
              <a:spLocks/>
            </p:cNvSpPr>
            <p:nvPr/>
          </p:nvSpPr>
          <p:spPr bwMode="auto">
            <a:xfrm>
              <a:off x="2249568" y="5858997"/>
              <a:ext cx="88306" cy="104624"/>
            </a:xfrm>
            <a:custGeom>
              <a:avLst/>
              <a:gdLst>
                <a:gd name="T0" fmla="*/ 39 w 39"/>
                <a:gd name="T1" fmla="*/ 38 h 46"/>
                <a:gd name="T2" fmla="*/ 2 w 39"/>
                <a:gd name="T3" fmla="*/ 24 h 46"/>
                <a:gd name="T4" fmla="*/ 15 w 39"/>
                <a:gd name="T5" fmla="*/ 1 h 46"/>
                <a:gd name="T6" fmla="*/ 33 w 39"/>
                <a:gd name="T7" fmla="*/ 11 h 46"/>
                <a:gd name="T8" fmla="*/ 39 w 39"/>
                <a:gd name="T9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6">
                  <a:moveTo>
                    <a:pt x="39" y="38"/>
                  </a:moveTo>
                  <a:cubicBezTo>
                    <a:pt x="24" y="46"/>
                    <a:pt x="5" y="40"/>
                    <a:pt x="2" y="24"/>
                  </a:cubicBezTo>
                  <a:cubicBezTo>
                    <a:pt x="0" y="17"/>
                    <a:pt x="8" y="7"/>
                    <a:pt x="15" y="1"/>
                  </a:cubicBezTo>
                  <a:cubicBezTo>
                    <a:pt x="17" y="0"/>
                    <a:pt x="30" y="6"/>
                    <a:pt x="33" y="11"/>
                  </a:cubicBezTo>
                  <a:cubicBezTo>
                    <a:pt x="38" y="19"/>
                    <a:pt x="37" y="29"/>
                    <a:pt x="39" y="3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3" name="Freeform 194"/>
            <p:cNvSpPr>
              <a:spLocks/>
            </p:cNvSpPr>
            <p:nvPr/>
          </p:nvSpPr>
          <p:spPr bwMode="auto">
            <a:xfrm>
              <a:off x="2256286" y="5208221"/>
              <a:ext cx="97904" cy="103664"/>
            </a:xfrm>
            <a:custGeom>
              <a:avLst/>
              <a:gdLst>
                <a:gd name="T0" fmla="*/ 8 w 43"/>
                <a:gd name="T1" fmla="*/ 31 h 46"/>
                <a:gd name="T2" fmla="*/ 8 w 43"/>
                <a:gd name="T3" fmla="*/ 32 h 46"/>
                <a:gd name="T4" fmla="*/ 20 w 43"/>
                <a:gd name="T5" fmla="*/ 4 h 46"/>
                <a:gd name="T6" fmla="*/ 39 w 43"/>
                <a:gd name="T7" fmla="*/ 23 h 46"/>
                <a:gd name="T8" fmla="*/ 43 w 43"/>
                <a:gd name="T9" fmla="*/ 28 h 46"/>
                <a:gd name="T10" fmla="*/ 43 w 43"/>
                <a:gd name="T11" fmla="*/ 28 h 46"/>
                <a:gd name="T12" fmla="*/ 39 w 43"/>
                <a:gd name="T13" fmla="*/ 44 h 46"/>
                <a:gd name="T14" fmla="*/ 19 w 43"/>
                <a:gd name="T15" fmla="*/ 41 h 46"/>
                <a:gd name="T16" fmla="*/ 8 w 43"/>
                <a:gd name="T17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6">
                  <a:moveTo>
                    <a:pt x="8" y="31"/>
                  </a:moveTo>
                  <a:cubicBezTo>
                    <a:pt x="8" y="31"/>
                    <a:pt x="8" y="32"/>
                    <a:pt x="8" y="32"/>
                  </a:cubicBezTo>
                  <a:cubicBezTo>
                    <a:pt x="0" y="18"/>
                    <a:pt x="6" y="8"/>
                    <a:pt x="20" y="4"/>
                  </a:cubicBezTo>
                  <a:cubicBezTo>
                    <a:pt x="36" y="0"/>
                    <a:pt x="39" y="10"/>
                    <a:pt x="39" y="23"/>
                  </a:cubicBezTo>
                  <a:cubicBezTo>
                    <a:pt x="39" y="25"/>
                    <a:pt x="42" y="27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34"/>
                    <a:pt x="41" y="43"/>
                    <a:pt x="39" y="44"/>
                  </a:cubicBezTo>
                  <a:cubicBezTo>
                    <a:pt x="32" y="46"/>
                    <a:pt x="25" y="43"/>
                    <a:pt x="19" y="41"/>
                  </a:cubicBezTo>
                  <a:cubicBezTo>
                    <a:pt x="14" y="39"/>
                    <a:pt x="11" y="35"/>
                    <a:pt x="8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4" name="Freeform 197"/>
            <p:cNvSpPr>
              <a:spLocks/>
            </p:cNvSpPr>
            <p:nvPr/>
          </p:nvSpPr>
          <p:spPr bwMode="auto">
            <a:xfrm>
              <a:off x="2011525" y="5566244"/>
              <a:ext cx="118062" cy="109423"/>
            </a:xfrm>
            <a:custGeom>
              <a:avLst/>
              <a:gdLst>
                <a:gd name="T0" fmla="*/ 28 w 52"/>
                <a:gd name="T1" fmla="*/ 0 h 48"/>
                <a:gd name="T2" fmla="*/ 43 w 52"/>
                <a:gd name="T3" fmla="*/ 37 h 48"/>
                <a:gd name="T4" fmla="*/ 2 w 52"/>
                <a:gd name="T5" fmla="*/ 20 h 48"/>
                <a:gd name="T6" fmla="*/ 29 w 52"/>
                <a:gd name="T7" fmla="*/ 1 h 48"/>
                <a:gd name="T8" fmla="*/ 28 w 52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8">
                  <a:moveTo>
                    <a:pt x="28" y="0"/>
                  </a:moveTo>
                  <a:cubicBezTo>
                    <a:pt x="32" y="12"/>
                    <a:pt x="52" y="17"/>
                    <a:pt x="43" y="37"/>
                  </a:cubicBezTo>
                  <a:cubicBezTo>
                    <a:pt x="30" y="26"/>
                    <a:pt x="5" y="48"/>
                    <a:pt x="2" y="20"/>
                  </a:cubicBezTo>
                  <a:cubicBezTo>
                    <a:pt x="0" y="5"/>
                    <a:pt x="15" y="1"/>
                    <a:pt x="29" y="1"/>
                  </a:cubicBezTo>
                  <a:cubicBezTo>
                    <a:pt x="29" y="1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5" name="Freeform 201"/>
            <p:cNvSpPr>
              <a:spLocks/>
            </p:cNvSpPr>
            <p:nvPr/>
          </p:nvSpPr>
          <p:spPr bwMode="auto">
            <a:xfrm>
              <a:off x="2063357" y="5734217"/>
              <a:ext cx="122861" cy="111342"/>
            </a:xfrm>
            <a:custGeom>
              <a:avLst/>
              <a:gdLst>
                <a:gd name="T0" fmla="*/ 54 w 54"/>
                <a:gd name="T1" fmla="*/ 23 h 49"/>
                <a:gd name="T2" fmla="*/ 31 w 54"/>
                <a:gd name="T3" fmla="*/ 49 h 49"/>
                <a:gd name="T4" fmla="*/ 18 w 54"/>
                <a:gd name="T5" fmla="*/ 12 h 49"/>
                <a:gd name="T6" fmla="*/ 54 w 54"/>
                <a:gd name="T7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23"/>
                  </a:moveTo>
                  <a:cubicBezTo>
                    <a:pt x="45" y="32"/>
                    <a:pt x="38" y="40"/>
                    <a:pt x="31" y="49"/>
                  </a:cubicBezTo>
                  <a:cubicBezTo>
                    <a:pt x="24" y="37"/>
                    <a:pt x="0" y="32"/>
                    <a:pt x="18" y="12"/>
                  </a:cubicBezTo>
                  <a:cubicBezTo>
                    <a:pt x="28" y="0"/>
                    <a:pt x="36" y="2"/>
                    <a:pt x="54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6" name="Freeform 202"/>
            <p:cNvSpPr>
              <a:spLocks/>
            </p:cNvSpPr>
            <p:nvPr/>
          </p:nvSpPr>
          <p:spPr bwMode="auto">
            <a:xfrm>
              <a:off x="2043200" y="5659349"/>
              <a:ext cx="116142" cy="88306"/>
            </a:xfrm>
            <a:custGeom>
              <a:avLst/>
              <a:gdLst>
                <a:gd name="T0" fmla="*/ 10 w 51"/>
                <a:gd name="T1" fmla="*/ 39 h 39"/>
                <a:gd name="T2" fmla="*/ 2 w 51"/>
                <a:gd name="T3" fmla="*/ 14 h 39"/>
                <a:gd name="T4" fmla="*/ 21 w 51"/>
                <a:gd name="T5" fmla="*/ 2 h 39"/>
                <a:gd name="T6" fmla="*/ 51 w 51"/>
                <a:gd name="T7" fmla="*/ 27 h 39"/>
                <a:gd name="T8" fmla="*/ 15 w 51"/>
                <a:gd name="T9" fmla="*/ 37 h 39"/>
                <a:gd name="T10" fmla="*/ 10 w 51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9">
                  <a:moveTo>
                    <a:pt x="10" y="39"/>
                  </a:moveTo>
                  <a:cubicBezTo>
                    <a:pt x="7" y="31"/>
                    <a:pt x="0" y="22"/>
                    <a:pt x="2" y="14"/>
                  </a:cubicBezTo>
                  <a:cubicBezTo>
                    <a:pt x="3" y="9"/>
                    <a:pt x="17" y="0"/>
                    <a:pt x="21" y="2"/>
                  </a:cubicBezTo>
                  <a:cubicBezTo>
                    <a:pt x="31" y="7"/>
                    <a:pt x="39" y="17"/>
                    <a:pt x="51" y="27"/>
                  </a:cubicBezTo>
                  <a:cubicBezTo>
                    <a:pt x="35" y="31"/>
                    <a:pt x="25" y="34"/>
                    <a:pt x="15" y="37"/>
                  </a:cubicBezTo>
                  <a:cubicBezTo>
                    <a:pt x="13" y="37"/>
                    <a:pt x="11" y="38"/>
                    <a:pt x="10" y="3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7" name="Freeform 203"/>
            <p:cNvSpPr>
              <a:spLocks/>
            </p:cNvSpPr>
            <p:nvPr/>
          </p:nvSpPr>
          <p:spPr bwMode="auto">
            <a:xfrm>
              <a:off x="2515445" y="5339720"/>
              <a:ext cx="111342" cy="79667"/>
            </a:xfrm>
            <a:custGeom>
              <a:avLst/>
              <a:gdLst>
                <a:gd name="T0" fmla="*/ 43 w 49"/>
                <a:gd name="T1" fmla="*/ 32 h 35"/>
                <a:gd name="T2" fmla="*/ 21 w 49"/>
                <a:gd name="T3" fmla="*/ 34 h 35"/>
                <a:gd name="T4" fmla="*/ 2 w 49"/>
                <a:gd name="T5" fmla="*/ 27 h 35"/>
                <a:gd name="T6" fmla="*/ 4 w 49"/>
                <a:gd name="T7" fmla="*/ 11 h 35"/>
                <a:gd name="T8" fmla="*/ 24 w 49"/>
                <a:gd name="T9" fmla="*/ 3 h 35"/>
                <a:gd name="T10" fmla="*/ 49 w 49"/>
                <a:gd name="T11" fmla="*/ 27 h 35"/>
                <a:gd name="T12" fmla="*/ 43 w 49"/>
                <a:gd name="T13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5">
                  <a:moveTo>
                    <a:pt x="43" y="32"/>
                  </a:moveTo>
                  <a:cubicBezTo>
                    <a:pt x="36" y="33"/>
                    <a:pt x="28" y="35"/>
                    <a:pt x="21" y="34"/>
                  </a:cubicBezTo>
                  <a:cubicBezTo>
                    <a:pt x="14" y="33"/>
                    <a:pt x="7" y="31"/>
                    <a:pt x="2" y="27"/>
                  </a:cubicBezTo>
                  <a:cubicBezTo>
                    <a:pt x="0" y="24"/>
                    <a:pt x="1" y="14"/>
                    <a:pt x="4" y="11"/>
                  </a:cubicBezTo>
                  <a:cubicBezTo>
                    <a:pt x="9" y="6"/>
                    <a:pt x="20" y="0"/>
                    <a:pt x="24" y="3"/>
                  </a:cubicBezTo>
                  <a:cubicBezTo>
                    <a:pt x="33" y="9"/>
                    <a:pt x="41" y="19"/>
                    <a:pt x="49" y="27"/>
                  </a:cubicBezTo>
                  <a:cubicBezTo>
                    <a:pt x="47" y="29"/>
                    <a:pt x="45" y="31"/>
                    <a:pt x="43" y="3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8" name="Freeform 206"/>
            <p:cNvSpPr>
              <a:spLocks/>
            </p:cNvSpPr>
            <p:nvPr/>
          </p:nvSpPr>
          <p:spPr bwMode="auto">
            <a:xfrm>
              <a:off x="2354190" y="5208221"/>
              <a:ext cx="93105" cy="124780"/>
            </a:xfrm>
            <a:custGeom>
              <a:avLst/>
              <a:gdLst>
                <a:gd name="T0" fmla="*/ 0 w 41"/>
                <a:gd name="T1" fmla="*/ 28 h 55"/>
                <a:gd name="T2" fmla="*/ 41 w 41"/>
                <a:gd name="T3" fmla="*/ 20 h 55"/>
                <a:gd name="T4" fmla="*/ 30 w 41"/>
                <a:gd name="T5" fmla="*/ 55 h 55"/>
                <a:gd name="T6" fmla="*/ 0 w 41"/>
                <a:gd name="T7" fmla="*/ 28 h 55"/>
                <a:gd name="T8" fmla="*/ 0 w 41"/>
                <a:gd name="T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5">
                  <a:moveTo>
                    <a:pt x="0" y="28"/>
                  </a:moveTo>
                  <a:cubicBezTo>
                    <a:pt x="17" y="1"/>
                    <a:pt x="25" y="0"/>
                    <a:pt x="41" y="20"/>
                  </a:cubicBezTo>
                  <a:cubicBezTo>
                    <a:pt x="38" y="30"/>
                    <a:pt x="35" y="40"/>
                    <a:pt x="30" y="55"/>
                  </a:cubicBezTo>
                  <a:cubicBezTo>
                    <a:pt x="19" y="45"/>
                    <a:pt x="10" y="3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9" name="Freeform 207"/>
            <p:cNvSpPr>
              <a:spLocks/>
            </p:cNvSpPr>
            <p:nvPr/>
          </p:nvSpPr>
          <p:spPr bwMode="auto">
            <a:xfrm>
              <a:off x="2161262" y="5813885"/>
              <a:ext cx="81587" cy="104624"/>
            </a:xfrm>
            <a:custGeom>
              <a:avLst/>
              <a:gdLst>
                <a:gd name="T0" fmla="*/ 28 w 36"/>
                <a:gd name="T1" fmla="*/ 46 h 46"/>
                <a:gd name="T2" fmla="*/ 1 w 36"/>
                <a:gd name="T3" fmla="*/ 16 h 46"/>
                <a:gd name="T4" fmla="*/ 20 w 36"/>
                <a:gd name="T5" fmla="*/ 1 h 46"/>
                <a:gd name="T6" fmla="*/ 34 w 36"/>
                <a:gd name="T7" fmla="*/ 16 h 46"/>
                <a:gd name="T8" fmla="*/ 28 w 36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6">
                  <a:moveTo>
                    <a:pt x="28" y="46"/>
                  </a:moveTo>
                  <a:cubicBezTo>
                    <a:pt x="13" y="40"/>
                    <a:pt x="0" y="33"/>
                    <a:pt x="1" y="16"/>
                  </a:cubicBezTo>
                  <a:cubicBezTo>
                    <a:pt x="2" y="10"/>
                    <a:pt x="13" y="3"/>
                    <a:pt x="20" y="1"/>
                  </a:cubicBezTo>
                  <a:cubicBezTo>
                    <a:pt x="24" y="0"/>
                    <a:pt x="34" y="10"/>
                    <a:pt x="34" y="16"/>
                  </a:cubicBezTo>
                  <a:cubicBezTo>
                    <a:pt x="36" y="24"/>
                    <a:pt x="31" y="33"/>
                    <a:pt x="28" y="4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0" name="Freeform 208"/>
            <p:cNvSpPr>
              <a:spLocks/>
            </p:cNvSpPr>
            <p:nvPr/>
          </p:nvSpPr>
          <p:spPr bwMode="auto">
            <a:xfrm>
              <a:off x="2292760" y="5595999"/>
              <a:ext cx="79667" cy="116142"/>
            </a:xfrm>
            <a:custGeom>
              <a:avLst/>
              <a:gdLst>
                <a:gd name="T0" fmla="*/ 34 w 35"/>
                <a:gd name="T1" fmla="*/ 43 h 51"/>
                <a:gd name="T2" fmla="*/ 2 w 35"/>
                <a:gd name="T3" fmla="*/ 24 h 51"/>
                <a:gd name="T4" fmla="*/ 9 w 35"/>
                <a:gd name="T5" fmla="*/ 5 h 51"/>
                <a:gd name="T6" fmla="*/ 26 w 35"/>
                <a:gd name="T7" fmla="*/ 3 h 51"/>
                <a:gd name="T8" fmla="*/ 34 w 35"/>
                <a:gd name="T9" fmla="*/ 18 h 51"/>
                <a:gd name="T10" fmla="*/ 34 w 35"/>
                <a:gd name="T1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51">
                  <a:moveTo>
                    <a:pt x="34" y="43"/>
                  </a:moveTo>
                  <a:cubicBezTo>
                    <a:pt x="16" y="51"/>
                    <a:pt x="10" y="34"/>
                    <a:pt x="2" y="24"/>
                  </a:cubicBezTo>
                  <a:cubicBezTo>
                    <a:pt x="0" y="21"/>
                    <a:pt x="4" y="10"/>
                    <a:pt x="9" y="5"/>
                  </a:cubicBezTo>
                  <a:cubicBezTo>
                    <a:pt x="12" y="2"/>
                    <a:pt x="22" y="0"/>
                    <a:pt x="26" y="3"/>
                  </a:cubicBezTo>
                  <a:cubicBezTo>
                    <a:pt x="31" y="5"/>
                    <a:pt x="33" y="13"/>
                    <a:pt x="34" y="18"/>
                  </a:cubicBezTo>
                  <a:cubicBezTo>
                    <a:pt x="35" y="26"/>
                    <a:pt x="34" y="33"/>
                    <a:pt x="34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1" name="Freeform 209"/>
            <p:cNvSpPr>
              <a:spLocks/>
            </p:cNvSpPr>
            <p:nvPr/>
          </p:nvSpPr>
          <p:spPr bwMode="auto">
            <a:xfrm>
              <a:off x="2452095" y="5271572"/>
              <a:ext cx="101744" cy="97904"/>
            </a:xfrm>
            <a:custGeom>
              <a:avLst/>
              <a:gdLst>
                <a:gd name="T0" fmla="*/ 45 w 45"/>
                <a:gd name="T1" fmla="*/ 17 h 43"/>
                <a:gd name="T2" fmla="*/ 14 w 45"/>
                <a:gd name="T3" fmla="*/ 43 h 43"/>
                <a:gd name="T4" fmla="*/ 1 w 45"/>
                <a:gd name="T5" fmla="*/ 15 h 43"/>
                <a:gd name="T6" fmla="*/ 14 w 45"/>
                <a:gd name="T7" fmla="*/ 1 h 43"/>
                <a:gd name="T8" fmla="*/ 45 w 45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17"/>
                  </a:moveTo>
                  <a:cubicBezTo>
                    <a:pt x="33" y="26"/>
                    <a:pt x="25" y="33"/>
                    <a:pt x="14" y="43"/>
                  </a:cubicBezTo>
                  <a:cubicBezTo>
                    <a:pt x="10" y="35"/>
                    <a:pt x="3" y="25"/>
                    <a:pt x="1" y="15"/>
                  </a:cubicBezTo>
                  <a:cubicBezTo>
                    <a:pt x="0" y="12"/>
                    <a:pt x="11" y="0"/>
                    <a:pt x="14" y="1"/>
                  </a:cubicBezTo>
                  <a:cubicBezTo>
                    <a:pt x="25" y="4"/>
                    <a:pt x="35" y="11"/>
                    <a:pt x="45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2" name="Freeform 210"/>
            <p:cNvSpPr>
              <a:spLocks/>
            </p:cNvSpPr>
            <p:nvPr/>
          </p:nvSpPr>
          <p:spPr bwMode="auto">
            <a:xfrm>
              <a:off x="1552720" y="3147433"/>
              <a:ext cx="107503" cy="78707"/>
            </a:xfrm>
            <a:custGeom>
              <a:avLst/>
              <a:gdLst>
                <a:gd name="T0" fmla="*/ 47 w 47"/>
                <a:gd name="T1" fmla="*/ 23 h 35"/>
                <a:gd name="T2" fmla="*/ 23 w 47"/>
                <a:gd name="T3" fmla="*/ 34 h 35"/>
                <a:gd name="T4" fmla="*/ 3 w 47"/>
                <a:gd name="T5" fmla="*/ 29 h 35"/>
                <a:gd name="T6" fmla="*/ 6 w 47"/>
                <a:gd name="T7" fmla="*/ 8 h 35"/>
                <a:gd name="T8" fmla="*/ 28 w 47"/>
                <a:gd name="T9" fmla="*/ 3 h 35"/>
                <a:gd name="T10" fmla="*/ 47 w 47"/>
                <a:gd name="T11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5">
                  <a:moveTo>
                    <a:pt x="47" y="23"/>
                  </a:moveTo>
                  <a:cubicBezTo>
                    <a:pt x="38" y="27"/>
                    <a:pt x="31" y="33"/>
                    <a:pt x="23" y="34"/>
                  </a:cubicBezTo>
                  <a:cubicBezTo>
                    <a:pt x="17" y="35"/>
                    <a:pt x="6" y="33"/>
                    <a:pt x="3" y="29"/>
                  </a:cubicBezTo>
                  <a:cubicBezTo>
                    <a:pt x="0" y="24"/>
                    <a:pt x="2" y="12"/>
                    <a:pt x="6" y="8"/>
                  </a:cubicBezTo>
                  <a:cubicBezTo>
                    <a:pt x="11" y="3"/>
                    <a:pt x="22" y="0"/>
                    <a:pt x="28" y="3"/>
                  </a:cubicBezTo>
                  <a:cubicBezTo>
                    <a:pt x="36" y="6"/>
                    <a:pt x="41" y="16"/>
                    <a:pt x="47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3" name="Freeform 213"/>
            <p:cNvSpPr>
              <a:spLocks/>
            </p:cNvSpPr>
            <p:nvPr/>
          </p:nvSpPr>
          <p:spPr bwMode="auto">
            <a:xfrm>
              <a:off x="2780363" y="5541288"/>
              <a:ext cx="74868" cy="99824"/>
            </a:xfrm>
            <a:custGeom>
              <a:avLst/>
              <a:gdLst>
                <a:gd name="T0" fmla="*/ 14 w 33"/>
                <a:gd name="T1" fmla="*/ 39 h 44"/>
                <a:gd name="T2" fmla="*/ 8 w 33"/>
                <a:gd name="T3" fmla="*/ 32 h 44"/>
                <a:gd name="T4" fmla="*/ 2 w 33"/>
                <a:gd name="T5" fmla="*/ 12 h 44"/>
                <a:gd name="T6" fmla="*/ 24 w 33"/>
                <a:gd name="T7" fmla="*/ 0 h 44"/>
                <a:gd name="T8" fmla="*/ 32 w 33"/>
                <a:gd name="T9" fmla="*/ 19 h 44"/>
                <a:gd name="T10" fmla="*/ 32 w 33"/>
                <a:gd name="T11" fmla="*/ 44 h 44"/>
                <a:gd name="T12" fmla="*/ 13 w 33"/>
                <a:gd name="T13" fmla="*/ 39 h 44"/>
                <a:gd name="T14" fmla="*/ 14 w 33"/>
                <a:gd name="T15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44">
                  <a:moveTo>
                    <a:pt x="14" y="39"/>
                  </a:moveTo>
                  <a:cubicBezTo>
                    <a:pt x="12" y="37"/>
                    <a:pt x="9" y="34"/>
                    <a:pt x="8" y="32"/>
                  </a:cubicBezTo>
                  <a:cubicBezTo>
                    <a:pt x="6" y="25"/>
                    <a:pt x="0" y="15"/>
                    <a:pt x="2" y="12"/>
                  </a:cubicBezTo>
                  <a:cubicBezTo>
                    <a:pt x="7" y="6"/>
                    <a:pt x="16" y="4"/>
                    <a:pt x="24" y="0"/>
                  </a:cubicBezTo>
                  <a:cubicBezTo>
                    <a:pt x="26" y="6"/>
                    <a:pt x="30" y="12"/>
                    <a:pt x="32" y="19"/>
                  </a:cubicBezTo>
                  <a:cubicBezTo>
                    <a:pt x="33" y="26"/>
                    <a:pt x="32" y="33"/>
                    <a:pt x="32" y="44"/>
                  </a:cubicBezTo>
                  <a:cubicBezTo>
                    <a:pt x="25" y="42"/>
                    <a:pt x="19" y="40"/>
                    <a:pt x="13" y="39"/>
                  </a:cubicBezTo>
                  <a:cubicBezTo>
                    <a:pt x="13" y="39"/>
                    <a:pt x="14" y="39"/>
                    <a:pt x="14" y="3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4" name="Freeform 214"/>
            <p:cNvSpPr>
              <a:spLocks/>
            </p:cNvSpPr>
            <p:nvPr/>
          </p:nvSpPr>
          <p:spPr bwMode="auto">
            <a:xfrm>
              <a:off x="2249568" y="5519212"/>
              <a:ext cx="104624" cy="63350"/>
            </a:xfrm>
            <a:custGeom>
              <a:avLst/>
              <a:gdLst>
                <a:gd name="T0" fmla="*/ 32 w 46"/>
                <a:gd name="T1" fmla="*/ 2 h 28"/>
                <a:gd name="T2" fmla="*/ 38 w 46"/>
                <a:gd name="T3" fmla="*/ 13 h 28"/>
                <a:gd name="T4" fmla="*/ 46 w 46"/>
                <a:gd name="T5" fmla="*/ 25 h 28"/>
                <a:gd name="T6" fmla="*/ 26 w 46"/>
                <a:gd name="T7" fmla="*/ 28 h 28"/>
                <a:gd name="T8" fmla="*/ 1 w 46"/>
                <a:gd name="T9" fmla="*/ 24 h 28"/>
                <a:gd name="T10" fmla="*/ 2 w 46"/>
                <a:gd name="T11" fmla="*/ 9 h 28"/>
                <a:gd name="T12" fmla="*/ 27 w 46"/>
                <a:gd name="T13" fmla="*/ 1 h 28"/>
                <a:gd name="T14" fmla="*/ 33 w 46"/>
                <a:gd name="T15" fmla="*/ 3 h 28"/>
                <a:gd name="T16" fmla="*/ 32 w 46"/>
                <a:gd name="T1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8">
                  <a:moveTo>
                    <a:pt x="32" y="2"/>
                  </a:moveTo>
                  <a:cubicBezTo>
                    <a:pt x="34" y="6"/>
                    <a:pt x="36" y="9"/>
                    <a:pt x="38" y="13"/>
                  </a:cubicBezTo>
                  <a:cubicBezTo>
                    <a:pt x="40" y="16"/>
                    <a:pt x="43" y="19"/>
                    <a:pt x="46" y="25"/>
                  </a:cubicBezTo>
                  <a:cubicBezTo>
                    <a:pt x="38" y="26"/>
                    <a:pt x="32" y="28"/>
                    <a:pt x="26" y="28"/>
                  </a:cubicBezTo>
                  <a:cubicBezTo>
                    <a:pt x="18" y="28"/>
                    <a:pt x="9" y="27"/>
                    <a:pt x="1" y="24"/>
                  </a:cubicBezTo>
                  <a:cubicBezTo>
                    <a:pt x="0" y="24"/>
                    <a:pt x="0" y="11"/>
                    <a:pt x="2" y="9"/>
                  </a:cubicBezTo>
                  <a:cubicBezTo>
                    <a:pt x="10" y="5"/>
                    <a:pt x="19" y="3"/>
                    <a:pt x="27" y="1"/>
                  </a:cubicBezTo>
                  <a:cubicBezTo>
                    <a:pt x="29" y="0"/>
                    <a:pt x="31" y="2"/>
                    <a:pt x="33" y="3"/>
                  </a:cubicBezTo>
                  <a:cubicBezTo>
                    <a:pt x="33" y="3"/>
                    <a:pt x="32" y="2"/>
                    <a:pt x="32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5" name="Freeform 217"/>
            <p:cNvSpPr>
              <a:spLocks/>
            </p:cNvSpPr>
            <p:nvPr/>
          </p:nvSpPr>
          <p:spPr bwMode="auto">
            <a:xfrm>
              <a:off x="3849630" y="4032411"/>
              <a:ext cx="96945" cy="81587"/>
            </a:xfrm>
            <a:custGeom>
              <a:avLst/>
              <a:gdLst>
                <a:gd name="T0" fmla="*/ 24 w 43"/>
                <a:gd name="T1" fmla="*/ 36 h 36"/>
                <a:gd name="T2" fmla="*/ 25 w 43"/>
                <a:gd name="T3" fmla="*/ 36 h 36"/>
                <a:gd name="T4" fmla="*/ 19 w 43"/>
                <a:gd name="T5" fmla="*/ 28 h 36"/>
                <a:gd name="T6" fmla="*/ 5 w 43"/>
                <a:gd name="T7" fmla="*/ 13 h 36"/>
                <a:gd name="T8" fmla="*/ 25 w 43"/>
                <a:gd name="T9" fmla="*/ 1 h 36"/>
                <a:gd name="T10" fmla="*/ 24 w 43"/>
                <a:gd name="T11" fmla="*/ 0 h 36"/>
                <a:gd name="T12" fmla="*/ 36 w 43"/>
                <a:gd name="T13" fmla="*/ 12 h 36"/>
                <a:gd name="T14" fmla="*/ 41 w 43"/>
                <a:gd name="T15" fmla="*/ 29 h 36"/>
                <a:gd name="T16" fmla="*/ 24 w 43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36">
                  <a:moveTo>
                    <a:pt x="24" y="36"/>
                  </a:moveTo>
                  <a:cubicBezTo>
                    <a:pt x="24" y="36"/>
                    <a:pt x="25" y="36"/>
                    <a:pt x="25" y="36"/>
                  </a:cubicBezTo>
                  <a:cubicBezTo>
                    <a:pt x="23" y="33"/>
                    <a:pt x="21" y="28"/>
                    <a:pt x="19" y="28"/>
                  </a:cubicBezTo>
                  <a:cubicBezTo>
                    <a:pt x="10" y="26"/>
                    <a:pt x="0" y="24"/>
                    <a:pt x="5" y="13"/>
                  </a:cubicBezTo>
                  <a:cubicBezTo>
                    <a:pt x="7" y="7"/>
                    <a:pt x="18" y="5"/>
                    <a:pt x="25" y="1"/>
                  </a:cubicBezTo>
                  <a:cubicBezTo>
                    <a:pt x="25" y="1"/>
                    <a:pt x="24" y="0"/>
                    <a:pt x="24" y="0"/>
                  </a:cubicBezTo>
                  <a:cubicBezTo>
                    <a:pt x="28" y="4"/>
                    <a:pt x="33" y="7"/>
                    <a:pt x="36" y="12"/>
                  </a:cubicBezTo>
                  <a:cubicBezTo>
                    <a:pt x="39" y="17"/>
                    <a:pt x="43" y="25"/>
                    <a:pt x="41" y="29"/>
                  </a:cubicBezTo>
                  <a:cubicBezTo>
                    <a:pt x="38" y="33"/>
                    <a:pt x="30" y="34"/>
                    <a:pt x="24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6" name="Freeform 219"/>
            <p:cNvSpPr>
              <a:spLocks/>
            </p:cNvSpPr>
            <p:nvPr/>
          </p:nvSpPr>
          <p:spPr bwMode="auto">
            <a:xfrm>
              <a:off x="3568395" y="3730060"/>
              <a:ext cx="78707" cy="97904"/>
            </a:xfrm>
            <a:custGeom>
              <a:avLst/>
              <a:gdLst>
                <a:gd name="T0" fmla="*/ 0 w 35"/>
                <a:gd name="T1" fmla="*/ 25 h 43"/>
                <a:gd name="T2" fmla="*/ 1 w 35"/>
                <a:gd name="T3" fmla="*/ 25 h 43"/>
                <a:gd name="T4" fmla="*/ 3 w 35"/>
                <a:gd name="T5" fmla="*/ 7 h 43"/>
                <a:gd name="T6" fmla="*/ 18 w 35"/>
                <a:gd name="T7" fmla="*/ 0 h 43"/>
                <a:gd name="T8" fmla="*/ 26 w 35"/>
                <a:gd name="T9" fmla="*/ 12 h 43"/>
                <a:gd name="T10" fmla="*/ 35 w 35"/>
                <a:gd name="T11" fmla="*/ 27 h 43"/>
                <a:gd name="T12" fmla="*/ 34 w 35"/>
                <a:gd name="T13" fmla="*/ 27 h 43"/>
                <a:gd name="T14" fmla="*/ 0 w 35"/>
                <a:gd name="T15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3">
                  <a:moveTo>
                    <a:pt x="0" y="25"/>
                  </a:moveTo>
                  <a:cubicBezTo>
                    <a:pt x="0" y="25"/>
                    <a:pt x="1" y="25"/>
                    <a:pt x="1" y="25"/>
                  </a:cubicBezTo>
                  <a:cubicBezTo>
                    <a:pt x="1" y="19"/>
                    <a:pt x="0" y="12"/>
                    <a:pt x="3" y="7"/>
                  </a:cubicBezTo>
                  <a:cubicBezTo>
                    <a:pt x="5" y="3"/>
                    <a:pt x="13" y="0"/>
                    <a:pt x="18" y="0"/>
                  </a:cubicBezTo>
                  <a:cubicBezTo>
                    <a:pt x="21" y="1"/>
                    <a:pt x="23" y="8"/>
                    <a:pt x="26" y="12"/>
                  </a:cubicBezTo>
                  <a:cubicBezTo>
                    <a:pt x="29" y="17"/>
                    <a:pt x="32" y="22"/>
                    <a:pt x="35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25" y="43"/>
                    <a:pt x="23" y="43"/>
                    <a:pt x="0" y="2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7" name="Freeform 221"/>
            <p:cNvSpPr>
              <a:spLocks/>
            </p:cNvSpPr>
            <p:nvPr/>
          </p:nvSpPr>
          <p:spPr bwMode="auto">
            <a:xfrm>
              <a:off x="3649982" y="4002656"/>
              <a:ext cx="85427" cy="84466"/>
            </a:xfrm>
            <a:custGeom>
              <a:avLst/>
              <a:gdLst>
                <a:gd name="T0" fmla="*/ 24 w 38"/>
                <a:gd name="T1" fmla="*/ 36 h 37"/>
                <a:gd name="T2" fmla="*/ 24 w 38"/>
                <a:gd name="T3" fmla="*/ 37 h 37"/>
                <a:gd name="T4" fmla="*/ 11 w 38"/>
                <a:gd name="T5" fmla="*/ 27 h 37"/>
                <a:gd name="T6" fmla="*/ 0 w 38"/>
                <a:gd name="T7" fmla="*/ 18 h 37"/>
                <a:gd name="T8" fmla="*/ 8 w 38"/>
                <a:gd name="T9" fmla="*/ 3 h 37"/>
                <a:gd name="T10" fmla="*/ 22 w 38"/>
                <a:gd name="T11" fmla="*/ 3 h 37"/>
                <a:gd name="T12" fmla="*/ 38 w 38"/>
                <a:gd name="T13" fmla="*/ 25 h 37"/>
                <a:gd name="T14" fmla="*/ 24 w 38"/>
                <a:gd name="T15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7">
                  <a:moveTo>
                    <a:pt x="24" y="36"/>
                  </a:moveTo>
                  <a:cubicBezTo>
                    <a:pt x="24" y="36"/>
                    <a:pt x="24" y="37"/>
                    <a:pt x="24" y="37"/>
                  </a:cubicBezTo>
                  <a:cubicBezTo>
                    <a:pt x="20" y="33"/>
                    <a:pt x="15" y="30"/>
                    <a:pt x="11" y="27"/>
                  </a:cubicBezTo>
                  <a:cubicBezTo>
                    <a:pt x="7" y="24"/>
                    <a:pt x="0" y="20"/>
                    <a:pt x="0" y="18"/>
                  </a:cubicBezTo>
                  <a:cubicBezTo>
                    <a:pt x="0" y="13"/>
                    <a:pt x="4" y="6"/>
                    <a:pt x="8" y="3"/>
                  </a:cubicBezTo>
                  <a:cubicBezTo>
                    <a:pt x="11" y="1"/>
                    <a:pt x="19" y="0"/>
                    <a:pt x="22" y="3"/>
                  </a:cubicBezTo>
                  <a:cubicBezTo>
                    <a:pt x="28" y="9"/>
                    <a:pt x="34" y="17"/>
                    <a:pt x="38" y="25"/>
                  </a:cubicBezTo>
                  <a:cubicBezTo>
                    <a:pt x="38" y="26"/>
                    <a:pt x="29" y="32"/>
                    <a:pt x="24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8" name="Freeform 223"/>
            <p:cNvSpPr>
              <a:spLocks/>
            </p:cNvSpPr>
            <p:nvPr/>
          </p:nvSpPr>
          <p:spPr bwMode="auto">
            <a:xfrm>
              <a:off x="3846750" y="3952744"/>
              <a:ext cx="95985" cy="81587"/>
            </a:xfrm>
            <a:custGeom>
              <a:avLst/>
              <a:gdLst>
                <a:gd name="T0" fmla="*/ 25 w 42"/>
                <a:gd name="T1" fmla="*/ 35 h 36"/>
                <a:gd name="T2" fmla="*/ 26 w 42"/>
                <a:gd name="T3" fmla="*/ 36 h 36"/>
                <a:gd name="T4" fmla="*/ 17 w 42"/>
                <a:gd name="T5" fmla="*/ 29 h 36"/>
                <a:gd name="T6" fmla="*/ 0 w 42"/>
                <a:gd name="T7" fmla="*/ 17 h 36"/>
                <a:gd name="T8" fmla="*/ 21 w 42"/>
                <a:gd name="T9" fmla="*/ 1 h 36"/>
                <a:gd name="T10" fmla="*/ 20 w 42"/>
                <a:gd name="T11" fmla="*/ 0 h 36"/>
                <a:gd name="T12" fmla="*/ 35 w 42"/>
                <a:gd name="T13" fmla="*/ 15 h 36"/>
                <a:gd name="T14" fmla="*/ 25 w 42"/>
                <a:gd name="T1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6">
                  <a:moveTo>
                    <a:pt x="25" y="35"/>
                  </a:moveTo>
                  <a:cubicBezTo>
                    <a:pt x="25" y="35"/>
                    <a:pt x="26" y="36"/>
                    <a:pt x="26" y="36"/>
                  </a:cubicBezTo>
                  <a:cubicBezTo>
                    <a:pt x="23" y="33"/>
                    <a:pt x="20" y="31"/>
                    <a:pt x="17" y="29"/>
                  </a:cubicBezTo>
                  <a:cubicBezTo>
                    <a:pt x="11" y="25"/>
                    <a:pt x="6" y="21"/>
                    <a:pt x="0" y="17"/>
                  </a:cubicBezTo>
                  <a:cubicBezTo>
                    <a:pt x="7" y="12"/>
                    <a:pt x="14" y="6"/>
                    <a:pt x="21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5" y="5"/>
                    <a:pt x="32" y="10"/>
                    <a:pt x="35" y="15"/>
                  </a:cubicBezTo>
                  <a:cubicBezTo>
                    <a:pt x="41" y="26"/>
                    <a:pt x="42" y="36"/>
                    <a:pt x="25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9" name="Freeform 226"/>
            <p:cNvSpPr>
              <a:spLocks/>
            </p:cNvSpPr>
            <p:nvPr/>
          </p:nvSpPr>
          <p:spPr bwMode="auto">
            <a:xfrm>
              <a:off x="3361069" y="3995936"/>
              <a:ext cx="97904" cy="49912"/>
            </a:xfrm>
            <a:custGeom>
              <a:avLst/>
              <a:gdLst>
                <a:gd name="T0" fmla="*/ 23 w 43"/>
                <a:gd name="T1" fmla="*/ 1 h 22"/>
                <a:gd name="T2" fmla="*/ 23 w 43"/>
                <a:gd name="T3" fmla="*/ 0 h 22"/>
                <a:gd name="T4" fmla="*/ 43 w 43"/>
                <a:gd name="T5" fmla="*/ 22 h 22"/>
                <a:gd name="T6" fmla="*/ 20 w 43"/>
                <a:gd name="T7" fmla="*/ 22 h 22"/>
                <a:gd name="T8" fmla="*/ 1 w 43"/>
                <a:gd name="T9" fmla="*/ 18 h 22"/>
                <a:gd name="T10" fmla="*/ 3 w 43"/>
                <a:gd name="T11" fmla="*/ 5 h 22"/>
                <a:gd name="T12" fmla="*/ 23 w 43"/>
                <a:gd name="T1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2">
                  <a:moveTo>
                    <a:pt x="23" y="1"/>
                  </a:moveTo>
                  <a:cubicBezTo>
                    <a:pt x="23" y="1"/>
                    <a:pt x="23" y="0"/>
                    <a:pt x="23" y="0"/>
                  </a:cubicBezTo>
                  <a:cubicBezTo>
                    <a:pt x="28" y="6"/>
                    <a:pt x="34" y="12"/>
                    <a:pt x="43" y="22"/>
                  </a:cubicBezTo>
                  <a:cubicBezTo>
                    <a:pt x="31" y="22"/>
                    <a:pt x="25" y="22"/>
                    <a:pt x="20" y="22"/>
                  </a:cubicBezTo>
                  <a:cubicBezTo>
                    <a:pt x="13" y="21"/>
                    <a:pt x="7" y="20"/>
                    <a:pt x="1" y="18"/>
                  </a:cubicBezTo>
                  <a:cubicBezTo>
                    <a:pt x="0" y="17"/>
                    <a:pt x="1" y="6"/>
                    <a:pt x="3" y="5"/>
                  </a:cubicBezTo>
                  <a:cubicBezTo>
                    <a:pt x="9" y="2"/>
                    <a:pt x="17" y="2"/>
                    <a:pt x="23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0" name="Freeform 228"/>
            <p:cNvSpPr>
              <a:spLocks/>
            </p:cNvSpPr>
            <p:nvPr/>
          </p:nvSpPr>
          <p:spPr bwMode="auto">
            <a:xfrm>
              <a:off x="3443615" y="4118797"/>
              <a:ext cx="70069" cy="113262"/>
            </a:xfrm>
            <a:custGeom>
              <a:avLst/>
              <a:gdLst>
                <a:gd name="T0" fmla="*/ 30 w 31"/>
                <a:gd name="T1" fmla="*/ 31 h 50"/>
                <a:gd name="T2" fmla="*/ 2 w 31"/>
                <a:gd name="T3" fmla="*/ 22 h 50"/>
                <a:gd name="T4" fmla="*/ 7 w 31"/>
                <a:gd name="T5" fmla="*/ 3 h 50"/>
                <a:gd name="T6" fmla="*/ 21 w 31"/>
                <a:gd name="T7" fmla="*/ 2 h 50"/>
                <a:gd name="T8" fmla="*/ 26 w 31"/>
                <a:gd name="T9" fmla="*/ 13 h 50"/>
                <a:gd name="T10" fmla="*/ 31 w 31"/>
                <a:gd name="T11" fmla="*/ 32 h 50"/>
                <a:gd name="T12" fmla="*/ 30 w 31"/>
                <a:gd name="T13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0">
                  <a:moveTo>
                    <a:pt x="30" y="31"/>
                  </a:moveTo>
                  <a:cubicBezTo>
                    <a:pt x="14" y="50"/>
                    <a:pt x="11" y="27"/>
                    <a:pt x="2" y="22"/>
                  </a:cubicBezTo>
                  <a:cubicBezTo>
                    <a:pt x="0" y="21"/>
                    <a:pt x="4" y="9"/>
                    <a:pt x="7" y="3"/>
                  </a:cubicBezTo>
                  <a:cubicBezTo>
                    <a:pt x="9" y="0"/>
                    <a:pt x="17" y="0"/>
                    <a:pt x="21" y="2"/>
                  </a:cubicBezTo>
                  <a:cubicBezTo>
                    <a:pt x="24" y="3"/>
                    <a:pt x="25" y="9"/>
                    <a:pt x="26" y="13"/>
                  </a:cubicBezTo>
                  <a:cubicBezTo>
                    <a:pt x="28" y="19"/>
                    <a:pt x="29" y="26"/>
                    <a:pt x="31" y="32"/>
                  </a:cubicBezTo>
                  <a:cubicBezTo>
                    <a:pt x="31" y="32"/>
                    <a:pt x="30" y="31"/>
                    <a:pt x="30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1" name="Freeform 230"/>
            <p:cNvSpPr>
              <a:spLocks/>
            </p:cNvSpPr>
            <p:nvPr/>
          </p:nvSpPr>
          <p:spPr bwMode="auto">
            <a:xfrm>
              <a:off x="3819874" y="3869237"/>
              <a:ext cx="97904" cy="85427"/>
            </a:xfrm>
            <a:custGeom>
              <a:avLst/>
              <a:gdLst>
                <a:gd name="T0" fmla="*/ 33 w 43"/>
                <a:gd name="T1" fmla="*/ 38 h 38"/>
                <a:gd name="T2" fmla="*/ 16 w 43"/>
                <a:gd name="T3" fmla="*/ 33 h 38"/>
                <a:gd name="T4" fmla="*/ 0 w 43"/>
                <a:gd name="T5" fmla="*/ 26 h 38"/>
                <a:gd name="T6" fmla="*/ 9 w 43"/>
                <a:gd name="T7" fmla="*/ 10 h 38"/>
                <a:gd name="T8" fmla="*/ 33 w 43"/>
                <a:gd name="T9" fmla="*/ 19 h 38"/>
                <a:gd name="T10" fmla="*/ 32 w 43"/>
                <a:gd name="T11" fmla="*/ 37 h 38"/>
                <a:gd name="T12" fmla="*/ 33 w 43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38">
                  <a:moveTo>
                    <a:pt x="33" y="38"/>
                  </a:moveTo>
                  <a:cubicBezTo>
                    <a:pt x="27" y="36"/>
                    <a:pt x="22" y="35"/>
                    <a:pt x="16" y="33"/>
                  </a:cubicBezTo>
                  <a:cubicBezTo>
                    <a:pt x="11" y="31"/>
                    <a:pt x="6" y="29"/>
                    <a:pt x="0" y="26"/>
                  </a:cubicBezTo>
                  <a:cubicBezTo>
                    <a:pt x="3" y="21"/>
                    <a:pt x="4" y="14"/>
                    <a:pt x="9" y="10"/>
                  </a:cubicBezTo>
                  <a:cubicBezTo>
                    <a:pt x="20" y="0"/>
                    <a:pt x="26" y="13"/>
                    <a:pt x="33" y="19"/>
                  </a:cubicBezTo>
                  <a:cubicBezTo>
                    <a:pt x="40" y="25"/>
                    <a:pt x="43" y="31"/>
                    <a:pt x="32" y="37"/>
                  </a:cubicBezTo>
                  <a:cubicBezTo>
                    <a:pt x="32" y="37"/>
                    <a:pt x="33" y="38"/>
                    <a:pt x="33" y="3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2" name="Freeform 231"/>
            <p:cNvSpPr>
              <a:spLocks/>
            </p:cNvSpPr>
            <p:nvPr/>
          </p:nvSpPr>
          <p:spPr bwMode="auto">
            <a:xfrm>
              <a:off x="3774762" y="3803008"/>
              <a:ext cx="83507" cy="111342"/>
            </a:xfrm>
            <a:custGeom>
              <a:avLst/>
              <a:gdLst>
                <a:gd name="T0" fmla="*/ 37 w 37"/>
                <a:gd name="T1" fmla="*/ 27 h 49"/>
                <a:gd name="T2" fmla="*/ 2 w 37"/>
                <a:gd name="T3" fmla="*/ 29 h 49"/>
                <a:gd name="T4" fmla="*/ 9 w 37"/>
                <a:gd name="T5" fmla="*/ 11 h 49"/>
                <a:gd name="T6" fmla="*/ 37 w 37"/>
                <a:gd name="T7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9">
                  <a:moveTo>
                    <a:pt x="37" y="27"/>
                  </a:moveTo>
                  <a:cubicBezTo>
                    <a:pt x="24" y="22"/>
                    <a:pt x="14" y="49"/>
                    <a:pt x="2" y="29"/>
                  </a:cubicBezTo>
                  <a:cubicBezTo>
                    <a:pt x="0" y="25"/>
                    <a:pt x="4" y="14"/>
                    <a:pt x="9" y="11"/>
                  </a:cubicBezTo>
                  <a:cubicBezTo>
                    <a:pt x="26" y="0"/>
                    <a:pt x="28" y="20"/>
                    <a:pt x="37" y="2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3" name="Freeform 233"/>
            <p:cNvSpPr>
              <a:spLocks/>
            </p:cNvSpPr>
            <p:nvPr/>
          </p:nvSpPr>
          <p:spPr bwMode="auto">
            <a:xfrm>
              <a:off x="3645182" y="3741578"/>
              <a:ext cx="56631" cy="97904"/>
            </a:xfrm>
            <a:custGeom>
              <a:avLst/>
              <a:gdLst>
                <a:gd name="T0" fmla="*/ 0 w 25"/>
                <a:gd name="T1" fmla="*/ 22 h 43"/>
                <a:gd name="T2" fmla="*/ 1 w 25"/>
                <a:gd name="T3" fmla="*/ 22 h 43"/>
                <a:gd name="T4" fmla="*/ 8 w 25"/>
                <a:gd name="T5" fmla="*/ 3 h 43"/>
                <a:gd name="T6" fmla="*/ 21 w 25"/>
                <a:gd name="T7" fmla="*/ 2 h 43"/>
                <a:gd name="T8" fmla="*/ 23 w 25"/>
                <a:gd name="T9" fmla="*/ 21 h 43"/>
                <a:gd name="T10" fmla="*/ 25 w 25"/>
                <a:gd name="T11" fmla="*/ 43 h 43"/>
                <a:gd name="T12" fmla="*/ 0 w 25"/>
                <a:gd name="T13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3">
                  <a:moveTo>
                    <a:pt x="0" y="22"/>
                  </a:moveTo>
                  <a:cubicBezTo>
                    <a:pt x="0" y="22"/>
                    <a:pt x="0" y="22"/>
                    <a:pt x="1" y="22"/>
                  </a:cubicBezTo>
                  <a:cubicBezTo>
                    <a:pt x="3" y="16"/>
                    <a:pt x="4" y="8"/>
                    <a:pt x="8" y="3"/>
                  </a:cubicBezTo>
                  <a:cubicBezTo>
                    <a:pt x="10" y="0"/>
                    <a:pt x="21" y="1"/>
                    <a:pt x="21" y="2"/>
                  </a:cubicBezTo>
                  <a:cubicBezTo>
                    <a:pt x="23" y="8"/>
                    <a:pt x="23" y="15"/>
                    <a:pt x="23" y="21"/>
                  </a:cubicBezTo>
                  <a:cubicBezTo>
                    <a:pt x="24" y="26"/>
                    <a:pt x="24" y="31"/>
                    <a:pt x="25" y="43"/>
                  </a:cubicBezTo>
                  <a:cubicBezTo>
                    <a:pt x="14" y="34"/>
                    <a:pt x="7" y="28"/>
                    <a:pt x="0" y="2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4" name="Freeform 234"/>
            <p:cNvSpPr>
              <a:spLocks/>
            </p:cNvSpPr>
            <p:nvPr/>
          </p:nvSpPr>
          <p:spPr bwMode="auto">
            <a:xfrm>
              <a:off x="3610628" y="3941226"/>
              <a:ext cx="84466" cy="54711"/>
            </a:xfrm>
            <a:custGeom>
              <a:avLst/>
              <a:gdLst>
                <a:gd name="T0" fmla="*/ 37 w 37"/>
                <a:gd name="T1" fmla="*/ 17 h 24"/>
                <a:gd name="T2" fmla="*/ 17 w 37"/>
                <a:gd name="T3" fmla="*/ 24 h 24"/>
                <a:gd name="T4" fmla="*/ 0 w 37"/>
                <a:gd name="T5" fmla="*/ 21 h 24"/>
                <a:gd name="T6" fmla="*/ 4 w 37"/>
                <a:gd name="T7" fmla="*/ 5 h 24"/>
                <a:gd name="T8" fmla="*/ 22 w 37"/>
                <a:gd name="T9" fmla="*/ 2 h 24"/>
                <a:gd name="T10" fmla="*/ 37 w 37"/>
                <a:gd name="T11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37" y="17"/>
                  </a:moveTo>
                  <a:cubicBezTo>
                    <a:pt x="29" y="20"/>
                    <a:pt x="23" y="23"/>
                    <a:pt x="17" y="24"/>
                  </a:cubicBezTo>
                  <a:cubicBezTo>
                    <a:pt x="12" y="24"/>
                    <a:pt x="6" y="22"/>
                    <a:pt x="0" y="21"/>
                  </a:cubicBezTo>
                  <a:cubicBezTo>
                    <a:pt x="1" y="15"/>
                    <a:pt x="1" y="7"/>
                    <a:pt x="4" y="5"/>
                  </a:cubicBezTo>
                  <a:cubicBezTo>
                    <a:pt x="9" y="1"/>
                    <a:pt x="17" y="0"/>
                    <a:pt x="22" y="2"/>
                  </a:cubicBezTo>
                  <a:cubicBezTo>
                    <a:pt x="28" y="4"/>
                    <a:pt x="32" y="11"/>
                    <a:pt x="37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5" name="Freeform 240"/>
            <p:cNvSpPr>
              <a:spLocks/>
            </p:cNvSpPr>
            <p:nvPr/>
          </p:nvSpPr>
          <p:spPr bwMode="auto">
            <a:xfrm>
              <a:off x="3715252" y="3776132"/>
              <a:ext cx="59510" cy="74868"/>
            </a:xfrm>
            <a:custGeom>
              <a:avLst/>
              <a:gdLst>
                <a:gd name="T0" fmla="*/ 16 w 26"/>
                <a:gd name="T1" fmla="*/ 33 h 33"/>
                <a:gd name="T2" fmla="*/ 1 w 26"/>
                <a:gd name="T3" fmla="*/ 20 h 33"/>
                <a:gd name="T4" fmla="*/ 7 w 26"/>
                <a:gd name="T5" fmla="*/ 2 h 33"/>
                <a:gd name="T6" fmla="*/ 24 w 26"/>
                <a:gd name="T7" fmla="*/ 3 h 33"/>
                <a:gd name="T8" fmla="*/ 24 w 26"/>
                <a:gd name="T9" fmla="*/ 19 h 33"/>
                <a:gd name="T10" fmla="*/ 16 w 26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3">
                  <a:moveTo>
                    <a:pt x="16" y="33"/>
                  </a:moveTo>
                  <a:cubicBezTo>
                    <a:pt x="11" y="29"/>
                    <a:pt x="3" y="26"/>
                    <a:pt x="1" y="20"/>
                  </a:cubicBezTo>
                  <a:cubicBezTo>
                    <a:pt x="0" y="15"/>
                    <a:pt x="3" y="6"/>
                    <a:pt x="7" y="2"/>
                  </a:cubicBezTo>
                  <a:cubicBezTo>
                    <a:pt x="10" y="0"/>
                    <a:pt x="20" y="0"/>
                    <a:pt x="24" y="3"/>
                  </a:cubicBezTo>
                  <a:cubicBezTo>
                    <a:pt x="26" y="5"/>
                    <a:pt x="26" y="14"/>
                    <a:pt x="24" y="19"/>
                  </a:cubicBezTo>
                  <a:cubicBezTo>
                    <a:pt x="23" y="24"/>
                    <a:pt x="19" y="29"/>
                    <a:pt x="16" y="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6" name="Freeform 241"/>
            <p:cNvSpPr>
              <a:spLocks/>
            </p:cNvSpPr>
            <p:nvPr/>
          </p:nvSpPr>
          <p:spPr bwMode="auto">
            <a:xfrm>
              <a:off x="3386025" y="4066006"/>
              <a:ext cx="86386" cy="68149"/>
            </a:xfrm>
            <a:custGeom>
              <a:avLst/>
              <a:gdLst>
                <a:gd name="T0" fmla="*/ 38 w 38"/>
                <a:gd name="T1" fmla="*/ 8 h 30"/>
                <a:gd name="T2" fmla="*/ 12 w 38"/>
                <a:gd name="T3" fmla="*/ 30 h 30"/>
                <a:gd name="T4" fmla="*/ 1 w 38"/>
                <a:gd name="T5" fmla="*/ 13 h 30"/>
                <a:gd name="T6" fmla="*/ 12 w 38"/>
                <a:gd name="T7" fmla="*/ 0 h 30"/>
                <a:gd name="T8" fmla="*/ 38 w 38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0">
                  <a:moveTo>
                    <a:pt x="38" y="8"/>
                  </a:moveTo>
                  <a:cubicBezTo>
                    <a:pt x="27" y="17"/>
                    <a:pt x="21" y="23"/>
                    <a:pt x="12" y="30"/>
                  </a:cubicBezTo>
                  <a:cubicBezTo>
                    <a:pt x="8" y="25"/>
                    <a:pt x="1" y="19"/>
                    <a:pt x="1" y="13"/>
                  </a:cubicBezTo>
                  <a:cubicBezTo>
                    <a:pt x="0" y="9"/>
                    <a:pt x="8" y="0"/>
                    <a:pt x="12" y="0"/>
                  </a:cubicBezTo>
                  <a:cubicBezTo>
                    <a:pt x="20" y="0"/>
                    <a:pt x="28" y="5"/>
                    <a:pt x="38" y="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7" name="Freeform 247"/>
            <p:cNvSpPr>
              <a:spLocks/>
            </p:cNvSpPr>
            <p:nvPr/>
          </p:nvSpPr>
          <p:spPr bwMode="auto">
            <a:xfrm>
              <a:off x="3111509" y="6108557"/>
              <a:ext cx="52791" cy="111342"/>
            </a:xfrm>
            <a:custGeom>
              <a:avLst/>
              <a:gdLst>
                <a:gd name="T0" fmla="*/ 0 w 23"/>
                <a:gd name="T1" fmla="*/ 49 h 49"/>
                <a:gd name="T2" fmla="*/ 1 w 23"/>
                <a:gd name="T3" fmla="*/ 17 h 49"/>
                <a:gd name="T4" fmla="*/ 19 w 23"/>
                <a:gd name="T5" fmla="*/ 0 h 49"/>
                <a:gd name="T6" fmla="*/ 23 w 23"/>
                <a:gd name="T7" fmla="*/ 3 h 49"/>
                <a:gd name="T8" fmla="*/ 0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0" y="49"/>
                  </a:moveTo>
                  <a:cubicBezTo>
                    <a:pt x="0" y="38"/>
                    <a:pt x="1" y="27"/>
                    <a:pt x="1" y="17"/>
                  </a:cubicBezTo>
                  <a:cubicBezTo>
                    <a:pt x="7" y="11"/>
                    <a:pt x="13" y="6"/>
                    <a:pt x="19" y="0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16" y="19"/>
                    <a:pt x="8" y="34"/>
                    <a:pt x="0" y="4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8" name="Freeform 256"/>
            <p:cNvSpPr>
              <a:spLocks/>
            </p:cNvSpPr>
            <p:nvPr/>
          </p:nvSpPr>
          <p:spPr bwMode="auto">
            <a:xfrm>
              <a:off x="3241088" y="4930827"/>
              <a:ext cx="181411" cy="177572"/>
            </a:xfrm>
            <a:custGeom>
              <a:avLst/>
              <a:gdLst>
                <a:gd name="T0" fmla="*/ 62 w 80"/>
                <a:gd name="T1" fmla="*/ 19 h 78"/>
                <a:gd name="T2" fmla="*/ 44 w 80"/>
                <a:gd name="T3" fmla="*/ 15 h 78"/>
                <a:gd name="T4" fmla="*/ 73 w 80"/>
                <a:gd name="T5" fmla="*/ 37 h 78"/>
                <a:gd name="T6" fmla="*/ 80 w 80"/>
                <a:gd name="T7" fmla="*/ 52 h 78"/>
                <a:gd name="T8" fmla="*/ 32 w 80"/>
                <a:gd name="T9" fmla="*/ 49 h 78"/>
                <a:gd name="T10" fmla="*/ 0 w 80"/>
                <a:gd name="T11" fmla="*/ 78 h 78"/>
                <a:gd name="T12" fmla="*/ 0 w 80"/>
                <a:gd name="T13" fmla="*/ 0 h 78"/>
                <a:gd name="T14" fmla="*/ 62 w 80"/>
                <a:gd name="T15" fmla="*/ 1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78">
                  <a:moveTo>
                    <a:pt x="62" y="19"/>
                  </a:moveTo>
                  <a:cubicBezTo>
                    <a:pt x="55" y="17"/>
                    <a:pt x="48" y="16"/>
                    <a:pt x="44" y="15"/>
                  </a:cubicBezTo>
                  <a:cubicBezTo>
                    <a:pt x="65" y="14"/>
                    <a:pt x="65" y="14"/>
                    <a:pt x="73" y="37"/>
                  </a:cubicBezTo>
                  <a:cubicBezTo>
                    <a:pt x="76" y="44"/>
                    <a:pt x="79" y="50"/>
                    <a:pt x="80" y="52"/>
                  </a:cubicBezTo>
                  <a:cubicBezTo>
                    <a:pt x="65" y="51"/>
                    <a:pt x="46" y="44"/>
                    <a:pt x="32" y="49"/>
                  </a:cubicBezTo>
                  <a:cubicBezTo>
                    <a:pt x="18" y="53"/>
                    <a:pt x="8" y="70"/>
                    <a:pt x="0" y="78"/>
                  </a:cubicBezTo>
                  <a:cubicBezTo>
                    <a:pt x="0" y="56"/>
                    <a:pt x="0" y="29"/>
                    <a:pt x="0" y="0"/>
                  </a:cubicBezTo>
                  <a:cubicBezTo>
                    <a:pt x="18" y="10"/>
                    <a:pt x="34" y="33"/>
                    <a:pt x="62" y="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9" name="Freeform 257"/>
            <p:cNvSpPr>
              <a:spLocks/>
            </p:cNvSpPr>
            <p:nvPr/>
          </p:nvSpPr>
          <p:spPr bwMode="auto">
            <a:xfrm>
              <a:off x="4155821" y="5309965"/>
              <a:ext cx="154535" cy="49912"/>
            </a:xfrm>
            <a:custGeom>
              <a:avLst/>
              <a:gdLst>
                <a:gd name="T0" fmla="*/ 68 w 68"/>
                <a:gd name="T1" fmla="*/ 6 h 22"/>
                <a:gd name="T2" fmla="*/ 29 w 68"/>
                <a:gd name="T3" fmla="*/ 18 h 22"/>
                <a:gd name="T4" fmla="*/ 29 w 68"/>
                <a:gd name="T5" fmla="*/ 22 h 22"/>
                <a:gd name="T6" fmla="*/ 0 w 68"/>
                <a:gd name="T7" fmla="*/ 11 h 22"/>
                <a:gd name="T8" fmla="*/ 52 w 68"/>
                <a:gd name="T9" fmla="*/ 0 h 22"/>
                <a:gd name="T10" fmla="*/ 68 w 68"/>
                <a:gd name="T11" fmla="*/ 6 h 22"/>
                <a:gd name="T12" fmla="*/ 68 w 68"/>
                <a:gd name="T13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2">
                  <a:moveTo>
                    <a:pt x="68" y="6"/>
                  </a:moveTo>
                  <a:cubicBezTo>
                    <a:pt x="55" y="10"/>
                    <a:pt x="42" y="14"/>
                    <a:pt x="29" y="18"/>
                  </a:cubicBezTo>
                  <a:cubicBezTo>
                    <a:pt x="29" y="19"/>
                    <a:pt x="29" y="21"/>
                    <a:pt x="29" y="22"/>
                  </a:cubicBezTo>
                  <a:cubicBezTo>
                    <a:pt x="20" y="19"/>
                    <a:pt x="11" y="15"/>
                    <a:pt x="0" y="11"/>
                  </a:cubicBezTo>
                  <a:cubicBezTo>
                    <a:pt x="19" y="7"/>
                    <a:pt x="35" y="3"/>
                    <a:pt x="52" y="0"/>
                  </a:cubicBezTo>
                  <a:cubicBezTo>
                    <a:pt x="57" y="0"/>
                    <a:pt x="63" y="4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0" name="Freeform 263"/>
            <p:cNvSpPr>
              <a:spLocks/>
            </p:cNvSpPr>
            <p:nvPr/>
          </p:nvSpPr>
          <p:spPr bwMode="auto">
            <a:xfrm>
              <a:off x="2633505" y="4458582"/>
              <a:ext cx="81587" cy="245720"/>
            </a:xfrm>
            <a:custGeom>
              <a:avLst/>
              <a:gdLst>
                <a:gd name="T0" fmla="*/ 3 w 36"/>
                <a:gd name="T1" fmla="*/ 1 h 108"/>
                <a:gd name="T2" fmla="*/ 31 w 36"/>
                <a:gd name="T3" fmla="*/ 31 h 108"/>
                <a:gd name="T4" fmla="*/ 35 w 36"/>
                <a:gd name="T5" fmla="*/ 64 h 108"/>
                <a:gd name="T6" fmla="*/ 29 w 36"/>
                <a:gd name="T7" fmla="*/ 107 h 108"/>
                <a:gd name="T8" fmla="*/ 23 w 36"/>
                <a:gd name="T9" fmla="*/ 108 h 108"/>
                <a:gd name="T10" fmla="*/ 16 w 36"/>
                <a:gd name="T11" fmla="*/ 71 h 108"/>
                <a:gd name="T12" fmla="*/ 2 w 36"/>
                <a:gd name="T13" fmla="*/ 11 h 108"/>
                <a:gd name="T14" fmla="*/ 4 w 36"/>
                <a:gd name="T15" fmla="*/ 0 h 108"/>
                <a:gd name="T16" fmla="*/ 3 w 36"/>
                <a:gd name="T17" fmla="*/ 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8">
                  <a:moveTo>
                    <a:pt x="3" y="1"/>
                  </a:moveTo>
                  <a:cubicBezTo>
                    <a:pt x="13" y="11"/>
                    <a:pt x="25" y="20"/>
                    <a:pt x="31" y="31"/>
                  </a:cubicBezTo>
                  <a:cubicBezTo>
                    <a:pt x="36" y="40"/>
                    <a:pt x="35" y="53"/>
                    <a:pt x="35" y="64"/>
                  </a:cubicBezTo>
                  <a:cubicBezTo>
                    <a:pt x="34" y="78"/>
                    <a:pt x="31" y="93"/>
                    <a:pt x="29" y="107"/>
                  </a:cubicBezTo>
                  <a:cubicBezTo>
                    <a:pt x="27" y="107"/>
                    <a:pt x="25" y="108"/>
                    <a:pt x="23" y="108"/>
                  </a:cubicBezTo>
                  <a:cubicBezTo>
                    <a:pt x="21" y="96"/>
                    <a:pt x="17" y="84"/>
                    <a:pt x="16" y="71"/>
                  </a:cubicBezTo>
                  <a:cubicBezTo>
                    <a:pt x="14" y="50"/>
                    <a:pt x="20" y="28"/>
                    <a:pt x="2" y="11"/>
                  </a:cubicBezTo>
                  <a:cubicBezTo>
                    <a:pt x="0" y="10"/>
                    <a:pt x="3" y="4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1" name="Freeform 264"/>
            <p:cNvSpPr>
              <a:spLocks/>
            </p:cNvSpPr>
            <p:nvPr/>
          </p:nvSpPr>
          <p:spPr bwMode="auto">
            <a:xfrm>
              <a:off x="1713974" y="4093841"/>
              <a:ext cx="256279" cy="246680"/>
            </a:xfrm>
            <a:custGeom>
              <a:avLst/>
              <a:gdLst>
                <a:gd name="T0" fmla="*/ 22 w 113"/>
                <a:gd name="T1" fmla="*/ 98 h 109"/>
                <a:gd name="T2" fmla="*/ 14 w 113"/>
                <a:gd name="T3" fmla="*/ 86 h 109"/>
                <a:gd name="T4" fmla="*/ 10 w 113"/>
                <a:gd name="T5" fmla="*/ 77 h 109"/>
                <a:gd name="T6" fmla="*/ 31 w 113"/>
                <a:gd name="T7" fmla="*/ 13 h 109"/>
                <a:gd name="T8" fmla="*/ 92 w 113"/>
                <a:gd name="T9" fmla="*/ 16 h 109"/>
                <a:gd name="T10" fmla="*/ 103 w 113"/>
                <a:gd name="T11" fmla="*/ 78 h 109"/>
                <a:gd name="T12" fmla="*/ 41 w 113"/>
                <a:gd name="T13" fmla="*/ 103 h 109"/>
                <a:gd name="T14" fmla="*/ 22 w 113"/>
                <a:gd name="T15" fmla="*/ 9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09">
                  <a:moveTo>
                    <a:pt x="22" y="98"/>
                  </a:moveTo>
                  <a:cubicBezTo>
                    <a:pt x="19" y="94"/>
                    <a:pt x="17" y="90"/>
                    <a:pt x="14" y="86"/>
                  </a:cubicBezTo>
                  <a:cubicBezTo>
                    <a:pt x="13" y="83"/>
                    <a:pt x="11" y="80"/>
                    <a:pt x="10" y="77"/>
                  </a:cubicBezTo>
                  <a:cubicBezTo>
                    <a:pt x="0" y="53"/>
                    <a:pt x="8" y="29"/>
                    <a:pt x="31" y="13"/>
                  </a:cubicBezTo>
                  <a:cubicBezTo>
                    <a:pt x="49" y="0"/>
                    <a:pt x="76" y="1"/>
                    <a:pt x="92" y="16"/>
                  </a:cubicBezTo>
                  <a:cubicBezTo>
                    <a:pt x="109" y="30"/>
                    <a:pt x="113" y="58"/>
                    <a:pt x="103" y="78"/>
                  </a:cubicBezTo>
                  <a:cubicBezTo>
                    <a:pt x="91" y="99"/>
                    <a:pt x="66" y="109"/>
                    <a:pt x="41" y="103"/>
                  </a:cubicBezTo>
                  <a:cubicBezTo>
                    <a:pt x="34" y="101"/>
                    <a:pt x="28" y="99"/>
                    <a:pt x="22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2" name="Freeform 265"/>
            <p:cNvSpPr>
              <a:spLocks/>
            </p:cNvSpPr>
            <p:nvPr/>
          </p:nvSpPr>
          <p:spPr bwMode="auto">
            <a:xfrm>
              <a:off x="1707254" y="4070805"/>
              <a:ext cx="286034" cy="290834"/>
            </a:xfrm>
            <a:custGeom>
              <a:avLst/>
              <a:gdLst>
                <a:gd name="T0" fmla="*/ 25 w 126"/>
                <a:gd name="T1" fmla="*/ 108 h 128"/>
                <a:gd name="T2" fmla="*/ 44 w 126"/>
                <a:gd name="T3" fmla="*/ 113 h 128"/>
                <a:gd name="T4" fmla="*/ 106 w 126"/>
                <a:gd name="T5" fmla="*/ 88 h 128"/>
                <a:gd name="T6" fmla="*/ 95 w 126"/>
                <a:gd name="T7" fmla="*/ 26 h 128"/>
                <a:gd name="T8" fmla="*/ 34 w 126"/>
                <a:gd name="T9" fmla="*/ 23 h 128"/>
                <a:gd name="T10" fmla="*/ 13 w 126"/>
                <a:gd name="T11" fmla="*/ 87 h 128"/>
                <a:gd name="T12" fmla="*/ 17 w 126"/>
                <a:gd name="T13" fmla="*/ 96 h 128"/>
                <a:gd name="T14" fmla="*/ 3 w 126"/>
                <a:gd name="T15" fmla="*/ 53 h 128"/>
                <a:gd name="T16" fmla="*/ 41 w 126"/>
                <a:gd name="T17" fmla="*/ 9 h 128"/>
                <a:gd name="T18" fmla="*/ 114 w 126"/>
                <a:gd name="T19" fmla="*/ 41 h 128"/>
                <a:gd name="T20" fmla="*/ 99 w 126"/>
                <a:gd name="T21" fmla="*/ 109 h 128"/>
                <a:gd name="T22" fmla="*/ 25 w 126"/>
                <a:gd name="T23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6" h="128">
                  <a:moveTo>
                    <a:pt x="25" y="108"/>
                  </a:moveTo>
                  <a:cubicBezTo>
                    <a:pt x="31" y="109"/>
                    <a:pt x="37" y="111"/>
                    <a:pt x="44" y="113"/>
                  </a:cubicBezTo>
                  <a:cubicBezTo>
                    <a:pt x="69" y="119"/>
                    <a:pt x="94" y="109"/>
                    <a:pt x="106" y="88"/>
                  </a:cubicBezTo>
                  <a:cubicBezTo>
                    <a:pt x="116" y="68"/>
                    <a:pt x="112" y="40"/>
                    <a:pt x="95" y="26"/>
                  </a:cubicBezTo>
                  <a:cubicBezTo>
                    <a:pt x="79" y="11"/>
                    <a:pt x="52" y="10"/>
                    <a:pt x="34" y="23"/>
                  </a:cubicBezTo>
                  <a:cubicBezTo>
                    <a:pt x="11" y="39"/>
                    <a:pt x="3" y="63"/>
                    <a:pt x="13" y="87"/>
                  </a:cubicBezTo>
                  <a:cubicBezTo>
                    <a:pt x="14" y="90"/>
                    <a:pt x="16" y="93"/>
                    <a:pt x="17" y="96"/>
                  </a:cubicBezTo>
                  <a:cubicBezTo>
                    <a:pt x="0" y="86"/>
                    <a:pt x="0" y="69"/>
                    <a:pt x="3" y="53"/>
                  </a:cubicBezTo>
                  <a:cubicBezTo>
                    <a:pt x="6" y="31"/>
                    <a:pt x="20" y="16"/>
                    <a:pt x="41" y="9"/>
                  </a:cubicBezTo>
                  <a:cubicBezTo>
                    <a:pt x="69" y="0"/>
                    <a:pt x="99" y="14"/>
                    <a:pt x="114" y="41"/>
                  </a:cubicBezTo>
                  <a:cubicBezTo>
                    <a:pt x="126" y="64"/>
                    <a:pt x="120" y="92"/>
                    <a:pt x="99" y="109"/>
                  </a:cubicBezTo>
                  <a:cubicBezTo>
                    <a:pt x="77" y="128"/>
                    <a:pt x="49" y="127"/>
                    <a:pt x="25" y="10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3" name="Freeform 270"/>
            <p:cNvSpPr>
              <a:spLocks/>
            </p:cNvSpPr>
            <p:nvPr/>
          </p:nvSpPr>
          <p:spPr bwMode="auto">
            <a:xfrm>
              <a:off x="3152782" y="5311885"/>
              <a:ext cx="229403" cy="232282"/>
            </a:xfrm>
            <a:custGeom>
              <a:avLst/>
              <a:gdLst>
                <a:gd name="T0" fmla="*/ 13 w 101"/>
                <a:gd name="T1" fmla="*/ 72 h 102"/>
                <a:gd name="T2" fmla="*/ 11 w 101"/>
                <a:gd name="T3" fmla="*/ 27 h 102"/>
                <a:gd name="T4" fmla="*/ 64 w 101"/>
                <a:gd name="T5" fmla="*/ 6 h 102"/>
                <a:gd name="T6" fmla="*/ 101 w 101"/>
                <a:gd name="T7" fmla="*/ 53 h 102"/>
                <a:gd name="T8" fmla="*/ 66 w 101"/>
                <a:gd name="T9" fmla="*/ 97 h 102"/>
                <a:gd name="T10" fmla="*/ 13 w 101"/>
                <a:gd name="T11" fmla="*/ 72 h 102"/>
                <a:gd name="T12" fmla="*/ 26 w 101"/>
                <a:gd name="T13" fmla="*/ 83 h 102"/>
                <a:gd name="T14" fmla="*/ 85 w 101"/>
                <a:gd name="T15" fmla="*/ 74 h 102"/>
                <a:gd name="T16" fmla="*/ 79 w 101"/>
                <a:gd name="T17" fmla="*/ 19 h 102"/>
                <a:gd name="T18" fmla="*/ 23 w 101"/>
                <a:gd name="T19" fmla="*/ 28 h 102"/>
                <a:gd name="T20" fmla="*/ 13 w 101"/>
                <a:gd name="T21" fmla="*/ 7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02">
                  <a:moveTo>
                    <a:pt x="13" y="72"/>
                  </a:moveTo>
                  <a:cubicBezTo>
                    <a:pt x="0" y="58"/>
                    <a:pt x="3" y="42"/>
                    <a:pt x="11" y="27"/>
                  </a:cubicBezTo>
                  <a:cubicBezTo>
                    <a:pt x="22" y="8"/>
                    <a:pt x="44" y="0"/>
                    <a:pt x="64" y="6"/>
                  </a:cubicBezTo>
                  <a:cubicBezTo>
                    <a:pt x="84" y="11"/>
                    <a:pt x="101" y="34"/>
                    <a:pt x="101" y="53"/>
                  </a:cubicBezTo>
                  <a:cubicBezTo>
                    <a:pt x="100" y="73"/>
                    <a:pt x="85" y="92"/>
                    <a:pt x="66" y="97"/>
                  </a:cubicBezTo>
                  <a:cubicBezTo>
                    <a:pt x="44" y="102"/>
                    <a:pt x="24" y="93"/>
                    <a:pt x="13" y="72"/>
                  </a:cubicBezTo>
                  <a:cubicBezTo>
                    <a:pt x="17" y="76"/>
                    <a:pt x="22" y="80"/>
                    <a:pt x="26" y="83"/>
                  </a:cubicBezTo>
                  <a:cubicBezTo>
                    <a:pt x="44" y="96"/>
                    <a:pt x="72" y="92"/>
                    <a:pt x="85" y="74"/>
                  </a:cubicBezTo>
                  <a:cubicBezTo>
                    <a:pt x="98" y="57"/>
                    <a:pt x="95" y="32"/>
                    <a:pt x="79" y="19"/>
                  </a:cubicBezTo>
                  <a:cubicBezTo>
                    <a:pt x="62" y="5"/>
                    <a:pt x="35" y="8"/>
                    <a:pt x="23" y="28"/>
                  </a:cubicBezTo>
                  <a:cubicBezTo>
                    <a:pt x="15" y="40"/>
                    <a:pt x="16" y="57"/>
                    <a:pt x="13" y="7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4" name="Freeform 271"/>
            <p:cNvSpPr>
              <a:spLocks/>
            </p:cNvSpPr>
            <p:nvPr/>
          </p:nvSpPr>
          <p:spPr bwMode="auto">
            <a:xfrm>
              <a:off x="3477210" y="4551687"/>
              <a:ext cx="197728" cy="186210"/>
            </a:xfrm>
            <a:custGeom>
              <a:avLst/>
              <a:gdLst>
                <a:gd name="T0" fmla="*/ 69 w 87"/>
                <a:gd name="T1" fmla="*/ 4 h 82"/>
                <a:gd name="T2" fmla="*/ 79 w 87"/>
                <a:gd name="T3" fmla="*/ 14 h 82"/>
                <a:gd name="T4" fmla="*/ 65 w 87"/>
                <a:gd name="T5" fmla="*/ 71 h 82"/>
                <a:gd name="T6" fmla="*/ 15 w 87"/>
                <a:gd name="T7" fmla="*/ 70 h 82"/>
                <a:gd name="T8" fmla="*/ 7 w 87"/>
                <a:gd name="T9" fmla="*/ 66 h 82"/>
                <a:gd name="T10" fmla="*/ 4 w 87"/>
                <a:gd name="T11" fmla="*/ 49 h 82"/>
                <a:gd name="T12" fmla="*/ 46 w 87"/>
                <a:gd name="T13" fmla="*/ 1 h 82"/>
                <a:gd name="T14" fmla="*/ 69 w 87"/>
                <a:gd name="T15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82">
                  <a:moveTo>
                    <a:pt x="69" y="4"/>
                  </a:moveTo>
                  <a:cubicBezTo>
                    <a:pt x="73" y="7"/>
                    <a:pt x="76" y="10"/>
                    <a:pt x="79" y="14"/>
                  </a:cubicBezTo>
                  <a:cubicBezTo>
                    <a:pt x="82" y="35"/>
                    <a:pt x="87" y="56"/>
                    <a:pt x="65" y="71"/>
                  </a:cubicBezTo>
                  <a:cubicBezTo>
                    <a:pt x="48" y="82"/>
                    <a:pt x="31" y="80"/>
                    <a:pt x="15" y="70"/>
                  </a:cubicBezTo>
                  <a:cubicBezTo>
                    <a:pt x="12" y="69"/>
                    <a:pt x="10" y="67"/>
                    <a:pt x="7" y="66"/>
                  </a:cubicBezTo>
                  <a:cubicBezTo>
                    <a:pt x="6" y="61"/>
                    <a:pt x="5" y="55"/>
                    <a:pt x="4" y="49"/>
                  </a:cubicBezTo>
                  <a:cubicBezTo>
                    <a:pt x="0" y="23"/>
                    <a:pt x="20" y="0"/>
                    <a:pt x="46" y="1"/>
                  </a:cubicBezTo>
                  <a:cubicBezTo>
                    <a:pt x="54" y="1"/>
                    <a:pt x="62" y="3"/>
                    <a:pt x="69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5" name="Freeform 272"/>
            <p:cNvSpPr>
              <a:spLocks/>
            </p:cNvSpPr>
            <p:nvPr/>
          </p:nvSpPr>
          <p:spPr bwMode="auto">
            <a:xfrm>
              <a:off x="3458973" y="4529610"/>
              <a:ext cx="174692" cy="171813"/>
            </a:xfrm>
            <a:custGeom>
              <a:avLst/>
              <a:gdLst>
                <a:gd name="T0" fmla="*/ 77 w 77"/>
                <a:gd name="T1" fmla="*/ 14 h 76"/>
                <a:gd name="T2" fmla="*/ 54 w 77"/>
                <a:gd name="T3" fmla="*/ 11 h 76"/>
                <a:gd name="T4" fmla="*/ 12 w 77"/>
                <a:gd name="T5" fmla="*/ 59 h 76"/>
                <a:gd name="T6" fmla="*/ 15 w 77"/>
                <a:gd name="T7" fmla="*/ 76 h 76"/>
                <a:gd name="T8" fmla="*/ 18 w 77"/>
                <a:gd name="T9" fmla="*/ 17 h 76"/>
                <a:gd name="T10" fmla="*/ 77 w 77"/>
                <a:gd name="T11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76">
                  <a:moveTo>
                    <a:pt x="77" y="14"/>
                  </a:moveTo>
                  <a:cubicBezTo>
                    <a:pt x="70" y="13"/>
                    <a:pt x="62" y="11"/>
                    <a:pt x="54" y="11"/>
                  </a:cubicBezTo>
                  <a:cubicBezTo>
                    <a:pt x="28" y="10"/>
                    <a:pt x="8" y="33"/>
                    <a:pt x="12" y="59"/>
                  </a:cubicBezTo>
                  <a:cubicBezTo>
                    <a:pt x="13" y="65"/>
                    <a:pt x="14" y="71"/>
                    <a:pt x="15" y="76"/>
                  </a:cubicBezTo>
                  <a:cubicBezTo>
                    <a:pt x="0" y="53"/>
                    <a:pt x="1" y="34"/>
                    <a:pt x="18" y="17"/>
                  </a:cubicBezTo>
                  <a:cubicBezTo>
                    <a:pt x="34" y="1"/>
                    <a:pt x="55" y="0"/>
                    <a:pt x="77" y="1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6" name="Freeform 273"/>
            <p:cNvSpPr>
              <a:spLocks/>
            </p:cNvSpPr>
            <p:nvPr/>
          </p:nvSpPr>
          <p:spPr bwMode="auto">
            <a:xfrm>
              <a:off x="3510804" y="4583362"/>
              <a:ext cx="179491" cy="172772"/>
            </a:xfrm>
            <a:custGeom>
              <a:avLst/>
              <a:gdLst>
                <a:gd name="T0" fmla="*/ 0 w 79"/>
                <a:gd name="T1" fmla="*/ 56 h 76"/>
                <a:gd name="T2" fmla="*/ 50 w 79"/>
                <a:gd name="T3" fmla="*/ 57 h 76"/>
                <a:gd name="T4" fmla="*/ 64 w 79"/>
                <a:gd name="T5" fmla="*/ 0 h 76"/>
                <a:gd name="T6" fmla="*/ 55 w 79"/>
                <a:gd name="T7" fmla="*/ 62 h 76"/>
                <a:gd name="T8" fmla="*/ 0 w 79"/>
                <a:gd name="T9" fmla="*/ 5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6">
                  <a:moveTo>
                    <a:pt x="0" y="56"/>
                  </a:moveTo>
                  <a:cubicBezTo>
                    <a:pt x="16" y="66"/>
                    <a:pt x="33" y="68"/>
                    <a:pt x="50" y="57"/>
                  </a:cubicBezTo>
                  <a:cubicBezTo>
                    <a:pt x="72" y="42"/>
                    <a:pt x="67" y="21"/>
                    <a:pt x="64" y="0"/>
                  </a:cubicBezTo>
                  <a:cubicBezTo>
                    <a:pt x="79" y="23"/>
                    <a:pt x="76" y="48"/>
                    <a:pt x="55" y="62"/>
                  </a:cubicBezTo>
                  <a:cubicBezTo>
                    <a:pt x="36" y="76"/>
                    <a:pt x="14" y="73"/>
                    <a:pt x="0" y="5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7" name="Freeform 278"/>
            <p:cNvSpPr>
              <a:spLocks/>
            </p:cNvSpPr>
            <p:nvPr/>
          </p:nvSpPr>
          <p:spPr bwMode="auto">
            <a:xfrm>
              <a:off x="3182537" y="5323403"/>
              <a:ext cx="192929" cy="206367"/>
            </a:xfrm>
            <a:custGeom>
              <a:avLst/>
              <a:gdLst>
                <a:gd name="T0" fmla="*/ 0 w 85"/>
                <a:gd name="T1" fmla="*/ 67 h 91"/>
                <a:gd name="T2" fmla="*/ 10 w 85"/>
                <a:gd name="T3" fmla="*/ 23 h 91"/>
                <a:gd name="T4" fmla="*/ 66 w 85"/>
                <a:gd name="T5" fmla="*/ 14 h 91"/>
                <a:gd name="T6" fmla="*/ 72 w 85"/>
                <a:gd name="T7" fmla="*/ 69 h 91"/>
                <a:gd name="T8" fmla="*/ 13 w 85"/>
                <a:gd name="T9" fmla="*/ 78 h 91"/>
                <a:gd name="T10" fmla="*/ 0 w 85"/>
                <a:gd name="T11" fmla="*/ 67 h 91"/>
                <a:gd name="T12" fmla="*/ 0 w 85"/>
                <a:gd name="T13" fmla="*/ 6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1">
                  <a:moveTo>
                    <a:pt x="0" y="67"/>
                  </a:moveTo>
                  <a:cubicBezTo>
                    <a:pt x="3" y="52"/>
                    <a:pt x="2" y="35"/>
                    <a:pt x="10" y="23"/>
                  </a:cubicBezTo>
                  <a:cubicBezTo>
                    <a:pt x="22" y="3"/>
                    <a:pt x="49" y="0"/>
                    <a:pt x="66" y="14"/>
                  </a:cubicBezTo>
                  <a:cubicBezTo>
                    <a:pt x="82" y="27"/>
                    <a:pt x="85" y="52"/>
                    <a:pt x="72" y="69"/>
                  </a:cubicBezTo>
                  <a:cubicBezTo>
                    <a:pt x="59" y="87"/>
                    <a:pt x="31" y="91"/>
                    <a:pt x="13" y="78"/>
                  </a:cubicBezTo>
                  <a:cubicBezTo>
                    <a:pt x="9" y="75"/>
                    <a:pt x="4" y="71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0" name="组合 1109"/>
          <p:cNvGrpSpPr/>
          <p:nvPr/>
        </p:nvGrpSpPr>
        <p:grpSpPr>
          <a:xfrm>
            <a:off x="695324" y="728665"/>
            <a:ext cx="3658533" cy="632511"/>
            <a:chOff x="695324" y="728663"/>
            <a:chExt cx="3658533" cy="632511"/>
          </a:xfrm>
        </p:grpSpPr>
        <p:sp>
          <p:nvSpPr>
            <p:cNvPr id="1111" name="圆角矩形 1110"/>
            <p:cNvSpPr/>
            <p:nvPr/>
          </p:nvSpPr>
          <p:spPr>
            <a:xfrm>
              <a:off x="695324" y="728663"/>
              <a:ext cx="3658533" cy="612585"/>
            </a:xfrm>
            <a:prstGeom prst="roundRect">
              <a:avLst>
                <a:gd name="adj" fmla="val 40626"/>
              </a:avLst>
            </a:prstGeom>
            <a:solidFill>
              <a:srgbClr val="004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   请输入标题</a:t>
              </a:r>
              <a:endParaRPr lang="zh-CN" altLang="en-US" sz="2800" dirty="0"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grpSp>
          <p:nvGrpSpPr>
            <p:cNvPr id="1112" name="组合 1111"/>
            <p:cNvGrpSpPr/>
            <p:nvPr/>
          </p:nvGrpSpPr>
          <p:grpSpPr>
            <a:xfrm rot="1982780" flipH="1">
              <a:off x="901614" y="785241"/>
              <a:ext cx="782595" cy="575933"/>
              <a:chOff x="2511007" y="1884236"/>
              <a:chExt cx="782595" cy="575933"/>
            </a:xfrm>
            <a:solidFill>
              <a:schemeClr val="bg1"/>
            </a:solidFill>
          </p:grpSpPr>
          <p:sp>
            <p:nvSpPr>
              <p:cNvPr id="1113" name="Freeform 16"/>
              <p:cNvSpPr>
                <a:spLocks noEditPoints="1"/>
              </p:cNvSpPr>
              <p:nvPr/>
            </p:nvSpPr>
            <p:spPr bwMode="auto">
              <a:xfrm>
                <a:off x="2511007" y="1884236"/>
                <a:ext cx="761768" cy="575933"/>
              </a:xfrm>
              <a:custGeom>
                <a:avLst/>
                <a:gdLst>
                  <a:gd name="T0" fmla="*/ 28 w 850"/>
                  <a:gd name="T1" fmla="*/ 37 h 642"/>
                  <a:gd name="T2" fmla="*/ 95 w 850"/>
                  <a:gd name="T3" fmla="*/ 48 h 642"/>
                  <a:gd name="T4" fmla="*/ 114 w 850"/>
                  <a:gd name="T5" fmla="*/ 101 h 642"/>
                  <a:gd name="T6" fmla="*/ 139 w 850"/>
                  <a:gd name="T7" fmla="*/ 197 h 642"/>
                  <a:gd name="T8" fmla="*/ 162 w 850"/>
                  <a:gd name="T9" fmla="*/ 171 h 642"/>
                  <a:gd name="T10" fmla="*/ 95 w 850"/>
                  <a:gd name="T11" fmla="*/ 146 h 642"/>
                  <a:gd name="T12" fmla="*/ 122 w 850"/>
                  <a:gd name="T13" fmla="*/ 91 h 642"/>
                  <a:gd name="T14" fmla="*/ 131 w 850"/>
                  <a:gd name="T15" fmla="*/ 51 h 642"/>
                  <a:gd name="T16" fmla="*/ 307 w 850"/>
                  <a:gd name="T17" fmla="*/ 11 h 642"/>
                  <a:gd name="T18" fmla="*/ 182 w 850"/>
                  <a:gd name="T19" fmla="*/ 81 h 642"/>
                  <a:gd name="T20" fmla="*/ 338 w 850"/>
                  <a:gd name="T21" fmla="*/ 64 h 642"/>
                  <a:gd name="T22" fmla="*/ 266 w 850"/>
                  <a:gd name="T23" fmla="*/ 62 h 642"/>
                  <a:gd name="T24" fmla="*/ 282 w 850"/>
                  <a:gd name="T25" fmla="*/ 98 h 642"/>
                  <a:gd name="T26" fmla="*/ 347 w 850"/>
                  <a:gd name="T27" fmla="*/ 182 h 642"/>
                  <a:gd name="T28" fmla="*/ 286 w 850"/>
                  <a:gd name="T29" fmla="*/ 249 h 642"/>
                  <a:gd name="T30" fmla="*/ 213 w 850"/>
                  <a:gd name="T31" fmla="*/ 277 h 642"/>
                  <a:gd name="T32" fmla="*/ 153 w 850"/>
                  <a:gd name="T33" fmla="*/ 281 h 642"/>
                  <a:gd name="T34" fmla="*/ 252 w 850"/>
                  <a:gd name="T35" fmla="*/ 286 h 642"/>
                  <a:gd name="T36" fmla="*/ 300 w 850"/>
                  <a:gd name="T37" fmla="*/ 287 h 642"/>
                  <a:gd name="T38" fmla="*/ 347 w 850"/>
                  <a:gd name="T39" fmla="*/ 214 h 642"/>
                  <a:gd name="T40" fmla="*/ 413 w 850"/>
                  <a:gd name="T41" fmla="*/ 147 h 642"/>
                  <a:gd name="T42" fmla="*/ 499 w 850"/>
                  <a:gd name="T43" fmla="*/ 126 h 642"/>
                  <a:gd name="T44" fmla="*/ 520 w 850"/>
                  <a:gd name="T45" fmla="*/ 150 h 642"/>
                  <a:gd name="T46" fmla="*/ 569 w 850"/>
                  <a:gd name="T47" fmla="*/ 167 h 642"/>
                  <a:gd name="T48" fmla="*/ 615 w 850"/>
                  <a:gd name="T49" fmla="*/ 196 h 642"/>
                  <a:gd name="T50" fmla="*/ 643 w 850"/>
                  <a:gd name="T51" fmla="*/ 253 h 642"/>
                  <a:gd name="T52" fmla="*/ 645 w 850"/>
                  <a:gd name="T53" fmla="*/ 322 h 642"/>
                  <a:gd name="T54" fmla="*/ 592 w 850"/>
                  <a:gd name="T55" fmla="*/ 358 h 642"/>
                  <a:gd name="T56" fmla="*/ 537 w 850"/>
                  <a:gd name="T57" fmla="*/ 418 h 642"/>
                  <a:gd name="T58" fmla="*/ 569 w 850"/>
                  <a:gd name="T59" fmla="*/ 451 h 642"/>
                  <a:gd name="T60" fmla="*/ 625 w 850"/>
                  <a:gd name="T61" fmla="*/ 405 h 642"/>
                  <a:gd name="T62" fmla="*/ 707 w 850"/>
                  <a:gd name="T63" fmla="*/ 372 h 642"/>
                  <a:gd name="T64" fmla="*/ 848 w 850"/>
                  <a:gd name="T65" fmla="*/ 475 h 642"/>
                  <a:gd name="T66" fmla="*/ 830 w 850"/>
                  <a:gd name="T67" fmla="*/ 545 h 642"/>
                  <a:gd name="T68" fmla="*/ 724 w 850"/>
                  <a:gd name="T69" fmla="*/ 480 h 642"/>
                  <a:gd name="T70" fmla="*/ 667 w 850"/>
                  <a:gd name="T71" fmla="*/ 448 h 642"/>
                  <a:gd name="T72" fmla="*/ 669 w 850"/>
                  <a:gd name="T73" fmla="*/ 580 h 642"/>
                  <a:gd name="T74" fmla="*/ 627 w 850"/>
                  <a:gd name="T75" fmla="*/ 642 h 642"/>
                  <a:gd name="T76" fmla="*/ 532 w 850"/>
                  <a:gd name="T77" fmla="*/ 513 h 642"/>
                  <a:gd name="T78" fmla="*/ 416 w 850"/>
                  <a:gd name="T79" fmla="*/ 408 h 642"/>
                  <a:gd name="T80" fmla="*/ 324 w 850"/>
                  <a:gd name="T81" fmla="*/ 431 h 642"/>
                  <a:gd name="T82" fmla="*/ 357 w 850"/>
                  <a:gd name="T83" fmla="*/ 438 h 642"/>
                  <a:gd name="T84" fmla="*/ 309 w 850"/>
                  <a:gd name="T85" fmla="*/ 449 h 642"/>
                  <a:gd name="T86" fmla="*/ 201 w 850"/>
                  <a:gd name="T87" fmla="*/ 385 h 642"/>
                  <a:gd name="T88" fmla="*/ 56 w 850"/>
                  <a:gd name="T89" fmla="*/ 245 h 642"/>
                  <a:gd name="T90" fmla="*/ 30 w 850"/>
                  <a:gd name="T91" fmla="*/ 128 h 642"/>
                  <a:gd name="T92" fmla="*/ 501 w 850"/>
                  <a:gd name="T93" fmla="*/ 236 h 642"/>
                  <a:gd name="T94" fmla="*/ 427 w 850"/>
                  <a:gd name="T95" fmla="*/ 296 h 642"/>
                  <a:gd name="T96" fmla="*/ 441 w 850"/>
                  <a:gd name="T97" fmla="*/ 339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642">
                    <a:moveTo>
                      <a:pt x="12" y="88"/>
                    </a:moveTo>
                    <a:cubicBezTo>
                      <a:pt x="18" y="96"/>
                      <a:pt x="24" y="103"/>
                      <a:pt x="30" y="110"/>
                    </a:cubicBezTo>
                    <a:cubicBezTo>
                      <a:pt x="34" y="101"/>
                      <a:pt x="40" y="92"/>
                      <a:pt x="44" y="83"/>
                    </a:cubicBezTo>
                    <a:cubicBezTo>
                      <a:pt x="52" y="65"/>
                      <a:pt x="42" y="52"/>
                      <a:pt x="28" y="37"/>
                    </a:cubicBezTo>
                    <a:cubicBezTo>
                      <a:pt x="55" y="37"/>
                      <a:pt x="63" y="51"/>
                      <a:pt x="64" y="72"/>
                    </a:cubicBezTo>
                    <a:cubicBezTo>
                      <a:pt x="66" y="72"/>
                      <a:pt x="67" y="71"/>
                      <a:pt x="69" y="71"/>
                    </a:cubicBezTo>
                    <a:cubicBezTo>
                      <a:pt x="72" y="60"/>
                      <a:pt x="75" y="50"/>
                      <a:pt x="79" y="36"/>
                    </a:cubicBezTo>
                    <a:cubicBezTo>
                      <a:pt x="82" y="38"/>
                      <a:pt x="95" y="43"/>
                      <a:pt x="95" y="48"/>
                    </a:cubicBezTo>
                    <a:cubicBezTo>
                      <a:pt x="95" y="60"/>
                      <a:pt x="89" y="72"/>
                      <a:pt x="85" y="85"/>
                    </a:cubicBezTo>
                    <a:cubicBezTo>
                      <a:pt x="94" y="89"/>
                      <a:pt x="103" y="88"/>
                      <a:pt x="103" y="69"/>
                    </a:cubicBezTo>
                    <a:cubicBezTo>
                      <a:pt x="106" y="70"/>
                      <a:pt x="108" y="71"/>
                      <a:pt x="110" y="72"/>
                    </a:cubicBezTo>
                    <a:cubicBezTo>
                      <a:pt x="111" y="82"/>
                      <a:pt x="113" y="91"/>
                      <a:pt x="114" y="101"/>
                    </a:cubicBezTo>
                    <a:cubicBezTo>
                      <a:pt x="109" y="102"/>
                      <a:pt x="108" y="103"/>
                      <a:pt x="107" y="103"/>
                    </a:cubicBezTo>
                    <a:cubicBezTo>
                      <a:pt x="64" y="99"/>
                      <a:pt x="57" y="108"/>
                      <a:pt x="72" y="149"/>
                    </a:cubicBezTo>
                    <a:cubicBezTo>
                      <a:pt x="78" y="165"/>
                      <a:pt x="80" y="185"/>
                      <a:pt x="92" y="194"/>
                    </a:cubicBezTo>
                    <a:cubicBezTo>
                      <a:pt x="102" y="202"/>
                      <a:pt x="123" y="196"/>
                      <a:pt x="139" y="197"/>
                    </a:cubicBezTo>
                    <a:cubicBezTo>
                      <a:pt x="151" y="198"/>
                      <a:pt x="163" y="198"/>
                      <a:pt x="175" y="199"/>
                    </a:cubicBezTo>
                    <a:cubicBezTo>
                      <a:pt x="185" y="200"/>
                      <a:pt x="195" y="202"/>
                      <a:pt x="207" y="203"/>
                    </a:cubicBezTo>
                    <a:cubicBezTo>
                      <a:pt x="202" y="197"/>
                      <a:pt x="198" y="191"/>
                      <a:pt x="193" y="184"/>
                    </a:cubicBezTo>
                    <a:cubicBezTo>
                      <a:pt x="183" y="191"/>
                      <a:pt x="183" y="191"/>
                      <a:pt x="162" y="171"/>
                    </a:cubicBezTo>
                    <a:cubicBezTo>
                      <a:pt x="161" y="174"/>
                      <a:pt x="159" y="176"/>
                      <a:pt x="157" y="178"/>
                    </a:cubicBezTo>
                    <a:cubicBezTo>
                      <a:pt x="156" y="178"/>
                      <a:pt x="155" y="177"/>
                      <a:pt x="155" y="177"/>
                    </a:cubicBezTo>
                    <a:cubicBezTo>
                      <a:pt x="151" y="171"/>
                      <a:pt x="148" y="165"/>
                      <a:pt x="144" y="159"/>
                    </a:cubicBezTo>
                    <a:cubicBezTo>
                      <a:pt x="122" y="166"/>
                      <a:pt x="96" y="161"/>
                      <a:pt x="95" y="146"/>
                    </a:cubicBezTo>
                    <a:cubicBezTo>
                      <a:pt x="94" y="135"/>
                      <a:pt x="106" y="123"/>
                      <a:pt x="112" y="112"/>
                    </a:cubicBezTo>
                    <a:cubicBezTo>
                      <a:pt x="126" y="123"/>
                      <a:pt x="135" y="131"/>
                      <a:pt x="144" y="138"/>
                    </a:cubicBezTo>
                    <a:cubicBezTo>
                      <a:pt x="146" y="136"/>
                      <a:pt x="148" y="134"/>
                      <a:pt x="149" y="133"/>
                    </a:cubicBezTo>
                    <a:cubicBezTo>
                      <a:pt x="140" y="119"/>
                      <a:pt x="131" y="105"/>
                      <a:pt x="122" y="91"/>
                    </a:cubicBezTo>
                    <a:cubicBezTo>
                      <a:pt x="122" y="90"/>
                      <a:pt x="123" y="89"/>
                      <a:pt x="123" y="88"/>
                    </a:cubicBezTo>
                    <a:cubicBezTo>
                      <a:pt x="140" y="102"/>
                      <a:pt x="157" y="115"/>
                      <a:pt x="176" y="129"/>
                    </a:cubicBezTo>
                    <a:cubicBezTo>
                      <a:pt x="176" y="102"/>
                      <a:pt x="159" y="96"/>
                      <a:pt x="147" y="94"/>
                    </a:cubicBezTo>
                    <a:cubicBezTo>
                      <a:pt x="141" y="77"/>
                      <a:pt x="136" y="64"/>
                      <a:pt x="131" y="51"/>
                    </a:cubicBezTo>
                    <a:cubicBezTo>
                      <a:pt x="133" y="51"/>
                      <a:pt x="138" y="50"/>
                      <a:pt x="143" y="51"/>
                    </a:cubicBezTo>
                    <a:cubicBezTo>
                      <a:pt x="155" y="54"/>
                      <a:pt x="160" y="48"/>
                      <a:pt x="166" y="38"/>
                    </a:cubicBezTo>
                    <a:cubicBezTo>
                      <a:pt x="182" y="10"/>
                      <a:pt x="207" y="0"/>
                      <a:pt x="235" y="15"/>
                    </a:cubicBezTo>
                    <a:cubicBezTo>
                      <a:pt x="260" y="28"/>
                      <a:pt x="283" y="37"/>
                      <a:pt x="307" y="11"/>
                    </a:cubicBezTo>
                    <a:cubicBezTo>
                      <a:pt x="287" y="37"/>
                      <a:pt x="278" y="39"/>
                      <a:pt x="250" y="28"/>
                    </a:cubicBezTo>
                    <a:cubicBezTo>
                      <a:pt x="240" y="24"/>
                      <a:pt x="230" y="20"/>
                      <a:pt x="220" y="18"/>
                    </a:cubicBezTo>
                    <a:cubicBezTo>
                      <a:pt x="203" y="13"/>
                      <a:pt x="172" y="28"/>
                      <a:pt x="170" y="45"/>
                    </a:cubicBezTo>
                    <a:cubicBezTo>
                      <a:pt x="169" y="55"/>
                      <a:pt x="177" y="67"/>
                      <a:pt x="182" y="81"/>
                    </a:cubicBezTo>
                    <a:cubicBezTo>
                      <a:pt x="189" y="73"/>
                      <a:pt x="192" y="69"/>
                      <a:pt x="196" y="64"/>
                    </a:cubicBezTo>
                    <a:cubicBezTo>
                      <a:pt x="212" y="42"/>
                      <a:pt x="232" y="36"/>
                      <a:pt x="256" y="49"/>
                    </a:cubicBezTo>
                    <a:cubicBezTo>
                      <a:pt x="266" y="54"/>
                      <a:pt x="276" y="60"/>
                      <a:pt x="285" y="67"/>
                    </a:cubicBezTo>
                    <a:cubicBezTo>
                      <a:pt x="303" y="79"/>
                      <a:pt x="320" y="80"/>
                      <a:pt x="338" y="64"/>
                    </a:cubicBezTo>
                    <a:cubicBezTo>
                      <a:pt x="347" y="56"/>
                      <a:pt x="357" y="46"/>
                      <a:pt x="370" y="53"/>
                    </a:cubicBezTo>
                    <a:cubicBezTo>
                      <a:pt x="359" y="61"/>
                      <a:pt x="347" y="67"/>
                      <a:pt x="337" y="75"/>
                    </a:cubicBezTo>
                    <a:cubicBezTo>
                      <a:pt x="323" y="86"/>
                      <a:pt x="308" y="89"/>
                      <a:pt x="293" y="80"/>
                    </a:cubicBezTo>
                    <a:cubicBezTo>
                      <a:pt x="284" y="74"/>
                      <a:pt x="275" y="68"/>
                      <a:pt x="266" y="62"/>
                    </a:cubicBezTo>
                    <a:cubicBezTo>
                      <a:pt x="237" y="42"/>
                      <a:pt x="212" y="48"/>
                      <a:pt x="194" y="84"/>
                    </a:cubicBezTo>
                    <a:cubicBezTo>
                      <a:pt x="212" y="72"/>
                      <a:pt x="224" y="76"/>
                      <a:pt x="234" y="90"/>
                    </a:cubicBezTo>
                    <a:cubicBezTo>
                      <a:pt x="237" y="93"/>
                      <a:pt x="243" y="95"/>
                      <a:pt x="248" y="95"/>
                    </a:cubicBezTo>
                    <a:cubicBezTo>
                      <a:pt x="259" y="97"/>
                      <a:pt x="271" y="95"/>
                      <a:pt x="282" y="98"/>
                    </a:cubicBezTo>
                    <a:cubicBezTo>
                      <a:pt x="292" y="100"/>
                      <a:pt x="302" y="106"/>
                      <a:pt x="314" y="111"/>
                    </a:cubicBezTo>
                    <a:cubicBezTo>
                      <a:pt x="306" y="116"/>
                      <a:pt x="299" y="120"/>
                      <a:pt x="292" y="125"/>
                    </a:cubicBezTo>
                    <a:cubicBezTo>
                      <a:pt x="295" y="122"/>
                      <a:pt x="298" y="120"/>
                      <a:pt x="301" y="117"/>
                    </a:cubicBezTo>
                    <a:cubicBezTo>
                      <a:pt x="315" y="138"/>
                      <a:pt x="330" y="158"/>
                      <a:pt x="347" y="182"/>
                    </a:cubicBezTo>
                    <a:cubicBezTo>
                      <a:pt x="329" y="182"/>
                      <a:pt x="311" y="182"/>
                      <a:pt x="292" y="182"/>
                    </a:cubicBezTo>
                    <a:cubicBezTo>
                      <a:pt x="294" y="190"/>
                      <a:pt x="298" y="199"/>
                      <a:pt x="301" y="208"/>
                    </a:cubicBezTo>
                    <a:cubicBezTo>
                      <a:pt x="299" y="208"/>
                      <a:pt x="297" y="208"/>
                      <a:pt x="295" y="208"/>
                    </a:cubicBezTo>
                    <a:cubicBezTo>
                      <a:pt x="292" y="221"/>
                      <a:pt x="289" y="234"/>
                      <a:pt x="286" y="249"/>
                    </a:cubicBezTo>
                    <a:cubicBezTo>
                      <a:pt x="281" y="246"/>
                      <a:pt x="277" y="244"/>
                      <a:pt x="272" y="241"/>
                    </a:cubicBezTo>
                    <a:cubicBezTo>
                      <a:pt x="267" y="251"/>
                      <a:pt x="262" y="260"/>
                      <a:pt x="256" y="272"/>
                    </a:cubicBezTo>
                    <a:cubicBezTo>
                      <a:pt x="246" y="253"/>
                      <a:pt x="238" y="255"/>
                      <a:pt x="229" y="268"/>
                    </a:cubicBezTo>
                    <a:cubicBezTo>
                      <a:pt x="226" y="273"/>
                      <a:pt x="219" y="274"/>
                      <a:pt x="213" y="277"/>
                    </a:cubicBezTo>
                    <a:cubicBezTo>
                      <a:pt x="212" y="270"/>
                      <a:pt x="211" y="264"/>
                      <a:pt x="210" y="257"/>
                    </a:cubicBezTo>
                    <a:cubicBezTo>
                      <a:pt x="199" y="263"/>
                      <a:pt x="189" y="268"/>
                      <a:pt x="179" y="275"/>
                    </a:cubicBezTo>
                    <a:cubicBezTo>
                      <a:pt x="174" y="260"/>
                      <a:pt x="171" y="244"/>
                      <a:pt x="155" y="262"/>
                    </a:cubicBezTo>
                    <a:cubicBezTo>
                      <a:pt x="152" y="266"/>
                      <a:pt x="152" y="277"/>
                      <a:pt x="153" y="281"/>
                    </a:cubicBezTo>
                    <a:cubicBezTo>
                      <a:pt x="160" y="312"/>
                      <a:pt x="179" y="276"/>
                      <a:pt x="189" y="289"/>
                    </a:cubicBezTo>
                    <a:cubicBezTo>
                      <a:pt x="189" y="303"/>
                      <a:pt x="189" y="303"/>
                      <a:pt x="227" y="289"/>
                    </a:cubicBezTo>
                    <a:cubicBezTo>
                      <a:pt x="228" y="293"/>
                      <a:pt x="229" y="297"/>
                      <a:pt x="230" y="303"/>
                    </a:cubicBezTo>
                    <a:cubicBezTo>
                      <a:pt x="238" y="297"/>
                      <a:pt x="245" y="291"/>
                      <a:pt x="252" y="286"/>
                    </a:cubicBezTo>
                    <a:cubicBezTo>
                      <a:pt x="255" y="293"/>
                      <a:pt x="258" y="299"/>
                      <a:pt x="262" y="307"/>
                    </a:cubicBezTo>
                    <a:cubicBezTo>
                      <a:pt x="271" y="292"/>
                      <a:pt x="278" y="279"/>
                      <a:pt x="287" y="263"/>
                    </a:cubicBezTo>
                    <a:cubicBezTo>
                      <a:pt x="291" y="274"/>
                      <a:pt x="293" y="280"/>
                      <a:pt x="295" y="287"/>
                    </a:cubicBezTo>
                    <a:cubicBezTo>
                      <a:pt x="297" y="287"/>
                      <a:pt x="298" y="287"/>
                      <a:pt x="300" y="287"/>
                    </a:cubicBezTo>
                    <a:cubicBezTo>
                      <a:pt x="304" y="273"/>
                      <a:pt x="309" y="259"/>
                      <a:pt x="313" y="246"/>
                    </a:cubicBezTo>
                    <a:cubicBezTo>
                      <a:pt x="318" y="254"/>
                      <a:pt x="323" y="260"/>
                      <a:pt x="327" y="266"/>
                    </a:cubicBezTo>
                    <a:cubicBezTo>
                      <a:pt x="329" y="264"/>
                      <a:pt x="331" y="262"/>
                      <a:pt x="333" y="260"/>
                    </a:cubicBezTo>
                    <a:cubicBezTo>
                      <a:pt x="337" y="246"/>
                      <a:pt x="342" y="231"/>
                      <a:pt x="347" y="214"/>
                    </a:cubicBezTo>
                    <a:cubicBezTo>
                      <a:pt x="354" y="221"/>
                      <a:pt x="358" y="224"/>
                      <a:pt x="364" y="229"/>
                    </a:cubicBezTo>
                    <a:cubicBezTo>
                      <a:pt x="368" y="210"/>
                      <a:pt x="358" y="190"/>
                      <a:pt x="377" y="178"/>
                    </a:cubicBezTo>
                    <a:cubicBezTo>
                      <a:pt x="381" y="185"/>
                      <a:pt x="386" y="191"/>
                      <a:pt x="394" y="203"/>
                    </a:cubicBezTo>
                    <a:cubicBezTo>
                      <a:pt x="397" y="179"/>
                      <a:pt x="389" y="156"/>
                      <a:pt x="413" y="147"/>
                    </a:cubicBezTo>
                    <a:cubicBezTo>
                      <a:pt x="416" y="156"/>
                      <a:pt x="418" y="164"/>
                      <a:pt x="422" y="177"/>
                    </a:cubicBezTo>
                    <a:cubicBezTo>
                      <a:pt x="433" y="160"/>
                      <a:pt x="442" y="147"/>
                      <a:pt x="452" y="132"/>
                    </a:cubicBezTo>
                    <a:cubicBezTo>
                      <a:pt x="457" y="146"/>
                      <a:pt x="461" y="155"/>
                      <a:pt x="464" y="163"/>
                    </a:cubicBezTo>
                    <a:cubicBezTo>
                      <a:pt x="477" y="149"/>
                      <a:pt x="488" y="138"/>
                      <a:pt x="499" y="126"/>
                    </a:cubicBezTo>
                    <a:cubicBezTo>
                      <a:pt x="500" y="128"/>
                      <a:pt x="502" y="129"/>
                      <a:pt x="503" y="130"/>
                    </a:cubicBezTo>
                    <a:cubicBezTo>
                      <a:pt x="503" y="135"/>
                      <a:pt x="503" y="139"/>
                      <a:pt x="504" y="144"/>
                    </a:cubicBezTo>
                    <a:cubicBezTo>
                      <a:pt x="504" y="147"/>
                      <a:pt x="506" y="153"/>
                      <a:pt x="508" y="154"/>
                    </a:cubicBezTo>
                    <a:cubicBezTo>
                      <a:pt x="512" y="154"/>
                      <a:pt x="517" y="152"/>
                      <a:pt x="520" y="150"/>
                    </a:cubicBezTo>
                    <a:cubicBezTo>
                      <a:pt x="534" y="135"/>
                      <a:pt x="549" y="137"/>
                      <a:pt x="567" y="144"/>
                    </a:cubicBezTo>
                    <a:cubicBezTo>
                      <a:pt x="564" y="149"/>
                      <a:pt x="561" y="151"/>
                      <a:pt x="559" y="155"/>
                    </a:cubicBezTo>
                    <a:cubicBezTo>
                      <a:pt x="557" y="159"/>
                      <a:pt x="556" y="164"/>
                      <a:pt x="555" y="168"/>
                    </a:cubicBezTo>
                    <a:cubicBezTo>
                      <a:pt x="560" y="168"/>
                      <a:pt x="565" y="169"/>
                      <a:pt x="569" y="167"/>
                    </a:cubicBezTo>
                    <a:cubicBezTo>
                      <a:pt x="587" y="159"/>
                      <a:pt x="603" y="159"/>
                      <a:pt x="622" y="171"/>
                    </a:cubicBezTo>
                    <a:cubicBezTo>
                      <a:pt x="617" y="173"/>
                      <a:pt x="614" y="174"/>
                      <a:pt x="612" y="175"/>
                    </a:cubicBezTo>
                    <a:cubicBezTo>
                      <a:pt x="608" y="179"/>
                      <a:pt x="604" y="184"/>
                      <a:pt x="599" y="188"/>
                    </a:cubicBezTo>
                    <a:cubicBezTo>
                      <a:pt x="605" y="191"/>
                      <a:pt x="610" y="195"/>
                      <a:pt x="615" y="196"/>
                    </a:cubicBezTo>
                    <a:cubicBezTo>
                      <a:pt x="627" y="199"/>
                      <a:pt x="640" y="201"/>
                      <a:pt x="652" y="208"/>
                    </a:cubicBezTo>
                    <a:cubicBezTo>
                      <a:pt x="645" y="210"/>
                      <a:pt x="637" y="213"/>
                      <a:pt x="624" y="218"/>
                    </a:cubicBezTo>
                    <a:cubicBezTo>
                      <a:pt x="643" y="229"/>
                      <a:pt x="658" y="237"/>
                      <a:pt x="675" y="247"/>
                    </a:cubicBezTo>
                    <a:cubicBezTo>
                      <a:pt x="661" y="250"/>
                      <a:pt x="652" y="251"/>
                      <a:pt x="643" y="253"/>
                    </a:cubicBezTo>
                    <a:cubicBezTo>
                      <a:pt x="642" y="255"/>
                      <a:pt x="642" y="256"/>
                      <a:pt x="641" y="258"/>
                    </a:cubicBezTo>
                    <a:cubicBezTo>
                      <a:pt x="664" y="269"/>
                      <a:pt x="674" y="287"/>
                      <a:pt x="675" y="308"/>
                    </a:cubicBezTo>
                    <a:cubicBezTo>
                      <a:pt x="666" y="303"/>
                      <a:pt x="657" y="297"/>
                      <a:pt x="647" y="291"/>
                    </a:cubicBezTo>
                    <a:cubicBezTo>
                      <a:pt x="647" y="302"/>
                      <a:pt x="645" y="312"/>
                      <a:pt x="645" y="322"/>
                    </a:cubicBezTo>
                    <a:cubicBezTo>
                      <a:pt x="644" y="328"/>
                      <a:pt x="645" y="333"/>
                      <a:pt x="645" y="334"/>
                    </a:cubicBezTo>
                    <a:cubicBezTo>
                      <a:pt x="634" y="337"/>
                      <a:pt x="623" y="338"/>
                      <a:pt x="619" y="343"/>
                    </a:cubicBezTo>
                    <a:cubicBezTo>
                      <a:pt x="614" y="350"/>
                      <a:pt x="613" y="362"/>
                      <a:pt x="611" y="372"/>
                    </a:cubicBezTo>
                    <a:cubicBezTo>
                      <a:pt x="604" y="367"/>
                      <a:pt x="599" y="363"/>
                      <a:pt x="592" y="358"/>
                    </a:cubicBezTo>
                    <a:cubicBezTo>
                      <a:pt x="587" y="370"/>
                      <a:pt x="582" y="381"/>
                      <a:pt x="578" y="392"/>
                    </a:cubicBezTo>
                    <a:cubicBezTo>
                      <a:pt x="576" y="390"/>
                      <a:pt x="575" y="388"/>
                      <a:pt x="574" y="386"/>
                    </a:cubicBezTo>
                    <a:cubicBezTo>
                      <a:pt x="567" y="389"/>
                      <a:pt x="559" y="390"/>
                      <a:pt x="554" y="395"/>
                    </a:cubicBezTo>
                    <a:cubicBezTo>
                      <a:pt x="547" y="401"/>
                      <a:pt x="540" y="409"/>
                      <a:pt x="537" y="418"/>
                    </a:cubicBezTo>
                    <a:cubicBezTo>
                      <a:pt x="534" y="426"/>
                      <a:pt x="535" y="436"/>
                      <a:pt x="535" y="445"/>
                    </a:cubicBezTo>
                    <a:cubicBezTo>
                      <a:pt x="542" y="443"/>
                      <a:pt x="549" y="442"/>
                      <a:pt x="555" y="439"/>
                    </a:cubicBezTo>
                    <a:cubicBezTo>
                      <a:pt x="558" y="439"/>
                      <a:pt x="559" y="437"/>
                      <a:pt x="563" y="434"/>
                    </a:cubicBezTo>
                    <a:cubicBezTo>
                      <a:pt x="565" y="439"/>
                      <a:pt x="566" y="444"/>
                      <a:pt x="569" y="451"/>
                    </a:cubicBezTo>
                    <a:cubicBezTo>
                      <a:pt x="575" y="440"/>
                      <a:pt x="581" y="431"/>
                      <a:pt x="587" y="421"/>
                    </a:cubicBezTo>
                    <a:cubicBezTo>
                      <a:pt x="591" y="426"/>
                      <a:pt x="594" y="430"/>
                      <a:pt x="600" y="436"/>
                    </a:cubicBezTo>
                    <a:cubicBezTo>
                      <a:pt x="604" y="420"/>
                      <a:pt x="609" y="408"/>
                      <a:pt x="614" y="392"/>
                    </a:cubicBezTo>
                    <a:cubicBezTo>
                      <a:pt x="619" y="398"/>
                      <a:pt x="621" y="400"/>
                      <a:pt x="625" y="405"/>
                    </a:cubicBezTo>
                    <a:cubicBezTo>
                      <a:pt x="628" y="395"/>
                      <a:pt x="630" y="387"/>
                      <a:pt x="633" y="379"/>
                    </a:cubicBezTo>
                    <a:cubicBezTo>
                      <a:pt x="658" y="399"/>
                      <a:pt x="649" y="365"/>
                      <a:pt x="661" y="366"/>
                    </a:cubicBezTo>
                    <a:cubicBezTo>
                      <a:pt x="667" y="366"/>
                      <a:pt x="675" y="363"/>
                      <a:pt x="678" y="365"/>
                    </a:cubicBezTo>
                    <a:cubicBezTo>
                      <a:pt x="687" y="374"/>
                      <a:pt x="698" y="369"/>
                      <a:pt x="707" y="372"/>
                    </a:cubicBezTo>
                    <a:cubicBezTo>
                      <a:pt x="720" y="377"/>
                      <a:pt x="739" y="382"/>
                      <a:pt x="743" y="392"/>
                    </a:cubicBezTo>
                    <a:cubicBezTo>
                      <a:pt x="754" y="420"/>
                      <a:pt x="788" y="402"/>
                      <a:pt x="797" y="428"/>
                    </a:cubicBezTo>
                    <a:cubicBezTo>
                      <a:pt x="801" y="432"/>
                      <a:pt x="804" y="437"/>
                      <a:pt x="809" y="439"/>
                    </a:cubicBezTo>
                    <a:cubicBezTo>
                      <a:pt x="827" y="444"/>
                      <a:pt x="842" y="453"/>
                      <a:pt x="848" y="475"/>
                    </a:cubicBezTo>
                    <a:cubicBezTo>
                      <a:pt x="841" y="470"/>
                      <a:pt x="836" y="467"/>
                      <a:pt x="831" y="463"/>
                    </a:cubicBezTo>
                    <a:cubicBezTo>
                      <a:pt x="830" y="464"/>
                      <a:pt x="829" y="465"/>
                      <a:pt x="828" y="466"/>
                    </a:cubicBezTo>
                    <a:cubicBezTo>
                      <a:pt x="830" y="470"/>
                      <a:pt x="831" y="475"/>
                      <a:pt x="834" y="479"/>
                    </a:cubicBezTo>
                    <a:cubicBezTo>
                      <a:pt x="850" y="502"/>
                      <a:pt x="837" y="524"/>
                      <a:pt x="830" y="545"/>
                    </a:cubicBezTo>
                    <a:cubicBezTo>
                      <a:pt x="825" y="562"/>
                      <a:pt x="820" y="579"/>
                      <a:pt x="816" y="595"/>
                    </a:cubicBezTo>
                    <a:cubicBezTo>
                      <a:pt x="814" y="593"/>
                      <a:pt x="809" y="590"/>
                      <a:pt x="804" y="585"/>
                    </a:cubicBezTo>
                    <a:cubicBezTo>
                      <a:pt x="790" y="574"/>
                      <a:pt x="774" y="564"/>
                      <a:pt x="764" y="550"/>
                    </a:cubicBezTo>
                    <a:cubicBezTo>
                      <a:pt x="749" y="528"/>
                      <a:pt x="736" y="504"/>
                      <a:pt x="724" y="480"/>
                    </a:cubicBezTo>
                    <a:cubicBezTo>
                      <a:pt x="721" y="473"/>
                      <a:pt x="724" y="464"/>
                      <a:pt x="725" y="456"/>
                    </a:cubicBezTo>
                    <a:cubicBezTo>
                      <a:pt x="727" y="444"/>
                      <a:pt x="731" y="432"/>
                      <a:pt x="716" y="426"/>
                    </a:cubicBezTo>
                    <a:cubicBezTo>
                      <a:pt x="700" y="420"/>
                      <a:pt x="686" y="421"/>
                      <a:pt x="675" y="434"/>
                    </a:cubicBezTo>
                    <a:cubicBezTo>
                      <a:pt x="671" y="438"/>
                      <a:pt x="669" y="443"/>
                      <a:pt x="667" y="448"/>
                    </a:cubicBezTo>
                    <a:cubicBezTo>
                      <a:pt x="656" y="477"/>
                      <a:pt x="635" y="494"/>
                      <a:pt x="604" y="506"/>
                    </a:cubicBezTo>
                    <a:cubicBezTo>
                      <a:pt x="610" y="511"/>
                      <a:pt x="616" y="515"/>
                      <a:pt x="619" y="519"/>
                    </a:cubicBezTo>
                    <a:cubicBezTo>
                      <a:pt x="626" y="529"/>
                      <a:pt x="634" y="538"/>
                      <a:pt x="638" y="548"/>
                    </a:cubicBezTo>
                    <a:cubicBezTo>
                      <a:pt x="644" y="564"/>
                      <a:pt x="651" y="576"/>
                      <a:pt x="669" y="580"/>
                    </a:cubicBezTo>
                    <a:cubicBezTo>
                      <a:pt x="670" y="574"/>
                      <a:pt x="671" y="569"/>
                      <a:pt x="674" y="566"/>
                    </a:cubicBezTo>
                    <a:cubicBezTo>
                      <a:pt x="676" y="564"/>
                      <a:pt x="682" y="564"/>
                      <a:pt x="686" y="564"/>
                    </a:cubicBezTo>
                    <a:cubicBezTo>
                      <a:pt x="687" y="569"/>
                      <a:pt x="691" y="576"/>
                      <a:pt x="689" y="578"/>
                    </a:cubicBezTo>
                    <a:cubicBezTo>
                      <a:pt x="669" y="599"/>
                      <a:pt x="649" y="619"/>
                      <a:pt x="627" y="642"/>
                    </a:cubicBezTo>
                    <a:cubicBezTo>
                      <a:pt x="618" y="617"/>
                      <a:pt x="592" y="603"/>
                      <a:pt x="600" y="572"/>
                    </a:cubicBezTo>
                    <a:cubicBezTo>
                      <a:pt x="610" y="577"/>
                      <a:pt x="618" y="581"/>
                      <a:pt x="628" y="587"/>
                    </a:cubicBezTo>
                    <a:cubicBezTo>
                      <a:pt x="623" y="561"/>
                      <a:pt x="604" y="557"/>
                      <a:pt x="588" y="553"/>
                    </a:cubicBezTo>
                    <a:cubicBezTo>
                      <a:pt x="564" y="546"/>
                      <a:pt x="543" y="536"/>
                      <a:pt x="532" y="513"/>
                    </a:cubicBezTo>
                    <a:cubicBezTo>
                      <a:pt x="530" y="510"/>
                      <a:pt x="526" y="507"/>
                      <a:pt x="522" y="505"/>
                    </a:cubicBezTo>
                    <a:cubicBezTo>
                      <a:pt x="482" y="487"/>
                      <a:pt x="464" y="457"/>
                      <a:pt x="473" y="417"/>
                    </a:cubicBezTo>
                    <a:cubicBezTo>
                      <a:pt x="457" y="404"/>
                      <a:pt x="444" y="393"/>
                      <a:pt x="430" y="382"/>
                    </a:cubicBezTo>
                    <a:cubicBezTo>
                      <a:pt x="425" y="391"/>
                      <a:pt x="421" y="400"/>
                      <a:pt x="416" y="408"/>
                    </a:cubicBezTo>
                    <a:cubicBezTo>
                      <a:pt x="412" y="408"/>
                      <a:pt x="409" y="407"/>
                      <a:pt x="405" y="407"/>
                    </a:cubicBezTo>
                    <a:cubicBezTo>
                      <a:pt x="418" y="373"/>
                      <a:pt x="407" y="346"/>
                      <a:pt x="386" y="320"/>
                    </a:cubicBezTo>
                    <a:cubicBezTo>
                      <a:pt x="352" y="342"/>
                      <a:pt x="320" y="372"/>
                      <a:pt x="269" y="371"/>
                    </a:cubicBezTo>
                    <a:cubicBezTo>
                      <a:pt x="290" y="393"/>
                      <a:pt x="306" y="412"/>
                      <a:pt x="324" y="431"/>
                    </a:cubicBezTo>
                    <a:cubicBezTo>
                      <a:pt x="331" y="439"/>
                      <a:pt x="339" y="444"/>
                      <a:pt x="346" y="429"/>
                    </a:cubicBezTo>
                    <a:cubicBezTo>
                      <a:pt x="348" y="426"/>
                      <a:pt x="353" y="423"/>
                      <a:pt x="357" y="422"/>
                    </a:cubicBezTo>
                    <a:cubicBezTo>
                      <a:pt x="359" y="422"/>
                      <a:pt x="364" y="427"/>
                      <a:pt x="363" y="428"/>
                    </a:cubicBezTo>
                    <a:cubicBezTo>
                      <a:pt x="362" y="432"/>
                      <a:pt x="359" y="435"/>
                      <a:pt x="357" y="438"/>
                    </a:cubicBezTo>
                    <a:cubicBezTo>
                      <a:pt x="348" y="448"/>
                      <a:pt x="339" y="457"/>
                      <a:pt x="332" y="467"/>
                    </a:cubicBezTo>
                    <a:cubicBezTo>
                      <a:pt x="320" y="487"/>
                      <a:pt x="303" y="484"/>
                      <a:pt x="288" y="475"/>
                    </a:cubicBezTo>
                    <a:cubicBezTo>
                      <a:pt x="276" y="468"/>
                      <a:pt x="269" y="455"/>
                      <a:pt x="280" y="439"/>
                    </a:cubicBezTo>
                    <a:cubicBezTo>
                      <a:pt x="289" y="442"/>
                      <a:pt x="299" y="445"/>
                      <a:pt x="309" y="449"/>
                    </a:cubicBezTo>
                    <a:cubicBezTo>
                      <a:pt x="309" y="447"/>
                      <a:pt x="310" y="446"/>
                      <a:pt x="311" y="444"/>
                    </a:cubicBezTo>
                    <a:cubicBezTo>
                      <a:pt x="302" y="438"/>
                      <a:pt x="293" y="432"/>
                      <a:pt x="283" y="426"/>
                    </a:cubicBezTo>
                    <a:cubicBezTo>
                      <a:pt x="260" y="414"/>
                      <a:pt x="237" y="403"/>
                      <a:pt x="214" y="391"/>
                    </a:cubicBezTo>
                    <a:cubicBezTo>
                      <a:pt x="210" y="389"/>
                      <a:pt x="206" y="387"/>
                      <a:pt x="201" y="385"/>
                    </a:cubicBezTo>
                    <a:cubicBezTo>
                      <a:pt x="174" y="376"/>
                      <a:pt x="143" y="372"/>
                      <a:pt x="119" y="356"/>
                    </a:cubicBezTo>
                    <a:cubicBezTo>
                      <a:pt x="103" y="346"/>
                      <a:pt x="77" y="341"/>
                      <a:pt x="73" y="314"/>
                    </a:cubicBezTo>
                    <a:cubicBezTo>
                      <a:pt x="72" y="309"/>
                      <a:pt x="61" y="306"/>
                      <a:pt x="59" y="300"/>
                    </a:cubicBezTo>
                    <a:cubicBezTo>
                      <a:pt x="51" y="283"/>
                      <a:pt x="44" y="265"/>
                      <a:pt x="56" y="245"/>
                    </a:cubicBezTo>
                    <a:cubicBezTo>
                      <a:pt x="62" y="234"/>
                      <a:pt x="65" y="222"/>
                      <a:pt x="50" y="213"/>
                    </a:cubicBezTo>
                    <a:cubicBezTo>
                      <a:pt x="47" y="210"/>
                      <a:pt x="45" y="204"/>
                      <a:pt x="45" y="199"/>
                    </a:cubicBezTo>
                    <a:cubicBezTo>
                      <a:pt x="44" y="179"/>
                      <a:pt x="45" y="160"/>
                      <a:pt x="43" y="140"/>
                    </a:cubicBezTo>
                    <a:cubicBezTo>
                      <a:pt x="43" y="136"/>
                      <a:pt x="35" y="129"/>
                      <a:pt x="30" y="128"/>
                    </a:cubicBezTo>
                    <a:cubicBezTo>
                      <a:pt x="10" y="126"/>
                      <a:pt x="0" y="107"/>
                      <a:pt x="12" y="88"/>
                    </a:cubicBezTo>
                    <a:close/>
                    <a:moveTo>
                      <a:pt x="540" y="324"/>
                    </a:moveTo>
                    <a:cubicBezTo>
                      <a:pt x="572" y="299"/>
                      <a:pt x="575" y="266"/>
                      <a:pt x="544" y="248"/>
                    </a:cubicBezTo>
                    <a:cubicBezTo>
                      <a:pt x="532" y="240"/>
                      <a:pt x="515" y="235"/>
                      <a:pt x="501" y="236"/>
                    </a:cubicBezTo>
                    <a:cubicBezTo>
                      <a:pt x="487" y="236"/>
                      <a:pt x="470" y="233"/>
                      <a:pt x="458" y="247"/>
                    </a:cubicBezTo>
                    <a:cubicBezTo>
                      <a:pt x="437" y="270"/>
                      <a:pt x="415" y="290"/>
                      <a:pt x="391" y="313"/>
                    </a:cubicBezTo>
                    <a:cubicBezTo>
                      <a:pt x="397" y="318"/>
                      <a:pt x="402" y="322"/>
                      <a:pt x="403" y="323"/>
                    </a:cubicBezTo>
                    <a:cubicBezTo>
                      <a:pt x="411" y="313"/>
                      <a:pt x="418" y="307"/>
                      <a:pt x="427" y="296"/>
                    </a:cubicBezTo>
                    <a:cubicBezTo>
                      <a:pt x="428" y="308"/>
                      <a:pt x="429" y="315"/>
                      <a:pt x="430" y="322"/>
                    </a:cubicBezTo>
                    <a:cubicBezTo>
                      <a:pt x="437" y="318"/>
                      <a:pt x="444" y="315"/>
                      <a:pt x="451" y="311"/>
                    </a:cubicBezTo>
                    <a:cubicBezTo>
                      <a:pt x="452" y="313"/>
                      <a:pt x="454" y="314"/>
                      <a:pt x="455" y="316"/>
                    </a:cubicBezTo>
                    <a:cubicBezTo>
                      <a:pt x="450" y="324"/>
                      <a:pt x="447" y="333"/>
                      <a:pt x="441" y="339"/>
                    </a:cubicBezTo>
                    <a:cubicBezTo>
                      <a:pt x="430" y="349"/>
                      <a:pt x="434" y="355"/>
                      <a:pt x="445" y="366"/>
                    </a:cubicBezTo>
                    <a:cubicBezTo>
                      <a:pt x="457" y="355"/>
                      <a:pt x="469" y="345"/>
                      <a:pt x="479" y="334"/>
                    </a:cubicBezTo>
                    <a:cubicBezTo>
                      <a:pt x="503" y="306"/>
                      <a:pt x="511" y="304"/>
                      <a:pt x="540" y="3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4" name="Freeform 35"/>
              <p:cNvSpPr>
                <a:spLocks/>
              </p:cNvSpPr>
              <p:nvPr/>
            </p:nvSpPr>
            <p:spPr bwMode="auto">
              <a:xfrm>
                <a:off x="3162234" y="2038833"/>
                <a:ext cx="131368" cy="169015"/>
              </a:xfrm>
              <a:custGeom>
                <a:avLst/>
                <a:gdLst>
                  <a:gd name="T0" fmla="*/ 107 w 146"/>
                  <a:gd name="T1" fmla="*/ 92 h 189"/>
                  <a:gd name="T2" fmla="*/ 138 w 146"/>
                  <a:gd name="T3" fmla="*/ 150 h 189"/>
                  <a:gd name="T4" fmla="*/ 103 w 146"/>
                  <a:gd name="T5" fmla="*/ 186 h 189"/>
                  <a:gd name="T6" fmla="*/ 82 w 146"/>
                  <a:gd name="T7" fmla="*/ 185 h 189"/>
                  <a:gd name="T8" fmla="*/ 21 w 146"/>
                  <a:gd name="T9" fmla="*/ 182 h 189"/>
                  <a:gd name="T10" fmla="*/ 5 w 146"/>
                  <a:gd name="T11" fmla="*/ 154 h 189"/>
                  <a:gd name="T12" fmla="*/ 34 w 146"/>
                  <a:gd name="T13" fmla="*/ 136 h 189"/>
                  <a:gd name="T14" fmla="*/ 71 w 146"/>
                  <a:gd name="T15" fmla="*/ 135 h 189"/>
                  <a:gd name="T16" fmla="*/ 51 w 146"/>
                  <a:gd name="T17" fmla="*/ 102 h 189"/>
                  <a:gd name="T18" fmla="*/ 58 w 146"/>
                  <a:gd name="T19" fmla="*/ 64 h 189"/>
                  <a:gd name="T20" fmla="*/ 53 w 146"/>
                  <a:gd name="T21" fmla="*/ 63 h 189"/>
                  <a:gd name="T22" fmla="*/ 26 w 146"/>
                  <a:gd name="T23" fmla="*/ 37 h 189"/>
                  <a:gd name="T24" fmla="*/ 59 w 146"/>
                  <a:gd name="T25" fmla="*/ 14 h 189"/>
                  <a:gd name="T26" fmla="*/ 68 w 146"/>
                  <a:gd name="T27" fmla="*/ 16 h 189"/>
                  <a:gd name="T28" fmla="*/ 116 w 146"/>
                  <a:gd name="T29" fmla="*/ 35 h 189"/>
                  <a:gd name="T30" fmla="*/ 124 w 146"/>
                  <a:gd name="T31" fmla="*/ 40 h 189"/>
                  <a:gd name="T32" fmla="*/ 138 w 146"/>
                  <a:gd name="T33" fmla="*/ 68 h 189"/>
                  <a:gd name="T34" fmla="*/ 115 w 146"/>
                  <a:gd name="T35" fmla="*/ 88 h 189"/>
                  <a:gd name="T36" fmla="*/ 107 w 146"/>
                  <a:gd name="T37" fmla="*/ 9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189">
                    <a:moveTo>
                      <a:pt x="107" y="92"/>
                    </a:moveTo>
                    <a:cubicBezTo>
                      <a:pt x="141" y="99"/>
                      <a:pt x="129" y="131"/>
                      <a:pt x="138" y="150"/>
                    </a:cubicBezTo>
                    <a:cubicBezTo>
                      <a:pt x="146" y="169"/>
                      <a:pt x="123" y="189"/>
                      <a:pt x="103" y="186"/>
                    </a:cubicBezTo>
                    <a:cubicBezTo>
                      <a:pt x="96" y="184"/>
                      <a:pt x="89" y="186"/>
                      <a:pt x="82" y="185"/>
                    </a:cubicBezTo>
                    <a:cubicBezTo>
                      <a:pt x="62" y="185"/>
                      <a:pt x="41" y="185"/>
                      <a:pt x="21" y="182"/>
                    </a:cubicBezTo>
                    <a:cubicBezTo>
                      <a:pt x="8" y="179"/>
                      <a:pt x="0" y="169"/>
                      <a:pt x="5" y="154"/>
                    </a:cubicBezTo>
                    <a:cubicBezTo>
                      <a:pt x="10" y="141"/>
                      <a:pt x="18" y="134"/>
                      <a:pt x="34" y="136"/>
                    </a:cubicBezTo>
                    <a:cubicBezTo>
                      <a:pt x="47" y="138"/>
                      <a:pt x="61" y="135"/>
                      <a:pt x="71" y="135"/>
                    </a:cubicBezTo>
                    <a:cubicBezTo>
                      <a:pt x="64" y="125"/>
                      <a:pt x="54" y="114"/>
                      <a:pt x="51" y="102"/>
                    </a:cubicBezTo>
                    <a:cubicBezTo>
                      <a:pt x="49" y="91"/>
                      <a:pt x="55" y="78"/>
                      <a:pt x="58" y="64"/>
                    </a:cubicBezTo>
                    <a:cubicBezTo>
                      <a:pt x="58" y="64"/>
                      <a:pt x="56" y="63"/>
                      <a:pt x="53" y="63"/>
                    </a:cubicBezTo>
                    <a:cubicBezTo>
                      <a:pt x="33" y="62"/>
                      <a:pt x="24" y="53"/>
                      <a:pt x="26" y="37"/>
                    </a:cubicBezTo>
                    <a:cubicBezTo>
                      <a:pt x="28" y="20"/>
                      <a:pt x="42" y="11"/>
                      <a:pt x="59" y="14"/>
                    </a:cubicBezTo>
                    <a:cubicBezTo>
                      <a:pt x="62" y="15"/>
                      <a:pt x="66" y="17"/>
                      <a:pt x="68" y="16"/>
                    </a:cubicBezTo>
                    <a:cubicBezTo>
                      <a:pt x="93" y="0"/>
                      <a:pt x="107" y="11"/>
                      <a:pt x="116" y="35"/>
                    </a:cubicBezTo>
                    <a:cubicBezTo>
                      <a:pt x="117" y="37"/>
                      <a:pt x="122" y="38"/>
                      <a:pt x="124" y="40"/>
                    </a:cubicBezTo>
                    <a:cubicBezTo>
                      <a:pt x="134" y="46"/>
                      <a:pt x="141" y="54"/>
                      <a:pt x="138" y="68"/>
                    </a:cubicBezTo>
                    <a:cubicBezTo>
                      <a:pt x="135" y="80"/>
                      <a:pt x="128" y="87"/>
                      <a:pt x="115" y="88"/>
                    </a:cubicBezTo>
                    <a:cubicBezTo>
                      <a:pt x="112" y="89"/>
                      <a:pt x="109" y="90"/>
                      <a:pt x="107" y="9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5" name="Freeform 41"/>
              <p:cNvSpPr>
                <a:spLocks/>
              </p:cNvSpPr>
              <p:nvPr/>
            </p:nvSpPr>
            <p:spPr bwMode="auto">
              <a:xfrm>
                <a:off x="2837822" y="2320790"/>
                <a:ext cx="159402" cy="104934"/>
              </a:xfrm>
              <a:custGeom>
                <a:avLst/>
                <a:gdLst>
                  <a:gd name="T0" fmla="*/ 177 w 178"/>
                  <a:gd name="T1" fmla="*/ 107 h 117"/>
                  <a:gd name="T2" fmla="*/ 158 w 178"/>
                  <a:gd name="T3" fmla="*/ 115 h 117"/>
                  <a:gd name="T4" fmla="*/ 108 w 178"/>
                  <a:gd name="T5" fmla="*/ 78 h 117"/>
                  <a:gd name="T6" fmla="*/ 97 w 178"/>
                  <a:gd name="T7" fmla="*/ 72 h 117"/>
                  <a:gd name="T8" fmla="*/ 30 w 178"/>
                  <a:gd name="T9" fmla="*/ 49 h 117"/>
                  <a:gd name="T10" fmla="*/ 9 w 178"/>
                  <a:gd name="T11" fmla="*/ 34 h 117"/>
                  <a:gd name="T12" fmla="*/ 1 w 178"/>
                  <a:gd name="T13" fmla="*/ 18 h 117"/>
                  <a:gd name="T14" fmla="*/ 15 w 178"/>
                  <a:gd name="T15" fmla="*/ 7 h 117"/>
                  <a:gd name="T16" fmla="*/ 88 w 178"/>
                  <a:gd name="T17" fmla="*/ 39 h 117"/>
                  <a:gd name="T18" fmla="*/ 135 w 178"/>
                  <a:gd name="T19" fmla="*/ 63 h 117"/>
                  <a:gd name="T20" fmla="*/ 178 w 178"/>
                  <a:gd name="T21" fmla="*/ 99 h 117"/>
                  <a:gd name="T22" fmla="*/ 177 w 178"/>
                  <a:gd name="T23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17">
                    <a:moveTo>
                      <a:pt x="177" y="107"/>
                    </a:moveTo>
                    <a:cubicBezTo>
                      <a:pt x="170" y="110"/>
                      <a:pt x="162" y="117"/>
                      <a:pt x="158" y="115"/>
                    </a:cubicBezTo>
                    <a:cubicBezTo>
                      <a:pt x="139" y="107"/>
                      <a:pt x="111" y="110"/>
                      <a:pt x="108" y="78"/>
                    </a:cubicBezTo>
                    <a:cubicBezTo>
                      <a:pt x="108" y="76"/>
                      <a:pt x="100" y="72"/>
                      <a:pt x="97" y="72"/>
                    </a:cubicBezTo>
                    <a:cubicBezTo>
                      <a:pt x="69" y="77"/>
                      <a:pt x="49" y="67"/>
                      <a:pt x="30" y="49"/>
                    </a:cubicBezTo>
                    <a:cubicBezTo>
                      <a:pt x="24" y="43"/>
                      <a:pt x="15" y="40"/>
                      <a:pt x="9" y="34"/>
                    </a:cubicBezTo>
                    <a:cubicBezTo>
                      <a:pt x="5" y="30"/>
                      <a:pt x="0" y="23"/>
                      <a:pt x="1" y="18"/>
                    </a:cubicBezTo>
                    <a:cubicBezTo>
                      <a:pt x="3" y="14"/>
                      <a:pt x="10" y="8"/>
                      <a:pt x="15" y="7"/>
                    </a:cubicBezTo>
                    <a:cubicBezTo>
                      <a:pt x="44" y="0"/>
                      <a:pt x="68" y="15"/>
                      <a:pt x="88" y="39"/>
                    </a:cubicBezTo>
                    <a:cubicBezTo>
                      <a:pt x="98" y="51"/>
                      <a:pt x="121" y="53"/>
                      <a:pt x="135" y="63"/>
                    </a:cubicBezTo>
                    <a:cubicBezTo>
                      <a:pt x="151" y="73"/>
                      <a:pt x="164" y="87"/>
                      <a:pt x="178" y="99"/>
                    </a:cubicBezTo>
                    <a:cubicBezTo>
                      <a:pt x="178" y="102"/>
                      <a:pt x="177" y="105"/>
                      <a:pt x="177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6" name="Freeform 45"/>
              <p:cNvSpPr>
                <a:spLocks/>
              </p:cNvSpPr>
              <p:nvPr/>
            </p:nvSpPr>
            <p:spPr bwMode="auto">
              <a:xfrm>
                <a:off x="2888287" y="1899456"/>
                <a:ext cx="99326" cy="79302"/>
              </a:xfrm>
              <a:custGeom>
                <a:avLst/>
                <a:gdLst>
                  <a:gd name="T0" fmla="*/ 111 w 111"/>
                  <a:gd name="T1" fmla="*/ 55 h 88"/>
                  <a:gd name="T2" fmla="*/ 101 w 111"/>
                  <a:gd name="T3" fmla="*/ 68 h 88"/>
                  <a:gd name="T4" fmla="*/ 37 w 111"/>
                  <a:gd name="T5" fmla="*/ 69 h 88"/>
                  <a:gd name="T6" fmla="*/ 20 w 111"/>
                  <a:gd name="T7" fmla="*/ 66 h 88"/>
                  <a:gd name="T8" fmla="*/ 1 w 111"/>
                  <a:gd name="T9" fmla="*/ 44 h 88"/>
                  <a:gd name="T10" fmla="*/ 17 w 111"/>
                  <a:gd name="T11" fmla="*/ 22 h 88"/>
                  <a:gd name="T12" fmla="*/ 38 w 111"/>
                  <a:gd name="T13" fmla="*/ 10 h 88"/>
                  <a:gd name="T14" fmla="*/ 40 w 111"/>
                  <a:gd name="T15" fmla="*/ 9 h 88"/>
                  <a:gd name="T16" fmla="*/ 111 w 111"/>
                  <a:gd name="T17" fmla="*/ 5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88">
                    <a:moveTo>
                      <a:pt x="111" y="55"/>
                    </a:moveTo>
                    <a:cubicBezTo>
                      <a:pt x="109" y="58"/>
                      <a:pt x="104" y="68"/>
                      <a:pt x="101" y="68"/>
                    </a:cubicBezTo>
                    <a:cubicBezTo>
                      <a:pt x="80" y="63"/>
                      <a:pt x="59" y="88"/>
                      <a:pt x="37" y="69"/>
                    </a:cubicBezTo>
                    <a:cubicBezTo>
                      <a:pt x="33" y="66"/>
                      <a:pt x="24" y="69"/>
                      <a:pt x="20" y="66"/>
                    </a:cubicBezTo>
                    <a:cubicBezTo>
                      <a:pt x="12" y="60"/>
                      <a:pt x="3" y="52"/>
                      <a:pt x="1" y="44"/>
                    </a:cubicBezTo>
                    <a:cubicBezTo>
                      <a:pt x="0" y="37"/>
                      <a:pt x="10" y="28"/>
                      <a:pt x="17" y="22"/>
                    </a:cubicBezTo>
                    <a:cubicBezTo>
                      <a:pt x="23" y="17"/>
                      <a:pt x="31" y="14"/>
                      <a:pt x="38" y="10"/>
                    </a:cubicBezTo>
                    <a:cubicBezTo>
                      <a:pt x="39" y="10"/>
                      <a:pt x="39" y="9"/>
                      <a:pt x="40" y="9"/>
                    </a:cubicBezTo>
                    <a:cubicBezTo>
                      <a:pt x="56" y="0"/>
                      <a:pt x="111" y="32"/>
                      <a:pt x="111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10521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9" name="组合 868"/>
          <p:cNvGrpSpPr/>
          <p:nvPr/>
        </p:nvGrpSpPr>
        <p:grpSpPr>
          <a:xfrm>
            <a:off x="10429376" y="-14048"/>
            <a:ext cx="1762624" cy="1542020"/>
            <a:chOff x="4631904" y="49052"/>
            <a:chExt cx="6112296" cy="5347299"/>
          </a:xfrm>
        </p:grpSpPr>
        <p:sp>
          <p:nvSpPr>
            <p:cNvPr id="968" name="Freeform 6"/>
            <p:cNvSpPr>
              <a:spLocks/>
            </p:cNvSpPr>
            <p:nvPr/>
          </p:nvSpPr>
          <p:spPr bwMode="auto">
            <a:xfrm>
              <a:off x="7100626" y="49052"/>
              <a:ext cx="1768035" cy="1365860"/>
            </a:xfrm>
            <a:custGeom>
              <a:avLst/>
              <a:gdLst>
                <a:gd name="T0" fmla="*/ 172 w 779"/>
                <a:gd name="T1" fmla="*/ 48 h 602"/>
                <a:gd name="T2" fmla="*/ 164 w 779"/>
                <a:gd name="T3" fmla="*/ 127 h 602"/>
                <a:gd name="T4" fmla="*/ 544 w 779"/>
                <a:gd name="T5" fmla="*/ 291 h 602"/>
                <a:gd name="T6" fmla="*/ 588 w 779"/>
                <a:gd name="T7" fmla="*/ 377 h 602"/>
                <a:gd name="T8" fmla="*/ 593 w 779"/>
                <a:gd name="T9" fmla="*/ 476 h 602"/>
                <a:gd name="T10" fmla="*/ 684 w 779"/>
                <a:gd name="T11" fmla="*/ 452 h 602"/>
                <a:gd name="T12" fmla="*/ 698 w 779"/>
                <a:gd name="T13" fmla="*/ 460 h 602"/>
                <a:gd name="T14" fmla="*/ 724 w 779"/>
                <a:gd name="T15" fmla="*/ 474 h 602"/>
                <a:gd name="T16" fmla="*/ 772 w 779"/>
                <a:gd name="T17" fmla="*/ 541 h 602"/>
                <a:gd name="T18" fmla="*/ 707 w 779"/>
                <a:gd name="T19" fmla="*/ 592 h 602"/>
                <a:gd name="T20" fmla="*/ 666 w 779"/>
                <a:gd name="T21" fmla="*/ 532 h 602"/>
                <a:gd name="T22" fmla="*/ 662 w 779"/>
                <a:gd name="T23" fmla="*/ 541 h 602"/>
                <a:gd name="T24" fmla="*/ 606 w 779"/>
                <a:gd name="T25" fmla="*/ 538 h 602"/>
                <a:gd name="T26" fmla="*/ 575 w 779"/>
                <a:gd name="T27" fmla="*/ 406 h 602"/>
                <a:gd name="T28" fmla="*/ 562 w 779"/>
                <a:gd name="T29" fmla="*/ 375 h 602"/>
                <a:gd name="T30" fmla="*/ 525 w 779"/>
                <a:gd name="T31" fmla="*/ 447 h 602"/>
                <a:gd name="T32" fmla="*/ 477 w 779"/>
                <a:gd name="T33" fmla="*/ 480 h 602"/>
                <a:gd name="T34" fmla="*/ 414 w 779"/>
                <a:gd name="T35" fmla="*/ 508 h 602"/>
                <a:gd name="T36" fmla="*/ 399 w 779"/>
                <a:gd name="T37" fmla="*/ 587 h 602"/>
                <a:gd name="T38" fmla="*/ 355 w 779"/>
                <a:gd name="T39" fmla="*/ 562 h 602"/>
                <a:gd name="T40" fmla="*/ 340 w 779"/>
                <a:gd name="T41" fmla="*/ 522 h 602"/>
                <a:gd name="T42" fmla="*/ 386 w 779"/>
                <a:gd name="T43" fmla="*/ 489 h 602"/>
                <a:gd name="T44" fmla="*/ 399 w 779"/>
                <a:gd name="T45" fmla="*/ 479 h 602"/>
                <a:gd name="T46" fmla="*/ 433 w 779"/>
                <a:gd name="T47" fmla="*/ 456 h 602"/>
                <a:gd name="T48" fmla="*/ 536 w 779"/>
                <a:gd name="T49" fmla="*/ 414 h 602"/>
                <a:gd name="T50" fmla="*/ 409 w 779"/>
                <a:gd name="T51" fmla="*/ 181 h 602"/>
                <a:gd name="T52" fmla="*/ 182 w 779"/>
                <a:gd name="T53" fmla="*/ 146 h 602"/>
                <a:gd name="T54" fmla="*/ 264 w 779"/>
                <a:gd name="T55" fmla="*/ 343 h 602"/>
                <a:gd name="T56" fmla="*/ 143 w 779"/>
                <a:gd name="T57" fmla="*/ 382 h 602"/>
                <a:gd name="T58" fmla="*/ 136 w 779"/>
                <a:gd name="T59" fmla="*/ 209 h 602"/>
                <a:gd name="T60" fmla="*/ 232 w 779"/>
                <a:gd name="T61" fmla="*/ 308 h 602"/>
                <a:gd name="T62" fmla="*/ 147 w 779"/>
                <a:gd name="T63" fmla="*/ 267 h 602"/>
                <a:gd name="T64" fmla="*/ 196 w 779"/>
                <a:gd name="T65" fmla="*/ 312 h 602"/>
                <a:gd name="T66" fmla="*/ 191 w 779"/>
                <a:gd name="T67" fmla="*/ 227 h 602"/>
                <a:gd name="T68" fmla="*/ 134 w 779"/>
                <a:gd name="T69" fmla="*/ 359 h 602"/>
                <a:gd name="T70" fmla="*/ 190 w 779"/>
                <a:gd name="T71" fmla="*/ 166 h 602"/>
                <a:gd name="T72" fmla="*/ 143 w 779"/>
                <a:gd name="T73" fmla="*/ 199 h 602"/>
                <a:gd name="T74" fmla="*/ 57 w 779"/>
                <a:gd name="T75" fmla="*/ 230 h 602"/>
                <a:gd name="T76" fmla="*/ 0 w 779"/>
                <a:gd name="T77" fmla="*/ 126 h 602"/>
                <a:gd name="T78" fmla="*/ 34 w 779"/>
                <a:gd name="T79" fmla="*/ 18 h 602"/>
                <a:gd name="T80" fmla="*/ 42 w 779"/>
                <a:gd name="T81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9" h="602">
                  <a:moveTo>
                    <a:pt x="182" y="0"/>
                  </a:moveTo>
                  <a:cubicBezTo>
                    <a:pt x="179" y="16"/>
                    <a:pt x="176" y="32"/>
                    <a:pt x="172" y="48"/>
                  </a:cubicBezTo>
                  <a:cubicBezTo>
                    <a:pt x="168" y="66"/>
                    <a:pt x="162" y="84"/>
                    <a:pt x="159" y="103"/>
                  </a:cubicBezTo>
                  <a:cubicBezTo>
                    <a:pt x="158" y="110"/>
                    <a:pt x="162" y="118"/>
                    <a:pt x="164" y="127"/>
                  </a:cubicBezTo>
                  <a:cubicBezTo>
                    <a:pt x="166" y="127"/>
                    <a:pt x="171" y="128"/>
                    <a:pt x="176" y="127"/>
                  </a:cubicBezTo>
                  <a:cubicBezTo>
                    <a:pt x="333" y="105"/>
                    <a:pt x="454" y="164"/>
                    <a:pt x="544" y="291"/>
                  </a:cubicBezTo>
                  <a:cubicBezTo>
                    <a:pt x="561" y="314"/>
                    <a:pt x="580" y="336"/>
                    <a:pt x="579" y="368"/>
                  </a:cubicBezTo>
                  <a:cubicBezTo>
                    <a:pt x="578" y="371"/>
                    <a:pt x="584" y="374"/>
                    <a:pt x="588" y="377"/>
                  </a:cubicBezTo>
                  <a:cubicBezTo>
                    <a:pt x="588" y="378"/>
                    <a:pt x="588" y="379"/>
                    <a:pt x="588" y="380"/>
                  </a:cubicBezTo>
                  <a:cubicBezTo>
                    <a:pt x="599" y="411"/>
                    <a:pt x="603" y="443"/>
                    <a:pt x="593" y="476"/>
                  </a:cubicBezTo>
                  <a:cubicBezTo>
                    <a:pt x="597" y="474"/>
                    <a:pt x="598" y="473"/>
                    <a:pt x="599" y="471"/>
                  </a:cubicBezTo>
                  <a:cubicBezTo>
                    <a:pt x="615" y="429"/>
                    <a:pt x="652" y="421"/>
                    <a:pt x="684" y="452"/>
                  </a:cubicBezTo>
                  <a:cubicBezTo>
                    <a:pt x="688" y="456"/>
                    <a:pt x="694" y="458"/>
                    <a:pt x="698" y="460"/>
                  </a:cubicBezTo>
                  <a:cubicBezTo>
                    <a:pt x="698" y="460"/>
                    <a:pt x="698" y="460"/>
                    <a:pt x="698" y="460"/>
                  </a:cubicBezTo>
                  <a:cubicBezTo>
                    <a:pt x="697" y="464"/>
                    <a:pt x="697" y="469"/>
                    <a:pt x="696" y="475"/>
                  </a:cubicBezTo>
                  <a:cubicBezTo>
                    <a:pt x="706" y="474"/>
                    <a:pt x="715" y="473"/>
                    <a:pt x="724" y="474"/>
                  </a:cubicBezTo>
                  <a:cubicBezTo>
                    <a:pt x="750" y="475"/>
                    <a:pt x="779" y="501"/>
                    <a:pt x="779" y="525"/>
                  </a:cubicBezTo>
                  <a:cubicBezTo>
                    <a:pt x="779" y="530"/>
                    <a:pt x="776" y="538"/>
                    <a:pt x="772" y="541"/>
                  </a:cubicBezTo>
                  <a:cubicBezTo>
                    <a:pt x="755" y="556"/>
                    <a:pt x="737" y="569"/>
                    <a:pt x="720" y="582"/>
                  </a:cubicBezTo>
                  <a:cubicBezTo>
                    <a:pt x="715" y="585"/>
                    <a:pt x="712" y="589"/>
                    <a:pt x="707" y="592"/>
                  </a:cubicBezTo>
                  <a:cubicBezTo>
                    <a:pt x="689" y="602"/>
                    <a:pt x="677" y="594"/>
                    <a:pt x="676" y="573"/>
                  </a:cubicBezTo>
                  <a:cubicBezTo>
                    <a:pt x="675" y="559"/>
                    <a:pt x="669" y="545"/>
                    <a:pt x="666" y="532"/>
                  </a:cubicBezTo>
                  <a:cubicBezTo>
                    <a:pt x="664" y="532"/>
                    <a:pt x="662" y="533"/>
                    <a:pt x="660" y="533"/>
                  </a:cubicBezTo>
                  <a:cubicBezTo>
                    <a:pt x="660" y="536"/>
                    <a:pt x="662" y="541"/>
                    <a:pt x="662" y="541"/>
                  </a:cubicBezTo>
                  <a:cubicBezTo>
                    <a:pt x="650" y="546"/>
                    <a:pt x="638" y="553"/>
                    <a:pt x="625" y="554"/>
                  </a:cubicBezTo>
                  <a:cubicBezTo>
                    <a:pt x="619" y="555"/>
                    <a:pt x="611" y="545"/>
                    <a:pt x="606" y="538"/>
                  </a:cubicBezTo>
                  <a:cubicBezTo>
                    <a:pt x="602" y="531"/>
                    <a:pt x="601" y="522"/>
                    <a:pt x="598" y="515"/>
                  </a:cubicBezTo>
                  <a:cubicBezTo>
                    <a:pt x="584" y="480"/>
                    <a:pt x="583" y="442"/>
                    <a:pt x="575" y="406"/>
                  </a:cubicBezTo>
                  <a:cubicBezTo>
                    <a:pt x="573" y="395"/>
                    <a:pt x="570" y="385"/>
                    <a:pt x="567" y="374"/>
                  </a:cubicBezTo>
                  <a:cubicBezTo>
                    <a:pt x="565" y="374"/>
                    <a:pt x="564" y="375"/>
                    <a:pt x="562" y="375"/>
                  </a:cubicBezTo>
                  <a:cubicBezTo>
                    <a:pt x="563" y="379"/>
                    <a:pt x="564" y="384"/>
                    <a:pt x="565" y="388"/>
                  </a:cubicBezTo>
                  <a:cubicBezTo>
                    <a:pt x="572" y="416"/>
                    <a:pt x="553" y="441"/>
                    <a:pt x="525" y="447"/>
                  </a:cubicBezTo>
                  <a:cubicBezTo>
                    <a:pt x="511" y="451"/>
                    <a:pt x="500" y="462"/>
                    <a:pt x="487" y="471"/>
                  </a:cubicBezTo>
                  <a:cubicBezTo>
                    <a:pt x="483" y="473"/>
                    <a:pt x="481" y="479"/>
                    <a:pt x="477" y="480"/>
                  </a:cubicBezTo>
                  <a:cubicBezTo>
                    <a:pt x="457" y="487"/>
                    <a:pt x="436" y="493"/>
                    <a:pt x="414" y="500"/>
                  </a:cubicBezTo>
                  <a:cubicBezTo>
                    <a:pt x="414" y="502"/>
                    <a:pt x="413" y="506"/>
                    <a:pt x="414" y="508"/>
                  </a:cubicBezTo>
                  <a:cubicBezTo>
                    <a:pt x="431" y="534"/>
                    <a:pt x="411" y="557"/>
                    <a:pt x="407" y="582"/>
                  </a:cubicBezTo>
                  <a:cubicBezTo>
                    <a:pt x="407" y="584"/>
                    <a:pt x="402" y="588"/>
                    <a:pt x="399" y="587"/>
                  </a:cubicBezTo>
                  <a:cubicBezTo>
                    <a:pt x="395" y="587"/>
                    <a:pt x="390" y="584"/>
                    <a:pt x="386" y="581"/>
                  </a:cubicBezTo>
                  <a:cubicBezTo>
                    <a:pt x="376" y="575"/>
                    <a:pt x="366" y="568"/>
                    <a:pt x="355" y="562"/>
                  </a:cubicBezTo>
                  <a:cubicBezTo>
                    <a:pt x="347" y="557"/>
                    <a:pt x="333" y="556"/>
                    <a:pt x="332" y="551"/>
                  </a:cubicBezTo>
                  <a:cubicBezTo>
                    <a:pt x="331" y="542"/>
                    <a:pt x="335" y="530"/>
                    <a:pt x="340" y="522"/>
                  </a:cubicBezTo>
                  <a:cubicBezTo>
                    <a:pt x="343" y="515"/>
                    <a:pt x="352" y="512"/>
                    <a:pt x="358" y="507"/>
                  </a:cubicBezTo>
                  <a:cubicBezTo>
                    <a:pt x="367" y="501"/>
                    <a:pt x="377" y="495"/>
                    <a:pt x="386" y="489"/>
                  </a:cubicBezTo>
                  <a:cubicBezTo>
                    <a:pt x="384" y="499"/>
                    <a:pt x="381" y="508"/>
                    <a:pt x="378" y="520"/>
                  </a:cubicBezTo>
                  <a:cubicBezTo>
                    <a:pt x="394" y="513"/>
                    <a:pt x="405" y="490"/>
                    <a:pt x="399" y="479"/>
                  </a:cubicBezTo>
                  <a:cubicBezTo>
                    <a:pt x="392" y="466"/>
                    <a:pt x="398" y="456"/>
                    <a:pt x="408" y="452"/>
                  </a:cubicBezTo>
                  <a:cubicBezTo>
                    <a:pt x="414" y="449"/>
                    <a:pt x="425" y="454"/>
                    <a:pt x="433" y="456"/>
                  </a:cubicBezTo>
                  <a:cubicBezTo>
                    <a:pt x="438" y="457"/>
                    <a:pt x="441" y="462"/>
                    <a:pt x="446" y="462"/>
                  </a:cubicBezTo>
                  <a:cubicBezTo>
                    <a:pt x="485" y="464"/>
                    <a:pt x="516" y="448"/>
                    <a:pt x="536" y="414"/>
                  </a:cubicBezTo>
                  <a:cubicBezTo>
                    <a:pt x="556" y="382"/>
                    <a:pt x="563" y="348"/>
                    <a:pt x="542" y="312"/>
                  </a:cubicBezTo>
                  <a:cubicBezTo>
                    <a:pt x="510" y="256"/>
                    <a:pt x="466" y="210"/>
                    <a:pt x="409" y="181"/>
                  </a:cubicBezTo>
                  <a:cubicBezTo>
                    <a:pt x="349" y="152"/>
                    <a:pt x="283" y="137"/>
                    <a:pt x="215" y="144"/>
                  </a:cubicBezTo>
                  <a:cubicBezTo>
                    <a:pt x="206" y="145"/>
                    <a:pt x="196" y="145"/>
                    <a:pt x="182" y="146"/>
                  </a:cubicBezTo>
                  <a:cubicBezTo>
                    <a:pt x="220" y="163"/>
                    <a:pt x="244" y="190"/>
                    <a:pt x="267" y="219"/>
                  </a:cubicBezTo>
                  <a:cubicBezTo>
                    <a:pt x="295" y="255"/>
                    <a:pt x="295" y="308"/>
                    <a:pt x="264" y="343"/>
                  </a:cubicBezTo>
                  <a:cubicBezTo>
                    <a:pt x="261" y="346"/>
                    <a:pt x="259" y="350"/>
                    <a:pt x="256" y="354"/>
                  </a:cubicBezTo>
                  <a:cubicBezTo>
                    <a:pt x="235" y="396"/>
                    <a:pt x="182" y="409"/>
                    <a:pt x="143" y="382"/>
                  </a:cubicBezTo>
                  <a:cubicBezTo>
                    <a:pt x="132" y="374"/>
                    <a:pt x="121" y="365"/>
                    <a:pt x="111" y="355"/>
                  </a:cubicBezTo>
                  <a:cubicBezTo>
                    <a:pt x="62" y="309"/>
                    <a:pt x="75" y="233"/>
                    <a:pt x="136" y="209"/>
                  </a:cubicBezTo>
                  <a:cubicBezTo>
                    <a:pt x="162" y="199"/>
                    <a:pt x="189" y="204"/>
                    <a:pt x="206" y="222"/>
                  </a:cubicBezTo>
                  <a:cubicBezTo>
                    <a:pt x="230" y="246"/>
                    <a:pt x="244" y="274"/>
                    <a:pt x="232" y="308"/>
                  </a:cubicBezTo>
                  <a:cubicBezTo>
                    <a:pt x="224" y="332"/>
                    <a:pt x="196" y="344"/>
                    <a:pt x="175" y="333"/>
                  </a:cubicBezTo>
                  <a:cubicBezTo>
                    <a:pt x="153" y="322"/>
                    <a:pt x="130" y="300"/>
                    <a:pt x="147" y="267"/>
                  </a:cubicBezTo>
                  <a:cubicBezTo>
                    <a:pt x="167" y="275"/>
                    <a:pt x="165" y="289"/>
                    <a:pt x="158" y="304"/>
                  </a:cubicBezTo>
                  <a:cubicBezTo>
                    <a:pt x="169" y="316"/>
                    <a:pt x="183" y="322"/>
                    <a:pt x="196" y="312"/>
                  </a:cubicBezTo>
                  <a:cubicBezTo>
                    <a:pt x="205" y="305"/>
                    <a:pt x="213" y="292"/>
                    <a:pt x="214" y="280"/>
                  </a:cubicBezTo>
                  <a:cubicBezTo>
                    <a:pt x="218" y="258"/>
                    <a:pt x="204" y="231"/>
                    <a:pt x="191" y="227"/>
                  </a:cubicBezTo>
                  <a:cubicBezTo>
                    <a:pt x="161" y="219"/>
                    <a:pt x="124" y="235"/>
                    <a:pt x="110" y="262"/>
                  </a:cubicBezTo>
                  <a:cubicBezTo>
                    <a:pt x="97" y="288"/>
                    <a:pt x="99" y="338"/>
                    <a:pt x="134" y="359"/>
                  </a:cubicBezTo>
                  <a:cubicBezTo>
                    <a:pt x="173" y="382"/>
                    <a:pt x="216" y="378"/>
                    <a:pt x="242" y="346"/>
                  </a:cubicBezTo>
                  <a:cubicBezTo>
                    <a:pt x="289" y="287"/>
                    <a:pt x="262" y="191"/>
                    <a:pt x="190" y="166"/>
                  </a:cubicBezTo>
                  <a:cubicBezTo>
                    <a:pt x="179" y="162"/>
                    <a:pt x="171" y="163"/>
                    <a:pt x="168" y="177"/>
                  </a:cubicBezTo>
                  <a:cubicBezTo>
                    <a:pt x="165" y="191"/>
                    <a:pt x="157" y="196"/>
                    <a:pt x="143" y="199"/>
                  </a:cubicBezTo>
                  <a:cubicBezTo>
                    <a:pt x="125" y="204"/>
                    <a:pt x="108" y="214"/>
                    <a:pt x="95" y="226"/>
                  </a:cubicBezTo>
                  <a:cubicBezTo>
                    <a:pt x="81" y="240"/>
                    <a:pt x="66" y="237"/>
                    <a:pt x="57" y="230"/>
                  </a:cubicBezTo>
                  <a:cubicBezTo>
                    <a:pt x="42" y="218"/>
                    <a:pt x="28" y="201"/>
                    <a:pt x="19" y="184"/>
                  </a:cubicBezTo>
                  <a:cubicBezTo>
                    <a:pt x="9" y="165"/>
                    <a:pt x="6" y="144"/>
                    <a:pt x="0" y="126"/>
                  </a:cubicBezTo>
                  <a:cubicBezTo>
                    <a:pt x="26" y="114"/>
                    <a:pt x="51" y="102"/>
                    <a:pt x="81" y="87"/>
                  </a:cubicBezTo>
                  <a:cubicBezTo>
                    <a:pt x="63" y="61"/>
                    <a:pt x="48" y="39"/>
                    <a:pt x="34" y="18"/>
                  </a:cubicBezTo>
                  <a:cubicBezTo>
                    <a:pt x="32" y="19"/>
                    <a:pt x="30" y="20"/>
                    <a:pt x="28" y="21"/>
                  </a:cubicBezTo>
                  <a:cubicBezTo>
                    <a:pt x="33" y="14"/>
                    <a:pt x="37" y="7"/>
                    <a:pt x="42" y="0"/>
                  </a:cubicBezTo>
                  <a:cubicBezTo>
                    <a:pt x="89" y="0"/>
                    <a:pt x="135" y="0"/>
                    <a:pt x="18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9" name="Freeform 7"/>
            <p:cNvSpPr>
              <a:spLocks noEditPoints="1"/>
            </p:cNvSpPr>
            <p:nvPr/>
          </p:nvSpPr>
          <p:spPr bwMode="auto">
            <a:xfrm>
              <a:off x="10068468" y="2743339"/>
              <a:ext cx="675731" cy="951207"/>
            </a:xfrm>
            <a:custGeom>
              <a:avLst/>
              <a:gdLst>
                <a:gd name="T0" fmla="*/ 204 w 298"/>
                <a:gd name="T1" fmla="*/ 324 h 419"/>
                <a:gd name="T2" fmla="*/ 208 w 298"/>
                <a:gd name="T3" fmla="*/ 341 h 419"/>
                <a:gd name="T4" fmla="*/ 198 w 298"/>
                <a:gd name="T5" fmla="*/ 387 h 419"/>
                <a:gd name="T6" fmla="*/ 147 w 298"/>
                <a:gd name="T7" fmla="*/ 384 h 419"/>
                <a:gd name="T8" fmla="*/ 57 w 298"/>
                <a:gd name="T9" fmla="*/ 366 h 419"/>
                <a:gd name="T10" fmla="*/ 2 w 298"/>
                <a:gd name="T11" fmla="*/ 341 h 419"/>
                <a:gd name="T12" fmla="*/ 4 w 298"/>
                <a:gd name="T13" fmla="*/ 321 h 419"/>
                <a:gd name="T14" fmla="*/ 33 w 298"/>
                <a:gd name="T15" fmla="*/ 294 h 419"/>
                <a:gd name="T16" fmla="*/ 79 w 298"/>
                <a:gd name="T17" fmla="*/ 256 h 419"/>
                <a:gd name="T18" fmla="*/ 91 w 298"/>
                <a:gd name="T19" fmla="*/ 252 h 419"/>
                <a:gd name="T20" fmla="*/ 62 w 298"/>
                <a:gd name="T21" fmla="*/ 241 h 419"/>
                <a:gd name="T22" fmla="*/ 62 w 298"/>
                <a:gd name="T23" fmla="*/ 241 h 419"/>
                <a:gd name="T24" fmla="*/ 51 w 298"/>
                <a:gd name="T25" fmla="*/ 225 h 419"/>
                <a:gd name="T26" fmla="*/ 34 w 298"/>
                <a:gd name="T27" fmla="*/ 158 h 419"/>
                <a:gd name="T28" fmla="*/ 91 w 298"/>
                <a:gd name="T29" fmla="*/ 113 h 419"/>
                <a:gd name="T30" fmla="*/ 118 w 298"/>
                <a:gd name="T31" fmla="*/ 113 h 419"/>
                <a:gd name="T32" fmla="*/ 118 w 298"/>
                <a:gd name="T33" fmla="*/ 113 h 419"/>
                <a:gd name="T34" fmla="*/ 144 w 298"/>
                <a:gd name="T35" fmla="*/ 137 h 419"/>
                <a:gd name="T36" fmla="*/ 161 w 298"/>
                <a:gd name="T37" fmla="*/ 170 h 419"/>
                <a:gd name="T38" fmla="*/ 196 w 298"/>
                <a:gd name="T39" fmla="*/ 120 h 419"/>
                <a:gd name="T40" fmla="*/ 180 w 298"/>
                <a:gd name="T41" fmla="*/ 124 h 419"/>
                <a:gd name="T42" fmla="*/ 144 w 298"/>
                <a:gd name="T43" fmla="*/ 137 h 419"/>
                <a:gd name="T44" fmla="*/ 139 w 298"/>
                <a:gd name="T45" fmla="*/ 111 h 419"/>
                <a:gd name="T46" fmla="*/ 174 w 298"/>
                <a:gd name="T47" fmla="*/ 19 h 419"/>
                <a:gd name="T48" fmla="*/ 221 w 298"/>
                <a:gd name="T49" fmla="*/ 7 h 419"/>
                <a:gd name="T50" fmla="*/ 258 w 298"/>
                <a:gd name="T51" fmla="*/ 61 h 419"/>
                <a:gd name="T52" fmla="*/ 250 w 298"/>
                <a:gd name="T53" fmla="*/ 82 h 419"/>
                <a:gd name="T54" fmla="*/ 298 w 298"/>
                <a:gd name="T55" fmla="*/ 69 h 419"/>
                <a:gd name="T56" fmla="*/ 298 w 298"/>
                <a:gd name="T57" fmla="*/ 181 h 419"/>
                <a:gd name="T58" fmla="*/ 254 w 298"/>
                <a:gd name="T59" fmla="*/ 180 h 419"/>
                <a:gd name="T60" fmla="*/ 173 w 298"/>
                <a:gd name="T61" fmla="*/ 184 h 419"/>
                <a:gd name="T62" fmla="*/ 154 w 298"/>
                <a:gd name="T63" fmla="*/ 207 h 419"/>
                <a:gd name="T64" fmla="*/ 144 w 298"/>
                <a:gd name="T65" fmla="*/ 221 h 419"/>
                <a:gd name="T66" fmla="*/ 131 w 298"/>
                <a:gd name="T67" fmla="*/ 238 h 419"/>
                <a:gd name="T68" fmla="*/ 119 w 298"/>
                <a:gd name="T69" fmla="*/ 239 h 419"/>
                <a:gd name="T70" fmla="*/ 98 w 298"/>
                <a:gd name="T71" fmla="*/ 261 h 419"/>
                <a:gd name="T72" fmla="*/ 103 w 298"/>
                <a:gd name="T73" fmla="*/ 297 h 419"/>
                <a:gd name="T74" fmla="*/ 110 w 298"/>
                <a:gd name="T75" fmla="*/ 299 h 419"/>
                <a:gd name="T76" fmla="*/ 124 w 298"/>
                <a:gd name="T77" fmla="*/ 273 h 419"/>
                <a:gd name="T78" fmla="*/ 132 w 298"/>
                <a:gd name="T79" fmla="*/ 237 h 419"/>
                <a:gd name="T80" fmla="*/ 188 w 298"/>
                <a:gd name="T81" fmla="*/ 305 h 419"/>
                <a:gd name="T82" fmla="*/ 204 w 298"/>
                <a:gd name="T83" fmla="*/ 324 h 419"/>
                <a:gd name="T84" fmla="*/ 151 w 298"/>
                <a:gd name="T85" fmla="*/ 178 h 419"/>
                <a:gd name="T86" fmla="*/ 97 w 298"/>
                <a:gd name="T87" fmla="*/ 123 h 419"/>
                <a:gd name="T88" fmla="*/ 41 w 298"/>
                <a:gd name="T89" fmla="*/ 172 h 419"/>
                <a:gd name="T90" fmla="*/ 96 w 298"/>
                <a:gd name="T91" fmla="*/ 232 h 419"/>
                <a:gd name="T92" fmla="*/ 151 w 298"/>
                <a:gd name="T93" fmla="*/ 178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8" h="419">
                  <a:moveTo>
                    <a:pt x="204" y="324"/>
                  </a:moveTo>
                  <a:cubicBezTo>
                    <a:pt x="205" y="330"/>
                    <a:pt x="207" y="335"/>
                    <a:pt x="208" y="341"/>
                  </a:cubicBezTo>
                  <a:cubicBezTo>
                    <a:pt x="214" y="359"/>
                    <a:pt x="217" y="376"/>
                    <a:pt x="198" y="387"/>
                  </a:cubicBezTo>
                  <a:cubicBezTo>
                    <a:pt x="181" y="398"/>
                    <a:pt x="163" y="399"/>
                    <a:pt x="147" y="384"/>
                  </a:cubicBezTo>
                  <a:cubicBezTo>
                    <a:pt x="105" y="419"/>
                    <a:pt x="93" y="417"/>
                    <a:pt x="57" y="366"/>
                  </a:cubicBezTo>
                  <a:cubicBezTo>
                    <a:pt x="36" y="371"/>
                    <a:pt x="11" y="360"/>
                    <a:pt x="2" y="341"/>
                  </a:cubicBezTo>
                  <a:cubicBezTo>
                    <a:pt x="0" y="336"/>
                    <a:pt x="1" y="326"/>
                    <a:pt x="4" y="321"/>
                  </a:cubicBezTo>
                  <a:cubicBezTo>
                    <a:pt x="13" y="311"/>
                    <a:pt x="23" y="303"/>
                    <a:pt x="33" y="294"/>
                  </a:cubicBezTo>
                  <a:cubicBezTo>
                    <a:pt x="48" y="281"/>
                    <a:pt x="63" y="269"/>
                    <a:pt x="79" y="256"/>
                  </a:cubicBezTo>
                  <a:cubicBezTo>
                    <a:pt x="82" y="254"/>
                    <a:pt x="86" y="254"/>
                    <a:pt x="91" y="252"/>
                  </a:cubicBezTo>
                  <a:cubicBezTo>
                    <a:pt x="89" y="235"/>
                    <a:pt x="74" y="240"/>
                    <a:pt x="62" y="241"/>
                  </a:cubicBezTo>
                  <a:cubicBezTo>
                    <a:pt x="62" y="241"/>
                    <a:pt x="62" y="241"/>
                    <a:pt x="62" y="241"/>
                  </a:cubicBezTo>
                  <a:cubicBezTo>
                    <a:pt x="58" y="236"/>
                    <a:pt x="56" y="229"/>
                    <a:pt x="51" y="225"/>
                  </a:cubicBezTo>
                  <a:cubicBezTo>
                    <a:pt x="30" y="206"/>
                    <a:pt x="26" y="183"/>
                    <a:pt x="34" y="158"/>
                  </a:cubicBezTo>
                  <a:cubicBezTo>
                    <a:pt x="41" y="132"/>
                    <a:pt x="65" y="115"/>
                    <a:pt x="91" y="113"/>
                  </a:cubicBezTo>
                  <a:cubicBezTo>
                    <a:pt x="100" y="113"/>
                    <a:pt x="109" y="113"/>
                    <a:pt x="118" y="113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26" y="121"/>
                    <a:pt x="135" y="129"/>
                    <a:pt x="144" y="137"/>
                  </a:cubicBezTo>
                  <a:cubicBezTo>
                    <a:pt x="157" y="144"/>
                    <a:pt x="165" y="153"/>
                    <a:pt x="161" y="170"/>
                  </a:cubicBezTo>
                  <a:cubicBezTo>
                    <a:pt x="192" y="160"/>
                    <a:pt x="202" y="145"/>
                    <a:pt x="196" y="120"/>
                  </a:cubicBezTo>
                  <a:cubicBezTo>
                    <a:pt x="191" y="121"/>
                    <a:pt x="185" y="125"/>
                    <a:pt x="180" y="124"/>
                  </a:cubicBezTo>
                  <a:cubicBezTo>
                    <a:pt x="165" y="120"/>
                    <a:pt x="154" y="126"/>
                    <a:pt x="144" y="137"/>
                  </a:cubicBezTo>
                  <a:cubicBezTo>
                    <a:pt x="142" y="128"/>
                    <a:pt x="139" y="120"/>
                    <a:pt x="139" y="111"/>
                  </a:cubicBezTo>
                  <a:cubicBezTo>
                    <a:pt x="140" y="77"/>
                    <a:pt x="147" y="44"/>
                    <a:pt x="174" y="19"/>
                  </a:cubicBezTo>
                  <a:cubicBezTo>
                    <a:pt x="188" y="6"/>
                    <a:pt x="203" y="0"/>
                    <a:pt x="221" y="7"/>
                  </a:cubicBezTo>
                  <a:cubicBezTo>
                    <a:pt x="236" y="13"/>
                    <a:pt x="260" y="49"/>
                    <a:pt x="258" y="61"/>
                  </a:cubicBezTo>
                  <a:cubicBezTo>
                    <a:pt x="256" y="69"/>
                    <a:pt x="252" y="77"/>
                    <a:pt x="250" y="82"/>
                  </a:cubicBezTo>
                  <a:cubicBezTo>
                    <a:pt x="268" y="77"/>
                    <a:pt x="283" y="73"/>
                    <a:pt x="298" y="69"/>
                  </a:cubicBezTo>
                  <a:cubicBezTo>
                    <a:pt x="298" y="106"/>
                    <a:pt x="298" y="144"/>
                    <a:pt x="298" y="181"/>
                  </a:cubicBezTo>
                  <a:cubicBezTo>
                    <a:pt x="283" y="181"/>
                    <a:pt x="269" y="180"/>
                    <a:pt x="254" y="180"/>
                  </a:cubicBezTo>
                  <a:cubicBezTo>
                    <a:pt x="228" y="181"/>
                    <a:pt x="202" y="183"/>
                    <a:pt x="173" y="184"/>
                  </a:cubicBezTo>
                  <a:cubicBezTo>
                    <a:pt x="169" y="190"/>
                    <a:pt x="161" y="198"/>
                    <a:pt x="154" y="207"/>
                  </a:cubicBezTo>
                  <a:cubicBezTo>
                    <a:pt x="151" y="212"/>
                    <a:pt x="147" y="216"/>
                    <a:pt x="144" y="221"/>
                  </a:cubicBezTo>
                  <a:cubicBezTo>
                    <a:pt x="140" y="226"/>
                    <a:pt x="136" y="232"/>
                    <a:pt x="131" y="238"/>
                  </a:cubicBezTo>
                  <a:cubicBezTo>
                    <a:pt x="127" y="238"/>
                    <a:pt x="122" y="237"/>
                    <a:pt x="119" y="239"/>
                  </a:cubicBezTo>
                  <a:cubicBezTo>
                    <a:pt x="112" y="244"/>
                    <a:pt x="107" y="251"/>
                    <a:pt x="98" y="261"/>
                  </a:cubicBezTo>
                  <a:cubicBezTo>
                    <a:pt x="100" y="270"/>
                    <a:pt x="101" y="283"/>
                    <a:pt x="103" y="297"/>
                  </a:cubicBezTo>
                  <a:cubicBezTo>
                    <a:pt x="106" y="297"/>
                    <a:pt x="108" y="298"/>
                    <a:pt x="110" y="299"/>
                  </a:cubicBezTo>
                  <a:cubicBezTo>
                    <a:pt x="115" y="290"/>
                    <a:pt x="121" y="282"/>
                    <a:pt x="124" y="273"/>
                  </a:cubicBezTo>
                  <a:cubicBezTo>
                    <a:pt x="128" y="261"/>
                    <a:pt x="129" y="249"/>
                    <a:pt x="132" y="237"/>
                  </a:cubicBezTo>
                  <a:cubicBezTo>
                    <a:pt x="151" y="259"/>
                    <a:pt x="169" y="282"/>
                    <a:pt x="188" y="305"/>
                  </a:cubicBezTo>
                  <a:cubicBezTo>
                    <a:pt x="193" y="311"/>
                    <a:pt x="199" y="318"/>
                    <a:pt x="204" y="324"/>
                  </a:cubicBezTo>
                  <a:close/>
                  <a:moveTo>
                    <a:pt x="151" y="178"/>
                  </a:moveTo>
                  <a:cubicBezTo>
                    <a:pt x="151" y="149"/>
                    <a:pt x="126" y="124"/>
                    <a:pt x="97" y="123"/>
                  </a:cubicBezTo>
                  <a:cubicBezTo>
                    <a:pt x="65" y="122"/>
                    <a:pt x="40" y="144"/>
                    <a:pt x="41" y="172"/>
                  </a:cubicBezTo>
                  <a:cubicBezTo>
                    <a:pt x="41" y="203"/>
                    <a:pt x="67" y="232"/>
                    <a:pt x="96" y="232"/>
                  </a:cubicBezTo>
                  <a:cubicBezTo>
                    <a:pt x="126" y="232"/>
                    <a:pt x="151" y="208"/>
                    <a:pt x="151" y="17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0" name="Freeform 9"/>
            <p:cNvSpPr>
              <a:spLocks/>
            </p:cNvSpPr>
            <p:nvPr/>
          </p:nvSpPr>
          <p:spPr bwMode="auto">
            <a:xfrm>
              <a:off x="5197253" y="49052"/>
              <a:ext cx="1224763" cy="1077907"/>
            </a:xfrm>
            <a:custGeom>
              <a:avLst/>
              <a:gdLst>
                <a:gd name="T0" fmla="*/ 62 w 540"/>
                <a:gd name="T1" fmla="*/ 94 h 475"/>
                <a:gd name="T2" fmla="*/ 40 w 540"/>
                <a:gd name="T3" fmla="*/ 40 h 475"/>
                <a:gd name="T4" fmla="*/ 16 w 540"/>
                <a:gd name="T5" fmla="*/ 20 h 475"/>
                <a:gd name="T6" fmla="*/ 1 w 540"/>
                <a:gd name="T7" fmla="*/ 0 h 475"/>
                <a:gd name="T8" fmla="*/ 37 w 540"/>
                <a:gd name="T9" fmla="*/ 0 h 475"/>
                <a:gd name="T10" fmla="*/ 43 w 540"/>
                <a:gd name="T11" fmla="*/ 41 h 475"/>
                <a:gd name="T12" fmla="*/ 50 w 540"/>
                <a:gd name="T13" fmla="*/ 41 h 475"/>
                <a:gd name="T14" fmla="*/ 57 w 540"/>
                <a:gd name="T15" fmla="*/ 0 h 475"/>
                <a:gd name="T16" fmla="*/ 81 w 540"/>
                <a:gd name="T17" fmla="*/ 0 h 475"/>
                <a:gd name="T18" fmla="*/ 66 w 540"/>
                <a:gd name="T19" fmla="*/ 65 h 475"/>
                <a:gd name="T20" fmla="*/ 91 w 540"/>
                <a:gd name="T21" fmla="*/ 121 h 475"/>
                <a:gd name="T22" fmla="*/ 147 w 540"/>
                <a:gd name="T23" fmla="*/ 144 h 475"/>
                <a:gd name="T24" fmla="*/ 296 w 540"/>
                <a:gd name="T25" fmla="*/ 175 h 475"/>
                <a:gd name="T26" fmla="*/ 296 w 540"/>
                <a:gd name="T27" fmla="*/ 175 h 475"/>
                <a:gd name="T28" fmla="*/ 416 w 540"/>
                <a:gd name="T29" fmla="*/ 289 h 475"/>
                <a:gd name="T30" fmla="*/ 526 w 540"/>
                <a:gd name="T31" fmla="*/ 155 h 475"/>
                <a:gd name="T32" fmla="*/ 525 w 540"/>
                <a:gd name="T33" fmla="*/ 154 h 475"/>
                <a:gd name="T34" fmla="*/ 452 w 540"/>
                <a:gd name="T35" fmla="*/ 319 h 475"/>
                <a:gd name="T36" fmla="*/ 443 w 540"/>
                <a:gd name="T37" fmla="*/ 286 h 475"/>
                <a:gd name="T38" fmla="*/ 472 w 540"/>
                <a:gd name="T39" fmla="*/ 223 h 475"/>
                <a:gd name="T40" fmla="*/ 467 w 540"/>
                <a:gd name="T41" fmla="*/ 220 h 475"/>
                <a:gd name="T42" fmla="*/ 448 w 540"/>
                <a:gd name="T43" fmla="*/ 249 h 475"/>
                <a:gd name="T44" fmla="*/ 432 w 540"/>
                <a:gd name="T45" fmla="*/ 288 h 475"/>
                <a:gd name="T46" fmla="*/ 437 w 540"/>
                <a:gd name="T47" fmla="*/ 325 h 475"/>
                <a:gd name="T48" fmla="*/ 451 w 540"/>
                <a:gd name="T49" fmla="*/ 359 h 475"/>
                <a:gd name="T50" fmla="*/ 446 w 540"/>
                <a:gd name="T51" fmla="*/ 362 h 475"/>
                <a:gd name="T52" fmla="*/ 432 w 540"/>
                <a:gd name="T53" fmla="*/ 351 h 475"/>
                <a:gd name="T54" fmla="*/ 340 w 540"/>
                <a:gd name="T55" fmla="*/ 316 h 475"/>
                <a:gd name="T56" fmla="*/ 258 w 540"/>
                <a:gd name="T57" fmla="*/ 409 h 475"/>
                <a:gd name="T58" fmla="*/ 259 w 540"/>
                <a:gd name="T59" fmla="*/ 419 h 475"/>
                <a:gd name="T60" fmla="*/ 346 w 540"/>
                <a:gd name="T61" fmla="*/ 444 h 475"/>
                <a:gd name="T62" fmla="*/ 377 w 540"/>
                <a:gd name="T63" fmla="*/ 372 h 475"/>
                <a:gd name="T64" fmla="*/ 336 w 540"/>
                <a:gd name="T65" fmla="*/ 357 h 475"/>
                <a:gd name="T66" fmla="*/ 301 w 540"/>
                <a:gd name="T67" fmla="*/ 392 h 475"/>
                <a:gd name="T68" fmla="*/ 324 w 540"/>
                <a:gd name="T69" fmla="*/ 402 h 475"/>
                <a:gd name="T70" fmla="*/ 338 w 540"/>
                <a:gd name="T71" fmla="*/ 393 h 475"/>
                <a:gd name="T72" fmla="*/ 353 w 540"/>
                <a:gd name="T73" fmla="*/ 405 h 475"/>
                <a:gd name="T74" fmla="*/ 308 w 540"/>
                <a:gd name="T75" fmla="*/ 418 h 475"/>
                <a:gd name="T76" fmla="*/ 292 w 540"/>
                <a:gd name="T77" fmla="*/ 356 h 475"/>
                <a:gd name="T78" fmla="*/ 382 w 540"/>
                <a:gd name="T79" fmla="*/ 360 h 475"/>
                <a:gd name="T80" fmla="*/ 379 w 540"/>
                <a:gd name="T81" fmla="*/ 449 h 475"/>
                <a:gd name="T82" fmla="*/ 278 w 540"/>
                <a:gd name="T83" fmla="*/ 451 h 475"/>
                <a:gd name="T84" fmla="*/ 275 w 540"/>
                <a:gd name="T85" fmla="*/ 448 h 475"/>
                <a:gd name="T86" fmla="*/ 242 w 540"/>
                <a:gd name="T87" fmla="*/ 364 h 475"/>
                <a:gd name="T88" fmla="*/ 331 w 540"/>
                <a:gd name="T89" fmla="*/ 297 h 475"/>
                <a:gd name="T90" fmla="*/ 422 w 540"/>
                <a:gd name="T91" fmla="*/ 329 h 475"/>
                <a:gd name="T92" fmla="*/ 16 w 540"/>
                <a:gd name="T93" fmla="*/ 207 h 475"/>
                <a:gd name="T94" fmla="*/ 0 w 540"/>
                <a:gd name="T95" fmla="*/ 189 h 475"/>
                <a:gd name="T96" fmla="*/ 108 w 540"/>
                <a:gd name="T97" fmla="*/ 146 h 475"/>
                <a:gd name="T98" fmla="*/ 62 w 540"/>
                <a:gd name="T99" fmla="*/ 95 h 475"/>
                <a:gd name="T100" fmla="*/ 62 w 540"/>
                <a:gd name="T101" fmla="*/ 9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0" h="475">
                  <a:moveTo>
                    <a:pt x="62" y="94"/>
                  </a:moveTo>
                  <a:cubicBezTo>
                    <a:pt x="54" y="76"/>
                    <a:pt x="48" y="58"/>
                    <a:pt x="40" y="40"/>
                  </a:cubicBezTo>
                  <a:cubicBezTo>
                    <a:pt x="36" y="30"/>
                    <a:pt x="30" y="21"/>
                    <a:pt x="16" y="20"/>
                  </a:cubicBezTo>
                  <a:cubicBezTo>
                    <a:pt x="10" y="20"/>
                    <a:pt x="6" y="7"/>
                    <a:pt x="1" y="0"/>
                  </a:cubicBezTo>
                  <a:cubicBezTo>
                    <a:pt x="13" y="0"/>
                    <a:pt x="25" y="0"/>
                    <a:pt x="37" y="0"/>
                  </a:cubicBezTo>
                  <a:cubicBezTo>
                    <a:pt x="39" y="14"/>
                    <a:pt x="41" y="27"/>
                    <a:pt x="43" y="41"/>
                  </a:cubicBezTo>
                  <a:cubicBezTo>
                    <a:pt x="45" y="41"/>
                    <a:pt x="48" y="41"/>
                    <a:pt x="50" y="41"/>
                  </a:cubicBezTo>
                  <a:cubicBezTo>
                    <a:pt x="53" y="27"/>
                    <a:pt x="55" y="14"/>
                    <a:pt x="57" y="0"/>
                  </a:cubicBezTo>
                  <a:cubicBezTo>
                    <a:pt x="65" y="0"/>
                    <a:pt x="73" y="0"/>
                    <a:pt x="81" y="0"/>
                  </a:cubicBezTo>
                  <a:cubicBezTo>
                    <a:pt x="75" y="22"/>
                    <a:pt x="64" y="44"/>
                    <a:pt x="66" y="65"/>
                  </a:cubicBezTo>
                  <a:cubicBezTo>
                    <a:pt x="67" y="84"/>
                    <a:pt x="79" y="104"/>
                    <a:pt x="91" y="121"/>
                  </a:cubicBezTo>
                  <a:cubicBezTo>
                    <a:pt x="104" y="138"/>
                    <a:pt x="123" y="146"/>
                    <a:pt x="147" y="144"/>
                  </a:cubicBezTo>
                  <a:cubicBezTo>
                    <a:pt x="199" y="140"/>
                    <a:pt x="249" y="152"/>
                    <a:pt x="296" y="175"/>
                  </a:cubicBezTo>
                  <a:cubicBezTo>
                    <a:pt x="296" y="175"/>
                    <a:pt x="296" y="175"/>
                    <a:pt x="296" y="175"/>
                  </a:cubicBezTo>
                  <a:cubicBezTo>
                    <a:pt x="346" y="200"/>
                    <a:pt x="386" y="237"/>
                    <a:pt x="416" y="289"/>
                  </a:cubicBezTo>
                  <a:cubicBezTo>
                    <a:pt x="416" y="210"/>
                    <a:pt x="464" y="154"/>
                    <a:pt x="526" y="155"/>
                  </a:cubicBezTo>
                  <a:cubicBezTo>
                    <a:pt x="526" y="155"/>
                    <a:pt x="525" y="154"/>
                    <a:pt x="525" y="154"/>
                  </a:cubicBezTo>
                  <a:cubicBezTo>
                    <a:pt x="540" y="223"/>
                    <a:pt x="509" y="292"/>
                    <a:pt x="452" y="319"/>
                  </a:cubicBezTo>
                  <a:cubicBezTo>
                    <a:pt x="436" y="311"/>
                    <a:pt x="438" y="298"/>
                    <a:pt x="443" y="286"/>
                  </a:cubicBezTo>
                  <a:cubicBezTo>
                    <a:pt x="452" y="265"/>
                    <a:pt x="462" y="244"/>
                    <a:pt x="472" y="223"/>
                  </a:cubicBezTo>
                  <a:cubicBezTo>
                    <a:pt x="470" y="222"/>
                    <a:pt x="469" y="221"/>
                    <a:pt x="467" y="220"/>
                  </a:cubicBezTo>
                  <a:cubicBezTo>
                    <a:pt x="461" y="230"/>
                    <a:pt x="454" y="239"/>
                    <a:pt x="448" y="249"/>
                  </a:cubicBezTo>
                  <a:cubicBezTo>
                    <a:pt x="442" y="262"/>
                    <a:pt x="435" y="275"/>
                    <a:pt x="432" y="288"/>
                  </a:cubicBezTo>
                  <a:cubicBezTo>
                    <a:pt x="430" y="300"/>
                    <a:pt x="433" y="313"/>
                    <a:pt x="437" y="325"/>
                  </a:cubicBezTo>
                  <a:cubicBezTo>
                    <a:pt x="440" y="336"/>
                    <a:pt x="446" y="348"/>
                    <a:pt x="451" y="359"/>
                  </a:cubicBezTo>
                  <a:cubicBezTo>
                    <a:pt x="449" y="360"/>
                    <a:pt x="448" y="361"/>
                    <a:pt x="446" y="362"/>
                  </a:cubicBezTo>
                  <a:cubicBezTo>
                    <a:pt x="441" y="359"/>
                    <a:pt x="435" y="356"/>
                    <a:pt x="432" y="351"/>
                  </a:cubicBezTo>
                  <a:cubicBezTo>
                    <a:pt x="408" y="321"/>
                    <a:pt x="374" y="316"/>
                    <a:pt x="340" y="316"/>
                  </a:cubicBezTo>
                  <a:cubicBezTo>
                    <a:pt x="290" y="317"/>
                    <a:pt x="252" y="361"/>
                    <a:pt x="258" y="409"/>
                  </a:cubicBezTo>
                  <a:cubicBezTo>
                    <a:pt x="258" y="412"/>
                    <a:pt x="258" y="416"/>
                    <a:pt x="259" y="419"/>
                  </a:cubicBezTo>
                  <a:cubicBezTo>
                    <a:pt x="268" y="443"/>
                    <a:pt x="316" y="457"/>
                    <a:pt x="346" y="444"/>
                  </a:cubicBezTo>
                  <a:cubicBezTo>
                    <a:pt x="375" y="432"/>
                    <a:pt x="390" y="399"/>
                    <a:pt x="377" y="372"/>
                  </a:cubicBezTo>
                  <a:cubicBezTo>
                    <a:pt x="369" y="354"/>
                    <a:pt x="360" y="350"/>
                    <a:pt x="336" y="357"/>
                  </a:cubicBezTo>
                  <a:cubicBezTo>
                    <a:pt x="315" y="362"/>
                    <a:pt x="298" y="378"/>
                    <a:pt x="301" y="392"/>
                  </a:cubicBezTo>
                  <a:cubicBezTo>
                    <a:pt x="303" y="406"/>
                    <a:pt x="314" y="406"/>
                    <a:pt x="324" y="402"/>
                  </a:cubicBezTo>
                  <a:cubicBezTo>
                    <a:pt x="329" y="400"/>
                    <a:pt x="334" y="396"/>
                    <a:pt x="338" y="393"/>
                  </a:cubicBezTo>
                  <a:cubicBezTo>
                    <a:pt x="343" y="397"/>
                    <a:pt x="348" y="401"/>
                    <a:pt x="353" y="405"/>
                  </a:cubicBezTo>
                  <a:cubicBezTo>
                    <a:pt x="342" y="423"/>
                    <a:pt x="323" y="428"/>
                    <a:pt x="308" y="418"/>
                  </a:cubicBezTo>
                  <a:cubicBezTo>
                    <a:pt x="281" y="397"/>
                    <a:pt x="275" y="376"/>
                    <a:pt x="292" y="356"/>
                  </a:cubicBezTo>
                  <a:cubicBezTo>
                    <a:pt x="317" y="328"/>
                    <a:pt x="359" y="330"/>
                    <a:pt x="382" y="360"/>
                  </a:cubicBezTo>
                  <a:cubicBezTo>
                    <a:pt x="407" y="393"/>
                    <a:pt x="406" y="424"/>
                    <a:pt x="379" y="449"/>
                  </a:cubicBezTo>
                  <a:cubicBezTo>
                    <a:pt x="351" y="474"/>
                    <a:pt x="305" y="475"/>
                    <a:pt x="278" y="451"/>
                  </a:cubicBezTo>
                  <a:cubicBezTo>
                    <a:pt x="277" y="450"/>
                    <a:pt x="276" y="449"/>
                    <a:pt x="275" y="448"/>
                  </a:cubicBezTo>
                  <a:cubicBezTo>
                    <a:pt x="238" y="417"/>
                    <a:pt x="230" y="396"/>
                    <a:pt x="242" y="364"/>
                  </a:cubicBezTo>
                  <a:cubicBezTo>
                    <a:pt x="255" y="326"/>
                    <a:pt x="291" y="298"/>
                    <a:pt x="331" y="297"/>
                  </a:cubicBezTo>
                  <a:cubicBezTo>
                    <a:pt x="366" y="295"/>
                    <a:pt x="390" y="304"/>
                    <a:pt x="422" y="329"/>
                  </a:cubicBezTo>
                  <a:cubicBezTo>
                    <a:pt x="384" y="199"/>
                    <a:pt x="191" y="101"/>
                    <a:pt x="16" y="207"/>
                  </a:cubicBezTo>
                  <a:cubicBezTo>
                    <a:pt x="12" y="202"/>
                    <a:pt x="7" y="197"/>
                    <a:pt x="0" y="189"/>
                  </a:cubicBezTo>
                  <a:cubicBezTo>
                    <a:pt x="39" y="174"/>
                    <a:pt x="76" y="159"/>
                    <a:pt x="108" y="146"/>
                  </a:cubicBezTo>
                  <a:cubicBezTo>
                    <a:pt x="95" y="131"/>
                    <a:pt x="79" y="113"/>
                    <a:pt x="62" y="95"/>
                  </a:cubicBezTo>
                  <a:cubicBezTo>
                    <a:pt x="62" y="95"/>
                    <a:pt x="62" y="94"/>
                    <a:pt x="62" y="9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1" name="Freeform 13"/>
            <p:cNvSpPr>
              <a:spLocks/>
            </p:cNvSpPr>
            <p:nvPr/>
          </p:nvSpPr>
          <p:spPr bwMode="auto">
            <a:xfrm>
              <a:off x="10195167" y="3877876"/>
              <a:ext cx="549032" cy="1237241"/>
            </a:xfrm>
            <a:custGeom>
              <a:avLst/>
              <a:gdLst>
                <a:gd name="T0" fmla="*/ 81 w 242"/>
                <a:gd name="T1" fmla="*/ 424 h 545"/>
                <a:gd name="T2" fmla="*/ 70 w 242"/>
                <a:gd name="T3" fmla="*/ 424 h 545"/>
                <a:gd name="T4" fmla="*/ 237 w 242"/>
                <a:gd name="T5" fmla="*/ 192 h 545"/>
                <a:gd name="T6" fmla="*/ 204 w 242"/>
                <a:gd name="T7" fmla="*/ 57 h 545"/>
                <a:gd name="T8" fmla="*/ 192 w 242"/>
                <a:gd name="T9" fmla="*/ 100 h 545"/>
                <a:gd name="T10" fmla="*/ 161 w 242"/>
                <a:gd name="T11" fmla="*/ 130 h 545"/>
                <a:gd name="T12" fmla="*/ 167 w 242"/>
                <a:gd name="T13" fmla="*/ 119 h 545"/>
                <a:gd name="T14" fmla="*/ 164 w 242"/>
                <a:gd name="T15" fmla="*/ 119 h 545"/>
                <a:gd name="T16" fmla="*/ 144 w 242"/>
                <a:gd name="T17" fmla="*/ 139 h 545"/>
                <a:gd name="T18" fmla="*/ 66 w 242"/>
                <a:gd name="T19" fmla="*/ 159 h 545"/>
                <a:gd name="T20" fmla="*/ 33 w 242"/>
                <a:gd name="T21" fmla="*/ 38 h 545"/>
                <a:gd name="T22" fmla="*/ 142 w 242"/>
                <a:gd name="T23" fmla="*/ 40 h 545"/>
                <a:gd name="T24" fmla="*/ 118 w 242"/>
                <a:gd name="T25" fmla="*/ 124 h 545"/>
                <a:gd name="T26" fmla="*/ 62 w 242"/>
                <a:gd name="T27" fmla="*/ 96 h 545"/>
                <a:gd name="T28" fmla="*/ 91 w 242"/>
                <a:gd name="T29" fmla="*/ 53 h 545"/>
                <a:gd name="T30" fmla="*/ 104 w 242"/>
                <a:gd name="T31" fmla="*/ 65 h 545"/>
                <a:gd name="T32" fmla="*/ 73 w 242"/>
                <a:gd name="T33" fmla="*/ 95 h 545"/>
                <a:gd name="T34" fmla="*/ 115 w 242"/>
                <a:gd name="T35" fmla="*/ 101 h 545"/>
                <a:gd name="T36" fmla="*/ 138 w 242"/>
                <a:gd name="T37" fmla="*/ 59 h 545"/>
                <a:gd name="T38" fmla="*/ 108 w 242"/>
                <a:gd name="T39" fmla="*/ 29 h 545"/>
                <a:gd name="T40" fmla="*/ 38 w 242"/>
                <a:gd name="T41" fmla="*/ 121 h 545"/>
                <a:gd name="T42" fmla="*/ 62 w 242"/>
                <a:gd name="T43" fmla="*/ 141 h 545"/>
                <a:gd name="T44" fmla="*/ 160 w 242"/>
                <a:gd name="T45" fmla="*/ 113 h 545"/>
                <a:gd name="T46" fmla="*/ 181 w 242"/>
                <a:gd name="T47" fmla="*/ 22 h 545"/>
                <a:gd name="T48" fmla="*/ 180 w 242"/>
                <a:gd name="T49" fmla="*/ 10 h 545"/>
                <a:gd name="T50" fmla="*/ 184 w 242"/>
                <a:gd name="T51" fmla="*/ 4 h 545"/>
                <a:gd name="T52" fmla="*/ 224 w 242"/>
                <a:gd name="T53" fmla="*/ 66 h 545"/>
                <a:gd name="T54" fmla="*/ 242 w 242"/>
                <a:gd name="T55" fmla="*/ 61 h 545"/>
                <a:gd name="T56" fmla="*/ 242 w 242"/>
                <a:gd name="T57" fmla="*/ 277 h 545"/>
                <a:gd name="T58" fmla="*/ 199 w 242"/>
                <a:gd name="T59" fmla="*/ 350 h 545"/>
                <a:gd name="T60" fmla="*/ 185 w 242"/>
                <a:gd name="T61" fmla="*/ 411 h 545"/>
                <a:gd name="T62" fmla="*/ 242 w 242"/>
                <a:gd name="T63" fmla="*/ 477 h 545"/>
                <a:gd name="T64" fmla="*/ 242 w 242"/>
                <a:gd name="T65" fmla="*/ 545 h 545"/>
                <a:gd name="T66" fmla="*/ 221 w 242"/>
                <a:gd name="T67" fmla="*/ 500 h 545"/>
                <a:gd name="T68" fmla="*/ 209 w 242"/>
                <a:gd name="T69" fmla="*/ 479 h 545"/>
                <a:gd name="T70" fmla="*/ 208 w 242"/>
                <a:gd name="T71" fmla="*/ 477 h 545"/>
                <a:gd name="T72" fmla="*/ 190 w 242"/>
                <a:gd name="T73" fmla="*/ 444 h 545"/>
                <a:gd name="T74" fmla="*/ 171 w 242"/>
                <a:gd name="T75" fmla="*/ 407 h 545"/>
                <a:gd name="T76" fmla="*/ 165 w 242"/>
                <a:gd name="T77" fmla="*/ 370 h 545"/>
                <a:gd name="T78" fmla="*/ 159 w 242"/>
                <a:gd name="T79" fmla="*/ 365 h 545"/>
                <a:gd name="T80" fmla="*/ 145 w 242"/>
                <a:gd name="T81" fmla="*/ 386 h 545"/>
                <a:gd name="T82" fmla="*/ 81 w 242"/>
                <a:gd name="T83" fmla="*/ 424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2" h="545">
                  <a:moveTo>
                    <a:pt x="81" y="424"/>
                  </a:moveTo>
                  <a:cubicBezTo>
                    <a:pt x="77" y="424"/>
                    <a:pt x="74" y="424"/>
                    <a:pt x="70" y="424"/>
                  </a:cubicBezTo>
                  <a:cubicBezTo>
                    <a:pt x="169" y="377"/>
                    <a:pt x="226" y="301"/>
                    <a:pt x="237" y="192"/>
                  </a:cubicBezTo>
                  <a:cubicBezTo>
                    <a:pt x="242" y="149"/>
                    <a:pt x="227" y="88"/>
                    <a:pt x="204" y="57"/>
                  </a:cubicBezTo>
                  <a:cubicBezTo>
                    <a:pt x="200" y="72"/>
                    <a:pt x="197" y="86"/>
                    <a:pt x="192" y="100"/>
                  </a:cubicBezTo>
                  <a:cubicBezTo>
                    <a:pt x="187" y="115"/>
                    <a:pt x="180" y="128"/>
                    <a:pt x="161" y="130"/>
                  </a:cubicBezTo>
                  <a:cubicBezTo>
                    <a:pt x="163" y="126"/>
                    <a:pt x="165" y="123"/>
                    <a:pt x="167" y="119"/>
                  </a:cubicBezTo>
                  <a:cubicBezTo>
                    <a:pt x="166" y="119"/>
                    <a:pt x="165" y="119"/>
                    <a:pt x="164" y="119"/>
                  </a:cubicBezTo>
                  <a:cubicBezTo>
                    <a:pt x="157" y="126"/>
                    <a:pt x="150" y="132"/>
                    <a:pt x="144" y="139"/>
                  </a:cubicBezTo>
                  <a:cubicBezTo>
                    <a:pt x="123" y="165"/>
                    <a:pt x="98" y="172"/>
                    <a:pt x="66" y="159"/>
                  </a:cubicBezTo>
                  <a:cubicBezTo>
                    <a:pt x="16" y="139"/>
                    <a:pt x="0" y="79"/>
                    <a:pt x="33" y="38"/>
                  </a:cubicBezTo>
                  <a:cubicBezTo>
                    <a:pt x="63" y="0"/>
                    <a:pt x="119" y="4"/>
                    <a:pt x="142" y="40"/>
                  </a:cubicBezTo>
                  <a:cubicBezTo>
                    <a:pt x="166" y="77"/>
                    <a:pt x="159" y="109"/>
                    <a:pt x="118" y="124"/>
                  </a:cubicBezTo>
                  <a:cubicBezTo>
                    <a:pt x="96" y="132"/>
                    <a:pt x="69" y="118"/>
                    <a:pt x="62" y="96"/>
                  </a:cubicBezTo>
                  <a:cubicBezTo>
                    <a:pt x="56" y="77"/>
                    <a:pt x="65" y="63"/>
                    <a:pt x="91" y="53"/>
                  </a:cubicBezTo>
                  <a:cubicBezTo>
                    <a:pt x="96" y="57"/>
                    <a:pt x="101" y="62"/>
                    <a:pt x="104" y="65"/>
                  </a:cubicBezTo>
                  <a:cubicBezTo>
                    <a:pt x="94" y="76"/>
                    <a:pt x="84" y="86"/>
                    <a:pt x="73" y="95"/>
                  </a:cubicBezTo>
                  <a:cubicBezTo>
                    <a:pt x="89" y="115"/>
                    <a:pt x="102" y="108"/>
                    <a:pt x="115" y="101"/>
                  </a:cubicBezTo>
                  <a:cubicBezTo>
                    <a:pt x="132" y="92"/>
                    <a:pt x="143" y="78"/>
                    <a:pt x="138" y="59"/>
                  </a:cubicBezTo>
                  <a:cubicBezTo>
                    <a:pt x="135" y="44"/>
                    <a:pt x="127" y="32"/>
                    <a:pt x="108" y="29"/>
                  </a:cubicBezTo>
                  <a:cubicBezTo>
                    <a:pt x="63" y="23"/>
                    <a:pt x="22" y="64"/>
                    <a:pt x="38" y="121"/>
                  </a:cubicBezTo>
                  <a:cubicBezTo>
                    <a:pt x="40" y="129"/>
                    <a:pt x="53" y="136"/>
                    <a:pt x="62" y="141"/>
                  </a:cubicBezTo>
                  <a:cubicBezTo>
                    <a:pt x="94" y="155"/>
                    <a:pt x="138" y="142"/>
                    <a:pt x="160" y="113"/>
                  </a:cubicBezTo>
                  <a:cubicBezTo>
                    <a:pt x="180" y="85"/>
                    <a:pt x="186" y="55"/>
                    <a:pt x="181" y="22"/>
                  </a:cubicBezTo>
                  <a:cubicBezTo>
                    <a:pt x="181" y="18"/>
                    <a:pt x="180" y="14"/>
                    <a:pt x="180" y="10"/>
                  </a:cubicBezTo>
                  <a:cubicBezTo>
                    <a:pt x="180" y="10"/>
                    <a:pt x="180" y="9"/>
                    <a:pt x="184" y="4"/>
                  </a:cubicBezTo>
                  <a:cubicBezTo>
                    <a:pt x="198" y="26"/>
                    <a:pt x="211" y="47"/>
                    <a:pt x="224" y="66"/>
                  </a:cubicBezTo>
                  <a:cubicBezTo>
                    <a:pt x="230" y="64"/>
                    <a:pt x="236" y="63"/>
                    <a:pt x="242" y="61"/>
                  </a:cubicBezTo>
                  <a:cubicBezTo>
                    <a:pt x="242" y="133"/>
                    <a:pt x="242" y="205"/>
                    <a:pt x="242" y="277"/>
                  </a:cubicBezTo>
                  <a:cubicBezTo>
                    <a:pt x="228" y="302"/>
                    <a:pt x="216" y="328"/>
                    <a:pt x="199" y="350"/>
                  </a:cubicBezTo>
                  <a:cubicBezTo>
                    <a:pt x="185" y="370"/>
                    <a:pt x="182" y="388"/>
                    <a:pt x="185" y="411"/>
                  </a:cubicBezTo>
                  <a:cubicBezTo>
                    <a:pt x="191" y="446"/>
                    <a:pt x="215" y="462"/>
                    <a:pt x="242" y="477"/>
                  </a:cubicBezTo>
                  <a:cubicBezTo>
                    <a:pt x="242" y="500"/>
                    <a:pt x="242" y="522"/>
                    <a:pt x="242" y="545"/>
                  </a:cubicBezTo>
                  <a:cubicBezTo>
                    <a:pt x="217" y="534"/>
                    <a:pt x="216" y="530"/>
                    <a:pt x="221" y="500"/>
                  </a:cubicBezTo>
                  <a:cubicBezTo>
                    <a:pt x="222" y="494"/>
                    <a:pt x="213" y="486"/>
                    <a:pt x="209" y="479"/>
                  </a:cubicBezTo>
                  <a:cubicBezTo>
                    <a:pt x="209" y="478"/>
                    <a:pt x="208" y="478"/>
                    <a:pt x="208" y="477"/>
                  </a:cubicBezTo>
                  <a:cubicBezTo>
                    <a:pt x="202" y="466"/>
                    <a:pt x="196" y="455"/>
                    <a:pt x="190" y="444"/>
                  </a:cubicBezTo>
                  <a:cubicBezTo>
                    <a:pt x="183" y="432"/>
                    <a:pt x="175" y="420"/>
                    <a:pt x="171" y="407"/>
                  </a:cubicBezTo>
                  <a:cubicBezTo>
                    <a:pt x="167" y="395"/>
                    <a:pt x="167" y="382"/>
                    <a:pt x="165" y="370"/>
                  </a:cubicBezTo>
                  <a:cubicBezTo>
                    <a:pt x="163" y="368"/>
                    <a:pt x="161" y="366"/>
                    <a:pt x="159" y="365"/>
                  </a:cubicBezTo>
                  <a:cubicBezTo>
                    <a:pt x="155" y="372"/>
                    <a:pt x="150" y="379"/>
                    <a:pt x="145" y="386"/>
                  </a:cubicBezTo>
                  <a:cubicBezTo>
                    <a:pt x="124" y="398"/>
                    <a:pt x="102" y="411"/>
                    <a:pt x="81" y="4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2" name="Freeform 14"/>
            <p:cNvSpPr>
              <a:spLocks/>
            </p:cNvSpPr>
            <p:nvPr/>
          </p:nvSpPr>
          <p:spPr bwMode="auto">
            <a:xfrm>
              <a:off x="8714127" y="49052"/>
              <a:ext cx="505839" cy="490481"/>
            </a:xfrm>
            <a:custGeom>
              <a:avLst/>
              <a:gdLst>
                <a:gd name="T0" fmla="*/ 203 w 223"/>
                <a:gd name="T1" fmla="*/ 0 h 216"/>
                <a:gd name="T2" fmla="*/ 201 w 223"/>
                <a:gd name="T3" fmla="*/ 42 h 216"/>
                <a:gd name="T4" fmla="*/ 202 w 223"/>
                <a:gd name="T5" fmla="*/ 48 h 216"/>
                <a:gd name="T6" fmla="*/ 188 w 223"/>
                <a:gd name="T7" fmla="*/ 79 h 216"/>
                <a:gd name="T8" fmla="*/ 173 w 223"/>
                <a:gd name="T9" fmla="*/ 111 h 216"/>
                <a:gd name="T10" fmla="*/ 184 w 223"/>
                <a:gd name="T11" fmla="*/ 130 h 216"/>
                <a:gd name="T12" fmla="*/ 182 w 223"/>
                <a:gd name="T13" fmla="*/ 145 h 216"/>
                <a:gd name="T14" fmla="*/ 136 w 223"/>
                <a:gd name="T15" fmla="*/ 198 h 216"/>
                <a:gd name="T16" fmla="*/ 109 w 223"/>
                <a:gd name="T17" fmla="*/ 216 h 216"/>
                <a:gd name="T18" fmla="*/ 95 w 223"/>
                <a:gd name="T19" fmla="*/ 191 h 216"/>
                <a:gd name="T20" fmla="*/ 78 w 223"/>
                <a:gd name="T21" fmla="*/ 155 h 216"/>
                <a:gd name="T22" fmla="*/ 46 w 223"/>
                <a:gd name="T23" fmla="*/ 185 h 216"/>
                <a:gd name="T24" fmla="*/ 25 w 223"/>
                <a:gd name="T25" fmla="*/ 177 h 216"/>
                <a:gd name="T26" fmla="*/ 3 w 223"/>
                <a:gd name="T27" fmla="*/ 116 h 216"/>
                <a:gd name="T28" fmla="*/ 34 w 223"/>
                <a:gd name="T29" fmla="*/ 68 h 216"/>
                <a:gd name="T30" fmla="*/ 89 w 223"/>
                <a:gd name="T31" fmla="*/ 85 h 216"/>
                <a:gd name="T32" fmla="*/ 97 w 223"/>
                <a:gd name="T33" fmla="*/ 96 h 216"/>
                <a:gd name="T34" fmla="*/ 124 w 223"/>
                <a:gd name="T35" fmla="*/ 90 h 216"/>
                <a:gd name="T36" fmla="*/ 150 w 223"/>
                <a:gd name="T37" fmla="*/ 93 h 216"/>
                <a:gd name="T38" fmla="*/ 155 w 223"/>
                <a:gd name="T39" fmla="*/ 75 h 216"/>
                <a:gd name="T40" fmla="*/ 172 w 223"/>
                <a:gd name="T41" fmla="*/ 66 h 216"/>
                <a:gd name="T42" fmla="*/ 166 w 223"/>
                <a:gd name="T43" fmla="*/ 46 h 216"/>
                <a:gd name="T44" fmla="*/ 186 w 223"/>
                <a:gd name="T45" fmla="*/ 31 h 216"/>
                <a:gd name="T46" fmla="*/ 183 w 223"/>
                <a:gd name="T47" fmla="*/ 0 h 216"/>
                <a:gd name="T48" fmla="*/ 203 w 223"/>
                <a:gd name="T4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216">
                  <a:moveTo>
                    <a:pt x="203" y="0"/>
                  </a:moveTo>
                  <a:cubicBezTo>
                    <a:pt x="209" y="14"/>
                    <a:pt x="223" y="29"/>
                    <a:pt x="201" y="42"/>
                  </a:cubicBezTo>
                  <a:cubicBezTo>
                    <a:pt x="201" y="43"/>
                    <a:pt x="202" y="46"/>
                    <a:pt x="202" y="48"/>
                  </a:cubicBezTo>
                  <a:cubicBezTo>
                    <a:pt x="204" y="68"/>
                    <a:pt x="204" y="68"/>
                    <a:pt x="188" y="79"/>
                  </a:cubicBezTo>
                  <a:cubicBezTo>
                    <a:pt x="195" y="94"/>
                    <a:pt x="191" y="106"/>
                    <a:pt x="173" y="111"/>
                  </a:cubicBezTo>
                  <a:cubicBezTo>
                    <a:pt x="178" y="118"/>
                    <a:pt x="182" y="124"/>
                    <a:pt x="184" y="130"/>
                  </a:cubicBezTo>
                  <a:cubicBezTo>
                    <a:pt x="185" y="135"/>
                    <a:pt x="185" y="141"/>
                    <a:pt x="182" y="145"/>
                  </a:cubicBezTo>
                  <a:cubicBezTo>
                    <a:pt x="168" y="163"/>
                    <a:pt x="153" y="181"/>
                    <a:pt x="136" y="198"/>
                  </a:cubicBezTo>
                  <a:cubicBezTo>
                    <a:pt x="129" y="205"/>
                    <a:pt x="118" y="210"/>
                    <a:pt x="109" y="216"/>
                  </a:cubicBezTo>
                  <a:cubicBezTo>
                    <a:pt x="105" y="207"/>
                    <a:pt x="100" y="199"/>
                    <a:pt x="95" y="191"/>
                  </a:cubicBezTo>
                  <a:cubicBezTo>
                    <a:pt x="90" y="180"/>
                    <a:pt x="85" y="169"/>
                    <a:pt x="78" y="155"/>
                  </a:cubicBezTo>
                  <a:cubicBezTo>
                    <a:pt x="78" y="180"/>
                    <a:pt x="58" y="177"/>
                    <a:pt x="46" y="185"/>
                  </a:cubicBezTo>
                  <a:cubicBezTo>
                    <a:pt x="42" y="187"/>
                    <a:pt x="28" y="182"/>
                    <a:pt x="25" y="177"/>
                  </a:cubicBezTo>
                  <a:cubicBezTo>
                    <a:pt x="16" y="157"/>
                    <a:pt x="7" y="137"/>
                    <a:pt x="3" y="116"/>
                  </a:cubicBezTo>
                  <a:cubicBezTo>
                    <a:pt x="0" y="93"/>
                    <a:pt x="13" y="75"/>
                    <a:pt x="34" y="68"/>
                  </a:cubicBezTo>
                  <a:cubicBezTo>
                    <a:pt x="52" y="60"/>
                    <a:pt x="74" y="67"/>
                    <a:pt x="89" y="85"/>
                  </a:cubicBezTo>
                  <a:cubicBezTo>
                    <a:pt x="92" y="88"/>
                    <a:pt x="94" y="92"/>
                    <a:pt x="97" y="96"/>
                  </a:cubicBezTo>
                  <a:cubicBezTo>
                    <a:pt x="106" y="94"/>
                    <a:pt x="115" y="91"/>
                    <a:pt x="124" y="90"/>
                  </a:cubicBezTo>
                  <a:cubicBezTo>
                    <a:pt x="133" y="90"/>
                    <a:pt x="141" y="92"/>
                    <a:pt x="150" y="93"/>
                  </a:cubicBezTo>
                  <a:cubicBezTo>
                    <a:pt x="151" y="87"/>
                    <a:pt x="151" y="79"/>
                    <a:pt x="155" y="75"/>
                  </a:cubicBezTo>
                  <a:cubicBezTo>
                    <a:pt x="159" y="70"/>
                    <a:pt x="167" y="69"/>
                    <a:pt x="172" y="66"/>
                  </a:cubicBezTo>
                  <a:cubicBezTo>
                    <a:pt x="170" y="60"/>
                    <a:pt x="164" y="51"/>
                    <a:pt x="166" y="46"/>
                  </a:cubicBezTo>
                  <a:cubicBezTo>
                    <a:pt x="169" y="39"/>
                    <a:pt x="179" y="35"/>
                    <a:pt x="186" y="31"/>
                  </a:cubicBezTo>
                  <a:cubicBezTo>
                    <a:pt x="167" y="20"/>
                    <a:pt x="167" y="17"/>
                    <a:pt x="183" y="0"/>
                  </a:cubicBezTo>
                  <a:cubicBezTo>
                    <a:pt x="190" y="0"/>
                    <a:pt x="196" y="0"/>
                    <a:pt x="203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3" name="Freeform 16"/>
            <p:cNvSpPr>
              <a:spLocks/>
            </p:cNvSpPr>
            <p:nvPr/>
          </p:nvSpPr>
          <p:spPr bwMode="auto">
            <a:xfrm>
              <a:off x="10394816" y="3144554"/>
              <a:ext cx="349384" cy="395456"/>
            </a:xfrm>
            <a:custGeom>
              <a:avLst/>
              <a:gdLst>
                <a:gd name="T0" fmla="*/ 0 w 154"/>
                <a:gd name="T1" fmla="*/ 44 h 174"/>
                <a:gd name="T2" fmla="*/ 10 w 154"/>
                <a:gd name="T3" fmla="*/ 30 h 174"/>
                <a:gd name="T4" fmla="*/ 154 w 154"/>
                <a:gd name="T5" fmla="*/ 16 h 174"/>
                <a:gd name="T6" fmla="*/ 154 w 154"/>
                <a:gd name="T7" fmla="*/ 136 h 174"/>
                <a:gd name="T8" fmla="*/ 87 w 154"/>
                <a:gd name="T9" fmla="*/ 164 h 174"/>
                <a:gd name="T10" fmla="*/ 60 w 154"/>
                <a:gd name="T11" fmla="*/ 147 h 174"/>
                <a:gd name="T12" fmla="*/ 44 w 154"/>
                <a:gd name="T13" fmla="*/ 128 h 174"/>
                <a:gd name="T14" fmla="*/ 2 w 154"/>
                <a:gd name="T15" fmla="*/ 54 h 174"/>
                <a:gd name="T16" fmla="*/ 70 w 154"/>
                <a:gd name="T17" fmla="*/ 59 h 174"/>
                <a:gd name="T18" fmla="*/ 28 w 154"/>
                <a:gd name="T19" fmla="*/ 28 h 174"/>
                <a:gd name="T20" fmla="*/ 16 w 154"/>
                <a:gd name="T21" fmla="*/ 45 h 174"/>
                <a:gd name="T22" fmla="*/ 0 w 154"/>
                <a:gd name="T23" fmla="*/ 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74">
                  <a:moveTo>
                    <a:pt x="0" y="44"/>
                  </a:moveTo>
                  <a:cubicBezTo>
                    <a:pt x="3" y="39"/>
                    <a:pt x="7" y="35"/>
                    <a:pt x="10" y="30"/>
                  </a:cubicBezTo>
                  <a:cubicBezTo>
                    <a:pt x="57" y="21"/>
                    <a:pt x="104" y="0"/>
                    <a:pt x="154" y="16"/>
                  </a:cubicBezTo>
                  <a:cubicBezTo>
                    <a:pt x="154" y="56"/>
                    <a:pt x="154" y="96"/>
                    <a:pt x="154" y="136"/>
                  </a:cubicBezTo>
                  <a:cubicBezTo>
                    <a:pt x="132" y="165"/>
                    <a:pt x="113" y="174"/>
                    <a:pt x="87" y="164"/>
                  </a:cubicBezTo>
                  <a:cubicBezTo>
                    <a:pt x="77" y="160"/>
                    <a:pt x="69" y="153"/>
                    <a:pt x="60" y="147"/>
                  </a:cubicBezTo>
                  <a:cubicBezTo>
                    <a:pt x="55" y="141"/>
                    <a:pt x="49" y="134"/>
                    <a:pt x="44" y="128"/>
                  </a:cubicBezTo>
                  <a:cubicBezTo>
                    <a:pt x="31" y="105"/>
                    <a:pt x="18" y="82"/>
                    <a:pt x="2" y="54"/>
                  </a:cubicBezTo>
                  <a:cubicBezTo>
                    <a:pt x="25" y="66"/>
                    <a:pt x="44" y="76"/>
                    <a:pt x="70" y="59"/>
                  </a:cubicBezTo>
                  <a:cubicBezTo>
                    <a:pt x="55" y="48"/>
                    <a:pt x="42" y="38"/>
                    <a:pt x="28" y="28"/>
                  </a:cubicBezTo>
                  <a:cubicBezTo>
                    <a:pt x="23" y="34"/>
                    <a:pt x="20" y="40"/>
                    <a:pt x="16" y="45"/>
                  </a:cubicBezTo>
                  <a:cubicBezTo>
                    <a:pt x="10" y="54"/>
                    <a:pt x="5" y="53"/>
                    <a:pt x="0" y="4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4" name="Freeform 17"/>
            <p:cNvSpPr>
              <a:spLocks/>
            </p:cNvSpPr>
            <p:nvPr/>
          </p:nvSpPr>
          <p:spPr bwMode="auto">
            <a:xfrm>
              <a:off x="7794594" y="49052"/>
              <a:ext cx="481842" cy="304272"/>
            </a:xfrm>
            <a:custGeom>
              <a:avLst/>
              <a:gdLst>
                <a:gd name="T0" fmla="*/ 212 w 212"/>
                <a:gd name="T1" fmla="*/ 0 h 134"/>
                <a:gd name="T2" fmla="*/ 65 w 212"/>
                <a:gd name="T3" fmla="*/ 133 h 134"/>
                <a:gd name="T4" fmla="*/ 32 w 212"/>
                <a:gd name="T5" fmla="*/ 123 h 134"/>
                <a:gd name="T6" fmla="*/ 112 w 212"/>
                <a:gd name="T7" fmla="*/ 42 h 134"/>
                <a:gd name="T8" fmla="*/ 10 w 212"/>
                <a:gd name="T9" fmla="*/ 119 h 134"/>
                <a:gd name="T10" fmla="*/ 0 w 212"/>
                <a:gd name="T11" fmla="*/ 102 h 134"/>
                <a:gd name="T12" fmla="*/ 100 w 212"/>
                <a:gd name="T13" fmla="*/ 0 h 134"/>
                <a:gd name="T14" fmla="*/ 212 w 212"/>
                <a:gd name="T1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34">
                  <a:moveTo>
                    <a:pt x="212" y="0"/>
                  </a:moveTo>
                  <a:cubicBezTo>
                    <a:pt x="196" y="70"/>
                    <a:pt x="135" y="126"/>
                    <a:pt x="65" y="133"/>
                  </a:cubicBezTo>
                  <a:cubicBezTo>
                    <a:pt x="54" y="134"/>
                    <a:pt x="43" y="129"/>
                    <a:pt x="32" y="123"/>
                  </a:cubicBezTo>
                  <a:cubicBezTo>
                    <a:pt x="68" y="106"/>
                    <a:pt x="98" y="86"/>
                    <a:pt x="112" y="42"/>
                  </a:cubicBezTo>
                  <a:cubicBezTo>
                    <a:pt x="75" y="70"/>
                    <a:pt x="42" y="95"/>
                    <a:pt x="10" y="119"/>
                  </a:cubicBezTo>
                  <a:cubicBezTo>
                    <a:pt x="7" y="114"/>
                    <a:pt x="4" y="109"/>
                    <a:pt x="0" y="102"/>
                  </a:cubicBezTo>
                  <a:cubicBezTo>
                    <a:pt x="21" y="60"/>
                    <a:pt x="57" y="27"/>
                    <a:pt x="100" y="0"/>
                  </a:cubicBezTo>
                  <a:cubicBezTo>
                    <a:pt x="137" y="0"/>
                    <a:pt x="175" y="0"/>
                    <a:pt x="21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5" name="Freeform 19"/>
            <p:cNvSpPr>
              <a:spLocks/>
            </p:cNvSpPr>
            <p:nvPr/>
          </p:nvSpPr>
          <p:spPr bwMode="auto">
            <a:xfrm>
              <a:off x="7491284" y="49052"/>
              <a:ext cx="321548" cy="279316"/>
            </a:xfrm>
            <a:custGeom>
              <a:avLst/>
              <a:gdLst>
                <a:gd name="T0" fmla="*/ 142 w 142"/>
                <a:gd name="T1" fmla="*/ 0 h 123"/>
                <a:gd name="T2" fmla="*/ 120 w 142"/>
                <a:gd name="T3" fmla="*/ 81 h 123"/>
                <a:gd name="T4" fmla="*/ 47 w 142"/>
                <a:gd name="T5" fmla="*/ 111 h 123"/>
                <a:gd name="T6" fmla="*/ 74 w 142"/>
                <a:gd name="T7" fmla="*/ 14 h 123"/>
                <a:gd name="T8" fmla="*/ 68 w 142"/>
                <a:gd name="T9" fmla="*/ 32 h 123"/>
                <a:gd name="T10" fmla="*/ 27 w 142"/>
                <a:gd name="T11" fmla="*/ 110 h 123"/>
                <a:gd name="T12" fmla="*/ 10 w 142"/>
                <a:gd name="T13" fmla="*/ 114 h 123"/>
                <a:gd name="T14" fmla="*/ 1 w 142"/>
                <a:gd name="T15" fmla="*/ 96 h 123"/>
                <a:gd name="T16" fmla="*/ 30 w 142"/>
                <a:gd name="T17" fmla="*/ 0 h 123"/>
                <a:gd name="T18" fmla="*/ 142 w 142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23">
                  <a:moveTo>
                    <a:pt x="142" y="0"/>
                  </a:moveTo>
                  <a:cubicBezTo>
                    <a:pt x="141" y="29"/>
                    <a:pt x="139" y="57"/>
                    <a:pt x="120" y="81"/>
                  </a:cubicBezTo>
                  <a:cubicBezTo>
                    <a:pt x="101" y="103"/>
                    <a:pt x="80" y="123"/>
                    <a:pt x="47" y="111"/>
                  </a:cubicBezTo>
                  <a:cubicBezTo>
                    <a:pt x="70" y="79"/>
                    <a:pt x="81" y="47"/>
                    <a:pt x="74" y="14"/>
                  </a:cubicBezTo>
                  <a:cubicBezTo>
                    <a:pt x="71" y="23"/>
                    <a:pt x="68" y="27"/>
                    <a:pt x="68" y="32"/>
                  </a:cubicBezTo>
                  <a:cubicBezTo>
                    <a:pt x="68" y="65"/>
                    <a:pt x="51" y="89"/>
                    <a:pt x="27" y="110"/>
                  </a:cubicBezTo>
                  <a:cubicBezTo>
                    <a:pt x="23" y="114"/>
                    <a:pt x="14" y="116"/>
                    <a:pt x="10" y="114"/>
                  </a:cubicBezTo>
                  <a:cubicBezTo>
                    <a:pt x="5" y="110"/>
                    <a:pt x="2" y="102"/>
                    <a:pt x="1" y="96"/>
                  </a:cubicBezTo>
                  <a:cubicBezTo>
                    <a:pt x="0" y="61"/>
                    <a:pt x="14" y="30"/>
                    <a:pt x="30" y="0"/>
                  </a:cubicBezTo>
                  <a:cubicBezTo>
                    <a:pt x="67" y="0"/>
                    <a:pt x="105" y="0"/>
                    <a:pt x="14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6" name="Freeform 22"/>
            <p:cNvSpPr>
              <a:spLocks/>
            </p:cNvSpPr>
            <p:nvPr/>
          </p:nvSpPr>
          <p:spPr bwMode="auto">
            <a:xfrm>
              <a:off x="10318028" y="2128077"/>
              <a:ext cx="426171" cy="626780"/>
            </a:xfrm>
            <a:custGeom>
              <a:avLst/>
              <a:gdLst>
                <a:gd name="T0" fmla="*/ 188 w 188"/>
                <a:gd name="T1" fmla="*/ 24 h 276"/>
                <a:gd name="T2" fmla="*/ 70 w 188"/>
                <a:gd name="T3" fmla="*/ 75 h 276"/>
                <a:gd name="T4" fmla="*/ 51 w 188"/>
                <a:gd name="T5" fmla="*/ 140 h 276"/>
                <a:gd name="T6" fmla="*/ 87 w 188"/>
                <a:gd name="T7" fmla="*/ 215 h 276"/>
                <a:gd name="T8" fmla="*/ 188 w 188"/>
                <a:gd name="T9" fmla="*/ 228 h 276"/>
                <a:gd name="T10" fmla="*/ 188 w 188"/>
                <a:gd name="T11" fmla="*/ 256 h 276"/>
                <a:gd name="T12" fmla="*/ 57 w 188"/>
                <a:gd name="T13" fmla="*/ 202 h 276"/>
                <a:gd name="T14" fmla="*/ 111 w 188"/>
                <a:gd name="T15" fmla="*/ 15 h 276"/>
                <a:gd name="T16" fmla="*/ 188 w 188"/>
                <a:gd name="T17" fmla="*/ 0 h 276"/>
                <a:gd name="T18" fmla="*/ 188 w 188"/>
                <a:gd name="T19" fmla="*/ 2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76">
                  <a:moveTo>
                    <a:pt x="188" y="24"/>
                  </a:moveTo>
                  <a:cubicBezTo>
                    <a:pt x="141" y="23"/>
                    <a:pt x="101" y="40"/>
                    <a:pt x="70" y="75"/>
                  </a:cubicBezTo>
                  <a:cubicBezTo>
                    <a:pt x="53" y="93"/>
                    <a:pt x="47" y="115"/>
                    <a:pt x="51" y="140"/>
                  </a:cubicBezTo>
                  <a:cubicBezTo>
                    <a:pt x="56" y="168"/>
                    <a:pt x="63" y="195"/>
                    <a:pt x="87" y="215"/>
                  </a:cubicBezTo>
                  <a:cubicBezTo>
                    <a:pt x="118" y="240"/>
                    <a:pt x="151" y="248"/>
                    <a:pt x="188" y="228"/>
                  </a:cubicBezTo>
                  <a:cubicBezTo>
                    <a:pt x="188" y="237"/>
                    <a:pt x="188" y="247"/>
                    <a:pt x="188" y="256"/>
                  </a:cubicBezTo>
                  <a:cubicBezTo>
                    <a:pt x="134" y="276"/>
                    <a:pt x="94" y="250"/>
                    <a:pt x="57" y="202"/>
                  </a:cubicBezTo>
                  <a:cubicBezTo>
                    <a:pt x="0" y="129"/>
                    <a:pt x="24" y="49"/>
                    <a:pt x="111" y="15"/>
                  </a:cubicBezTo>
                  <a:cubicBezTo>
                    <a:pt x="135" y="6"/>
                    <a:pt x="162" y="5"/>
                    <a:pt x="188" y="0"/>
                  </a:cubicBezTo>
                  <a:cubicBezTo>
                    <a:pt x="188" y="8"/>
                    <a:pt x="188" y="16"/>
                    <a:pt x="188" y="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7" name="Freeform 23"/>
            <p:cNvSpPr>
              <a:spLocks/>
            </p:cNvSpPr>
            <p:nvPr/>
          </p:nvSpPr>
          <p:spPr bwMode="auto">
            <a:xfrm>
              <a:off x="6824191" y="49052"/>
              <a:ext cx="274516" cy="249560"/>
            </a:xfrm>
            <a:custGeom>
              <a:avLst/>
              <a:gdLst>
                <a:gd name="T0" fmla="*/ 40 w 121"/>
                <a:gd name="T1" fmla="*/ 0 h 110"/>
                <a:gd name="T2" fmla="*/ 88 w 121"/>
                <a:gd name="T3" fmla="*/ 0 h 110"/>
                <a:gd name="T4" fmla="*/ 103 w 121"/>
                <a:gd name="T5" fmla="*/ 13 h 110"/>
                <a:gd name="T6" fmla="*/ 107 w 121"/>
                <a:gd name="T7" fmla="*/ 81 h 110"/>
                <a:gd name="T8" fmla="*/ 35 w 121"/>
                <a:gd name="T9" fmla="*/ 99 h 110"/>
                <a:gd name="T10" fmla="*/ 10 w 121"/>
                <a:gd name="T11" fmla="*/ 38 h 110"/>
                <a:gd name="T12" fmla="*/ 40 w 121"/>
                <a:gd name="T13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10">
                  <a:moveTo>
                    <a:pt x="40" y="0"/>
                  </a:moveTo>
                  <a:cubicBezTo>
                    <a:pt x="56" y="0"/>
                    <a:pt x="72" y="0"/>
                    <a:pt x="88" y="0"/>
                  </a:cubicBezTo>
                  <a:cubicBezTo>
                    <a:pt x="93" y="4"/>
                    <a:pt x="99" y="8"/>
                    <a:pt x="103" y="13"/>
                  </a:cubicBezTo>
                  <a:cubicBezTo>
                    <a:pt x="120" y="31"/>
                    <a:pt x="121" y="61"/>
                    <a:pt x="107" y="81"/>
                  </a:cubicBezTo>
                  <a:cubicBezTo>
                    <a:pt x="91" y="103"/>
                    <a:pt x="60" y="110"/>
                    <a:pt x="35" y="99"/>
                  </a:cubicBezTo>
                  <a:cubicBezTo>
                    <a:pt x="13" y="88"/>
                    <a:pt x="0" y="62"/>
                    <a:pt x="10" y="38"/>
                  </a:cubicBezTo>
                  <a:cubicBezTo>
                    <a:pt x="16" y="24"/>
                    <a:pt x="30" y="13"/>
                    <a:pt x="4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8" name="Freeform 25"/>
            <p:cNvSpPr>
              <a:spLocks/>
            </p:cNvSpPr>
            <p:nvPr/>
          </p:nvSpPr>
          <p:spPr bwMode="auto">
            <a:xfrm>
              <a:off x="5344109" y="49052"/>
              <a:ext cx="227483" cy="226523"/>
            </a:xfrm>
            <a:custGeom>
              <a:avLst/>
              <a:gdLst>
                <a:gd name="T0" fmla="*/ 100 w 100"/>
                <a:gd name="T1" fmla="*/ 0 h 100"/>
                <a:gd name="T2" fmla="*/ 96 w 100"/>
                <a:gd name="T3" fmla="*/ 39 h 100"/>
                <a:gd name="T4" fmla="*/ 46 w 100"/>
                <a:gd name="T5" fmla="*/ 100 h 100"/>
                <a:gd name="T6" fmla="*/ 36 w 100"/>
                <a:gd name="T7" fmla="*/ 87 h 100"/>
                <a:gd name="T8" fmla="*/ 54 w 100"/>
                <a:gd name="T9" fmla="*/ 45 h 100"/>
                <a:gd name="T10" fmla="*/ 47 w 100"/>
                <a:gd name="T11" fmla="*/ 42 h 100"/>
                <a:gd name="T12" fmla="*/ 23 w 100"/>
                <a:gd name="T13" fmla="*/ 89 h 100"/>
                <a:gd name="T14" fmla="*/ 37 w 100"/>
                <a:gd name="T15" fmla="*/ 13 h 100"/>
                <a:gd name="T16" fmla="*/ 68 w 100"/>
                <a:gd name="T17" fmla="*/ 0 h 100"/>
                <a:gd name="T18" fmla="*/ 100 w 100"/>
                <a:gd name="T1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00">
                  <a:moveTo>
                    <a:pt x="100" y="0"/>
                  </a:moveTo>
                  <a:cubicBezTo>
                    <a:pt x="99" y="13"/>
                    <a:pt x="96" y="26"/>
                    <a:pt x="96" y="39"/>
                  </a:cubicBezTo>
                  <a:cubicBezTo>
                    <a:pt x="95" y="77"/>
                    <a:pt x="83" y="92"/>
                    <a:pt x="46" y="100"/>
                  </a:cubicBezTo>
                  <a:cubicBezTo>
                    <a:pt x="43" y="95"/>
                    <a:pt x="39" y="91"/>
                    <a:pt x="36" y="87"/>
                  </a:cubicBezTo>
                  <a:cubicBezTo>
                    <a:pt x="42" y="73"/>
                    <a:pt x="48" y="59"/>
                    <a:pt x="54" y="45"/>
                  </a:cubicBezTo>
                  <a:cubicBezTo>
                    <a:pt x="52" y="44"/>
                    <a:pt x="50" y="43"/>
                    <a:pt x="47" y="42"/>
                  </a:cubicBezTo>
                  <a:cubicBezTo>
                    <a:pt x="39" y="58"/>
                    <a:pt x="31" y="73"/>
                    <a:pt x="23" y="89"/>
                  </a:cubicBezTo>
                  <a:cubicBezTo>
                    <a:pt x="0" y="64"/>
                    <a:pt x="7" y="30"/>
                    <a:pt x="37" y="13"/>
                  </a:cubicBezTo>
                  <a:cubicBezTo>
                    <a:pt x="47" y="8"/>
                    <a:pt x="58" y="4"/>
                    <a:pt x="68" y="0"/>
                  </a:cubicBezTo>
                  <a:cubicBezTo>
                    <a:pt x="79" y="0"/>
                    <a:pt x="89" y="0"/>
                    <a:pt x="10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" name="Freeform 27"/>
            <p:cNvSpPr>
              <a:spLocks/>
            </p:cNvSpPr>
            <p:nvPr/>
          </p:nvSpPr>
          <p:spPr bwMode="auto">
            <a:xfrm>
              <a:off x="6746443" y="49052"/>
              <a:ext cx="417533" cy="312909"/>
            </a:xfrm>
            <a:custGeom>
              <a:avLst/>
              <a:gdLst>
                <a:gd name="T0" fmla="*/ 150 w 184"/>
                <a:gd name="T1" fmla="*/ 0 h 138"/>
                <a:gd name="T2" fmla="*/ 179 w 184"/>
                <a:gd name="T3" fmla="*/ 53 h 138"/>
                <a:gd name="T4" fmla="*/ 151 w 184"/>
                <a:gd name="T5" fmla="*/ 115 h 138"/>
                <a:gd name="T6" fmla="*/ 82 w 184"/>
                <a:gd name="T7" fmla="*/ 129 h 138"/>
                <a:gd name="T8" fmla="*/ 39 w 184"/>
                <a:gd name="T9" fmla="*/ 7 h 138"/>
                <a:gd name="T10" fmla="*/ 42 w 184"/>
                <a:gd name="T11" fmla="*/ 0 h 138"/>
                <a:gd name="T12" fmla="*/ 54 w 184"/>
                <a:gd name="T13" fmla="*/ 0 h 138"/>
                <a:gd name="T14" fmla="*/ 46 w 184"/>
                <a:gd name="T15" fmla="*/ 11 h 138"/>
                <a:gd name="T16" fmla="*/ 40 w 184"/>
                <a:gd name="T17" fmla="*/ 76 h 138"/>
                <a:gd name="T18" fmla="*/ 100 w 184"/>
                <a:gd name="T19" fmla="*/ 112 h 138"/>
                <a:gd name="T20" fmla="*/ 155 w 184"/>
                <a:gd name="T21" fmla="*/ 73 h 138"/>
                <a:gd name="T22" fmla="*/ 134 w 184"/>
                <a:gd name="T23" fmla="*/ 0 h 138"/>
                <a:gd name="T24" fmla="*/ 150 w 184"/>
                <a:gd name="T2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4" h="138">
                  <a:moveTo>
                    <a:pt x="150" y="0"/>
                  </a:moveTo>
                  <a:cubicBezTo>
                    <a:pt x="160" y="17"/>
                    <a:pt x="175" y="34"/>
                    <a:pt x="179" y="53"/>
                  </a:cubicBezTo>
                  <a:cubicBezTo>
                    <a:pt x="184" y="77"/>
                    <a:pt x="173" y="96"/>
                    <a:pt x="151" y="115"/>
                  </a:cubicBezTo>
                  <a:cubicBezTo>
                    <a:pt x="127" y="133"/>
                    <a:pt x="105" y="138"/>
                    <a:pt x="82" y="129"/>
                  </a:cubicBezTo>
                  <a:cubicBezTo>
                    <a:pt x="36" y="109"/>
                    <a:pt x="0" y="63"/>
                    <a:pt x="39" y="7"/>
                  </a:cubicBezTo>
                  <a:cubicBezTo>
                    <a:pt x="40" y="5"/>
                    <a:pt x="41" y="2"/>
                    <a:pt x="42" y="0"/>
                  </a:cubicBezTo>
                  <a:cubicBezTo>
                    <a:pt x="46" y="0"/>
                    <a:pt x="50" y="0"/>
                    <a:pt x="54" y="0"/>
                  </a:cubicBezTo>
                  <a:cubicBezTo>
                    <a:pt x="51" y="4"/>
                    <a:pt x="49" y="8"/>
                    <a:pt x="46" y="11"/>
                  </a:cubicBezTo>
                  <a:cubicBezTo>
                    <a:pt x="31" y="32"/>
                    <a:pt x="28" y="54"/>
                    <a:pt x="40" y="76"/>
                  </a:cubicBezTo>
                  <a:cubicBezTo>
                    <a:pt x="53" y="99"/>
                    <a:pt x="73" y="113"/>
                    <a:pt x="100" y="112"/>
                  </a:cubicBezTo>
                  <a:cubicBezTo>
                    <a:pt x="126" y="111"/>
                    <a:pt x="145" y="98"/>
                    <a:pt x="155" y="73"/>
                  </a:cubicBezTo>
                  <a:cubicBezTo>
                    <a:pt x="167" y="44"/>
                    <a:pt x="153" y="21"/>
                    <a:pt x="134" y="0"/>
                  </a:cubicBezTo>
                  <a:cubicBezTo>
                    <a:pt x="139" y="0"/>
                    <a:pt x="145" y="0"/>
                    <a:pt x="15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" name="Freeform 29"/>
            <p:cNvSpPr>
              <a:spLocks/>
            </p:cNvSpPr>
            <p:nvPr/>
          </p:nvSpPr>
          <p:spPr bwMode="auto">
            <a:xfrm>
              <a:off x="6360586" y="49052"/>
              <a:ext cx="425212" cy="97904"/>
            </a:xfrm>
            <a:custGeom>
              <a:avLst/>
              <a:gdLst>
                <a:gd name="T0" fmla="*/ 152 w 187"/>
                <a:gd name="T1" fmla="*/ 0 h 43"/>
                <a:gd name="T2" fmla="*/ 187 w 187"/>
                <a:gd name="T3" fmla="*/ 31 h 43"/>
                <a:gd name="T4" fmla="*/ 184 w 187"/>
                <a:gd name="T5" fmla="*/ 37 h 43"/>
                <a:gd name="T6" fmla="*/ 111 w 187"/>
                <a:gd name="T7" fmla="*/ 38 h 43"/>
                <a:gd name="T8" fmla="*/ 37 w 187"/>
                <a:gd name="T9" fmla="*/ 26 h 43"/>
                <a:gd name="T10" fmla="*/ 0 w 187"/>
                <a:gd name="T11" fmla="*/ 0 h 43"/>
                <a:gd name="T12" fmla="*/ 152 w 18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43">
                  <a:moveTo>
                    <a:pt x="152" y="0"/>
                  </a:moveTo>
                  <a:cubicBezTo>
                    <a:pt x="164" y="10"/>
                    <a:pt x="175" y="21"/>
                    <a:pt x="187" y="31"/>
                  </a:cubicBezTo>
                  <a:cubicBezTo>
                    <a:pt x="186" y="33"/>
                    <a:pt x="185" y="35"/>
                    <a:pt x="184" y="37"/>
                  </a:cubicBezTo>
                  <a:cubicBezTo>
                    <a:pt x="160" y="42"/>
                    <a:pt x="136" y="43"/>
                    <a:pt x="111" y="38"/>
                  </a:cubicBezTo>
                  <a:cubicBezTo>
                    <a:pt x="86" y="33"/>
                    <a:pt x="61" y="33"/>
                    <a:pt x="37" y="26"/>
                  </a:cubicBezTo>
                  <a:cubicBezTo>
                    <a:pt x="23" y="22"/>
                    <a:pt x="12" y="9"/>
                    <a:pt x="0" y="0"/>
                  </a:cubicBezTo>
                  <a:cubicBezTo>
                    <a:pt x="51" y="0"/>
                    <a:pt x="101" y="0"/>
                    <a:pt x="15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" name="Freeform 31"/>
            <p:cNvSpPr>
              <a:spLocks/>
            </p:cNvSpPr>
            <p:nvPr/>
          </p:nvSpPr>
          <p:spPr bwMode="auto">
            <a:xfrm>
              <a:off x="6810753" y="49052"/>
              <a:ext cx="314829" cy="256279"/>
            </a:xfrm>
            <a:custGeom>
              <a:avLst/>
              <a:gdLst>
                <a:gd name="T0" fmla="*/ 106 w 139"/>
                <a:gd name="T1" fmla="*/ 0 h 113"/>
                <a:gd name="T2" fmla="*/ 127 w 139"/>
                <a:gd name="T3" fmla="*/ 73 h 113"/>
                <a:gd name="T4" fmla="*/ 72 w 139"/>
                <a:gd name="T5" fmla="*/ 112 h 113"/>
                <a:gd name="T6" fmla="*/ 12 w 139"/>
                <a:gd name="T7" fmla="*/ 76 h 113"/>
                <a:gd name="T8" fmla="*/ 18 w 139"/>
                <a:gd name="T9" fmla="*/ 11 h 113"/>
                <a:gd name="T10" fmla="*/ 26 w 139"/>
                <a:gd name="T11" fmla="*/ 0 h 113"/>
                <a:gd name="T12" fmla="*/ 46 w 139"/>
                <a:gd name="T13" fmla="*/ 0 h 113"/>
                <a:gd name="T14" fmla="*/ 16 w 139"/>
                <a:gd name="T15" fmla="*/ 38 h 113"/>
                <a:gd name="T16" fmla="*/ 41 w 139"/>
                <a:gd name="T17" fmla="*/ 99 h 113"/>
                <a:gd name="T18" fmla="*/ 113 w 139"/>
                <a:gd name="T19" fmla="*/ 81 h 113"/>
                <a:gd name="T20" fmla="*/ 109 w 139"/>
                <a:gd name="T21" fmla="*/ 13 h 113"/>
                <a:gd name="T22" fmla="*/ 94 w 139"/>
                <a:gd name="T23" fmla="*/ 0 h 113"/>
                <a:gd name="T24" fmla="*/ 106 w 139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13">
                  <a:moveTo>
                    <a:pt x="106" y="0"/>
                  </a:moveTo>
                  <a:cubicBezTo>
                    <a:pt x="125" y="21"/>
                    <a:pt x="139" y="44"/>
                    <a:pt x="127" y="73"/>
                  </a:cubicBezTo>
                  <a:cubicBezTo>
                    <a:pt x="117" y="98"/>
                    <a:pt x="98" y="111"/>
                    <a:pt x="72" y="112"/>
                  </a:cubicBezTo>
                  <a:cubicBezTo>
                    <a:pt x="45" y="113"/>
                    <a:pt x="25" y="99"/>
                    <a:pt x="12" y="76"/>
                  </a:cubicBezTo>
                  <a:cubicBezTo>
                    <a:pt x="0" y="54"/>
                    <a:pt x="3" y="32"/>
                    <a:pt x="18" y="11"/>
                  </a:cubicBezTo>
                  <a:cubicBezTo>
                    <a:pt x="21" y="8"/>
                    <a:pt x="23" y="4"/>
                    <a:pt x="26" y="0"/>
                  </a:cubicBezTo>
                  <a:cubicBezTo>
                    <a:pt x="33" y="0"/>
                    <a:pt x="39" y="0"/>
                    <a:pt x="46" y="0"/>
                  </a:cubicBezTo>
                  <a:cubicBezTo>
                    <a:pt x="36" y="13"/>
                    <a:pt x="22" y="24"/>
                    <a:pt x="16" y="38"/>
                  </a:cubicBezTo>
                  <a:cubicBezTo>
                    <a:pt x="6" y="62"/>
                    <a:pt x="19" y="88"/>
                    <a:pt x="41" y="99"/>
                  </a:cubicBezTo>
                  <a:cubicBezTo>
                    <a:pt x="66" y="110"/>
                    <a:pt x="97" y="103"/>
                    <a:pt x="113" y="81"/>
                  </a:cubicBezTo>
                  <a:cubicBezTo>
                    <a:pt x="127" y="61"/>
                    <a:pt x="126" y="31"/>
                    <a:pt x="109" y="13"/>
                  </a:cubicBezTo>
                  <a:cubicBezTo>
                    <a:pt x="105" y="8"/>
                    <a:pt x="99" y="4"/>
                    <a:pt x="94" y="0"/>
                  </a:cubicBezTo>
                  <a:cubicBezTo>
                    <a:pt x="98" y="0"/>
                    <a:pt x="102" y="0"/>
                    <a:pt x="10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" name="Freeform 32"/>
            <p:cNvSpPr>
              <a:spLocks/>
            </p:cNvSpPr>
            <p:nvPr/>
          </p:nvSpPr>
          <p:spPr bwMode="auto">
            <a:xfrm>
              <a:off x="8825468" y="49052"/>
              <a:ext cx="160294" cy="116142"/>
            </a:xfrm>
            <a:custGeom>
              <a:avLst/>
              <a:gdLst>
                <a:gd name="T0" fmla="*/ 66 w 71"/>
                <a:gd name="T1" fmla="*/ 0 h 51"/>
                <a:gd name="T2" fmla="*/ 51 w 71"/>
                <a:gd name="T3" fmla="*/ 27 h 51"/>
                <a:gd name="T4" fmla="*/ 42 w 71"/>
                <a:gd name="T5" fmla="*/ 37 h 51"/>
                <a:gd name="T6" fmla="*/ 22 w 71"/>
                <a:gd name="T7" fmla="*/ 49 h 51"/>
                <a:gd name="T8" fmla="*/ 1 w 71"/>
                <a:gd name="T9" fmla="*/ 26 h 51"/>
                <a:gd name="T10" fmla="*/ 19 w 71"/>
                <a:gd name="T11" fmla="*/ 10 h 51"/>
                <a:gd name="T12" fmla="*/ 26 w 71"/>
                <a:gd name="T13" fmla="*/ 0 h 51"/>
                <a:gd name="T14" fmla="*/ 66 w 71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51">
                  <a:moveTo>
                    <a:pt x="66" y="0"/>
                  </a:moveTo>
                  <a:cubicBezTo>
                    <a:pt x="71" y="14"/>
                    <a:pt x="66" y="22"/>
                    <a:pt x="51" y="27"/>
                  </a:cubicBezTo>
                  <a:cubicBezTo>
                    <a:pt x="47" y="28"/>
                    <a:pt x="45" y="34"/>
                    <a:pt x="42" y="37"/>
                  </a:cubicBezTo>
                  <a:cubicBezTo>
                    <a:pt x="35" y="42"/>
                    <a:pt x="25" y="51"/>
                    <a:pt x="22" y="49"/>
                  </a:cubicBezTo>
                  <a:cubicBezTo>
                    <a:pt x="14" y="44"/>
                    <a:pt x="6" y="35"/>
                    <a:pt x="1" y="26"/>
                  </a:cubicBezTo>
                  <a:cubicBezTo>
                    <a:pt x="0" y="24"/>
                    <a:pt x="13" y="10"/>
                    <a:pt x="19" y="10"/>
                  </a:cubicBezTo>
                  <a:cubicBezTo>
                    <a:pt x="30" y="11"/>
                    <a:pt x="26" y="5"/>
                    <a:pt x="26" y="0"/>
                  </a:cubicBezTo>
                  <a:cubicBezTo>
                    <a:pt x="39" y="0"/>
                    <a:pt x="53" y="0"/>
                    <a:pt x="6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3" name="Freeform 34"/>
            <p:cNvSpPr>
              <a:spLocks/>
            </p:cNvSpPr>
            <p:nvPr/>
          </p:nvSpPr>
          <p:spPr bwMode="auto">
            <a:xfrm>
              <a:off x="10417852" y="3144554"/>
              <a:ext cx="326347" cy="68149"/>
            </a:xfrm>
            <a:custGeom>
              <a:avLst/>
              <a:gdLst>
                <a:gd name="T0" fmla="*/ 144 w 144"/>
                <a:gd name="T1" fmla="*/ 16 h 30"/>
                <a:gd name="T2" fmla="*/ 0 w 144"/>
                <a:gd name="T3" fmla="*/ 30 h 30"/>
                <a:gd name="T4" fmla="*/ 19 w 144"/>
                <a:gd name="T5" fmla="*/ 7 h 30"/>
                <a:gd name="T6" fmla="*/ 100 w 144"/>
                <a:gd name="T7" fmla="*/ 3 h 30"/>
                <a:gd name="T8" fmla="*/ 144 w 144"/>
                <a:gd name="T9" fmla="*/ 4 h 30"/>
                <a:gd name="T10" fmla="*/ 144 w 144"/>
                <a:gd name="T11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30">
                  <a:moveTo>
                    <a:pt x="144" y="16"/>
                  </a:moveTo>
                  <a:cubicBezTo>
                    <a:pt x="94" y="0"/>
                    <a:pt x="47" y="21"/>
                    <a:pt x="0" y="30"/>
                  </a:cubicBezTo>
                  <a:cubicBezTo>
                    <a:pt x="7" y="21"/>
                    <a:pt x="15" y="13"/>
                    <a:pt x="19" y="7"/>
                  </a:cubicBezTo>
                  <a:cubicBezTo>
                    <a:pt x="48" y="6"/>
                    <a:pt x="74" y="4"/>
                    <a:pt x="100" y="3"/>
                  </a:cubicBezTo>
                  <a:cubicBezTo>
                    <a:pt x="115" y="3"/>
                    <a:pt x="129" y="4"/>
                    <a:pt x="144" y="4"/>
                  </a:cubicBezTo>
                  <a:cubicBezTo>
                    <a:pt x="144" y="8"/>
                    <a:pt x="144" y="12"/>
                    <a:pt x="144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4" name="Freeform 35"/>
            <p:cNvSpPr>
              <a:spLocks/>
            </p:cNvSpPr>
            <p:nvPr/>
          </p:nvSpPr>
          <p:spPr bwMode="auto">
            <a:xfrm>
              <a:off x="10604062" y="2354600"/>
              <a:ext cx="140137" cy="59510"/>
            </a:xfrm>
            <a:custGeom>
              <a:avLst/>
              <a:gdLst>
                <a:gd name="T0" fmla="*/ 62 w 62"/>
                <a:gd name="T1" fmla="*/ 24 h 26"/>
                <a:gd name="T2" fmla="*/ 37 w 62"/>
                <a:gd name="T3" fmla="*/ 23 h 26"/>
                <a:gd name="T4" fmla="*/ 0 w 62"/>
                <a:gd name="T5" fmla="*/ 3 h 26"/>
                <a:gd name="T6" fmla="*/ 62 w 62"/>
                <a:gd name="T7" fmla="*/ 0 h 26"/>
                <a:gd name="T8" fmla="*/ 62 w 62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6">
                  <a:moveTo>
                    <a:pt x="62" y="24"/>
                  </a:moveTo>
                  <a:cubicBezTo>
                    <a:pt x="53" y="24"/>
                    <a:pt x="45" y="21"/>
                    <a:pt x="37" y="23"/>
                  </a:cubicBezTo>
                  <a:cubicBezTo>
                    <a:pt x="21" y="26"/>
                    <a:pt x="10" y="23"/>
                    <a:pt x="0" y="3"/>
                  </a:cubicBezTo>
                  <a:cubicBezTo>
                    <a:pt x="23" y="2"/>
                    <a:pt x="42" y="1"/>
                    <a:pt x="62" y="0"/>
                  </a:cubicBezTo>
                  <a:cubicBezTo>
                    <a:pt x="62" y="8"/>
                    <a:pt x="62" y="16"/>
                    <a:pt x="62" y="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5" name="Freeform 37"/>
            <p:cNvSpPr>
              <a:spLocks/>
            </p:cNvSpPr>
            <p:nvPr/>
          </p:nvSpPr>
          <p:spPr bwMode="auto">
            <a:xfrm>
              <a:off x="10649175" y="4851160"/>
              <a:ext cx="95025" cy="72948"/>
            </a:xfrm>
            <a:custGeom>
              <a:avLst/>
              <a:gdLst>
                <a:gd name="T0" fmla="*/ 42 w 42"/>
                <a:gd name="T1" fmla="*/ 32 h 32"/>
                <a:gd name="T2" fmla="*/ 0 w 42"/>
                <a:gd name="T3" fmla="*/ 8 h 32"/>
                <a:gd name="T4" fmla="*/ 2 w 42"/>
                <a:gd name="T5" fmla="*/ 4 h 32"/>
                <a:gd name="T6" fmla="*/ 42 w 42"/>
                <a:gd name="T7" fmla="*/ 0 h 32"/>
                <a:gd name="T8" fmla="*/ 42 w 4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42" y="32"/>
                  </a:moveTo>
                  <a:cubicBezTo>
                    <a:pt x="28" y="24"/>
                    <a:pt x="14" y="16"/>
                    <a:pt x="0" y="8"/>
                  </a:cubicBezTo>
                  <a:cubicBezTo>
                    <a:pt x="1" y="7"/>
                    <a:pt x="1" y="5"/>
                    <a:pt x="2" y="4"/>
                  </a:cubicBezTo>
                  <a:cubicBezTo>
                    <a:pt x="15" y="3"/>
                    <a:pt x="29" y="1"/>
                    <a:pt x="42" y="0"/>
                  </a:cubicBezTo>
                  <a:cubicBezTo>
                    <a:pt x="42" y="11"/>
                    <a:pt x="42" y="21"/>
                    <a:pt x="42" y="3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6" name="Freeform 38"/>
            <p:cNvSpPr>
              <a:spLocks/>
            </p:cNvSpPr>
            <p:nvPr/>
          </p:nvSpPr>
          <p:spPr bwMode="auto">
            <a:xfrm>
              <a:off x="10665492" y="4760934"/>
              <a:ext cx="78707" cy="79667"/>
            </a:xfrm>
            <a:custGeom>
              <a:avLst/>
              <a:gdLst>
                <a:gd name="T0" fmla="*/ 35 w 35"/>
                <a:gd name="T1" fmla="*/ 28 h 35"/>
                <a:gd name="T2" fmla="*/ 0 w 35"/>
                <a:gd name="T3" fmla="*/ 14 h 35"/>
                <a:gd name="T4" fmla="*/ 35 w 35"/>
                <a:gd name="T5" fmla="*/ 0 h 35"/>
                <a:gd name="T6" fmla="*/ 35 w 35"/>
                <a:gd name="T7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35" y="28"/>
                  </a:moveTo>
                  <a:cubicBezTo>
                    <a:pt x="20" y="35"/>
                    <a:pt x="8" y="34"/>
                    <a:pt x="0" y="14"/>
                  </a:cubicBezTo>
                  <a:cubicBezTo>
                    <a:pt x="11" y="10"/>
                    <a:pt x="23" y="5"/>
                    <a:pt x="35" y="0"/>
                  </a:cubicBezTo>
                  <a:cubicBezTo>
                    <a:pt x="35" y="9"/>
                    <a:pt x="35" y="19"/>
                    <a:pt x="35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Freeform 39"/>
            <p:cNvSpPr>
              <a:spLocks/>
            </p:cNvSpPr>
            <p:nvPr/>
          </p:nvSpPr>
          <p:spPr bwMode="auto">
            <a:xfrm>
              <a:off x="5280759" y="49052"/>
              <a:ext cx="46072" cy="93105"/>
            </a:xfrm>
            <a:custGeom>
              <a:avLst/>
              <a:gdLst>
                <a:gd name="T0" fmla="*/ 20 w 20"/>
                <a:gd name="T1" fmla="*/ 0 h 41"/>
                <a:gd name="T2" fmla="*/ 13 w 20"/>
                <a:gd name="T3" fmla="*/ 41 h 41"/>
                <a:gd name="T4" fmla="*/ 6 w 20"/>
                <a:gd name="T5" fmla="*/ 41 h 41"/>
                <a:gd name="T6" fmla="*/ 0 w 20"/>
                <a:gd name="T7" fmla="*/ 0 h 41"/>
                <a:gd name="T8" fmla="*/ 20 w 2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0"/>
                  </a:moveTo>
                  <a:cubicBezTo>
                    <a:pt x="18" y="14"/>
                    <a:pt x="16" y="27"/>
                    <a:pt x="13" y="41"/>
                  </a:cubicBezTo>
                  <a:cubicBezTo>
                    <a:pt x="11" y="41"/>
                    <a:pt x="8" y="41"/>
                    <a:pt x="6" y="41"/>
                  </a:cubicBezTo>
                  <a:cubicBezTo>
                    <a:pt x="4" y="27"/>
                    <a:pt x="2" y="14"/>
                    <a:pt x="0" y="0"/>
                  </a:cubicBezTo>
                  <a:cubicBezTo>
                    <a:pt x="7" y="0"/>
                    <a:pt x="13" y="0"/>
                    <a:pt x="2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Freeform 40"/>
            <p:cNvSpPr>
              <a:spLocks/>
            </p:cNvSpPr>
            <p:nvPr/>
          </p:nvSpPr>
          <p:spPr bwMode="auto">
            <a:xfrm>
              <a:off x="10677010" y="3916269"/>
              <a:ext cx="67189" cy="72948"/>
            </a:xfrm>
            <a:custGeom>
              <a:avLst/>
              <a:gdLst>
                <a:gd name="T0" fmla="*/ 30 w 30"/>
                <a:gd name="T1" fmla="*/ 32 h 32"/>
                <a:gd name="T2" fmla="*/ 0 w 30"/>
                <a:gd name="T3" fmla="*/ 12 h 32"/>
                <a:gd name="T4" fmla="*/ 30 w 30"/>
                <a:gd name="T5" fmla="*/ 0 h 32"/>
                <a:gd name="T6" fmla="*/ 30 w 30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2">
                  <a:moveTo>
                    <a:pt x="30" y="32"/>
                  </a:moveTo>
                  <a:cubicBezTo>
                    <a:pt x="21" y="26"/>
                    <a:pt x="12" y="20"/>
                    <a:pt x="0" y="12"/>
                  </a:cubicBezTo>
                  <a:cubicBezTo>
                    <a:pt x="13" y="7"/>
                    <a:pt x="22" y="3"/>
                    <a:pt x="30" y="0"/>
                  </a:cubicBezTo>
                  <a:cubicBezTo>
                    <a:pt x="30" y="11"/>
                    <a:pt x="30" y="21"/>
                    <a:pt x="30" y="3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Freeform 44"/>
            <p:cNvSpPr>
              <a:spLocks/>
            </p:cNvSpPr>
            <p:nvPr/>
          </p:nvSpPr>
          <p:spPr bwMode="auto">
            <a:xfrm>
              <a:off x="9000160" y="1850682"/>
              <a:ext cx="1402335" cy="1922571"/>
            </a:xfrm>
            <a:custGeom>
              <a:avLst/>
              <a:gdLst>
                <a:gd name="T0" fmla="*/ 516 w 618"/>
                <a:gd name="T1" fmla="*/ 666 h 847"/>
                <a:gd name="T2" fmla="*/ 437 w 618"/>
                <a:gd name="T3" fmla="*/ 717 h 847"/>
                <a:gd name="T4" fmla="*/ 451 w 618"/>
                <a:gd name="T5" fmla="*/ 708 h 847"/>
                <a:gd name="T6" fmla="*/ 374 w 618"/>
                <a:gd name="T7" fmla="*/ 577 h 847"/>
                <a:gd name="T8" fmla="*/ 317 w 618"/>
                <a:gd name="T9" fmla="*/ 510 h 847"/>
                <a:gd name="T10" fmla="*/ 303 w 618"/>
                <a:gd name="T11" fmla="*/ 495 h 847"/>
                <a:gd name="T12" fmla="*/ 220 w 618"/>
                <a:gd name="T13" fmla="*/ 476 h 847"/>
                <a:gd name="T14" fmla="*/ 206 w 618"/>
                <a:gd name="T15" fmla="*/ 557 h 847"/>
                <a:gd name="T16" fmla="*/ 199 w 618"/>
                <a:gd name="T17" fmla="*/ 583 h 847"/>
                <a:gd name="T18" fmla="*/ 169 w 618"/>
                <a:gd name="T19" fmla="*/ 662 h 847"/>
                <a:gd name="T20" fmla="*/ 189 w 618"/>
                <a:gd name="T21" fmla="*/ 799 h 847"/>
                <a:gd name="T22" fmla="*/ 256 w 618"/>
                <a:gd name="T23" fmla="*/ 797 h 847"/>
                <a:gd name="T24" fmla="*/ 238 w 618"/>
                <a:gd name="T25" fmla="*/ 830 h 847"/>
                <a:gd name="T26" fmla="*/ 236 w 618"/>
                <a:gd name="T27" fmla="*/ 847 h 847"/>
                <a:gd name="T28" fmla="*/ 204 w 618"/>
                <a:gd name="T29" fmla="*/ 833 h 847"/>
                <a:gd name="T30" fmla="*/ 166 w 618"/>
                <a:gd name="T31" fmla="*/ 809 h 847"/>
                <a:gd name="T32" fmla="*/ 117 w 618"/>
                <a:gd name="T33" fmla="*/ 698 h 847"/>
                <a:gd name="T34" fmla="*/ 15 w 618"/>
                <a:gd name="T35" fmla="*/ 768 h 847"/>
                <a:gd name="T36" fmla="*/ 74 w 618"/>
                <a:gd name="T37" fmla="*/ 716 h 847"/>
                <a:gd name="T38" fmla="*/ 144 w 618"/>
                <a:gd name="T39" fmla="*/ 324 h 847"/>
                <a:gd name="T40" fmla="*/ 168 w 618"/>
                <a:gd name="T41" fmla="*/ 61 h 847"/>
                <a:gd name="T42" fmla="*/ 380 w 618"/>
                <a:gd name="T43" fmla="*/ 119 h 847"/>
                <a:gd name="T44" fmla="*/ 252 w 618"/>
                <a:gd name="T45" fmla="*/ 48 h 847"/>
                <a:gd name="T46" fmla="*/ 236 w 618"/>
                <a:gd name="T47" fmla="*/ 113 h 847"/>
                <a:gd name="T48" fmla="*/ 322 w 618"/>
                <a:gd name="T49" fmla="*/ 102 h 847"/>
                <a:gd name="T50" fmla="*/ 274 w 618"/>
                <a:gd name="T51" fmla="*/ 71 h 847"/>
                <a:gd name="T52" fmla="*/ 343 w 618"/>
                <a:gd name="T53" fmla="*/ 103 h 847"/>
                <a:gd name="T54" fmla="*/ 212 w 618"/>
                <a:gd name="T55" fmla="*/ 96 h 847"/>
                <a:gd name="T56" fmla="*/ 363 w 618"/>
                <a:gd name="T57" fmla="*/ 33 h 847"/>
                <a:gd name="T58" fmla="*/ 384 w 618"/>
                <a:gd name="T59" fmla="*/ 169 h 847"/>
                <a:gd name="T60" fmla="*/ 146 w 618"/>
                <a:gd name="T61" fmla="*/ 77 h 847"/>
                <a:gd name="T62" fmla="*/ 141 w 618"/>
                <a:gd name="T63" fmla="*/ 141 h 847"/>
                <a:gd name="T64" fmla="*/ 382 w 618"/>
                <a:gd name="T65" fmla="*/ 510 h 847"/>
                <a:gd name="T66" fmla="*/ 418 w 618"/>
                <a:gd name="T67" fmla="*/ 457 h 847"/>
                <a:gd name="T68" fmla="*/ 547 w 618"/>
                <a:gd name="T69" fmla="*/ 376 h 847"/>
                <a:gd name="T70" fmla="*/ 616 w 618"/>
                <a:gd name="T71" fmla="*/ 432 h 847"/>
                <a:gd name="T72" fmla="*/ 589 w 618"/>
                <a:gd name="T73" fmla="*/ 506 h 847"/>
                <a:gd name="T74" fmla="*/ 575 w 618"/>
                <a:gd name="T75" fmla="*/ 497 h 847"/>
                <a:gd name="T76" fmla="*/ 472 w 618"/>
                <a:gd name="T77" fmla="*/ 544 h 847"/>
                <a:gd name="T78" fmla="*/ 471 w 618"/>
                <a:gd name="T79" fmla="*/ 609 h 847"/>
                <a:gd name="T80" fmla="*/ 533 w 618"/>
                <a:gd name="T81" fmla="*/ 634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8" h="847">
                  <a:moveTo>
                    <a:pt x="533" y="634"/>
                  </a:moveTo>
                  <a:cubicBezTo>
                    <a:pt x="527" y="645"/>
                    <a:pt x="524" y="657"/>
                    <a:pt x="516" y="666"/>
                  </a:cubicBezTo>
                  <a:cubicBezTo>
                    <a:pt x="500" y="683"/>
                    <a:pt x="482" y="700"/>
                    <a:pt x="463" y="714"/>
                  </a:cubicBezTo>
                  <a:cubicBezTo>
                    <a:pt x="457" y="719"/>
                    <a:pt x="446" y="717"/>
                    <a:pt x="437" y="717"/>
                  </a:cubicBezTo>
                  <a:cubicBezTo>
                    <a:pt x="437" y="715"/>
                    <a:pt x="437" y="713"/>
                    <a:pt x="437" y="711"/>
                  </a:cubicBezTo>
                  <a:cubicBezTo>
                    <a:pt x="442" y="710"/>
                    <a:pt x="446" y="709"/>
                    <a:pt x="451" y="708"/>
                  </a:cubicBezTo>
                  <a:cubicBezTo>
                    <a:pt x="403" y="698"/>
                    <a:pt x="397" y="688"/>
                    <a:pt x="408" y="632"/>
                  </a:cubicBezTo>
                  <a:cubicBezTo>
                    <a:pt x="387" y="620"/>
                    <a:pt x="370" y="605"/>
                    <a:pt x="374" y="577"/>
                  </a:cubicBezTo>
                  <a:cubicBezTo>
                    <a:pt x="377" y="550"/>
                    <a:pt x="397" y="539"/>
                    <a:pt x="421" y="531"/>
                  </a:cubicBezTo>
                  <a:cubicBezTo>
                    <a:pt x="382" y="542"/>
                    <a:pt x="351" y="518"/>
                    <a:pt x="317" y="510"/>
                  </a:cubicBezTo>
                  <a:cubicBezTo>
                    <a:pt x="317" y="511"/>
                    <a:pt x="317" y="511"/>
                    <a:pt x="317" y="511"/>
                  </a:cubicBezTo>
                  <a:cubicBezTo>
                    <a:pt x="313" y="505"/>
                    <a:pt x="309" y="499"/>
                    <a:pt x="303" y="495"/>
                  </a:cubicBezTo>
                  <a:cubicBezTo>
                    <a:pt x="274" y="475"/>
                    <a:pt x="245" y="457"/>
                    <a:pt x="216" y="438"/>
                  </a:cubicBezTo>
                  <a:cubicBezTo>
                    <a:pt x="217" y="449"/>
                    <a:pt x="225" y="466"/>
                    <a:pt x="220" y="476"/>
                  </a:cubicBezTo>
                  <a:cubicBezTo>
                    <a:pt x="208" y="499"/>
                    <a:pt x="227" y="519"/>
                    <a:pt x="220" y="540"/>
                  </a:cubicBezTo>
                  <a:cubicBezTo>
                    <a:pt x="218" y="545"/>
                    <a:pt x="213" y="549"/>
                    <a:pt x="206" y="557"/>
                  </a:cubicBezTo>
                  <a:cubicBezTo>
                    <a:pt x="207" y="559"/>
                    <a:pt x="210" y="564"/>
                    <a:pt x="211" y="567"/>
                  </a:cubicBezTo>
                  <a:cubicBezTo>
                    <a:pt x="206" y="573"/>
                    <a:pt x="198" y="579"/>
                    <a:pt x="199" y="583"/>
                  </a:cubicBezTo>
                  <a:cubicBezTo>
                    <a:pt x="204" y="604"/>
                    <a:pt x="195" y="621"/>
                    <a:pt x="185" y="637"/>
                  </a:cubicBezTo>
                  <a:cubicBezTo>
                    <a:pt x="180" y="646"/>
                    <a:pt x="176" y="655"/>
                    <a:pt x="169" y="662"/>
                  </a:cubicBezTo>
                  <a:cubicBezTo>
                    <a:pt x="145" y="686"/>
                    <a:pt x="137" y="713"/>
                    <a:pt x="144" y="745"/>
                  </a:cubicBezTo>
                  <a:cubicBezTo>
                    <a:pt x="150" y="771"/>
                    <a:pt x="169" y="786"/>
                    <a:pt x="189" y="799"/>
                  </a:cubicBezTo>
                  <a:cubicBezTo>
                    <a:pt x="198" y="805"/>
                    <a:pt x="209" y="808"/>
                    <a:pt x="219" y="812"/>
                  </a:cubicBezTo>
                  <a:cubicBezTo>
                    <a:pt x="232" y="788"/>
                    <a:pt x="243" y="783"/>
                    <a:pt x="256" y="797"/>
                  </a:cubicBezTo>
                  <a:cubicBezTo>
                    <a:pt x="262" y="804"/>
                    <a:pt x="264" y="814"/>
                    <a:pt x="268" y="822"/>
                  </a:cubicBezTo>
                  <a:cubicBezTo>
                    <a:pt x="258" y="825"/>
                    <a:pt x="248" y="830"/>
                    <a:pt x="238" y="830"/>
                  </a:cubicBezTo>
                  <a:cubicBezTo>
                    <a:pt x="229" y="830"/>
                    <a:pt x="220" y="826"/>
                    <a:pt x="205" y="821"/>
                  </a:cubicBezTo>
                  <a:cubicBezTo>
                    <a:pt x="218" y="832"/>
                    <a:pt x="227" y="840"/>
                    <a:pt x="236" y="847"/>
                  </a:cubicBezTo>
                  <a:cubicBezTo>
                    <a:pt x="236" y="847"/>
                    <a:pt x="236" y="846"/>
                    <a:pt x="236" y="846"/>
                  </a:cubicBezTo>
                  <a:cubicBezTo>
                    <a:pt x="226" y="842"/>
                    <a:pt x="215" y="838"/>
                    <a:pt x="204" y="833"/>
                  </a:cubicBezTo>
                  <a:cubicBezTo>
                    <a:pt x="196" y="827"/>
                    <a:pt x="188" y="821"/>
                    <a:pt x="179" y="815"/>
                  </a:cubicBezTo>
                  <a:cubicBezTo>
                    <a:pt x="174" y="813"/>
                    <a:pt x="167" y="812"/>
                    <a:pt x="166" y="809"/>
                  </a:cubicBezTo>
                  <a:cubicBezTo>
                    <a:pt x="150" y="771"/>
                    <a:pt x="121" y="738"/>
                    <a:pt x="127" y="689"/>
                  </a:cubicBezTo>
                  <a:cubicBezTo>
                    <a:pt x="121" y="694"/>
                    <a:pt x="116" y="697"/>
                    <a:pt x="117" y="698"/>
                  </a:cubicBezTo>
                  <a:cubicBezTo>
                    <a:pt x="124" y="717"/>
                    <a:pt x="109" y="723"/>
                    <a:pt x="97" y="729"/>
                  </a:cubicBezTo>
                  <a:cubicBezTo>
                    <a:pt x="70" y="742"/>
                    <a:pt x="42" y="755"/>
                    <a:pt x="15" y="768"/>
                  </a:cubicBezTo>
                  <a:cubicBezTo>
                    <a:pt x="9" y="760"/>
                    <a:pt x="5" y="755"/>
                    <a:pt x="0" y="750"/>
                  </a:cubicBezTo>
                  <a:cubicBezTo>
                    <a:pt x="25" y="739"/>
                    <a:pt x="50" y="729"/>
                    <a:pt x="74" y="716"/>
                  </a:cubicBezTo>
                  <a:cubicBezTo>
                    <a:pt x="184" y="656"/>
                    <a:pt x="233" y="519"/>
                    <a:pt x="186" y="403"/>
                  </a:cubicBezTo>
                  <a:cubicBezTo>
                    <a:pt x="175" y="375"/>
                    <a:pt x="156" y="351"/>
                    <a:pt x="144" y="324"/>
                  </a:cubicBezTo>
                  <a:cubicBezTo>
                    <a:pt x="101" y="235"/>
                    <a:pt x="105" y="108"/>
                    <a:pt x="154" y="26"/>
                  </a:cubicBezTo>
                  <a:cubicBezTo>
                    <a:pt x="160" y="40"/>
                    <a:pt x="167" y="50"/>
                    <a:pt x="168" y="61"/>
                  </a:cubicBezTo>
                  <a:cubicBezTo>
                    <a:pt x="178" y="134"/>
                    <a:pt x="204" y="172"/>
                    <a:pt x="271" y="184"/>
                  </a:cubicBezTo>
                  <a:cubicBezTo>
                    <a:pt x="322" y="194"/>
                    <a:pt x="371" y="163"/>
                    <a:pt x="380" y="119"/>
                  </a:cubicBezTo>
                  <a:cubicBezTo>
                    <a:pt x="385" y="92"/>
                    <a:pt x="365" y="46"/>
                    <a:pt x="342" y="34"/>
                  </a:cubicBezTo>
                  <a:cubicBezTo>
                    <a:pt x="315" y="21"/>
                    <a:pt x="274" y="28"/>
                    <a:pt x="252" y="48"/>
                  </a:cubicBezTo>
                  <a:cubicBezTo>
                    <a:pt x="235" y="65"/>
                    <a:pt x="235" y="87"/>
                    <a:pt x="233" y="108"/>
                  </a:cubicBezTo>
                  <a:cubicBezTo>
                    <a:pt x="233" y="110"/>
                    <a:pt x="235" y="112"/>
                    <a:pt x="236" y="113"/>
                  </a:cubicBezTo>
                  <a:cubicBezTo>
                    <a:pt x="248" y="129"/>
                    <a:pt x="284" y="140"/>
                    <a:pt x="302" y="133"/>
                  </a:cubicBezTo>
                  <a:cubicBezTo>
                    <a:pt x="316" y="127"/>
                    <a:pt x="323" y="117"/>
                    <a:pt x="322" y="102"/>
                  </a:cubicBezTo>
                  <a:cubicBezTo>
                    <a:pt x="320" y="87"/>
                    <a:pt x="311" y="85"/>
                    <a:pt x="298" y="85"/>
                  </a:cubicBezTo>
                  <a:cubicBezTo>
                    <a:pt x="290" y="85"/>
                    <a:pt x="283" y="76"/>
                    <a:pt x="274" y="71"/>
                  </a:cubicBezTo>
                  <a:cubicBezTo>
                    <a:pt x="277" y="68"/>
                    <a:pt x="279" y="65"/>
                    <a:pt x="281" y="65"/>
                  </a:cubicBezTo>
                  <a:cubicBezTo>
                    <a:pt x="305" y="58"/>
                    <a:pt x="337" y="78"/>
                    <a:pt x="343" y="103"/>
                  </a:cubicBezTo>
                  <a:cubicBezTo>
                    <a:pt x="350" y="128"/>
                    <a:pt x="332" y="153"/>
                    <a:pt x="304" y="158"/>
                  </a:cubicBezTo>
                  <a:cubicBezTo>
                    <a:pt x="268" y="163"/>
                    <a:pt x="219" y="131"/>
                    <a:pt x="212" y="96"/>
                  </a:cubicBezTo>
                  <a:cubicBezTo>
                    <a:pt x="205" y="59"/>
                    <a:pt x="233" y="16"/>
                    <a:pt x="273" y="8"/>
                  </a:cubicBezTo>
                  <a:cubicBezTo>
                    <a:pt x="307" y="0"/>
                    <a:pt x="338" y="7"/>
                    <a:pt x="363" y="33"/>
                  </a:cubicBezTo>
                  <a:cubicBezTo>
                    <a:pt x="384" y="57"/>
                    <a:pt x="408" y="81"/>
                    <a:pt x="403" y="116"/>
                  </a:cubicBezTo>
                  <a:cubicBezTo>
                    <a:pt x="401" y="135"/>
                    <a:pt x="395" y="155"/>
                    <a:pt x="384" y="169"/>
                  </a:cubicBezTo>
                  <a:cubicBezTo>
                    <a:pt x="348" y="217"/>
                    <a:pt x="258" y="217"/>
                    <a:pt x="223" y="185"/>
                  </a:cubicBezTo>
                  <a:cubicBezTo>
                    <a:pt x="177" y="142"/>
                    <a:pt x="175" y="144"/>
                    <a:pt x="146" y="77"/>
                  </a:cubicBezTo>
                  <a:cubicBezTo>
                    <a:pt x="145" y="78"/>
                    <a:pt x="143" y="79"/>
                    <a:pt x="143" y="79"/>
                  </a:cubicBezTo>
                  <a:cubicBezTo>
                    <a:pt x="152" y="100"/>
                    <a:pt x="145" y="120"/>
                    <a:pt x="141" y="141"/>
                  </a:cubicBezTo>
                  <a:cubicBezTo>
                    <a:pt x="133" y="192"/>
                    <a:pt x="137" y="241"/>
                    <a:pt x="152" y="291"/>
                  </a:cubicBezTo>
                  <a:cubicBezTo>
                    <a:pt x="187" y="409"/>
                    <a:pt x="267" y="477"/>
                    <a:pt x="382" y="510"/>
                  </a:cubicBezTo>
                  <a:cubicBezTo>
                    <a:pt x="398" y="515"/>
                    <a:pt x="415" y="519"/>
                    <a:pt x="433" y="521"/>
                  </a:cubicBezTo>
                  <a:cubicBezTo>
                    <a:pt x="413" y="502"/>
                    <a:pt x="400" y="483"/>
                    <a:pt x="418" y="457"/>
                  </a:cubicBezTo>
                  <a:cubicBezTo>
                    <a:pt x="434" y="433"/>
                    <a:pt x="461" y="420"/>
                    <a:pt x="488" y="425"/>
                  </a:cubicBezTo>
                  <a:cubicBezTo>
                    <a:pt x="498" y="398"/>
                    <a:pt x="518" y="381"/>
                    <a:pt x="547" y="376"/>
                  </a:cubicBezTo>
                  <a:cubicBezTo>
                    <a:pt x="575" y="370"/>
                    <a:pt x="596" y="383"/>
                    <a:pt x="611" y="406"/>
                  </a:cubicBezTo>
                  <a:cubicBezTo>
                    <a:pt x="616" y="413"/>
                    <a:pt x="618" y="423"/>
                    <a:pt x="616" y="432"/>
                  </a:cubicBezTo>
                  <a:cubicBezTo>
                    <a:pt x="613" y="450"/>
                    <a:pt x="608" y="469"/>
                    <a:pt x="602" y="487"/>
                  </a:cubicBezTo>
                  <a:cubicBezTo>
                    <a:pt x="600" y="494"/>
                    <a:pt x="593" y="500"/>
                    <a:pt x="589" y="506"/>
                  </a:cubicBezTo>
                  <a:cubicBezTo>
                    <a:pt x="589" y="506"/>
                    <a:pt x="589" y="506"/>
                    <a:pt x="589" y="506"/>
                  </a:cubicBezTo>
                  <a:cubicBezTo>
                    <a:pt x="584" y="503"/>
                    <a:pt x="579" y="500"/>
                    <a:pt x="575" y="497"/>
                  </a:cubicBezTo>
                  <a:cubicBezTo>
                    <a:pt x="541" y="476"/>
                    <a:pt x="529" y="481"/>
                    <a:pt x="512" y="516"/>
                  </a:cubicBezTo>
                  <a:cubicBezTo>
                    <a:pt x="505" y="530"/>
                    <a:pt x="502" y="556"/>
                    <a:pt x="472" y="544"/>
                  </a:cubicBezTo>
                  <a:cubicBezTo>
                    <a:pt x="494" y="554"/>
                    <a:pt x="498" y="570"/>
                    <a:pt x="492" y="589"/>
                  </a:cubicBezTo>
                  <a:cubicBezTo>
                    <a:pt x="489" y="598"/>
                    <a:pt x="489" y="613"/>
                    <a:pt x="471" y="609"/>
                  </a:cubicBezTo>
                  <a:cubicBezTo>
                    <a:pt x="482" y="615"/>
                    <a:pt x="492" y="620"/>
                    <a:pt x="502" y="624"/>
                  </a:cubicBezTo>
                  <a:cubicBezTo>
                    <a:pt x="512" y="628"/>
                    <a:pt x="523" y="631"/>
                    <a:pt x="533" y="63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0" name="Freeform 45"/>
            <p:cNvSpPr>
              <a:spLocks/>
            </p:cNvSpPr>
            <p:nvPr/>
          </p:nvSpPr>
          <p:spPr bwMode="auto">
            <a:xfrm>
              <a:off x="5877784" y="343725"/>
              <a:ext cx="1361061" cy="1230522"/>
            </a:xfrm>
            <a:custGeom>
              <a:avLst/>
              <a:gdLst>
                <a:gd name="T0" fmla="*/ 265 w 600"/>
                <a:gd name="T1" fmla="*/ 454 h 542"/>
                <a:gd name="T2" fmla="*/ 306 w 600"/>
                <a:gd name="T3" fmla="*/ 420 h 542"/>
                <a:gd name="T4" fmla="*/ 304 w 600"/>
                <a:gd name="T5" fmla="*/ 416 h 542"/>
                <a:gd name="T6" fmla="*/ 274 w 600"/>
                <a:gd name="T7" fmla="*/ 435 h 542"/>
                <a:gd name="T8" fmla="*/ 248 w 600"/>
                <a:gd name="T9" fmla="*/ 441 h 542"/>
                <a:gd name="T10" fmla="*/ 213 w 600"/>
                <a:gd name="T11" fmla="*/ 444 h 542"/>
                <a:gd name="T12" fmla="*/ 156 w 600"/>
                <a:gd name="T13" fmla="*/ 454 h 542"/>
                <a:gd name="T14" fmla="*/ 115 w 600"/>
                <a:gd name="T15" fmla="*/ 447 h 542"/>
                <a:gd name="T16" fmla="*/ 57 w 600"/>
                <a:gd name="T17" fmla="*/ 490 h 542"/>
                <a:gd name="T18" fmla="*/ 2 w 600"/>
                <a:gd name="T19" fmla="*/ 427 h 542"/>
                <a:gd name="T20" fmla="*/ 62 w 600"/>
                <a:gd name="T21" fmla="*/ 382 h 542"/>
                <a:gd name="T22" fmla="*/ 101 w 600"/>
                <a:gd name="T23" fmla="*/ 411 h 542"/>
                <a:gd name="T24" fmla="*/ 119 w 600"/>
                <a:gd name="T25" fmla="*/ 426 h 542"/>
                <a:gd name="T26" fmla="*/ 282 w 600"/>
                <a:gd name="T27" fmla="*/ 416 h 542"/>
                <a:gd name="T28" fmla="*/ 359 w 600"/>
                <a:gd name="T29" fmla="*/ 387 h 542"/>
                <a:gd name="T30" fmla="*/ 357 w 600"/>
                <a:gd name="T31" fmla="*/ 381 h 542"/>
                <a:gd name="T32" fmla="*/ 310 w 600"/>
                <a:gd name="T33" fmla="*/ 396 h 542"/>
                <a:gd name="T34" fmla="*/ 191 w 600"/>
                <a:gd name="T35" fmla="*/ 402 h 542"/>
                <a:gd name="T36" fmla="*/ 132 w 600"/>
                <a:gd name="T37" fmla="*/ 379 h 542"/>
                <a:gd name="T38" fmla="*/ 131 w 600"/>
                <a:gd name="T39" fmla="*/ 319 h 542"/>
                <a:gd name="T40" fmla="*/ 193 w 600"/>
                <a:gd name="T41" fmla="*/ 319 h 542"/>
                <a:gd name="T42" fmla="*/ 204 w 600"/>
                <a:gd name="T43" fmla="*/ 333 h 542"/>
                <a:gd name="T44" fmla="*/ 209 w 600"/>
                <a:gd name="T45" fmla="*/ 368 h 542"/>
                <a:gd name="T46" fmla="*/ 184 w 600"/>
                <a:gd name="T47" fmla="*/ 384 h 542"/>
                <a:gd name="T48" fmla="*/ 259 w 600"/>
                <a:gd name="T49" fmla="*/ 391 h 542"/>
                <a:gd name="T50" fmla="*/ 491 w 600"/>
                <a:gd name="T51" fmla="*/ 270 h 542"/>
                <a:gd name="T52" fmla="*/ 513 w 600"/>
                <a:gd name="T53" fmla="*/ 187 h 542"/>
                <a:gd name="T54" fmla="*/ 475 w 600"/>
                <a:gd name="T55" fmla="*/ 164 h 542"/>
                <a:gd name="T56" fmla="*/ 439 w 600"/>
                <a:gd name="T57" fmla="*/ 163 h 542"/>
                <a:gd name="T58" fmla="*/ 423 w 600"/>
                <a:gd name="T59" fmla="*/ 174 h 542"/>
                <a:gd name="T60" fmla="*/ 359 w 600"/>
                <a:gd name="T61" fmla="*/ 179 h 542"/>
                <a:gd name="T62" fmla="*/ 333 w 600"/>
                <a:gd name="T63" fmla="*/ 101 h 542"/>
                <a:gd name="T64" fmla="*/ 390 w 600"/>
                <a:gd name="T65" fmla="*/ 23 h 542"/>
                <a:gd name="T66" fmla="*/ 422 w 600"/>
                <a:gd name="T67" fmla="*/ 0 h 542"/>
                <a:gd name="T68" fmla="*/ 439 w 600"/>
                <a:gd name="T69" fmla="*/ 9 h 542"/>
                <a:gd name="T70" fmla="*/ 455 w 600"/>
                <a:gd name="T71" fmla="*/ 67 h 542"/>
                <a:gd name="T72" fmla="*/ 500 w 600"/>
                <a:gd name="T73" fmla="*/ 9 h 542"/>
                <a:gd name="T74" fmla="*/ 519 w 600"/>
                <a:gd name="T75" fmla="*/ 23 h 542"/>
                <a:gd name="T76" fmla="*/ 575 w 600"/>
                <a:gd name="T77" fmla="*/ 92 h 542"/>
                <a:gd name="T78" fmla="*/ 536 w 600"/>
                <a:gd name="T79" fmla="*/ 191 h 542"/>
                <a:gd name="T80" fmla="*/ 451 w 600"/>
                <a:gd name="T81" fmla="*/ 350 h 542"/>
                <a:gd name="T82" fmla="*/ 401 w 600"/>
                <a:gd name="T83" fmla="*/ 378 h 542"/>
                <a:gd name="T84" fmla="*/ 360 w 600"/>
                <a:gd name="T85" fmla="*/ 405 h 542"/>
                <a:gd name="T86" fmla="*/ 299 w 600"/>
                <a:gd name="T87" fmla="*/ 456 h 542"/>
                <a:gd name="T88" fmla="*/ 289 w 600"/>
                <a:gd name="T89" fmla="*/ 487 h 542"/>
                <a:gd name="T90" fmla="*/ 272 w 600"/>
                <a:gd name="T91" fmla="*/ 530 h 542"/>
                <a:gd name="T92" fmla="*/ 223 w 600"/>
                <a:gd name="T93" fmla="*/ 532 h 542"/>
                <a:gd name="T94" fmla="*/ 238 w 600"/>
                <a:gd name="T95" fmla="*/ 528 h 542"/>
                <a:gd name="T96" fmla="*/ 198 w 600"/>
                <a:gd name="T97" fmla="*/ 503 h 542"/>
                <a:gd name="T98" fmla="*/ 210 w 600"/>
                <a:gd name="T99" fmla="*/ 458 h 542"/>
                <a:gd name="T100" fmla="*/ 265 w 600"/>
                <a:gd name="T101" fmla="*/ 45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00" h="542">
                  <a:moveTo>
                    <a:pt x="265" y="454"/>
                  </a:moveTo>
                  <a:cubicBezTo>
                    <a:pt x="279" y="443"/>
                    <a:pt x="293" y="431"/>
                    <a:pt x="306" y="420"/>
                  </a:cubicBezTo>
                  <a:cubicBezTo>
                    <a:pt x="306" y="419"/>
                    <a:pt x="305" y="417"/>
                    <a:pt x="304" y="416"/>
                  </a:cubicBezTo>
                  <a:cubicBezTo>
                    <a:pt x="294" y="422"/>
                    <a:pt x="283" y="427"/>
                    <a:pt x="274" y="435"/>
                  </a:cubicBezTo>
                  <a:cubicBezTo>
                    <a:pt x="266" y="442"/>
                    <a:pt x="260" y="445"/>
                    <a:pt x="248" y="441"/>
                  </a:cubicBezTo>
                  <a:cubicBezTo>
                    <a:pt x="238" y="438"/>
                    <a:pt x="220" y="437"/>
                    <a:pt x="213" y="444"/>
                  </a:cubicBezTo>
                  <a:cubicBezTo>
                    <a:pt x="195" y="460"/>
                    <a:pt x="176" y="456"/>
                    <a:pt x="156" y="454"/>
                  </a:cubicBezTo>
                  <a:cubicBezTo>
                    <a:pt x="143" y="452"/>
                    <a:pt x="129" y="449"/>
                    <a:pt x="115" y="447"/>
                  </a:cubicBezTo>
                  <a:cubicBezTo>
                    <a:pt x="105" y="474"/>
                    <a:pt x="88" y="491"/>
                    <a:pt x="57" y="490"/>
                  </a:cubicBezTo>
                  <a:cubicBezTo>
                    <a:pt x="27" y="488"/>
                    <a:pt x="0" y="457"/>
                    <a:pt x="2" y="427"/>
                  </a:cubicBezTo>
                  <a:cubicBezTo>
                    <a:pt x="5" y="399"/>
                    <a:pt x="31" y="379"/>
                    <a:pt x="62" y="382"/>
                  </a:cubicBezTo>
                  <a:cubicBezTo>
                    <a:pt x="81" y="384"/>
                    <a:pt x="91" y="397"/>
                    <a:pt x="101" y="411"/>
                  </a:cubicBezTo>
                  <a:cubicBezTo>
                    <a:pt x="105" y="417"/>
                    <a:pt x="112" y="424"/>
                    <a:pt x="119" y="426"/>
                  </a:cubicBezTo>
                  <a:cubicBezTo>
                    <a:pt x="174" y="444"/>
                    <a:pt x="228" y="433"/>
                    <a:pt x="282" y="416"/>
                  </a:cubicBezTo>
                  <a:cubicBezTo>
                    <a:pt x="308" y="408"/>
                    <a:pt x="333" y="397"/>
                    <a:pt x="359" y="387"/>
                  </a:cubicBezTo>
                  <a:cubicBezTo>
                    <a:pt x="359" y="385"/>
                    <a:pt x="358" y="383"/>
                    <a:pt x="357" y="381"/>
                  </a:cubicBezTo>
                  <a:cubicBezTo>
                    <a:pt x="341" y="386"/>
                    <a:pt x="324" y="388"/>
                    <a:pt x="310" y="396"/>
                  </a:cubicBezTo>
                  <a:cubicBezTo>
                    <a:pt x="271" y="418"/>
                    <a:pt x="231" y="412"/>
                    <a:pt x="191" y="402"/>
                  </a:cubicBezTo>
                  <a:cubicBezTo>
                    <a:pt x="171" y="397"/>
                    <a:pt x="149" y="397"/>
                    <a:pt x="132" y="379"/>
                  </a:cubicBezTo>
                  <a:cubicBezTo>
                    <a:pt x="115" y="360"/>
                    <a:pt x="113" y="337"/>
                    <a:pt x="131" y="319"/>
                  </a:cubicBezTo>
                  <a:cubicBezTo>
                    <a:pt x="149" y="300"/>
                    <a:pt x="176" y="301"/>
                    <a:pt x="193" y="319"/>
                  </a:cubicBezTo>
                  <a:cubicBezTo>
                    <a:pt x="197" y="324"/>
                    <a:pt x="202" y="328"/>
                    <a:pt x="204" y="333"/>
                  </a:cubicBezTo>
                  <a:cubicBezTo>
                    <a:pt x="207" y="344"/>
                    <a:pt x="210" y="357"/>
                    <a:pt x="209" y="368"/>
                  </a:cubicBezTo>
                  <a:cubicBezTo>
                    <a:pt x="208" y="373"/>
                    <a:pt x="196" y="377"/>
                    <a:pt x="184" y="384"/>
                  </a:cubicBezTo>
                  <a:cubicBezTo>
                    <a:pt x="211" y="386"/>
                    <a:pt x="235" y="392"/>
                    <a:pt x="259" y="391"/>
                  </a:cubicBezTo>
                  <a:cubicBezTo>
                    <a:pt x="354" y="386"/>
                    <a:pt x="438" y="357"/>
                    <a:pt x="491" y="270"/>
                  </a:cubicBezTo>
                  <a:cubicBezTo>
                    <a:pt x="507" y="242"/>
                    <a:pt x="516" y="213"/>
                    <a:pt x="513" y="187"/>
                  </a:cubicBezTo>
                  <a:cubicBezTo>
                    <a:pt x="498" y="177"/>
                    <a:pt x="485" y="172"/>
                    <a:pt x="475" y="164"/>
                  </a:cubicBezTo>
                  <a:cubicBezTo>
                    <a:pt x="462" y="154"/>
                    <a:pt x="452" y="149"/>
                    <a:pt x="439" y="163"/>
                  </a:cubicBezTo>
                  <a:cubicBezTo>
                    <a:pt x="435" y="168"/>
                    <a:pt x="429" y="171"/>
                    <a:pt x="423" y="174"/>
                  </a:cubicBezTo>
                  <a:cubicBezTo>
                    <a:pt x="402" y="185"/>
                    <a:pt x="380" y="194"/>
                    <a:pt x="359" y="179"/>
                  </a:cubicBezTo>
                  <a:cubicBezTo>
                    <a:pt x="329" y="158"/>
                    <a:pt x="322" y="134"/>
                    <a:pt x="333" y="101"/>
                  </a:cubicBezTo>
                  <a:cubicBezTo>
                    <a:pt x="343" y="68"/>
                    <a:pt x="364" y="44"/>
                    <a:pt x="390" y="23"/>
                  </a:cubicBezTo>
                  <a:cubicBezTo>
                    <a:pt x="401" y="15"/>
                    <a:pt x="413" y="7"/>
                    <a:pt x="422" y="0"/>
                  </a:cubicBezTo>
                  <a:cubicBezTo>
                    <a:pt x="428" y="4"/>
                    <a:pt x="432" y="6"/>
                    <a:pt x="439" y="9"/>
                  </a:cubicBezTo>
                  <a:cubicBezTo>
                    <a:pt x="429" y="30"/>
                    <a:pt x="437" y="48"/>
                    <a:pt x="455" y="67"/>
                  </a:cubicBezTo>
                  <a:cubicBezTo>
                    <a:pt x="472" y="50"/>
                    <a:pt x="499" y="43"/>
                    <a:pt x="500" y="9"/>
                  </a:cubicBezTo>
                  <a:cubicBezTo>
                    <a:pt x="508" y="14"/>
                    <a:pt x="514" y="18"/>
                    <a:pt x="519" y="23"/>
                  </a:cubicBezTo>
                  <a:cubicBezTo>
                    <a:pt x="538" y="45"/>
                    <a:pt x="559" y="67"/>
                    <a:pt x="575" y="92"/>
                  </a:cubicBezTo>
                  <a:cubicBezTo>
                    <a:pt x="600" y="133"/>
                    <a:pt x="582" y="176"/>
                    <a:pt x="536" y="191"/>
                  </a:cubicBezTo>
                  <a:cubicBezTo>
                    <a:pt x="537" y="259"/>
                    <a:pt x="501" y="309"/>
                    <a:pt x="451" y="350"/>
                  </a:cubicBezTo>
                  <a:cubicBezTo>
                    <a:pt x="437" y="362"/>
                    <a:pt x="417" y="368"/>
                    <a:pt x="401" y="378"/>
                  </a:cubicBezTo>
                  <a:cubicBezTo>
                    <a:pt x="387" y="386"/>
                    <a:pt x="372" y="394"/>
                    <a:pt x="360" y="405"/>
                  </a:cubicBezTo>
                  <a:cubicBezTo>
                    <a:pt x="339" y="421"/>
                    <a:pt x="320" y="439"/>
                    <a:pt x="299" y="456"/>
                  </a:cubicBezTo>
                  <a:cubicBezTo>
                    <a:pt x="290" y="465"/>
                    <a:pt x="283" y="472"/>
                    <a:pt x="289" y="487"/>
                  </a:cubicBezTo>
                  <a:cubicBezTo>
                    <a:pt x="295" y="504"/>
                    <a:pt x="287" y="520"/>
                    <a:pt x="272" y="530"/>
                  </a:cubicBezTo>
                  <a:cubicBezTo>
                    <a:pt x="258" y="541"/>
                    <a:pt x="242" y="542"/>
                    <a:pt x="223" y="532"/>
                  </a:cubicBezTo>
                  <a:cubicBezTo>
                    <a:pt x="230" y="530"/>
                    <a:pt x="235" y="529"/>
                    <a:pt x="238" y="528"/>
                  </a:cubicBezTo>
                  <a:cubicBezTo>
                    <a:pt x="219" y="529"/>
                    <a:pt x="205" y="521"/>
                    <a:pt x="198" y="503"/>
                  </a:cubicBezTo>
                  <a:cubicBezTo>
                    <a:pt x="191" y="485"/>
                    <a:pt x="197" y="470"/>
                    <a:pt x="210" y="458"/>
                  </a:cubicBezTo>
                  <a:cubicBezTo>
                    <a:pt x="226" y="444"/>
                    <a:pt x="242" y="443"/>
                    <a:pt x="265" y="45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1" name="Freeform 46"/>
            <p:cNvSpPr>
              <a:spLocks/>
            </p:cNvSpPr>
            <p:nvPr/>
          </p:nvSpPr>
          <p:spPr bwMode="auto">
            <a:xfrm>
              <a:off x="8832187" y="719024"/>
              <a:ext cx="1116300" cy="805311"/>
            </a:xfrm>
            <a:custGeom>
              <a:avLst/>
              <a:gdLst>
                <a:gd name="T0" fmla="*/ 217 w 492"/>
                <a:gd name="T1" fmla="*/ 289 h 355"/>
                <a:gd name="T2" fmla="*/ 173 w 492"/>
                <a:gd name="T3" fmla="*/ 276 h 355"/>
                <a:gd name="T4" fmla="*/ 112 w 492"/>
                <a:gd name="T5" fmla="*/ 262 h 355"/>
                <a:gd name="T6" fmla="*/ 29 w 492"/>
                <a:gd name="T7" fmla="*/ 187 h 355"/>
                <a:gd name="T8" fmla="*/ 21 w 492"/>
                <a:gd name="T9" fmla="*/ 31 h 355"/>
                <a:gd name="T10" fmla="*/ 55 w 492"/>
                <a:gd name="T11" fmla="*/ 65 h 355"/>
                <a:gd name="T12" fmla="*/ 47 w 492"/>
                <a:gd name="T13" fmla="*/ 0 h 355"/>
                <a:gd name="T14" fmla="*/ 142 w 492"/>
                <a:gd name="T15" fmla="*/ 50 h 355"/>
                <a:gd name="T16" fmla="*/ 142 w 492"/>
                <a:gd name="T17" fmla="*/ 49 h 355"/>
                <a:gd name="T18" fmla="*/ 150 w 492"/>
                <a:gd name="T19" fmla="*/ 65 h 355"/>
                <a:gd name="T20" fmla="*/ 161 w 492"/>
                <a:gd name="T21" fmla="*/ 114 h 355"/>
                <a:gd name="T22" fmla="*/ 117 w 492"/>
                <a:gd name="T23" fmla="*/ 145 h 355"/>
                <a:gd name="T24" fmla="*/ 87 w 492"/>
                <a:gd name="T25" fmla="*/ 160 h 355"/>
                <a:gd name="T26" fmla="*/ 45 w 492"/>
                <a:gd name="T27" fmla="*/ 184 h 355"/>
                <a:gd name="T28" fmla="*/ 55 w 492"/>
                <a:gd name="T29" fmla="*/ 207 h 355"/>
                <a:gd name="T30" fmla="*/ 184 w 492"/>
                <a:gd name="T31" fmla="*/ 262 h 355"/>
                <a:gd name="T32" fmla="*/ 326 w 492"/>
                <a:gd name="T33" fmla="*/ 219 h 355"/>
                <a:gd name="T34" fmla="*/ 305 w 492"/>
                <a:gd name="T35" fmla="*/ 190 h 355"/>
                <a:gd name="T36" fmla="*/ 314 w 492"/>
                <a:gd name="T37" fmla="*/ 164 h 355"/>
                <a:gd name="T38" fmla="*/ 347 w 492"/>
                <a:gd name="T39" fmla="*/ 154 h 355"/>
                <a:gd name="T40" fmla="*/ 377 w 492"/>
                <a:gd name="T41" fmla="*/ 188 h 355"/>
                <a:gd name="T42" fmla="*/ 363 w 492"/>
                <a:gd name="T43" fmla="*/ 222 h 355"/>
                <a:gd name="T44" fmla="*/ 249 w 492"/>
                <a:gd name="T45" fmla="*/ 262 h 355"/>
                <a:gd name="T46" fmla="*/ 218 w 492"/>
                <a:gd name="T47" fmla="*/ 269 h 355"/>
                <a:gd name="T48" fmla="*/ 280 w 492"/>
                <a:gd name="T49" fmla="*/ 269 h 355"/>
                <a:gd name="T50" fmla="*/ 386 w 492"/>
                <a:gd name="T51" fmla="*/ 232 h 355"/>
                <a:gd name="T52" fmla="*/ 399 w 492"/>
                <a:gd name="T53" fmla="*/ 214 h 355"/>
                <a:gd name="T54" fmla="*/ 430 w 492"/>
                <a:gd name="T55" fmla="*/ 176 h 355"/>
                <a:gd name="T56" fmla="*/ 476 w 492"/>
                <a:gd name="T57" fmla="*/ 194 h 355"/>
                <a:gd name="T58" fmla="*/ 483 w 492"/>
                <a:gd name="T59" fmla="*/ 241 h 355"/>
                <a:gd name="T60" fmla="*/ 438 w 492"/>
                <a:gd name="T61" fmla="*/ 259 h 355"/>
                <a:gd name="T62" fmla="*/ 413 w 492"/>
                <a:gd name="T63" fmla="*/ 243 h 355"/>
                <a:gd name="T64" fmla="*/ 368 w 492"/>
                <a:gd name="T65" fmla="*/ 268 h 355"/>
                <a:gd name="T66" fmla="*/ 331 w 492"/>
                <a:gd name="T67" fmla="*/ 270 h 355"/>
                <a:gd name="T68" fmla="*/ 288 w 492"/>
                <a:gd name="T69" fmla="*/ 292 h 355"/>
                <a:gd name="T70" fmla="*/ 303 w 492"/>
                <a:gd name="T71" fmla="*/ 286 h 355"/>
                <a:gd name="T72" fmla="*/ 338 w 492"/>
                <a:gd name="T73" fmla="*/ 280 h 355"/>
                <a:gd name="T74" fmla="*/ 359 w 492"/>
                <a:gd name="T75" fmla="*/ 303 h 355"/>
                <a:gd name="T76" fmla="*/ 360 w 492"/>
                <a:gd name="T77" fmla="*/ 301 h 355"/>
                <a:gd name="T78" fmla="*/ 366 w 492"/>
                <a:gd name="T79" fmla="*/ 302 h 355"/>
                <a:gd name="T80" fmla="*/ 361 w 492"/>
                <a:gd name="T81" fmla="*/ 335 h 355"/>
                <a:gd name="T82" fmla="*/ 325 w 492"/>
                <a:gd name="T83" fmla="*/ 348 h 355"/>
                <a:gd name="T84" fmla="*/ 290 w 492"/>
                <a:gd name="T85" fmla="*/ 305 h 355"/>
                <a:gd name="T86" fmla="*/ 216 w 492"/>
                <a:gd name="T87" fmla="*/ 289 h 355"/>
                <a:gd name="T88" fmla="*/ 217 w 492"/>
                <a:gd name="T89" fmla="*/ 28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2" h="355">
                  <a:moveTo>
                    <a:pt x="217" y="289"/>
                  </a:moveTo>
                  <a:cubicBezTo>
                    <a:pt x="202" y="284"/>
                    <a:pt x="187" y="275"/>
                    <a:pt x="173" y="276"/>
                  </a:cubicBezTo>
                  <a:cubicBezTo>
                    <a:pt x="150" y="277"/>
                    <a:pt x="130" y="273"/>
                    <a:pt x="112" y="262"/>
                  </a:cubicBezTo>
                  <a:cubicBezTo>
                    <a:pt x="80" y="242"/>
                    <a:pt x="45" y="224"/>
                    <a:pt x="29" y="187"/>
                  </a:cubicBezTo>
                  <a:cubicBezTo>
                    <a:pt x="7" y="135"/>
                    <a:pt x="0" y="82"/>
                    <a:pt x="21" y="31"/>
                  </a:cubicBezTo>
                  <a:cubicBezTo>
                    <a:pt x="31" y="41"/>
                    <a:pt x="42" y="52"/>
                    <a:pt x="55" y="65"/>
                  </a:cubicBezTo>
                  <a:cubicBezTo>
                    <a:pt x="73" y="40"/>
                    <a:pt x="58" y="22"/>
                    <a:pt x="47" y="0"/>
                  </a:cubicBezTo>
                  <a:cubicBezTo>
                    <a:pt x="82" y="18"/>
                    <a:pt x="112" y="34"/>
                    <a:pt x="142" y="50"/>
                  </a:cubicBezTo>
                  <a:cubicBezTo>
                    <a:pt x="142" y="50"/>
                    <a:pt x="142" y="49"/>
                    <a:pt x="142" y="49"/>
                  </a:cubicBezTo>
                  <a:cubicBezTo>
                    <a:pt x="144" y="55"/>
                    <a:pt x="146" y="61"/>
                    <a:pt x="150" y="65"/>
                  </a:cubicBezTo>
                  <a:cubicBezTo>
                    <a:pt x="164" y="79"/>
                    <a:pt x="168" y="96"/>
                    <a:pt x="161" y="114"/>
                  </a:cubicBezTo>
                  <a:cubicBezTo>
                    <a:pt x="153" y="133"/>
                    <a:pt x="138" y="145"/>
                    <a:pt x="117" y="145"/>
                  </a:cubicBezTo>
                  <a:cubicBezTo>
                    <a:pt x="104" y="145"/>
                    <a:pt x="97" y="150"/>
                    <a:pt x="87" y="160"/>
                  </a:cubicBezTo>
                  <a:cubicBezTo>
                    <a:pt x="78" y="170"/>
                    <a:pt x="63" y="174"/>
                    <a:pt x="45" y="184"/>
                  </a:cubicBezTo>
                  <a:cubicBezTo>
                    <a:pt x="47" y="188"/>
                    <a:pt x="49" y="200"/>
                    <a:pt x="55" y="207"/>
                  </a:cubicBezTo>
                  <a:cubicBezTo>
                    <a:pt x="91" y="242"/>
                    <a:pt x="133" y="262"/>
                    <a:pt x="184" y="262"/>
                  </a:cubicBezTo>
                  <a:cubicBezTo>
                    <a:pt x="236" y="262"/>
                    <a:pt x="285" y="250"/>
                    <a:pt x="326" y="219"/>
                  </a:cubicBezTo>
                  <a:cubicBezTo>
                    <a:pt x="318" y="209"/>
                    <a:pt x="308" y="200"/>
                    <a:pt x="305" y="190"/>
                  </a:cubicBezTo>
                  <a:cubicBezTo>
                    <a:pt x="302" y="183"/>
                    <a:pt x="307" y="169"/>
                    <a:pt x="314" y="164"/>
                  </a:cubicBezTo>
                  <a:cubicBezTo>
                    <a:pt x="322" y="157"/>
                    <a:pt x="339" y="150"/>
                    <a:pt x="347" y="154"/>
                  </a:cubicBezTo>
                  <a:cubicBezTo>
                    <a:pt x="359" y="161"/>
                    <a:pt x="371" y="174"/>
                    <a:pt x="377" y="188"/>
                  </a:cubicBezTo>
                  <a:cubicBezTo>
                    <a:pt x="383" y="200"/>
                    <a:pt x="375" y="213"/>
                    <a:pt x="363" y="222"/>
                  </a:cubicBezTo>
                  <a:cubicBezTo>
                    <a:pt x="329" y="246"/>
                    <a:pt x="293" y="267"/>
                    <a:pt x="249" y="262"/>
                  </a:cubicBezTo>
                  <a:cubicBezTo>
                    <a:pt x="239" y="261"/>
                    <a:pt x="228" y="265"/>
                    <a:pt x="218" y="269"/>
                  </a:cubicBezTo>
                  <a:cubicBezTo>
                    <a:pt x="239" y="269"/>
                    <a:pt x="260" y="271"/>
                    <a:pt x="280" y="269"/>
                  </a:cubicBezTo>
                  <a:cubicBezTo>
                    <a:pt x="318" y="265"/>
                    <a:pt x="355" y="256"/>
                    <a:pt x="386" y="232"/>
                  </a:cubicBezTo>
                  <a:cubicBezTo>
                    <a:pt x="392" y="228"/>
                    <a:pt x="399" y="220"/>
                    <a:pt x="399" y="214"/>
                  </a:cubicBezTo>
                  <a:cubicBezTo>
                    <a:pt x="401" y="194"/>
                    <a:pt x="412" y="182"/>
                    <a:pt x="430" y="176"/>
                  </a:cubicBezTo>
                  <a:cubicBezTo>
                    <a:pt x="450" y="168"/>
                    <a:pt x="463" y="180"/>
                    <a:pt x="476" y="194"/>
                  </a:cubicBezTo>
                  <a:cubicBezTo>
                    <a:pt x="490" y="209"/>
                    <a:pt x="492" y="225"/>
                    <a:pt x="483" y="241"/>
                  </a:cubicBezTo>
                  <a:cubicBezTo>
                    <a:pt x="475" y="257"/>
                    <a:pt x="455" y="265"/>
                    <a:pt x="438" y="259"/>
                  </a:cubicBezTo>
                  <a:cubicBezTo>
                    <a:pt x="429" y="256"/>
                    <a:pt x="421" y="248"/>
                    <a:pt x="413" y="243"/>
                  </a:cubicBezTo>
                  <a:cubicBezTo>
                    <a:pt x="398" y="251"/>
                    <a:pt x="383" y="260"/>
                    <a:pt x="368" y="268"/>
                  </a:cubicBezTo>
                  <a:cubicBezTo>
                    <a:pt x="356" y="274"/>
                    <a:pt x="346" y="277"/>
                    <a:pt x="331" y="270"/>
                  </a:cubicBezTo>
                  <a:cubicBezTo>
                    <a:pt x="316" y="264"/>
                    <a:pt x="297" y="270"/>
                    <a:pt x="288" y="292"/>
                  </a:cubicBezTo>
                  <a:cubicBezTo>
                    <a:pt x="293" y="290"/>
                    <a:pt x="298" y="287"/>
                    <a:pt x="303" y="286"/>
                  </a:cubicBezTo>
                  <a:cubicBezTo>
                    <a:pt x="314" y="283"/>
                    <a:pt x="327" y="277"/>
                    <a:pt x="338" y="280"/>
                  </a:cubicBezTo>
                  <a:cubicBezTo>
                    <a:pt x="347" y="282"/>
                    <a:pt x="353" y="295"/>
                    <a:pt x="359" y="303"/>
                  </a:cubicBezTo>
                  <a:cubicBezTo>
                    <a:pt x="358" y="305"/>
                    <a:pt x="359" y="303"/>
                    <a:pt x="360" y="301"/>
                  </a:cubicBezTo>
                  <a:cubicBezTo>
                    <a:pt x="362" y="301"/>
                    <a:pt x="364" y="301"/>
                    <a:pt x="366" y="302"/>
                  </a:cubicBezTo>
                  <a:cubicBezTo>
                    <a:pt x="365" y="313"/>
                    <a:pt x="365" y="325"/>
                    <a:pt x="361" y="335"/>
                  </a:cubicBezTo>
                  <a:cubicBezTo>
                    <a:pt x="354" y="349"/>
                    <a:pt x="338" y="355"/>
                    <a:pt x="325" y="348"/>
                  </a:cubicBezTo>
                  <a:cubicBezTo>
                    <a:pt x="306" y="339"/>
                    <a:pt x="288" y="327"/>
                    <a:pt x="290" y="305"/>
                  </a:cubicBezTo>
                  <a:cubicBezTo>
                    <a:pt x="264" y="300"/>
                    <a:pt x="240" y="294"/>
                    <a:pt x="216" y="289"/>
                  </a:cubicBezTo>
                  <a:cubicBezTo>
                    <a:pt x="216" y="289"/>
                    <a:pt x="217" y="289"/>
                    <a:pt x="217" y="28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2" name="Freeform 47"/>
            <p:cNvSpPr>
              <a:spLocks/>
            </p:cNvSpPr>
            <p:nvPr/>
          </p:nvSpPr>
          <p:spPr bwMode="auto">
            <a:xfrm>
              <a:off x="8454969" y="1281494"/>
              <a:ext cx="573987" cy="733322"/>
            </a:xfrm>
            <a:custGeom>
              <a:avLst/>
              <a:gdLst>
                <a:gd name="T0" fmla="*/ 28 w 253"/>
                <a:gd name="T1" fmla="*/ 158 h 323"/>
                <a:gd name="T2" fmla="*/ 58 w 253"/>
                <a:gd name="T3" fmla="*/ 201 h 323"/>
                <a:gd name="T4" fmla="*/ 60 w 253"/>
                <a:gd name="T5" fmla="*/ 132 h 323"/>
                <a:gd name="T6" fmla="*/ 127 w 253"/>
                <a:gd name="T7" fmla="*/ 183 h 323"/>
                <a:gd name="T8" fmla="*/ 129 w 253"/>
                <a:gd name="T9" fmla="*/ 181 h 323"/>
                <a:gd name="T10" fmla="*/ 78 w 253"/>
                <a:gd name="T11" fmla="*/ 121 h 323"/>
                <a:gd name="T12" fmla="*/ 134 w 253"/>
                <a:gd name="T13" fmla="*/ 112 h 323"/>
                <a:gd name="T14" fmla="*/ 134 w 253"/>
                <a:gd name="T15" fmla="*/ 103 h 323"/>
                <a:gd name="T16" fmla="*/ 111 w 253"/>
                <a:gd name="T17" fmla="*/ 93 h 323"/>
                <a:gd name="T18" fmla="*/ 91 w 253"/>
                <a:gd name="T19" fmla="*/ 80 h 323"/>
                <a:gd name="T20" fmla="*/ 147 w 253"/>
                <a:gd name="T21" fmla="*/ 28 h 323"/>
                <a:gd name="T22" fmla="*/ 191 w 253"/>
                <a:gd name="T23" fmla="*/ 8 h 323"/>
                <a:gd name="T24" fmla="*/ 213 w 253"/>
                <a:gd name="T25" fmla="*/ 67 h 323"/>
                <a:gd name="T26" fmla="*/ 236 w 253"/>
                <a:gd name="T27" fmla="*/ 92 h 323"/>
                <a:gd name="T28" fmla="*/ 234 w 253"/>
                <a:gd name="T29" fmla="*/ 142 h 323"/>
                <a:gd name="T30" fmla="*/ 224 w 253"/>
                <a:gd name="T31" fmla="*/ 173 h 323"/>
                <a:gd name="T32" fmla="*/ 174 w 253"/>
                <a:gd name="T33" fmla="*/ 213 h 323"/>
                <a:gd name="T34" fmla="*/ 155 w 253"/>
                <a:gd name="T35" fmla="*/ 205 h 323"/>
                <a:gd name="T36" fmla="*/ 161 w 253"/>
                <a:gd name="T37" fmla="*/ 225 h 323"/>
                <a:gd name="T38" fmla="*/ 108 w 253"/>
                <a:gd name="T39" fmla="*/ 290 h 323"/>
                <a:gd name="T40" fmla="*/ 72 w 253"/>
                <a:gd name="T41" fmla="*/ 301 h 323"/>
                <a:gd name="T42" fmla="*/ 2 w 253"/>
                <a:gd name="T43" fmla="*/ 268 h 323"/>
                <a:gd name="T44" fmla="*/ 8 w 253"/>
                <a:gd name="T45" fmla="*/ 213 h 323"/>
                <a:gd name="T46" fmla="*/ 28 w 253"/>
                <a:gd name="T47" fmla="*/ 15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3" h="323">
                  <a:moveTo>
                    <a:pt x="28" y="158"/>
                  </a:moveTo>
                  <a:cubicBezTo>
                    <a:pt x="38" y="172"/>
                    <a:pt x="47" y="185"/>
                    <a:pt x="58" y="201"/>
                  </a:cubicBezTo>
                  <a:cubicBezTo>
                    <a:pt x="79" y="178"/>
                    <a:pt x="73" y="158"/>
                    <a:pt x="60" y="132"/>
                  </a:cubicBezTo>
                  <a:cubicBezTo>
                    <a:pt x="86" y="152"/>
                    <a:pt x="107" y="167"/>
                    <a:pt x="127" y="183"/>
                  </a:cubicBezTo>
                  <a:cubicBezTo>
                    <a:pt x="128" y="182"/>
                    <a:pt x="129" y="182"/>
                    <a:pt x="129" y="181"/>
                  </a:cubicBezTo>
                  <a:cubicBezTo>
                    <a:pt x="112" y="162"/>
                    <a:pt x="96" y="142"/>
                    <a:pt x="78" y="121"/>
                  </a:cubicBezTo>
                  <a:cubicBezTo>
                    <a:pt x="99" y="118"/>
                    <a:pt x="116" y="115"/>
                    <a:pt x="134" y="112"/>
                  </a:cubicBezTo>
                  <a:cubicBezTo>
                    <a:pt x="134" y="109"/>
                    <a:pt x="134" y="106"/>
                    <a:pt x="134" y="103"/>
                  </a:cubicBezTo>
                  <a:cubicBezTo>
                    <a:pt x="127" y="99"/>
                    <a:pt x="118" y="97"/>
                    <a:pt x="111" y="93"/>
                  </a:cubicBezTo>
                  <a:cubicBezTo>
                    <a:pt x="104" y="89"/>
                    <a:pt x="97" y="84"/>
                    <a:pt x="91" y="80"/>
                  </a:cubicBezTo>
                  <a:cubicBezTo>
                    <a:pt x="111" y="61"/>
                    <a:pt x="129" y="45"/>
                    <a:pt x="147" y="28"/>
                  </a:cubicBezTo>
                  <a:cubicBezTo>
                    <a:pt x="160" y="17"/>
                    <a:pt x="171" y="0"/>
                    <a:pt x="191" y="8"/>
                  </a:cubicBezTo>
                  <a:cubicBezTo>
                    <a:pt x="213" y="17"/>
                    <a:pt x="221" y="41"/>
                    <a:pt x="213" y="67"/>
                  </a:cubicBezTo>
                  <a:cubicBezTo>
                    <a:pt x="221" y="76"/>
                    <a:pt x="228" y="84"/>
                    <a:pt x="236" y="92"/>
                  </a:cubicBezTo>
                  <a:cubicBezTo>
                    <a:pt x="252" y="111"/>
                    <a:pt x="253" y="126"/>
                    <a:pt x="234" y="142"/>
                  </a:cubicBezTo>
                  <a:cubicBezTo>
                    <a:pt x="223" y="151"/>
                    <a:pt x="221" y="158"/>
                    <a:pt x="224" y="173"/>
                  </a:cubicBezTo>
                  <a:cubicBezTo>
                    <a:pt x="230" y="203"/>
                    <a:pt x="202" y="224"/>
                    <a:pt x="174" y="213"/>
                  </a:cubicBezTo>
                  <a:cubicBezTo>
                    <a:pt x="168" y="211"/>
                    <a:pt x="163" y="208"/>
                    <a:pt x="155" y="205"/>
                  </a:cubicBezTo>
                  <a:cubicBezTo>
                    <a:pt x="157" y="213"/>
                    <a:pt x="159" y="219"/>
                    <a:pt x="161" y="225"/>
                  </a:cubicBezTo>
                  <a:cubicBezTo>
                    <a:pt x="171" y="263"/>
                    <a:pt x="147" y="293"/>
                    <a:pt x="108" y="290"/>
                  </a:cubicBezTo>
                  <a:cubicBezTo>
                    <a:pt x="94" y="289"/>
                    <a:pt x="84" y="291"/>
                    <a:pt x="72" y="301"/>
                  </a:cubicBezTo>
                  <a:cubicBezTo>
                    <a:pt x="47" y="323"/>
                    <a:pt x="7" y="304"/>
                    <a:pt x="2" y="268"/>
                  </a:cubicBezTo>
                  <a:cubicBezTo>
                    <a:pt x="0" y="250"/>
                    <a:pt x="4" y="230"/>
                    <a:pt x="8" y="213"/>
                  </a:cubicBezTo>
                  <a:cubicBezTo>
                    <a:pt x="13" y="194"/>
                    <a:pt x="22" y="175"/>
                    <a:pt x="28" y="15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3" name="Freeform 49"/>
            <p:cNvSpPr>
              <a:spLocks/>
            </p:cNvSpPr>
            <p:nvPr/>
          </p:nvSpPr>
          <p:spPr bwMode="auto">
            <a:xfrm>
              <a:off x="6628382" y="1151914"/>
              <a:ext cx="470325" cy="741960"/>
            </a:xfrm>
            <a:custGeom>
              <a:avLst/>
              <a:gdLst>
                <a:gd name="T0" fmla="*/ 111 w 207"/>
                <a:gd name="T1" fmla="*/ 327 h 327"/>
                <a:gd name="T2" fmla="*/ 5 w 207"/>
                <a:gd name="T3" fmla="*/ 145 h 327"/>
                <a:gd name="T4" fmla="*/ 92 w 207"/>
                <a:gd name="T5" fmla="*/ 23 h 327"/>
                <a:gd name="T6" fmla="*/ 111 w 207"/>
                <a:gd name="T7" fmla="*/ 30 h 327"/>
                <a:gd name="T8" fmla="*/ 82 w 207"/>
                <a:gd name="T9" fmla="*/ 145 h 327"/>
                <a:gd name="T10" fmla="*/ 89 w 207"/>
                <a:gd name="T11" fmla="*/ 151 h 327"/>
                <a:gd name="T12" fmla="*/ 140 w 207"/>
                <a:gd name="T13" fmla="*/ 0 h 327"/>
                <a:gd name="T14" fmla="*/ 173 w 207"/>
                <a:gd name="T15" fmla="*/ 174 h 327"/>
                <a:gd name="T16" fmla="*/ 153 w 207"/>
                <a:gd name="T17" fmla="*/ 212 h 327"/>
                <a:gd name="T18" fmla="*/ 117 w 207"/>
                <a:gd name="T19" fmla="*/ 304 h 327"/>
                <a:gd name="T20" fmla="*/ 111 w 207"/>
                <a:gd name="T21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327">
                  <a:moveTo>
                    <a:pt x="111" y="327"/>
                  </a:moveTo>
                  <a:cubicBezTo>
                    <a:pt x="62" y="270"/>
                    <a:pt x="12" y="220"/>
                    <a:pt x="5" y="145"/>
                  </a:cubicBezTo>
                  <a:cubicBezTo>
                    <a:pt x="0" y="88"/>
                    <a:pt x="37" y="35"/>
                    <a:pt x="92" y="23"/>
                  </a:cubicBezTo>
                  <a:cubicBezTo>
                    <a:pt x="98" y="22"/>
                    <a:pt x="106" y="28"/>
                    <a:pt x="111" y="30"/>
                  </a:cubicBezTo>
                  <a:cubicBezTo>
                    <a:pt x="101" y="69"/>
                    <a:pt x="92" y="107"/>
                    <a:pt x="82" y="145"/>
                  </a:cubicBezTo>
                  <a:cubicBezTo>
                    <a:pt x="82" y="146"/>
                    <a:pt x="84" y="148"/>
                    <a:pt x="89" y="151"/>
                  </a:cubicBezTo>
                  <a:cubicBezTo>
                    <a:pt x="106" y="101"/>
                    <a:pt x="123" y="51"/>
                    <a:pt x="140" y="0"/>
                  </a:cubicBezTo>
                  <a:cubicBezTo>
                    <a:pt x="185" y="59"/>
                    <a:pt x="207" y="98"/>
                    <a:pt x="173" y="174"/>
                  </a:cubicBezTo>
                  <a:cubicBezTo>
                    <a:pt x="167" y="187"/>
                    <a:pt x="161" y="201"/>
                    <a:pt x="153" y="212"/>
                  </a:cubicBezTo>
                  <a:cubicBezTo>
                    <a:pt x="132" y="240"/>
                    <a:pt x="122" y="271"/>
                    <a:pt x="117" y="304"/>
                  </a:cubicBezTo>
                  <a:cubicBezTo>
                    <a:pt x="116" y="310"/>
                    <a:pt x="114" y="316"/>
                    <a:pt x="111" y="32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4" name="Freeform 52"/>
            <p:cNvSpPr>
              <a:spLocks/>
            </p:cNvSpPr>
            <p:nvPr/>
          </p:nvSpPr>
          <p:spPr bwMode="auto">
            <a:xfrm>
              <a:off x="7593028" y="795811"/>
              <a:ext cx="572068" cy="526956"/>
            </a:xfrm>
            <a:custGeom>
              <a:avLst/>
              <a:gdLst>
                <a:gd name="T0" fmla="*/ 208 w 252"/>
                <a:gd name="T1" fmla="*/ 119 h 232"/>
                <a:gd name="T2" fmla="*/ 192 w 252"/>
                <a:gd name="T3" fmla="*/ 76 h 232"/>
                <a:gd name="T4" fmla="*/ 188 w 252"/>
                <a:gd name="T5" fmla="*/ 98 h 232"/>
                <a:gd name="T6" fmla="*/ 164 w 252"/>
                <a:gd name="T7" fmla="*/ 115 h 232"/>
                <a:gd name="T8" fmla="*/ 135 w 252"/>
                <a:gd name="T9" fmla="*/ 135 h 232"/>
                <a:gd name="T10" fmla="*/ 165 w 252"/>
                <a:gd name="T11" fmla="*/ 150 h 232"/>
                <a:gd name="T12" fmla="*/ 146 w 252"/>
                <a:gd name="T13" fmla="*/ 162 h 232"/>
                <a:gd name="T14" fmla="*/ 104 w 252"/>
                <a:gd name="T15" fmla="*/ 207 h 232"/>
                <a:gd name="T16" fmla="*/ 65 w 252"/>
                <a:gd name="T17" fmla="*/ 225 h 232"/>
                <a:gd name="T18" fmla="*/ 43 w 252"/>
                <a:gd name="T19" fmla="*/ 203 h 232"/>
                <a:gd name="T20" fmla="*/ 40 w 252"/>
                <a:gd name="T21" fmla="*/ 174 h 232"/>
                <a:gd name="T22" fmla="*/ 47 w 252"/>
                <a:gd name="T23" fmla="*/ 158 h 232"/>
                <a:gd name="T24" fmla="*/ 44 w 252"/>
                <a:gd name="T25" fmla="*/ 72 h 232"/>
                <a:gd name="T26" fmla="*/ 48 w 252"/>
                <a:gd name="T27" fmla="*/ 31 h 232"/>
                <a:gd name="T28" fmla="*/ 104 w 252"/>
                <a:gd name="T29" fmla="*/ 17 h 232"/>
                <a:gd name="T30" fmla="*/ 154 w 252"/>
                <a:gd name="T31" fmla="*/ 64 h 232"/>
                <a:gd name="T32" fmla="*/ 154 w 252"/>
                <a:gd name="T33" fmla="*/ 44 h 232"/>
                <a:gd name="T34" fmla="*/ 188 w 252"/>
                <a:gd name="T35" fmla="*/ 26 h 232"/>
                <a:gd name="T36" fmla="*/ 209 w 252"/>
                <a:gd name="T37" fmla="*/ 28 h 232"/>
                <a:gd name="T38" fmla="*/ 238 w 252"/>
                <a:gd name="T39" fmla="*/ 38 h 232"/>
                <a:gd name="T40" fmla="*/ 243 w 252"/>
                <a:gd name="T41" fmla="*/ 76 h 232"/>
                <a:gd name="T42" fmla="*/ 208 w 252"/>
                <a:gd name="T43" fmla="*/ 11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2" h="232">
                  <a:moveTo>
                    <a:pt x="208" y="119"/>
                  </a:moveTo>
                  <a:cubicBezTo>
                    <a:pt x="202" y="102"/>
                    <a:pt x="197" y="90"/>
                    <a:pt x="192" y="76"/>
                  </a:cubicBezTo>
                  <a:cubicBezTo>
                    <a:pt x="190" y="85"/>
                    <a:pt x="189" y="92"/>
                    <a:pt x="188" y="98"/>
                  </a:cubicBezTo>
                  <a:cubicBezTo>
                    <a:pt x="185" y="111"/>
                    <a:pt x="179" y="117"/>
                    <a:pt x="164" y="115"/>
                  </a:cubicBezTo>
                  <a:cubicBezTo>
                    <a:pt x="151" y="113"/>
                    <a:pt x="139" y="118"/>
                    <a:pt x="135" y="135"/>
                  </a:cubicBezTo>
                  <a:cubicBezTo>
                    <a:pt x="144" y="139"/>
                    <a:pt x="153" y="144"/>
                    <a:pt x="165" y="150"/>
                  </a:cubicBezTo>
                  <a:cubicBezTo>
                    <a:pt x="157" y="155"/>
                    <a:pt x="152" y="159"/>
                    <a:pt x="146" y="162"/>
                  </a:cubicBezTo>
                  <a:cubicBezTo>
                    <a:pt x="127" y="172"/>
                    <a:pt x="110" y="183"/>
                    <a:pt x="104" y="207"/>
                  </a:cubicBezTo>
                  <a:cubicBezTo>
                    <a:pt x="101" y="221"/>
                    <a:pt x="76" y="232"/>
                    <a:pt x="65" y="225"/>
                  </a:cubicBezTo>
                  <a:cubicBezTo>
                    <a:pt x="56" y="220"/>
                    <a:pt x="47" y="212"/>
                    <a:pt x="43" y="203"/>
                  </a:cubicBezTo>
                  <a:cubicBezTo>
                    <a:pt x="39" y="195"/>
                    <a:pt x="40" y="184"/>
                    <a:pt x="40" y="174"/>
                  </a:cubicBezTo>
                  <a:cubicBezTo>
                    <a:pt x="41" y="169"/>
                    <a:pt x="45" y="164"/>
                    <a:pt x="47" y="158"/>
                  </a:cubicBezTo>
                  <a:cubicBezTo>
                    <a:pt x="0" y="120"/>
                    <a:pt x="0" y="102"/>
                    <a:pt x="44" y="72"/>
                  </a:cubicBezTo>
                  <a:cubicBezTo>
                    <a:pt x="45" y="56"/>
                    <a:pt x="43" y="42"/>
                    <a:pt x="48" y="31"/>
                  </a:cubicBezTo>
                  <a:cubicBezTo>
                    <a:pt x="60" y="6"/>
                    <a:pt x="82" y="0"/>
                    <a:pt x="104" y="17"/>
                  </a:cubicBezTo>
                  <a:cubicBezTo>
                    <a:pt x="123" y="32"/>
                    <a:pt x="139" y="50"/>
                    <a:pt x="154" y="64"/>
                  </a:cubicBezTo>
                  <a:cubicBezTo>
                    <a:pt x="154" y="60"/>
                    <a:pt x="153" y="52"/>
                    <a:pt x="154" y="44"/>
                  </a:cubicBezTo>
                  <a:cubicBezTo>
                    <a:pt x="156" y="26"/>
                    <a:pt x="171" y="19"/>
                    <a:pt x="188" y="26"/>
                  </a:cubicBezTo>
                  <a:cubicBezTo>
                    <a:pt x="194" y="28"/>
                    <a:pt x="202" y="28"/>
                    <a:pt x="209" y="28"/>
                  </a:cubicBezTo>
                  <a:cubicBezTo>
                    <a:pt x="221" y="26"/>
                    <a:pt x="229" y="28"/>
                    <a:pt x="238" y="38"/>
                  </a:cubicBezTo>
                  <a:cubicBezTo>
                    <a:pt x="250" y="52"/>
                    <a:pt x="252" y="63"/>
                    <a:pt x="243" y="76"/>
                  </a:cubicBezTo>
                  <a:cubicBezTo>
                    <a:pt x="234" y="89"/>
                    <a:pt x="223" y="102"/>
                    <a:pt x="208" y="1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5" name="Freeform 53"/>
            <p:cNvSpPr>
              <a:spLocks/>
            </p:cNvSpPr>
            <p:nvPr/>
          </p:nvSpPr>
          <p:spPr bwMode="auto">
            <a:xfrm>
              <a:off x="6303955" y="130639"/>
              <a:ext cx="499119" cy="478963"/>
            </a:xfrm>
            <a:custGeom>
              <a:avLst/>
              <a:gdLst>
                <a:gd name="T0" fmla="*/ 37 w 220"/>
                <a:gd name="T1" fmla="*/ 118 h 211"/>
                <a:gd name="T2" fmla="*/ 38 w 220"/>
                <a:gd name="T3" fmla="*/ 119 h 211"/>
                <a:gd name="T4" fmla="*/ 31 w 220"/>
                <a:gd name="T5" fmla="*/ 110 h 211"/>
                <a:gd name="T6" fmla="*/ 11 w 220"/>
                <a:gd name="T7" fmla="*/ 47 h 211"/>
                <a:gd name="T8" fmla="*/ 71 w 220"/>
                <a:gd name="T9" fmla="*/ 1 h 211"/>
                <a:gd name="T10" fmla="*/ 109 w 220"/>
                <a:gd name="T11" fmla="*/ 4 h 211"/>
                <a:gd name="T12" fmla="*/ 205 w 220"/>
                <a:gd name="T13" fmla="*/ 23 h 211"/>
                <a:gd name="T14" fmla="*/ 154 w 220"/>
                <a:gd name="T15" fmla="*/ 65 h 211"/>
                <a:gd name="T16" fmla="*/ 138 w 220"/>
                <a:gd name="T17" fmla="*/ 69 h 211"/>
                <a:gd name="T18" fmla="*/ 201 w 220"/>
                <a:gd name="T19" fmla="*/ 66 h 211"/>
                <a:gd name="T20" fmla="*/ 220 w 220"/>
                <a:gd name="T21" fmla="*/ 73 h 211"/>
                <a:gd name="T22" fmla="*/ 189 w 220"/>
                <a:gd name="T23" fmla="*/ 115 h 211"/>
                <a:gd name="T24" fmla="*/ 139 w 220"/>
                <a:gd name="T25" fmla="*/ 185 h 211"/>
                <a:gd name="T26" fmla="*/ 77 w 220"/>
                <a:gd name="T27" fmla="*/ 198 h 211"/>
                <a:gd name="T28" fmla="*/ 49 w 220"/>
                <a:gd name="T29" fmla="*/ 137 h 211"/>
                <a:gd name="T30" fmla="*/ 37 w 220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0" h="211">
                  <a:moveTo>
                    <a:pt x="37" y="118"/>
                  </a:moveTo>
                  <a:cubicBezTo>
                    <a:pt x="37" y="118"/>
                    <a:pt x="38" y="119"/>
                    <a:pt x="38" y="119"/>
                  </a:cubicBezTo>
                  <a:cubicBezTo>
                    <a:pt x="36" y="116"/>
                    <a:pt x="34" y="113"/>
                    <a:pt x="31" y="110"/>
                  </a:cubicBezTo>
                  <a:cubicBezTo>
                    <a:pt x="10" y="93"/>
                    <a:pt x="0" y="72"/>
                    <a:pt x="11" y="47"/>
                  </a:cubicBezTo>
                  <a:cubicBezTo>
                    <a:pt x="21" y="20"/>
                    <a:pt x="42" y="4"/>
                    <a:pt x="71" y="1"/>
                  </a:cubicBezTo>
                  <a:cubicBezTo>
                    <a:pt x="83" y="0"/>
                    <a:pt x="96" y="1"/>
                    <a:pt x="109" y="4"/>
                  </a:cubicBezTo>
                  <a:cubicBezTo>
                    <a:pt x="142" y="10"/>
                    <a:pt x="174" y="17"/>
                    <a:pt x="205" y="23"/>
                  </a:cubicBezTo>
                  <a:cubicBezTo>
                    <a:pt x="187" y="38"/>
                    <a:pt x="171" y="52"/>
                    <a:pt x="154" y="65"/>
                  </a:cubicBezTo>
                  <a:cubicBezTo>
                    <a:pt x="150" y="68"/>
                    <a:pt x="143" y="68"/>
                    <a:pt x="138" y="69"/>
                  </a:cubicBezTo>
                  <a:cubicBezTo>
                    <a:pt x="158" y="84"/>
                    <a:pt x="176" y="83"/>
                    <a:pt x="201" y="66"/>
                  </a:cubicBezTo>
                  <a:cubicBezTo>
                    <a:pt x="202" y="83"/>
                    <a:pt x="211" y="72"/>
                    <a:pt x="220" y="73"/>
                  </a:cubicBezTo>
                  <a:cubicBezTo>
                    <a:pt x="210" y="87"/>
                    <a:pt x="200" y="101"/>
                    <a:pt x="189" y="115"/>
                  </a:cubicBezTo>
                  <a:cubicBezTo>
                    <a:pt x="172" y="138"/>
                    <a:pt x="154" y="161"/>
                    <a:pt x="139" y="185"/>
                  </a:cubicBezTo>
                  <a:cubicBezTo>
                    <a:pt x="129" y="201"/>
                    <a:pt x="94" y="211"/>
                    <a:pt x="77" y="198"/>
                  </a:cubicBezTo>
                  <a:cubicBezTo>
                    <a:pt x="57" y="183"/>
                    <a:pt x="43" y="164"/>
                    <a:pt x="49" y="137"/>
                  </a:cubicBezTo>
                  <a:cubicBezTo>
                    <a:pt x="51" y="127"/>
                    <a:pt x="48" y="120"/>
                    <a:pt x="37" y="1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6" name="Freeform 55"/>
            <p:cNvSpPr>
              <a:spLocks/>
            </p:cNvSpPr>
            <p:nvPr/>
          </p:nvSpPr>
          <p:spPr bwMode="auto">
            <a:xfrm>
              <a:off x="6235805" y="772776"/>
              <a:ext cx="590305" cy="399295"/>
            </a:xfrm>
            <a:custGeom>
              <a:avLst/>
              <a:gdLst>
                <a:gd name="T0" fmla="*/ 256 w 260"/>
                <a:gd name="T1" fmla="*/ 99 h 176"/>
                <a:gd name="T2" fmla="*/ 146 w 260"/>
                <a:gd name="T3" fmla="*/ 78 h 176"/>
                <a:gd name="T4" fmla="*/ 143 w 260"/>
                <a:gd name="T5" fmla="*/ 85 h 176"/>
                <a:gd name="T6" fmla="*/ 218 w 260"/>
                <a:gd name="T7" fmla="*/ 135 h 176"/>
                <a:gd name="T8" fmla="*/ 248 w 260"/>
                <a:gd name="T9" fmla="*/ 148 h 176"/>
                <a:gd name="T10" fmla="*/ 107 w 260"/>
                <a:gd name="T11" fmla="*/ 152 h 176"/>
                <a:gd name="T12" fmla="*/ 38 w 260"/>
                <a:gd name="T13" fmla="*/ 66 h 176"/>
                <a:gd name="T14" fmla="*/ 0 w 260"/>
                <a:gd name="T15" fmla="*/ 20 h 176"/>
                <a:gd name="T16" fmla="*/ 104 w 260"/>
                <a:gd name="T17" fmla="*/ 4 h 176"/>
                <a:gd name="T18" fmla="*/ 151 w 260"/>
                <a:gd name="T19" fmla="*/ 1 h 176"/>
                <a:gd name="T20" fmla="*/ 215 w 260"/>
                <a:gd name="T21" fmla="*/ 34 h 176"/>
                <a:gd name="T22" fmla="*/ 260 w 260"/>
                <a:gd name="T23" fmla="*/ 96 h 176"/>
                <a:gd name="T24" fmla="*/ 256 w 260"/>
                <a:gd name="T2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176">
                  <a:moveTo>
                    <a:pt x="256" y="99"/>
                  </a:moveTo>
                  <a:cubicBezTo>
                    <a:pt x="219" y="92"/>
                    <a:pt x="182" y="85"/>
                    <a:pt x="146" y="78"/>
                  </a:cubicBezTo>
                  <a:cubicBezTo>
                    <a:pt x="145" y="80"/>
                    <a:pt x="144" y="83"/>
                    <a:pt x="143" y="85"/>
                  </a:cubicBezTo>
                  <a:cubicBezTo>
                    <a:pt x="163" y="109"/>
                    <a:pt x="188" y="126"/>
                    <a:pt x="218" y="135"/>
                  </a:cubicBezTo>
                  <a:cubicBezTo>
                    <a:pt x="228" y="139"/>
                    <a:pt x="237" y="143"/>
                    <a:pt x="248" y="148"/>
                  </a:cubicBezTo>
                  <a:cubicBezTo>
                    <a:pt x="215" y="176"/>
                    <a:pt x="138" y="176"/>
                    <a:pt x="107" y="152"/>
                  </a:cubicBezTo>
                  <a:cubicBezTo>
                    <a:pt x="77" y="129"/>
                    <a:pt x="56" y="99"/>
                    <a:pt x="38" y="66"/>
                  </a:cubicBezTo>
                  <a:cubicBezTo>
                    <a:pt x="28" y="47"/>
                    <a:pt x="11" y="32"/>
                    <a:pt x="0" y="20"/>
                  </a:cubicBezTo>
                  <a:cubicBezTo>
                    <a:pt x="32" y="15"/>
                    <a:pt x="68" y="9"/>
                    <a:pt x="104" y="4"/>
                  </a:cubicBezTo>
                  <a:cubicBezTo>
                    <a:pt x="119" y="2"/>
                    <a:pt x="135" y="0"/>
                    <a:pt x="151" y="1"/>
                  </a:cubicBezTo>
                  <a:cubicBezTo>
                    <a:pt x="177" y="2"/>
                    <a:pt x="198" y="14"/>
                    <a:pt x="215" y="34"/>
                  </a:cubicBezTo>
                  <a:cubicBezTo>
                    <a:pt x="231" y="54"/>
                    <a:pt x="245" y="75"/>
                    <a:pt x="260" y="96"/>
                  </a:cubicBezTo>
                  <a:cubicBezTo>
                    <a:pt x="259" y="97"/>
                    <a:pt x="257" y="98"/>
                    <a:pt x="256" y="9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7" name="Freeform 56"/>
            <p:cNvSpPr>
              <a:spLocks noEditPoints="1"/>
            </p:cNvSpPr>
            <p:nvPr/>
          </p:nvSpPr>
          <p:spPr bwMode="auto">
            <a:xfrm>
              <a:off x="9862102" y="3680148"/>
              <a:ext cx="454007" cy="545193"/>
            </a:xfrm>
            <a:custGeom>
              <a:avLst/>
              <a:gdLst>
                <a:gd name="T0" fmla="*/ 24 w 200"/>
                <a:gd name="T1" fmla="*/ 52 h 240"/>
                <a:gd name="T2" fmla="*/ 74 w 200"/>
                <a:gd name="T3" fmla="*/ 65 h 240"/>
                <a:gd name="T4" fmla="*/ 116 w 200"/>
                <a:gd name="T5" fmla="*/ 19 h 240"/>
                <a:gd name="T6" fmla="*/ 174 w 200"/>
                <a:gd name="T7" fmla="*/ 25 h 240"/>
                <a:gd name="T8" fmla="*/ 179 w 200"/>
                <a:gd name="T9" fmla="*/ 40 h 240"/>
                <a:gd name="T10" fmla="*/ 188 w 200"/>
                <a:gd name="T11" fmla="*/ 67 h 240"/>
                <a:gd name="T12" fmla="*/ 188 w 200"/>
                <a:gd name="T13" fmla="*/ 99 h 240"/>
                <a:gd name="T14" fmla="*/ 152 w 200"/>
                <a:gd name="T15" fmla="*/ 160 h 240"/>
                <a:gd name="T16" fmla="*/ 114 w 200"/>
                <a:gd name="T17" fmla="*/ 210 h 240"/>
                <a:gd name="T18" fmla="*/ 108 w 200"/>
                <a:gd name="T19" fmla="*/ 220 h 240"/>
                <a:gd name="T20" fmla="*/ 69 w 200"/>
                <a:gd name="T21" fmla="*/ 225 h 240"/>
                <a:gd name="T22" fmla="*/ 42 w 200"/>
                <a:gd name="T23" fmla="*/ 218 h 240"/>
                <a:gd name="T24" fmla="*/ 4 w 200"/>
                <a:gd name="T25" fmla="*/ 198 h 240"/>
                <a:gd name="T26" fmla="*/ 9 w 200"/>
                <a:gd name="T27" fmla="*/ 167 h 240"/>
                <a:gd name="T28" fmla="*/ 38 w 200"/>
                <a:gd name="T29" fmla="*/ 130 h 240"/>
                <a:gd name="T30" fmla="*/ 5 w 200"/>
                <a:gd name="T31" fmla="*/ 103 h 240"/>
                <a:gd name="T32" fmla="*/ 7 w 200"/>
                <a:gd name="T33" fmla="*/ 68 h 240"/>
                <a:gd name="T34" fmla="*/ 13 w 200"/>
                <a:gd name="T35" fmla="*/ 105 h 240"/>
                <a:gd name="T36" fmla="*/ 63 w 200"/>
                <a:gd name="T37" fmla="*/ 104 h 240"/>
                <a:gd name="T38" fmla="*/ 58 w 200"/>
                <a:gd name="T39" fmla="*/ 61 h 240"/>
                <a:gd name="T40" fmla="*/ 24 w 200"/>
                <a:gd name="T41" fmla="*/ 52 h 240"/>
                <a:gd name="T42" fmla="*/ 115 w 200"/>
                <a:gd name="T43" fmla="*/ 75 h 240"/>
                <a:gd name="T44" fmla="*/ 111 w 200"/>
                <a:gd name="T45" fmla="*/ 69 h 240"/>
                <a:gd name="T46" fmla="*/ 78 w 200"/>
                <a:gd name="T47" fmla="*/ 92 h 240"/>
                <a:gd name="T48" fmla="*/ 81 w 200"/>
                <a:gd name="T49" fmla="*/ 97 h 240"/>
                <a:gd name="T50" fmla="*/ 115 w 200"/>
                <a:gd name="T51" fmla="*/ 7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0" h="240">
                  <a:moveTo>
                    <a:pt x="24" y="52"/>
                  </a:moveTo>
                  <a:cubicBezTo>
                    <a:pt x="45" y="41"/>
                    <a:pt x="61" y="49"/>
                    <a:pt x="74" y="65"/>
                  </a:cubicBezTo>
                  <a:cubicBezTo>
                    <a:pt x="88" y="50"/>
                    <a:pt x="101" y="33"/>
                    <a:pt x="116" y="19"/>
                  </a:cubicBezTo>
                  <a:cubicBezTo>
                    <a:pt x="138" y="0"/>
                    <a:pt x="156" y="3"/>
                    <a:pt x="174" y="25"/>
                  </a:cubicBezTo>
                  <a:cubicBezTo>
                    <a:pt x="177" y="29"/>
                    <a:pt x="181" y="37"/>
                    <a:pt x="179" y="40"/>
                  </a:cubicBezTo>
                  <a:cubicBezTo>
                    <a:pt x="172" y="53"/>
                    <a:pt x="180" y="60"/>
                    <a:pt x="188" y="67"/>
                  </a:cubicBezTo>
                  <a:cubicBezTo>
                    <a:pt x="200" y="78"/>
                    <a:pt x="196" y="88"/>
                    <a:pt x="188" y="99"/>
                  </a:cubicBezTo>
                  <a:cubicBezTo>
                    <a:pt x="175" y="119"/>
                    <a:pt x="152" y="139"/>
                    <a:pt x="152" y="160"/>
                  </a:cubicBezTo>
                  <a:cubicBezTo>
                    <a:pt x="151" y="191"/>
                    <a:pt x="142" y="205"/>
                    <a:pt x="114" y="210"/>
                  </a:cubicBezTo>
                  <a:cubicBezTo>
                    <a:pt x="111" y="210"/>
                    <a:pt x="110" y="216"/>
                    <a:pt x="108" y="220"/>
                  </a:cubicBezTo>
                  <a:cubicBezTo>
                    <a:pt x="97" y="238"/>
                    <a:pt x="84" y="240"/>
                    <a:pt x="69" y="225"/>
                  </a:cubicBezTo>
                  <a:cubicBezTo>
                    <a:pt x="61" y="217"/>
                    <a:pt x="54" y="214"/>
                    <a:pt x="42" y="218"/>
                  </a:cubicBezTo>
                  <a:cubicBezTo>
                    <a:pt x="24" y="223"/>
                    <a:pt x="11" y="210"/>
                    <a:pt x="4" y="198"/>
                  </a:cubicBezTo>
                  <a:cubicBezTo>
                    <a:pt x="0" y="190"/>
                    <a:pt x="4" y="176"/>
                    <a:pt x="9" y="167"/>
                  </a:cubicBezTo>
                  <a:cubicBezTo>
                    <a:pt x="18" y="152"/>
                    <a:pt x="31" y="139"/>
                    <a:pt x="38" y="130"/>
                  </a:cubicBezTo>
                  <a:cubicBezTo>
                    <a:pt x="28" y="122"/>
                    <a:pt x="13" y="115"/>
                    <a:pt x="5" y="103"/>
                  </a:cubicBezTo>
                  <a:cubicBezTo>
                    <a:pt x="0" y="95"/>
                    <a:pt x="6" y="80"/>
                    <a:pt x="7" y="68"/>
                  </a:cubicBezTo>
                  <a:cubicBezTo>
                    <a:pt x="9" y="80"/>
                    <a:pt x="11" y="92"/>
                    <a:pt x="13" y="105"/>
                  </a:cubicBezTo>
                  <a:cubicBezTo>
                    <a:pt x="36" y="119"/>
                    <a:pt x="51" y="119"/>
                    <a:pt x="63" y="104"/>
                  </a:cubicBezTo>
                  <a:cubicBezTo>
                    <a:pt x="76" y="89"/>
                    <a:pt x="75" y="79"/>
                    <a:pt x="58" y="61"/>
                  </a:cubicBezTo>
                  <a:cubicBezTo>
                    <a:pt x="47" y="58"/>
                    <a:pt x="36" y="55"/>
                    <a:pt x="24" y="52"/>
                  </a:cubicBezTo>
                  <a:close/>
                  <a:moveTo>
                    <a:pt x="115" y="75"/>
                  </a:moveTo>
                  <a:cubicBezTo>
                    <a:pt x="114" y="73"/>
                    <a:pt x="112" y="71"/>
                    <a:pt x="111" y="69"/>
                  </a:cubicBezTo>
                  <a:cubicBezTo>
                    <a:pt x="100" y="77"/>
                    <a:pt x="89" y="84"/>
                    <a:pt x="78" y="92"/>
                  </a:cubicBezTo>
                  <a:cubicBezTo>
                    <a:pt x="79" y="94"/>
                    <a:pt x="80" y="95"/>
                    <a:pt x="81" y="97"/>
                  </a:cubicBezTo>
                  <a:cubicBezTo>
                    <a:pt x="94" y="91"/>
                    <a:pt x="111" y="91"/>
                    <a:pt x="115" y="7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8" name="Freeform 58"/>
            <p:cNvSpPr>
              <a:spLocks/>
            </p:cNvSpPr>
            <p:nvPr/>
          </p:nvSpPr>
          <p:spPr bwMode="auto">
            <a:xfrm>
              <a:off x="8042234" y="1061688"/>
              <a:ext cx="429051" cy="462646"/>
            </a:xfrm>
            <a:custGeom>
              <a:avLst/>
              <a:gdLst>
                <a:gd name="T0" fmla="*/ 132 w 189"/>
                <a:gd name="T1" fmla="*/ 187 h 204"/>
                <a:gd name="T2" fmla="*/ 115 w 189"/>
                <a:gd name="T3" fmla="*/ 195 h 204"/>
                <a:gd name="T4" fmla="*/ 42 w 189"/>
                <a:gd name="T5" fmla="*/ 203 h 204"/>
                <a:gd name="T6" fmla="*/ 0 w 189"/>
                <a:gd name="T7" fmla="*/ 144 h 204"/>
                <a:gd name="T8" fmla="*/ 62 w 189"/>
                <a:gd name="T9" fmla="*/ 78 h 204"/>
                <a:gd name="T10" fmla="*/ 107 w 189"/>
                <a:gd name="T11" fmla="*/ 12 h 204"/>
                <a:gd name="T12" fmla="*/ 171 w 189"/>
                <a:gd name="T13" fmla="*/ 52 h 204"/>
                <a:gd name="T14" fmla="*/ 181 w 189"/>
                <a:gd name="T15" fmla="*/ 82 h 204"/>
                <a:gd name="T16" fmla="*/ 161 w 189"/>
                <a:gd name="T17" fmla="*/ 113 h 204"/>
                <a:gd name="T18" fmla="*/ 128 w 189"/>
                <a:gd name="T19" fmla="*/ 179 h 204"/>
                <a:gd name="T20" fmla="*/ 132 w 189"/>
                <a:gd name="T21" fmla="*/ 18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204">
                  <a:moveTo>
                    <a:pt x="132" y="187"/>
                  </a:moveTo>
                  <a:cubicBezTo>
                    <a:pt x="126" y="190"/>
                    <a:pt x="121" y="194"/>
                    <a:pt x="115" y="195"/>
                  </a:cubicBezTo>
                  <a:cubicBezTo>
                    <a:pt x="91" y="198"/>
                    <a:pt x="67" y="202"/>
                    <a:pt x="42" y="203"/>
                  </a:cubicBezTo>
                  <a:cubicBezTo>
                    <a:pt x="24" y="204"/>
                    <a:pt x="0" y="168"/>
                    <a:pt x="0" y="144"/>
                  </a:cubicBezTo>
                  <a:cubicBezTo>
                    <a:pt x="0" y="116"/>
                    <a:pt x="34" y="76"/>
                    <a:pt x="62" y="78"/>
                  </a:cubicBezTo>
                  <a:cubicBezTo>
                    <a:pt x="62" y="46"/>
                    <a:pt x="79" y="24"/>
                    <a:pt x="107" y="12"/>
                  </a:cubicBezTo>
                  <a:cubicBezTo>
                    <a:pt x="133" y="0"/>
                    <a:pt x="161" y="18"/>
                    <a:pt x="171" y="52"/>
                  </a:cubicBezTo>
                  <a:cubicBezTo>
                    <a:pt x="174" y="62"/>
                    <a:pt x="177" y="72"/>
                    <a:pt x="181" y="82"/>
                  </a:cubicBezTo>
                  <a:cubicBezTo>
                    <a:pt x="189" y="102"/>
                    <a:pt x="183" y="112"/>
                    <a:pt x="161" y="113"/>
                  </a:cubicBezTo>
                  <a:cubicBezTo>
                    <a:pt x="114" y="116"/>
                    <a:pt x="102" y="138"/>
                    <a:pt x="128" y="179"/>
                  </a:cubicBezTo>
                  <a:cubicBezTo>
                    <a:pt x="129" y="181"/>
                    <a:pt x="130" y="183"/>
                    <a:pt x="132" y="18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9" name="Freeform 59"/>
            <p:cNvSpPr>
              <a:spLocks/>
            </p:cNvSpPr>
            <p:nvPr/>
          </p:nvSpPr>
          <p:spPr bwMode="auto">
            <a:xfrm>
              <a:off x="9058711" y="1358281"/>
              <a:ext cx="402175" cy="515437"/>
            </a:xfrm>
            <a:custGeom>
              <a:avLst/>
              <a:gdLst>
                <a:gd name="T0" fmla="*/ 117 w 177"/>
                <a:gd name="T1" fmla="*/ 7 h 227"/>
                <a:gd name="T2" fmla="*/ 116 w 177"/>
                <a:gd name="T3" fmla="*/ 7 h 227"/>
                <a:gd name="T4" fmla="*/ 150 w 177"/>
                <a:gd name="T5" fmla="*/ 46 h 227"/>
                <a:gd name="T6" fmla="*/ 173 w 177"/>
                <a:gd name="T7" fmla="*/ 127 h 227"/>
                <a:gd name="T8" fmla="*/ 153 w 177"/>
                <a:gd name="T9" fmla="*/ 227 h 227"/>
                <a:gd name="T10" fmla="*/ 135 w 177"/>
                <a:gd name="T11" fmla="*/ 210 h 227"/>
                <a:gd name="T12" fmla="*/ 56 w 177"/>
                <a:gd name="T13" fmla="*/ 131 h 227"/>
                <a:gd name="T14" fmla="*/ 18 w 177"/>
                <a:gd name="T15" fmla="*/ 0 h 227"/>
                <a:gd name="T16" fmla="*/ 59 w 177"/>
                <a:gd name="T17" fmla="*/ 47 h 227"/>
                <a:gd name="T18" fmla="*/ 99 w 177"/>
                <a:gd name="T19" fmla="*/ 93 h 227"/>
                <a:gd name="T20" fmla="*/ 105 w 177"/>
                <a:gd name="T21" fmla="*/ 90 h 227"/>
                <a:gd name="T22" fmla="*/ 53 w 177"/>
                <a:gd name="T23" fmla="*/ 2 h 227"/>
                <a:gd name="T24" fmla="*/ 117 w 177"/>
                <a:gd name="T25" fmla="*/ 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" h="227">
                  <a:moveTo>
                    <a:pt x="117" y="7"/>
                  </a:moveTo>
                  <a:cubicBezTo>
                    <a:pt x="117" y="7"/>
                    <a:pt x="116" y="7"/>
                    <a:pt x="116" y="7"/>
                  </a:cubicBezTo>
                  <a:cubicBezTo>
                    <a:pt x="127" y="20"/>
                    <a:pt x="138" y="34"/>
                    <a:pt x="150" y="46"/>
                  </a:cubicBezTo>
                  <a:cubicBezTo>
                    <a:pt x="173" y="69"/>
                    <a:pt x="177" y="98"/>
                    <a:pt x="173" y="127"/>
                  </a:cubicBezTo>
                  <a:cubicBezTo>
                    <a:pt x="169" y="159"/>
                    <a:pt x="161" y="191"/>
                    <a:pt x="153" y="227"/>
                  </a:cubicBezTo>
                  <a:cubicBezTo>
                    <a:pt x="144" y="218"/>
                    <a:pt x="137" y="215"/>
                    <a:pt x="135" y="210"/>
                  </a:cubicBezTo>
                  <a:cubicBezTo>
                    <a:pt x="118" y="174"/>
                    <a:pt x="84" y="155"/>
                    <a:pt x="56" y="131"/>
                  </a:cubicBezTo>
                  <a:cubicBezTo>
                    <a:pt x="13" y="95"/>
                    <a:pt x="0" y="52"/>
                    <a:pt x="18" y="0"/>
                  </a:cubicBezTo>
                  <a:cubicBezTo>
                    <a:pt x="32" y="17"/>
                    <a:pt x="46" y="32"/>
                    <a:pt x="59" y="47"/>
                  </a:cubicBezTo>
                  <a:cubicBezTo>
                    <a:pt x="73" y="62"/>
                    <a:pt x="86" y="78"/>
                    <a:pt x="99" y="93"/>
                  </a:cubicBezTo>
                  <a:cubicBezTo>
                    <a:pt x="101" y="92"/>
                    <a:pt x="103" y="91"/>
                    <a:pt x="105" y="90"/>
                  </a:cubicBezTo>
                  <a:cubicBezTo>
                    <a:pt x="88" y="62"/>
                    <a:pt x="72" y="34"/>
                    <a:pt x="53" y="2"/>
                  </a:cubicBezTo>
                  <a:cubicBezTo>
                    <a:pt x="75" y="4"/>
                    <a:pt x="96" y="6"/>
                    <a:pt x="117" y="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0" name="Freeform 60"/>
            <p:cNvSpPr>
              <a:spLocks/>
            </p:cNvSpPr>
            <p:nvPr/>
          </p:nvSpPr>
          <p:spPr bwMode="auto">
            <a:xfrm>
              <a:off x="8048953" y="1524335"/>
              <a:ext cx="435770" cy="437690"/>
            </a:xfrm>
            <a:custGeom>
              <a:avLst/>
              <a:gdLst>
                <a:gd name="T0" fmla="*/ 139 w 192"/>
                <a:gd name="T1" fmla="*/ 9 h 193"/>
                <a:gd name="T2" fmla="*/ 122 w 192"/>
                <a:gd name="T3" fmla="*/ 59 h 193"/>
                <a:gd name="T4" fmla="*/ 173 w 192"/>
                <a:gd name="T5" fmla="*/ 43 h 193"/>
                <a:gd name="T6" fmla="*/ 182 w 192"/>
                <a:gd name="T7" fmla="*/ 90 h 193"/>
                <a:gd name="T8" fmla="*/ 172 w 192"/>
                <a:gd name="T9" fmla="*/ 152 h 193"/>
                <a:gd name="T10" fmla="*/ 149 w 192"/>
                <a:gd name="T11" fmla="*/ 184 h 193"/>
                <a:gd name="T12" fmla="*/ 110 w 192"/>
                <a:gd name="T13" fmla="*/ 183 h 193"/>
                <a:gd name="T14" fmla="*/ 80 w 192"/>
                <a:gd name="T15" fmla="*/ 123 h 193"/>
                <a:gd name="T16" fmla="*/ 79 w 192"/>
                <a:gd name="T17" fmla="*/ 112 h 193"/>
                <a:gd name="T18" fmla="*/ 50 w 192"/>
                <a:gd name="T19" fmla="*/ 108 h 193"/>
                <a:gd name="T20" fmla="*/ 12 w 192"/>
                <a:gd name="T21" fmla="*/ 79 h 193"/>
                <a:gd name="T22" fmla="*/ 13 w 192"/>
                <a:gd name="T23" fmla="*/ 34 h 193"/>
                <a:gd name="T24" fmla="*/ 99 w 192"/>
                <a:gd name="T25" fmla="*/ 2 h 193"/>
                <a:gd name="T26" fmla="*/ 139 w 192"/>
                <a:gd name="T27" fmla="*/ 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93">
                  <a:moveTo>
                    <a:pt x="139" y="9"/>
                  </a:moveTo>
                  <a:cubicBezTo>
                    <a:pt x="132" y="30"/>
                    <a:pt x="127" y="45"/>
                    <a:pt x="122" y="59"/>
                  </a:cubicBezTo>
                  <a:cubicBezTo>
                    <a:pt x="141" y="67"/>
                    <a:pt x="159" y="62"/>
                    <a:pt x="173" y="43"/>
                  </a:cubicBezTo>
                  <a:cubicBezTo>
                    <a:pt x="192" y="56"/>
                    <a:pt x="189" y="71"/>
                    <a:pt x="182" y="90"/>
                  </a:cubicBezTo>
                  <a:cubicBezTo>
                    <a:pt x="175" y="110"/>
                    <a:pt x="173" y="131"/>
                    <a:pt x="172" y="152"/>
                  </a:cubicBezTo>
                  <a:cubicBezTo>
                    <a:pt x="172" y="170"/>
                    <a:pt x="161" y="177"/>
                    <a:pt x="149" y="184"/>
                  </a:cubicBezTo>
                  <a:cubicBezTo>
                    <a:pt x="137" y="191"/>
                    <a:pt x="123" y="193"/>
                    <a:pt x="110" y="183"/>
                  </a:cubicBezTo>
                  <a:cubicBezTo>
                    <a:pt x="91" y="167"/>
                    <a:pt x="79" y="148"/>
                    <a:pt x="80" y="123"/>
                  </a:cubicBezTo>
                  <a:cubicBezTo>
                    <a:pt x="81" y="118"/>
                    <a:pt x="79" y="114"/>
                    <a:pt x="79" y="112"/>
                  </a:cubicBezTo>
                  <a:cubicBezTo>
                    <a:pt x="68" y="110"/>
                    <a:pt x="57" y="112"/>
                    <a:pt x="50" y="108"/>
                  </a:cubicBezTo>
                  <a:cubicBezTo>
                    <a:pt x="36" y="100"/>
                    <a:pt x="23" y="90"/>
                    <a:pt x="12" y="79"/>
                  </a:cubicBezTo>
                  <a:cubicBezTo>
                    <a:pt x="0" y="67"/>
                    <a:pt x="1" y="48"/>
                    <a:pt x="13" y="34"/>
                  </a:cubicBezTo>
                  <a:cubicBezTo>
                    <a:pt x="35" y="6"/>
                    <a:pt x="66" y="0"/>
                    <a:pt x="99" y="2"/>
                  </a:cubicBezTo>
                  <a:cubicBezTo>
                    <a:pt x="112" y="2"/>
                    <a:pt x="126" y="6"/>
                    <a:pt x="139" y="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1" name="Freeform 61"/>
            <p:cNvSpPr>
              <a:spLocks/>
            </p:cNvSpPr>
            <p:nvPr/>
          </p:nvSpPr>
          <p:spPr bwMode="auto">
            <a:xfrm>
              <a:off x="8775557" y="1948586"/>
              <a:ext cx="496240" cy="342665"/>
            </a:xfrm>
            <a:custGeom>
              <a:avLst/>
              <a:gdLst>
                <a:gd name="T0" fmla="*/ 0 w 219"/>
                <a:gd name="T1" fmla="*/ 106 h 151"/>
                <a:gd name="T2" fmla="*/ 45 w 219"/>
                <a:gd name="T3" fmla="*/ 70 h 151"/>
                <a:gd name="T4" fmla="*/ 16 w 219"/>
                <a:gd name="T5" fmla="*/ 41 h 151"/>
                <a:gd name="T6" fmla="*/ 38 w 219"/>
                <a:gd name="T7" fmla="*/ 11 h 151"/>
                <a:gd name="T8" fmla="*/ 83 w 219"/>
                <a:gd name="T9" fmla="*/ 33 h 151"/>
                <a:gd name="T10" fmla="*/ 74 w 219"/>
                <a:gd name="T11" fmla="*/ 47 h 151"/>
                <a:gd name="T12" fmla="*/ 87 w 219"/>
                <a:gd name="T13" fmla="*/ 45 h 151"/>
                <a:gd name="T14" fmla="*/ 193 w 219"/>
                <a:gd name="T15" fmla="*/ 24 h 151"/>
                <a:gd name="T16" fmla="*/ 219 w 219"/>
                <a:gd name="T17" fmla="*/ 35 h 151"/>
                <a:gd name="T18" fmla="*/ 203 w 219"/>
                <a:gd name="T19" fmla="*/ 58 h 151"/>
                <a:gd name="T20" fmla="*/ 125 w 219"/>
                <a:gd name="T21" fmla="*/ 81 h 151"/>
                <a:gd name="T22" fmla="*/ 117 w 219"/>
                <a:gd name="T23" fmla="*/ 82 h 151"/>
                <a:gd name="T24" fmla="*/ 113 w 219"/>
                <a:gd name="T25" fmla="*/ 84 h 151"/>
                <a:gd name="T26" fmla="*/ 207 w 219"/>
                <a:gd name="T27" fmla="*/ 73 h 151"/>
                <a:gd name="T28" fmla="*/ 131 w 219"/>
                <a:gd name="T29" fmla="*/ 149 h 151"/>
                <a:gd name="T30" fmla="*/ 0 w 219"/>
                <a:gd name="T31" fmla="*/ 10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151">
                  <a:moveTo>
                    <a:pt x="0" y="106"/>
                  </a:moveTo>
                  <a:cubicBezTo>
                    <a:pt x="15" y="94"/>
                    <a:pt x="29" y="83"/>
                    <a:pt x="45" y="70"/>
                  </a:cubicBezTo>
                  <a:cubicBezTo>
                    <a:pt x="27" y="65"/>
                    <a:pt x="12" y="59"/>
                    <a:pt x="16" y="41"/>
                  </a:cubicBezTo>
                  <a:cubicBezTo>
                    <a:pt x="19" y="30"/>
                    <a:pt x="28" y="16"/>
                    <a:pt x="38" y="11"/>
                  </a:cubicBezTo>
                  <a:cubicBezTo>
                    <a:pt x="60" y="0"/>
                    <a:pt x="70" y="19"/>
                    <a:pt x="83" y="33"/>
                  </a:cubicBezTo>
                  <a:cubicBezTo>
                    <a:pt x="80" y="37"/>
                    <a:pt x="78" y="40"/>
                    <a:pt x="74" y="47"/>
                  </a:cubicBezTo>
                  <a:cubicBezTo>
                    <a:pt x="80" y="46"/>
                    <a:pt x="84" y="46"/>
                    <a:pt x="87" y="45"/>
                  </a:cubicBezTo>
                  <a:cubicBezTo>
                    <a:pt x="121" y="30"/>
                    <a:pt x="156" y="20"/>
                    <a:pt x="193" y="24"/>
                  </a:cubicBezTo>
                  <a:cubicBezTo>
                    <a:pt x="202" y="25"/>
                    <a:pt x="210" y="32"/>
                    <a:pt x="219" y="35"/>
                  </a:cubicBezTo>
                  <a:cubicBezTo>
                    <a:pt x="214" y="43"/>
                    <a:pt x="210" y="53"/>
                    <a:pt x="203" y="58"/>
                  </a:cubicBezTo>
                  <a:cubicBezTo>
                    <a:pt x="180" y="75"/>
                    <a:pt x="154" y="86"/>
                    <a:pt x="125" y="81"/>
                  </a:cubicBezTo>
                  <a:cubicBezTo>
                    <a:pt x="122" y="81"/>
                    <a:pt x="119" y="81"/>
                    <a:pt x="117" y="82"/>
                  </a:cubicBezTo>
                  <a:cubicBezTo>
                    <a:pt x="116" y="82"/>
                    <a:pt x="115" y="83"/>
                    <a:pt x="113" y="84"/>
                  </a:cubicBezTo>
                  <a:cubicBezTo>
                    <a:pt x="135" y="96"/>
                    <a:pt x="169" y="92"/>
                    <a:pt x="207" y="73"/>
                  </a:cubicBezTo>
                  <a:cubicBezTo>
                    <a:pt x="208" y="114"/>
                    <a:pt x="179" y="146"/>
                    <a:pt x="131" y="149"/>
                  </a:cubicBezTo>
                  <a:cubicBezTo>
                    <a:pt x="85" y="151"/>
                    <a:pt x="42" y="141"/>
                    <a:pt x="0" y="10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2" name="Freeform 63"/>
            <p:cNvSpPr>
              <a:spLocks/>
            </p:cNvSpPr>
            <p:nvPr/>
          </p:nvSpPr>
          <p:spPr bwMode="auto">
            <a:xfrm>
              <a:off x="8364743" y="280374"/>
              <a:ext cx="399295" cy="472244"/>
            </a:xfrm>
            <a:custGeom>
              <a:avLst/>
              <a:gdLst>
                <a:gd name="T0" fmla="*/ 138 w 176"/>
                <a:gd name="T1" fmla="*/ 173 h 208"/>
                <a:gd name="T2" fmla="*/ 128 w 176"/>
                <a:gd name="T3" fmla="*/ 181 h 208"/>
                <a:gd name="T4" fmla="*/ 56 w 176"/>
                <a:gd name="T5" fmla="*/ 203 h 208"/>
                <a:gd name="T6" fmla="*/ 2 w 176"/>
                <a:gd name="T7" fmla="*/ 151 h 208"/>
                <a:gd name="T8" fmla="*/ 49 w 176"/>
                <a:gd name="T9" fmla="*/ 81 h 208"/>
                <a:gd name="T10" fmla="*/ 99 w 176"/>
                <a:gd name="T11" fmla="*/ 3 h 208"/>
                <a:gd name="T12" fmla="*/ 159 w 176"/>
                <a:gd name="T13" fmla="*/ 72 h 208"/>
                <a:gd name="T14" fmla="*/ 161 w 176"/>
                <a:gd name="T15" fmla="*/ 62 h 208"/>
                <a:gd name="T16" fmla="*/ 151 w 176"/>
                <a:gd name="T17" fmla="*/ 98 h 208"/>
                <a:gd name="T18" fmla="*/ 138 w 176"/>
                <a:gd name="T19" fmla="*/ 101 h 208"/>
                <a:gd name="T20" fmla="*/ 124 w 176"/>
                <a:gd name="T21" fmla="*/ 158 h 208"/>
                <a:gd name="T22" fmla="*/ 138 w 176"/>
                <a:gd name="T23" fmla="*/ 173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208">
                  <a:moveTo>
                    <a:pt x="138" y="173"/>
                  </a:moveTo>
                  <a:cubicBezTo>
                    <a:pt x="134" y="176"/>
                    <a:pt x="131" y="180"/>
                    <a:pt x="128" y="181"/>
                  </a:cubicBezTo>
                  <a:cubicBezTo>
                    <a:pt x="104" y="189"/>
                    <a:pt x="80" y="198"/>
                    <a:pt x="56" y="203"/>
                  </a:cubicBezTo>
                  <a:cubicBezTo>
                    <a:pt x="34" y="208"/>
                    <a:pt x="4" y="177"/>
                    <a:pt x="2" y="151"/>
                  </a:cubicBezTo>
                  <a:cubicBezTo>
                    <a:pt x="0" y="121"/>
                    <a:pt x="20" y="92"/>
                    <a:pt x="49" y="81"/>
                  </a:cubicBezTo>
                  <a:cubicBezTo>
                    <a:pt x="43" y="47"/>
                    <a:pt x="69" y="6"/>
                    <a:pt x="99" y="3"/>
                  </a:cubicBezTo>
                  <a:cubicBezTo>
                    <a:pt x="126" y="0"/>
                    <a:pt x="156" y="34"/>
                    <a:pt x="159" y="72"/>
                  </a:cubicBezTo>
                  <a:cubicBezTo>
                    <a:pt x="160" y="68"/>
                    <a:pt x="160" y="65"/>
                    <a:pt x="161" y="62"/>
                  </a:cubicBezTo>
                  <a:cubicBezTo>
                    <a:pt x="176" y="80"/>
                    <a:pt x="172" y="93"/>
                    <a:pt x="151" y="98"/>
                  </a:cubicBezTo>
                  <a:cubicBezTo>
                    <a:pt x="147" y="99"/>
                    <a:pt x="142" y="100"/>
                    <a:pt x="138" y="101"/>
                  </a:cubicBezTo>
                  <a:cubicBezTo>
                    <a:pt x="105" y="111"/>
                    <a:pt x="104" y="129"/>
                    <a:pt x="124" y="158"/>
                  </a:cubicBezTo>
                  <a:cubicBezTo>
                    <a:pt x="128" y="163"/>
                    <a:pt x="132" y="168"/>
                    <a:pt x="138" y="17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3" name="Freeform 64"/>
            <p:cNvSpPr>
              <a:spLocks/>
            </p:cNvSpPr>
            <p:nvPr/>
          </p:nvSpPr>
          <p:spPr bwMode="auto">
            <a:xfrm>
              <a:off x="8963687" y="393636"/>
              <a:ext cx="399295" cy="468405"/>
            </a:xfrm>
            <a:custGeom>
              <a:avLst/>
              <a:gdLst>
                <a:gd name="T0" fmla="*/ 84 w 176"/>
                <a:gd name="T1" fmla="*/ 192 h 206"/>
                <a:gd name="T2" fmla="*/ 84 w 176"/>
                <a:gd name="T3" fmla="*/ 193 h 206"/>
                <a:gd name="T4" fmla="*/ 45 w 176"/>
                <a:gd name="T5" fmla="*/ 164 h 206"/>
                <a:gd name="T6" fmla="*/ 0 w 176"/>
                <a:gd name="T7" fmla="*/ 128 h 206"/>
                <a:gd name="T8" fmla="*/ 55 w 176"/>
                <a:gd name="T9" fmla="*/ 102 h 206"/>
                <a:gd name="T10" fmla="*/ 10 w 176"/>
                <a:gd name="T11" fmla="*/ 97 h 206"/>
                <a:gd name="T12" fmla="*/ 20 w 176"/>
                <a:gd name="T13" fmla="*/ 90 h 206"/>
                <a:gd name="T14" fmla="*/ 8 w 176"/>
                <a:gd name="T15" fmla="*/ 86 h 206"/>
                <a:gd name="T16" fmla="*/ 49 w 176"/>
                <a:gd name="T17" fmla="*/ 30 h 206"/>
                <a:gd name="T18" fmla="*/ 72 w 176"/>
                <a:gd name="T19" fmla="*/ 6 h 206"/>
                <a:gd name="T20" fmla="*/ 93 w 176"/>
                <a:gd name="T21" fmla="*/ 3 h 206"/>
                <a:gd name="T22" fmla="*/ 120 w 176"/>
                <a:gd name="T23" fmla="*/ 47 h 206"/>
                <a:gd name="T24" fmla="*/ 108 w 176"/>
                <a:gd name="T25" fmla="*/ 47 h 206"/>
                <a:gd name="T26" fmla="*/ 141 w 176"/>
                <a:gd name="T27" fmla="*/ 139 h 206"/>
                <a:gd name="T28" fmla="*/ 152 w 176"/>
                <a:gd name="T29" fmla="*/ 160 h 206"/>
                <a:gd name="T30" fmla="*/ 112 w 176"/>
                <a:gd name="T31" fmla="*/ 202 h 206"/>
                <a:gd name="T32" fmla="*/ 84 w 176"/>
                <a:gd name="T33" fmla="*/ 19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6" h="206">
                  <a:moveTo>
                    <a:pt x="84" y="192"/>
                  </a:moveTo>
                  <a:cubicBezTo>
                    <a:pt x="84" y="192"/>
                    <a:pt x="84" y="193"/>
                    <a:pt x="84" y="193"/>
                  </a:cubicBezTo>
                  <a:cubicBezTo>
                    <a:pt x="71" y="183"/>
                    <a:pt x="58" y="174"/>
                    <a:pt x="45" y="164"/>
                  </a:cubicBezTo>
                  <a:cubicBezTo>
                    <a:pt x="30" y="153"/>
                    <a:pt x="16" y="141"/>
                    <a:pt x="0" y="128"/>
                  </a:cubicBezTo>
                  <a:cubicBezTo>
                    <a:pt x="22" y="122"/>
                    <a:pt x="43" y="125"/>
                    <a:pt x="55" y="102"/>
                  </a:cubicBezTo>
                  <a:cubicBezTo>
                    <a:pt x="40" y="100"/>
                    <a:pt x="27" y="99"/>
                    <a:pt x="10" y="97"/>
                  </a:cubicBezTo>
                  <a:cubicBezTo>
                    <a:pt x="15" y="93"/>
                    <a:pt x="17" y="91"/>
                    <a:pt x="20" y="90"/>
                  </a:cubicBezTo>
                  <a:cubicBezTo>
                    <a:pt x="15" y="88"/>
                    <a:pt x="10" y="87"/>
                    <a:pt x="8" y="86"/>
                  </a:cubicBezTo>
                  <a:cubicBezTo>
                    <a:pt x="22" y="67"/>
                    <a:pt x="35" y="49"/>
                    <a:pt x="49" y="30"/>
                  </a:cubicBezTo>
                  <a:cubicBezTo>
                    <a:pt x="56" y="22"/>
                    <a:pt x="63" y="12"/>
                    <a:pt x="72" y="6"/>
                  </a:cubicBezTo>
                  <a:cubicBezTo>
                    <a:pt x="77" y="2"/>
                    <a:pt x="90" y="0"/>
                    <a:pt x="93" y="3"/>
                  </a:cubicBezTo>
                  <a:cubicBezTo>
                    <a:pt x="105" y="15"/>
                    <a:pt x="122" y="25"/>
                    <a:pt x="120" y="47"/>
                  </a:cubicBezTo>
                  <a:cubicBezTo>
                    <a:pt x="116" y="47"/>
                    <a:pt x="113" y="47"/>
                    <a:pt x="108" y="47"/>
                  </a:cubicBezTo>
                  <a:cubicBezTo>
                    <a:pt x="172" y="88"/>
                    <a:pt x="176" y="98"/>
                    <a:pt x="141" y="139"/>
                  </a:cubicBezTo>
                  <a:cubicBezTo>
                    <a:pt x="145" y="146"/>
                    <a:pt x="150" y="152"/>
                    <a:pt x="152" y="160"/>
                  </a:cubicBezTo>
                  <a:cubicBezTo>
                    <a:pt x="158" y="185"/>
                    <a:pt x="138" y="206"/>
                    <a:pt x="112" y="202"/>
                  </a:cubicBezTo>
                  <a:cubicBezTo>
                    <a:pt x="102" y="200"/>
                    <a:pt x="93" y="196"/>
                    <a:pt x="84" y="19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4" name="Freeform 65"/>
            <p:cNvSpPr>
              <a:spLocks/>
            </p:cNvSpPr>
            <p:nvPr/>
          </p:nvSpPr>
          <p:spPr bwMode="auto">
            <a:xfrm>
              <a:off x="8430012" y="716144"/>
              <a:ext cx="415613" cy="395456"/>
            </a:xfrm>
            <a:custGeom>
              <a:avLst/>
              <a:gdLst>
                <a:gd name="T0" fmla="*/ 2 w 183"/>
                <a:gd name="T1" fmla="*/ 86 h 174"/>
                <a:gd name="T2" fmla="*/ 2 w 183"/>
                <a:gd name="T3" fmla="*/ 83 h 174"/>
                <a:gd name="T4" fmla="*/ 62 w 183"/>
                <a:gd name="T5" fmla="*/ 8 h 174"/>
                <a:gd name="T6" fmla="*/ 103 w 183"/>
                <a:gd name="T7" fmla="*/ 1 h 174"/>
                <a:gd name="T8" fmla="*/ 119 w 183"/>
                <a:gd name="T9" fmla="*/ 21 h 174"/>
                <a:gd name="T10" fmla="*/ 116 w 183"/>
                <a:gd name="T11" fmla="*/ 58 h 174"/>
                <a:gd name="T12" fmla="*/ 162 w 183"/>
                <a:gd name="T13" fmla="*/ 31 h 174"/>
                <a:gd name="T14" fmla="*/ 180 w 183"/>
                <a:gd name="T15" fmla="*/ 65 h 174"/>
                <a:gd name="T16" fmla="*/ 182 w 183"/>
                <a:gd name="T17" fmla="*/ 135 h 174"/>
                <a:gd name="T18" fmla="*/ 167 w 183"/>
                <a:gd name="T19" fmla="*/ 168 h 174"/>
                <a:gd name="T20" fmla="*/ 145 w 183"/>
                <a:gd name="T21" fmla="*/ 173 h 174"/>
                <a:gd name="T22" fmla="*/ 112 w 183"/>
                <a:gd name="T23" fmla="*/ 166 h 174"/>
                <a:gd name="T24" fmla="*/ 112 w 183"/>
                <a:gd name="T25" fmla="*/ 166 h 174"/>
                <a:gd name="T26" fmla="*/ 90 w 183"/>
                <a:gd name="T27" fmla="*/ 132 h 174"/>
                <a:gd name="T28" fmla="*/ 56 w 183"/>
                <a:gd name="T29" fmla="*/ 108 h 174"/>
                <a:gd name="T30" fmla="*/ 78 w 183"/>
                <a:gd name="T31" fmla="*/ 112 h 174"/>
                <a:gd name="T32" fmla="*/ 77 w 183"/>
                <a:gd name="T33" fmla="*/ 118 h 174"/>
                <a:gd name="T34" fmla="*/ 56 w 183"/>
                <a:gd name="T35" fmla="*/ 116 h 174"/>
                <a:gd name="T36" fmla="*/ 2 w 183"/>
                <a:gd name="T3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3" h="174">
                  <a:moveTo>
                    <a:pt x="2" y="86"/>
                  </a:moveTo>
                  <a:cubicBezTo>
                    <a:pt x="2" y="85"/>
                    <a:pt x="2" y="84"/>
                    <a:pt x="2" y="83"/>
                  </a:cubicBezTo>
                  <a:cubicBezTo>
                    <a:pt x="0" y="47"/>
                    <a:pt x="22" y="20"/>
                    <a:pt x="62" y="8"/>
                  </a:cubicBezTo>
                  <a:cubicBezTo>
                    <a:pt x="75" y="5"/>
                    <a:pt x="89" y="3"/>
                    <a:pt x="103" y="1"/>
                  </a:cubicBezTo>
                  <a:cubicBezTo>
                    <a:pt x="111" y="0"/>
                    <a:pt x="120" y="12"/>
                    <a:pt x="119" y="21"/>
                  </a:cubicBezTo>
                  <a:cubicBezTo>
                    <a:pt x="117" y="32"/>
                    <a:pt x="117" y="44"/>
                    <a:pt x="116" y="58"/>
                  </a:cubicBezTo>
                  <a:cubicBezTo>
                    <a:pt x="134" y="55"/>
                    <a:pt x="154" y="54"/>
                    <a:pt x="162" y="31"/>
                  </a:cubicBezTo>
                  <a:cubicBezTo>
                    <a:pt x="177" y="38"/>
                    <a:pt x="180" y="49"/>
                    <a:pt x="180" y="65"/>
                  </a:cubicBezTo>
                  <a:cubicBezTo>
                    <a:pt x="179" y="88"/>
                    <a:pt x="183" y="112"/>
                    <a:pt x="182" y="135"/>
                  </a:cubicBezTo>
                  <a:cubicBezTo>
                    <a:pt x="181" y="147"/>
                    <a:pt x="175" y="159"/>
                    <a:pt x="167" y="168"/>
                  </a:cubicBezTo>
                  <a:cubicBezTo>
                    <a:pt x="163" y="173"/>
                    <a:pt x="152" y="174"/>
                    <a:pt x="145" y="173"/>
                  </a:cubicBezTo>
                  <a:cubicBezTo>
                    <a:pt x="134" y="172"/>
                    <a:pt x="123" y="168"/>
                    <a:pt x="112" y="166"/>
                  </a:cubicBezTo>
                  <a:cubicBezTo>
                    <a:pt x="112" y="166"/>
                    <a:pt x="112" y="166"/>
                    <a:pt x="112" y="166"/>
                  </a:cubicBezTo>
                  <a:cubicBezTo>
                    <a:pt x="105" y="155"/>
                    <a:pt x="92" y="144"/>
                    <a:pt x="90" y="132"/>
                  </a:cubicBezTo>
                  <a:cubicBezTo>
                    <a:pt x="86" y="108"/>
                    <a:pt x="74" y="104"/>
                    <a:pt x="56" y="108"/>
                  </a:cubicBezTo>
                  <a:cubicBezTo>
                    <a:pt x="62" y="109"/>
                    <a:pt x="70" y="110"/>
                    <a:pt x="78" y="112"/>
                  </a:cubicBezTo>
                  <a:cubicBezTo>
                    <a:pt x="77" y="114"/>
                    <a:pt x="77" y="116"/>
                    <a:pt x="77" y="118"/>
                  </a:cubicBezTo>
                  <a:cubicBezTo>
                    <a:pt x="70" y="118"/>
                    <a:pt x="62" y="119"/>
                    <a:pt x="56" y="116"/>
                  </a:cubicBezTo>
                  <a:cubicBezTo>
                    <a:pt x="37" y="107"/>
                    <a:pt x="20" y="96"/>
                    <a:pt x="2" y="8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5" name="Freeform 71"/>
            <p:cNvSpPr>
              <a:spLocks/>
            </p:cNvSpPr>
            <p:nvPr/>
          </p:nvSpPr>
          <p:spPr bwMode="auto">
            <a:xfrm>
              <a:off x="4698133" y="611522"/>
              <a:ext cx="429051" cy="410814"/>
            </a:xfrm>
            <a:custGeom>
              <a:avLst/>
              <a:gdLst>
                <a:gd name="T0" fmla="*/ 84 w 189"/>
                <a:gd name="T1" fmla="*/ 77 h 181"/>
                <a:gd name="T2" fmla="*/ 146 w 189"/>
                <a:gd name="T3" fmla="*/ 28 h 181"/>
                <a:gd name="T4" fmla="*/ 8 w 189"/>
                <a:gd name="T5" fmla="*/ 181 h 181"/>
                <a:gd name="T6" fmla="*/ 0 w 189"/>
                <a:gd name="T7" fmla="*/ 170 h 181"/>
                <a:gd name="T8" fmla="*/ 18 w 189"/>
                <a:gd name="T9" fmla="*/ 78 h 181"/>
                <a:gd name="T10" fmla="*/ 114 w 189"/>
                <a:gd name="T11" fmla="*/ 0 h 181"/>
                <a:gd name="T12" fmla="*/ 134 w 189"/>
                <a:gd name="T13" fmla="*/ 9 h 181"/>
                <a:gd name="T14" fmla="*/ 84 w 189"/>
                <a:gd name="T15" fmla="*/ 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81">
                  <a:moveTo>
                    <a:pt x="84" y="77"/>
                  </a:moveTo>
                  <a:cubicBezTo>
                    <a:pt x="114" y="77"/>
                    <a:pt x="123" y="69"/>
                    <a:pt x="146" y="28"/>
                  </a:cubicBezTo>
                  <a:cubicBezTo>
                    <a:pt x="189" y="90"/>
                    <a:pt x="119" y="167"/>
                    <a:pt x="8" y="181"/>
                  </a:cubicBezTo>
                  <a:cubicBezTo>
                    <a:pt x="5" y="176"/>
                    <a:pt x="1" y="171"/>
                    <a:pt x="0" y="170"/>
                  </a:cubicBezTo>
                  <a:cubicBezTo>
                    <a:pt x="6" y="138"/>
                    <a:pt x="13" y="108"/>
                    <a:pt x="18" y="78"/>
                  </a:cubicBezTo>
                  <a:cubicBezTo>
                    <a:pt x="27" y="14"/>
                    <a:pt x="68" y="4"/>
                    <a:pt x="114" y="0"/>
                  </a:cubicBezTo>
                  <a:cubicBezTo>
                    <a:pt x="121" y="0"/>
                    <a:pt x="129" y="7"/>
                    <a:pt x="134" y="9"/>
                  </a:cubicBezTo>
                  <a:cubicBezTo>
                    <a:pt x="118" y="30"/>
                    <a:pt x="102" y="53"/>
                    <a:pt x="84" y="7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6" name="Freeform 73"/>
            <p:cNvSpPr>
              <a:spLocks/>
            </p:cNvSpPr>
            <p:nvPr/>
          </p:nvSpPr>
          <p:spPr bwMode="auto">
            <a:xfrm>
              <a:off x="8860983" y="2300850"/>
              <a:ext cx="406974" cy="442489"/>
            </a:xfrm>
            <a:custGeom>
              <a:avLst/>
              <a:gdLst>
                <a:gd name="T0" fmla="*/ 148 w 179"/>
                <a:gd name="T1" fmla="*/ 0 h 195"/>
                <a:gd name="T2" fmla="*/ 167 w 179"/>
                <a:gd name="T3" fmla="*/ 11 h 195"/>
                <a:gd name="T4" fmla="*/ 121 w 179"/>
                <a:gd name="T5" fmla="*/ 53 h 195"/>
                <a:gd name="T6" fmla="*/ 79 w 179"/>
                <a:gd name="T7" fmla="*/ 94 h 195"/>
                <a:gd name="T8" fmla="*/ 163 w 179"/>
                <a:gd name="T9" fmla="*/ 35 h 195"/>
                <a:gd name="T10" fmla="*/ 168 w 179"/>
                <a:gd name="T11" fmla="*/ 81 h 195"/>
                <a:gd name="T12" fmla="*/ 95 w 179"/>
                <a:gd name="T13" fmla="*/ 164 h 195"/>
                <a:gd name="T14" fmla="*/ 24 w 179"/>
                <a:gd name="T15" fmla="*/ 190 h 195"/>
                <a:gd name="T16" fmla="*/ 1 w 179"/>
                <a:gd name="T17" fmla="*/ 169 h 195"/>
                <a:gd name="T18" fmla="*/ 109 w 179"/>
                <a:gd name="T19" fmla="*/ 18 h 195"/>
                <a:gd name="T20" fmla="*/ 148 w 179"/>
                <a:gd name="T21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195">
                  <a:moveTo>
                    <a:pt x="148" y="0"/>
                  </a:moveTo>
                  <a:cubicBezTo>
                    <a:pt x="157" y="5"/>
                    <a:pt x="161" y="8"/>
                    <a:pt x="167" y="11"/>
                  </a:cubicBezTo>
                  <a:cubicBezTo>
                    <a:pt x="151" y="25"/>
                    <a:pt x="136" y="39"/>
                    <a:pt x="121" y="53"/>
                  </a:cubicBezTo>
                  <a:cubicBezTo>
                    <a:pt x="106" y="67"/>
                    <a:pt x="92" y="81"/>
                    <a:pt x="79" y="94"/>
                  </a:cubicBezTo>
                  <a:cubicBezTo>
                    <a:pt x="98" y="103"/>
                    <a:pt x="123" y="86"/>
                    <a:pt x="163" y="35"/>
                  </a:cubicBezTo>
                  <a:cubicBezTo>
                    <a:pt x="179" y="49"/>
                    <a:pt x="174" y="65"/>
                    <a:pt x="168" y="81"/>
                  </a:cubicBezTo>
                  <a:cubicBezTo>
                    <a:pt x="155" y="119"/>
                    <a:pt x="130" y="147"/>
                    <a:pt x="95" y="164"/>
                  </a:cubicBezTo>
                  <a:cubicBezTo>
                    <a:pt x="72" y="175"/>
                    <a:pt x="48" y="183"/>
                    <a:pt x="24" y="190"/>
                  </a:cubicBezTo>
                  <a:cubicBezTo>
                    <a:pt x="9" y="195"/>
                    <a:pt x="0" y="185"/>
                    <a:pt x="1" y="169"/>
                  </a:cubicBezTo>
                  <a:cubicBezTo>
                    <a:pt x="8" y="97"/>
                    <a:pt x="51" y="52"/>
                    <a:pt x="109" y="18"/>
                  </a:cubicBezTo>
                  <a:cubicBezTo>
                    <a:pt x="122" y="10"/>
                    <a:pt x="137" y="5"/>
                    <a:pt x="14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7" name="Freeform 74"/>
            <p:cNvSpPr>
              <a:spLocks/>
            </p:cNvSpPr>
            <p:nvPr/>
          </p:nvSpPr>
          <p:spPr bwMode="auto">
            <a:xfrm>
              <a:off x="9128780" y="907154"/>
              <a:ext cx="395456" cy="385858"/>
            </a:xfrm>
            <a:custGeom>
              <a:avLst/>
              <a:gdLst>
                <a:gd name="T0" fmla="*/ 161 w 174"/>
                <a:gd name="T1" fmla="*/ 0 h 170"/>
                <a:gd name="T2" fmla="*/ 174 w 174"/>
                <a:gd name="T3" fmla="*/ 3 h 170"/>
                <a:gd name="T4" fmla="*/ 159 w 174"/>
                <a:gd name="T5" fmla="*/ 80 h 170"/>
                <a:gd name="T6" fmla="*/ 59 w 174"/>
                <a:gd name="T7" fmla="*/ 169 h 170"/>
                <a:gd name="T8" fmla="*/ 27 w 174"/>
                <a:gd name="T9" fmla="*/ 160 h 170"/>
                <a:gd name="T10" fmla="*/ 87 w 174"/>
                <a:gd name="T11" fmla="*/ 74 h 170"/>
                <a:gd name="T12" fmla="*/ 55 w 174"/>
                <a:gd name="T13" fmla="*/ 108 h 170"/>
                <a:gd name="T14" fmla="*/ 20 w 174"/>
                <a:gd name="T15" fmla="*/ 135 h 170"/>
                <a:gd name="T16" fmla="*/ 15 w 174"/>
                <a:gd name="T17" fmla="*/ 79 h 170"/>
                <a:gd name="T18" fmla="*/ 74 w 174"/>
                <a:gd name="T19" fmla="*/ 24 h 170"/>
                <a:gd name="T20" fmla="*/ 121 w 174"/>
                <a:gd name="T21" fmla="*/ 15 h 170"/>
                <a:gd name="T22" fmla="*/ 161 w 174"/>
                <a:gd name="T2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4" h="170">
                  <a:moveTo>
                    <a:pt x="161" y="0"/>
                  </a:moveTo>
                  <a:cubicBezTo>
                    <a:pt x="168" y="2"/>
                    <a:pt x="173" y="3"/>
                    <a:pt x="174" y="3"/>
                  </a:cubicBezTo>
                  <a:cubicBezTo>
                    <a:pt x="169" y="29"/>
                    <a:pt x="163" y="54"/>
                    <a:pt x="159" y="80"/>
                  </a:cubicBezTo>
                  <a:cubicBezTo>
                    <a:pt x="150" y="137"/>
                    <a:pt x="115" y="168"/>
                    <a:pt x="59" y="169"/>
                  </a:cubicBezTo>
                  <a:cubicBezTo>
                    <a:pt x="50" y="170"/>
                    <a:pt x="41" y="165"/>
                    <a:pt x="27" y="160"/>
                  </a:cubicBezTo>
                  <a:cubicBezTo>
                    <a:pt x="65" y="140"/>
                    <a:pt x="79" y="112"/>
                    <a:pt x="87" y="74"/>
                  </a:cubicBezTo>
                  <a:cubicBezTo>
                    <a:pt x="74" y="88"/>
                    <a:pt x="65" y="99"/>
                    <a:pt x="55" y="108"/>
                  </a:cubicBezTo>
                  <a:cubicBezTo>
                    <a:pt x="44" y="118"/>
                    <a:pt x="32" y="126"/>
                    <a:pt x="20" y="135"/>
                  </a:cubicBezTo>
                  <a:cubicBezTo>
                    <a:pt x="0" y="118"/>
                    <a:pt x="9" y="97"/>
                    <a:pt x="15" y="79"/>
                  </a:cubicBezTo>
                  <a:cubicBezTo>
                    <a:pt x="24" y="50"/>
                    <a:pt x="45" y="32"/>
                    <a:pt x="74" y="24"/>
                  </a:cubicBezTo>
                  <a:cubicBezTo>
                    <a:pt x="89" y="20"/>
                    <a:pt x="105" y="19"/>
                    <a:pt x="121" y="15"/>
                  </a:cubicBezTo>
                  <a:cubicBezTo>
                    <a:pt x="135" y="11"/>
                    <a:pt x="149" y="5"/>
                    <a:pt x="16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8" name="Freeform 80"/>
            <p:cNvSpPr>
              <a:spLocks/>
            </p:cNvSpPr>
            <p:nvPr/>
          </p:nvSpPr>
          <p:spPr bwMode="auto">
            <a:xfrm>
              <a:off x="5052316" y="607683"/>
              <a:ext cx="351304" cy="439609"/>
            </a:xfrm>
            <a:custGeom>
              <a:avLst/>
              <a:gdLst>
                <a:gd name="T0" fmla="*/ 69 w 155"/>
                <a:gd name="T1" fmla="*/ 80 h 194"/>
                <a:gd name="T2" fmla="*/ 66 w 155"/>
                <a:gd name="T3" fmla="*/ 40 h 194"/>
                <a:gd name="T4" fmla="*/ 56 w 155"/>
                <a:gd name="T5" fmla="*/ 4 h 194"/>
                <a:gd name="T6" fmla="*/ 100 w 155"/>
                <a:gd name="T7" fmla="*/ 20 h 194"/>
                <a:gd name="T8" fmla="*/ 134 w 155"/>
                <a:gd name="T9" fmla="*/ 87 h 194"/>
                <a:gd name="T10" fmla="*/ 155 w 155"/>
                <a:gd name="T11" fmla="*/ 194 h 194"/>
                <a:gd name="T12" fmla="*/ 123 w 155"/>
                <a:gd name="T13" fmla="*/ 186 h 194"/>
                <a:gd name="T14" fmla="*/ 19 w 155"/>
                <a:gd name="T15" fmla="*/ 109 h 194"/>
                <a:gd name="T16" fmla="*/ 9 w 155"/>
                <a:gd name="T17" fmla="*/ 38 h 194"/>
                <a:gd name="T18" fmla="*/ 63 w 155"/>
                <a:gd name="T19" fmla="*/ 85 h 194"/>
                <a:gd name="T20" fmla="*/ 69 w 155"/>
                <a:gd name="T21" fmla="*/ 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194">
                  <a:moveTo>
                    <a:pt x="69" y="80"/>
                  </a:moveTo>
                  <a:cubicBezTo>
                    <a:pt x="68" y="67"/>
                    <a:pt x="68" y="53"/>
                    <a:pt x="66" y="40"/>
                  </a:cubicBezTo>
                  <a:cubicBezTo>
                    <a:pt x="64" y="28"/>
                    <a:pt x="59" y="16"/>
                    <a:pt x="56" y="4"/>
                  </a:cubicBezTo>
                  <a:cubicBezTo>
                    <a:pt x="74" y="0"/>
                    <a:pt x="89" y="8"/>
                    <a:pt x="100" y="20"/>
                  </a:cubicBezTo>
                  <a:cubicBezTo>
                    <a:pt x="118" y="39"/>
                    <a:pt x="131" y="60"/>
                    <a:pt x="134" y="87"/>
                  </a:cubicBezTo>
                  <a:cubicBezTo>
                    <a:pt x="139" y="123"/>
                    <a:pt x="148" y="157"/>
                    <a:pt x="155" y="194"/>
                  </a:cubicBezTo>
                  <a:cubicBezTo>
                    <a:pt x="147" y="192"/>
                    <a:pt x="134" y="190"/>
                    <a:pt x="123" y="186"/>
                  </a:cubicBezTo>
                  <a:cubicBezTo>
                    <a:pt x="82" y="169"/>
                    <a:pt x="45" y="146"/>
                    <a:pt x="19" y="109"/>
                  </a:cubicBezTo>
                  <a:cubicBezTo>
                    <a:pt x="2" y="84"/>
                    <a:pt x="0" y="57"/>
                    <a:pt x="9" y="38"/>
                  </a:cubicBezTo>
                  <a:cubicBezTo>
                    <a:pt x="26" y="52"/>
                    <a:pt x="45" y="69"/>
                    <a:pt x="63" y="85"/>
                  </a:cubicBezTo>
                  <a:cubicBezTo>
                    <a:pt x="65" y="83"/>
                    <a:pt x="67" y="81"/>
                    <a:pt x="69" y="8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9" name="Freeform 82"/>
            <p:cNvSpPr>
              <a:spLocks/>
            </p:cNvSpPr>
            <p:nvPr/>
          </p:nvSpPr>
          <p:spPr bwMode="auto">
            <a:xfrm>
              <a:off x="8318670" y="3419070"/>
              <a:ext cx="470325" cy="375300"/>
            </a:xfrm>
            <a:custGeom>
              <a:avLst/>
              <a:gdLst>
                <a:gd name="T0" fmla="*/ 0 w 207"/>
                <a:gd name="T1" fmla="*/ 68 h 165"/>
                <a:gd name="T2" fmla="*/ 207 w 207"/>
                <a:gd name="T3" fmla="*/ 71 h 165"/>
                <a:gd name="T4" fmla="*/ 116 w 207"/>
                <a:gd name="T5" fmla="*/ 71 h 165"/>
                <a:gd name="T6" fmla="*/ 195 w 207"/>
                <a:gd name="T7" fmla="*/ 93 h 165"/>
                <a:gd name="T8" fmla="*/ 88 w 207"/>
                <a:gd name="T9" fmla="*/ 130 h 165"/>
                <a:gd name="T10" fmla="*/ 10 w 207"/>
                <a:gd name="T11" fmla="*/ 85 h 165"/>
                <a:gd name="T12" fmla="*/ 0 w 207"/>
                <a:gd name="T13" fmla="*/ 6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65">
                  <a:moveTo>
                    <a:pt x="0" y="68"/>
                  </a:moveTo>
                  <a:cubicBezTo>
                    <a:pt x="86" y="0"/>
                    <a:pt x="141" y="6"/>
                    <a:pt x="207" y="71"/>
                  </a:cubicBezTo>
                  <a:cubicBezTo>
                    <a:pt x="178" y="71"/>
                    <a:pt x="149" y="71"/>
                    <a:pt x="116" y="71"/>
                  </a:cubicBezTo>
                  <a:cubicBezTo>
                    <a:pt x="143" y="90"/>
                    <a:pt x="166" y="101"/>
                    <a:pt x="195" y="93"/>
                  </a:cubicBezTo>
                  <a:cubicBezTo>
                    <a:pt x="178" y="146"/>
                    <a:pt x="131" y="165"/>
                    <a:pt x="88" y="130"/>
                  </a:cubicBezTo>
                  <a:cubicBezTo>
                    <a:pt x="65" y="111"/>
                    <a:pt x="35" y="101"/>
                    <a:pt x="10" y="85"/>
                  </a:cubicBezTo>
                  <a:cubicBezTo>
                    <a:pt x="5" y="82"/>
                    <a:pt x="3" y="74"/>
                    <a:pt x="0" y="6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0" name="Freeform 83"/>
            <p:cNvSpPr>
              <a:spLocks/>
            </p:cNvSpPr>
            <p:nvPr/>
          </p:nvSpPr>
          <p:spPr bwMode="auto">
            <a:xfrm>
              <a:off x="8672853" y="3643674"/>
              <a:ext cx="335946" cy="445368"/>
            </a:xfrm>
            <a:custGeom>
              <a:avLst/>
              <a:gdLst>
                <a:gd name="T0" fmla="*/ 110 w 148"/>
                <a:gd name="T1" fmla="*/ 17 h 196"/>
                <a:gd name="T2" fmla="*/ 117 w 148"/>
                <a:gd name="T3" fmla="*/ 128 h 196"/>
                <a:gd name="T4" fmla="*/ 52 w 148"/>
                <a:gd name="T5" fmla="*/ 196 h 196"/>
                <a:gd name="T6" fmla="*/ 7 w 148"/>
                <a:gd name="T7" fmla="*/ 97 h 196"/>
                <a:gd name="T8" fmla="*/ 59 w 148"/>
                <a:gd name="T9" fmla="*/ 0 h 196"/>
                <a:gd name="T10" fmla="*/ 73 w 148"/>
                <a:gd name="T11" fmla="*/ 9 h 196"/>
                <a:gd name="T12" fmla="*/ 53 w 148"/>
                <a:gd name="T13" fmla="*/ 102 h 196"/>
                <a:gd name="T14" fmla="*/ 110 w 148"/>
                <a:gd name="T15" fmla="*/ 17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196">
                  <a:moveTo>
                    <a:pt x="110" y="17"/>
                  </a:moveTo>
                  <a:cubicBezTo>
                    <a:pt x="145" y="44"/>
                    <a:pt x="148" y="97"/>
                    <a:pt x="117" y="128"/>
                  </a:cubicBezTo>
                  <a:cubicBezTo>
                    <a:pt x="95" y="150"/>
                    <a:pt x="74" y="173"/>
                    <a:pt x="52" y="196"/>
                  </a:cubicBezTo>
                  <a:cubicBezTo>
                    <a:pt x="38" y="186"/>
                    <a:pt x="13" y="135"/>
                    <a:pt x="7" y="97"/>
                  </a:cubicBezTo>
                  <a:cubicBezTo>
                    <a:pt x="0" y="52"/>
                    <a:pt x="33" y="27"/>
                    <a:pt x="59" y="0"/>
                  </a:cubicBezTo>
                  <a:cubicBezTo>
                    <a:pt x="64" y="3"/>
                    <a:pt x="69" y="6"/>
                    <a:pt x="73" y="9"/>
                  </a:cubicBezTo>
                  <a:cubicBezTo>
                    <a:pt x="67" y="38"/>
                    <a:pt x="60" y="70"/>
                    <a:pt x="53" y="102"/>
                  </a:cubicBezTo>
                  <a:cubicBezTo>
                    <a:pt x="78" y="98"/>
                    <a:pt x="96" y="71"/>
                    <a:pt x="110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1" name="Freeform 84"/>
            <p:cNvSpPr>
              <a:spLocks/>
            </p:cNvSpPr>
            <p:nvPr/>
          </p:nvSpPr>
          <p:spPr bwMode="auto">
            <a:xfrm>
              <a:off x="8162215" y="2161673"/>
              <a:ext cx="347464" cy="420412"/>
            </a:xfrm>
            <a:custGeom>
              <a:avLst/>
              <a:gdLst>
                <a:gd name="T0" fmla="*/ 134 w 153"/>
                <a:gd name="T1" fmla="*/ 36 h 185"/>
                <a:gd name="T2" fmla="*/ 117 w 153"/>
                <a:gd name="T3" fmla="*/ 128 h 185"/>
                <a:gd name="T4" fmla="*/ 83 w 153"/>
                <a:gd name="T5" fmla="*/ 158 h 185"/>
                <a:gd name="T6" fmla="*/ 48 w 153"/>
                <a:gd name="T7" fmla="*/ 185 h 185"/>
                <a:gd name="T8" fmla="*/ 79 w 153"/>
                <a:gd name="T9" fmla="*/ 0 h 185"/>
                <a:gd name="T10" fmla="*/ 76 w 153"/>
                <a:gd name="T11" fmla="*/ 14 h 185"/>
                <a:gd name="T12" fmla="*/ 92 w 153"/>
                <a:gd name="T13" fmla="*/ 8 h 185"/>
                <a:gd name="T14" fmla="*/ 68 w 153"/>
                <a:gd name="T15" fmla="*/ 70 h 185"/>
                <a:gd name="T16" fmla="*/ 112 w 153"/>
                <a:gd name="T17" fmla="*/ 9 h 185"/>
                <a:gd name="T18" fmla="*/ 135 w 153"/>
                <a:gd name="T19" fmla="*/ 36 h 185"/>
                <a:gd name="T20" fmla="*/ 134 w 153"/>
                <a:gd name="T21" fmla="*/ 3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85">
                  <a:moveTo>
                    <a:pt x="134" y="36"/>
                  </a:moveTo>
                  <a:cubicBezTo>
                    <a:pt x="153" y="76"/>
                    <a:pt x="149" y="99"/>
                    <a:pt x="117" y="128"/>
                  </a:cubicBezTo>
                  <a:cubicBezTo>
                    <a:pt x="106" y="138"/>
                    <a:pt x="94" y="148"/>
                    <a:pt x="83" y="158"/>
                  </a:cubicBezTo>
                  <a:cubicBezTo>
                    <a:pt x="71" y="167"/>
                    <a:pt x="60" y="176"/>
                    <a:pt x="48" y="185"/>
                  </a:cubicBezTo>
                  <a:cubicBezTo>
                    <a:pt x="0" y="139"/>
                    <a:pt x="10" y="61"/>
                    <a:pt x="79" y="0"/>
                  </a:cubicBezTo>
                  <a:cubicBezTo>
                    <a:pt x="78" y="5"/>
                    <a:pt x="77" y="9"/>
                    <a:pt x="76" y="14"/>
                  </a:cubicBezTo>
                  <a:cubicBezTo>
                    <a:pt x="82" y="12"/>
                    <a:pt x="86" y="10"/>
                    <a:pt x="92" y="8"/>
                  </a:cubicBezTo>
                  <a:cubicBezTo>
                    <a:pt x="83" y="29"/>
                    <a:pt x="76" y="49"/>
                    <a:pt x="68" y="70"/>
                  </a:cubicBezTo>
                  <a:cubicBezTo>
                    <a:pt x="89" y="70"/>
                    <a:pt x="99" y="56"/>
                    <a:pt x="112" y="9"/>
                  </a:cubicBezTo>
                  <a:cubicBezTo>
                    <a:pt x="120" y="18"/>
                    <a:pt x="127" y="27"/>
                    <a:pt x="135" y="36"/>
                  </a:cubicBezTo>
                  <a:cubicBezTo>
                    <a:pt x="135" y="36"/>
                    <a:pt x="134" y="36"/>
                    <a:pt x="134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2" name="Freeform 85"/>
            <p:cNvSpPr>
              <a:spLocks/>
            </p:cNvSpPr>
            <p:nvPr/>
          </p:nvSpPr>
          <p:spPr bwMode="auto">
            <a:xfrm>
              <a:off x="4631904" y="303411"/>
              <a:ext cx="449208" cy="324428"/>
            </a:xfrm>
            <a:custGeom>
              <a:avLst/>
              <a:gdLst>
                <a:gd name="T0" fmla="*/ 192 w 198"/>
                <a:gd name="T1" fmla="*/ 77 h 143"/>
                <a:gd name="T2" fmla="*/ 88 w 198"/>
                <a:gd name="T3" fmla="*/ 60 h 143"/>
                <a:gd name="T4" fmla="*/ 131 w 198"/>
                <a:gd name="T5" fmla="*/ 100 h 143"/>
                <a:gd name="T6" fmla="*/ 184 w 198"/>
                <a:gd name="T7" fmla="*/ 125 h 143"/>
                <a:gd name="T8" fmla="*/ 49 w 198"/>
                <a:gd name="T9" fmla="*/ 90 h 143"/>
                <a:gd name="T10" fmla="*/ 0 w 198"/>
                <a:gd name="T11" fmla="*/ 1 h 143"/>
                <a:gd name="T12" fmla="*/ 115 w 198"/>
                <a:gd name="T13" fmla="*/ 1 h 143"/>
                <a:gd name="T14" fmla="*/ 162 w 198"/>
                <a:gd name="T15" fmla="*/ 23 h 143"/>
                <a:gd name="T16" fmla="*/ 198 w 198"/>
                <a:gd name="T17" fmla="*/ 73 h 143"/>
                <a:gd name="T18" fmla="*/ 192 w 198"/>
                <a:gd name="T19" fmla="*/ 7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43">
                  <a:moveTo>
                    <a:pt x="192" y="77"/>
                  </a:moveTo>
                  <a:cubicBezTo>
                    <a:pt x="160" y="62"/>
                    <a:pt x="127" y="51"/>
                    <a:pt x="88" y="60"/>
                  </a:cubicBezTo>
                  <a:cubicBezTo>
                    <a:pt x="97" y="82"/>
                    <a:pt x="114" y="91"/>
                    <a:pt x="131" y="100"/>
                  </a:cubicBezTo>
                  <a:cubicBezTo>
                    <a:pt x="147" y="107"/>
                    <a:pt x="163" y="115"/>
                    <a:pt x="184" y="125"/>
                  </a:cubicBezTo>
                  <a:cubicBezTo>
                    <a:pt x="131" y="143"/>
                    <a:pt x="77" y="129"/>
                    <a:pt x="49" y="90"/>
                  </a:cubicBezTo>
                  <a:cubicBezTo>
                    <a:pt x="29" y="63"/>
                    <a:pt x="16" y="31"/>
                    <a:pt x="0" y="1"/>
                  </a:cubicBezTo>
                  <a:cubicBezTo>
                    <a:pt x="42" y="1"/>
                    <a:pt x="78" y="1"/>
                    <a:pt x="115" y="1"/>
                  </a:cubicBezTo>
                  <a:cubicBezTo>
                    <a:pt x="135" y="0"/>
                    <a:pt x="150" y="8"/>
                    <a:pt x="162" y="23"/>
                  </a:cubicBezTo>
                  <a:cubicBezTo>
                    <a:pt x="174" y="39"/>
                    <a:pt x="186" y="56"/>
                    <a:pt x="198" y="73"/>
                  </a:cubicBezTo>
                  <a:cubicBezTo>
                    <a:pt x="196" y="74"/>
                    <a:pt x="194" y="75"/>
                    <a:pt x="192" y="7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3" name="Freeform 86"/>
            <p:cNvSpPr>
              <a:spLocks/>
            </p:cNvSpPr>
            <p:nvPr/>
          </p:nvSpPr>
          <p:spPr bwMode="auto">
            <a:xfrm>
              <a:off x="8652696" y="3087923"/>
              <a:ext cx="310990" cy="460726"/>
            </a:xfrm>
            <a:custGeom>
              <a:avLst/>
              <a:gdLst>
                <a:gd name="T0" fmla="*/ 42 w 137"/>
                <a:gd name="T1" fmla="*/ 0 h 203"/>
                <a:gd name="T2" fmla="*/ 55 w 137"/>
                <a:gd name="T3" fmla="*/ 28 h 203"/>
                <a:gd name="T4" fmla="*/ 77 w 137"/>
                <a:gd name="T5" fmla="*/ 62 h 203"/>
                <a:gd name="T6" fmla="*/ 123 w 137"/>
                <a:gd name="T7" fmla="*/ 117 h 203"/>
                <a:gd name="T8" fmla="*/ 122 w 137"/>
                <a:gd name="T9" fmla="*/ 185 h 203"/>
                <a:gd name="T10" fmla="*/ 70 w 137"/>
                <a:gd name="T11" fmla="*/ 140 h 203"/>
                <a:gd name="T12" fmla="*/ 74 w 137"/>
                <a:gd name="T13" fmla="*/ 203 h 203"/>
                <a:gd name="T14" fmla="*/ 20 w 137"/>
                <a:gd name="T15" fmla="*/ 163 h 203"/>
                <a:gd name="T16" fmla="*/ 10 w 137"/>
                <a:gd name="T17" fmla="*/ 69 h 203"/>
                <a:gd name="T18" fmla="*/ 35 w 137"/>
                <a:gd name="T19" fmla="*/ 2 h 203"/>
                <a:gd name="T20" fmla="*/ 42 w 137"/>
                <a:gd name="T21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203">
                  <a:moveTo>
                    <a:pt x="42" y="0"/>
                  </a:moveTo>
                  <a:cubicBezTo>
                    <a:pt x="46" y="9"/>
                    <a:pt x="50" y="19"/>
                    <a:pt x="55" y="28"/>
                  </a:cubicBezTo>
                  <a:cubicBezTo>
                    <a:pt x="62" y="40"/>
                    <a:pt x="69" y="51"/>
                    <a:pt x="77" y="62"/>
                  </a:cubicBezTo>
                  <a:cubicBezTo>
                    <a:pt x="92" y="80"/>
                    <a:pt x="108" y="98"/>
                    <a:pt x="123" y="117"/>
                  </a:cubicBezTo>
                  <a:cubicBezTo>
                    <a:pt x="137" y="136"/>
                    <a:pt x="137" y="161"/>
                    <a:pt x="122" y="185"/>
                  </a:cubicBezTo>
                  <a:cubicBezTo>
                    <a:pt x="93" y="183"/>
                    <a:pt x="97" y="145"/>
                    <a:pt x="70" y="140"/>
                  </a:cubicBezTo>
                  <a:cubicBezTo>
                    <a:pt x="60" y="159"/>
                    <a:pt x="69" y="179"/>
                    <a:pt x="74" y="203"/>
                  </a:cubicBezTo>
                  <a:cubicBezTo>
                    <a:pt x="49" y="197"/>
                    <a:pt x="32" y="182"/>
                    <a:pt x="20" y="163"/>
                  </a:cubicBezTo>
                  <a:cubicBezTo>
                    <a:pt x="0" y="134"/>
                    <a:pt x="2" y="101"/>
                    <a:pt x="10" y="69"/>
                  </a:cubicBezTo>
                  <a:cubicBezTo>
                    <a:pt x="15" y="46"/>
                    <a:pt x="26" y="24"/>
                    <a:pt x="35" y="2"/>
                  </a:cubicBezTo>
                  <a:cubicBezTo>
                    <a:pt x="37" y="1"/>
                    <a:pt x="40" y="0"/>
                    <a:pt x="4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4" name="Freeform 87"/>
            <p:cNvSpPr>
              <a:spLocks/>
            </p:cNvSpPr>
            <p:nvPr/>
          </p:nvSpPr>
          <p:spPr bwMode="auto">
            <a:xfrm>
              <a:off x="10041592" y="4949063"/>
              <a:ext cx="349384" cy="447288"/>
            </a:xfrm>
            <a:custGeom>
              <a:avLst/>
              <a:gdLst>
                <a:gd name="T0" fmla="*/ 111 w 154"/>
                <a:gd name="T1" fmla="*/ 9 h 197"/>
                <a:gd name="T2" fmla="*/ 139 w 154"/>
                <a:gd name="T3" fmla="*/ 46 h 197"/>
                <a:gd name="T4" fmla="*/ 131 w 154"/>
                <a:gd name="T5" fmla="*/ 124 h 197"/>
                <a:gd name="T6" fmla="*/ 78 w 154"/>
                <a:gd name="T7" fmla="*/ 197 h 197"/>
                <a:gd name="T8" fmla="*/ 60 w 154"/>
                <a:gd name="T9" fmla="*/ 0 h 197"/>
                <a:gd name="T10" fmla="*/ 71 w 154"/>
                <a:gd name="T11" fmla="*/ 11 h 197"/>
                <a:gd name="T12" fmla="*/ 65 w 154"/>
                <a:gd name="T13" fmla="*/ 103 h 197"/>
                <a:gd name="T14" fmla="*/ 72 w 154"/>
                <a:gd name="T15" fmla="*/ 104 h 197"/>
                <a:gd name="T16" fmla="*/ 111 w 154"/>
                <a:gd name="T17" fmla="*/ 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197">
                  <a:moveTo>
                    <a:pt x="111" y="9"/>
                  </a:moveTo>
                  <a:cubicBezTo>
                    <a:pt x="122" y="24"/>
                    <a:pt x="132" y="34"/>
                    <a:pt x="139" y="46"/>
                  </a:cubicBezTo>
                  <a:cubicBezTo>
                    <a:pt x="154" y="72"/>
                    <a:pt x="151" y="97"/>
                    <a:pt x="131" y="124"/>
                  </a:cubicBezTo>
                  <a:cubicBezTo>
                    <a:pt x="113" y="148"/>
                    <a:pt x="95" y="173"/>
                    <a:pt x="78" y="197"/>
                  </a:cubicBezTo>
                  <a:cubicBezTo>
                    <a:pt x="8" y="148"/>
                    <a:pt x="0" y="69"/>
                    <a:pt x="60" y="0"/>
                  </a:cubicBezTo>
                  <a:cubicBezTo>
                    <a:pt x="64" y="3"/>
                    <a:pt x="68" y="7"/>
                    <a:pt x="71" y="11"/>
                  </a:cubicBezTo>
                  <a:cubicBezTo>
                    <a:pt x="70" y="40"/>
                    <a:pt x="68" y="71"/>
                    <a:pt x="65" y="103"/>
                  </a:cubicBezTo>
                  <a:cubicBezTo>
                    <a:pt x="68" y="103"/>
                    <a:pt x="70" y="104"/>
                    <a:pt x="72" y="104"/>
                  </a:cubicBezTo>
                  <a:cubicBezTo>
                    <a:pt x="100" y="81"/>
                    <a:pt x="107" y="48"/>
                    <a:pt x="111" y="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5" name="Freeform 88"/>
            <p:cNvSpPr>
              <a:spLocks/>
            </p:cNvSpPr>
            <p:nvPr/>
          </p:nvSpPr>
          <p:spPr bwMode="auto">
            <a:xfrm>
              <a:off x="7715887" y="414753"/>
              <a:ext cx="308110" cy="437690"/>
            </a:xfrm>
            <a:custGeom>
              <a:avLst/>
              <a:gdLst>
                <a:gd name="T0" fmla="*/ 47 w 136"/>
                <a:gd name="T1" fmla="*/ 3 h 193"/>
                <a:gd name="T2" fmla="*/ 123 w 136"/>
                <a:gd name="T3" fmla="*/ 60 h 193"/>
                <a:gd name="T4" fmla="*/ 96 w 136"/>
                <a:gd name="T5" fmla="*/ 193 h 193"/>
                <a:gd name="T6" fmla="*/ 27 w 136"/>
                <a:gd name="T7" fmla="*/ 0 h 193"/>
                <a:gd name="T8" fmla="*/ 56 w 136"/>
                <a:gd name="T9" fmla="*/ 67 h 193"/>
                <a:gd name="T10" fmla="*/ 68 w 136"/>
                <a:gd name="T11" fmla="*/ 120 h 193"/>
                <a:gd name="T12" fmla="*/ 80 w 136"/>
                <a:gd name="T13" fmla="*/ 60 h 193"/>
                <a:gd name="T14" fmla="*/ 68 w 136"/>
                <a:gd name="T15" fmla="*/ 28 h 193"/>
                <a:gd name="T16" fmla="*/ 47 w 136"/>
                <a:gd name="T17" fmla="*/ 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93">
                  <a:moveTo>
                    <a:pt x="47" y="3"/>
                  </a:moveTo>
                  <a:cubicBezTo>
                    <a:pt x="80" y="4"/>
                    <a:pt x="112" y="30"/>
                    <a:pt x="123" y="60"/>
                  </a:cubicBezTo>
                  <a:cubicBezTo>
                    <a:pt x="136" y="100"/>
                    <a:pt x="121" y="172"/>
                    <a:pt x="96" y="193"/>
                  </a:cubicBezTo>
                  <a:cubicBezTo>
                    <a:pt x="26" y="142"/>
                    <a:pt x="0" y="69"/>
                    <a:pt x="27" y="0"/>
                  </a:cubicBezTo>
                  <a:cubicBezTo>
                    <a:pt x="46" y="18"/>
                    <a:pt x="60" y="37"/>
                    <a:pt x="56" y="67"/>
                  </a:cubicBezTo>
                  <a:cubicBezTo>
                    <a:pt x="54" y="84"/>
                    <a:pt x="56" y="103"/>
                    <a:pt x="68" y="120"/>
                  </a:cubicBezTo>
                  <a:cubicBezTo>
                    <a:pt x="73" y="98"/>
                    <a:pt x="79" y="79"/>
                    <a:pt x="80" y="60"/>
                  </a:cubicBezTo>
                  <a:cubicBezTo>
                    <a:pt x="81" y="50"/>
                    <a:pt x="74" y="38"/>
                    <a:pt x="68" y="28"/>
                  </a:cubicBezTo>
                  <a:cubicBezTo>
                    <a:pt x="63" y="20"/>
                    <a:pt x="55" y="13"/>
                    <a:pt x="47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6" name="Freeform 89"/>
            <p:cNvSpPr>
              <a:spLocks/>
            </p:cNvSpPr>
            <p:nvPr/>
          </p:nvSpPr>
          <p:spPr bwMode="auto">
            <a:xfrm>
              <a:off x="10007039" y="4411550"/>
              <a:ext cx="279316" cy="457847"/>
            </a:xfrm>
            <a:custGeom>
              <a:avLst/>
              <a:gdLst>
                <a:gd name="T0" fmla="*/ 55 w 123"/>
                <a:gd name="T1" fmla="*/ 133 h 202"/>
                <a:gd name="T2" fmla="*/ 69 w 123"/>
                <a:gd name="T3" fmla="*/ 196 h 202"/>
                <a:gd name="T4" fmla="*/ 20 w 123"/>
                <a:gd name="T5" fmla="*/ 170 h 202"/>
                <a:gd name="T6" fmla="*/ 1 w 123"/>
                <a:gd name="T7" fmla="*/ 127 h 202"/>
                <a:gd name="T8" fmla="*/ 1 w 123"/>
                <a:gd name="T9" fmla="*/ 39 h 202"/>
                <a:gd name="T10" fmla="*/ 7 w 123"/>
                <a:gd name="T11" fmla="*/ 0 h 202"/>
                <a:gd name="T12" fmla="*/ 14 w 123"/>
                <a:gd name="T13" fmla="*/ 4 h 202"/>
                <a:gd name="T14" fmla="*/ 112 w 123"/>
                <a:gd name="T15" fmla="*/ 113 h 202"/>
                <a:gd name="T16" fmla="*/ 122 w 123"/>
                <a:gd name="T17" fmla="*/ 158 h 202"/>
                <a:gd name="T18" fmla="*/ 113 w 123"/>
                <a:gd name="T19" fmla="*/ 169 h 202"/>
                <a:gd name="T20" fmla="*/ 96 w 123"/>
                <a:gd name="T21" fmla="*/ 163 h 202"/>
                <a:gd name="T22" fmla="*/ 64 w 123"/>
                <a:gd name="T23" fmla="*/ 129 h 202"/>
                <a:gd name="T24" fmla="*/ 55 w 123"/>
                <a:gd name="T25" fmla="*/ 13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202">
                  <a:moveTo>
                    <a:pt x="55" y="133"/>
                  </a:moveTo>
                  <a:cubicBezTo>
                    <a:pt x="60" y="153"/>
                    <a:pt x="64" y="174"/>
                    <a:pt x="69" y="196"/>
                  </a:cubicBezTo>
                  <a:cubicBezTo>
                    <a:pt x="46" y="202"/>
                    <a:pt x="34" y="181"/>
                    <a:pt x="20" y="170"/>
                  </a:cubicBezTo>
                  <a:cubicBezTo>
                    <a:pt x="6" y="160"/>
                    <a:pt x="0" y="145"/>
                    <a:pt x="1" y="127"/>
                  </a:cubicBezTo>
                  <a:cubicBezTo>
                    <a:pt x="2" y="97"/>
                    <a:pt x="1" y="68"/>
                    <a:pt x="1" y="39"/>
                  </a:cubicBezTo>
                  <a:cubicBezTo>
                    <a:pt x="2" y="26"/>
                    <a:pt x="5" y="14"/>
                    <a:pt x="7" y="0"/>
                  </a:cubicBezTo>
                  <a:cubicBezTo>
                    <a:pt x="11" y="2"/>
                    <a:pt x="13" y="3"/>
                    <a:pt x="14" y="4"/>
                  </a:cubicBezTo>
                  <a:cubicBezTo>
                    <a:pt x="47" y="40"/>
                    <a:pt x="81" y="75"/>
                    <a:pt x="112" y="113"/>
                  </a:cubicBezTo>
                  <a:cubicBezTo>
                    <a:pt x="120" y="124"/>
                    <a:pt x="120" y="143"/>
                    <a:pt x="122" y="158"/>
                  </a:cubicBezTo>
                  <a:cubicBezTo>
                    <a:pt x="123" y="161"/>
                    <a:pt x="116" y="169"/>
                    <a:pt x="113" y="169"/>
                  </a:cubicBezTo>
                  <a:cubicBezTo>
                    <a:pt x="107" y="170"/>
                    <a:pt x="100" y="167"/>
                    <a:pt x="96" y="163"/>
                  </a:cubicBezTo>
                  <a:cubicBezTo>
                    <a:pt x="85" y="152"/>
                    <a:pt x="75" y="140"/>
                    <a:pt x="64" y="129"/>
                  </a:cubicBezTo>
                  <a:cubicBezTo>
                    <a:pt x="61" y="130"/>
                    <a:pt x="58" y="131"/>
                    <a:pt x="55" y="1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7" name="Freeform 90"/>
            <p:cNvSpPr>
              <a:spLocks/>
            </p:cNvSpPr>
            <p:nvPr/>
          </p:nvSpPr>
          <p:spPr bwMode="auto">
            <a:xfrm>
              <a:off x="9331307" y="2246139"/>
              <a:ext cx="439609" cy="329227"/>
            </a:xfrm>
            <a:custGeom>
              <a:avLst/>
              <a:gdLst>
                <a:gd name="T0" fmla="*/ 3 w 194"/>
                <a:gd name="T1" fmla="*/ 44 h 145"/>
                <a:gd name="T2" fmla="*/ 23 w 194"/>
                <a:gd name="T3" fmla="*/ 66 h 145"/>
                <a:gd name="T4" fmla="*/ 74 w 194"/>
                <a:gd name="T5" fmla="*/ 83 h 145"/>
                <a:gd name="T6" fmla="*/ 116 w 194"/>
                <a:gd name="T7" fmla="*/ 84 h 145"/>
                <a:gd name="T8" fmla="*/ 73 w 194"/>
                <a:gd name="T9" fmla="*/ 63 h 145"/>
                <a:gd name="T10" fmla="*/ 2 w 194"/>
                <a:gd name="T11" fmla="*/ 27 h 145"/>
                <a:gd name="T12" fmla="*/ 194 w 194"/>
                <a:gd name="T13" fmla="*/ 125 h 145"/>
                <a:gd name="T14" fmla="*/ 55 w 194"/>
                <a:gd name="T15" fmla="*/ 126 h 145"/>
                <a:gd name="T16" fmla="*/ 3 w 194"/>
                <a:gd name="T17" fmla="*/ 4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145">
                  <a:moveTo>
                    <a:pt x="3" y="44"/>
                  </a:moveTo>
                  <a:cubicBezTo>
                    <a:pt x="11" y="53"/>
                    <a:pt x="17" y="59"/>
                    <a:pt x="23" y="66"/>
                  </a:cubicBezTo>
                  <a:cubicBezTo>
                    <a:pt x="36" y="81"/>
                    <a:pt x="52" y="89"/>
                    <a:pt x="74" y="83"/>
                  </a:cubicBezTo>
                  <a:cubicBezTo>
                    <a:pt x="87" y="80"/>
                    <a:pt x="101" y="84"/>
                    <a:pt x="116" y="84"/>
                  </a:cubicBezTo>
                  <a:cubicBezTo>
                    <a:pt x="106" y="65"/>
                    <a:pt x="88" y="63"/>
                    <a:pt x="73" y="63"/>
                  </a:cubicBezTo>
                  <a:cubicBezTo>
                    <a:pt x="42" y="64"/>
                    <a:pt x="24" y="44"/>
                    <a:pt x="2" y="27"/>
                  </a:cubicBezTo>
                  <a:cubicBezTo>
                    <a:pt x="58" y="0"/>
                    <a:pt x="142" y="43"/>
                    <a:pt x="194" y="125"/>
                  </a:cubicBezTo>
                  <a:cubicBezTo>
                    <a:pt x="147" y="138"/>
                    <a:pt x="101" y="145"/>
                    <a:pt x="55" y="126"/>
                  </a:cubicBezTo>
                  <a:cubicBezTo>
                    <a:pt x="20" y="113"/>
                    <a:pt x="0" y="81"/>
                    <a:pt x="3" y="4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8" name="Freeform 91"/>
            <p:cNvSpPr>
              <a:spLocks/>
            </p:cNvSpPr>
            <p:nvPr/>
          </p:nvSpPr>
          <p:spPr bwMode="auto">
            <a:xfrm>
              <a:off x="9033755" y="2595523"/>
              <a:ext cx="322508" cy="417533"/>
            </a:xfrm>
            <a:custGeom>
              <a:avLst/>
              <a:gdLst>
                <a:gd name="T0" fmla="*/ 84 w 142"/>
                <a:gd name="T1" fmla="*/ 3 h 184"/>
                <a:gd name="T2" fmla="*/ 79 w 142"/>
                <a:gd name="T3" fmla="*/ 19 h 184"/>
                <a:gd name="T4" fmla="*/ 102 w 142"/>
                <a:gd name="T5" fmla="*/ 0 h 184"/>
                <a:gd name="T6" fmla="*/ 60 w 142"/>
                <a:gd name="T7" fmla="*/ 96 h 184"/>
                <a:gd name="T8" fmla="*/ 126 w 142"/>
                <a:gd name="T9" fmla="*/ 8 h 184"/>
                <a:gd name="T10" fmla="*/ 137 w 142"/>
                <a:gd name="T11" fmla="*/ 38 h 184"/>
                <a:gd name="T12" fmla="*/ 55 w 142"/>
                <a:gd name="T13" fmla="*/ 169 h 184"/>
                <a:gd name="T14" fmla="*/ 22 w 142"/>
                <a:gd name="T15" fmla="*/ 184 h 184"/>
                <a:gd name="T16" fmla="*/ 20 w 142"/>
                <a:gd name="T17" fmla="*/ 99 h 184"/>
                <a:gd name="T18" fmla="*/ 77 w 142"/>
                <a:gd name="T19" fmla="*/ 0 h 184"/>
                <a:gd name="T20" fmla="*/ 84 w 142"/>
                <a:gd name="T21" fmla="*/ 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84">
                  <a:moveTo>
                    <a:pt x="84" y="3"/>
                  </a:moveTo>
                  <a:cubicBezTo>
                    <a:pt x="83" y="7"/>
                    <a:pt x="81" y="11"/>
                    <a:pt x="79" y="19"/>
                  </a:cubicBezTo>
                  <a:cubicBezTo>
                    <a:pt x="88" y="11"/>
                    <a:pt x="94" y="6"/>
                    <a:pt x="102" y="0"/>
                  </a:cubicBezTo>
                  <a:cubicBezTo>
                    <a:pt x="87" y="34"/>
                    <a:pt x="73" y="65"/>
                    <a:pt x="60" y="96"/>
                  </a:cubicBezTo>
                  <a:cubicBezTo>
                    <a:pt x="81" y="93"/>
                    <a:pt x="92" y="80"/>
                    <a:pt x="126" y="8"/>
                  </a:cubicBezTo>
                  <a:cubicBezTo>
                    <a:pt x="131" y="21"/>
                    <a:pt x="136" y="29"/>
                    <a:pt x="137" y="38"/>
                  </a:cubicBezTo>
                  <a:cubicBezTo>
                    <a:pt x="142" y="102"/>
                    <a:pt x="110" y="142"/>
                    <a:pt x="55" y="169"/>
                  </a:cubicBezTo>
                  <a:cubicBezTo>
                    <a:pt x="44" y="174"/>
                    <a:pt x="33" y="179"/>
                    <a:pt x="22" y="184"/>
                  </a:cubicBezTo>
                  <a:cubicBezTo>
                    <a:pt x="0" y="155"/>
                    <a:pt x="8" y="125"/>
                    <a:pt x="20" y="99"/>
                  </a:cubicBezTo>
                  <a:cubicBezTo>
                    <a:pt x="35" y="64"/>
                    <a:pt x="58" y="32"/>
                    <a:pt x="77" y="0"/>
                  </a:cubicBezTo>
                  <a:cubicBezTo>
                    <a:pt x="79" y="1"/>
                    <a:pt x="82" y="2"/>
                    <a:pt x="84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9" name="Freeform 92"/>
            <p:cNvSpPr>
              <a:spLocks/>
            </p:cNvSpPr>
            <p:nvPr/>
          </p:nvSpPr>
          <p:spPr bwMode="auto">
            <a:xfrm>
              <a:off x="7922254" y="1946667"/>
              <a:ext cx="439609" cy="286034"/>
            </a:xfrm>
            <a:custGeom>
              <a:avLst/>
              <a:gdLst>
                <a:gd name="T0" fmla="*/ 116 w 194"/>
                <a:gd name="T1" fmla="*/ 62 h 126"/>
                <a:gd name="T2" fmla="*/ 190 w 194"/>
                <a:gd name="T3" fmla="*/ 81 h 126"/>
                <a:gd name="T4" fmla="*/ 168 w 194"/>
                <a:gd name="T5" fmla="*/ 99 h 126"/>
                <a:gd name="T6" fmla="*/ 54 w 194"/>
                <a:gd name="T7" fmla="*/ 96 h 126"/>
                <a:gd name="T8" fmla="*/ 0 w 194"/>
                <a:gd name="T9" fmla="*/ 55 h 126"/>
                <a:gd name="T10" fmla="*/ 94 w 194"/>
                <a:gd name="T11" fmla="*/ 19 h 126"/>
                <a:gd name="T12" fmla="*/ 194 w 194"/>
                <a:gd name="T13" fmla="*/ 44 h 126"/>
                <a:gd name="T14" fmla="*/ 117 w 194"/>
                <a:gd name="T15" fmla="*/ 55 h 126"/>
                <a:gd name="T16" fmla="*/ 116 w 194"/>
                <a:gd name="T17" fmla="*/ 6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126">
                  <a:moveTo>
                    <a:pt x="116" y="62"/>
                  </a:moveTo>
                  <a:cubicBezTo>
                    <a:pt x="139" y="68"/>
                    <a:pt x="163" y="74"/>
                    <a:pt x="190" y="81"/>
                  </a:cubicBezTo>
                  <a:cubicBezTo>
                    <a:pt x="180" y="89"/>
                    <a:pt x="174" y="94"/>
                    <a:pt x="168" y="99"/>
                  </a:cubicBezTo>
                  <a:cubicBezTo>
                    <a:pt x="133" y="126"/>
                    <a:pt x="87" y="124"/>
                    <a:pt x="54" y="96"/>
                  </a:cubicBezTo>
                  <a:cubicBezTo>
                    <a:pt x="36" y="81"/>
                    <a:pt x="17" y="68"/>
                    <a:pt x="0" y="55"/>
                  </a:cubicBezTo>
                  <a:cubicBezTo>
                    <a:pt x="33" y="42"/>
                    <a:pt x="63" y="31"/>
                    <a:pt x="94" y="19"/>
                  </a:cubicBezTo>
                  <a:cubicBezTo>
                    <a:pt x="140" y="0"/>
                    <a:pt x="157" y="3"/>
                    <a:pt x="194" y="44"/>
                  </a:cubicBezTo>
                  <a:cubicBezTo>
                    <a:pt x="165" y="41"/>
                    <a:pt x="147" y="72"/>
                    <a:pt x="117" y="55"/>
                  </a:cubicBezTo>
                  <a:cubicBezTo>
                    <a:pt x="116" y="58"/>
                    <a:pt x="116" y="60"/>
                    <a:pt x="116" y="6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0" name="Freeform 93"/>
            <p:cNvSpPr>
              <a:spLocks/>
            </p:cNvSpPr>
            <p:nvPr/>
          </p:nvSpPr>
          <p:spPr bwMode="auto">
            <a:xfrm>
              <a:off x="8087347" y="192068"/>
              <a:ext cx="445368" cy="292754"/>
            </a:xfrm>
            <a:custGeom>
              <a:avLst/>
              <a:gdLst>
                <a:gd name="T0" fmla="*/ 9 w 196"/>
                <a:gd name="T1" fmla="*/ 108 h 129"/>
                <a:gd name="T2" fmla="*/ 106 w 196"/>
                <a:gd name="T3" fmla="*/ 57 h 129"/>
                <a:gd name="T4" fmla="*/ 0 w 196"/>
                <a:gd name="T5" fmla="*/ 84 h 129"/>
                <a:gd name="T6" fmla="*/ 18 w 196"/>
                <a:gd name="T7" fmla="*/ 67 h 129"/>
                <a:gd name="T8" fmla="*/ 0 w 196"/>
                <a:gd name="T9" fmla="*/ 70 h 129"/>
                <a:gd name="T10" fmla="*/ 3 w 196"/>
                <a:gd name="T11" fmla="*/ 65 h 129"/>
                <a:gd name="T12" fmla="*/ 186 w 196"/>
                <a:gd name="T13" fmla="*/ 26 h 129"/>
                <a:gd name="T14" fmla="*/ 196 w 196"/>
                <a:gd name="T15" fmla="*/ 33 h 129"/>
                <a:gd name="T16" fmla="*/ 86 w 196"/>
                <a:gd name="T17" fmla="*/ 126 h 129"/>
                <a:gd name="T18" fmla="*/ 20 w 196"/>
                <a:gd name="T19" fmla="*/ 123 h 129"/>
                <a:gd name="T20" fmla="*/ 9 w 196"/>
                <a:gd name="T21" fmla="*/ 10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129">
                  <a:moveTo>
                    <a:pt x="9" y="108"/>
                  </a:moveTo>
                  <a:cubicBezTo>
                    <a:pt x="44" y="98"/>
                    <a:pt x="80" y="93"/>
                    <a:pt x="106" y="57"/>
                  </a:cubicBezTo>
                  <a:cubicBezTo>
                    <a:pt x="68" y="67"/>
                    <a:pt x="35" y="75"/>
                    <a:pt x="0" y="84"/>
                  </a:cubicBezTo>
                  <a:cubicBezTo>
                    <a:pt x="6" y="78"/>
                    <a:pt x="11" y="74"/>
                    <a:pt x="18" y="67"/>
                  </a:cubicBezTo>
                  <a:cubicBezTo>
                    <a:pt x="10" y="68"/>
                    <a:pt x="5" y="69"/>
                    <a:pt x="0" y="70"/>
                  </a:cubicBezTo>
                  <a:cubicBezTo>
                    <a:pt x="1" y="68"/>
                    <a:pt x="2" y="66"/>
                    <a:pt x="3" y="65"/>
                  </a:cubicBezTo>
                  <a:cubicBezTo>
                    <a:pt x="60" y="33"/>
                    <a:pt x="116" y="0"/>
                    <a:pt x="186" y="26"/>
                  </a:cubicBezTo>
                  <a:cubicBezTo>
                    <a:pt x="189" y="27"/>
                    <a:pt x="192" y="30"/>
                    <a:pt x="196" y="33"/>
                  </a:cubicBezTo>
                  <a:cubicBezTo>
                    <a:pt x="166" y="73"/>
                    <a:pt x="142" y="120"/>
                    <a:pt x="86" y="126"/>
                  </a:cubicBezTo>
                  <a:cubicBezTo>
                    <a:pt x="64" y="129"/>
                    <a:pt x="42" y="125"/>
                    <a:pt x="20" y="123"/>
                  </a:cubicBezTo>
                  <a:cubicBezTo>
                    <a:pt x="17" y="122"/>
                    <a:pt x="13" y="114"/>
                    <a:pt x="9" y="10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1" name="Freeform 96"/>
            <p:cNvSpPr>
              <a:spLocks/>
            </p:cNvSpPr>
            <p:nvPr/>
          </p:nvSpPr>
          <p:spPr bwMode="auto">
            <a:xfrm>
              <a:off x="5922896" y="125840"/>
              <a:ext cx="297553" cy="450168"/>
            </a:xfrm>
            <a:custGeom>
              <a:avLst/>
              <a:gdLst>
                <a:gd name="T0" fmla="*/ 63 w 131"/>
                <a:gd name="T1" fmla="*/ 0 h 198"/>
                <a:gd name="T2" fmla="*/ 76 w 131"/>
                <a:gd name="T3" fmla="*/ 198 h 198"/>
                <a:gd name="T4" fmla="*/ 69 w 131"/>
                <a:gd name="T5" fmla="*/ 150 h 198"/>
                <a:gd name="T6" fmla="*/ 68 w 131"/>
                <a:gd name="T7" fmla="*/ 94 h 198"/>
                <a:gd name="T8" fmla="*/ 61 w 131"/>
                <a:gd name="T9" fmla="*/ 94 h 198"/>
                <a:gd name="T10" fmla="*/ 51 w 131"/>
                <a:gd name="T11" fmla="*/ 181 h 198"/>
                <a:gd name="T12" fmla="*/ 63 w 131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98">
                  <a:moveTo>
                    <a:pt x="63" y="0"/>
                  </a:moveTo>
                  <a:cubicBezTo>
                    <a:pt x="131" y="58"/>
                    <a:pt x="112" y="155"/>
                    <a:pt x="76" y="198"/>
                  </a:cubicBezTo>
                  <a:cubicBezTo>
                    <a:pt x="60" y="184"/>
                    <a:pt x="68" y="166"/>
                    <a:pt x="69" y="150"/>
                  </a:cubicBezTo>
                  <a:cubicBezTo>
                    <a:pt x="70" y="131"/>
                    <a:pt x="68" y="113"/>
                    <a:pt x="68" y="94"/>
                  </a:cubicBezTo>
                  <a:cubicBezTo>
                    <a:pt x="65" y="94"/>
                    <a:pt x="63" y="94"/>
                    <a:pt x="61" y="94"/>
                  </a:cubicBezTo>
                  <a:cubicBezTo>
                    <a:pt x="58" y="123"/>
                    <a:pt x="54" y="153"/>
                    <a:pt x="51" y="181"/>
                  </a:cubicBezTo>
                  <a:cubicBezTo>
                    <a:pt x="9" y="153"/>
                    <a:pt x="0" y="75"/>
                    <a:pt x="63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2" name="Freeform 98"/>
            <p:cNvSpPr>
              <a:spLocks/>
            </p:cNvSpPr>
            <p:nvPr/>
          </p:nvSpPr>
          <p:spPr bwMode="auto">
            <a:xfrm>
              <a:off x="8416574" y="2011936"/>
              <a:ext cx="367621" cy="335946"/>
            </a:xfrm>
            <a:custGeom>
              <a:avLst/>
              <a:gdLst>
                <a:gd name="T0" fmla="*/ 22 w 162"/>
                <a:gd name="T1" fmla="*/ 102 h 148"/>
                <a:gd name="T2" fmla="*/ 23 w 162"/>
                <a:gd name="T3" fmla="*/ 102 h 148"/>
                <a:gd name="T4" fmla="*/ 0 w 162"/>
                <a:gd name="T5" fmla="*/ 42 h 148"/>
                <a:gd name="T6" fmla="*/ 4 w 162"/>
                <a:gd name="T7" fmla="*/ 39 h 148"/>
                <a:gd name="T8" fmla="*/ 90 w 162"/>
                <a:gd name="T9" fmla="*/ 85 h 148"/>
                <a:gd name="T10" fmla="*/ 36 w 162"/>
                <a:gd name="T11" fmla="*/ 10 h 148"/>
                <a:gd name="T12" fmla="*/ 134 w 162"/>
                <a:gd name="T13" fmla="*/ 63 h 148"/>
                <a:gd name="T14" fmla="*/ 162 w 162"/>
                <a:gd name="T15" fmla="*/ 138 h 148"/>
                <a:gd name="T16" fmla="*/ 50 w 162"/>
                <a:gd name="T17" fmla="*/ 120 h 148"/>
                <a:gd name="T18" fmla="*/ 22 w 162"/>
                <a:gd name="T19" fmla="*/ 10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48">
                  <a:moveTo>
                    <a:pt x="22" y="102"/>
                  </a:moveTo>
                  <a:cubicBezTo>
                    <a:pt x="22" y="102"/>
                    <a:pt x="23" y="102"/>
                    <a:pt x="23" y="102"/>
                  </a:cubicBezTo>
                  <a:cubicBezTo>
                    <a:pt x="15" y="82"/>
                    <a:pt x="8" y="62"/>
                    <a:pt x="0" y="42"/>
                  </a:cubicBezTo>
                  <a:cubicBezTo>
                    <a:pt x="1" y="41"/>
                    <a:pt x="3" y="40"/>
                    <a:pt x="4" y="39"/>
                  </a:cubicBezTo>
                  <a:cubicBezTo>
                    <a:pt x="29" y="60"/>
                    <a:pt x="51" y="87"/>
                    <a:pt x="90" y="85"/>
                  </a:cubicBezTo>
                  <a:cubicBezTo>
                    <a:pt x="82" y="53"/>
                    <a:pt x="63" y="30"/>
                    <a:pt x="36" y="10"/>
                  </a:cubicBezTo>
                  <a:cubicBezTo>
                    <a:pt x="82" y="0"/>
                    <a:pt x="118" y="20"/>
                    <a:pt x="134" y="63"/>
                  </a:cubicBezTo>
                  <a:cubicBezTo>
                    <a:pt x="144" y="87"/>
                    <a:pt x="153" y="112"/>
                    <a:pt x="162" y="138"/>
                  </a:cubicBezTo>
                  <a:cubicBezTo>
                    <a:pt x="140" y="148"/>
                    <a:pt x="73" y="139"/>
                    <a:pt x="50" y="120"/>
                  </a:cubicBezTo>
                  <a:cubicBezTo>
                    <a:pt x="42" y="113"/>
                    <a:pt x="32" y="108"/>
                    <a:pt x="22" y="10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3" name="Freeform 102"/>
            <p:cNvSpPr>
              <a:spLocks/>
            </p:cNvSpPr>
            <p:nvPr/>
          </p:nvSpPr>
          <p:spPr bwMode="auto">
            <a:xfrm>
              <a:off x="5643581" y="491541"/>
              <a:ext cx="377220" cy="269717"/>
            </a:xfrm>
            <a:custGeom>
              <a:avLst/>
              <a:gdLst>
                <a:gd name="T0" fmla="*/ 58 w 166"/>
                <a:gd name="T1" fmla="*/ 76 h 119"/>
                <a:gd name="T2" fmla="*/ 110 w 166"/>
                <a:gd name="T3" fmla="*/ 68 h 119"/>
                <a:gd name="T4" fmla="*/ 127 w 166"/>
                <a:gd name="T5" fmla="*/ 57 h 119"/>
                <a:gd name="T6" fmla="*/ 166 w 166"/>
                <a:gd name="T7" fmla="*/ 64 h 119"/>
                <a:gd name="T8" fmla="*/ 120 w 166"/>
                <a:gd name="T9" fmla="*/ 96 h 119"/>
                <a:gd name="T10" fmla="*/ 95 w 166"/>
                <a:gd name="T11" fmla="*/ 103 h 119"/>
                <a:gd name="T12" fmla="*/ 16 w 166"/>
                <a:gd name="T13" fmla="*/ 105 h 119"/>
                <a:gd name="T14" fmla="*/ 0 w 166"/>
                <a:gd name="T15" fmla="*/ 93 h 119"/>
                <a:gd name="T16" fmla="*/ 146 w 166"/>
                <a:gd name="T17" fmla="*/ 40 h 119"/>
                <a:gd name="T18" fmla="*/ 58 w 166"/>
                <a:gd name="T19" fmla="*/ 7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19">
                  <a:moveTo>
                    <a:pt x="58" y="76"/>
                  </a:moveTo>
                  <a:cubicBezTo>
                    <a:pt x="78" y="84"/>
                    <a:pt x="94" y="78"/>
                    <a:pt x="110" y="68"/>
                  </a:cubicBezTo>
                  <a:cubicBezTo>
                    <a:pt x="116" y="64"/>
                    <a:pt x="121" y="60"/>
                    <a:pt x="127" y="57"/>
                  </a:cubicBezTo>
                  <a:cubicBezTo>
                    <a:pt x="141" y="51"/>
                    <a:pt x="154" y="51"/>
                    <a:pt x="166" y="64"/>
                  </a:cubicBezTo>
                  <a:cubicBezTo>
                    <a:pt x="155" y="80"/>
                    <a:pt x="142" y="94"/>
                    <a:pt x="120" y="96"/>
                  </a:cubicBezTo>
                  <a:cubicBezTo>
                    <a:pt x="112" y="97"/>
                    <a:pt x="102" y="99"/>
                    <a:pt x="95" y="103"/>
                  </a:cubicBezTo>
                  <a:cubicBezTo>
                    <a:pt x="69" y="119"/>
                    <a:pt x="42" y="112"/>
                    <a:pt x="16" y="105"/>
                  </a:cubicBezTo>
                  <a:cubicBezTo>
                    <a:pt x="10" y="104"/>
                    <a:pt x="5" y="97"/>
                    <a:pt x="0" y="93"/>
                  </a:cubicBezTo>
                  <a:cubicBezTo>
                    <a:pt x="50" y="20"/>
                    <a:pt x="106" y="0"/>
                    <a:pt x="146" y="40"/>
                  </a:cubicBezTo>
                  <a:cubicBezTo>
                    <a:pt x="117" y="52"/>
                    <a:pt x="88" y="64"/>
                    <a:pt x="58" y="7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103"/>
            <p:cNvSpPr>
              <a:spLocks/>
            </p:cNvSpPr>
            <p:nvPr/>
          </p:nvSpPr>
          <p:spPr bwMode="auto">
            <a:xfrm>
              <a:off x="9657655" y="3571685"/>
              <a:ext cx="267797" cy="274516"/>
            </a:xfrm>
            <a:custGeom>
              <a:avLst/>
              <a:gdLst>
                <a:gd name="T0" fmla="*/ 114 w 118"/>
                <a:gd name="T1" fmla="*/ 63 h 121"/>
                <a:gd name="T2" fmla="*/ 118 w 118"/>
                <a:gd name="T3" fmla="*/ 91 h 121"/>
                <a:gd name="T4" fmla="*/ 101 w 118"/>
                <a:gd name="T5" fmla="*/ 88 h 121"/>
                <a:gd name="T6" fmla="*/ 86 w 118"/>
                <a:gd name="T7" fmla="*/ 104 h 121"/>
                <a:gd name="T8" fmla="*/ 68 w 118"/>
                <a:gd name="T9" fmla="*/ 120 h 121"/>
                <a:gd name="T10" fmla="*/ 5 w 118"/>
                <a:gd name="T11" fmla="*/ 120 h 121"/>
                <a:gd name="T12" fmla="*/ 5 w 118"/>
                <a:gd name="T13" fmla="*/ 120 h 121"/>
                <a:gd name="T14" fmla="*/ 12 w 118"/>
                <a:gd name="T15" fmla="*/ 80 h 121"/>
                <a:gd name="T16" fmla="*/ 46 w 118"/>
                <a:gd name="T17" fmla="*/ 29 h 121"/>
                <a:gd name="T18" fmla="*/ 72 w 118"/>
                <a:gd name="T19" fmla="*/ 1 h 121"/>
                <a:gd name="T20" fmla="*/ 98 w 118"/>
                <a:gd name="T21" fmla="*/ 28 h 121"/>
                <a:gd name="T22" fmla="*/ 115 w 118"/>
                <a:gd name="T23" fmla="*/ 63 h 121"/>
                <a:gd name="T24" fmla="*/ 114 w 118"/>
                <a:gd name="T25" fmla="*/ 6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21">
                  <a:moveTo>
                    <a:pt x="114" y="63"/>
                  </a:moveTo>
                  <a:cubicBezTo>
                    <a:pt x="115" y="71"/>
                    <a:pt x="116" y="80"/>
                    <a:pt x="118" y="91"/>
                  </a:cubicBezTo>
                  <a:cubicBezTo>
                    <a:pt x="111" y="90"/>
                    <a:pt x="106" y="88"/>
                    <a:pt x="101" y="88"/>
                  </a:cubicBezTo>
                  <a:cubicBezTo>
                    <a:pt x="90" y="87"/>
                    <a:pt x="78" y="85"/>
                    <a:pt x="86" y="104"/>
                  </a:cubicBezTo>
                  <a:cubicBezTo>
                    <a:pt x="92" y="119"/>
                    <a:pt x="81" y="121"/>
                    <a:pt x="68" y="120"/>
                  </a:cubicBezTo>
                  <a:cubicBezTo>
                    <a:pt x="47" y="119"/>
                    <a:pt x="26" y="120"/>
                    <a:pt x="5" y="120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7" y="107"/>
                    <a:pt x="9" y="94"/>
                    <a:pt x="12" y="80"/>
                  </a:cubicBezTo>
                  <a:cubicBezTo>
                    <a:pt x="0" y="47"/>
                    <a:pt x="6" y="35"/>
                    <a:pt x="46" y="29"/>
                  </a:cubicBezTo>
                  <a:cubicBezTo>
                    <a:pt x="48" y="13"/>
                    <a:pt x="56" y="2"/>
                    <a:pt x="72" y="1"/>
                  </a:cubicBezTo>
                  <a:cubicBezTo>
                    <a:pt x="89" y="0"/>
                    <a:pt x="93" y="15"/>
                    <a:pt x="98" y="28"/>
                  </a:cubicBezTo>
                  <a:cubicBezTo>
                    <a:pt x="103" y="40"/>
                    <a:pt x="109" y="52"/>
                    <a:pt x="115" y="63"/>
                  </a:cubicBezTo>
                  <a:lnTo>
                    <a:pt x="114" y="63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104"/>
            <p:cNvSpPr>
              <a:spLocks/>
            </p:cNvSpPr>
            <p:nvPr/>
          </p:nvSpPr>
          <p:spPr bwMode="auto">
            <a:xfrm>
              <a:off x="9507918" y="2926669"/>
              <a:ext cx="337866" cy="320588"/>
            </a:xfrm>
            <a:custGeom>
              <a:avLst/>
              <a:gdLst>
                <a:gd name="T0" fmla="*/ 93 w 149"/>
                <a:gd name="T1" fmla="*/ 36 h 141"/>
                <a:gd name="T2" fmla="*/ 127 w 149"/>
                <a:gd name="T3" fmla="*/ 82 h 141"/>
                <a:gd name="T4" fmla="*/ 149 w 149"/>
                <a:gd name="T5" fmla="*/ 130 h 141"/>
                <a:gd name="T6" fmla="*/ 0 w 149"/>
                <a:gd name="T7" fmla="*/ 25 h 141"/>
                <a:gd name="T8" fmla="*/ 70 w 149"/>
                <a:gd name="T9" fmla="*/ 66 h 141"/>
                <a:gd name="T10" fmla="*/ 75 w 149"/>
                <a:gd name="T11" fmla="*/ 61 h 141"/>
                <a:gd name="T12" fmla="*/ 6 w 149"/>
                <a:gd name="T13" fmla="*/ 0 h 141"/>
                <a:gd name="T14" fmla="*/ 93 w 149"/>
                <a:gd name="T15" fmla="*/ 36 h 141"/>
                <a:gd name="T16" fmla="*/ 93 w 149"/>
                <a:gd name="T17" fmla="*/ 3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141">
                  <a:moveTo>
                    <a:pt x="93" y="36"/>
                  </a:moveTo>
                  <a:cubicBezTo>
                    <a:pt x="104" y="51"/>
                    <a:pt x="117" y="66"/>
                    <a:pt x="127" y="82"/>
                  </a:cubicBezTo>
                  <a:cubicBezTo>
                    <a:pt x="135" y="97"/>
                    <a:pt x="141" y="113"/>
                    <a:pt x="149" y="130"/>
                  </a:cubicBezTo>
                  <a:cubicBezTo>
                    <a:pt x="85" y="141"/>
                    <a:pt x="4" y="83"/>
                    <a:pt x="0" y="25"/>
                  </a:cubicBezTo>
                  <a:cubicBezTo>
                    <a:pt x="21" y="44"/>
                    <a:pt x="41" y="65"/>
                    <a:pt x="70" y="66"/>
                  </a:cubicBezTo>
                  <a:cubicBezTo>
                    <a:pt x="72" y="64"/>
                    <a:pt x="73" y="62"/>
                    <a:pt x="75" y="61"/>
                  </a:cubicBezTo>
                  <a:cubicBezTo>
                    <a:pt x="53" y="41"/>
                    <a:pt x="31" y="22"/>
                    <a:pt x="6" y="0"/>
                  </a:cubicBezTo>
                  <a:cubicBezTo>
                    <a:pt x="42" y="1"/>
                    <a:pt x="67" y="21"/>
                    <a:pt x="93" y="36"/>
                  </a:cubicBezTo>
                  <a:cubicBezTo>
                    <a:pt x="93" y="37"/>
                    <a:pt x="93" y="36"/>
                    <a:pt x="93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Freeform 105"/>
            <p:cNvSpPr>
              <a:spLocks/>
            </p:cNvSpPr>
            <p:nvPr/>
          </p:nvSpPr>
          <p:spPr bwMode="auto">
            <a:xfrm>
              <a:off x="10427451" y="4163910"/>
              <a:ext cx="303311" cy="256279"/>
            </a:xfrm>
            <a:custGeom>
              <a:avLst/>
              <a:gdLst>
                <a:gd name="T0" fmla="*/ 111 w 134"/>
                <a:gd name="T1" fmla="*/ 0 h 113"/>
                <a:gd name="T2" fmla="*/ 40 w 134"/>
                <a:gd name="T3" fmla="*/ 62 h 113"/>
                <a:gd name="T4" fmla="*/ 115 w 134"/>
                <a:gd name="T5" fmla="*/ 20 h 113"/>
                <a:gd name="T6" fmla="*/ 114 w 134"/>
                <a:gd name="T7" fmla="*/ 83 h 113"/>
                <a:gd name="T8" fmla="*/ 15 w 134"/>
                <a:gd name="T9" fmla="*/ 113 h 113"/>
                <a:gd name="T10" fmla="*/ 4 w 134"/>
                <a:gd name="T11" fmla="*/ 104 h 113"/>
                <a:gd name="T12" fmla="*/ 2 w 134"/>
                <a:gd name="T13" fmla="*/ 92 h 113"/>
                <a:gd name="T14" fmla="*/ 111 w 134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13">
                  <a:moveTo>
                    <a:pt x="111" y="0"/>
                  </a:moveTo>
                  <a:cubicBezTo>
                    <a:pt x="105" y="41"/>
                    <a:pt x="72" y="50"/>
                    <a:pt x="40" y="62"/>
                  </a:cubicBezTo>
                  <a:cubicBezTo>
                    <a:pt x="68" y="72"/>
                    <a:pt x="100" y="53"/>
                    <a:pt x="115" y="20"/>
                  </a:cubicBezTo>
                  <a:cubicBezTo>
                    <a:pt x="134" y="31"/>
                    <a:pt x="134" y="66"/>
                    <a:pt x="114" y="83"/>
                  </a:cubicBezTo>
                  <a:cubicBezTo>
                    <a:pt x="86" y="108"/>
                    <a:pt x="50" y="111"/>
                    <a:pt x="15" y="113"/>
                  </a:cubicBezTo>
                  <a:cubicBezTo>
                    <a:pt x="11" y="113"/>
                    <a:pt x="7" y="108"/>
                    <a:pt x="4" y="104"/>
                  </a:cubicBezTo>
                  <a:cubicBezTo>
                    <a:pt x="2" y="101"/>
                    <a:pt x="0" y="95"/>
                    <a:pt x="2" y="92"/>
                  </a:cubicBezTo>
                  <a:cubicBezTo>
                    <a:pt x="24" y="37"/>
                    <a:pt x="54" y="13"/>
                    <a:pt x="11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106"/>
            <p:cNvSpPr>
              <a:spLocks/>
            </p:cNvSpPr>
            <p:nvPr/>
          </p:nvSpPr>
          <p:spPr bwMode="auto">
            <a:xfrm>
              <a:off x="9644217" y="3836602"/>
              <a:ext cx="265878" cy="297553"/>
            </a:xfrm>
            <a:custGeom>
              <a:avLst/>
              <a:gdLst>
                <a:gd name="T0" fmla="*/ 75 w 117"/>
                <a:gd name="T1" fmla="*/ 49 h 131"/>
                <a:gd name="T2" fmla="*/ 101 w 117"/>
                <a:gd name="T3" fmla="*/ 57 h 131"/>
                <a:gd name="T4" fmla="*/ 108 w 117"/>
                <a:gd name="T5" fmla="*/ 75 h 131"/>
                <a:gd name="T6" fmla="*/ 88 w 117"/>
                <a:gd name="T7" fmla="*/ 121 h 131"/>
                <a:gd name="T8" fmla="*/ 69 w 117"/>
                <a:gd name="T9" fmla="*/ 131 h 131"/>
                <a:gd name="T10" fmla="*/ 58 w 117"/>
                <a:gd name="T11" fmla="*/ 122 h 131"/>
                <a:gd name="T12" fmla="*/ 57 w 117"/>
                <a:gd name="T13" fmla="*/ 120 h 131"/>
                <a:gd name="T14" fmla="*/ 34 w 117"/>
                <a:gd name="T15" fmla="*/ 82 h 131"/>
                <a:gd name="T16" fmla="*/ 34 w 117"/>
                <a:gd name="T17" fmla="*/ 72 h 131"/>
                <a:gd name="T18" fmla="*/ 31 w 117"/>
                <a:gd name="T19" fmla="*/ 69 h 131"/>
                <a:gd name="T20" fmla="*/ 2 w 117"/>
                <a:gd name="T21" fmla="*/ 37 h 131"/>
                <a:gd name="T22" fmla="*/ 35 w 117"/>
                <a:gd name="T23" fmla="*/ 6 h 131"/>
                <a:gd name="T24" fmla="*/ 91 w 117"/>
                <a:gd name="T25" fmla="*/ 26 h 131"/>
                <a:gd name="T26" fmla="*/ 75 w 117"/>
                <a:gd name="T27" fmla="*/ 4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131">
                  <a:moveTo>
                    <a:pt x="75" y="49"/>
                  </a:moveTo>
                  <a:cubicBezTo>
                    <a:pt x="83" y="52"/>
                    <a:pt x="92" y="54"/>
                    <a:pt x="101" y="57"/>
                  </a:cubicBezTo>
                  <a:cubicBezTo>
                    <a:pt x="111" y="60"/>
                    <a:pt x="117" y="62"/>
                    <a:pt x="108" y="75"/>
                  </a:cubicBezTo>
                  <a:cubicBezTo>
                    <a:pt x="99" y="89"/>
                    <a:pt x="96" y="106"/>
                    <a:pt x="88" y="121"/>
                  </a:cubicBezTo>
                  <a:cubicBezTo>
                    <a:pt x="85" y="126"/>
                    <a:pt x="76" y="129"/>
                    <a:pt x="69" y="131"/>
                  </a:cubicBezTo>
                  <a:cubicBezTo>
                    <a:pt x="66" y="131"/>
                    <a:pt x="62" y="125"/>
                    <a:pt x="58" y="122"/>
                  </a:cubicBezTo>
                  <a:cubicBezTo>
                    <a:pt x="58" y="121"/>
                    <a:pt x="57" y="121"/>
                    <a:pt x="57" y="120"/>
                  </a:cubicBezTo>
                  <a:cubicBezTo>
                    <a:pt x="33" y="117"/>
                    <a:pt x="31" y="101"/>
                    <a:pt x="34" y="82"/>
                  </a:cubicBezTo>
                  <a:cubicBezTo>
                    <a:pt x="34" y="79"/>
                    <a:pt x="34" y="75"/>
                    <a:pt x="34" y="72"/>
                  </a:cubicBezTo>
                  <a:cubicBezTo>
                    <a:pt x="33" y="71"/>
                    <a:pt x="32" y="70"/>
                    <a:pt x="31" y="69"/>
                  </a:cubicBezTo>
                  <a:cubicBezTo>
                    <a:pt x="15" y="64"/>
                    <a:pt x="0" y="57"/>
                    <a:pt x="2" y="37"/>
                  </a:cubicBezTo>
                  <a:cubicBezTo>
                    <a:pt x="3" y="18"/>
                    <a:pt x="18" y="10"/>
                    <a:pt x="35" y="6"/>
                  </a:cubicBezTo>
                  <a:cubicBezTo>
                    <a:pt x="62" y="0"/>
                    <a:pt x="87" y="9"/>
                    <a:pt x="91" y="26"/>
                  </a:cubicBezTo>
                  <a:cubicBezTo>
                    <a:pt x="93" y="39"/>
                    <a:pt x="91" y="47"/>
                    <a:pt x="75" y="4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107"/>
            <p:cNvSpPr>
              <a:spLocks/>
            </p:cNvSpPr>
            <p:nvPr/>
          </p:nvSpPr>
          <p:spPr bwMode="auto">
            <a:xfrm>
              <a:off x="5716529" y="62490"/>
              <a:ext cx="244761" cy="388738"/>
            </a:xfrm>
            <a:custGeom>
              <a:avLst/>
              <a:gdLst>
                <a:gd name="T0" fmla="*/ 67 w 108"/>
                <a:gd name="T1" fmla="*/ 169 h 171"/>
                <a:gd name="T2" fmla="*/ 56 w 108"/>
                <a:gd name="T3" fmla="*/ 155 h 171"/>
                <a:gd name="T4" fmla="*/ 38 w 108"/>
                <a:gd name="T5" fmla="*/ 0 h 171"/>
                <a:gd name="T6" fmla="*/ 86 w 108"/>
                <a:gd name="T7" fmla="*/ 171 h 171"/>
                <a:gd name="T8" fmla="*/ 82 w 108"/>
                <a:gd name="T9" fmla="*/ 154 h 171"/>
                <a:gd name="T10" fmla="*/ 78 w 108"/>
                <a:gd name="T11" fmla="*/ 163 h 171"/>
                <a:gd name="T12" fmla="*/ 60 w 108"/>
                <a:gd name="T13" fmla="*/ 79 h 171"/>
                <a:gd name="T14" fmla="*/ 51 w 108"/>
                <a:gd name="T15" fmla="*/ 80 h 171"/>
                <a:gd name="T16" fmla="*/ 59 w 108"/>
                <a:gd name="T17" fmla="*/ 129 h 171"/>
                <a:gd name="T18" fmla="*/ 67 w 108"/>
                <a:gd name="T19" fmla="*/ 169 h 171"/>
                <a:gd name="T20" fmla="*/ 67 w 108"/>
                <a:gd name="T21" fmla="*/ 16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71">
                  <a:moveTo>
                    <a:pt x="67" y="169"/>
                  </a:moveTo>
                  <a:cubicBezTo>
                    <a:pt x="63" y="164"/>
                    <a:pt x="60" y="159"/>
                    <a:pt x="56" y="155"/>
                  </a:cubicBezTo>
                  <a:cubicBezTo>
                    <a:pt x="7" y="110"/>
                    <a:pt x="0" y="70"/>
                    <a:pt x="38" y="0"/>
                  </a:cubicBezTo>
                  <a:cubicBezTo>
                    <a:pt x="89" y="33"/>
                    <a:pt x="108" y="85"/>
                    <a:pt x="86" y="171"/>
                  </a:cubicBezTo>
                  <a:cubicBezTo>
                    <a:pt x="84" y="165"/>
                    <a:pt x="83" y="158"/>
                    <a:pt x="82" y="154"/>
                  </a:cubicBezTo>
                  <a:cubicBezTo>
                    <a:pt x="81" y="155"/>
                    <a:pt x="80" y="157"/>
                    <a:pt x="78" y="163"/>
                  </a:cubicBezTo>
                  <a:cubicBezTo>
                    <a:pt x="72" y="133"/>
                    <a:pt x="66" y="106"/>
                    <a:pt x="60" y="79"/>
                  </a:cubicBezTo>
                  <a:cubicBezTo>
                    <a:pt x="57" y="79"/>
                    <a:pt x="54" y="80"/>
                    <a:pt x="51" y="80"/>
                  </a:cubicBezTo>
                  <a:cubicBezTo>
                    <a:pt x="54" y="96"/>
                    <a:pt x="56" y="112"/>
                    <a:pt x="59" y="129"/>
                  </a:cubicBezTo>
                  <a:cubicBezTo>
                    <a:pt x="61" y="142"/>
                    <a:pt x="64" y="156"/>
                    <a:pt x="67" y="169"/>
                  </a:cubicBezTo>
                  <a:cubicBezTo>
                    <a:pt x="67" y="169"/>
                    <a:pt x="67" y="169"/>
                    <a:pt x="67" y="16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108"/>
            <p:cNvSpPr>
              <a:spLocks/>
            </p:cNvSpPr>
            <p:nvPr/>
          </p:nvSpPr>
          <p:spPr bwMode="auto">
            <a:xfrm>
              <a:off x="9133579" y="2931469"/>
              <a:ext cx="306191" cy="229403"/>
            </a:xfrm>
            <a:custGeom>
              <a:avLst/>
              <a:gdLst>
                <a:gd name="T0" fmla="*/ 126 w 135"/>
                <a:gd name="T1" fmla="*/ 0 h 101"/>
                <a:gd name="T2" fmla="*/ 49 w 135"/>
                <a:gd name="T3" fmla="*/ 54 h 101"/>
                <a:gd name="T4" fmla="*/ 135 w 135"/>
                <a:gd name="T5" fmla="*/ 12 h 101"/>
                <a:gd name="T6" fmla="*/ 135 w 135"/>
                <a:gd name="T7" fmla="*/ 48 h 101"/>
                <a:gd name="T8" fmla="*/ 101 w 135"/>
                <a:gd name="T9" fmla="*/ 90 h 101"/>
                <a:gd name="T10" fmla="*/ 10 w 135"/>
                <a:gd name="T11" fmla="*/ 96 h 101"/>
                <a:gd name="T12" fmla="*/ 9 w 135"/>
                <a:gd name="T13" fmla="*/ 90 h 101"/>
                <a:gd name="T14" fmla="*/ 51 w 135"/>
                <a:gd name="T15" fmla="*/ 90 h 101"/>
                <a:gd name="T16" fmla="*/ 51 w 135"/>
                <a:gd name="T17" fmla="*/ 86 h 101"/>
                <a:gd name="T18" fmla="*/ 0 w 135"/>
                <a:gd name="T19" fmla="*/ 86 h 101"/>
                <a:gd name="T20" fmla="*/ 126 w 135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01">
                  <a:moveTo>
                    <a:pt x="126" y="0"/>
                  </a:moveTo>
                  <a:cubicBezTo>
                    <a:pt x="114" y="39"/>
                    <a:pt x="79" y="43"/>
                    <a:pt x="49" y="54"/>
                  </a:cubicBezTo>
                  <a:cubicBezTo>
                    <a:pt x="87" y="60"/>
                    <a:pt x="116" y="48"/>
                    <a:pt x="135" y="12"/>
                  </a:cubicBezTo>
                  <a:cubicBezTo>
                    <a:pt x="135" y="24"/>
                    <a:pt x="135" y="36"/>
                    <a:pt x="135" y="48"/>
                  </a:cubicBezTo>
                  <a:cubicBezTo>
                    <a:pt x="135" y="71"/>
                    <a:pt x="121" y="83"/>
                    <a:pt x="101" y="90"/>
                  </a:cubicBezTo>
                  <a:cubicBezTo>
                    <a:pt x="71" y="101"/>
                    <a:pt x="40" y="100"/>
                    <a:pt x="10" y="96"/>
                  </a:cubicBezTo>
                  <a:cubicBezTo>
                    <a:pt x="9" y="94"/>
                    <a:pt x="9" y="92"/>
                    <a:pt x="9" y="90"/>
                  </a:cubicBezTo>
                  <a:cubicBezTo>
                    <a:pt x="23" y="90"/>
                    <a:pt x="37" y="90"/>
                    <a:pt x="51" y="90"/>
                  </a:cubicBezTo>
                  <a:cubicBezTo>
                    <a:pt x="51" y="89"/>
                    <a:pt x="51" y="87"/>
                    <a:pt x="51" y="86"/>
                  </a:cubicBezTo>
                  <a:cubicBezTo>
                    <a:pt x="35" y="86"/>
                    <a:pt x="18" y="86"/>
                    <a:pt x="0" y="86"/>
                  </a:cubicBezTo>
                  <a:cubicBezTo>
                    <a:pt x="23" y="32"/>
                    <a:pt x="68" y="2"/>
                    <a:pt x="126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109"/>
            <p:cNvSpPr>
              <a:spLocks/>
            </p:cNvSpPr>
            <p:nvPr/>
          </p:nvSpPr>
          <p:spPr bwMode="auto">
            <a:xfrm>
              <a:off x="9898576" y="3551529"/>
              <a:ext cx="271637" cy="224603"/>
            </a:xfrm>
            <a:custGeom>
              <a:avLst/>
              <a:gdLst>
                <a:gd name="T0" fmla="*/ 9 w 120"/>
                <a:gd name="T1" fmla="*/ 72 h 99"/>
                <a:gd name="T2" fmla="*/ 3 w 120"/>
                <a:gd name="T3" fmla="*/ 36 h 99"/>
                <a:gd name="T4" fmla="*/ 23 w 120"/>
                <a:gd name="T5" fmla="*/ 5 h 99"/>
                <a:gd name="T6" fmla="*/ 59 w 120"/>
                <a:gd name="T7" fmla="*/ 10 h 99"/>
                <a:gd name="T8" fmla="*/ 78 w 120"/>
                <a:gd name="T9" fmla="*/ 14 h 99"/>
                <a:gd name="T10" fmla="*/ 107 w 120"/>
                <a:gd name="T11" fmla="*/ 31 h 99"/>
                <a:gd name="T12" fmla="*/ 115 w 120"/>
                <a:gd name="T13" fmla="*/ 34 h 99"/>
                <a:gd name="T14" fmla="*/ 108 w 120"/>
                <a:gd name="T15" fmla="*/ 60 h 99"/>
                <a:gd name="T16" fmla="*/ 70 w 120"/>
                <a:gd name="T17" fmla="*/ 91 h 99"/>
                <a:gd name="T18" fmla="*/ 54 w 120"/>
                <a:gd name="T19" fmla="*/ 99 h 99"/>
                <a:gd name="T20" fmla="*/ 47 w 120"/>
                <a:gd name="T21" fmla="*/ 68 h 99"/>
                <a:gd name="T22" fmla="*/ 44 w 120"/>
                <a:gd name="T23" fmla="*/ 69 h 99"/>
                <a:gd name="T24" fmla="*/ 42 w 120"/>
                <a:gd name="T25" fmla="*/ 87 h 99"/>
                <a:gd name="T26" fmla="*/ 30 w 120"/>
                <a:gd name="T27" fmla="*/ 97 h 99"/>
                <a:gd name="T28" fmla="*/ 17 w 120"/>
                <a:gd name="T29" fmla="*/ 87 h 99"/>
                <a:gd name="T30" fmla="*/ 8 w 120"/>
                <a:gd name="T31" fmla="*/ 72 h 99"/>
                <a:gd name="T32" fmla="*/ 9 w 120"/>
                <a:gd name="T33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99">
                  <a:moveTo>
                    <a:pt x="9" y="72"/>
                  </a:moveTo>
                  <a:cubicBezTo>
                    <a:pt x="6" y="60"/>
                    <a:pt x="0" y="47"/>
                    <a:pt x="3" y="36"/>
                  </a:cubicBezTo>
                  <a:cubicBezTo>
                    <a:pt x="5" y="24"/>
                    <a:pt x="13" y="9"/>
                    <a:pt x="23" y="5"/>
                  </a:cubicBezTo>
                  <a:cubicBezTo>
                    <a:pt x="32" y="0"/>
                    <a:pt x="47" y="8"/>
                    <a:pt x="59" y="10"/>
                  </a:cubicBezTo>
                  <a:cubicBezTo>
                    <a:pt x="65" y="11"/>
                    <a:pt x="72" y="14"/>
                    <a:pt x="78" y="14"/>
                  </a:cubicBezTo>
                  <a:cubicBezTo>
                    <a:pt x="92" y="13"/>
                    <a:pt x="104" y="14"/>
                    <a:pt x="107" y="31"/>
                  </a:cubicBezTo>
                  <a:cubicBezTo>
                    <a:pt x="107" y="32"/>
                    <a:pt x="114" y="32"/>
                    <a:pt x="115" y="34"/>
                  </a:cubicBezTo>
                  <a:cubicBezTo>
                    <a:pt x="119" y="44"/>
                    <a:pt x="120" y="53"/>
                    <a:pt x="108" y="60"/>
                  </a:cubicBezTo>
                  <a:cubicBezTo>
                    <a:pt x="94" y="69"/>
                    <a:pt x="83" y="81"/>
                    <a:pt x="70" y="91"/>
                  </a:cubicBezTo>
                  <a:cubicBezTo>
                    <a:pt x="65" y="95"/>
                    <a:pt x="58" y="97"/>
                    <a:pt x="54" y="99"/>
                  </a:cubicBezTo>
                  <a:cubicBezTo>
                    <a:pt x="51" y="87"/>
                    <a:pt x="49" y="78"/>
                    <a:pt x="47" y="68"/>
                  </a:cubicBezTo>
                  <a:cubicBezTo>
                    <a:pt x="46" y="69"/>
                    <a:pt x="45" y="69"/>
                    <a:pt x="44" y="69"/>
                  </a:cubicBezTo>
                  <a:cubicBezTo>
                    <a:pt x="44" y="75"/>
                    <a:pt x="44" y="82"/>
                    <a:pt x="42" y="87"/>
                  </a:cubicBezTo>
                  <a:cubicBezTo>
                    <a:pt x="39" y="92"/>
                    <a:pt x="34" y="98"/>
                    <a:pt x="30" y="97"/>
                  </a:cubicBezTo>
                  <a:cubicBezTo>
                    <a:pt x="25" y="97"/>
                    <a:pt x="20" y="91"/>
                    <a:pt x="17" y="87"/>
                  </a:cubicBezTo>
                  <a:cubicBezTo>
                    <a:pt x="13" y="82"/>
                    <a:pt x="11" y="77"/>
                    <a:pt x="8" y="72"/>
                  </a:cubicBezTo>
                  <a:cubicBezTo>
                    <a:pt x="8" y="72"/>
                    <a:pt x="9" y="72"/>
                    <a:pt x="9" y="7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111"/>
            <p:cNvSpPr>
              <a:spLocks/>
            </p:cNvSpPr>
            <p:nvPr/>
          </p:nvSpPr>
          <p:spPr bwMode="auto">
            <a:xfrm>
              <a:off x="5015842" y="135438"/>
              <a:ext cx="342665" cy="236122"/>
            </a:xfrm>
            <a:custGeom>
              <a:avLst/>
              <a:gdLst>
                <a:gd name="T0" fmla="*/ 142 w 151"/>
                <a:gd name="T1" fmla="*/ 56 h 104"/>
                <a:gd name="T2" fmla="*/ 142 w 151"/>
                <a:gd name="T3" fmla="*/ 57 h 104"/>
                <a:gd name="T4" fmla="*/ 134 w 151"/>
                <a:gd name="T5" fmla="*/ 61 h 104"/>
                <a:gd name="T6" fmla="*/ 85 w 151"/>
                <a:gd name="T7" fmla="*/ 41 h 104"/>
                <a:gd name="T8" fmla="*/ 151 w 151"/>
                <a:gd name="T9" fmla="*/ 82 h 104"/>
                <a:gd name="T10" fmla="*/ 55 w 151"/>
                <a:gd name="T11" fmla="*/ 65 h 104"/>
                <a:gd name="T12" fmla="*/ 18 w 151"/>
                <a:gd name="T13" fmla="*/ 43 h 104"/>
                <a:gd name="T14" fmla="*/ 0 w 151"/>
                <a:gd name="T15" fmla="*/ 25 h 104"/>
                <a:gd name="T16" fmla="*/ 80 w 151"/>
                <a:gd name="T17" fmla="*/ 4 h 104"/>
                <a:gd name="T18" fmla="*/ 130 w 151"/>
                <a:gd name="T19" fmla="*/ 37 h 104"/>
                <a:gd name="T20" fmla="*/ 142 w 151"/>
                <a:gd name="T21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04">
                  <a:moveTo>
                    <a:pt x="142" y="56"/>
                  </a:moveTo>
                  <a:cubicBezTo>
                    <a:pt x="142" y="56"/>
                    <a:pt x="142" y="57"/>
                    <a:pt x="142" y="57"/>
                  </a:cubicBezTo>
                  <a:cubicBezTo>
                    <a:pt x="140" y="58"/>
                    <a:pt x="136" y="62"/>
                    <a:pt x="134" y="61"/>
                  </a:cubicBezTo>
                  <a:cubicBezTo>
                    <a:pt x="118" y="54"/>
                    <a:pt x="103" y="46"/>
                    <a:pt x="85" y="41"/>
                  </a:cubicBezTo>
                  <a:cubicBezTo>
                    <a:pt x="107" y="54"/>
                    <a:pt x="128" y="67"/>
                    <a:pt x="151" y="82"/>
                  </a:cubicBezTo>
                  <a:cubicBezTo>
                    <a:pt x="111" y="104"/>
                    <a:pt x="83" y="90"/>
                    <a:pt x="55" y="65"/>
                  </a:cubicBezTo>
                  <a:cubicBezTo>
                    <a:pt x="45" y="56"/>
                    <a:pt x="36" y="42"/>
                    <a:pt x="18" y="43"/>
                  </a:cubicBezTo>
                  <a:cubicBezTo>
                    <a:pt x="13" y="44"/>
                    <a:pt x="8" y="34"/>
                    <a:pt x="0" y="25"/>
                  </a:cubicBezTo>
                  <a:cubicBezTo>
                    <a:pt x="29" y="17"/>
                    <a:pt x="54" y="7"/>
                    <a:pt x="80" y="4"/>
                  </a:cubicBezTo>
                  <a:cubicBezTo>
                    <a:pt x="107" y="0"/>
                    <a:pt x="120" y="13"/>
                    <a:pt x="130" y="37"/>
                  </a:cubicBezTo>
                  <a:cubicBezTo>
                    <a:pt x="133" y="44"/>
                    <a:pt x="138" y="50"/>
                    <a:pt x="142" y="5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2" name="Freeform 112"/>
            <p:cNvSpPr>
              <a:spLocks/>
            </p:cNvSpPr>
            <p:nvPr/>
          </p:nvSpPr>
          <p:spPr bwMode="auto">
            <a:xfrm>
              <a:off x="10472563" y="4851160"/>
              <a:ext cx="199648" cy="313869"/>
            </a:xfrm>
            <a:custGeom>
              <a:avLst/>
              <a:gdLst>
                <a:gd name="T0" fmla="*/ 86 w 88"/>
                <a:gd name="T1" fmla="*/ 48 h 138"/>
                <a:gd name="T2" fmla="*/ 87 w 88"/>
                <a:gd name="T3" fmla="*/ 50 h 138"/>
                <a:gd name="T4" fmla="*/ 11 w 88"/>
                <a:gd name="T5" fmla="*/ 138 h 138"/>
                <a:gd name="T6" fmla="*/ 9 w 88"/>
                <a:gd name="T7" fmla="*/ 106 h 138"/>
                <a:gd name="T8" fmla="*/ 9 w 88"/>
                <a:gd name="T9" fmla="*/ 88 h 138"/>
                <a:gd name="T10" fmla="*/ 41 w 88"/>
                <a:gd name="T11" fmla="*/ 0 h 138"/>
                <a:gd name="T12" fmla="*/ 36 w 88"/>
                <a:gd name="T13" fmla="*/ 63 h 138"/>
                <a:gd name="T14" fmla="*/ 42 w 88"/>
                <a:gd name="T15" fmla="*/ 65 h 138"/>
                <a:gd name="T16" fmla="*/ 59 w 88"/>
                <a:gd name="T17" fmla="*/ 12 h 138"/>
                <a:gd name="T18" fmla="*/ 76 w 88"/>
                <a:gd name="T19" fmla="*/ 43 h 138"/>
                <a:gd name="T20" fmla="*/ 86 w 88"/>
                <a:gd name="T21" fmla="*/ 4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138">
                  <a:moveTo>
                    <a:pt x="86" y="48"/>
                  </a:moveTo>
                  <a:cubicBezTo>
                    <a:pt x="86" y="49"/>
                    <a:pt x="87" y="49"/>
                    <a:pt x="87" y="50"/>
                  </a:cubicBezTo>
                  <a:cubicBezTo>
                    <a:pt x="88" y="90"/>
                    <a:pt x="67" y="116"/>
                    <a:pt x="11" y="138"/>
                  </a:cubicBezTo>
                  <a:cubicBezTo>
                    <a:pt x="10" y="126"/>
                    <a:pt x="9" y="116"/>
                    <a:pt x="9" y="106"/>
                  </a:cubicBezTo>
                  <a:cubicBezTo>
                    <a:pt x="9" y="100"/>
                    <a:pt x="10" y="94"/>
                    <a:pt x="9" y="88"/>
                  </a:cubicBezTo>
                  <a:cubicBezTo>
                    <a:pt x="0" y="52"/>
                    <a:pt x="9" y="22"/>
                    <a:pt x="41" y="0"/>
                  </a:cubicBezTo>
                  <a:cubicBezTo>
                    <a:pt x="54" y="22"/>
                    <a:pt x="34" y="42"/>
                    <a:pt x="36" y="63"/>
                  </a:cubicBezTo>
                  <a:cubicBezTo>
                    <a:pt x="38" y="64"/>
                    <a:pt x="40" y="64"/>
                    <a:pt x="42" y="65"/>
                  </a:cubicBezTo>
                  <a:cubicBezTo>
                    <a:pt x="47" y="49"/>
                    <a:pt x="52" y="33"/>
                    <a:pt x="59" y="12"/>
                  </a:cubicBezTo>
                  <a:cubicBezTo>
                    <a:pt x="66" y="24"/>
                    <a:pt x="75" y="33"/>
                    <a:pt x="76" y="43"/>
                  </a:cubicBezTo>
                  <a:cubicBezTo>
                    <a:pt x="77" y="56"/>
                    <a:pt x="85" y="43"/>
                    <a:pt x="86" y="4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Freeform 113"/>
            <p:cNvSpPr>
              <a:spLocks/>
            </p:cNvSpPr>
            <p:nvPr/>
          </p:nvSpPr>
          <p:spPr bwMode="auto">
            <a:xfrm>
              <a:off x="9458007" y="3133035"/>
              <a:ext cx="279316" cy="315789"/>
            </a:xfrm>
            <a:custGeom>
              <a:avLst/>
              <a:gdLst>
                <a:gd name="T0" fmla="*/ 7 w 123"/>
                <a:gd name="T1" fmla="*/ 19 h 139"/>
                <a:gd name="T2" fmla="*/ 55 w 123"/>
                <a:gd name="T3" fmla="*/ 82 h 139"/>
                <a:gd name="T4" fmla="*/ 61 w 123"/>
                <a:gd name="T5" fmla="*/ 78 h 139"/>
                <a:gd name="T6" fmla="*/ 15 w 123"/>
                <a:gd name="T7" fmla="*/ 0 h 139"/>
                <a:gd name="T8" fmla="*/ 112 w 123"/>
                <a:gd name="T9" fmla="*/ 139 h 139"/>
                <a:gd name="T10" fmla="*/ 7 w 123"/>
                <a:gd name="T11" fmla="*/ 1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" h="139">
                  <a:moveTo>
                    <a:pt x="7" y="19"/>
                  </a:moveTo>
                  <a:cubicBezTo>
                    <a:pt x="24" y="40"/>
                    <a:pt x="39" y="61"/>
                    <a:pt x="55" y="82"/>
                  </a:cubicBezTo>
                  <a:cubicBezTo>
                    <a:pt x="57" y="81"/>
                    <a:pt x="59" y="79"/>
                    <a:pt x="61" y="78"/>
                  </a:cubicBezTo>
                  <a:cubicBezTo>
                    <a:pt x="58" y="45"/>
                    <a:pt x="30" y="27"/>
                    <a:pt x="15" y="0"/>
                  </a:cubicBezTo>
                  <a:cubicBezTo>
                    <a:pt x="68" y="16"/>
                    <a:pt x="123" y="97"/>
                    <a:pt x="112" y="139"/>
                  </a:cubicBezTo>
                  <a:cubicBezTo>
                    <a:pt x="54" y="136"/>
                    <a:pt x="0" y="76"/>
                    <a:pt x="7" y="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4" name="Freeform 114"/>
            <p:cNvSpPr>
              <a:spLocks/>
            </p:cNvSpPr>
            <p:nvPr/>
          </p:nvSpPr>
          <p:spPr bwMode="auto">
            <a:xfrm>
              <a:off x="9168133" y="3540011"/>
              <a:ext cx="210207" cy="312909"/>
            </a:xfrm>
            <a:custGeom>
              <a:avLst/>
              <a:gdLst>
                <a:gd name="T0" fmla="*/ 49 w 93"/>
                <a:gd name="T1" fmla="*/ 0 h 138"/>
                <a:gd name="T2" fmla="*/ 34 w 93"/>
                <a:gd name="T3" fmla="*/ 66 h 138"/>
                <a:gd name="T4" fmla="*/ 39 w 93"/>
                <a:gd name="T5" fmla="*/ 68 h 138"/>
                <a:gd name="T6" fmla="*/ 58 w 93"/>
                <a:gd name="T7" fmla="*/ 21 h 138"/>
                <a:gd name="T8" fmla="*/ 60 w 93"/>
                <a:gd name="T9" fmla="*/ 110 h 138"/>
                <a:gd name="T10" fmla="*/ 8 w 93"/>
                <a:gd name="T11" fmla="*/ 138 h 138"/>
                <a:gd name="T12" fmla="*/ 1 w 93"/>
                <a:gd name="T13" fmla="*/ 135 h 138"/>
                <a:gd name="T14" fmla="*/ 3 w 93"/>
                <a:gd name="T15" fmla="*/ 103 h 138"/>
                <a:gd name="T16" fmla="*/ 4 w 93"/>
                <a:gd name="T17" fmla="*/ 83 h 138"/>
                <a:gd name="T18" fmla="*/ 49 w 93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138">
                  <a:moveTo>
                    <a:pt x="49" y="0"/>
                  </a:moveTo>
                  <a:cubicBezTo>
                    <a:pt x="43" y="25"/>
                    <a:pt x="38" y="46"/>
                    <a:pt x="34" y="66"/>
                  </a:cubicBezTo>
                  <a:cubicBezTo>
                    <a:pt x="35" y="67"/>
                    <a:pt x="37" y="67"/>
                    <a:pt x="39" y="68"/>
                  </a:cubicBezTo>
                  <a:cubicBezTo>
                    <a:pt x="46" y="52"/>
                    <a:pt x="52" y="37"/>
                    <a:pt x="58" y="21"/>
                  </a:cubicBezTo>
                  <a:cubicBezTo>
                    <a:pt x="91" y="46"/>
                    <a:pt x="93" y="85"/>
                    <a:pt x="60" y="110"/>
                  </a:cubicBezTo>
                  <a:cubicBezTo>
                    <a:pt x="44" y="121"/>
                    <a:pt x="26" y="129"/>
                    <a:pt x="8" y="138"/>
                  </a:cubicBezTo>
                  <a:cubicBezTo>
                    <a:pt x="6" y="137"/>
                    <a:pt x="3" y="136"/>
                    <a:pt x="1" y="135"/>
                  </a:cubicBezTo>
                  <a:cubicBezTo>
                    <a:pt x="2" y="124"/>
                    <a:pt x="2" y="114"/>
                    <a:pt x="3" y="103"/>
                  </a:cubicBezTo>
                  <a:cubicBezTo>
                    <a:pt x="4" y="97"/>
                    <a:pt x="5" y="90"/>
                    <a:pt x="4" y="83"/>
                  </a:cubicBezTo>
                  <a:cubicBezTo>
                    <a:pt x="0" y="48"/>
                    <a:pt x="12" y="21"/>
                    <a:pt x="4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Freeform 116"/>
            <p:cNvSpPr>
              <a:spLocks/>
            </p:cNvSpPr>
            <p:nvPr/>
          </p:nvSpPr>
          <p:spPr bwMode="auto">
            <a:xfrm>
              <a:off x="7869462" y="2919950"/>
              <a:ext cx="317709" cy="315789"/>
            </a:xfrm>
            <a:custGeom>
              <a:avLst/>
              <a:gdLst>
                <a:gd name="T0" fmla="*/ 139 w 140"/>
                <a:gd name="T1" fmla="*/ 26 h 139"/>
                <a:gd name="T2" fmla="*/ 110 w 140"/>
                <a:gd name="T3" fmla="*/ 41 h 139"/>
                <a:gd name="T4" fmla="*/ 57 w 140"/>
                <a:gd name="T5" fmla="*/ 84 h 139"/>
                <a:gd name="T6" fmla="*/ 39 w 140"/>
                <a:gd name="T7" fmla="*/ 117 h 139"/>
                <a:gd name="T8" fmla="*/ 24 w 140"/>
                <a:gd name="T9" fmla="*/ 137 h 139"/>
                <a:gd name="T10" fmla="*/ 25 w 140"/>
                <a:gd name="T11" fmla="*/ 139 h 139"/>
                <a:gd name="T12" fmla="*/ 17 w 140"/>
                <a:gd name="T13" fmla="*/ 132 h 139"/>
                <a:gd name="T14" fmla="*/ 0 w 140"/>
                <a:gd name="T15" fmla="*/ 118 h 139"/>
                <a:gd name="T16" fmla="*/ 18 w 140"/>
                <a:gd name="T17" fmla="*/ 100 h 139"/>
                <a:gd name="T18" fmla="*/ 22 w 140"/>
                <a:gd name="T19" fmla="*/ 74 h 139"/>
                <a:gd name="T20" fmla="*/ 42 w 140"/>
                <a:gd name="T21" fmla="*/ 72 h 139"/>
                <a:gd name="T22" fmla="*/ 44 w 140"/>
                <a:gd name="T23" fmla="*/ 47 h 139"/>
                <a:gd name="T24" fmla="*/ 65 w 140"/>
                <a:gd name="T25" fmla="*/ 45 h 139"/>
                <a:gd name="T26" fmla="*/ 73 w 140"/>
                <a:gd name="T27" fmla="*/ 23 h 139"/>
                <a:gd name="T28" fmla="*/ 96 w 140"/>
                <a:gd name="T29" fmla="*/ 23 h 139"/>
                <a:gd name="T30" fmla="*/ 103 w 140"/>
                <a:gd name="T31" fmla="*/ 9 h 139"/>
                <a:gd name="T32" fmla="*/ 125 w 140"/>
                <a:gd name="T33" fmla="*/ 12 h 139"/>
                <a:gd name="T34" fmla="*/ 140 w 140"/>
                <a:gd name="T35" fmla="*/ 27 h 139"/>
                <a:gd name="T36" fmla="*/ 139 w 140"/>
                <a:gd name="T37" fmla="*/ 2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0" h="139">
                  <a:moveTo>
                    <a:pt x="139" y="26"/>
                  </a:moveTo>
                  <a:cubicBezTo>
                    <a:pt x="128" y="44"/>
                    <a:pt x="128" y="44"/>
                    <a:pt x="110" y="41"/>
                  </a:cubicBezTo>
                  <a:cubicBezTo>
                    <a:pt x="91" y="56"/>
                    <a:pt x="74" y="70"/>
                    <a:pt x="57" y="84"/>
                  </a:cubicBezTo>
                  <a:cubicBezTo>
                    <a:pt x="52" y="93"/>
                    <a:pt x="47" y="103"/>
                    <a:pt x="39" y="117"/>
                  </a:cubicBezTo>
                  <a:cubicBezTo>
                    <a:pt x="42" y="135"/>
                    <a:pt x="40" y="137"/>
                    <a:pt x="24" y="137"/>
                  </a:cubicBezTo>
                  <a:cubicBezTo>
                    <a:pt x="24" y="137"/>
                    <a:pt x="25" y="139"/>
                    <a:pt x="25" y="139"/>
                  </a:cubicBezTo>
                  <a:cubicBezTo>
                    <a:pt x="22" y="136"/>
                    <a:pt x="20" y="134"/>
                    <a:pt x="17" y="132"/>
                  </a:cubicBezTo>
                  <a:cubicBezTo>
                    <a:pt x="12" y="128"/>
                    <a:pt x="6" y="123"/>
                    <a:pt x="0" y="118"/>
                  </a:cubicBezTo>
                  <a:cubicBezTo>
                    <a:pt x="7" y="111"/>
                    <a:pt x="13" y="105"/>
                    <a:pt x="18" y="100"/>
                  </a:cubicBezTo>
                  <a:cubicBezTo>
                    <a:pt x="19" y="91"/>
                    <a:pt x="17" y="80"/>
                    <a:pt x="22" y="74"/>
                  </a:cubicBezTo>
                  <a:cubicBezTo>
                    <a:pt x="25" y="70"/>
                    <a:pt x="36" y="72"/>
                    <a:pt x="42" y="72"/>
                  </a:cubicBezTo>
                  <a:cubicBezTo>
                    <a:pt x="42" y="67"/>
                    <a:pt x="40" y="55"/>
                    <a:pt x="44" y="47"/>
                  </a:cubicBezTo>
                  <a:cubicBezTo>
                    <a:pt x="46" y="43"/>
                    <a:pt x="60" y="46"/>
                    <a:pt x="65" y="45"/>
                  </a:cubicBezTo>
                  <a:cubicBezTo>
                    <a:pt x="67" y="39"/>
                    <a:pt x="68" y="29"/>
                    <a:pt x="73" y="23"/>
                  </a:cubicBezTo>
                  <a:cubicBezTo>
                    <a:pt x="76" y="20"/>
                    <a:pt x="87" y="23"/>
                    <a:pt x="96" y="23"/>
                  </a:cubicBezTo>
                  <a:cubicBezTo>
                    <a:pt x="97" y="21"/>
                    <a:pt x="99" y="14"/>
                    <a:pt x="103" y="9"/>
                  </a:cubicBezTo>
                  <a:cubicBezTo>
                    <a:pt x="111" y="1"/>
                    <a:pt x="118" y="0"/>
                    <a:pt x="125" y="12"/>
                  </a:cubicBezTo>
                  <a:cubicBezTo>
                    <a:pt x="128" y="18"/>
                    <a:pt x="135" y="22"/>
                    <a:pt x="140" y="27"/>
                  </a:cubicBezTo>
                  <a:cubicBezTo>
                    <a:pt x="140" y="27"/>
                    <a:pt x="139" y="26"/>
                    <a:pt x="139" y="2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" name="Freeform 117"/>
            <p:cNvSpPr>
              <a:spLocks/>
            </p:cNvSpPr>
            <p:nvPr/>
          </p:nvSpPr>
          <p:spPr bwMode="auto">
            <a:xfrm>
              <a:off x="8983842" y="1765256"/>
              <a:ext cx="194849" cy="192929"/>
            </a:xfrm>
            <a:custGeom>
              <a:avLst/>
              <a:gdLst>
                <a:gd name="T0" fmla="*/ 46 w 86"/>
                <a:gd name="T1" fmla="*/ 84 h 85"/>
                <a:gd name="T2" fmla="*/ 0 w 86"/>
                <a:gd name="T3" fmla="*/ 40 h 85"/>
                <a:gd name="T4" fmla="*/ 41 w 86"/>
                <a:gd name="T5" fmla="*/ 1 h 85"/>
                <a:gd name="T6" fmla="*/ 86 w 86"/>
                <a:gd name="T7" fmla="*/ 46 h 85"/>
                <a:gd name="T8" fmla="*/ 46 w 86"/>
                <a:gd name="T9" fmla="*/ 8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46" y="84"/>
                  </a:moveTo>
                  <a:cubicBezTo>
                    <a:pt x="25" y="84"/>
                    <a:pt x="0" y="60"/>
                    <a:pt x="0" y="40"/>
                  </a:cubicBezTo>
                  <a:cubicBezTo>
                    <a:pt x="0" y="18"/>
                    <a:pt x="19" y="0"/>
                    <a:pt x="41" y="1"/>
                  </a:cubicBezTo>
                  <a:cubicBezTo>
                    <a:pt x="62" y="1"/>
                    <a:pt x="86" y="26"/>
                    <a:pt x="86" y="46"/>
                  </a:cubicBezTo>
                  <a:cubicBezTo>
                    <a:pt x="86" y="68"/>
                    <a:pt x="69" y="85"/>
                    <a:pt x="46" y="8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7" name="Freeform 118"/>
            <p:cNvSpPr>
              <a:spLocks/>
            </p:cNvSpPr>
            <p:nvPr/>
          </p:nvSpPr>
          <p:spPr bwMode="auto">
            <a:xfrm>
              <a:off x="10504238" y="3671509"/>
              <a:ext cx="211166" cy="213086"/>
            </a:xfrm>
            <a:custGeom>
              <a:avLst/>
              <a:gdLst>
                <a:gd name="T0" fmla="*/ 26 w 93"/>
                <a:gd name="T1" fmla="*/ 81 h 94"/>
                <a:gd name="T2" fmla="*/ 43 w 93"/>
                <a:gd name="T3" fmla="*/ 78 h 94"/>
                <a:gd name="T4" fmla="*/ 4 w 93"/>
                <a:gd name="T5" fmla="*/ 38 h 94"/>
                <a:gd name="T6" fmla="*/ 52 w 93"/>
                <a:gd name="T7" fmla="*/ 5 h 94"/>
                <a:gd name="T8" fmla="*/ 87 w 93"/>
                <a:gd name="T9" fmla="*/ 61 h 94"/>
                <a:gd name="T10" fmla="*/ 26 w 93"/>
                <a:gd name="T1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94">
                  <a:moveTo>
                    <a:pt x="26" y="81"/>
                  </a:moveTo>
                  <a:cubicBezTo>
                    <a:pt x="35" y="79"/>
                    <a:pt x="39" y="78"/>
                    <a:pt x="43" y="78"/>
                  </a:cubicBezTo>
                  <a:cubicBezTo>
                    <a:pt x="15" y="76"/>
                    <a:pt x="0" y="62"/>
                    <a:pt x="4" y="38"/>
                  </a:cubicBezTo>
                  <a:cubicBezTo>
                    <a:pt x="6" y="17"/>
                    <a:pt x="30" y="0"/>
                    <a:pt x="52" y="5"/>
                  </a:cubicBezTo>
                  <a:cubicBezTo>
                    <a:pt x="73" y="9"/>
                    <a:pt x="93" y="41"/>
                    <a:pt x="87" y="61"/>
                  </a:cubicBezTo>
                  <a:cubicBezTo>
                    <a:pt x="80" y="85"/>
                    <a:pt x="57" y="94"/>
                    <a:pt x="26" y="8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8" name="Freeform 119"/>
            <p:cNvSpPr>
              <a:spLocks/>
            </p:cNvSpPr>
            <p:nvPr/>
          </p:nvSpPr>
          <p:spPr bwMode="auto">
            <a:xfrm>
              <a:off x="9346664" y="3455544"/>
              <a:ext cx="292754" cy="188130"/>
            </a:xfrm>
            <a:custGeom>
              <a:avLst/>
              <a:gdLst>
                <a:gd name="T0" fmla="*/ 129 w 129"/>
                <a:gd name="T1" fmla="*/ 54 h 83"/>
                <a:gd name="T2" fmla="*/ 70 w 129"/>
                <a:gd name="T3" fmla="*/ 79 h 83"/>
                <a:gd name="T4" fmla="*/ 41 w 129"/>
                <a:gd name="T5" fmla="*/ 79 h 83"/>
                <a:gd name="T6" fmla="*/ 0 w 129"/>
                <a:gd name="T7" fmla="*/ 49 h 83"/>
                <a:gd name="T8" fmla="*/ 54 w 129"/>
                <a:gd name="T9" fmla="*/ 43 h 83"/>
                <a:gd name="T10" fmla="*/ 13 w 129"/>
                <a:gd name="T11" fmla="*/ 20 h 83"/>
                <a:gd name="T12" fmla="*/ 87 w 129"/>
                <a:gd name="T13" fmla="*/ 24 h 83"/>
                <a:gd name="T14" fmla="*/ 129 w 129"/>
                <a:gd name="T15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83">
                  <a:moveTo>
                    <a:pt x="129" y="54"/>
                  </a:moveTo>
                  <a:cubicBezTo>
                    <a:pt x="108" y="63"/>
                    <a:pt x="89" y="73"/>
                    <a:pt x="70" y="79"/>
                  </a:cubicBezTo>
                  <a:cubicBezTo>
                    <a:pt x="61" y="82"/>
                    <a:pt x="49" y="83"/>
                    <a:pt x="41" y="79"/>
                  </a:cubicBezTo>
                  <a:cubicBezTo>
                    <a:pt x="27" y="71"/>
                    <a:pt x="15" y="60"/>
                    <a:pt x="0" y="49"/>
                  </a:cubicBezTo>
                  <a:cubicBezTo>
                    <a:pt x="21" y="47"/>
                    <a:pt x="38" y="45"/>
                    <a:pt x="54" y="43"/>
                  </a:cubicBezTo>
                  <a:cubicBezTo>
                    <a:pt x="42" y="26"/>
                    <a:pt x="16" y="50"/>
                    <a:pt x="13" y="20"/>
                  </a:cubicBezTo>
                  <a:cubicBezTo>
                    <a:pt x="42" y="0"/>
                    <a:pt x="60" y="1"/>
                    <a:pt x="87" y="24"/>
                  </a:cubicBezTo>
                  <a:cubicBezTo>
                    <a:pt x="100" y="34"/>
                    <a:pt x="114" y="43"/>
                    <a:pt x="129" y="5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9" name="Freeform 121"/>
            <p:cNvSpPr>
              <a:spLocks noEditPoints="1"/>
            </p:cNvSpPr>
            <p:nvPr/>
          </p:nvSpPr>
          <p:spPr bwMode="auto">
            <a:xfrm>
              <a:off x="8353225" y="1311248"/>
              <a:ext cx="294673" cy="310990"/>
            </a:xfrm>
            <a:custGeom>
              <a:avLst/>
              <a:gdLst>
                <a:gd name="T0" fmla="*/ 110 w 130"/>
                <a:gd name="T1" fmla="*/ 112 h 137"/>
                <a:gd name="T2" fmla="*/ 101 w 130"/>
                <a:gd name="T3" fmla="*/ 108 h 137"/>
                <a:gd name="T4" fmla="*/ 55 w 130"/>
                <a:gd name="T5" fmla="*/ 131 h 137"/>
                <a:gd name="T6" fmla="*/ 1 w 130"/>
                <a:gd name="T7" fmla="*/ 63 h 137"/>
                <a:gd name="T8" fmla="*/ 40 w 130"/>
                <a:gd name="T9" fmla="*/ 9 h 137"/>
                <a:gd name="T10" fmla="*/ 108 w 130"/>
                <a:gd name="T11" fmla="*/ 29 h 137"/>
                <a:gd name="T12" fmla="*/ 128 w 130"/>
                <a:gd name="T13" fmla="*/ 70 h 137"/>
                <a:gd name="T14" fmla="*/ 124 w 130"/>
                <a:gd name="T15" fmla="*/ 94 h 137"/>
                <a:gd name="T16" fmla="*/ 110 w 130"/>
                <a:gd name="T17" fmla="*/ 112 h 137"/>
                <a:gd name="T18" fmla="*/ 24 w 130"/>
                <a:gd name="T19" fmla="*/ 92 h 137"/>
                <a:gd name="T20" fmla="*/ 28 w 130"/>
                <a:gd name="T21" fmla="*/ 100 h 137"/>
                <a:gd name="T22" fmla="*/ 69 w 130"/>
                <a:gd name="T23" fmla="*/ 112 h 137"/>
                <a:gd name="T24" fmla="*/ 109 w 130"/>
                <a:gd name="T25" fmla="*/ 73 h 137"/>
                <a:gd name="T26" fmla="*/ 92 w 130"/>
                <a:gd name="T27" fmla="*/ 32 h 137"/>
                <a:gd name="T28" fmla="*/ 90 w 130"/>
                <a:gd name="T29" fmla="*/ 30 h 137"/>
                <a:gd name="T30" fmla="*/ 46 w 130"/>
                <a:gd name="T31" fmla="*/ 15 h 137"/>
                <a:gd name="T32" fmla="*/ 9 w 130"/>
                <a:gd name="T33" fmla="*/ 56 h 137"/>
                <a:gd name="T34" fmla="*/ 24 w 130"/>
                <a:gd name="T35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0" h="137">
                  <a:moveTo>
                    <a:pt x="110" y="112"/>
                  </a:moveTo>
                  <a:cubicBezTo>
                    <a:pt x="110" y="112"/>
                    <a:pt x="105" y="110"/>
                    <a:pt x="101" y="108"/>
                  </a:cubicBezTo>
                  <a:cubicBezTo>
                    <a:pt x="98" y="129"/>
                    <a:pt x="83" y="137"/>
                    <a:pt x="55" y="131"/>
                  </a:cubicBezTo>
                  <a:cubicBezTo>
                    <a:pt x="27" y="126"/>
                    <a:pt x="0" y="92"/>
                    <a:pt x="1" y="63"/>
                  </a:cubicBezTo>
                  <a:cubicBezTo>
                    <a:pt x="1" y="39"/>
                    <a:pt x="18" y="16"/>
                    <a:pt x="40" y="9"/>
                  </a:cubicBezTo>
                  <a:cubicBezTo>
                    <a:pt x="67" y="0"/>
                    <a:pt x="93" y="7"/>
                    <a:pt x="108" y="29"/>
                  </a:cubicBezTo>
                  <a:cubicBezTo>
                    <a:pt x="116" y="41"/>
                    <a:pt x="123" y="55"/>
                    <a:pt x="128" y="70"/>
                  </a:cubicBezTo>
                  <a:cubicBezTo>
                    <a:pt x="130" y="77"/>
                    <a:pt x="127" y="86"/>
                    <a:pt x="124" y="94"/>
                  </a:cubicBezTo>
                  <a:cubicBezTo>
                    <a:pt x="122" y="100"/>
                    <a:pt x="116" y="104"/>
                    <a:pt x="110" y="112"/>
                  </a:cubicBezTo>
                  <a:close/>
                  <a:moveTo>
                    <a:pt x="24" y="92"/>
                  </a:moveTo>
                  <a:cubicBezTo>
                    <a:pt x="25" y="95"/>
                    <a:pt x="27" y="97"/>
                    <a:pt x="28" y="100"/>
                  </a:cubicBezTo>
                  <a:cubicBezTo>
                    <a:pt x="42" y="104"/>
                    <a:pt x="56" y="112"/>
                    <a:pt x="69" y="112"/>
                  </a:cubicBezTo>
                  <a:cubicBezTo>
                    <a:pt x="89" y="112"/>
                    <a:pt x="106" y="94"/>
                    <a:pt x="109" y="73"/>
                  </a:cubicBezTo>
                  <a:cubicBezTo>
                    <a:pt x="112" y="57"/>
                    <a:pt x="111" y="40"/>
                    <a:pt x="92" y="32"/>
                  </a:cubicBezTo>
                  <a:cubicBezTo>
                    <a:pt x="91" y="31"/>
                    <a:pt x="91" y="31"/>
                    <a:pt x="90" y="30"/>
                  </a:cubicBezTo>
                  <a:cubicBezTo>
                    <a:pt x="80" y="12"/>
                    <a:pt x="64" y="11"/>
                    <a:pt x="46" y="15"/>
                  </a:cubicBezTo>
                  <a:cubicBezTo>
                    <a:pt x="25" y="19"/>
                    <a:pt x="10" y="36"/>
                    <a:pt x="9" y="56"/>
                  </a:cubicBezTo>
                  <a:cubicBezTo>
                    <a:pt x="8" y="70"/>
                    <a:pt x="7" y="85"/>
                    <a:pt x="24" y="9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" name="Freeform 123"/>
            <p:cNvSpPr>
              <a:spLocks noEditPoints="1"/>
            </p:cNvSpPr>
            <p:nvPr/>
          </p:nvSpPr>
          <p:spPr bwMode="auto">
            <a:xfrm>
              <a:off x="8670933" y="482902"/>
              <a:ext cx="292754" cy="286034"/>
            </a:xfrm>
            <a:custGeom>
              <a:avLst/>
              <a:gdLst>
                <a:gd name="T0" fmla="*/ 122 w 129"/>
                <a:gd name="T1" fmla="*/ 94 h 126"/>
                <a:gd name="T2" fmla="*/ 112 w 129"/>
                <a:gd name="T3" fmla="*/ 94 h 126"/>
                <a:gd name="T4" fmla="*/ 71 w 129"/>
                <a:gd name="T5" fmla="*/ 125 h 126"/>
                <a:gd name="T6" fmla="*/ 12 w 129"/>
                <a:gd name="T7" fmla="*/ 87 h 126"/>
                <a:gd name="T8" fmla="*/ 16 w 129"/>
                <a:gd name="T9" fmla="*/ 27 h 126"/>
                <a:gd name="T10" fmla="*/ 78 w 129"/>
                <a:gd name="T11" fmla="*/ 5 h 126"/>
                <a:gd name="T12" fmla="*/ 129 w 129"/>
                <a:gd name="T13" fmla="*/ 61 h 126"/>
                <a:gd name="T14" fmla="*/ 122 w 129"/>
                <a:gd name="T15" fmla="*/ 94 h 126"/>
                <a:gd name="T16" fmla="*/ 85 w 129"/>
                <a:gd name="T17" fmla="*/ 20 h 126"/>
                <a:gd name="T18" fmla="*/ 86 w 129"/>
                <a:gd name="T19" fmla="*/ 21 h 126"/>
                <a:gd name="T20" fmla="*/ 20 w 129"/>
                <a:gd name="T21" fmla="*/ 31 h 126"/>
                <a:gd name="T22" fmla="*/ 36 w 129"/>
                <a:gd name="T23" fmla="*/ 99 h 126"/>
                <a:gd name="T24" fmla="*/ 105 w 129"/>
                <a:gd name="T25" fmla="*/ 82 h 126"/>
                <a:gd name="T26" fmla="*/ 85 w 129"/>
                <a:gd name="T27" fmla="*/ 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26">
                  <a:moveTo>
                    <a:pt x="122" y="94"/>
                  </a:moveTo>
                  <a:cubicBezTo>
                    <a:pt x="119" y="94"/>
                    <a:pt x="115" y="94"/>
                    <a:pt x="112" y="94"/>
                  </a:cubicBezTo>
                  <a:cubicBezTo>
                    <a:pt x="110" y="115"/>
                    <a:pt x="99" y="125"/>
                    <a:pt x="71" y="125"/>
                  </a:cubicBezTo>
                  <a:cubicBezTo>
                    <a:pt x="44" y="126"/>
                    <a:pt x="25" y="108"/>
                    <a:pt x="12" y="87"/>
                  </a:cubicBezTo>
                  <a:cubicBezTo>
                    <a:pt x="0" y="68"/>
                    <a:pt x="2" y="46"/>
                    <a:pt x="16" y="27"/>
                  </a:cubicBezTo>
                  <a:cubicBezTo>
                    <a:pt x="31" y="6"/>
                    <a:pt x="53" y="0"/>
                    <a:pt x="78" y="5"/>
                  </a:cubicBezTo>
                  <a:cubicBezTo>
                    <a:pt x="99" y="9"/>
                    <a:pt x="128" y="41"/>
                    <a:pt x="129" y="61"/>
                  </a:cubicBezTo>
                  <a:cubicBezTo>
                    <a:pt x="129" y="72"/>
                    <a:pt x="125" y="82"/>
                    <a:pt x="122" y="94"/>
                  </a:cubicBezTo>
                  <a:close/>
                  <a:moveTo>
                    <a:pt x="85" y="20"/>
                  </a:moveTo>
                  <a:cubicBezTo>
                    <a:pt x="86" y="21"/>
                    <a:pt x="86" y="21"/>
                    <a:pt x="86" y="21"/>
                  </a:cubicBezTo>
                  <a:cubicBezTo>
                    <a:pt x="65" y="4"/>
                    <a:pt x="36" y="8"/>
                    <a:pt x="20" y="31"/>
                  </a:cubicBezTo>
                  <a:cubicBezTo>
                    <a:pt x="5" y="53"/>
                    <a:pt x="11" y="83"/>
                    <a:pt x="36" y="99"/>
                  </a:cubicBezTo>
                  <a:cubicBezTo>
                    <a:pt x="59" y="114"/>
                    <a:pt x="91" y="107"/>
                    <a:pt x="105" y="82"/>
                  </a:cubicBezTo>
                  <a:cubicBezTo>
                    <a:pt x="118" y="58"/>
                    <a:pt x="109" y="32"/>
                    <a:pt x="85" y="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" name="Freeform 126"/>
            <p:cNvSpPr>
              <a:spLocks/>
            </p:cNvSpPr>
            <p:nvPr/>
          </p:nvSpPr>
          <p:spPr bwMode="auto">
            <a:xfrm>
              <a:off x="8296593" y="3205985"/>
              <a:ext cx="194849" cy="219804"/>
            </a:xfrm>
            <a:custGeom>
              <a:avLst/>
              <a:gdLst>
                <a:gd name="T0" fmla="*/ 64 w 86"/>
                <a:gd name="T1" fmla="*/ 0 h 97"/>
                <a:gd name="T2" fmla="*/ 63 w 86"/>
                <a:gd name="T3" fmla="*/ 39 h 97"/>
                <a:gd name="T4" fmla="*/ 41 w 86"/>
                <a:gd name="T5" fmla="*/ 70 h 97"/>
                <a:gd name="T6" fmla="*/ 8 w 86"/>
                <a:gd name="T7" fmla="*/ 82 h 97"/>
                <a:gd name="T8" fmla="*/ 0 w 86"/>
                <a:gd name="T9" fmla="*/ 80 h 97"/>
                <a:gd name="T10" fmla="*/ 1 w 86"/>
                <a:gd name="T11" fmla="*/ 81 h 97"/>
                <a:gd name="T12" fmla="*/ 10 w 86"/>
                <a:gd name="T13" fmla="*/ 56 h 97"/>
                <a:gd name="T14" fmla="*/ 30 w 86"/>
                <a:gd name="T15" fmla="*/ 61 h 97"/>
                <a:gd name="T16" fmla="*/ 27 w 86"/>
                <a:gd name="T17" fmla="*/ 40 h 97"/>
                <a:gd name="T18" fmla="*/ 47 w 86"/>
                <a:gd name="T19" fmla="*/ 27 h 97"/>
                <a:gd name="T20" fmla="*/ 43 w 86"/>
                <a:gd name="T21" fmla="*/ 6 h 97"/>
                <a:gd name="T22" fmla="*/ 65 w 86"/>
                <a:gd name="T23" fmla="*/ 1 h 97"/>
                <a:gd name="T24" fmla="*/ 64 w 86"/>
                <a:gd name="T2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97">
                  <a:moveTo>
                    <a:pt x="64" y="0"/>
                  </a:moveTo>
                  <a:cubicBezTo>
                    <a:pt x="86" y="21"/>
                    <a:pt x="86" y="24"/>
                    <a:pt x="63" y="39"/>
                  </a:cubicBezTo>
                  <a:cubicBezTo>
                    <a:pt x="65" y="63"/>
                    <a:pt x="64" y="64"/>
                    <a:pt x="41" y="70"/>
                  </a:cubicBezTo>
                  <a:cubicBezTo>
                    <a:pt x="34" y="96"/>
                    <a:pt x="31" y="97"/>
                    <a:pt x="8" y="82"/>
                  </a:cubicBezTo>
                  <a:cubicBezTo>
                    <a:pt x="5" y="81"/>
                    <a:pt x="3" y="81"/>
                    <a:pt x="0" y="80"/>
                  </a:cubicBezTo>
                  <a:cubicBezTo>
                    <a:pt x="0" y="80"/>
                    <a:pt x="1" y="81"/>
                    <a:pt x="1" y="81"/>
                  </a:cubicBezTo>
                  <a:cubicBezTo>
                    <a:pt x="4" y="72"/>
                    <a:pt x="5" y="63"/>
                    <a:pt x="10" y="56"/>
                  </a:cubicBezTo>
                  <a:cubicBezTo>
                    <a:pt x="12" y="54"/>
                    <a:pt x="24" y="59"/>
                    <a:pt x="30" y="61"/>
                  </a:cubicBezTo>
                  <a:cubicBezTo>
                    <a:pt x="29" y="56"/>
                    <a:pt x="25" y="46"/>
                    <a:pt x="27" y="40"/>
                  </a:cubicBezTo>
                  <a:cubicBezTo>
                    <a:pt x="30" y="33"/>
                    <a:pt x="41" y="30"/>
                    <a:pt x="47" y="27"/>
                  </a:cubicBezTo>
                  <a:cubicBezTo>
                    <a:pt x="45" y="21"/>
                    <a:pt x="41" y="12"/>
                    <a:pt x="43" y="6"/>
                  </a:cubicBezTo>
                  <a:cubicBezTo>
                    <a:pt x="45" y="2"/>
                    <a:pt x="57" y="2"/>
                    <a:pt x="65" y="1"/>
                  </a:cubicBezTo>
                  <a:cubicBezTo>
                    <a:pt x="65" y="1"/>
                    <a:pt x="64" y="0"/>
                    <a:pt x="64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" name="Freeform 129"/>
            <p:cNvSpPr>
              <a:spLocks/>
            </p:cNvSpPr>
            <p:nvPr/>
          </p:nvSpPr>
          <p:spPr bwMode="auto">
            <a:xfrm>
              <a:off x="5040798" y="489621"/>
              <a:ext cx="165093" cy="167973"/>
            </a:xfrm>
            <a:custGeom>
              <a:avLst/>
              <a:gdLst>
                <a:gd name="T0" fmla="*/ 72 w 73"/>
                <a:gd name="T1" fmla="*/ 46 h 74"/>
                <a:gd name="T2" fmla="*/ 55 w 73"/>
                <a:gd name="T3" fmla="*/ 63 h 74"/>
                <a:gd name="T4" fmla="*/ 10 w 73"/>
                <a:gd name="T5" fmla="*/ 45 h 74"/>
                <a:gd name="T6" fmla="*/ 12 w 73"/>
                <a:gd name="T7" fmla="*/ 11 h 74"/>
                <a:gd name="T8" fmla="*/ 45 w 73"/>
                <a:gd name="T9" fmla="*/ 1 h 74"/>
                <a:gd name="T10" fmla="*/ 72 w 73"/>
                <a:gd name="T11" fmla="*/ 4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74">
                  <a:moveTo>
                    <a:pt x="72" y="46"/>
                  </a:moveTo>
                  <a:cubicBezTo>
                    <a:pt x="58" y="44"/>
                    <a:pt x="44" y="42"/>
                    <a:pt x="55" y="63"/>
                  </a:cubicBezTo>
                  <a:cubicBezTo>
                    <a:pt x="32" y="74"/>
                    <a:pt x="22" y="57"/>
                    <a:pt x="10" y="45"/>
                  </a:cubicBezTo>
                  <a:cubicBezTo>
                    <a:pt x="0" y="35"/>
                    <a:pt x="2" y="20"/>
                    <a:pt x="12" y="11"/>
                  </a:cubicBezTo>
                  <a:cubicBezTo>
                    <a:pt x="20" y="5"/>
                    <a:pt x="34" y="0"/>
                    <a:pt x="45" y="1"/>
                  </a:cubicBezTo>
                  <a:cubicBezTo>
                    <a:pt x="59" y="2"/>
                    <a:pt x="73" y="28"/>
                    <a:pt x="72" y="4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3" name="Freeform 130"/>
            <p:cNvSpPr>
              <a:spLocks/>
            </p:cNvSpPr>
            <p:nvPr/>
          </p:nvSpPr>
          <p:spPr bwMode="auto">
            <a:xfrm>
              <a:off x="8836027" y="3518894"/>
              <a:ext cx="149736" cy="143017"/>
            </a:xfrm>
            <a:custGeom>
              <a:avLst/>
              <a:gdLst>
                <a:gd name="T0" fmla="*/ 37 w 66"/>
                <a:gd name="T1" fmla="*/ 63 h 63"/>
                <a:gd name="T2" fmla="*/ 1 w 66"/>
                <a:gd name="T3" fmla="*/ 28 h 63"/>
                <a:gd name="T4" fmla="*/ 30 w 66"/>
                <a:gd name="T5" fmla="*/ 0 h 63"/>
                <a:gd name="T6" fmla="*/ 66 w 66"/>
                <a:gd name="T7" fmla="*/ 36 h 63"/>
                <a:gd name="T8" fmla="*/ 37 w 66"/>
                <a:gd name="T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3">
                  <a:moveTo>
                    <a:pt x="37" y="63"/>
                  </a:moveTo>
                  <a:cubicBezTo>
                    <a:pt x="19" y="62"/>
                    <a:pt x="0" y="44"/>
                    <a:pt x="1" y="28"/>
                  </a:cubicBezTo>
                  <a:cubicBezTo>
                    <a:pt x="1" y="13"/>
                    <a:pt x="15" y="0"/>
                    <a:pt x="30" y="0"/>
                  </a:cubicBezTo>
                  <a:cubicBezTo>
                    <a:pt x="46" y="0"/>
                    <a:pt x="66" y="20"/>
                    <a:pt x="66" y="36"/>
                  </a:cubicBezTo>
                  <a:cubicBezTo>
                    <a:pt x="66" y="52"/>
                    <a:pt x="54" y="63"/>
                    <a:pt x="37" y="6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4" name="Freeform 131"/>
            <p:cNvSpPr>
              <a:spLocks/>
            </p:cNvSpPr>
            <p:nvPr/>
          </p:nvSpPr>
          <p:spPr bwMode="auto">
            <a:xfrm>
              <a:off x="10193248" y="4815645"/>
              <a:ext cx="149736" cy="144937"/>
            </a:xfrm>
            <a:custGeom>
              <a:avLst/>
              <a:gdLst>
                <a:gd name="T0" fmla="*/ 66 w 66"/>
                <a:gd name="T1" fmla="*/ 36 h 64"/>
                <a:gd name="T2" fmla="*/ 31 w 66"/>
                <a:gd name="T3" fmla="*/ 64 h 64"/>
                <a:gd name="T4" fmla="*/ 0 w 66"/>
                <a:gd name="T5" fmla="*/ 29 h 64"/>
                <a:gd name="T6" fmla="*/ 29 w 66"/>
                <a:gd name="T7" fmla="*/ 0 h 64"/>
                <a:gd name="T8" fmla="*/ 66 w 66"/>
                <a:gd name="T9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4">
                  <a:moveTo>
                    <a:pt x="66" y="36"/>
                  </a:moveTo>
                  <a:cubicBezTo>
                    <a:pt x="66" y="53"/>
                    <a:pt x="52" y="64"/>
                    <a:pt x="31" y="64"/>
                  </a:cubicBezTo>
                  <a:cubicBezTo>
                    <a:pt x="20" y="64"/>
                    <a:pt x="0" y="41"/>
                    <a:pt x="0" y="29"/>
                  </a:cubicBezTo>
                  <a:cubicBezTo>
                    <a:pt x="0" y="14"/>
                    <a:pt x="13" y="1"/>
                    <a:pt x="29" y="0"/>
                  </a:cubicBezTo>
                  <a:cubicBezTo>
                    <a:pt x="46" y="0"/>
                    <a:pt x="66" y="20"/>
                    <a:pt x="66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5" name="Freeform 135"/>
            <p:cNvSpPr>
              <a:spLocks/>
            </p:cNvSpPr>
            <p:nvPr/>
          </p:nvSpPr>
          <p:spPr bwMode="auto">
            <a:xfrm>
              <a:off x="8073909" y="3124397"/>
              <a:ext cx="149736" cy="147816"/>
            </a:xfrm>
            <a:custGeom>
              <a:avLst/>
              <a:gdLst>
                <a:gd name="T0" fmla="*/ 30 w 66"/>
                <a:gd name="T1" fmla="*/ 65 h 65"/>
                <a:gd name="T2" fmla="*/ 20 w 66"/>
                <a:gd name="T3" fmla="*/ 54 h 65"/>
                <a:gd name="T4" fmla="*/ 5 w 66"/>
                <a:gd name="T5" fmla="*/ 40 h 65"/>
                <a:gd name="T6" fmla="*/ 27 w 66"/>
                <a:gd name="T7" fmla="*/ 22 h 65"/>
                <a:gd name="T8" fmla="*/ 39 w 66"/>
                <a:gd name="T9" fmla="*/ 1 h 65"/>
                <a:gd name="T10" fmla="*/ 64 w 66"/>
                <a:gd name="T11" fmla="*/ 19 h 65"/>
                <a:gd name="T12" fmla="*/ 48 w 66"/>
                <a:gd name="T13" fmla="*/ 43 h 65"/>
                <a:gd name="T14" fmla="*/ 30 w 66"/>
                <a:gd name="T15" fmla="*/ 64 h 65"/>
                <a:gd name="T16" fmla="*/ 30 w 6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5">
                  <a:moveTo>
                    <a:pt x="30" y="65"/>
                  </a:moveTo>
                  <a:cubicBezTo>
                    <a:pt x="27" y="61"/>
                    <a:pt x="24" y="55"/>
                    <a:pt x="20" y="54"/>
                  </a:cubicBezTo>
                  <a:cubicBezTo>
                    <a:pt x="12" y="52"/>
                    <a:pt x="0" y="52"/>
                    <a:pt x="5" y="40"/>
                  </a:cubicBezTo>
                  <a:cubicBezTo>
                    <a:pt x="8" y="33"/>
                    <a:pt x="19" y="29"/>
                    <a:pt x="27" y="22"/>
                  </a:cubicBezTo>
                  <a:cubicBezTo>
                    <a:pt x="22" y="15"/>
                    <a:pt x="26" y="2"/>
                    <a:pt x="39" y="1"/>
                  </a:cubicBezTo>
                  <a:cubicBezTo>
                    <a:pt x="47" y="0"/>
                    <a:pt x="60" y="11"/>
                    <a:pt x="64" y="19"/>
                  </a:cubicBezTo>
                  <a:cubicBezTo>
                    <a:pt x="66" y="24"/>
                    <a:pt x="55" y="35"/>
                    <a:pt x="48" y="43"/>
                  </a:cubicBezTo>
                  <a:cubicBezTo>
                    <a:pt x="42" y="50"/>
                    <a:pt x="36" y="57"/>
                    <a:pt x="30" y="64"/>
                  </a:cubicBezTo>
                  <a:cubicBezTo>
                    <a:pt x="30" y="64"/>
                    <a:pt x="30" y="65"/>
                    <a:pt x="30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6" name="Freeform 136"/>
            <p:cNvSpPr>
              <a:spLocks/>
            </p:cNvSpPr>
            <p:nvPr/>
          </p:nvSpPr>
          <p:spPr bwMode="auto">
            <a:xfrm>
              <a:off x="9988802" y="4949063"/>
              <a:ext cx="141097" cy="129580"/>
            </a:xfrm>
            <a:custGeom>
              <a:avLst/>
              <a:gdLst>
                <a:gd name="T0" fmla="*/ 62 w 62"/>
                <a:gd name="T1" fmla="*/ 0 h 57"/>
                <a:gd name="T2" fmla="*/ 22 w 62"/>
                <a:gd name="T3" fmla="*/ 57 h 57"/>
                <a:gd name="T4" fmla="*/ 10 w 62"/>
                <a:gd name="T5" fmla="*/ 5 h 57"/>
                <a:gd name="T6" fmla="*/ 62 w 62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57">
                  <a:moveTo>
                    <a:pt x="62" y="0"/>
                  </a:moveTo>
                  <a:cubicBezTo>
                    <a:pt x="53" y="20"/>
                    <a:pt x="46" y="45"/>
                    <a:pt x="22" y="57"/>
                  </a:cubicBezTo>
                  <a:cubicBezTo>
                    <a:pt x="0" y="42"/>
                    <a:pt x="11" y="23"/>
                    <a:pt x="10" y="5"/>
                  </a:cubicBezTo>
                  <a:cubicBezTo>
                    <a:pt x="28" y="3"/>
                    <a:pt x="45" y="2"/>
                    <a:pt x="62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7" name="Freeform 137"/>
            <p:cNvSpPr>
              <a:spLocks/>
            </p:cNvSpPr>
            <p:nvPr/>
          </p:nvSpPr>
          <p:spPr bwMode="auto">
            <a:xfrm>
              <a:off x="9535754" y="3746377"/>
              <a:ext cx="133418" cy="136298"/>
            </a:xfrm>
            <a:custGeom>
              <a:avLst/>
              <a:gdLst>
                <a:gd name="T0" fmla="*/ 59 w 59"/>
                <a:gd name="T1" fmla="*/ 43 h 60"/>
                <a:gd name="T2" fmla="*/ 0 w 59"/>
                <a:gd name="T3" fmla="*/ 11 h 60"/>
                <a:gd name="T4" fmla="*/ 0 w 59"/>
                <a:gd name="T5" fmla="*/ 12 h 60"/>
                <a:gd name="T6" fmla="*/ 33 w 59"/>
                <a:gd name="T7" fmla="*/ 3 h 60"/>
                <a:gd name="T8" fmla="*/ 51 w 59"/>
                <a:gd name="T9" fmla="*/ 32 h 60"/>
                <a:gd name="T10" fmla="*/ 59 w 59"/>
                <a:gd name="T11" fmla="*/ 43 h 60"/>
                <a:gd name="T12" fmla="*/ 59 w 59"/>
                <a:gd name="T13" fmla="*/ 4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60">
                  <a:moveTo>
                    <a:pt x="59" y="43"/>
                  </a:moveTo>
                  <a:cubicBezTo>
                    <a:pt x="25" y="60"/>
                    <a:pt x="18" y="57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11" y="8"/>
                    <a:pt x="24" y="0"/>
                    <a:pt x="33" y="3"/>
                  </a:cubicBezTo>
                  <a:cubicBezTo>
                    <a:pt x="42" y="6"/>
                    <a:pt x="45" y="22"/>
                    <a:pt x="51" y="32"/>
                  </a:cubicBezTo>
                  <a:cubicBezTo>
                    <a:pt x="53" y="36"/>
                    <a:pt x="56" y="40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8" name="Freeform 140"/>
            <p:cNvSpPr>
              <a:spLocks/>
            </p:cNvSpPr>
            <p:nvPr/>
          </p:nvSpPr>
          <p:spPr bwMode="auto">
            <a:xfrm>
              <a:off x="7699569" y="1885237"/>
              <a:ext cx="122861" cy="106543"/>
            </a:xfrm>
            <a:custGeom>
              <a:avLst/>
              <a:gdLst>
                <a:gd name="T0" fmla="*/ 3 w 54"/>
                <a:gd name="T1" fmla="*/ 35 h 47"/>
                <a:gd name="T2" fmla="*/ 3 w 54"/>
                <a:gd name="T3" fmla="*/ 18 h 47"/>
                <a:gd name="T4" fmla="*/ 26 w 54"/>
                <a:gd name="T5" fmla="*/ 2 h 47"/>
                <a:gd name="T6" fmla="*/ 48 w 54"/>
                <a:gd name="T7" fmla="*/ 31 h 47"/>
                <a:gd name="T8" fmla="*/ 25 w 54"/>
                <a:gd name="T9" fmla="*/ 46 h 47"/>
                <a:gd name="T10" fmla="*/ 3 w 54"/>
                <a:gd name="T11" fmla="*/ 34 h 47"/>
                <a:gd name="T12" fmla="*/ 3 w 54"/>
                <a:gd name="T13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7">
                  <a:moveTo>
                    <a:pt x="3" y="35"/>
                  </a:moveTo>
                  <a:cubicBezTo>
                    <a:pt x="3" y="29"/>
                    <a:pt x="0" y="21"/>
                    <a:pt x="3" y="18"/>
                  </a:cubicBezTo>
                  <a:cubicBezTo>
                    <a:pt x="9" y="11"/>
                    <a:pt x="21" y="0"/>
                    <a:pt x="26" y="2"/>
                  </a:cubicBezTo>
                  <a:cubicBezTo>
                    <a:pt x="37" y="7"/>
                    <a:pt x="54" y="15"/>
                    <a:pt x="48" y="31"/>
                  </a:cubicBezTo>
                  <a:cubicBezTo>
                    <a:pt x="46" y="38"/>
                    <a:pt x="33" y="45"/>
                    <a:pt x="25" y="46"/>
                  </a:cubicBezTo>
                  <a:cubicBezTo>
                    <a:pt x="18" y="47"/>
                    <a:pt x="10" y="38"/>
                    <a:pt x="3" y="34"/>
                  </a:cubicBezTo>
                  <a:cubicBezTo>
                    <a:pt x="3" y="34"/>
                    <a:pt x="3" y="35"/>
                    <a:pt x="3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9" name="Freeform 141"/>
            <p:cNvSpPr>
              <a:spLocks/>
            </p:cNvSpPr>
            <p:nvPr/>
          </p:nvSpPr>
          <p:spPr bwMode="auto">
            <a:xfrm>
              <a:off x="7236924" y="1324686"/>
              <a:ext cx="99824" cy="106543"/>
            </a:xfrm>
            <a:custGeom>
              <a:avLst/>
              <a:gdLst>
                <a:gd name="T0" fmla="*/ 15 w 44"/>
                <a:gd name="T1" fmla="*/ 47 h 47"/>
                <a:gd name="T2" fmla="*/ 3 w 44"/>
                <a:gd name="T3" fmla="*/ 31 h 47"/>
                <a:gd name="T4" fmla="*/ 4 w 44"/>
                <a:gd name="T5" fmla="*/ 6 h 47"/>
                <a:gd name="T6" fmla="*/ 27 w 44"/>
                <a:gd name="T7" fmla="*/ 3 h 47"/>
                <a:gd name="T8" fmla="*/ 44 w 44"/>
                <a:gd name="T9" fmla="*/ 31 h 47"/>
                <a:gd name="T10" fmla="*/ 15 w 44"/>
                <a:gd name="T11" fmla="*/ 46 h 47"/>
                <a:gd name="T12" fmla="*/ 15 w 44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7">
                  <a:moveTo>
                    <a:pt x="15" y="47"/>
                  </a:moveTo>
                  <a:cubicBezTo>
                    <a:pt x="11" y="42"/>
                    <a:pt x="5" y="37"/>
                    <a:pt x="3" y="31"/>
                  </a:cubicBezTo>
                  <a:cubicBezTo>
                    <a:pt x="1" y="23"/>
                    <a:pt x="0" y="11"/>
                    <a:pt x="4" y="6"/>
                  </a:cubicBezTo>
                  <a:cubicBezTo>
                    <a:pt x="8" y="1"/>
                    <a:pt x="23" y="0"/>
                    <a:pt x="27" y="3"/>
                  </a:cubicBezTo>
                  <a:cubicBezTo>
                    <a:pt x="35" y="10"/>
                    <a:pt x="39" y="22"/>
                    <a:pt x="44" y="31"/>
                  </a:cubicBezTo>
                  <a:cubicBezTo>
                    <a:pt x="34" y="36"/>
                    <a:pt x="24" y="41"/>
                    <a:pt x="15" y="46"/>
                  </a:cubicBezTo>
                  <a:cubicBezTo>
                    <a:pt x="15" y="46"/>
                    <a:pt x="15" y="47"/>
                    <a:pt x="15" y="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Freeform 142"/>
            <p:cNvSpPr>
              <a:spLocks/>
            </p:cNvSpPr>
            <p:nvPr/>
          </p:nvSpPr>
          <p:spPr bwMode="auto">
            <a:xfrm>
              <a:off x="7647738" y="1640476"/>
              <a:ext cx="99824" cy="115182"/>
            </a:xfrm>
            <a:custGeom>
              <a:avLst/>
              <a:gdLst>
                <a:gd name="T0" fmla="*/ 1 w 44"/>
                <a:gd name="T1" fmla="*/ 29 h 51"/>
                <a:gd name="T2" fmla="*/ 8 w 44"/>
                <a:gd name="T3" fmla="*/ 4 h 51"/>
                <a:gd name="T4" fmla="*/ 28 w 44"/>
                <a:gd name="T5" fmla="*/ 3 h 51"/>
                <a:gd name="T6" fmla="*/ 44 w 44"/>
                <a:gd name="T7" fmla="*/ 30 h 51"/>
                <a:gd name="T8" fmla="*/ 14 w 44"/>
                <a:gd name="T9" fmla="*/ 42 h 51"/>
                <a:gd name="T10" fmla="*/ 0 w 44"/>
                <a:gd name="T11" fmla="*/ 28 h 51"/>
                <a:gd name="T12" fmla="*/ 1 w 44"/>
                <a:gd name="T13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1">
                  <a:moveTo>
                    <a:pt x="1" y="29"/>
                  </a:moveTo>
                  <a:cubicBezTo>
                    <a:pt x="3" y="20"/>
                    <a:pt x="3" y="10"/>
                    <a:pt x="8" y="4"/>
                  </a:cubicBezTo>
                  <a:cubicBezTo>
                    <a:pt x="11" y="0"/>
                    <a:pt x="24" y="0"/>
                    <a:pt x="28" y="3"/>
                  </a:cubicBezTo>
                  <a:cubicBezTo>
                    <a:pt x="36" y="10"/>
                    <a:pt x="43" y="21"/>
                    <a:pt x="44" y="30"/>
                  </a:cubicBezTo>
                  <a:cubicBezTo>
                    <a:pt x="44" y="44"/>
                    <a:pt x="25" y="51"/>
                    <a:pt x="14" y="42"/>
                  </a:cubicBezTo>
                  <a:cubicBezTo>
                    <a:pt x="9" y="38"/>
                    <a:pt x="5" y="33"/>
                    <a:pt x="0" y="28"/>
                  </a:cubicBezTo>
                  <a:cubicBezTo>
                    <a:pt x="0" y="28"/>
                    <a:pt x="1" y="29"/>
                    <a:pt x="1" y="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Freeform 144"/>
            <p:cNvSpPr>
              <a:spLocks/>
            </p:cNvSpPr>
            <p:nvPr/>
          </p:nvSpPr>
          <p:spPr bwMode="auto">
            <a:xfrm>
              <a:off x="7316592" y="1263256"/>
              <a:ext cx="118062" cy="119981"/>
            </a:xfrm>
            <a:custGeom>
              <a:avLst/>
              <a:gdLst>
                <a:gd name="T0" fmla="*/ 43 w 52"/>
                <a:gd name="T1" fmla="*/ 16 h 53"/>
                <a:gd name="T2" fmla="*/ 36 w 52"/>
                <a:gd name="T3" fmla="*/ 44 h 53"/>
                <a:gd name="T4" fmla="*/ 3 w 52"/>
                <a:gd name="T5" fmla="*/ 27 h 53"/>
                <a:gd name="T6" fmla="*/ 11 w 52"/>
                <a:gd name="T7" fmla="*/ 3 h 53"/>
                <a:gd name="T8" fmla="*/ 34 w 52"/>
                <a:gd name="T9" fmla="*/ 7 h 53"/>
                <a:gd name="T10" fmla="*/ 44 w 52"/>
                <a:gd name="T11" fmla="*/ 16 h 53"/>
                <a:gd name="T12" fmla="*/ 43 w 52"/>
                <a:gd name="T13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3">
                  <a:moveTo>
                    <a:pt x="43" y="16"/>
                  </a:moveTo>
                  <a:cubicBezTo>
                    <a:pt x="52" y="28"/>
                    <a:pt x="47" y="38"/>
                    <a:pt x="36" y="44"/>
                  </a:cubicBezTo>
                  <a:cubicBezTo>
                    <a:pt x="19" y="53"/>
                    <a:pt x="10" y="38"/>
                    <a:pt x="3" y="27"/>
                  </a:cubicBezTo>
                  <a:cubicBezTo>
                    <a:pt x="0" y="23"/>
                    <a:pt x="5" y="8"/>
                    <a:pt x="11" y="3"/>
                  </a:cubicBezTo>
                  <a:cubicBezTo>
                    <a:pt x="15" y="0"/>
                    <a:pt x="26" y="4"/>
                    <a:pt x="34" y="7"/>
                  </a:cubicBezTo>
                  <a:cubicBezTo>
                    <a:pt x="38" y="8"/>
                    <a:pt x="41" y="13"/>
                    <a:pt x="44" y="16"/>
                  </a:cubicBezTo>
                  <a:cubicBezTo>
                    <a:pt x="44" y="16"/>
                    <a:pt x="43" y="16"/>
                    <a:pt x="4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2" name="Freeform 145"/>
            <p:cNvSpPr>
              <a:spLocks/>
            </p:cNvSpPr>
            <p:nvPr/>
          </p:nvSpPr>
          <p:spPr bwMode="auto">
            <a:xfrm>
              <a:off x="7792675" y="1830525"/>
              <a:ext cx="116142" cy="109423"/>
            </a:xfrm>
            <a:custGeom>
              <a:avLst/>
              <a:gdLst>
                <a:gd name="T0" fmla="*/ 51 w 51"/>
                <a:gd name="T1" fmla="*/ 31 h 48"/>
                <a:gd name="T2" fmla="*/ 28 w 51"/>
                <a:gd name="T3" fmla="*/ 46 h 48"/>
                <a:gd name="T4" fmla="*/ 0 w 51"/>
                <a:gd name="T5" fmla="*/ 21 h 48"/>
                <a:gd name="T6" fmla="*/ 19 w 51"/>
                <a:gd name="T7" fmla="*/ 1 h 48"/>
                <a:gd name="T8" fmla="*/ 51 w 51"/>
                <a:gd name="T9" fmla="*/ 23 h 48"/>
                <a:gd name="T10" fmla="*/ 51 w 51"/>
                <a:gd name="T11" fmla="*/ 3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51" y="31"/>
                  </a:moveTo>
                  <a:cubicBezTo>
                    <a:pt x="43" y="36"/>
                    <a:pt x="32" y="48"/>
                    <a:pt x="28" y="46"/>
                  </a:cubicBezTo>
                  <a:cubicBezTo>
                    <a:pt x="17" y="41"/>
                    <a:pt x="9" y="30"/>
                    <a:pt x="0" y="21"/>
                  </a:cubicBezTo>
                  <a:cubicBezTo>
                    <a:pt x="6" y="14"/>
                    <a:pt x="15" y="0"/>
                    <a:pt x="19" y="1"/>
                  </a:cubicBezTo>
                  <a:cubicBezTo>
                    <a:pt x="31" y="5"/>
                    <a:pt x="40" y="15"/>
                    <a:pt x="51" y="23"/>
                  </a:cubicBezTo>
                  <a:cubicBezTo>
                    <a:pt x="51" y="25"/>
                    <a:pt x="51" y="28"/>
                    <a:pt x="51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3" name="Freeform 146"/>
            <p:cNvSpPr>
              <a:spLocks/>
            </p:cNvSpPr>
            <p:nvPr/>
          </p:nvSpPr>
          <p:spPr bwMode="auto">
            <a:xfrm>
              <a:off x="9364902" y="3701265"/>
              <a:ext cx="113262" cy="131500"/>
            </a:xfrm>
            <a:custGeom>
              <a:avLst/>
              <a:gdLst>
                <a:gd name="T0" fmla="*/ 18 w 50"/>
                <a:gd name="T1" fmla="*/ 0 h 58"/>
                <a:gd name="T2" fmla="*/ 43 w 50"/>
                <a:gd name="T3" fmla="*/ 18 h 58"/>
                <a:gd name="T4" fmla="*/ 35 w 50"/>
                <a:gd name="T5" fmla="*/ 49 h 58"/>
                <a:gd name="T6" fmla="*/ 4 w 50"/>
                <a:gd name="T7" fmla="*/ 34 h 58"/>
                <a:gd name="T8" fmla="*/ 9 w 50"/>
                <a:gd name="T9" fmla="*/ 9 h 58"/>
                <a:gd name="T10" fmla="*/ 18 w 5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8">
                  <a:moveTo>
                    <a:pt x="18" y="0"/>
                  </a:moveTo>
                  <a:cubicBezTo>
                    <a:pt x="27" y="6"/>
                    <a:pt x="35" y="12"/>
                    <a:pt x="43" y="18"/>
                  </a:cubicBezTo>
                  <a:cubicBezTo>
                    <a:pt x="50" y="31"/>
                    <a:pt x="46" y="42"/>
                    <a:pt x="35" y="49"/>
                  </a:cubicBezTo>
                  <a:cubicBezTo>
                    <a:pt x="19" y="58"/>
                    <a:pt x="11" y="43"/>
                    <a:pt x="4" y="34"/>
                  </a:cubicBezTo>
                  <a:cubicBezTo>
                    <a:pt x="0" y="30"/>
                    <a:pt x="6" y="17"/>
                    <a:pt x="9" y="9"/>
                  </a:cubicBezTo>
                  <a:cubicBezTo>
                    <a:pt x="10" y="5"/>
                    <a:pt x="15" y="3"/>
                    <a:pt x="1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4" name="Freeform 147"/>
            <p:cNvSpPr>
              <a:spLocks/>
            </p:cNvSpPr>
            <p:nvPr/>
          </p:nvSpPr>
          <p:spPr bwMode="auto">
            <a:xfrm>
              <a:off x="7919375" y="1662552"/>
              <a:ext cx="120941" cy="127660"/>
            </a:xfrm>
            <a:custGeom>
              <a:avLst/>
              <a:gdLst>
                <a:gd name="T0" fmla="*/ 35 w 53"/>
                <a:gd name="T1" fmla="*/ 5 h 56"/>
                <a:gd name="T2" fmla="*/ 43 w 53"/>
                <a:gd name="T3" fmla="*/ 18 h 56"/>
                <a:gd name="T4" fmla="*/ 40 w 53"/>
                <a:gd name="T5" fmla="*/ 45 h 56"/>
                <a:gd name="T6" fmla="*/ 16 w 53"/>
                <a:gd name="T7" fmla="*/ 41 h 56"/>
                <a:gd name="T8" fmla="*/ 2 w 53"/>
                <a:gd name="T9" fmla="*/ 22 h 56"/>
                <a:gd name="T10" fmla="*/ 36 w 53"/>
                <a:gd name="T11" fmla="*/ 6 h 56"/>
                <a:gd name="T12" fmla="*/ 35 w 53"/>
                <a:gd name="T13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6">
                  <a:moveTo>
                    <a:pt x="35" y="5"/>
                  </a:moveTo>
                  <a:cubicBezTo>
                    <a:pt x="38" y="10"/>
                    <a:pt x="39" y="14"/>
                    <a:pt x="43" y="18"/>
                  </a:cubicBezTo>
                  <a:cubicBezTo>
                    <a:pt x="53" y="28"/>
                    <a:pt x="50" y="38"/>
                    <a:pt x="40" y="45"/>
                  </a:cubicBezTo>
                  <a:cubicBezTo>
                    <a:pt x="33" y="51"/>
                    <a:pt x="23" y="56"/>
                    <a:pt x="16" y="41"/>
                  </a:cubicBezTo>
                  <a:cubicBezTo>
                    <a:pt x="13" y="34"/>
                    <a:pt x="2" y="28"/>
                    <a:pt x="2" y="22"/>
                  </a:cubicBezTo>
                  <a:cubicBezTo>
                    <a:pt x="0" y="7"/>
                    <a:pt x="16" y="0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5" name="Freeform 148"/>
            <p:cNvSpPr>
              <a:spLocks/>
            </p:cNvSpPr>
            <p:nvPr/>
          </p:nvSpPr>
          <p:spPr bwMode="auto">
            <a:xfrm>
              <a:off x="7157258" y="1392835"/>
              <a:ext cx="122861" cy="122861"/>
            </a:xfrm>
            <a:custGeom>
              <a:avLst/>
              <a:gdLst>
                <a:gd name="T0" fmla="*/ 24 w 54"/>
                <a:gd name="T1" fmla="*/ 49 h 54"/>
                <a:gd name="T2" fmla="*/ 18 w 54"/>
                <a:gd name="T3" fmla="*/ 41 h 54"/>
                <a:gd name="T4" fmla="*/ 8 w 54"/>
                <a:gd name="T5" fmla="*/ 15 h 54"/>
                <a:gd name="T6" fmla="*/ 38 w 54"/>
                <a:gd name="T7" fmla="*/ 11 h 54"/>
                <a:gd name="T8" fmla="*/ 50 w 54"/>
                <a:gd name="T9" fmla="*/ 17 h 54"/>
                <a:gd name="T10" fmla="*/ 50 w 54"/>
                <a:gd name="T11" fmla="*/ 16 h 54"/>
                <a:gd name="T12" fmla="*/ 23 w 54"/>
                <a:gd name="T13" fmla="*/ 49 h 54"/>
                <a:gd name="T14" fmla="*/ 24 w 54"/>
                <a:gd name="T15" fmla="*/ 4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4">
                  <a:moveTo>
                    <a:pt x="24" y="49"/>
                  </a:moveTo>
                  <a:cubicBezTo>
                    <a:pt x="22" y="46"/>
                    <a:pt x="20" y="42"/>
                    <a:pt x="18" y="41"/>
                  </a:cubicBezTo>
                  <a:cubicBezTo>
                    <a:pt x="4" y="36"/>
                    <a:pt x="0" y="26"/>
                    <a:pt x="8" y="15"/>
                  </a:cubicBezTo>
                  <a:cubicBezTo>
                    <a:pt x="16" y="4"/>
                    <a:pt x="26" y="0"/>
                    <a:pt x="38" y="11"/>
                  </a:cubicBezTo>
                  <a:cubicBezTo>
                    <a:pt x="41" y="14"/>
                    <a:pt x="46" y="15"/>
                    <a:pt x="50" y="17"/>
                  </a:cubicBezTo>
                  <a:cubicBezTo>
                    <a:pt x="50" y="17"/>
                    <a:pt x="50" y="16"/>
                    <a:pt x="50" y="16"/>
                  </a:cubicBezTo>
                  <a:cubicBezTo>
                    <a:pt x="54" y="45"/>
                    <a:pt x="47" y="54"/>
                    <a:pt x="23" y="49"/>
                  </a:cubicBezTo>
                  <a:cubicBezTo>
                    <a:pt x="23" y="49"/>
                    <a:pt x="24" y="49"/>
                    <a:pt x="24" y="4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6" name="Freeform 149"/>
            <p:cNvSpPr>
              <a:spLocks/>
            </p:cNvSpPr>
            <p:nvPr/>
          </p:nvSpPr>
          <p:spPr bwMode="auto">
            <a:xfrm>
              <a:off x="7865623" y="1755657"/>
              <a:ext cx="115182" cy="109423"/>
            </a:xfrm>
            <a:custGeom>
              <a:avLst/>
              <a:gdLst>
                <a:gd name="T0" fmla="*/ 50 w 51"/>
                <a:gd name="T1" fmla="*/ 32 h 48"/>
                <a:gd name="T2" fmla="*/ 27 w 51"/>
                <a:gd name="T3" fmla="*/ 46 h 48"/>
                <a:gd name="T4" fmla="*/ 1 w 51"/>
                <a:gd name="T5" fmla="*/ 19 h 48"/>
                <a:gd name="T6" fmla="*/ 20 w 51"/>
                <a:gd name="T7" fmla="*/ 1 h 48"/>
                <a:gd name="T8" fmla="*/ 51 w 51"/>
                <a:gd name="T9" fmla="*/ 23 h 48"/>
                <a:gd name="T10" fmla="*/ 50 w 51"/>
                <a:gd name="T11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50" y="32"/>
                  </a:moveTo>
                  <a:cubicBezTo>
                    <a:pt x="42" y="37"/>
                    <a:pt x="31" y="48"/>
                    <a:pt x="27" y="46"/>
                  </a:cubicBezTo>
                  <a:cubicBezTo>
                    <a:pt x="16" y="40"/>
                    <a:pt x="8" y="29"/>
                    <a:pt x="1" y="19"/>
                  </a:cubicBezTo>
                  <a:cubicBezTo>
                    <a:pt x="0" y="17"/>
                    <a:pt x="16" y="0"/>
                    <a:pt x="20" y="1"/>
                  </a:cubicBezTo>
                  <a:cubicBezTo>
                    <a:pt x="31" y="6"/>
                    <a:pt x="41" y="15"/>
                    <a:pt x="51" y="23"/>
                  </a:cubicBezTo>
                  <a:cubicBezTo>
                    <a:pt x="51" y="26"/>
                    <a:pt x="50" y="29"/>
                    <a:pt x="50" y="3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7" name="Freeform 150"/>
            <p:cNvSpPr>
              <a:spLocks/>
            </p:cNvSpPr>
            <p:nvPr/>
          </p:nvSpPr>
          <p:spPr bwMode="auto">
            <a:xfrm>
              <a:off x="7541195" y="1667351"/>
              <a:ext cx="115182" cy="104624"/>
            </a:xfrm>
            <a:custGeom>
              <a:avLst/>
              <a:gdLst>
                <a:gd name="T0" fmla="*/ 48 w 51"/>
                <a:gd name="T1" fmla="*/ 17 h 46"/>
                <a:gd name="T2" fmla="*/ 47 w 51"/>
                <a:gd name="T3" fmla="*/ 16 h 46"/>
                <a:gd name="T4" fmla="*/ 31 w 51"/>
                <a:gd name="T5" fmla="*/ 45 h 46"/>
                <a:gd name="T6" fmla="*/ 2 w 51"/>
                <a:gd name="T7" fmla="*/ 23 h 46"/>
                <a:gd name="T8" fmla="*/ 12 w 51"/>
                <a:gd name="T9" fmla="*/ 3 h 46"/>
                <a:gd name="T10" fmla="*/ 34 w 51"/>
                <a:gd name="T11" fmla="*/ 6 h 46"/>
                <a:gd name="T12" fmla="*/ 48 w 51"/>
                <a:gd name="T13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46">
                  <a:moveTo>
                    <a:pt x="48" y="17"/>
                  </a:moveTo>
                  <a:cubicBezTo>
                    <a:pt x="48" y="17"/>
                    <a:pt x="47" y="16"/>
                    <a:pt x="47" y="16"/>
                  </a:cubicBezTo>
                  <a:cubicBezTo>
                    <a:pt x="51" y="31"/>
                    <a:pt x="47" y="46"/>
                    <a:pt x="31" y="45"/>
                  </a:cubicBezTo>
                  <a:cubicBezTo>
                    <a:pt x="21" y="45"/>
                    <a:pt x="10" y="33"/>
                    <a:pt x="2" y="23"/>
                  </a:cubicBezTo>
                  <a:cubicBezTo>
                    <a:pt x="0" y="21"/>
                    <a:pt x="6" y="6"/>
                    <a:pt x="12" y="3"/>
                  </a:cubicBezTo>
                  <a:cubicBezTo>
                    <a:pt x="17" y="0"/>
                    <a:pt x="27" y="4"/>
                    <a:pt x="34" y="6"/>
                  </a:cubicBezTo>
                  <a:cubicBezTo>
                    <a:pt x="39" y="8"/>
                    <a:pt x="43" y="13"/>
                    <a:pt x="48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8" name="Freeform 151"/>
            <p:cNvSpPr>
              <a:spLocks/>
            </p:cNvSpPr>
            <p:nvPr/>
          </p:nvSpPr>
          <p:spPr bwMode="auto">
            <a:xfrm>
              <a:off x="7699569" y="1560809"/>
              <a:ext cx="111342" cy="111342"/>
            </a:xfrm>
            <a:custGeom>
              <a:avLst/>
              <a:gdLst>
                <a:gd name="T0" fmla="*/ 39 w 49"/>
                <a:gd name="T1" fmla="*/ 3 h 49"/>
                <a:gd name="T2" fmla="*/ 48 w 49"/>
                <a:gd name="T3" fmla="*/ 15 h 49"/>
                <a:gd name="T4" fmla="*/ 44 w 49"/>
                <a:gd name="T5" fmla="*/ 41 h 49"/>
                <a:gd name="T6" fmla="*/ 19 w 49"/>
                <a:gd name="T7" fmla="*/ 39 h 49"/>
                <a:gd name="T8" fmla="*/ 16 w 49"/>
                <a:gd name="T9" fmla="*/ 3 h 49"/>
                <a:gd name="T10" fmla="*/ 40 w 49"/>
                <a:gd name="T11" fmla="*/ 3 h 49"/>
                <a:gd name="T12" fmla="*/ 39 w 49"/>
                <a:gd name="T1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9">
                  <a:moveTo>
                    <a:pt x="39" y="3"/>
                  </a:moveTo>
                  <a:cubicBezTo>
                    <a:pt x="42" y="7"/>
                    <a:pt x="47" y="11"/>
                    <a:pt x="48" y="15"/>
                  </a:cubicBezTo>
                  <a:cubicBezTo>
                    <a:pt x="48" y="24"/>
                    <a:pt x="49" y="35"/>
                    <a:pt x="44" y="41"/>
                  </a:cubicBezTo>
                  <a:cubicBezTo>
                    <a:pt x="38" y="49"/>
                    <a:pt x="28" y="49"/>
                    <a:pt x="19" y="39"/>
                  </a:cubicBezTo>
                  <a:cubicBezTo>
                    <a:pt x="2" y="20"/>
                    <a:pt x="0" y="11"/>
                    <a:pt x="16" y="3"/>
                  </a:cubicBezTo>
                  <a:cubicBezTo>
                    <a:pt x="22" y="0"/>
                    <a:pt x="32" y="3"/>
                    <a:pt x="40" y="3"/>
                  </a:cubicBezTo>
                  <a:lnTo>
                    <a:pt x="39" y="3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9" name="Freeform 152"/>
            <p:cNvSpPr>
              <a:spLocks/>
            </p:cNvSpPr>
            <p:nvPr/>
          </p:nvSpPr>
          <p:spPr bwMode="auto">
            <a:xfrm>
              <a:off x="7498002" y="1923630"/>
              <a:ext cx="106543" cy="118062"/>
            </a:xfrm>
            <a:custGeom>
              <a:avLst/>
              <a:gdLst>
                <a:gd name="T0" fmla="*/ 0 w 47"/>
                <a:gd name="T1" fmla="*/ 32 h 52"/>
                <a:gd name="T2" fmla="*/ 19 w 47"/>
                <a:gd name="T3" fmla="*/ 3 h 52"/>
                <a:gd name="T4" fmla="*/ 46 w 47"/>
                <a:gd name="T5" fmla="*/ 30 h 52"/>
                <a:gd name="T6" fmla="*/ 39 w 47"/>
                <a:gd name="T7" fmla="*/ 46 h 52"/>
                <a:gd name="T8" fmla="*/ 12 w 47"/>
                <a:gd name="T9" fmla="*/ 41 h 52"/>
                <a:gd name="T10" fmla="*/ 0 w 47"/>
                <a:gd name="T11" fmla="*/ 31 h 52"/>
                <a:gd name="T12" fmla="*/ 0 w 47"/>
                <a:gd name="T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2">
                  <a:moveTo>
                    <a:pt x="0" y="32"/>
                  </a:moveTo>
                  <a:cubicBezTo>
                    <a:pt x="0" y="18"/>
                    <a:pt x="4" y="6"/>
                    <a:pt x="19" y="3"/>
                  </a:cubicBezTo>
                  <a:cubicBezTo>
                    <a:pt x="38" y="0"/>
                    <a:pt x="36" y="22"/>
                    <a:pt x="46" y="30"/>
                  </a:cubicBezTo>
                  <a:cubicBezTo>
                    <a:pt x="47" y="32"/>
                    <a:pt x="43" y="43"/>
                    <a:pt x="39" y="46"/>
                  </a:cubicBezTo>
                  <a:cubicBezTo>
                    <a:pt x="30" y="52"/>
                    <a:pt x="20" y="52"/>
                    <a:pt x="12" y="41"/>
                  </a:cubicBezTo>
                  <a:cubicBezTo>
                    <a:pt x="9" y="37"/>
                    <a:pt x="4" y="34"/>
                    <a:pt x="0" y="31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0" name="Freeform 153"/>
            <p:cNvSpPr>
              <a:spLocks/>
            </p:cNvSpPr>
            <p:nvPr/>
          </p:nvSpPr>
          <p:spPr bwMode="auto">
            <a:xfrm>
              <a:off x="7413536" y="1447547"/>
              <a:ext cx="124780" cy="101744"/>
            </a:xfrm>
            <a:custGeom>
              <a:avLst/>
              <a:gdLst>
                <a:gd name="T0" fmla="*/ 24 w 55"/>
                <a:gd name="T1" fmla="*/ 45 h 45"/>
                <a:gd name="T2" fmla="*/ 10 w 55"/>
                <a:gd name="T3" fmla="*/ 34 h 45"/>
                <a:gd name="T4" fmla="*/ 1 w 55"/>
                <a:gd name="T5" fmla="*/ 17 h 45"/>
                <a:gd name="T6" fmla="*/ 16 w 55"/>
                <a:gd name="T7" fmla="*/ 1 h 45"/>
                <a:gd name="T8" fmla="*/ 34 w 55"/>
                <a:gd name="T9" fmla="*/ 8 h 45"/>
                <a:gd name="T10" fmla="*/ 45 w 55"/>
                <a:gd name="T11" fmla="*/ 35 h 45"/>
                <a:gd name="T12" fmla="*/ 23 w 55"/>
                <a:gd name="T13" fmla="*/ 45 h 45"/>
                <a:gd name="T14" fmla="*/ 24 w 55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45">
                  <a:moveTo>
                    <a:pt x="24" y="45"/>
                  </a:moveTo>
                  <a:cubicBezTo>
                    <a:pt x="19" y="42"/>
                    <a:pt x="13" y="39"/>
                    <a:pt x="10" y="34"/>
                  </a:cubicBezTo>
                  <a:cubicBezTo>
                    <a:pt x="6" y="29"/>
                    <a:pt x="0" y="22"/>
                    <a:pt x="1" y="17"/>
                  </a:cubicBezTo>
                  <a:cubicBezTo>
                    <a:pt x="3" y="11"/>
                    <a:pt x="10" y="4"/>
                    <a:pt x="16" y="1"/>
                  </a:cubicBezTo>
                  <a:cubicBezTo>
                    <a:pt x="21" y="0"/>
                    <a:pt x="30" y="4"/>
                    <a:pt x="34" y="8"/>
                  </a:cubicBezTo>
                  <a:cubicBezTo>
                    <a:pt x="40" y="16"/>
                    <a:pt x="55" y="22"/>
                    <a:pt x="45" y="35"/>
                  </a:cubicBezTo>
                  <a:cubicBezTo>
                    <a:pt x="41" y="40"/>
                    <a:pt x="30" y="41"/>
                    <a:pt x="23" y="45"/>
                  </a:cubicBezTo>
                  <a:lnTo>
                    <a:pt x="24" y="45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1" name="Freeform 154"/>
            <p:cNvSpPr>
              <a:spLocks/>
            </p:cNvSpPr>
            <p:nvPr/>
          </p:nvSpPr>
          <p:spPr bwMode="auto">
            <a:xfrm>
              <a:off x="7597827" y="1912113"/>
              <a:ext cx="108463" cy="122861"/>
            </a:xfrm>
            <a:custGeom>
              <a:avLst/>
              <a:gdLst>
                <a:gd name="T0" fmla="*/ 48 w 48"/>
                <a:gd name="T1" fmla="*/ 23 h 54"/>
                <a:gd name="T2" fmla="*/ 48 w 48"/>
                <a:gd name="T3" fmla="*/ 22 h 54"/>
                <a:gd name="T4" fmla="*/ 41 w 48"/>
                <a:gd name="T5" fmla="*/ 47 h 54"/>
                <a:gd name="T6" fmla="*/ 17 w 48"/>
                <a:gd name="T7" fmla="*/ 41 h 54"/>
                <a:gd name="T8" fmla="*/ 5 w 48"/>
                <a:gd name="T9" fmla="*/ 17 h 54"/>
                <a:gd name="T10" fmla="*/ 38 w 48"/>
                <a:gd name="T11" fmla="*/ 13 h 54"/>
                <a:gd name="T12" fmla="*/ 48 w 48"/>
                <a:gd name="T13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4">
                  <a:moveTo>
                    <a:pt x="48" y="23"/>
                  </a:moveTo>
                  <a:cubicBezTo>
                    <a:pt x="48" y="23"/>
                    <a:pt x="48" y="22"/>
                    <a:pt x="48" y="22"/>
                  </a:cubicBezTo>
                  <a:cubicBezTo>
                    <a:pt x="46" y="31"/>
                    <a:pt x="46" y="42"/>
                    <a:pt x="41" y="47"/>
                  </a:cubicBezTo>
                  <a:cubicBezTo>
                    <a:pt x="33" y="54"/>
                    <a:pt x="26" y="52"/>
                    <a:pt x="17" y="41"/>
                  </a:cubicBezTo>
                  <a:cubicBezTo>
                    <a:pt x="10" y="33"/>
                    <a:pt x="0" y="29"/>
                    <a:pt x="5" y="17"/>
                  </a:cubicBezTo>
                  <a:cubicBezTo>
                    <a:pt x="11" y="2"/>
                    <a:pt x="28" y="0"/>
                    <a:pt x="38" y="13"/>
                  </a:cubicBezTo>
                  <a:cubicBezTo>
                    <a:pt x="41" y="16"/>
                    <a:pt x="45" y="19"/>
                    <a:pt x="48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2" name="Freeform 155"/>
            <p:cNvSpPr>
              <a:spLocks/>
            </p:cNvSpPr>
            <p:nvPr/>
          </p:nvSpPr>
          <p:spPr bwMode="auto">
            <a:xfrm>
              <a:off x="7722606" y="1456186"/>
              <a:ext cx="119981" cy="111342"/>
            </a:xfrm>
            <a:custGeom>
              <a:avLst/>
              <a:gdLst>
                <a:gd name="T0" fmla="*/ 30 w 53"/>
                <a:gd name="T1" fmla="*/ 49 h 49"/>
                <a:gd name="T2" fmla="*/ 11 w 53"/>
                <a:gd name="T3" fmla="*/ 36 h 49"/>
                <a:gd name="T4" fmla="*/ 1 w 53"/>
                <a:gd name="T5" fmla="*/ 20 h 49"/>
                <a:gd name="T6" fmla="*/ 14 w 53"/>
                <a:gd name="T7" fmla="*/ 3 h 49"/>
                <a:gd name="T8" fmla="*/ 33 w 53"/>
                <a:gd name="T9" fmla="*/ 8 h 49"/>
                <a:gd name="T10" fmla="*/ 29 w 53"/>
                <a:gd name="T11" fmla="*/ 49 h 49"/>
                <a:gd name="T12" fmla="*/ 30 w 53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9">
                  <a:moveTo>
                    <a:pt x="30" y="49"/>
                  </a:moveTo>
                  <a:cubicBezTo>
                    <a:pt x="24" y="45"/>
                    <a:pt x="17" y="41"/>
                    <a:pt x="11" y="36"/>
                  </a:cubicBezTo>
                  <a:cubicBezTo>
                    <a:pt x="7" y="31"/>
                    <a:pt x="0" y="24"/>
                    <a:pt x="1" y="20"/>
                  </a:cubicBezTo>
                  <a:cubicBezTo>
                    <a:pt x="2" y="13"/>
                    <a:pt x="8" y="5"/>
                    <a:pt x="14" y="3"/>
                  </a:cubicBezTo>
                  <a:cubicBezTo>
                    <a:pt x="19" y="0"/>
                    <a:pt x="29" y="3"/>
                    <a:pt x="33" y="8"/>
                  </a:cubicBezTo>
                  <a:cubicBezTo>
                    <a:pt x="53" y="29"/>
                    <a:pt x="52" y="37"/>
                    <a:pt x="29" y="49"/>
                  </a:cubicBezTo>
                  <a:cubicBezTo>
                    <a:pt x="29" y="49"/>
                    <a:pt x="30" y="49"/>
                    <a:pt x="30" y="4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3" name="Freeform 158"/>
            <p:cNvSpPr>
              <a:spLocks/>
            </p:cNvSpPr>
            <p:nvPr/>
          </p:nvSpPr>
          <p:spPr bwMode="auto">
            <a:xfrm>
              <a:off x="7137100" y="1499379"/>
              <a:ext cx="106543" cy="99824"/>
            </a:xfrm>
            <a:custGeom>
              <a:avLst/>
              <a:gdLst>
                <a:gd name="T0" fmla="*/ 33 w 47"/>
                <a:gd name="T1" fmla="*/ 2 h 44"/>
                <a:gd name="T2" fmla="*/ 32 w 47"/>
                <a:gd name="T3" fmla="*/ 2 h 44"/>
                <a:gd name="T4" fmla="*/ 42 w 47"/>
                <a:gd name="T5" fmla="*/ 16 h 44"/>
                <a:gd name="T6" fmla="*/ 45 w 47"/>
                <a:gd name="T7" fmla="*/ 37 h 44"/>
                <a:gd name="T8" fmla="*/ 28 w 47"/>
                <a:gd name="T9" fmla="*/ 44 h 44"/>
                <a:gd name="T10" fmla="*/ 28 w 47"/>
                <a:gd name="T11" fmla="*/ 44 h 44"/>
                <a:gd name="T12" fmla="*/ 20 w 47"/>
                <a:gd name="T13" fmla="*/ 38 h 44"/>
                <a:gd name="T14" fmla="*/ 0 w 47"/>
                <a:gd name="T15" fmla="*/ 22 h 44"/>
                <a:gd name="T16" fmla="*/ 22 w 47"/>
                <a:gd name="T17" fmla="*/ 2 h 44"/>
                <a:gd name="T18" fmla="*/ 33 w 47"/>
                <a:gd name="T19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4">
                  <a:moveTo>
                    <a:pt x="33" y="2"/>
                  </a:moveTo>
                  <a:cubicBezTo>
                    <a:pt x="33" y="2"/>
                    <a:pt x="32" y="2"/>
                    <a:pt x="32" y="2"/>
                  </a:cubicBezTo>
                  <a:cubicBezTo>
                    <a:pt x="36" y="6"/>
                    <a:pt x="41" y="11"/>
                    <a:pt x="42" y="16"/>
                  </a:cubicBezTo>
                  <a:cubicBezTo>
                    <a:pt x="45" y="23"/>
                    <a:pt x="47" y="31"/>
                    <a:pt x="45" y="37"/>
                  </a:cubicBezTo>
                  <a:cubicBezTo>
                    <a:pt x="44" y="41"/>
                    <a:pt x="34" y="42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5" y="42"/>
                    <a:pt x="22" y="40"/>
                    <a:pt x="20" y="38"/>
                  </a:cubicBezTo>
                  <a:cubicBezTo>
                    <a:pt x="13" y="32"/>
                    <a:pt x="7" y="27"/>
                    <a:pt x="0" y="22"/>
                  </a:cubicBezTo>
                  <a:cubicBezTo>
                    <a:pt x="7" y="15"/>
                    <a:pt x="14" y="8"/>
                    <a:pt x="22" y="2"/>
                  </a:cubicBezTo>
                  <a:cubicBezTo>
                    <a:pt x="24" y="0"/>
                    <a:pt x="29" y="2"/>
                    <a:pt x="33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4" name="Freeform 164"/>
            <p:cNvSpPr>
              <a:spLocks/>
            </p:cNvSpPr>
            <p:nvPr/>
          </p:nvSpPr>
          <p:spPr bwMode="auto">
            <a:xfrm>
              <a:off x="7388580" y="1912113"/>
              <a:ext cx="109423" cy="116142"/>
            </a:xfrm>
            <a:custGeom>
              <a:avLst/>
              <a:gdLst>
                <a:gd name="T0" fmla="*/ 48 w 48"/>
                <a:gd name="T1" fmla="*/ 36 h 51"/>
                <a:gd name="T2" fmla="*/ 12 w 48"/>
                <a:gd name="T3" fmla="*/ 36 h 51"/>
                <a:gd name="T4" fmla="*/ 11 w 48"/>
                <a:gd name="T5" fmla="*/ 6 h 51"/>
                <a:gd name="T6" fmla="*/ 28 w 48"/>
                <a:gd name="T7" fmla="*/ 1 h 51"/>
                <a:gd name="T8" fmla="*/ 40 w 48"/>
                <a:gd name="T9" fmla="*/ 15 h 51"/>
                <a:gd name="T10" fmla="*/ 48 w 48"/>
                <a:gd name="T11" fmla="*/ 37 h 51"/>
                <a:gd name="T12" fmla="*/ 48 w 48"/>
                <a:gd name="T13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1">
                  <a:moveTo>
                    <a:pt x="48" y="36"/>
                  </a:moveTo>
                  <a:cubicBezTo>
                    <a:pt x="34" y="51"/>
                    <a:pt x="29" y="50"/>
                    <a:pt x="12" y="36"/>
                  </a:cubicBezTo>
                  <a:cubicBezTo>
                    <a:pt x="1" y="26"/>
                    <a:pt x="0" y="16"/>
                    <a:pt x="11" y="6"/>
                  </a:cubicBezTo>
                  <a:cubicBezTo>
                    <a:pt x="15" y="2"/>
                    <a:pt x="23" y="0"/>
                    <a:pt x="28" y="1"/>
                  </a:cubicBezTo>
                  <a:cubicBezTo>
                    <a:pt x="33" y="3"/>
                    <a:pt x="37" y="10"/>
                    <a:pt x="40" y="15"/>
                  </a:cubicBezTo>
                  <a:cubicBezTo>
                    <a:pt x="44" y="22"/>
                    <a:pt x="45" y="30"/>
                    <a:pt x="48" y="37"/>
                  </a:cubicBezTo>
                  <a:cubicBezTo>
                    <a:pt x="48" y="37"/>
                    <a:pt x="48" y="36"/>
                    <a:pt x="48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5" name="Freeform 166"/>
            <p:cNvSpPr>
              <a:spLocks/>
            </p:cNvSpPr>
            <p:nvPr/>
          </p:nvSpPr>
          <p:spPr bwMode="auto">
            <a:xfrm>
              <a:off x="7443291" y="1632797"/>
              <a:ext cx="86386" cy="114222"/>
            </a:xfrm>
            <a:custGeom>
              <a:avLst/>
              <a:gdLst>
                <a:gd name="T0" fmla="*/ 37 w 38"/>
                <a:gd name="T1" fmla="*/ 44 h 50"/>
                <a:gd name="T2" fmla="*/ 2 w 38"/>
                <a:gd name="T3" fmla="*/ 28 h 50"/>
                <a:gd name="T4" fmla="*/ 10 w 38"/>
                <a:gd name="T5" fmla="*/ 5 h 50"/>
                <a:gd name="T6" fmla="*/ 28 w 38"/>
                <a:gd name="T7" fmla="*/ 3 h 50"/>
                <a:gd name="T8" fmla="*/ 37 w 38"/>
                <a:gd name="T9" fmla="*/ 19 h 50"/>
                <a:gd name="T10" fmla="*/ 37 w 38"/>
                <a:gd name="T11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0">
                  <a:moveTo>
                    <a:pt x="37" y="44"/>
                  </a:moveTo>
                  <a:cubicBezTo>
                    <a:pt x="24" y="50"/>
                    <a:pt x="8" y="44"/>
                    <a:pt x="2" y="28"/>
                  </a:cubicBezTo>
                  <a:cubicBezTo>
                    <a:pt x="0" y="22"/>
                    <a:pt x="5" y="11"/>
                    <a:pt x="10" y="5"/>
                  </a:cubicBezTo>
                  <a:cubicBezTo>
                    <a:pt x="13" y="1"/>
                    <a:pt x="23" y="0"/>
                    <a:pt x="28" y="3"/>
                  </a:cubicBezTo>
                  <a:cubicBezTo>
                    <a:pt x="33" y="5"/>
                    <a:pt x="36" y="13"/>
                    <a:pt x="37" y="19"/>
                  </a:cubicBezTo>
                  <a:cubicBezTo>
                    <a:pt x="38" y="27"/>
                    <a:pt x="37" y="35"/>
                    <a:pt x="37" y="4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6" name="Freeform 167"/>
            <p:cNvSpPr>
              <a:spLocks/>
            </p:cNvSpPr>
            <p:nvPr/>
          </p:nvSpPr>
          <p:spPr bwMode="auto">
            <a:xfrm>
              <a:off x="7413536" y="1224862"/>
              <a:ext cx="93105" cy="118062"/>
            </a:xfrm>
            <a:custGeom>
              <a:avLst/>
              <a:gdLst>
                <a:gd name="T0" fmla="*/ 0 w 41"/>
                <a:gd name="T1" fmla="*/ 33 h 52"/>
                <a:gd name="T2" fmla="*/ 1 w 41"/>
                <a:gd name="T3" fmla="*/ 33 h 52"/>
                <a:gd name="T4" fmla="*/ 7 w 41"/>
                <a:gd name="T5" fmla="*/ 8 h 52"/>
                <a:gd name="T6" fmla="*/ 26 w 41"/>
                <a:gd name="T7" fmla="*/ 1 h 52"/>
                <a:gd name="T8" fmla="*/ 37 w 41"/>
                <a:gd name="T9" fmla="*/ 16 h 52"/>
                <a:gd name="T10" fmla="*/ 37 w 41"/>
                <a:gd name="T11" fmla="*/ 22 h 52"/>
                <a:gd name="T12" fmla="*/ 38 w 41"/>
                <a:gd name="T13" fmla="*/ 43 h 52"/>
                <a:gd name="T14" fmla="*/ 9 w 41"/>
                <a:gd name="T15" fmla="*/ 36 h 52"/>
                <a:gd name="T16" fmla="*/ 0 w 41"/>
                <a:gd name="T17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52">
                  <a:moveTo>
                    <a:pt x="0" y="33"/>
                  </a:moveTo>
                  <a:cubicBezTo>
                    <a:pt x="0" y="33"/>
                    <a:pt x="1" y="33"/>
                    <a:pt x="1" y="33"/>
                  </a:cubicBezTo>
                  <a:cubicBezTo>
                    <a:pt x="3" y="25"/>
                    <a:pt x="3" y="15"/>
                    <a:pt x="7" y="8"/>
                  </a:cubicBezTo>
                  <a:cubicBezTo>
                    <a:pt x="10" y="3"/>
                    <a:pt x="20" y="0"/>
                    <a:pt x="26" y="1"/>
                  </a:cubicBezTo>
                  <a:cubicBezTo>
                    <a:pt x="30" y="2"/>
                    <a:pt x="33" y="10"/>
                    <a:pt x="37" y="16"/>
                  </a:cubicBezTo>
                  <a:cubicBezTo>
                    <a:pt x="38" y="17"/>
                    <a:pt x="37" y="20"/>
                    <a:pt x="37" y="22"/>
                  </a:cubicBezTo>
                  <a:cubicBezTo>
                    <a:pt x="37" y="29"/>
                    <a:pt x="41" y="40"/>
                    <a:pt x="38" y="43"/>
                  </a:cubicBezTo>
                  <a:cubicBezTo>
                    <a:pt x="27" y="52"/>
                    <a:pt x="17" y="46"/>
                    <a:pt x="9" y="36"/>
                  </a:cubicBezTo>
                  <a:cubicBezTo>
                    <a:pt x="8" y="34"/>
                    <a:pt x="3" y="34"/>
                    <a:pt x="0" y="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7" name="Freeform 171"/>
            <p:cNvSpPr>
              <a:spLocks/>
            </p:cNvSpPr>
            <p:nvPr/>
          </p:nvSpPr>
          <p:spPr bwMode="auto">
            <a:xfrm>
              <a:off x="7516240" y="1240220"/>
              <a:ext cx="95025" cy="118062"/>
            </a:xfrm>
            <a:custGeom>
              <a:avLst/>
              <a:gdLst>
                <a:gd name="T0" fmla="*/ 28 w 42"/>
                <a:gd name="T1" fmla="*/ 52 h 52"/>
                <a:gd name="T2" fmla="*/ 2 w 42"/>
                <a:gd name="T3" fmla="*/ 19 h 52"/>
                <a:gd name="T4" fmla="*/ 15 w 42"/>
                <a:gd name="T5" fmla="*/ 1 h 52"/>
                <a:gd name="T6" fmla="*/ 42 w 42"/>
                <a:gd name="T7" fmla="*/ 8 h 52"/>
                <a:gd name="T8" fmla="*/ 28 w 4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2">
                  <a:moveTo>
                    <a:pt x="28" y="52"/>
                  </a:moveTo>
                  <a:cubicBezTo>
                    <a:pt x="17" y="39"/>
                    <a:pt x="7" y="30"/>
                    <a:pt x="2" y="19"/>
                  </a:cubicBezTo>
                  <a:cubicBezTo>
                    <a:pt x="0" y="16"/>
                    <a:pt x="9" y="2"/>
                    <a:pt x="15" y="1"/>
                  </a:cubicBezTo>
                  <a:cubicBezTo>
                    <a:pt x="24" y="0"/>
                    <a:pt x="34" y="6"/>
                    <a:pt x="42" y="8"/>
                  </a:cubicBezTo>
                  <a:cubicBezTo>
                    <a:pt x="37" y="24"/>
                    <a:pt x="34" y="34"/>
                    <a:pt x="28" y="5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8" name="Freeform 174"/>
            <p:cNvSpPr>
              <a:spLocks/>
            </p:cNvSpPr>
            <p:nvPr/>
          </p:nvSpPr>
          <p:spPr bwMode="auto">
            <a:xfrm>
              <a:off x="7137100" y="1599203"/>
              <a:ext cx="131499" cy="118062"/>
            </a:xfrm>
            <a:custGeom>
              <a:avLst/>
              <a:gdLst>
                <a:gd name="T0" fmla="*/ 28 w 58"/>
                <a:gd name="T1" fmla="*/ 0 h 52"/>
                <a:gd name="T2" fmla="*/ 47 w 58"/>
                <a:gd name="T3" fmla="*/ 41 h 52"/>
                <a:gd name="T4" fmla="*/ 4 w 58"/>
                <a:gd name="T5" fmla="*/ 25 h 52"/>
                <a:gd name="T6" fmla="*/ 28 w 58"/>
                <a:gd name="T7" fmla="*/ 0 h 52"/>
                <a:gd name="T8" fmla="*/ 28 w 58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2">
                  <a:moveTo>
                    <a:pt x="28" y="0"/>
                  </a:moveTo>
                  <a:cubicBezTo>
                    <a:pt x="36" y="12"/>
                    <a:pt x="58" y="17"/>
                    <a:pt x="47" y="41"/>
                  </a:cubicBezTo>
                  <a:cubicBezTo>
                    <a:pt x="34" y="31"/>
                    <a:pt x="9" y="52"/>
                    <a:pt x="4" y="25"/>
                  </a:cubicBezTo>
                  <a:cubicBezTo>
                    <a:pt x="0" y="9"/>
                    <a:pt x="16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9" name="Freeform 180"/>
            <p:cNvSpPr>
              <a:spLocks/>
            </p:cNvSpPr>
            <p:nvPr/>
          </p:nvSpPr>
          <p:spPr bwMode="auto">
            <a:xfrm>
              <a:off x="7293555" y="1865080"/>
              <a:ext cx="88306" cy="106543"/>
            </a:xfrm>
            <a:custGeom>
              <a:avLst/>
              <a:gdLst>
                <a:gd name="T0" fmla="*/ 36 w 39"/>
                <a:gd name="T1" fmla="*/ 47 h 47"/>
                <a:gd name="T2" fmla="*/ 5 w 39"/>
                <a:gd name="T3" fmla="*/ 20 h 47"/>
                <a:gd name="T4" fmla="*/ 26 w 39"/>
                <a:gd name="T5" fmla="*/ 2 h 47"/>
                <a:gd name="T6" fmla="*/ 36 w 39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7">
                  <a:moveTo>
                    <a:pt x="36" y="47"/>
                  </a:moveTo>
                  <a:cubicBezTo>
                    <a:pt x="18" y="45"/>
                    <a:pt x="0" y="30"/>
                    <a:pt x="5" y="20"/>
                  </a:cubicBezTo>
                  <a:cubicBezTo>
                    <a:pt x="8" y="12"/>
                    <a:pt x="18" y="3"/>
                    <a:pt x="26" y="2"/>
                  </a:cubicBezTo>
                  <a:cubicBezTo>
                    <a:pt x="38" y="0"/>
                    <a:pt x="39" y="6"/>
                    <a:pt x="36" y="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0" name="Freeform 187"/>
            <p:cNvSpPr>
              <a:spLocks/>
            </p:cNvSpPr>
            <p:nvPr/>
          </p:nvSpPr>
          <p:spPr bwMode="auto">
            <a:xfrm>
              <a:off x="7962567" y="1576166"/>
              <a:ext cx="79667" cy="102704"/>
            </a:xfrm>
            <a:custGeom>
              <a:avLst/>
              <a:gdLst>
                <a:gd name="T0" fmla="*/ 16 w 35"/>
                <a:gd name="T1" fmla="*/ 43 h 45"/>
                <a:gd name="T2" fmla="*/ 17 w 35"/>
                <a:gd name="T3" fmla="*/ 44 h 45"/>
                <a:gd name="T4" fmla="*/ 6 w 35"/>
                <a:gd name="T5" fmla="*/ 31 h 45"/>
                <a:gd name="T6" fmla="*/ 3 w 35"/>
                <a:gd name="T7" fmla="*/ 10 h 45"/>
                <a:gd name="T8" fmla="*/ 27 w 35"/>
                <a:gd name="T9" fmla="*/ 0 h 45"/>
                <a:gd name="T10" fmla="*/ 34 w 35"/>
                <a:gd name="T11" fmla="*/ 20 h 45"/>
                <a:gd name="T12" fmla="*/ 34 w 35"/>
                <a:gd name="T13" fmla="*/ 45 h 45"/>
                <a:gd name="T14" fmla="*/ 16 w 35"/>
                <a:gd name="T15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5">
                  <a:moveTo>
                    <a:pt x="16" y="43"/>
                  </a:moveTo>
                  <a:cubicBezTo>
                    <a:pt x="16" y="43"/>
                    <a:pt x="17" y="44"/>
                    <a:pt x="17" y="44"/>
                  </a:cubicBezTo>
                  <a:cubicBezTo>
                    <a:pt x="13" y="40"/>
                    <a:pt x="8" y="36"/>
                    <a:pt x="6" y="31"/>
                  </a:cubicBezTo>
                  <a:cubicBezTo>
                    <a:pt x="3" y="24"/>
                    <a:pt x="0" y="14"/>
                    <a:pt x="3" y="10"/>
                  </a:cubicBezTo>
                  <a:cubicBezTo>
                    <a:pt x="9" y="5"/>
                    <a:pt x="19" y="3"/>
                    <a:pt x="27" y="0"/>
                  </a:cubicBezTo>
                  <a:cubicBezTo>
                    <a:pt x="29" y="7"/>
                    <a:pt x="33" y="13"/>
                    <a:pt x="34" y="20"/>
                  </a:cubicBezTo>
                  <a:cubicBezTo>
                    <a:pt x="35" y="27"/>
                    <a:pt x="34" y="34"/>
                    <a:pt x="34" y="45"/>
                  </a:cubicBezTo>
                  <a:cubicBezTo>
                    <a:pt x="28" y="44"/>
                    <a:pt x="22" y="44"/>
                    <a:pt x="16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1" name="Freeform 188"/>
            <p:cNvSpPr>
              <a:spLocks/>
            </p:cNvSpPr>
            <p:nvPr/>
          </p:nvSpPr>
          <p:spPr bwMode="auto">
            <a:xfrm>
              <a:off x="7193731" y="1783493"/>
              <a:ext cx="136298" cy="115182"/>
            </a:xfrm>
            <a:custGeom>
              <a:avLst/>
              <a:gdLst>
                <a:gd name="T0" fmla="*/ 60 w 60"/>
                <a:gd name="T1" fmla="*/ 24 h 51"/>
                <a:gd name="T2" fmla="*/ 35 w 60"/>
                <a:gd name="T3" fmla="*/ 51 h 51"/>
                <a:gd name="T4" fmla="*/ 21 w 60"/>
                <a:gd name="T5" fmla="*/ 12 h 51"/>
                <a:gd name="T6" fmla="*/ 60 w 60"/>
                <a:gd name="T7" fmla="*/ 2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1">
                  <a:moveTo>
                    <a:pt x="60" y="24"/>
                  </a:moveTo>
                  <a:cubicBezTo>
                    <a:pt x="51" y="33"/>
                    <a:pt x="44" y="42"/>
                    <a:pt x="35" y="51"/>
                  </a:cubicBezTo>
                  <a:cubicBezTo>
                    <a:pt x="31" y="38"/>
                    <a:pt x="0" y="36"/>
                    <a:pt x="21" y="12"/>
                  </a:cubicBezTo>
                  <a:cubicBezTo>
                    <a:pt x="32" y="0"/>
                    <a:pt x="40" y="3"/>
                    <a:pt x="60" y="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2" name="Freeform 189"/>
            <p:cNvSpPr>
              <a:spLocks/>
            </p:cNvSpPr>
            <p:nvPr/>
          </p:nvSpPr>
          <p:spPr bwMode="auto">
            <a:xfrm>
              <a:off x="7679414" y="1363081"/>
              <a:ext cx="108463" cy="79667"/>
            </a:xfrm>
            <a:custGeom>
              <a:avLst/>
              <a:gdLst>
                <a:gd name="T0" fmla="*/ 46 w 48"/>
                <a:gd name="T1" fmla="*/ 35 h 35"/>
                <a:gd name="T2" fmla="*/ 25 w 48"/>
                <a:gd name="T3" fmla="*/ 35 h 35"/>
                <a:gd name="T4" fmla="*/ 5 w 48"/>
                <a:gd name="T5" fmla="*/ 30 h 35"/>
                <a:gd name="T6" fmla="*/ 3 w 48"/>
                <a:gd name="T7" fmla="*/ 13 h 35"/>
                <a:gd name="T8" fmla="*/ 24 w 48"/>
                <a:gd name="T9" fmla="*/ 1 h 35"/>
                <a:gd name="T10" fmla="*/ 46 w 48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35">
                  <a:moveTo>
                    <a:pt x="46" y="35"/>
                  </a:moveTo>
                  <a:cubicBezTo>
                    <a:pt x="39" y="35"/>
                    <a:pt x="32" y="35"/>
                    <a:pt x="25" y="35"/>
                  </a:cubicBezTo>
                  <a:cubicBezTo>
                    <a:pt x="18" y="34"/>
                    <a:pt x="10" y="34"/>
                    <a:pt x="5" y="30"/>
                  </a:cubicBezTo>
                  <a:cubicBezTo>
                    <a:pt x="1" y="27"/>
                    <a:pt x="0" y="16"/>
                    <a:pt x="3" y="13"/>
                  </a:cubicBezTo>
                  <a:cubicBezTo>
                    <a:pt x="8" y="7"/>
                    <a:pt x="17" y="2"/>
                    <a:pt x="24" y="1"/>
                  </a:cubicBezTo>
                  <a:cubicBezTo>
                    <a:pt x="36" y="0"/>
                    <a:pt x="48" y="20"/>
                    <a:pt x="46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3" name="Freeform 190"/>
            <p:cNvSpPr>
              <a:spLocks/>
            </p:cNvSpPr>
            <p:nvPr/>
          </p:nvSpPr>
          <p:spPr bwMode="auto">
            <a:xfrm>
              <a:off x="7395299" y="1544492"/>
              <a:ext cx="111342" cy="91186"/>
            </a:xfrm>
            <a:custGeom>
              <a:avLst/>
              <a:gdLst>
                <a:gd name="T0" fmla="*/ 32 w 49"/>
                <a:gd name="T1" fmla="*/ 2 h 40"/>
                <a:gd name="T2" fmla="*/ 31 w 49"/>
                <a:gd name="T3" fmla="*/ 2 h 40"/>
                <a:gd name="T4" fmla="*/ 49 w 49"/>
                <a:gd name="T5" fmla="*/ 30 h 40"/>
                <a:gd name="T6" fmla="*/ 25 w 49"/>
                <a:gd name="T7" fmla="*/ 35 h 40"/>
                <a:gd name="T8" fmla="*/ 1 w 49"/>
                <a:gd name="T9" fmla="*/ 25 h 40"/>
                <a:gd name="T10" fmla="*/ 16 w 49"/>
                <a:gd name="T11" fmla="*/ 2 h 40"/>
                <a:gd name="T12" fmla="*/ 32 w 49"/>
                <a:gd name="T1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0">
                  <a:moveTo>
                    <a:pt x="32" y="2"/>
                  </a:moveTo>
                  <a:cubicBezTo>
                    <a:pt x="31" y="2"/>
                    <a:pt x="31" y="2"/>
                    <a:pt x="31" y="2"/>
                  </a:cubicBezTo>
                  <a:cubicBezTo>
                    <a:pt x="37" y="11"/>
                    <a:pt x="43" y="20"/>
                    <a:pt x="49" y="30"/>
                  </a:cubicBezTo>
                  <a:cubicBezTo>
                    <a:pt x="39" y="32"/>
                    <a:pt x="31" y="32"/>
                    <a:pt x="25" y="35"/>
                  </a:cubicBezTo>
                  <a:cubicBezTo>
                    <a:pt x="13" y="40"/>
                    <a:pt x="2" y="38"/>
                    <a:pt x="1" y="25"/>
                  </a:cubicBezTo>
                  <a:cubicBezTo>
                    <a:pt x="0" y="18"/>
                    <a:pt x="10" y="9"/>
                    <a:pt x="16" y="2"/>
                  </a:cubicBezTo>
                  <a:cubicBezTo>
                    <a:pt x="19" y="0"/>
                    <a:pt x="26" y="2"/>
                    <a:pt x="32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4" name="Freeform 195"/>
            <p:cNvSpPr>
              <a:spLocks/>
            </p:cNvSpPr>
            <p:nvPr/>
          </p:nvSpPr>
          <p:spPr bwMode="auto">
            <a:xfrm>
              <a:off x="7177413" y="1700946"/>
              <a:ext cx="109423" cy="82547"/>
            </a:xfrm>
            <a:custGeom>
              <a:avLst/>
              <a:gdLst>
                <a:gd name="T0" fmla="*/ 48 w 48"/>
                <a:gd name="T1" fmla="*/ 30 h 36"/>
                <a:gd name="T2" fmla="*/ 21 w 48"/>
                <a:gd name="T3" fmla="*/ 36 h 36"/>
                <a:gd name="T4" fmla="*/ 3 w 48"/>
                <a:gd name="T5" fmla="*/ 29 h 36"/>
                <a:gd name="T6" fmla="*/ 3 w 48"/>
                <a:gd name="T7" fmla="*/ 12 h 36"/>
                <a:gd name="T8" fmla="*/ 22 w 48"/>
                <a:gd name="T9" fmla="*/ 2 h 36"/>
                <a:gd name="T10" fmla="*/ 48 w 48"/>
                <a:gd name="T11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36">
                  <a:moveTo>
                    <a:pt x="48" y="30"/>
                  </a:moveTo>
                  <a:cubicBezTo>
                    <a:pt x="37" y="33"/>
                    <a:pt x="29" y="36"/>
                    <a:pt x="21" y="36"/>
                  </a:cubicBezTo>
                  <a:cubicBezTo>
                    <a:pt x="15" y="36"/>
                    <a:pt x="6" y="34"/>
                    <a:pt x="3" y="29"/>
                  </a:cubicBezTo>
                  <a:cubicBezTo>
                    <a:pt x="0" y="26"/>
                    <a:pt x="0" y="16"/>
                    <a:pt x="3" y="12"/>
                  </a:cubicBezTo>
                  <a:cubicBezTo>
                    <a:pt x="8" y="7"/>
                    <a:pt x="17" y="0"/>
                    <a:pt x="22" y="2"/>
                  </a:cubicBezTo>
                  <a:cubicBezTo>
                    <a:pt x="35" y="6"/>
                    <a:pt x="45" y="15"/>
                    <a:pt x="48" y="3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5" name="Freeform 196"/>
            <p:cNvSpPr>
              <a:spLocks/>
            </p:cNvSpPr>
            <p:nvPr/>
          </p:nvSpPr>
          <p:spPr bwMode="auto">
            <a:xfrm>
              <a:off x="9998400" y="4817564"/>
              <a:ext cx="144937" cy="81587"/>
            </a:xfrm>
            <a:custGeom>
              <a:avLst/>
              <a:gdLst>
                <a:gd name="T0" fmla="*/ 61 w 64"/>
                <a:gd name="T1" fmla="*/ 36 h 36"/>
                <a:gd name="T2" fmla="*/ 8 w 64"/>
                <a:gd name="T3" fmla="*/ 0 h 36"/>
                <a:gd name="T4" fmla="*/ 64 w 64"/>
                <a:gd name="T5" fmla="*/ 30 h 36"/>
                <a:gd name="T6" fmla="*/ 61 w 64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36">
                  <a:moveTo>
                    <a:pt x="61" y="36"/>
                  </a:moveTo>
                  <a:cubicBezTo>
                    <a:pt x="1" y="34"/>
                    <a:pt x="0" y="33"/>
                    <a:pt x="8" y="0"/>
                  </a:cubicBezTo>
                  <a:cubicBezTo>
                    <a:pt x="28" y="10"/>
                    <a:pt x="46" y="20"/>
                    <a:pt x="64" y="30"/>
                  </a:cubicBezTo>
                  <a:cubicBezTo>
                    <a:pt x="63" y="32"/>
                    <a:pt x="62" y="34"/>
                    <a:pt x="61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6" name="Freeform 200"/>
            <p:cNvSpPr>
              <a:spLocks/>
            </p:cNvSpPr>
            <p:nvPr/>
          </p:nvSpPr>
          <p:spPr bwMode="auto">
            <a:xfrm>
              <a:off x="10372739" y="4740777"/>
              <a:ext cx="181411" cy="124780"/>
            </a:xfrm>
            <a:custGeom>
              <a:avLst/>
              <a:gdLst>
                <a:gd name="T0" fmla="*/ 3 w 80"/>
                <a:gd name="T1" fmla="*/ 44 h 55"/>
                <a:gd name="T2" fmla="*/ 67 w 80"/>
                <a:gd name="T3" fmla="*/ 6 h 55"/>
                <a:gd name="T4" fmla="*/ 80 w 80"/>
                <a:gd name="T5" fmla="*/ 0 h 55"/>
                <a:gd name="T6" fmla="*/ 0 w 80"/>
                <a:gd name="T7" fmla="*/ 55 h 55"/>
                <a:gd name="T8" fmla="*/ 3 w 80"/>
                <a:gd name="T9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5">
                  <a:moveTo>
                    <a:pt x="3" y="44"/>
                  </a:moveTo>
                  <a:cubicBezTo>
                    <a:pt x="24" y="31"/>
                    <a:pt x="46" y="18"/>
                    <a:pt x="67" y="6"/>
                  </a:cubicBezTo>
                  <a:cubicBezTo>
                    <a:pt x="71" y="4"/>
                    <a:pt x="75" y="2"/>
                    <a:pt x="80" y="0"/>
                  </a:cubicBezTo>
                  <a:cubicBezTo>
                    <a:pt x="78" y="18"/>
                    <a:pt x="31" y="50"/>
                    <a:pt x="0" y="55"/>
                  </a:cubicBezTo>
                  <a:cubicBezTo>
                    <a:pt x="1" y="51"/>
                    <a:pt x="2" y="47"/>
                    <a:pt x="3" y="4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7" name="Freeform 204"/>
            <p:cNvSpPr>
              <a:spLocks/>
            </p:cNvSpPr>
            <p:nvPr/>
          </p:nvSpPr>
          <p:spPr bwMode="auto">
            <a:xfrm>
              <a:off x="7609344" y="1268056"/>
              <a:ext cx="103664" cy="133418"/>
            </a:xfrm>
            <a:custGeom>
              <a:avLst/>
              <a:gdLst>
                <a:gd name="T0" fmla="*/ 46 w 46"/>
                <a:gd name="T1" fmla="*/ 31 h 59"/>
                <a:gd name="T2" fmla="*/ 2 w 46"/>
                <a:gd name="T3" fmla="*/ 35 h 59"/>
                <a:gd name="T4" fmla="*/ 12 w 46"/>
                <a:gd name="T5" fmla="*/ 12 h 59"/>
                <a:gd name="T6" fmla="*/ 46 w 46"/>
                <a:gd name="T7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9">
                  <a:moveTo>
                    <a:pt x="46" y="31"/>
                  </a:moveTo>
                  <a:cubicBezTo>
                    <a:pt x="31" y="33"/>
                    <a:pt x="17" y="59"/>
                    <a:pt x="2" y="35"/>
                  </a:cubicBezTo>
                  <a:cubicBezTo>
                    <a:pt x="0" y="31"/>
                    <a:pt x="6" y="16"/>
                    <a:pt x="12" y="12"/>
                  </a:cubicBezTo>
                  <a:cubicBezTo>
                    <a:pt x="31" y="0"/>
                    <a:pt x="36" y="21"/>
                    <a:pt x="46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8" name="Freeform 211"/>
            <p:cNvSpPr>
              <a:spLocks/>
            </p:cNvSpPr>
            <p:nvPr/>
          </p:nvSpPr>
          <p:spPr bwMode="auto">
            <a:xfrm>
              <a:off x="8193891" y="3530412"/>
              <a:ext cx="86386" cy="79667"/>
            </a:xfrm>
            <a:custGeom>
              <a:avLst/>
              <a:gdLst>
                <a:gd name="T0" fmla="*/ 0 w 38"/>
                <a:gd name="T1" fmla="*/ 23 h 35"/>
                <a:gd name="T2" fmla="*/ 17 w 38"/>
                <a:gd name="T3" fmla="*/ 1 h 35"/>
                <a:gd name="T4" fmla="*/ 35 w 38"/>
                <a:gd name="T5" fmla="*/ 13 h 35"/>
                <a:gd name="T6" fmla="*/ 36 w 38"/>
                <a:gd name="T7" fmla="*/ 35 h 35"/>
                <a:gd name="T8" fmla="*/ 13 w 38"/>
                <a:gd name="T9" fmla="*/ 33 h 35"/>
                <a:gd name="T10" fmla="*/ 0 w 38"/>
                <a:gd name="T11" fmla="*/ 22 h 35"/>
                <a:gd name="T12" fmla="*/ 0 w 38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5">
                  <a:moveTo>
                    <a:pt x="0" y="23"/>
                  </a:moveTo>
                  <a:cubicBezTo>
                    <a:pt x="6" y="15"/>
                    <a:pt x="10" y="6"/>
                    <a:pt x="17" y="1"/>
                  </a:cubicBezTo>
                  <a:cubicBezTo>
                    <a:pt x="20" y="0"/>
                    <a:pt x="32" y="7"/>
                    <a:pt x="35" y="13"/>
                  </a:cubicBezTo>
                  <a:cubicBezTo>
                    <a:pt x="38" y="19"/>
                    <a:pt x="36" y="28"/>
                    <a:pt x="36" y="35"/>
                  </a:cubicBezTo>
                  <a:cubicBezTo>
                    <a:pt x="29" y="35"/>
                    <a:pt x="21" y="35"/>
                    <a:pt x="13" y="33"/>
                  </a:cubicBezTo>
                  <a:cubicBezTo>
                    <a:pt x="8" y="31"/>
                    <a:pt x="4" y="26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9" name="Freeform 212"/>
            <p:cNvSpPr>
              <a:spLocks/>
            </p:cNvSpPr>
            <p:nvPr/>
          </p:nvSpPr>
          <p:spPr bwMode="auto">
            <a:xfrm>
              <a:off x="8215007" y="3350921"/>
              <a:ext cx="86386" cy="82547"/>
            </a:xfrm>
            <a:custGeom>
              <a:avLst/>
              <a:gdLst>
                <a:gd name="T0" fmla="*/ 37 w 38"/>
                <a:gd name="T1" fmla="*/ 17 h 36"/>
                <a:gd name="T2" fmla="*/ 36 w 38"/>
                <a:gd name="T3" fmla="*/ 16 h 36"/>
                <a:gd name="T4" fmla="*/ 36 w 38"/>
                <a:gd name="T5" fmla="*/ 33 h 36"/>
                <a:gd name="T6" fmla="*/ 15 w 38"/>
                <a:gd name="T7" fmla="*/ 34 h 36"/>
                <a:gd name="T8" fmla="*/ 0 w 38"/>
                <a:gd name="T9" fmla="*/ 22 h 36"/>
                <a:gd name="T10" fmla="*/ 0 w 38"/>
                <a:gd name="T11" fmla="*/ 23 h 36"/>
                <a:gd name="T12" fmla="*/ 14 w 38"/>
                <a:gd name="T13" fmla="*/ 0 h 36"/>
                <a:gd name="T14" fmla="*/ 37 w 38"/>
                <a:gd name="T15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6">
                  <a:moveTo>
                    <a:pt x="37" y="17"/>
                  </a:moveTo>
                  <a:cubicBezTo>
                    <a:pt x="37" y="17"/>
                    <a:pt x="36" y="16"/>
                    <a:pt x="36" y="16"/>
                  </a:cubicBezTo>
                  <a:cubicBezTo>
                    <a:pt x="36" y="22"/>
                    <a:pt x="38" y="32"/>
                    <a:pt x="36" y="33"/>
                  </a:cubicBezTo>
                  <a:cubicBezTo>
                    <a:pt x="29" y="35"/>
                    <a:pt x="21" y="36"/>
                    <a:pt x="15" y="34"/>
                  </a:cubicBezTo>
                  <a:cubicBezTo>
                    <a:pt x="9" y="32"/>
                    <a:pt x="5" y="26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15"/>
                    <a:pt x="9" y="8"/>
                    <a:pt x="14" y="0"/>
                  </a:cubicBezTo>
                  <a:cubicBezTo>
                    <a:pt x="22" y="6"/>
                    <a:pt x="29" y="11"/>
                    <a:pt x="37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0" name="Freeform 215"/>
            <p:cNvSpPr>
              <a:spLocks/>
            </p:cNvSpPr>
            <p:nvPr/>
          </p:nvSpPr>
          <p:spPr bwMode="auto">
            <a:xfrm>
              <a:off x="8398337" y="3122478"/>
              <a:ext cx="88306" cy="85427"/>
            </a:xfrm>
            <a:custGeom>
              <a:avLst/>
              <a:gdLst>
                <a:gd name="T0" fmla="*/ 19 w 39"/>
                <a:gd name="T1" fmla="*/ 37 h 38"/>
                <a:gd name="T2" fmla="*/ 20 w 39"/>
                <a:gd name="T3" fmla="*/ 38 h 38"/>
                <a:gd name="T4" fmla="*/ 14 w 39"/>
                <a:gd name="T5" fmla="*/ 28 h 38"/>
                <a:gd name="T6" fmla="*/ 0 w 39"/>
                <a:gd name="T7" fmla="*/ 10 h 38"/>
                <a:gd name="T8" fmla="*/ 25 w 39"/>
                <a:gd name="T9" fmla="*/ 0 h 38"/>
                <a:gd name="T10" fmla="*/ 24 w 39"/>
                <a:gd name="T11" fmla="*/ 0 h 38"/>
                <a:gd name="T12" fmla="*/ 30 w 39"/>
                <a:gd name="T13" fmla="*/ 8 h 38"/>
                <a:gd name="T14" fmla="*/ 37 w 39"/>
                <a:gd name="T15" fmla="*/ 27 h 38"/>
                <a:gd name="T16" fmla="*/ 19 w 39"/>
                <a:gd name="T17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8">
                  <a:moveTo>
                    <a:pt x="19" y="37"/>
                  </a:moveTo>
                  <a:cubicBezTo>
                    <a:pt x="19" y="37"/>
                    <a:pt x="20" y="38"/>
                    <a:pt x="20" y="38"/>
                  </a:cubicBezTo>
                  <a:cubicBezTo>
                    <a:pt x="18" y="34"/>
                    <a:pt x="16" y="31"/>
                    <a:pt x="14" y="28"/>
                  </a:cubicBezTo>
                  <a:cubicBezTo>
                    <a:pt x="9" y="22"/>
                    <a:pt x="5" y="16"/>
                    <a:pt x="0" y="10"/>
                  </a:cubicBezTo>
                  <a:cubicBezTo>
                    <a:pt x="9" y="7"/>
                    <a:pt x="17" y="3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3"/>
                    <a:pt x="29" y="5"/>
                    <a:pt x="30" y="8"/>
                  </a:cubicBezTo>
                  <a:cubicBezTo>
                    <a:pt x="33" y="14"/>
                    <a:pt x="39" y="23"/>
                    <a:pt x="37" y="27"/>
                  </a:cubicBezTo>
                  <a:cubicBezTo>
                    <a:pt x="35" y="32"/>
                    <a:pt x="25" y="34"/>
                    <a:pt x="19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1" name="Freeform 218"/>
            <p:cNvSpPr>
              <a:spLocks/>
            </p:cNvSpPr>
            <p:nvPr/>
          </p:nvSpPr>
          <p:spPr bwMode="auto">
            <a:xfrm>
              <a:off x="7865623" y="3229020"/>
              <a:ext cx="95025" cy="79667"/>
            </a:xfrm>
            <a:custGeom>
              <a:avLst/>
              <a:gdLst>
                <a:gd name="T0" fmla="*/ 27 w 42"/>
                <a:gd name="T1" fmla="*/ 3 h 35"/>
                <a:gd name="T2" fmla="*/ 26 w 42"/>
                <a:gd name="T3" fmla="*/ 1 h 35"/>
                <a:gd name="T4" fmla="*/ 37 w 42"/>
                <a:gd name="T5" fmla="*/ 17 h 35"/>
                <a:gd name="T6" fmla="*/ 26 w 42"/>
                <a:gd name="T7" fmla="*/ 34 h 35"/>
                <a:gd name="T8" fmla="*/ 27 w 42"/>
                <a:gd name="T9" fmla="*/ 34 h 35"/>
                <a:gd name="T10" fmla="*/ 19 w 42"/>
                <a:gd name="T11" fmla="*/ 28 h 35"/>
                <a:gd name="T12" fmla="*/ 0 w 42"/>
                <a:gd name="T13" fmla="*/ 19 h 35"/>
                <a:gd name="T14" fmla="*/ 18 w 42"/>
                <a:gd name="T15" fmla="*/ 1 h 35"/>
                <a:gd name="T16" fmla="*/ 27 w 42"/>
                <a:gd name="T17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5">
                  <a:moveTo>
                    <a:pt x="27" y="3"/>
                  </a:moveTo>
                  <a:cubicBezTo>
                    <a:pt x="27" y="3"/>
                    <a:pt x="26" y="1"/>
                    <a:pt x="26" y="1"/>
                  </a:cubicBezTo>
                  <a:cubicBezTo>
                    <a:pt x="30" y="7"/>
                    <a:pt x="34" y="11"/>
                    <a:pt x="37" y="17"/>
                  </a:cubicBezTo>
                  <a:cubicBezTo>
                    <a:pt x="42" y="27"/>
                    <a:pt x="41" y="35"/>
                    <a:pt x="26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2"/>
                    <a:pt x="22" y="30"/>
                    <a:pt x="19" y="28"/>
                  </a:cubicBezTo>
                  <a:cubicBezTo>
                    <a:pt x="13" y="25"/>
                    <a:pt x="6" y="22"/>
                    <a:pt x="0" y="19"/>
                  </a:cubicBezTo>
                  <a:cubicBezTo>
                    <a:pt x="6" y="13"/>
                    <a:pt x="11" y="7"/>
                    <a:pt x="18" y="1"/>
                  </a:cubicBezTo>
                  <a:cubicBezTo>
                    <a:pt x="19" y="0"/>
                    <a:pt x="24" y="2"/>
                    <a:pt x="27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2" name="Freeform 220"/>
            <p:cNvSpPr>
              <a:spLocks/>
            </p:cNvSpPr>
            <p:nvPr/>
          </p:nvSpPr>
          <p:spPr bwMode="auto">
            <a:xfrm>
              <a:off x="8115184" y="3510255"/>
              <a:ext cx="78707" cy="111342"/>
            </a:xfrm>
            <a:custGeom>
              <a:avLst/>
              <a:gdLst>
                <a:gd name="T0" fmla="*/ 0 w 35"/>
                <a:gd name="T1" fmla="*/ 24 h 49"/>
                <a:gd name="T2" fmla="*/ 10 w 35"/>
                <a:gd name="T3" fmla="*/ 6 h 49"/>
                <a:gd name="T4" fmla="*/ 30 w 35"/>
                <a:gd name="T5" fmla="*/ 15 h 49"/>
                <a:gd name="T6" fmla="*/ 35 w 35"/>
                <a:gd name="T7" fmla="*/ 32 h 49"/>
                <a:gd name="T8" fmla="*/ 35 w 35"/>
                <a:gd name="T9" fmla="*/ 31 h 49"/>
                <a:gd name="T10" fmla="*/ 15 w 35"/>
                <a:gd name="T11" fmla="*/ 38 h 49"/>
                <a:gd name="T12" fmla="*/ 0 w 35"/>
                <a:gd name="T13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9">
                  <a:moveTo>
                    <a:pt x="0" y="24"/>
                  </a:moveTo>
                  <a:cubicBezTo>
                    <a:pt x="3" y="18"/>
                    <a:pt x="5" y="10"/>
                    <a:pt x="10" y="6"/>
                  </a:cubicBezTo>
                  <a:cubicBezTo>
                    <a:pt x="19" y="0"/>
                    <a:pt x="27" y="2"/>
                    <a:pt x="30" y="15"/>
                  </a:cubicBezTo>
                  <a:cubicBezTo>
                    <a:pt x="31" y="21"/>
                    <a:pt x="33" y="26"/>
                    <a:pt x="35" y="32"/>
                  </a:cubicBezTo>
                  <a:cubicBezTo>
                    <a:pt x="35" y="32"/>
                    <a:pt x="35" y="31"/>
                    <a:pt x="35" y="31"/>
                  </a:cubicBezTo>
                  <a:cubicBezTo>
                    <a:pt x="34" y="49"/>
                    <a:pt x="23" y="43"/>
                    <a:pt x="15" y="38"/>
                  </a:cubicBezTo>
                  <a:cubicBezTo>
                    <a:pt x="9" y="35"/>
                    <a:pt x="5" y="29"/>
                    <a:pt x="0" y="2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3" name="Freeform 222"/>
            <p:cNvSpPr>
              <a:spLocks/>
            </p:cNvSpPr>
            <p:nvPr/>
          </p:nvSpPr>
          <p:spPr bwMode="auto">
            <a:xfrm>
              <a:off x="8666134" y="57690"/>
              <a:ext cx="68149" cy="95985"/>
            </a:xfrm>
            <a:custGeom>
              <a:avLst/>
              <a:gdLst>
                <a:gd name="T0" fmla="*/ 26 w 30"/>
                <a:gd name="T1" fmla="*/ 42 h 42"/>
                <a:gd name="T2" fmla="*/ 2 w 30"/>
                <a:gd name="T3" fmla="*/ 21 h 42"/>
                <a:gd name="T4" fmla="*/ 6 w 30"/>
                <a:gd name="T5" fmla="*/ 5 h 42"/>
                <a:gd name="T6" fmla="*/ 23 w 30"/>
                <a:gd name="T7" fmla="*/ 1 h 42"/>
                <a:gd name="T8" fmla="*/ 29 w 30"/>
                <a:gd name="T9" fmla="*/ 16 h 42"/>
                <a:gd name="T10" fmla="*/ 29 w 30"/>
                <a:gd name="T11" fmla="*/ 36 h 42"/>
                <a:gd name="T12" fmla="*/ 26 w 30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2">
                  <a:moveTo>
                    <a:pt x="26" y="42"/>
                  </a:moveTo>
                  <a:cubicBezTo>
                    <a:pt x="18" y="35"/>
                    <a:pt x="8" y="29"/>
                    <a:pt x="2" y="21"/>
                  </a:cubicBezTo>
                  <a:cubicBezTo>
                    <a:pt x="0" y="18"/>
                    <a:pt x="2" y="8"/>
                    <a:pt x="6" y="5"/>
                  </a:cubicBezTo>
                  <a:cubicBezTo>
                    <a:pt x="10" y="2"/>
                    <a:pt x="18" y="0"/>
                    <a:pt x="23" y="1"/>
                  </a:cubicBezTo>
                  <a:cubicBezTo>
                    <a:pt x="26" y="2"/>
                    <a:pt x="28" y="11"/>
                    <a:pt x="29" y="16"/>
                  </a:cubicBezTo>
                  <a:cubicBezTo>
                    <a:pt x="30" y="23"/>
                    <a:pt x="29" y="30"/>
                    <a:pt x="29" y="36"/>
                  </a:cubicBezTo>
                  <a:cubicBezTo>
                    <a:pt x="28" y="38"/>
                    <a:pt x="27" y="40"/>
                    <a:pt x="26" y="4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4" name="Freeform 224"/>
            <p:cNvSpPr>
              <a:spLocks/>
            </p:cNvSpPr>
            <p:nvPr/>
          </p:nvSpPr>
          <p:spPr bwMode="auto">
            <a:xfrm>
              <a:off x="8376262" y="3042810"/>
              <a:ext cx="90226" cy="79667"/>
            </a:xfrm>
            <a:custGeom>
              <a:avLst/>
              <a:gdLst>
                <a:gd name="T0" fmla="*/ 35 w 40"/>
                <a:gd name="T1" fmla="*/ 35 h 35"/>
                <a:gd name="T2" fmla="*/ 15 w 40"/>
                <a:gd name="T3" fmla="*/ 27 h 35"/>
                <a:gd name="T4" fmla="*/ 2 w 40"/>
                <a:gd name="T5" fmla="*/ 21 h 35"/>
                <a:gd name="T6" fmla="*/ 4 w 40"/>
                <a:gd name="T7" fmla="*/ 7 h 35"/>
                <a:gd name="T8" fmla="*/ 19 w 40"/>
                <a:gd name="T9" fmla="*/ 0 h 35"/>
                <a:gd name="T10" fmla="*/ 34 w 40"/>
                <a:gd name="T11" fmla="*/ 35 h 35"/>
                <a:gd name="T12" fmla="*/ 35 w 40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5">
                  <a:moveTo>
                    <a:pt x="35" y="35"/>
                  </a:moveTo>
                  <a:cubicBezTo>
                    <a:pt x="28" y="32"/>
                    <a:pt x="22" y="29"/>
                    <a:pt x="15" y="27"/>
                  </a:cubicBezTo>
                  <a:cubicBezTo>
                    <a:pt x="11" y="25"/>
                    <a:pt x="4" y="24"/>
                    <a:pt x="2" y="21"/>
                  </a:cubicBezTo>
                  <a:cubicBezTo>
                    <a:pt x="0" y="17"/>
                    <a:pt x="1" y="10"/>
                    <a:pt x="4" y="7"/>
                  </a:cubicBezTo>
                  <a:cubicBezTo>
                    <a:pt x="8" y="3"/>
                    <a:pt x="14" y="0"/>
                    <a:pt x="19" y="0"/>
                  </a:cubicBezTo>
                  <a:cubicBezTo>
                    <a:pt x="32" y="2"/>
                    <a:pt x="40" y="22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5" name="Freeform 225"/>
            <p:cNvSpPr>
              <a:spLocks/>
            </p:cNvSpPr>
            <p:nvPr/>
          </p:nvSpPr>
          <p:spPr bwMode="auto">
            <a:xfrm>
              <a:off x="8173733" y="2919950"/>
              <a:ext cx="72948" cy="97904"/>
            </a:xfrm>
            <a:custGeom>
              <a:avLst/>
              <a:gdLst>
                <a:gd name="T0" fmla="*/ 32 w 32"/>
                <a:gd name="T1" fmla="*/ 29 h 43"/>
                <a:gd name="T2" fmla="*/ 5 w 32"/>
                <a:gd name="T3" fmla="*/ 26 h 43"/>
                <a:gd name="T4" fmla="*/ 6 w 32"/>
                <a:gd name="T5" fmla="*/ 27 h 43"/>
                <a:gd name="T6" fmla="*/ 2 w 32"/>
                <a:gd name="T7" fmla="*/ 9 h 43"/>
                <a:gd name="T8" fmla="*/ 19 w 32"/>
                <a:gd name="T9" fmla="*/ 0 h 43"/>
                <a:gd name="T10" fmla="*/ 26 w 32"/>
                <a:gd name="T11" fmla="*/ 17 h 43"/>
                <a:gd name="T12" fmla="*/ 32 w 32"/>
                <a:gd name="T13" fmla="*/ 30 h 43"/>
                <a:gd name="T14" fmla="*/ 32 w 32"/>
                <a:gd name="T15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3">
                  <a:moveTo>
                    <a:pt x="32" y="29"/>
                  </a:moveTo>
                  <a:cubicBezTo>
                    <a:pt x="22" y="43"/>
                    <a:pt x="21" y="43"/>
                    <a:pt x="5" y="26"/>
                  </a:cubicBezTo>
                  <a:cubicBezTo>
                    <a:pt x="5" y="26"/>
                    <a:pt x="6" y="27"/>
                    <a:pt x="6" y="27"/>
                  </a:cubicBezTo>
                  <a:cubicBezTo>
                    <a:pt x="4" y="21"/>
                    <a:pt x="0" y="13"/>
                    <a:pt x="2" y="9"/>
                  </a:cubicBezTo>
                  <a:cubicBezTo>
                    <a:pt x="5" y="4"/>
                    <a:pt x="13" y="3"/>
                    <a:pt x="19" y="0"/>
                  </a:cubicBezTo>
                  <a:cubicBezTo>
                    <a:pt x="22" y="6"/>
                    <a:pt x="24" y="11"/>
                    <a:pt x="26" y="17"/>
                  </a:cubicBezTo>
                  <a:cubicBezTo>
                    <a:pt x="28" y="21"/>
                    <a:pt x="30" y="25"/>
                    <a:pt x="32" y="30"/>
                  </a:cubicBezTo>
                  <a:lnTo>
                    <a:pt x="32" y="29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6" name="Freeform 227"/>
            <p:cNvSpPr>
              <a:spLocks/>
            </p:cNvSpPr>
            <p:nvPr/>
          </p:nvSpPr>
          <p:spPr bwMode="auto">
            <a:xfrm>
              <a:off x="8044154" y="3490098"/>
              <a:ext cx="71028" cy="83507"/>
            </a:xfrm>
            <a:custGeom>
              <a:avLst/>
              <a:gdLst>
                <a:gd name="T0" fmla="*/ 31 w 31"/>
                <a:gd name="T1" fmla="*/ 33 h 37"/>
                <a:gd name="T2" fmla="*/ 13 w 31"/>
                <a:gd name="T3" fmla="*/ 34 h 37"/>
                <a:gd name="T4" fmla="*/ 0 w 31"/>
                <a:gd name="T5" fmla="*/ 12 h 37"/>
                <a:gd name="T6" fmla="*/ 17 w 31"/>
                <a:gd name="T7" fmla="*/ 0 h 37"/>
                <a:gd name="T8" fmla="*/ 26 w 31"/>
                <a:gd name="T9" fmla="*/ 15 h 37"/>
                <a:gd name="T10" fmla="*/ 31 w 31"/>
                <a:gd name="T11" fmla="*/ 33 h 37"/>
                <a:gd name="T12" fmla="*/ 31 w 31"/>
                <a:gd name="T13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7">
                  <a:moveTo>
                    <a:pt x="31" y="33"/>
                  </a:moveTo>
                  <a:cubicBezTo>
                    <a:pt x="25" y="33"/>
                    <a:pt x="16" y="37"/>
                    <a:pt x="13" y="34"/>
                  </a:cubicBezTo>
                  <a:cubicBezTo>
                    <a:pt x="7" y="28"/>
                    <a:pt x="2" y="20"/>
                    <a:pt x="0" y="12"/>
                  </a:cubicBezTo>
                  <a:cubicBezTo>
                    <a:pt x="0" y="9"/>
                    <a:pt x="11" y="4"/>
                    <a:pt x="17" y="0"/>
                  </a:cubicBezTo>
                  <a:cubicBezTo>
                    <a:pt x="20" y="5"/>
                    <a:pt x="24" y="10"/>
                    <a:pt x="26" y="15"/>
                  </a:cubicBezTo>
                  <a:cubicBezTo>
                    <a:pt x="29" y="21"/>
                    <a:pt x="30" y="27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7" name="Freeform 229"/>
            <p:cNvSpPr>
              <a:spLocks/>
            </p:cNvSpPr>
            <p:nvPr/>
          </p:nvSpPr>
          <p:spPr bwMode="auto">
            <a:xfrm>
              <a:off x="8137259" y="3325964"/>
              <a:ext cx="77748" cy="91186"/>
            </a:xfrm>
            <a:custGeom>
              <a:avLst/>
              <a:gdLst>
                <a:gd name="T0" fmla="*/ 34 w 34"/>
                <a:gd name="T1" fmla="*/ 33 h 40"/>
                <a:gd name="T2" fmla="*/ 2 w 34"/>
                <a:gd name="T3" fmla="*/ 17 h 40"/>
                <a:gd name="T4" fmla="*/ 17 w 34"/>
                <a:gd name="T5" fmla="*/ 0 h 40"/>
                <a:gd name="T6" fmla="*/ 28 w 34"/>
                <a:gd name="T7" fmla="*/ 15 h 40"/>
                <a:gd name="T8" fmla="*/ 34 w 34"/>
                <a:gd name="T9" fmla="*/ 34 h 40"/>
                <a:gd name="T10" fmla="*/ 34 w 34"/>
                <a:gd name="T11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0">
                  <a:moveTo>
                    <a:pt x="34" y="33"/>
                  </a:moveTo>
                  <a:cubicBezTo>
                    <a:pt x="21" y="40"/>
                    <a:pt x="0" y="29"/>
                    <a:pt x="2" y="17"/>
                  </a:cubicBezTo>
                  <a:cubicBezTo>
                    <a:pt x="3" y="10"/>
                    <a:pt x="12" y="5"/>
                    <a:pt x="17" y="0"/>
                  </a:cubicBezTo>
                  <a:cubicBezTo>
                    <a:pt x="21" y="5"/>
                    <a:pt x="26" y="9"/>
                    <a:pt x="28" y="15"/>
                  </a:cubicBezTo>
                  <a:cubicBezTo>
                    <a:pt x="31" y="21"/>
                    <a:pt x="32" y="27"/>
                    <a:pt x="34" y="34"/>
                  </a:cubicBezTo>
                  <a:cubicBezTo>
                    <a:pt x="34" y="34"/>
                    <a:pt x="34" y="33"/>
                    <a:pt x="34" y="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8" name="Freeform 232"/>
            <p:cNvSpPr>
              <a:spLocks/>
            </p:cNvSpPr>
            <p:nvPr/>
          </p:nvSpPr>
          <p:spPr bwMode="auto">
            <a:xfrm>
              <a:off x="7880981" y="3305808"/>
              <a:ext cx="95985" cy="97904"/>
            </a:xfrm>
            <a:custGeom>
              <a:avLst/>
              <a:gdLst>
                <a:gd name="T0" fmla="*/ 19 w 42"/>
                <a:gd name="T1" fmla="*/ 0 h 43"/>
                <a:gd name="T2" fmla="*/ 42 w 42"/>
                <a:gd name="T3" fmla="*/ 23 h 43"/>
                <a:gd name="T4" fmla="*/ 39 w 42"/>
                <a:gd name="T5" fmla="*/ 27 h 43"/>
                <a:gd name="T6" fmla="*/ 2 w 42"/>
                <a:gd name="T7" fmla="*/ 20 h 43"/>
                <a:gd name="T8" fmla="*/ 20 w 42"/>
                <a:gd name="T9" fmla="*/ 0 h 43"/>
                <a:gd name="T10" fmla="*/ 19 w 42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19" y="0"/>
                  </a:moveTo>
                  <a:cubicBezTo>
                    <a:pt x="27" y="7"/>
                    <a:pt x="34" y="15"/>
                    <a:pt x="42" y="23"/>
                  </a:cubicBezTo>
                  <a:cubicBezTo>
                    <a:pt x="41" y="24"/>
                    <a:pt x="40" y="26"/>
                    <a:pt x="39" y="27"/>
                  </a:cubicBezTo>
                  <a:cubicBezTo>
                    <a:pt x="27" y="17"/>
                    <a:pt x="10" y="43"/>
                    <a:pt x="2" y="20"/>
                  </a:cubicBezTo>
                  <a:cubicBezTo>
                    <a:pt x="0" y="16"/>
                    <a:pt x="14" y="7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9" name="Freeform 236"/>
            <p:cNvSpPr>
              <a:spLocks/>
            </p:cNvSpPr>
            <p:nvPr/>
          </p:nvSpPr>
          <p:spPr bwMode="auto">
            <a:xfrm>
              <a:off x="8246682" y="2938187"/>
              <a:ext cx="68149" cy="86386"/>
            </a:xfrm>
            <a:custGeom>
              <a:avLst/>
              <a:gdLst>
                <a:gd name="T0" fmla="*/ 0 w 30"/>
                <a:gd name="T1" fmla="*/ 22 h 38"/>
                <a:gd name="T2" fmla="*/ 12 w 30"/>
                <a:gd name="T3" fmla="*/ 3 h 38"/>
                <a:gd name="T4" fmla="*/ 26 w 30"/>
                <a:gd name="T5" fmla="*/ 4 h 38"/>
                <a:gd name="T6" fmla="*/ 29 w 30"/>
                <a:gd name="T7" fmla="*/ 17 h 38"/>
                <a:gd name="T8" fmla="*/ 22 w 30"/>
                <a:gd name="T9" fmla="*/ 38 h 38"/>
                <a:gd name="T10" fmla="*/ 0 w 30"/>
                <a:gd name="T11" fmla="*/ 21 h 38"/>
                <a:gd name="T12" fmla="*/ 0 w 30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8">
                  <a:moveTo>
                    <a:pt x="0" y="22"/>
                  </a:moveTo>
                  <a:cubicBezTo>
                    <a:pt x="4" y="15"/>
                    <a:pt x="7" y="8"/>
                    <a:pt x="12" y="3"/>
                  </a:cubicBezTo>
                  <a:cubicBezTo>
                    <a:pt x="14" y="0"/>
                    <a:pt x="23" y="1"/>
                    <a:pt x="26" y="4"/>
                  </a:cubicBezTo>
                  <a:cubicBezTo>
                    <a:pt x="29" y="6"/>
                    <a:pt x="30" y="13"/>
                    <a:pt x="29" y="17"/>
                  </a:cubicBezTo>
                  <a:cubicBezTo>
                    <a:pt x="28" y="24"/>
                    <a:pt x="24" y="31"/>
                    <a:pt x="22" y="38"/>
                  </a:cubicBezTo>
                  <a:cubicBezTo>
                    <a:pt x="14" y="32"/>
                    <a:pt x="7" y="27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0" name="Freeform 238"/>
            <p:cNvSpPr>
              <a:spLocks/>
            </p:cNvSpPr>
            <p:nvPr/>
          </p:nvSpPr>
          <p:spPr bwMode="auto">
            <a:xfrm>
              <a:off x="8092147" y="3269334"/>
              <a:ext cx="81587" cy="71028"/>
            </a:xfrm>
            <a:custGeom>
              <a:avLst/>
              <a:gdLst>
                <a:gd name="T0" fmla="*/ 22 w 36"/>
                <a:gd name="T1" fmla="*/ 1 h 31"/>
                <a:gd name="T2" fmla="*/ 22 w 36"/>
                <a:gd name="T3" fmla="*/ 0 h 31"/>
                <a:gd name="T4" fmla="*/ 36 w 36"/>
                <a:gd name="T5" fmla="*/ 13 h 31"/>
                <a:gd name="T6" fmla="*/ 8 w 36"/>
                <a:gd name="T7" fmla="*/ 31 h 31"/>
                <a:gd name="T8" fmla="*/ 0 w 36"/>
                <a:gd name="T9" fmla="*/ 8 h 31"/>
                <a:gd name="T10" fmla="*/ 22 w 36"/>
                <a:gd name="T1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1">
                  <a:moveTo>
                    <a:pt x="22" y="1"/>
                  </a:moveTo>
                  <a:cubicBezTo>
                    <a:pt x="22" y="1"/>
                    <a:pt x="22" y="0"/>
                    <a:pt x="22" y="0"/>
                  </a:cubicBezTo>
                  <a:cubicBezTo>
                    <a:pt x="26" y="4"/>
                    <a:pt x="31" y="9"/>
                    <a:pt x="36" y="13"/>
                  </a:cubicBezTo>
                  <a:cubicBezTo>
                    <a:pt x="27" y="18"/>
                    <a:pt x="19" y="23"/>
                    <a:pt x="8" y="31"/>
                  </a:cubicBezTo>
                  <a:cubicBezTo>
                    <a:pt x="5" y="23"/>
                    <a:pt x="2" y="15"/>
                    <a:pt x="0" y="8"/>
                  </a:cubicBezTo>
                  <a:cubicBezTo>
                    <a:pt x="7" y="5"/>
                    <a:pt x="15" y="3"/>
                    <a:pt x="22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1" name="Freeform 239"/>
            <p:cNvSpPr>
              <a:spLocks/>
            </p:cNvSpPr>
            <p:nvPr/>
          </p:nvSpPr>
          <p:spPr bwMode="auto">
            <a:xfrm>
              <a:off x="7976965" y="3446905"/>
              <a:ext cx="56631" cy="90226"/>
            </a:xfrm>
            <a:custGeom>
              <a:avLst/>
              <a:gdLst>
                <a:gd name="T0" fmla="*/ 16 w 25"/>
                <a:gd name="T1" fmla="*/ 40 h 40"/>
                <a:gd name="T2" fmla="*/ 2 w 25"/>
                <a:gd name="T3" fmla="*/ 21 h 40"/>
                <a:gd name="T4" fmla="*/ 6 w 25"/>
                <a:gd name="T5" fmla="*/ 4 h 40"/>
                <a:gd name="T6" fmla="*/ 23 w 25"/>
                <a:gd name="T7" fmla="*/ 1 h 40"/>
                <a:gd name="T8" fmla="*/ 24 w 25"/>
                <a:gd name="T9" fmla="*/ 18 h 40"/>
                <a:gd name="T10" fmla="*/ 16 w 25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0">
                  <a:moveTo>
                    <a:pt x="16" y="40"/>
                  </a:moveTo>
                  <a:cubicBezTo>
                    <a:pt x="10" y="32"/>
                    <a:pt x="4" y="27"/>
                    <a:pt x="2" y="21"/>
                  </a:cubicBezTo>
                  <a:cubicBezTo>
                    <a:pt x="0" y="16"/>
                    <a:pt x="2" y="7"/>
                    <a:pt x="6" y="4"/>
                  </a:cubicBezTo>
                  <a:cubicBezTo>
                    <a:pt x="9" y="0"/>
                    <a:pt x="17" y="2"/>
                    <a:pt x="23" y="1"/>
                  </a:cubicBezTo>
                  <a:cubicBezTo>
                    <a:pt x="24" y="7"/>
                    <a:pt x="25" y="13"/>
                    <a:pt x="24" y="18"/>
                  </a:cubicBezTo>
                  <a:cubicBezTo>
                    <a:pt x="23" y="24"/>
                    <a:pt x="20" y="30"/>
                    <a:pt x="16" y="4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2" name="Freeform 243"/>
            <p:cNvSpPr>
              <a:spLocks/>
            </p:cNvSpPr>
            <p:nvPr/>
          </p:nvSpPr>
          <p:spPr bwMode="auto">
            <a:xfrm>
              <a:off x="8303312" y="2958344"/>
              <a:ext cx="99824" cy="99824"/>
            </a:xfrm>
            <a:custGeom>
              <a:avLst/>
              <a:gdLst>
                <a:gd name="T0" fmla="*/ 44 w 44"/>
                <a:gd name="T1" fmla="*/ 25 h 44"/>
                <a:gd name="T2" fmla="*/ 21 w 44"/>
                <a:gd name="T3" fmla="*/ 44 h 44"/>
                <a:gd name="T4" fmla="*/ 13 w 44"/>
                <a:gd name="T5" fmla="*/ 17 h 44"/>
                <a:gd name="T6" fmla="*/ 44 w 44"/>
                <a:gd name="T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4">
                  <a:moveTo>
                    <a:pt x="44" y="25"/>
                  </a:moveTo>
                  <a:cubicBezTo>
                    <a:pt x="36" y="32"/>
                    <a:pt x="28" y="38"/>
                    <a:pt x="21" y="44"/>
                  </a:cubicBezTo>
                  <a:cubicBezTo>
                    <a:pt x="15" y="37"/>
                    <a:pt x="0" y="31"/>
                    <a:pt x="13" y="17"/>
                  </a:cubicBezTo>
                  <a:cubicBezTo>
                    <a:pt x="28" y="0"/>
                    <a:pt x="34" y="19"/>
                    <a:pt x="44" y="2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3" name="Freeform 244"/>
            <p:cNvSpPr>
              <a:spLocks/>
            </p:cNvSpPr>
            <p:nvPr/>
          </p:nvSpPr>
          <p:spPr bwMode="auto">
            <a:xfrm>
              <a:off x="8745801" y="85527"/>
              <a:ext cx="68149" cy="83507"/>
            </a:xfrm>
            <a:custGeom>
              <a:avLst/>
              <a:gdLst>
                <a:gd name="T0" fmla="*/ 16 w 30"/>
                <a:gd name="T1" fmla="*/ 37 h 37"/>
                <a:gd name="T2" fmla="*/ 1 w 30"/>
                <a:gd name="T3" fmla="*/ 16 h 37"/>
                <a:gd name="T4" fmla="*/ 18 w 30"/>
                <a:gd name="T5" fmla="*/ 0 h 37"/>
                <a:gd name="T6" fmla="*/ 29 w 30"/>
                <a:gd name="T7" fmla="*/ 18 h 37"/>
                <a:gd name="T8" fmla="*/ 16 w 3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7">
                  <a:moveTo>
                    <a:pt x="16" y="37"/>
                  </a:moveTo>
                  <a:cubicBezTo>
                    <a:pt x="9" y="26"/>
                    <a:pt x="0" y="19"/>
                    <a:pt x="1" y="16"/>
                  </a:cubicBezTo>
                  <a:cubicBezTo>
                    <a:pt x="4" y="9"/>
                    <a:pt x="12" y="5"/>
                    <a:pt x="18" y="0"/>
                  </a:cubicBezTo>
                  <a:cubicBezTo>
                    <a:pt x="22" y="6"/>
                    <a:pt x="28" y="11"/>
                    <a:pt x="29" y="18"/>
                  </a:cubicBezTo>
                  <a:cubicBezTo>
                    <a:pt x="30" y="22"/>
                    <a:pt x="23" y="27"/>
                    <a:pt x="16" y="3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4" name="Freeform 245"/>
            <p:cNvSpPr>
              <a:spLocks/>
            </p:cNvSpPr>
            <p:nvPr/>
          </p:nvSpPr>
          <p:spPr bwMode="auto">
            <a:xfrm>
              <a:off x="7919375" y="3390274"/>
              <a:ext cx="86386" cy="78707"/>
            </a:xfrm>
            <a:custGeom>
              <a:avLst/>
              <a:gdLst>
                <a:gd name="T0" fmla="*/ 36 w 38"/>
                <a:gd name="T1" fmla="*/ 14 h 35"/>
                <a:gd name="T2" fmla="*/ 3 w 38"/>
                <a:gd name="T3" fmla="*/ 18 h 35"/>
                <a:gd name="T4" fmla="*/ 8 w 38"/>
                <a:gd name="T5" fmla="*/ 1 h 35"/>
                <a:gd name="T6" fmla="*/ 38 w 38"/>
                <a:gd name="T7" fmla="*/ 8 h 35"/>
                <a:gd name="T8" fmla="*/ 36 w 38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6" y="14"/>
                  </a:moveTo>
                  <a:cubicBezTo>
                    <a:pt x="25" y="14"/>
                    <a:pt x="16" y="35"/>
                    <a:pt x="3" y="18"/>
                  </a:cubicBezTo>
                  <a:cubicBezTo>
                    <a:pt x="0" y="15"/>
                    <a:pt x="7" y="0"/>
                    <a:pt x="8" y="1"/>
                  </a:cubicBezTo>
                  <a:cubicBezTo>
                    <a:pt x="18" y="2"/>
                    <a:pt x="28" y="5"/>
                    <a:pt x="38" y="8"/>
                  </a:cubicBezTo>
                  <a:cubicBezTo>
                    <a:pt x="38" y="10"/>
                    <a:pt x="37" y="12"/>
                    <a:pt x="36" y="1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5" name="Freeform 249"/>
            <p:cNvSpPr>
              <a:spLocks/>
            </p:cNvSpPr>
            <p:nvPr/>
          </p:nvSpPr>
          <p:spPr bwMode="auto">
            <a:xfrm>
              <a:off x="9875540" y="3798209"/>
              <a:ext cx="118062" cy="120941"/>
            </a:xfrm>
            <a:custGeom>
              <a:avLst/>
              <a:gdLst>
                <a:gd name="T0" fmla="*/ 18 w 52"/>
                <a:gd name="T1" fmla="*/ 0 h 53"/>
                <a:gd name="T2" fmla="*/ 52 w 52"/>
                <a:gd name="T3" fmla="*/ 9 h 53"/>
                <a:gd name="T4" fmla="*/ 7 w 52"/>
                <a:gd name="T5" fmla="*/ 53 h 53"/>
                <a:gd name="T6" fmla="*/ 1 w 52"/>
                <a:gd name="T7" fmla="*/ 16 h 53"/>
                <a:gd name="T8" fmla="*/ 18 w 52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18" y="0"/>
                  </a:moveTo>
                  <a:cubicBezTo>
                    <a:pt x="30" y="3"/>
                    <a:pt x="41" y="6"/>
                    <a:pt x="52" y="9"/>
                  </a:cubicBezTo>
                  <a:cubicBezTo>
                    <a:pt x="20" y="0"/>
                    <a:pt x="0" y="19"/>
                    <a:pt x="7" y="53"/>
                  </a:cubicBezTo>
                  <a:cubicBezTo>
                    <a:pt x="5" y="40"/>
                    <a:pt x="3" y="28"/>
                    <a:pt x="1" y="16"/>
                  </a:cubicBezTo>
                  <a:cubicBezTo>
                    <a:pt x="7" y="11"/>
                    <a:pt x="13" y="5"/>
                    <a:pt x="1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6" name="Freeform 250"/>
            <p:cNvSpPr>
              <a:spLocks/>
            </p:cNvSpPr>
            <p:nvPr/>
          </p:nvSpPr>
          <p:spPr bwMode="auto">
            <a:xfrm>
              <a:off x="8434811" y="911953"/>
              <a:ext cx="249560" cy="217886"/>
            </a:xfrm>
            <a:custGeom>
              <a:avLst/>
              <a:gdLst>
                <a:gd name="T0" fmla="*/ 0 w 110"/>
                <a:gd name="T1" fmla="*/ 0 h 96"/>
                <a:gd name="T2" fmla="*/ 54 w 110"/>
                <a:gd name="T3" fmla="*/ 30 h 96"/>
                <a:gd name="T4" fmla="*/ 75 w 110"/>
                <a:gd name="T5" fmla="*/ 32 h 96"/>
                <a:gd name="T6" fmla="*/ 76 w 110"/>
                <a:gd name="T7" fmla="*/ 26 h 96"/>
                <a:gd name="T8" fmla="*/ 54 w 110"/>
                <a:gd name="T9" fmla="*/ 22 h 96"/>
                <a:gd name="T10" fmla="*/ 88 w 110"/>
                <a:gd name="T11" fmla="*/ 46 h 96"/>
                <a:gd name="T12" fmla="*/ 110 w 110"/>
                <a:gd name="T13" fmla="*/ 80 h 96"/>
                <a:gd name="T14" fmla="*/ 96 w 110"/>
                <a:gd name="T15" fmla="*/ 72 h 96"/>
                <a:gd name="T16" fmla="*/ 11 w 110"/>
                <a:gd name="T17" fmla="*/ 91 h 96"/>
                <a:gd name="T18" fmla="*/ 5 w 110"/>
                <a:gd name="T19" fmla="*/ 96 h 96"/>
                <a:gd name="T20" fmla="*/ 0 w 110"/>
                <a:gd name="T2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96">
                  <a:moveTo>
                    <a:pt x="0" y="0"/>
                  </a:moveTo>
                  <a:cubicBezTo>
                    <a:pt x="18" y="10"/>
                    <a:pt x="35" y="21"/>
                    <a:pt x="54" y="30"/>
                  </a:cubicBezTo>
                  <a:cubicBezTo>
                    <a:pt x="60" y="33"/>
                    <a:pt x="68" y="32"/>
                    <a:pt x="75" y="32"/>
                  </a:cubicBezTo>
                  <a:cubicBezTo>
                    <a:pt x="75" y="30"/>
                    <a:pt x="75" y="28"/>
                    <a:pt x="76" y="26"/>
                  </a:cubicBezTo>
                  <a:cubicBezTo>
                    <a:pt x="68" y="24"/>
                    <a:pt x="60" y="23"/>
                    <a:pt x="54" y="22"/>
                  </a:cubicBezTo>
                  <a:cubicBezTo>
                    <a:pt x="72" y="18"/>
                    <a:pt x="84" y="22"/>
                    <a:pt x="88" y="46"/>
                  </a:cubicBezTo>
                  <a:cubicBezTo>
                    <a:pt x="90" y="58"/>
                    <a:pt x="103" y="69"/>
                    <a:pt x="110" y="80"/>
                  </a:cubicBezTo>
                  <a:cubicBezTo>
                    <a:pt x="106" y="78"/>
                    <a:pt x="100" y="76"/>
                    <a:pt x="96" y="72"/>
                  </a:cubicBezTo>
                  <a:cubicBezTo>
                    <a:pt x="64" y="41"/>
                    <a:pt x="27" y="49"/>
                    <a:pt x="11" y="91"/>
                  </a:cubicBezTo>
                  <a:cubicBezTo>
                    <a:pt x="10" y="93"/>
                    <a:pt x="9" y="94"/>
                    <a:pt x="5" y="96"/>
                  </a:cubicBezTo>
                  <a:cubicBezTo>
                    <a:pt x="15" y="63"/>
                    <a:pt x="11" y="31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7" name="Freeform 251"/>
            <p:cNvSpPr>
              <a:spLocks/>
            </p:cNvSpPr>
            <p:nvPr/>
          </p:nvSpPr>
          <p:spPr bwMode="auto">
            <a:xfrm>
              <a:off x="10068468" y="2931469"/>
              <a:ext cx="267797" cy="358982"/>
            </a:xfrm>
            <a:custGeom>
              <a:avLst/>
              <a:gdLst>
                <a:gd name="T0" fmla="*/ 62 w 118"/>
                <a:gd name="T1" fmla="*/ 158 h 158"/>
                <a:gd name="T2" fmla="*/ 31 w 118"/>
                <a:gd name="T3" fmla="*/ 148 h 158"/>
                <a:gd name="T4" fmla="*/ 0 w 118"/>
                <a:gd name="T5" fmla="*/ 133 h 158"/>
                <a:gd name="T6" fmla="*/ 21 w 118"/>
                <a:gd name="T7" fmla="*/ 113 h 158"/>
                <a:gd name="T8" fmla="*/ 1 w 118"/>
                <a:gd name="T9" fmla="*/ 68 h 158"/>
                <a:gd name="T10" fmla="*/ 41 w 118"/>
                <a:gd name="T11" fmla="*/ 40 h 158"/>
                <a:gd name="T12" fmla="*/ 104 w 118"/>
                <a:gd name="T13" fmla="*/ 21 h 158"/>
                <a:gd name="T14" fmla="*/ 118 w 118"/>
                <a:gd name="T15" fmla="*/ 30 h 158"/>
                <a:gd name="T16" fmla="*/ 91 w 118"/>
                <a:gd name="T17" fmla="*/ 30 h 158"/>
                <a:gd name="T18" fmla="*/ 34 w 118"/>
                <a:gd name="T19" fmla="*/ 75 h 158"/>
                <a:gd name="T20" fmla="*/ 51 w 118"/>
                <a:gd name="T21" fmla="*/ 142 h 158"/>
                <a:gd name="T22" fmla="*/ 62 w 118"/>
                <a:gd name="T2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158">
                  <a:moveTo>
                    <a:pt x="62" y="158"/>
                  </a:moveTo>
                  <a:cubicBezTo>
                    <a:pt x="52" y="155"/>
                    <a:pt x="41" y="152"/>
                    <a:pt x="31" y="148"/>
                  </a:cubicBezTo>
                  <a:cubicBezTo>
                    <a:pt x="21" y="144"/>
                    <a:pt x="11" y="139"/>
                    <a:pt x="0" y="133"/>
                  </a:cubicBezTo>
                  <a:cubicBezTo>
                    <a:pt x="18" y="137"/>
                    <a:pt x="18" y="122"/>
                    <a:pt x="21" y="113"/>
                  </a:cubicBezTo>
                  <a:cubicBezTo>
                    <a:pt x="27" y="94"/>
                    <a:pt x="23" y="78"/>
                    <a:pt x="1" y="68"/>
                  </a:cubicBezTo>
                  <a:cubicBezTo>
                    <a:pt x="31" y="80"/>
                    <a:pt x="34" y="54"/>
                    <a:pt x="41" y="40"/>
                  </a:cubicBezTo>
                  <a:cubicBezTo>
                    <a:pt x="58" y="5"/>
                    <a:pt x="70" y="0"/>
                    <a:pt x="104" y="21"/>
                  </a:cubicBezTo>
                  <a:cubicBezTo>
                    <a:pt x="108" y="24"/>
                    <a:pt x="113" y="27"/>
                    <a:pt x="118" y="30"/>
                  </a:cubicBezTo>
                  <a:cubicBezTo>
                    <a:pt x="109" y="30"/>
                    <a:pt x="100" y="30"/>
                    <a:pt x="91" y="30"/>
                  </a:cubicBezTo>
                  <a:cubicBezTo>
                    <a:pt x="65" y="32"/>
                    <a:pt x="41" y="49"/>
                    <a:pt x="34" y="75"/>
                  </a:cubicBezTo>
                  <a:cubicBezTo>
                    <a:pt x="26" y="100"/>
                    <a:pt x="30" y="123"/>
                    <a:pt x="51" y="142"/>
                  </a:cubicBezTo>
                  <a:cubicBezTo>
                    <a:pt x="56" y="146"/>
                    <a:pt x="58" y="153"/>
                    <a:pt x="62" y="15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8" name="Freeform 252"/>
            <p:cNvSpPr>
              <a:spLocks noEditPoints="1"/>
            </p:cNvSpPr>
            <p:nvPr/>
          </p:nvSpPr>
          <p:spPr bwMode="auto">
            <a:xfrm>
              <a:off x="10159654" y="3019774"/>
              <a:ext cx="251479" cy="249560"/>
            </a:xfrm>
            <a:custGeom>
              <a:avLst/>
              <a:gdLst>
                <a:gd name="T0" fmla="*/ 111 w 111"/>
                <a:gd name="T1" fmla="*/ 56 h 110"/>
                <a:gd name="T2" fmla="*/ 56 w 111"/>
                <a:gd name="T3" fmla="*/ 110 h 110"/>
                <a:gd name="T4" fmla="*/ 1 w 111"/>
                <a:gd name="T5" fmla="*/ 50 h 110"/>
                <a:gd name="T6" fmla="*/ 57 w 111"/>
                <a:gd name="T7" fmla="*/ 1 h 110"/>
                <a:gd name="T8" fmla="*/ 111 w 111"/>
                <a:gd name="T9" fmla="*/ 56 h 110"/>
                <a:gd name="T10" fmla="*/ 100 w 111"/>
                <a:gd name="T11" fmla="*/ 56 h 110"/>
                <a:gd name="T12" fmla="*/ 57 w 111"/>
                <a:gd name="T13" fmla="*/ 12 h 110"/>
                <a:gd name="T14" fmla="*/ 11 w 111"/>
                <a:gd name="T15" fmla="*/ 57 h 110"/>
                <a:gd name="T16" fmla="*/ 53 w 111"/>
                <a:gd name="T17" fmla="*/ 99 h 110"/>
                <a:gd name="T18" fmla="*/ 100 w 111"/>
                <a:gd name="T19" fmla="*/ 5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111" y="56"/>
                  </a:moveTo>
                  <a:cubicBezTo>
                    <a:pt x="111" y="86"/>
                    <a:pt x="86" y="110"/>
                    <a:pt x="56" y="110"/>
                  </a:cubicBezTo>
                  <a:cubicBezTo>
                    <a:pt x="27" y="110"/>
                    <a:pt x="1" y="81"/>
                    <a:pt x="1" y="50"/>
                  </a:cubicBezTo>
                  <a:cubicBezTo>
                    <a:pt x="0" y="22"/>
                    <a:pt x="25" y="0"/>
                    <a:pt x="57" y="1"/>
                  </a:cubicBezTo>
                  <a:cubicBezTo>
                    <a:pt x="86" y="2"/>
                    <a:pt x="111" y="27"/>
                    <a:pt x="111" y="56"/>
                  </a:cubicBezTo>
                  <a:close/>
                  <a:moveTo>
                    <a:pt x="100" y="56"/>
                  </a:moveTo>
                  <a:cubicBezTo>
                    <a:pt x="100" y="30"/>
                    <a:pt x="82" y="11"/>
                    <a:pt x="57" y="12"/>
                  </a:cubicBezTo>
                  <a:cubicBezTo>
                    <a:pt x="32" y="12"/>
                    <a:pt x="11" y="33"/>
                    <a:pt x="11" y="57"/>
                  </a:cubicBezTo>
                  <a:cubicBezTo>
                    <a:pt x="11" y="80"/>
                    <a:pt x="30" y="99"/>
                    <a:pt x="53" y="99"/>
                  </a:cubicBezTo>
                  <a:cubicBezTo>
                    <a:pt x="81" y="100"/>
                    <a:pt x="101" y="82"/>
                    <a:pt x="100" y="5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9" name="Freeform 253"/>
            <p:cNvSpPr>
              <a:spLocks/>
            </p:cNvSpPr>
            <p:nvPr/>
          </p:nvSpPr>
          <p:spPr bwMode="auto">
            <a:xfrm>
              <a:off x="10366020" y="3207904"/>
              <a:ext cx="188130" cy="227483"/>
            </a:xfrm>
            <a:custGeom>
              <a:avLst/>
              <a:gdLst>
                <a:gd name="T0" fmla="*/ 13 w 83"/>
                <a:gd name="T1" fmla="*/ 16 h 100"/>
                <a:gd name="T2" fmla="*/ 29 w 83"/>
                <a:gd name="T3" fmla="*/ 17 h 100"/>
                <a:gd name="T4" fmla="*/ 41 w 83"/>
                <a:gd name="T5" fmla="*/ 0 h 100"/>
                <a:gd name="T6" fmla="*/ 83 w 83"/>
                <a:gd name="T7" fmla="*/ 31 h 100"/>
                <a:gd name="T8" fmla="*/ 15 w 83"/>
                <a:gd name="T9" fmla="*/ 26 h 100"/>
                <a:gd name="T10" fmla="*/ 57 w 83"/>
                <a:gd name="T11" fmla="*/ 100 h 100"/>
                <a:gd name="T12" fmla="*/ 1 w 83"/>
                <a:gd name="T13" fmla="*/ 32 h 100"/>
                <a:gd name="T14" fmla="*/ 0 w 83"/>
                <a:gd name="T15" fmla="*/ 33 h 100"/>
                <a:gd name="T16" fmla="*/ 13 w 83"/>
                <a:gd name="T17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00">
                  <a:moveTo>
                    <a:pt x="13" y="16"/>
                  </a:moveTo>
                  <a:cubicBezTo>
                    <a:pt x="18" y="25"/>
                    <a:pt x="23" y="26"/>
                    <a:pt x="29" y="17"/>
                  </a:cubicBezTo>
                  <a:cubicBezTo>
                    <a:pt x="33" y="12"/>
                    <a:pt x="36" y="6"/>
                    <a:pt x="41" y="0"/>
                  </a:cubicBezTo>
                  <a:cubicBezTo>
                    <a:pt x="55" y="10"/>
                    <a:pt x="68" y="20"/>
                    <a:pt x="83" y="31"/>
                  </a:cubicBezTo>
                  <a:cubicBezTo>
                    <a:pt x="57" y="48"/>
                    <a:pt x="38" y="38"/>
                    <a:pt x="15" y="26"/>
                  </a:cubicBezTo>
                  <a:cubicBezTo>
                    <a:pt x="31" y="54"/>
                    <a:pt x="44" y="77"/>
                    <a:pt x="57" y="100"/>
                  </a:cubicBezTo>
                  <a:cubicBezTo>
                    <a:pt x="38" y="77"/>
                    <a:pt x="20" y="54"/>
                    <a:pt x="1" y="32"/>
                  </a:cubicBezTo>
                  <a:cubicBezTo>
                    <a:pt x="1" y="32"/>
                    <a:pt x="0" y="33"/>
                    <a:pt x="0" y="33"/>
                  </a:cubicBezTo>
                  <a:cubicBezTo>
                    <a:pt x="5" y="27"/>
                    <a:pt x="9" y="21"/>
                    <a:pt x="13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0" name="Freeform 254"/>
            <p:cNvSpPr>
              <a:spLocks/>
            </p:cNvSpPr>
            <p:nvPr/>
          </p:nvSpPr>
          <p:spPr bwMode="auto">
            <a:xfrm>
              <a:off x="10394816" y="3014975"/>
              <a:ext cx="132458" cy="114222"/>
            </a:xfrm>
            <a:custGeom>
              <a:avLst/>
              <a:gdLst>
                <a:gd name="T0" fmla="*/ 0 w 58"/>
                <a:gd name="T1" fmla="*/ 17 h 50"/>
                <a:gd name="T2" fmla="*/ 36 w 58"/>
                <a:gd name="T3" fmla="*/ 4 h 50"/>
                <a:gd name="T4" fmla="*/ 52 w 58"/>
                <a:gd name="T5" fmla="*/ 0 h 50"/>
                <a:gd name="T6" fmla="*/ 17 w 58"/>
                <a:gd name="T7" fmla="*/ 50 h 50"/>
                <a:gd name="T8" fmla="*/ 0 w 58"/>
                <a:gd name="T9" fmla="*/ 17 h 50"/>
                <a:gd name="T10" fmla="*/ 0 w 58"/>
                <a:gd name="T11" fmla="*/ 1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50">
                  <a:moveTo>
                    <a:pt x="0" y="17"/>
                  </a:moveTo>
                  <a:cubicBezTo>
                    <a:pt x="10" y="6"/>
                    <a:pt x="21" y="0"/>
                    <a:pt x="36" y="4"/>
                  </a:cubicBezTo>
                  <a:cubicBezTo>
                    <a:pt x="41" y="5"/>
                    <a:pt x="47" y="1"/>
                    <a:pt x="52" y="0"/>
                  </a:cubicBezTo>
                  <a:cubicBezTo>
                    <a:pt x="58" y="25"/>
                    <a:pt x="48" y="40"/>
                    <a:pt x="17" y="50"/>
                  </a:cubicBezTo>
                  <a:cubicBezTo>
                    <a:pt x="21" y="33"/>
                    <a:pt x="13" y="24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1" name="Freeform 255"/>
            <p:cNvSpPr>
              <a:spLocks/>
            </p:cNvSpPr>
            <p:nvPr/>
          </p:nvSpPr>
          <p:spPr bwMode="auto">
            <a:xfrm>
              <a:off x="10291152" y="3280852"/>
              <a:ext cx="76788" cy="141097"/>
            </a:xfrm>
            <a:custGeom>
              <a:avLst/>
              <a:gdLst>
                <a:gd name="T0" fmla="*/ 33 w 34"/>
                <a:gd name="T1" fmla="*/ 1 h 62"/>
                <a:gd name="T2" fmla="*/ 34 w 34"/>
                <a:gd name="T3" fmla="*/ 0 h 62"/>
                <a:gd name="T4" fmla="*/ 26 w 34"/>
                <a:gd name="T5" fmla="*/ 36 h 62"/>
                <a:gd name="T6" fmla="*/ 12 w 34"/>
                <a:gd name="T7" fmla="*/ 62 h 62"/>
                <a:gd name="T8" fmla="*/ 5 w 34"/>
                <a:gd name="T9" fmla="*/ 60 h 62"/>
                <a:gd name="T10" fmla="*/ 0 w 34"/>
                <a:gd name="T11" fmla="*/ 24 h 62"/>
                <a:gd name="T12" fmla="*/ 21 w 34"/>
                <a:gd name="T13" fmla="*/ 2 h 62"/>
                <a:gd name="T14" fmla="*/ 33 w 34"/>
                <a:gd name="T15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62">
                  <a:moveTo>
                    <a:pt x="33" y="1"/>
                  </a:moveTo>
                  <a:cubicBezTo>
                    <a:pt x="33" y="1"/>
                    <a:pt x="34" y="0"/>
                    <a:pt x="34" y="0"/>
                  </a:cubicBezTo>
                  <a:cubicBezTo>
                    <a:pt x="31" y="12"/>
                    <a:pt x="30" y="24"/>
                    <a:pt x="26" y="36"/>
                  </a:cubicBezTo>
                  <a:cubicBezTo>
                    <a:pt x="23" y="45"/>
                    <a:pt x="17" y="53"/>
                    <a:pt x="12" y="62"/>
                  </a:cubicBezTo>
                  <a:cubicBezTo>
                    <a:pt x="10" y="61"/>
                    <a:pt x="8" y="60"/>
                    <a:pt x="5" y="60"/>
                  </a:cubicBezTo>
                  <a:cubicBezTo>
                    <a:pt x="3" y="46"/>
                    <a:pt x="2" y="33"/>
                    <a:pt x="0" y="24"/>
                  </a:cubicBezTo>
                  <a:cubicBezTo>
                    <a:pt x="9" y="14"/>
                    <a:pt x="14" y="7"/>
                    <a:pt x="21" y="2"/>
                  </a:cubicBezTo>
                  <a:cubicBezTo>
                    <a:pt x="24" y="0"/>
                    <a:pt x="29" y="1"/>
                    <a:pt x="33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2" name="Freeform 258"/>
            <p:cNvSpPr>
              <a:spLocks/>
            </p:cNvSpPr>
            <p:nvPr/>
          </p:nvSpPr>
          <p:spPr bwMode="auto">
            <a:xfrm>
              <a:off x="9875540" y="3798209"/>
              <a:ext cx="159334" cy="152615"/>
            </a:xfrm>
            <a:custGeom>
              <a:avLst/>
              <a:gdLst>
                <a:gd name="T0" fmla="*/ 7 w 70"/>
                <a:gd name="T1" fmla="*/ 53 h 67"/>
                <a:gd name="T2" fmla="*/ 52 w 70"/>
                <a:gd name="T3" fmla="*/ 9 h 67"/>
                <a:gd name="T4" fmla="*/ 57 w 70"/>
                <a:gd name="T5" fmla="*/ 52 h 67"/>
                <a:gd name="T6" fmla="*/ 7 w 70"/>
                <a:gd name="T7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67">
                  <a:moveTo>
                    <a:pt x="7" y="53"/>
                  </a:moveTo>
                  <a:cubicBezTo>
                    <a:pt x="0" y="19"/>
                    <a:pt x="20" y="0"/>
                    <a:pt x="52" y="9"/>
                  </a:cubicBezTo>
                  <a:cubicBezTo>
                    <a:pt x="69" y="27"/>
                    <a:pt x="70" y="37"/>
                    <a:pt x="57" y="52"/>
                  </a:cubicBezTo>
                  <a:cubicBezTo>
                    <a:pt x="45" y="67"/>
                    <a:pt x="30" y="67"/>
                    <a:pt x="7" y="5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3" name="Freeform 259"/>
            <p:cNvSpPr>
              <a:spLocks/>
            </p:cNvSpPr>
            <p:nvPr/>
          </p:nvSpPr>
          <p:spPr bwMode="auto">
            <a:xfrm>
              <a:off x="10038713" y="3836602"/>
              <a:ext cx="84466" cy="64310"/>
            </a:xfrm>
            <a:custGeom>
              <a:avLst/>
              <a:gdLst>
                <a:gd name="T0" fmla="*/ 37 w 37"/>
                <a:gd name="T1" fmla="*/ 6 h 28"/>
                <a:gd name="T2" fmla="*/ 3 w 37"/>
                <a:gd name="T3" fmla="*/ 28 h 28"/>
                <a:gd name="T4" fmla="*/ 0 w 37"/>
                <a:gd name="T5" fmla="*/ 23 h 28"/>
                <a:gd name="T6" fmla="*/ 33 w 37"/>
                <a:gd name="T7" fmla="*/ 0 h 28"/>
                <a:gd name="T8" fmla="*/ 37 w 37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8">
                  <a:moveTo>
                    <a:pt x="37" y="6"/>
                  </a:moveTo>
                  <a:cubicBezTo>
                    <a:pt x="33" y="22"/>
                    <a:pt x="16" y="22"/>
                    <a:pt x="3" y="28"/>
                  </a:cubicBezTo>
                  <a:cubicBezTo>
                    <a:pt x="2" y="26"/>
                    <a:pt x="1" y="25"/>
                    <a:pt x="0" y="23"/>
                  </a:cubicBezTo>
                  <a:cubicBezTo>
                    <a:pt x="11" y="15"/>
                    <a:pt x="22" y="8"/>
                    <a:pt x="33" y="0"/>
                  </a:cubicBezTo>
                  <a:cubicBezTo>
                    <a:pt x="34" y="2"/>
                    <a:pt x="36" y="4"/>
                    <a:pt x="37" y="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4" name="Freeform 266"/>
            <p:cNvSpPr>
              <a:spLocks/>
            </p:cNvSpPr>
            <p:nvPr/>
          </p:nvSpPr>
          <p:spPr bwMode="auto">
            <a:xfrm>
              <a:off x="8378180" y="1349642"/>
              <a:ext cx="215965" cy="208287"/>
            </a:xfrm>
            <a:custGeom>
              <a:avLst/>
              <a:gdLst>
                <a:gd name="T0" fmla="*/ 17 w 95"/>
                <a:gd name="T1" fmla="*/ 83 h 92"/>
                <a:gd name="T2" fmla="*/ 13 w 95"/>
                <a:gd name="T3" fmla="*/ 75 h 92"/>
                <a:gd name="T4" fmla="*/ 19 w 95"/>
                <a:gd name="T5" fmla="*/ 16 h 92"/>
                <a:gd name="T6" fmla="*/ 79 w 95"/>
                <a:gd name="T7" fmla="*/ 13 h 92"/>
                <a:gd name="T8" fmla="*/ 81 w 95"/>
                <a:gd name="T9" fmla="*/ 15 h 92"/>
                <a:gd name="T10" fmla="*/ 83 w 95"/>
                <a:gd name="T11" fmla="*/ 72 h 92"/>
                <a:gd name="T12" fmla="*/ 26 w 95"/>
                <a:gd name="T13" fmla="*/ 85 h 92"/>
                <a:gd name="T14" fmla="*/ 17 w 95"/>
                <a:gd name="T15" fmla="*/ 8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" h="92">
                  <a:moveTo>
                    <a:pt x="17" y="83"/>
                  </a:moveTo>
                  <a:cubicBezTo>
                    <a:pt x="16" y="80"/>
                    <a:pt x="14" y="78"/>
                    <a:pt x="13" y="75"/>
                  </a:cubicBezTo>
                  <a:cubicBezTo>
                    <a:pt x="0" y="50"/>
                    <a:pt x="2" y="33"/>
                    <a:pt x="19" y="16"/>
                  </a:cubicBezTo>
                  <a:cubicBezTo>
                    <a:pt x="36" y="1"/>
                    <a:pt x="55" y="0"/>
                    <a:pt x="79" y="13"/>
                  </a:cubicBezTo>
                  <a:cubicBezTo>
                    <a:pt x="80" y="14"/>
                    <a:pt x="80" y="14"/>
                    <a:pt x="81" y="15"/>
                  </a:cubicBezTo>
                  <a:cubicBezTo>
                    <a:pt x="94" y="38"/>
                    <a:pt x="95" y="56"/>
                    <a:pt x="83" y="72"/>
                  </a:cubicBezTo>
                  <a:cubicBezTo>
                    <a:pt x="70" y="88"/>
                    <a:pt x="52" y="92"/>
                    <a:pt x="26" y="85"/>
                  </a:cubicBezTo>
                  <a:cubicBezTo>
                    <a:pt x="23" y="84"/>
                    <a:pt x="20" y="83"/>
                    <a:pt x="17" y="8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5" name="Freeform 267"/>
            <p:cNvSpPr>
              <a:spLocks/>
            </p:cNvSpPr>
            <p:nvPr/>
          </p:nvSpPr>
          <p:spPr bwMode="auto">
            <a:xfrm>
              <a:off x="8416574" y="1383238"/>
              <a:ext cx="191010" cy="182371"/>
            </a:xfrm>
            <a:custGeom>
              <a:avLst/>
              <a:gdLst>
                <a:gd name="T0" fmla="*/ 0 w 84"/>
                <a:gd name="T1" fmla="*/ 68 h 80"/>
                <a:gd name="T2" fmla="*/ 9 w 84"/>
                <a:gd name="T3" fmla="*/ 70 h 80"/>
                <a:gd name="T4" fmla="*/ 66 w 84"/>
                <a:gd name="T5" fmla="*/ 57 h 80"/>
                <a:gd name="T6" fmla="*/ 64 w 84"/>
                <a:gd name="T7" fmla="*/ 0 h 80"/>
                <a:gd name="T8" fmla="*/ 81 w 84"/>
                <a:gd name="T9" fmla="*/ 41 h 80"/>
                <a:gd name="T10" fmla="*/ 41 w 84"/>
                <a:gd name="T11" fmla="*/ 80 h 80"/>
                <a:gd name="T12" fmla="*/ 0 w 84"/>
                <a:gd name="T13" fmla="*/ 6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80">
                  <a:moveTo>
                    <a:pt x="0" y="68"/>
                  </a:moveTo>
                  <a:cubicBezTo>
                    <a:pt x="3" y="68"/>
                    <a:pt x="6" y="69"/>
                    <a:pt x="9" y="70"/>
                  </a:cubicBezTo>
                  <a:cubicBezTo>
                    <a:pt x="35" y="77"/>
                    <a:pt x="53" y="73"/>
                    <a:pt x="66" y="57"/>
                  </a:cubicBezTo>
                  <a:cubicBezTo>
                    <a:pt x="78" y="41"/>
                    <a:pt x="77" y="23"/>
                    <a:pt x="64" y="0"/>
                  </a:cubicBezTo>
                  <a:cubicBezTo>
                    <a:pt x="83" y="8"/>
                    <a:pt x="84" y="25"/>
                    <a:pt x="81" y="41"/>
                  </a:cubicBezTo>
                  <a:cubicBezTo>
                    <a:pt x="78" y="62"/>
                    <a:pt x="61" y="80"/>
                    <a:pt x="41" y="80"/>
                  </a:cubicBezTo>
                  <a:cubicBezTo>
                    <a:pt x="28" y="80"/>
                    <a:pt x="14" y="72"/>
                    <a:pt x="0" y="6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6" name="Freeform 268"/>
            <p:cNvSpPr>
              <a:spLocks/>
            </p:cNvSpPr>
            <p:nvPr/>
          </p:nvSpPr>
          <p:spPr bwMode="auto">
            <a:xfrm>
              <a:off x="8368583" y="1336204"/>
              <a:ext cx="189090" cy="183331"/>
            </a:xfrm>
            <a:custGeom>
              <a:avLst/>
              <a:gdLst>
                <a:gd name="T0" fmla="*/ 83 w 83"/>
                <a:gd name="T1" fmla="*/ 19 h 81"/>
                <a:gd name="T2" fmla="*/ 23 w 83"/>
                <a:gd name="T3" fmla="*/ 22 h 81"/>
                <a:gd name="T4" fmla="*/ 17 w 83"/>
                <a:gd name="T5" fmla="*/ 81 h 81"/>
                <a:gd name="T6" fmla="*/ 2 w 83"/>
                <a:gd name="T7" fmla="*/ 45 h 81"/>
                <a:gd name="T8" fmla="*/ 39 w 83"/>
                <a:gd name="T9" fmla="*/ 4 h 81"/>
                <a:gd name="T10" fmla="*/ 83 w 83"/>
                <a:gd name="T11" fmla="*/ 1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83" y="19"/>
                  </a:moveTo>
                  <a:cubicBezTo>
                    <a:pt x="59" y="6"/>
                    <a:pt x="40" y="7"/>
                    <a:pt x="23" y="22"/>
                  </a:cubicBezTo>
                  <a:cubicBezTo>
                    <a:pt x="6" y="39"/>
                    <a:pt x="4" y="56"/>
                    <a:pt x="17" y="81"/>
                  </a:cubicBezTo>
                  <a:cubicBezTo>
                    <a:pt x="0" y="74"/>
                    <a:pt x="1" y="59"/>
                    <a:pt x="2" y="45"/>
                  </a:cubicBezTo>
                  <a:cubicBezTo>
                    <a:pt x="3" y="25"/>
                    <a:pt x="18" y="8"/>
                    <a:pt x="39" y="4"/>
                  </a:cubicBezTo>
                  <a:cubicBezTo>
                    <a:pt x="57" y="0"/>
                    <a:pt x="73" y="1"/>
                    <a:pt x="83" y="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7" name="Freeform 269"/>
            <p:cNvSpPr>
              <a:spLocks/>
            </p:cNvSpPr>
            <p:nvPr/>
          </p:nvSpPr>
          <p:spPr bwMode="auto">
            <a:xfrm>
              <a:off x="8682451" y="491541"/>
              <a:ext cx="256279" cy="249560"/>
            </a:xfrm>
            <a:custGeom>
              <a:avLst/>
              <a:gdLst>
                <a:gd name="T0" fmla="*/ 80 w 113"/>
                <a:gd name="T1" fmla="*/ 16 h 110"/>
                <a:gd name="T2" fmla="*/ 100 w 113"/>
                <a:gd name="T3" fmla="*/ 78 h 110"/>
                <a:gd name="T4" fmla="*/ 31 w 113"/>
                <a:gd name="T5" fmla="*/ 95 h 110"/>
                <a:gd name="T6" fmla="*/ 15 w 113"/>
                <a:gd name="T7" fmla="*/ 27 h 110"/>
                <a:gd name="T8" fmla="*/ 81 w 113"/>
                <a:gd name="T9" fmla="*/ 17 h 110"/>
                <a:gd name="T10" fmla="*/ 53 w 113"/>
                <a:gd name="T11" fmla="*/ 14 h 110"/>
                <a:gd name="T12" fmla="*/ 14 w 113"/>
                <a:gd name="T13" fmla="*/ 52 h 110"/>
                <a:gd name="T14" fmla="*/ 37 w 113"/>
                <a:gd name="T15" fmla="*/ 92 h 110"/>
                <a:gd name="T16" fmla="*/ 89 w 113"/>
                <a:gd name="T17" fmla="*/ 80 h 110"/>
                <a:gd name="T18" fmla="*/ 80 w 113"/>
                <a:gd name="T19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10">
                  <a:moveTo>
                    <a:pt x="80" y="16"/>
                  </a:moveTo>
                  <a:cubicBezTo>
                    <a:pt x="104" y="28"/>
                    <a:pt x="113" y="54"/>
                    <a:pt x="100" y="78"/>
                  </a:cubicBezTo>
                  <a:cubicBezTo>
                    <a:pt x="86" y="103"/>
                    <a:pt x="54" y="110"/>
                    <a:pt x="31" y="95"/>
                  </a:cubicBezTo>
                  <a:cubicBezTo>
                    <a:pt x="6" y="79"/>
                    <a:pt x="0" y="49"/>
                    <a:pt x="15" y="27"/>
                  </a:cubicBezTo>
                  <a:cubicBezTo>
                    <a:pt x="31" y="4"/>
                    <a:pt x="60" y="0"/>
                    <a:pt x="81" y="17"/>
                  </a:cubicBezTo>
                  <a:cubicBezTo>
                    <a:pt x="71" y="16"/>
                    <a:pt x="62" y="14"/>
                    <a:pt x="53" y="14"/>
                  </a:cubicBezTo>
                  <a:cubicBezTo>
                    <a:pt x="34" y="15"/>
                    <a:pt x="16" y="33"/>
                    <a:pt x="14" y="52"/>
                  </a:cubicBezTo>
                  <a:cubicBezTo>
                    <a:pt x="12" y="70"/>
                    <a:pt x="20" y="84"/>
                    <a:pt x="37" y="92"/>
                  </a:cubicBezTo>
                  <a:cubicBezTo>
                    <a:pt x="55" y="101"/>
                    <a:pt x="77" y="96"/>
                    <a:pt x="89" y="80"/>
                  </a:cubicBezTo>
                  <a:cubicBezTo>
                    <a:pt x="104" y="62"/>
                    <a:pt x="101" y="39"/>
                    <a:pt x="80" y="1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8" name="Freeform 276"/>
            <p:cNvSpPr>
              <a:spLocks/>
            </p:cNvSpPr>
            <p:nvPr/>
          </p:nvSpPr>
          <p:spPr bwMode="auto">
            <a:xfrm>
              <a:off x="10184609" y="3044730"/>
              <a:ext cx="203488" cy="202528"/>
            </a:xfrm>
            <a:custGeom>
              <a:avLst/>
              <a:gdLst>
                <a:gd name="T0" fmla="*/ 89 w 90"/>
                <a:gd name="T1" fmla="*/ 45 h 89"/>
                <a:gd name="T2" fmla="*/ 42 w 90"/>
                <a:gd name="T3" fmla="*/ 88 h 89"/>
                <a:gd name="T4" fmla="*/ 0 w 90"/>
                <a:gd name="T5" fmla="*/ 46 h 89"/>
                <a:gd name="T6" fmla="*/ 46 w 90"/>
                <a:gd name="T7" fmla="*/ 1 h 89"/>
                <a:gd name="T8" fmla="*/ 89 w 90"/>
                <a:gd name="T9" fmla="*/ 4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89" y="45"/>
                  </a:moveTo>
                  <a:cubicBezTo>
                    <a:pt x="90" y="71"/>
                    <a:pt x="70" y="89"/>
                    <a:pt x="42" y="88"/>
                  </a:cubicBezTo>
                  <a:cubicBezTo>
                    <a:pt x="19" y="88"/>
                    <a:pt x="0" y="69"/>
                    <a:pt x="0" y="46"/>
                  </a:cubicBezTo>
                  <a:cubicBezTo>
                    <a:pt x="0" y="22"/>
                    <a:pt x="21" y="1"/>
                    <a:pt x="46" y="1"/>
                  </a:cubicBezTo>
                  <a:cubicBezTo>
                    <a:pt x="71" y="0"/>
                    <a:pt x="89" y="19"/>
                    <a:pt x="89" y="4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9" name="Freeform 277"/>
            <p:cNvSpPr>
              <a:spLocks/>
            </p:cNvSpPr>
            <p:nvPr/>
          </p:nvSpPr>
          <p:spPr bwMode="auto">
            <a:xfrm>
              <a:off x="8709327" y="523216"/>
              <a:ext cx="209247" cy="197728"/>
            </a:xfrm>
            <a:custGeom>
              <a:avLst/>
              <a:gdLst>
                <a:gd name="T0" fmla="*/ 68 w 92"/>
                <a:gd name="T1" fmla="*/ 2 h 87"/>
                <a:gd name="T2" fmla="*/ 77 w 92"/>
                <a:gd name="T3" fmla="*/ 66 h 87"/>
                <a:gd name="T4" fmla="*/ 25 w 92"/>
                <a:gd name="T5" fmla="*/ 78 h 87"/>
                <a:gd name="T6" fmla="*/ 2 w 92"/>
                <a:gd name="T7" fmla="*/ 38 h 87"/>
                <a:gd name="T8" fmla="*/ 41 w 92"/>
                <a:gd name="T9" fmla="*/ 0 h 87"/>
                <a:gd name="T10" fmla="*/ 69 w 92"/>
                <a:gd name="T11" fmla="*/ 3 h 87"/>
                <a:gd name="T12" fmla="*/ 68 w 92"/>
                <a:gd name="T13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87">
                  <a:moveTo>
                    <a:pt x="68" y="2"/>
                  </a:moveTo>
                  <a:cubicBezTo>
                    <a:pt x="89" y="25"/>
                    <a:pt x="92" y="48"/>
                    <a:pt x="77" y="66"/>
                  </a:cubicBezTo>
                  <a:cubicBezTo>
                    <a:pt x="65" y="82"/>
                    <a:pt x="43" y="87"/>
                    <a:pt x="25" y="78"/>
                  </a:cubicBezTo>
                  <a:cubicBezTo>
                    <a:pt x="8" y="70"/>
                    <a:pt x="0" y="56"/>
                    <a:pt x="2" y="38"/>
                  </a:cubicBezTo>
                  <a:cubicBezTo>
                    <a:pt x="4" y="19"/>
                    <a:pt x="22" y="1"/>
                    <a:pt x="41" y="0"/>
                  </a:cubicBezTo>
                  <a:cubicBezTo>
                    <a:pt x="50" y="0"/>
                    <a:pt x="59" y="2"/>
                    <a:pt x="69" y="3"/>
                  </a:cubicBezTo>
                  <a:cubicBezTo>
                    <a:pt x="69" y="3"/>
                    <a:pt x="68" y="2"/>
                    <a:pt x="68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70" name="组合 869"/>
          <p:cNvGrpSpPr/>
          <p:nvPr/>
        </p:nvGrpSpPr>
        <p:grpSpPr>
          <a:xfrm>
            <a:off x="25163" y="5171196"/>
            <a:ext cx="1961200" cy="1672382"/>
            <a:chOff x="1450976" y="3099441"/>
            <a:chExt cx="4353858" cy="3712683"/>
          </a:xfrm>
        </p:grpSpPr>
        <p:sp>
          <p:nvSpPr>
            <p:cNvPr id="871" name="Freeform 8"/>
            <p:cNvSpPr>
              <a:spLocks/>
            </p:cNvSpPr>
            <p:nvPr/>
          </p:nvSpPr>
          <p:spPr bwMode="auto">
            <a:xfrm>
              <a:off x="1450976" y="4381795"/>
              <a:ext cx="628699" cy="987682"/>
            </a:xfrm>
            <a:custGeom>
              <a:avLst/>
              <a:gdLst>
                <a:gd name="T0" fmla="*/ 259 w 277"/>
                <a:gd name="T1" fmla="*/ 80 h 435"/>
                <a:gd name="T2" fmla="*/ 269 w 277"/>
                <a:gd name="T3" fmla="*/ 146 h 435"/>
                <a:gd name="T4" fmla="*/ 243 w 277"/>
                <a:gd name="T5" fmla="*/ 176 h 435"/>
                <a:gd name="T6" fmla="*/ 225 w 277"/>
                <a:gd name="T7" fmla="*/ 201 h 435"/>
                <a:gd name="T8" fmla="*/ 106 w 277"/>
                <a:gd name="T9" fmla="*/ 354 h 435"/>
                <a:gd name="T10" fmla="*/ 64 w 277"/>
                <a:gd name="T11" fmla="*/ 379 h 435"/>
                <a:gd name="T12" fmla="*/ 0 w 277"/>
                <a:gd name="T13" fmla="*/ 435 h 435"/>
                <a:gd name="T14" fmla="*/ 0 w 277"/>
                <a:gd name="T15" fmla="*/ 387 h 435"/>
                <a:gd name="T16" fmla="*/ 61 w 277"/>
                <a:gd name="T17" fmla="*/ 365 h 435"/>
                <a:gd name="T18" fmla="*/ 59 w 277"/>
                <a:gd name="T19" fmla="*/ 359 h 435"/>
                <a:gd name="T20" fmla="*/ 0 w 277"/>
                <a:gd name="T21" fmla="*/ 379 h 435"/>
                <a:gd name="T22" fmla="*/ 0 w 277"/>
                <a:gd name="T23" fmla="*/ 367 h 435"/>
                <a:gd name="T24" fmla="*/ 60 w 277"/>
                <a:gd name="T25" fmla="*/ 352 h 435"/>
                <a:gd name="T26" fmla="*/ 201 w 277"/>
                <a:gd name="T27" fmla="*/ 216 h 435"/>
                <a:gd name="T28" fmla="*/ 206 w 277"/>
                <a:gd name="T29" fmla="*/ 177 h 435"/>
                <a:gd name="T30" fmla="*/ 164 w 277"/>
                <a:gd name="T31" fmla="*/ 151 h 435"/>
                <a:gd name="T32" fmla="*/ 141 w 277"/>
                <a:gd name="T33" fmla="*/ 152 h 435"/>
                <a:gd name="T34" fmla="*/ 118 w 277"/>
                <a:gd name="T35" fmla="*/ 168 h 435"/>
                <a:gd name="T36" fmla="*/ 61 w 277"/>
                <a:gd name="T37" fmla="*/ 171 h 435"/>
                <a:gd name="T38" fmla="*/ 35 w 277"/>
                <a:gd name="T39" fmla="*/ 102 h 435"/>
                <a:gd name="T40" fmla="*/ 89 w 277"/>
                <a:gd name="T41" fmla="*/ 25 h 435"/>
                <a:gd name="T42" fmla="*/ 123 w 277"/>
                <a:gd name="T43" fmla="*/ 0 h 435"/>
                <a:gd name="T44" fmla="*/ 122 w 277"/>
                <a:gd name="T45" fmla="*/ 15 h 435"/>
                <a:gd name="T46" fmla="*/ 137 w 277"/>
                <a:gd name="T47" fmla="*/ 7 h 435"/>
                <a:gd name="T48" fmla="*/ 152 w 277"/>
                <a:gd name="T49" fmla="*/ 65 h 435"/>
                <a:gd name="T50" fmla="*/ 193 w 277"/>
                <a:gd name="T51" fmla="*/ 12 h 435"/>
                <a:gd name="T52" fmla="*/ 258 w 277"/>
                <a:gd name="T53" fmla="*/ 79 h 435"/>
                <a:gd name="T54" fmla="*/ 259 w 277"/>
                <a:gd name="T55" fmla="*/ 8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7" h="435">
                  <a:moveTo>
                    <a:pt x="259" y="80"/>
                  </a:moveTo>
                  <a:cubicBezTo>
                    <a:pt x="272" y="100"/>
                    <a:pt x="277" y="123"/>
                    <a:pt x="269" y="146"/>
                  </a:cubicBezTo>
                  <a:cubicBezTo>
                    <a:pt x="266" y="158"/>
                    <a:pt x="254" y="171"/>
                    <a:pt x="243" y="176"/>
                  </a:cubicBezTo>
                  <a:cubicBezTo>
                    <a:pt x="229" y="181"/>
                    <a:pt x="228" y="188"/>
                    <a:pt x="225" y="201"/>
                  </a:cubicBezTo>
                  <a:cubicBezTo>
                    <a:pt x="214" y="274"/>
                    <a:pt x="175" y="325"/>
                    <a:pt x="106" y="354"/>
                  </a:cubicBezTo>
                  <a:cubicBezTo>
                    <a:pt x="91" y="360"/>
                    <a:pt x="77" y="368"/>
                    <a:pt x="64" y="379"/>
                  </a:cubicBezTo>
                  <a:cubicBezTo>
                    <a:pt x="42" y="396"/>
                    <a:pt x="21" y="416"/>
                    <a:pt x="0" y="435"/>
                  </a:cubicBezTo>
                  <a:cubicBezTo>
                    <a:pt x="0" y="419"/>
                    <a:pt x="0" y="403"/>
                    <a:pt x="0" y="387"/>
                  </a:cubicBezTo>
                  <a:cubicBezTo>
                    <a:pt x="20" y="380"/>
                    <a:pt x="41" y="373"/>
                    <a:pt x="61" y="365"/>
                  </a:cubicBezTo>
                  <a:cubicBezTo>
                    <a:pt x="60" y="363"/>
                    <a:pt x="59" y="361"/>
                    <a:pt x="59" y="359"/>
                  </a:cubicBezTo>
                  <a:cubicBezTo>
                    <a:pt x="39" y="365"/>
                    <a:pt x="20" y="372"/>
                    <a:pt x="0" y="379"/>
                  </a:cubicBezTo>
                  <a:cubicBezTo>
                    <a:pt x="0" y="375"/>
                    <a:pt x="0" y="371"/>
                    <a:pt x="0" y="367"/>
                  </a:cubicBezTo>
                  <a:cubicBezTo>
                    <a:pt x="20" y="362"/>
                    <a:pt x="40" y="358"/>
                    <a:pt x="60" y="352"/>
                  </a:cubicBezTo>
                  <a:cubicBezTo>
                    <a:pt x="130" y="331"/>
                    <a:pt x="177" y="285"/>
                    <a:pt x="201" y="216"/>
                  </a:cubicBezTo>
                  <a:cubicBezTo>
                    <a:pt x="205" y="202"/>
                    <a:pt x="205" y="186"/>
                    <a:pt x="206" y="177"/>
                  </a:cubicBezTo>
                  <a:cubicBezTo>
                    <a:pt x="189" y="167"/>
                    <a:pt x="176" y="160"/>
                    <a:pt x="164" y="151"/>
                  </a:cubicBezTo>
                  <a:cubicBezTo>
                    <a:pt x="155" y="145"/>
                    <a:pt x="149" y="145"/>
                    <a:pt x="141" y="152"/>
                  </a:cubicBezTo>
                  <a:cubicBezTo>
                    <a:pt x="134" y="158"/>
                    <a:pt x="126" y="164"/>
                    <a:pt x="118" y="168"/>
                  </a:cubicBezTo>
                  <a:cubicBezTo>
                    <a:pt x="100" y="178"/>
                    <a:pt x="80" y="184"/>
                    <a:pt x="61" y="171"/>
                  </a:cubicBezTo>
                  <a:cubicBezTo>
                    <a:pt x="37" y="155"/>
                    <a:pt x="27" y="132"/>
                    <a:pt x="35" y="102"/>
                  </a:cubicBezTo>
                  <a:cubicBezTo>
                    <a:pt x="44" y="70"/>
                    <a:pt x="63" y="45"/>
                    <a:pt x="89" y="25"/>
                  </a:cubicBezTo>
                  <a:cubicBezTo>
                    <a:pt x="100" y="17"/>
                    <a:pt x="111" y="9"/>
                    <a:pt x="123" y="0"/>
                  </a:cubicBezTo>
                  <a:cubicBezTo>
                    <a:pt x="123" y="6"/>
                    <a:pt x="122" y="10"/>
                    <a:pt x="122" y="15"/>
                  </a:cubicBezTo>
                  <a:cubicBezTo>
                    <a:pt x="126" y="12"/>
                    <a:pt x="131" y="10"/>
                    <a:pt x="137" y="7"/>
                  </a:cubicBezTo>
                  <a:cubicBezTo>
                    <a:pt x="130" y="30"/>
                    <a:pt x="132" y="48"/>
                    <a:pt x="152" y="65"/>
                  </a:cubicBezTo>
                  <a:cubicBezTo>
                    <a:pt x="167" y="49"/>
                    <a:pt x="194" y="44"/>
                    <a:pt x="193" y="12"/>
                  </a:cubicBezTo>
                  <a:cubicBezTo>
                    <a:pt x="225" y="26"/>
                    <a:pt x="236" y="57"/>
                    <a:pt x="258" y="79"/>
                  </a:cubicBezTo>
                  <a:cubicBezTo>
                    <a:pt x="258" y="79"/>
                    <a:pt x="259" y="79"/>
                    <a:pt x="259" y="8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" name="Freeform 10"/>
            <p:cNvSpPr>
              <a:spLocks/>
            </p:cNvSpPr>
            <p:nvPr/>
          </p:nvSpPr>
          <p:spPr bwMode="auto">
            <a:xfrm>
              <a:off x="5031199" y="6038488"/>
              <a:ext cx="773635" cy="773635"/>
            </a:xfrm>
            <a:custGeom>
              <a:avLst/>
              <a:gdLst>
                <a:gd name="T0" fmla="*/ 118 w 341"/>
                <a:gd name="T1" fmla="*/ 341 h 341"/>
                <a:gd name="T2" fmla="*/ 135 w 341"/>
                <a:gd name="T3" fmla="*/ 332 h 341"/>
                <a:gd name="T4" fmla="*/ 171 w 341"/>
                <a:gd name="T5" fmla="*/ 322 h 341"/>
                <a:gd name="T6" fmla="*/ 251 w 341"/>
                <a:gd name="T7" fmla="*/ 235 h 341"/>
                <a:gd name="T8" fmla="*/ 265 w 341"/>
                <a:gd name="T9" fmla="*/ 251 h 341"/>
                <a:gd name="T10" fmla="*/ 253 w 341"/>
                <a:gd name="T11" fmla="*/ 50 h 341"/>
                <a:gd name="T12" fmla="*/ 126 w 341"/>
                <a:gd name="T13" fmla="*/ 35 h 341"/>
                <a:gd name="T14" fmla="*/ 66 w 341"/>
                <a:gd name="T15" fmla="*/ 62 h 341"/>
                <a:gd name="T16" fmla="*/ 36 w 341"/>
                <a:gd name="T17" fmla="*/ 172 h 341"/>
                <a:gd name="T18" fmla="*/ 109 w 341"/>
                <a:gd name="T19" fmla="*/ 233 h 341"/>
                <a:gd name="T20" fmla="*/ 186 w 341"/>
                <a:gd name="T21" fmla="*/ 164 h 341"/>
                <a:gd name="T22" fmla="*/ 134 w 341"/>
                <a:gd name="T23" fmla="*/ 125 h 341"/>
                <a:gd name="T24" fmla="*/ 102 w 341"/>
                <a:gd name="T25" fmla="*/ 109 h 341"/>
                <a:gd name="T26" fmla="*/ 158 w 341"/>
                <a:gd name="T27" fmla="*/ 106 h 341"/>
                <a:gd name="T28" fmla="*/ 205 w 341"/>
                <a:gd name="T29" fmla="*/ 196 h 341"/>
                <a:gd name="T30" fmla="*/ 115 w 341"/>
                <a:gd name="T31" fmla="*/ 255 h 341"/>
                <a:gd name="T32" fmla="*/ 7 w 341"/>
                <a:gd name="T33" fmla="*/ 141 h 341"/>
                <a:gd name="T34" fmla="*/ 76 w 341"/>
                <a:gd name="T35" fmla="*/ 27 h 341"/>
                <a:gd name="T36" fmla="*/ 220 w 341"/>
                <a:gd name="T37" fmla="*/ 17 h 341"/>
                <a:gd name="T38" fmla="*/ 313 w 341"/>
                <a:gd name="T39" fmla="*/ 213 h 341"/>
                <a:gd name="T40" fmla="*/ 287 w 341"/>
                <a:gd name="T41" fmla="*/ 275 h 341"/>
                <a:gd name="T42" fmla="*/ 305 w 341"/>
                <a:gd name="T43" fmla="*/ 337 h 341"/>
                <a:gd name="T44" fmla="*/ 306 w 341"/>
                <a:gd name="T45" fmla="*/ 341 h 341"/>
                <a:gd name="T46" fmla="*/ 118 w 341"/>
                <a:gd name="T4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1" h="341">
                  <a:moveTo>
                    <a:pt x="118" y="341"/>
                  </a:moveTo>
                  <a:cubicBezTo>
                    <a:pt x="123" y="338"/>
                    <a:pt x="129" y="334"/>
                    <a:pt x="135" y="332"/>
                  </a:cubicBezTo>
                  <a:cubicBezTo>
                    <a:pt x="146" y="328"/>
                    <a:pt x="159" y="325"/>
                    <a:pt x="171" y="322"/>
                  </a:cubicBezTo>
                  <a:cubicBezTo>
                    <a:pt x="213" y="309"/>
                    <a:pt x="246" y="288"/>
                    <a:pt x="251" y="235"/>
                  </a:cubicBezTo>
                  <a:cubicBezTo>
                    <a:pt x="257" y="242"/>
                    <a:pt x="261" y="246"/>
                    <a:pt x="265" y="251"/>
                  </a:cubicBezTo>
                  <a:cubicBezTo>
                    <a:pt x="315" y="203"/>
                    <a:pt x="310" y="88"/>
                    <a:pt x="253" y="50"/>
                  </a:cubicBezTo>
                  <a:cubicBezTo>
                    <a:pt x="215" y="25"/>
                    <a:pt x="170" y="25"/>
                    <a:pt x="126" y="35"/>
                  </a:cubicBezTo>
                  <a:cubicBezTo>
                    <a:pt x="105" y="40"/>
                    <a:pt x="84" y="50"/>
                    <a:pt x="66" y="62"/>
                  </a:cubicBezTo>
                  <a:cubicBezTo>
                    <a:pt x="30" y="86"/>
                    <a:pt x="20" y="120"/>
                    <a:pt x="36" y="172"/>
                  </a:cubicBezTo>
                  <a:cubicBezTo>
                    <a:pt x="46" y="206"/>
                    <a:pt x="74" y="226"/>
                    <a:pt x="109" y="233"/>
                  </a:cubicBezTo>
                  <a:cubicBezTo>
                    <a:pt x="148" y="241"/>
                    <a:pt x="188" y="205"/>
                    <a:pt x="186" y="164"/>
                  </a:cubicBezTo>
                  <a:cubicBezTo>
                    <a:pt x="185" y="134"/>
                    <a:pt x="169" y="121"/>
                    <a:pt x="134" y="125"/>
                  </a:cubicBezTo>
                  <a:cubicBezTo>
                    <a:pt x="120" y="126"/>
                    <a:pt x="109" y="126"/>
                    <a:pt x="102" y="109"/>
                  </a:cubicBezTo>
                  <a:cubicBezTo>
                    <a:pt x="120" y="99"/>
                    <a:pt x="140" y="99"/>
                    <a:pt x="158" y="106"/>
                  </a:cubicBezTo>
                  <a:cubicBezTo>
                    <a:pt x="191" y="118"/>
                    <a:pt x="216" y="152"/>
                    <a:pt x="205" y="196"/>
                  </a:cubicBezTo>
                  <a:cubicBezTo>
                    <a:pt x="196" y="234"/>
                    <a:pt x="154" y="261"/>
                    <a:pt x="115" y="255"/>
                  </a:cubicBezTo>
                  <a:cubicBezTo>
                    <a:pt x="69" y="248"/>
                    <a:pt x="14" y="190"/>
                    <a:pt x="7" y="141"/>
                  </a:cubicBezTo>
                  <a:cubicBezTo>
                    <a:pt x="0" y="92"/>
                    <a:pt x="24" y="51"/>
                    <a:pt x="76" y="27"/>
                  </a:cubicBezTo>
                  <a:cubicBezTo>
                    <a:pt x="123" y="5"/>
                    <a:pt x="172" y="0"/>
                    <a:pt x="220" y="17"/>
                  </a:cubicBezTo>
                  <a:cubicBezTo>
                    <a:pt x="299" y="45"/>
                    <a:pt x="341" y="124"/>
                    <a:pt x="313" y="213"/>
                  </a:cubicBezTo>
                  <a:cubicBezTo>
                    <a:pt x="307" y="235"/>
                    <a:pt x="289" y="254"/>
                    <a:pt x="287" y="275"/>
                  </a:cubicBezTo>
                  <a:cubicBezTo>
                    <a:pt x="285" y="295"/>
                    <a:pt x="298" y="316"/>
                    <a:pt x="305" y="337"/>
                  </a:cubicBezTo>
                  <a:cubicBezTo>
                    <a:pt x="305" y="338"/>
                    <a:pt x="306" y="340"/>
                    <a:pt x="306" y="341"/>
                  </a:cubicBezTo>
                  <a:cubicBezTo>
                    <a:pt x="243" y="341"/>
                    <a:pt x="181" y="341"/>
                    <a:pt x="118" y="34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3" name="Freeform 11"/>
            <p:cNvSpPr>
              <a:spLocks/>
            </p:cNvSpPr>
            <p:nvPr/>
          </p:nvSpPr>
          <p:spPr bwMode="auto">
            <a:xfrm>
              <a:off x="3958092" y="5797567"/>
              <a:ext cx="676691" cy="1014557"/>
            </a:xfrm>
            <a:custGeom>
              <a:avLst/>
              <a:gdLst>
                <a:gd name="T0" fmla="*/ 99 w 298"/>
                <a:gd name="T1" fmla="*/ 447 h 447"/>
                <a:gd name="T2" fmla="*/ 69 w 298"/>
                <a:gd name="T3" fmla="*/ 351 h 447"/>
                <a:gd name="T4" fmla="*/ 44 w 298"/>
                <a:gd name="T5" fmla="*/ 44 h 447"/>
                <a:gd name="T6" fmla="*/ 56 w 298"/>
                <a:gd name="T7" fmla="*/ 30 h 447"/>
                <a:gd name="T8" fmla="*/ 68 w 298"/>
                <a:gd name="T9" fmla="*/ 61 h 447"/>
                <a:gd name="T10" fmla="*/ 143 w 298"/>
                <a:gd name="T11" fmla="*/ 168 h 447"/>
                <a:gd name="T12" fmla="*/ 239 w 298"/>
                <a:gd name="T13" fmla="*/ 155 h 447"/>
                <a:gd name="T14" fmla="*/ 228 w 298"/>
                <a:gd name="T15" fmla="*/ 33 h 447"/>
                <a:gd name="T16" fmla="*/ 130 w 298"/>
                <a:gd name="T17" fmla="*/ 94 h 447"/>
                <a:gd name="T18" fmla="*/ 167 w 298"/>
                <a:gd name="T19" fmla="*/ 126 h 447"/>
                <a:gd name="T20" fmla="*/ 208 w 298"/>
                <a:gd name="T21" fmla="*/ 111 h 447"/>
                <a:gd name="T22" fmla="*/ 191 w 298"/>
                <a:gd name="T23" fmla="*/ 82 h 447"/>
                <a:gd name="T24" fmla="*/ 167 w 298"/>
                <a:gd name="T25" fmla="*/ 70 h 447"/>
                <a:gd name="T26" fmla="*/ 168 w 298"/>
                <a:gd name="T27" fmla="*/ 64 h 447"/>
                <a:gd name="T28" fmla="*/ 185 w 298"/>
                <a:gd name="T29" fmla="*/ 60 h 447"/>
                <a:gd name="T30" fmla="*/ 233 w 298"/>
                <a:gd name="T31" fmla="*/ 110 h 447"/>
                <a:gd name="T32" fmla="*/ 180 w 298"/>
                <a:gd name="T33" fmla="*/ 149 h 447"/>
                <a:gd name="T34" fmla="*/ 110 w 298"/>
                <a:gd name="T35" fmla="*/ 97 h 447"/>
                <a:gd name="T36" fmla="*/ 136 w 298"/>
                <a:gd name="T37" fmla="*/ 22 h 447"/>
                <a:gd name="T38" fmla="*/ 225 w 298"/>
                <a:gd name="T39" fmla="*/ 14 h 447"/>
                <a:gd name="T40" fmla="*/ 287 w 298"/>
                <a:gd name="T41" fmla="*/ 119 h 447"/>
                <a:gd name="T42" fmla="*/ 264 w 298"/>
                <a:gd name="T43" fmla="*/ 166 h 447"/>
                <a:gd name="T44" fmla="*/ 117 w 298"/>
                <a:gd name="T45" fmla="*/ 174 h 447"/>
                <a:gd name="T46" fmla="*/ 49 w 298"/>
                <a:gd name="T47" fmla="*/ 76 h 447"/>
                <a:gd name="T48" fmla="*/ 43 w 298"/>
                <a:gd name="T49" fmla="*/ 73 h 447"/>
                <a:gd name="T50" fmla="*/ 44 w 298"/>
                <a:gd name="T51" fmla="*/ 235 h 447"/>
                <a:gd name="T52" fmla="*/ 187 w 298"/>
                <a:gd name="T53" fmla="*/ 447 h 447"/>
                <a:gd name="T54" fmla="*/ 159 w 298"/>
                <a:gd name="T55" fmla="*/ 447 h 447"/>
                <a:gd name="T56" fmla="*/ 113 w 298"/>
                <a:gd name="T57" fmla="*/ 409 h 447"/>
                <a:gd name="T58" fmla="*/ 115 w 298"/>
                <a:gd name="T59" fmla="*/ 447 h 447"/>
                <a:gd name="T60" fmla="*/ 99 w 298"/>
                <a:gd name="T61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8" h="447">
                  <a:moveTo>
                    <a:pt x="99" y="447"/>
                  </a:moveTo>
                  <a:cubicBezTo>
                    <a:pt x="97" y="412"/>
                    <a:pt x="88" y="380"/>
                    <a:pt x="69" y="351"/>
                  </a:cubicBezTo>
                  <a:cubicBezTo>
                    <a:pt x="7" y="253"/>
                    <a:pt x="0" y="150"/>
                    <a:pt x="44" y="44"/>
                  </a:cubicBezTo>
                  <a:cubicBezTo>
                    <a:pt x="45" y="39"/>
                    <a:pt x="48" y="36"/>
                    <a:pt x="56" y="30"/>
                  </a:cubicBezTo>
                  <a:cubicBezTo>
                    <a:pt x="60" y="40"/>
                    <a:pt x="67" y="50"/>
                    <a:pt x="68" y="61"/>
                  </a:cubicBezTo>
                  <a:cubicBezTo>
                    <a:pt x="72" y="111"/>
                    <a:pt x="92" y="150"/>
                    <a:pt x="143" y="168"/>
                  </a:cubicBezTo>
                  <a:cubicBezTo>
                    <a:pt x="177" y="181"/>
                    <a:pt x="210" y="175"/>
                    <a:pt x="239" y="155"/>
                  </a:cubicBezTo>
                  <a:cubicBezTo>
                    <a:pt x="280" y="126"/>
                    <a:pt x="274" y="51"/>
                    <a:pt x="228" y="33"/>
                  </a:cubicBezTo>
                  <a:cubicBezTo>
                    <a:pt x="177" y="13"/>
                    <a:pt x="127" y="41"/>
                    <a:pt x="130" y="94"/>
                  </a:cubicBezTo>
                  <a:cubicBezTo>
                    <a:pt x="131" y="120"/>
                    <a:pt x="151" y="120"/>
                    <a:pt x="167" y="126"/>
                  </a:cubicBezTo>
                  <a:cubicBezTo>
                    <a:pt x="183" y="131"/>
                    <a:pt x="199" y="128"/>
                    <a:pt x="208" y="111"/>
                  </a:cubicBezTo>
                  <a:cubicBezTo>
                    <a:pt x="217" y="95"/>
                    <a:pt x="209" y="84"/>
                    <a:pt x="191" y="82"/>
                  </a:cubicBezTo>
                  <a:cubicBezTo>
                    <a:pt x="183" y="80"/>
                    <a:pt x="175" y="74"/>
                    <a:pt x="167" y="70"/>
                  </a:cubicBezTo>
                  <a:cubicBezTo>
                    <a:pt x="167" y="68"/>
                    <a:pt x="167" y="66"/>
                    <a:pt x="168" y="64"/>
                  </a:cubicBezTo>
                  <a:cubicBezTo>
                    <a:pt x="174" y="63"/>
                    <a:pt x="179" y="60"/>
                    <a:pt x="185" y="60"/>
                  </a:cubicBezTo>
                  <a:cubicBezTo>
                    <a:pt x="210" y="61"/>
                    <a:pt x="234" y="86"/>
                    <a:pt x="233" y="110"/>
                  </a:cubicBezTo>
                  <a:cubicBezTo>
                    <a:pt x="231" y="135"/>
                    <a:pt x="208" y="153"/>
                    <a:pt x="180" y="149"/>
                  </a:cubicBezTo>
                  <a:cubicBezTo>
                    <a:pt x="147" y="145"/>
                    <a:pt x="123" y="126"/>
                    <a:pt x="110" y="97"/>
                  </a:cubicBezTo>
                  <a:cubicBezTo>
                    <a:pt x="99" y="73"/>
                    <a:pt x="112" y="41"/>
                    <a:pt x="136" y="22"/>
                  </a:cubicBezTo>
                  <a:cubicBezTo>
                    <a:pt x="163" y="1"/>
                    <a:pt x="194" y="0"/>
                    <a:pt x="225" y="14"/>
                  </a:cubicBezTo>
                  <a:cubicBezTo>
                    <a:pt x="255" y="28"/>
                    <a:pt x="298" y="80"/>
                    <a:pt x="287" y="119"/>
                  </a:cubicBezTo>
                  <a:cubicBezTo>
                    <a:pt x="283" y="136"/>
                    <a:pt x="275" y="154"/>
                    <a:pt x="264" y="166"/>
                  </a:cubicBezTo>
                  <a:cubicBezTo>
                    <a:pt x="229" y="203"/>
                    <a:pt x="153" y="205"/>
                    <a:pt x="117" y="174"/>
                  </a:cubicBezTo>
                  <a:cubicBezTo>
                    <a:pt x="86" y="146"/>
                    <a:pt x="58" y="118"/>
                    <a:pt x="49" y="76"/>
                  </a:cubicBezTo>
                  <a:cubicBezTo>
                    <a:pt x="49" y="74"/>
                    <a:pt x="47" y="73"/>
                    <a:pt x="43" y="73"/>
                  </a:cubicBezTo>
                  <a:cubicBezTo>
                    <a:pt x="43" y="127"/>
                    <a:pt x="37" y="182"/>
                    <a:pt x="44" y="235"/>
                  </a:cubicBezTo>
                  <a:cubicBezTo>
                    <a:pt x="57" y="327"/>
                    <a:pt x="105" y="400"/>
                    <a:pt x="187" y="447"/>
                  </a:cubicBezTo>
                  <a:cubicBezTo>
                    <a:pt x="178" y="447"/>
                    <a:pt x="168" y="447"/>
                    <a:pt x="159" y="447"/>
                  </a:cubicBezTo>
                  <a:cubicBezTo>
                    <a:pt x="144" y="435"/>
                    <a:pt x="129" y="422"/>
                    <a:pt x="113" y="409"/>
                  </a:cubicBezTo>
                  <a:cubicBezTo>
                    <a:pt x="114" y="424"/>
                    <a:pt x="114" y="435"/>
                    <a:pt x="115" y="447"/>
                  </a:cubicBezTo>
                  <a:cubicBezTo>
                    <a:pt x="110" y="447"/>
                    <a:pt x="104" y="447"/>
                    <a:pt x="99" y="4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4" name="Freeform 15"/>
            <p:cNvSpPr>
              <a:spLocks/>
            </p:cNvSpPr>
            <p:nvPr/>
          </p:nvSpPr>
          <p:spPr bwMode="auto">
            <a:xfrm>
              <a:off x="1450976" y="3746377"/>
              <a:ext cx="284115" cy="458806"/>
            </a:xfrm>
            <a:custGeom>
              <a:avLst/>
              <a:gdLst>
                <a:gd name="T0" fmla="*/ 0 w 125"/>
                <a:gd name="T1" fmla="*/ 31 h 202"/>
                <a:gd name="T2" fmla="*/ 45 w 125"/>
                <a:gd name="T3" fmla="*/ 35 h 202"/>
                <a:gd name="T4" fmla="*/ 87 w 125"/>
                <a:gd name="T5" fmla="*/ 3 h 202"/>
                <a:gd name="T6" fmla="*/ 113 w 125"/>
                <a:gd name="T7" fmla="*/ 20 h 202"/>
                <a:gd name="T8" fmla="*/ 125 w 125"/>
                <a:gd name="T9" fmla="*/ 145 h 202"/>
                <a:gd name="T10" fmla="*/ 123 w 125"/>
                <a:gd name="T11" fmla="*/ 149 h 202"/>
                <a:gd name="T12" fmla="*/ 69 w 125"/>
                <a:gd name="T13" fmla="*/ 137 h 202"/>
                <a:gd name="T14" fmla="*/ 98 w 125"/>
                <a:gd name="T15" fmla="*/ 197 h 202"/>
                <a:gd name="T16" fmla="*/ 29 w 125"/>
                <a:gd name="T17" fmla="*/ 195 h 202"/>
                <a:gd name="T18" fmla="*/ 0 w 125"/>
                <a:gd name="T19" fmla="*/ 191 h 202"/>
                <a:gd name="T20" fmla="*/ 0 w 125"/>
                <a:gd name="T21" fmla="*/ 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5" h="202">
                  <a:moveTo>
                    <a:pt x="0" y="31"/>
                  </a:moveTo>
                  <a:cubicBezTo>
                    <a:pt x="14" y="32"/>
                    <a:pt x="29" y="34"/>
                    <a:pt x="45" y="35"/>
                  </a:cubicBezTo>
                  <a:cubicBezTo>
                    <a:pt x="52" y="19"/>
                    <a:pt x="66" y="6"/>
                    <a:pt x="87" y="3"/>
                  </a:cubicBezTo>
                  <a:cubicBezTo>
                    <a:pt x="101" y="0"/>
                    <a:pt x="112" y="7"/>
                    <a:pt x="113" y="20"/>
                  </a:cubicBezTo>
                  <a:cubicBezTo>
                    <a:pt x="118" y="62"/>
                    <a:pt x="121" y="103"/>
                    <a:pt x="125" y="145"/>
                  </a:cubicBezTo>
                  <a:cubicBezTo>
                    <a:pt x="125" y="146"/>
                    <a:pt x="124" y="148"/>
                    <a:pt x="123" y="149"/>
                  </a:cubicBezTo>
                  <a:cubicBezTo>
                    <a:pt x="105" y="145"/>
                    <a:pt x="87" y="141"/>
                    <a:pt x="69" y="137"/>
                  </a:cubicBezTo>
                  <a:cubicBezTo>
                    <a:pt x="55" y="170"/>
                    <a:pt x="89" y="175"/>
                    <a:pt x="98" y="197"/>
                  </a:cubicBezTo>
                  <a:cubicBezTo>
                    <a:pt x="74" y="199"/>
                    <a:pt x="52" y="202"/>
                    <a:pt x="29" y="195"/>
                  </a:cubicBezTo>
                  <a:cubicBezTo>
                    <a:pt x="20" y="192"/>
                    <a:pt x="10" y="192"/>
                    <a:pt x="0" y="191"/>
                  </a:cubicBezTo>
                  <a:cubicBezTo>
                    <a:pt x="0" y="138"/>
                    <a:pt x="0" y="84"/>
                    <a:pt x="0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5" name="Freeform 18"/>
            <p:cNvSpPr>
              <a:spLocks/>
            </p:cNvSpPr>
            <p:nvPr/>
          </p:nvSpPr>
          <p:spPr bwMode="auto">
            <a:xfrm>
              <a:off x="4627105" y="6560644"/>
              <a:ext cx="445368" cy="251479"/>
            </a:xfrm>
            <a:custGeom>
              <a:avLst/>
              <a:gdLst>
                <a:gd name="T0" fmla="*/ 0 w 196"/>
                <a:gd name="T1" fmla="*/ 111 h 111"/>
                <a:gd name="T2" fmla="*/ 71 w 196"/>
                <a:gd name="T3" fmla="*/ 64 h 111"/>
                <a:gd name="T4" fmla="*/ 183 w 196"/>
                <a:gd name="T5" fmla="*/ 39 h 111"/>
                <a:gd name="T6" fmla="*/ 189 w 196"/>
                <a:gd name="T7" fmla="*/ 79 h 111"/>
                <a:gd name="T8" fmla="*/ 180 w 196"/>
                <a:gd name="T9" fmla="*/ 111 h 111"/>
                <a:gd name="T10" fmla="*/ 0 w 196"/>
                <a:gd name="T11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11">
                  <a:moveTo>
                    <a:pt x="0" y="111"/>
                  </a:moveTo>
                  <a:cubicBezTo>
                    <a:pt x="6" y="79"/>
                    <a:pt x="37" y="58"/>
                    <a:pt x="71" y="64"/>
                  </a:cubicBezTo>
                  <a:cubicBezTo>
                    <a:pt x="92" y="12"/>
                    <a:pt x="148" y="0"/>
                    <a:pt x="183" y="39"/>
                  </a:cubicBezTo>
                  <a:cubicBezTo>
                    <a:pt x="195" y="52"/>
                    <a:pt x="196" y="64"/>
                    <a:pt x="189" y="79"/>
                  </a:cubicBezTo>
                  <a:cubicBezTo>
                    <a:pt x="185" y="89"/>
                    <a:pt x="183" y="100"/>
                    <a:pt x="180" y="111"/>
                  </a:cubicBezTo>
                  <a:cubicBezTo>
                    <a:pt x="120" y="111"/>
                    <a:pt x="60" y="111"/>
                    <a:pt x="0" y="11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6" name="Freeform 20"/>
            <p:cNvSpPr>
              <a:spLocks/>
            </p:cNvSpPr>
            <p:nvPr/>
          </p:nvSpPr>
          <p:spPr bwMode="auto">
            <a:xfrm>
              <a:off x="1450976" y="4188866"/>
              <a:ext cx="244761" cy="435770"/>
            </a:xfrm>
            <a:custGeom>
              <a:avLst/>
              <a:gdLst>
                <a:gd name="T0" fmla="*/ 0 w 108"/>
                <a:gd name="T1" fmla="*/ 0 h 192"/>
                <a:gd name="T2" fmla="*/ 58 w 108"/>
                <a:gd name="T3" fmla="*/ 13 h 192"/>
                <a:gd name="T4" fmla="*/ 98 w 108"/>
                <a:gd name="T5" fmla="*/ 21 h 192"/>
                <a:gd name="T6" fmla="*/ 31 w 108"/>
                <a:gd name="T7" fmla="*/ 67 h 192"/>
                <a:gd name="T8" fmla="*/ 90 w 108"/>
                <a:gd name="T9" fmla="*/ 60 h 192"/>
                <a:gd name="T10" fmla="*/ 108 w 108"/>
                <a:gd name="T11" fmla="*/ 66 h 192"/>
                <a:gd name="T12" fmla="*/ 83 w 108"/>
                <a:gd name="T13" fmla="*/ 101 h 192"/>
                <a:gd name="T14" fmla="*/ 28 w 108"/>
                <a:gd name="T15" fmla="*/ 174 h 192"/>
                <a:gd name="T16" fmla="*/ 0 w 108"/>
                <a:gd name="T17" fmla="*/ 192 h 192"/>
                <a:gd name="T18" fmla="*/ 0 w 108"/>
                <a:gd name="T1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92">
                  <a:moveTo>
                    <a:pt x="0" y="0"/>
                  </a:moveTo>
                  <a:cubicBezTo>
                    <a:pt x="19" y="4"/>
                    <a:pt x="39" y="9"/>
                    <a:pt x="58" y="13"/>
                  </a:cubicBezTo>
                  <a:cubicBezTo>
                    <a:pt x="71" y="16"/>
                    <a:pt x="83" y="18"/>
                    <a:pt x="98" y="21"/>
                  </a:cubicBezTo>
                  <a:cubicBezTo>
                    <a:pt x="73" y="38"/>
                    <a:pt x="52" y="52"/>
                    <a:pt x="31" y="67"/>
                  </a:cubicBezTo>
                  <a:cubicBezTo>
                    <a:pt x="51" y="76"/>
                    <a:pt x="70" y="77"/>
                    <a:pt x="90" y="60"/>
                  </a:cubicBezTo>
                  <a:cubicBezTo>
                    <a:pt x="88" y="82"/>
                    <a:pt x="99" y="65"/>
                    <a:pt x="108" y="66"/>
                  </a:cubicBezTo>
                  <a:cubicBezTo>
                    <a:pt x="99" y="80"/>
                    <a:pt x="93" y="93"/>
                    <a:pt x="83" y="101"/>
                  </a:cubicBezTo>
                  <a:cubicBezTo>
                    <a:pt x="59" y="122"/>
                    <a:pt x="41" y="145"/>
                    <a:pt x="28" y="174"/>
                  </a:cubicBezTo>
                  <a:cubicBezTo>
                    <a:pt x="25" y="182"/>
                    <a:pt x="10" y="186"/>
                    <a:pt x="0" y="192"/>
                  </a:cubicBezTo>
                  <a:cubicBezTo>
                    <a:pt x="0" y="128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7" name="Freeform 21"/>
            <p:cNvSpPr>
              <a:spLocks/>
            </p:cNvSpPr>
            <p:nvPr/>
          </p:nvSpPr>
          <p:spPr bwMode="auto">
            <a:xfrm>
              <a:off x="3801638" y="6494415"/>
              <a:ext cx="283155" cy="317709"/>
            </a:xfrm>
            <a:custGeom>
              <a:avLst/>
              <a:gdLst>
                <a:gd name="T0" fmla="*/ 0 w 125"/>
                <a:gd name="T1" fmla="*/ 140 h 140"/>
                <a:gd name="T2" fmla="*/ 70 w 125"/>
                <a:gd name="T3" fmla="*/ 5 h 140"/>
                <a:gd name="T4" fmla="*/ 62 w 125"/>
                <a:gd name="T5" fmla="*/ 26 h 140"/>
                <a:gd name="T6" fmla="*/ 89 w 125"/>
                <a:gd name="T7" fmla="*/ 0 h 140"/>
                <a:gd name="T8" fmla="*/ 49 w 125"/>
                <a:gd name="T9" fmla="*/ 90 h 140"/>
                <a:gd name="T10" fmla="*/ 111 w 125"/>
                <a:gd name="T11" fmla="*/ 9 h 140"/>
                <a:gd name="T12" fmla="*/ 122 w 125"/>
                <a:gd name="T13" fmla="*/ 39 h 140"/>
                <a:gd name="T14" fmla="*/ 80 w 125"/>
                <a:gd name="T15" fmla="*/ 140 h 140"/>
                <a:gd name="T16" fmla="*/ 0 w 125"/>
                <a:gd name="T17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40">
                  <a:moveTo>
                    <a:pt x="0" y="140"/>
                  </a:moveTo>
                  <a:cubicBezTo>
                    <a:pt x="4" y="85"/>
                    <a:pt x="34" y="43"/>
                    <a:pt x="70" y="5"/>
                  </a:cubicBezTo>
                  <a:cubicBezTo>
                    <a:pt x="68" y="10"/>
                    <a:pt x="66" y="16"/>
                    <a:pt x="62" y="26"/>
                  </a:cubicBezTo>
                  <a:cubicBezTo>
                    <a:pt x="72" y="16"/>
                    <a:pt x="78" y="10"/>
                    <a:pt x="89" y="0"/>
                  </a:cubicBezTo>
                  <a:cubicBezTo>
                    <a:pt x="74" y="33"/>
                    <a:pt x="61" y="62"/>
                    <a:pt x="49" y="90"/>
                  </a:cubicBezTo>
                  <a:cubicBezTo>
                    <a:pt x="66" y="92"/>
                    <a:pt x="73" y="84"/>
                    <a:pt x="111" y="9"/>
                  </a:cubicBezTo>
                  <a:cubicBezTo>
                    <a:pt x="116" y="22"/>
                    <a:pt x="121" y="30"/>
                    <a:pt x="122" y="39"/>
                  </a:cubicBezTo>
                  <a:cubicBezTo>
                    <a:pt x="125" y="79"/>
                    <a:pt x="110" y="113"/>
                    <a:pt x="80" y="140"/>
                  </a:cubicBezTo>
                  <a:cubicBezTo>
                    <a:pt x="53" y="140"/>
                    <a:pt x="27" y="140"/>
                    <a:pt x="0" y="14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8" name="Freeform 24"/>
            <p:cNvSpPr>
              <a:spLocks/>
            </p:cNvSpPr>
            <p:nvPr/>
          </p:nvSpPr>
          <p:spPr bwMode="auto">
            <a:xfrm>
              <a:off x="1450976" y="4781090"/>
              <a:ext cx="259158" cy="217886"/>
            </a:xfrm>
            <a:custGeom>
              <a:avLst/>
              <a:gdLst>
                <a:gd name="T0" fmla="*/ 0 w 114"/>
                <a:gd name="T1" fmla="*/ 3 h 96"/>
                <a:gd name="T2" fmla="*/ 114 w 114"/>
                <a:gd name="T3" fmla="*/ 96 h 96"/>
                <a:gd name="T4" fmla="*/ 2 w 114"/>
                <a:gd name="T5" fmla="*/ 79 h 96"/>
                <a:gd name="T6" fmla="*/ 0 w 114"/>
                <a:gd name="T7" fmla="*/ 79 h 96"/>
                <a:gd name="T8" fmla="*/ 0 w 114"/>
                <a:gd name="T9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6">
                  <a:moveTo>
                    <a:pt x="0" y="3"/>
                  </a:moveTo>
                  <a:cubicBezTo>
                    <a:pt x="52" y="0"/>
                    <a:pt x="87" y="40"/>
                    <a:pt x="114" y="96"/>
                  </a:cubicBezTo>
                  <a:cubicBezTo>
                    <a:pt x="76" y="90"/>
                    <a:pt x="39" y="84"/>
                    <a:pt x="2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54"/>
                    <a:pt x="0" y="28"/>
                    <a:pt x="0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9" name="Freeform 26"/>
            <p:cNvSpPr>
              <a:spLocks/>
            </p:cNvSpPr>
            <p:nvPr/>
          </p:nvSpPr>
          <p:spPr bwMode="auto">
            <a:xfrm>
              <a:off x="5054236" y="6628793"/>
              <a:ext cx="249560" cy="183331"/>
            </a:xfrm>
            <a:custGeom>
              <a:avLst/>
              <a:gdLst>
                <a:gd name="T0" fmla="*/ 0 w 110"/>
                <a:gd name="T1" fmla="*/ 81 h 81"/>
                <a:gd name="T2" fmla="*/ 31 w 110"/>
                <a:gd name="T3" fmla="*/ 22 h 81"/>
                <a:gd name="T4" fmla="*/ 75 w 110"/>
                <a:gd name="T5" fmla="*/ 11 h 81"/>
                <a:gd name="T6" fmla="*/ 110 w 110"/>
                <a:gd name="T7" fmla="*/ 61 h 81"/>
                <a:gd name="T8" fmla="*/ 101 w 110"/>
                <a:gd name="T9" fmla="*/ 67 h 81"/>
                <a:gd name="T10" fmla="*/ 100 w 110"/>
                <a:gd name="T11" fmla="*/ 81 h 81"/>
                <a:gd name="T12" fmla="*/ 0 w 110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81">
                  <a:moveTo>
                    <a:pt x="0" y="81"/>
                  </a:moveTo>
                  <a:cubicBezTo>
                    <a:pt x="10" y="61"/>
                    <a:pt x="18" y="40"/>
                    <a:pt x="31" y="22"/>
                  </a:cubicBezTo>
                  <a:cubicBezTo>
                    <a:pt x="41" y="8"/>
                    <a:pt x="59" y="0"/>
                    <a:pt x="75" y="11"/>
                  </a:cubicBezTo>
                  <a:cubicBezTo>
                    <a:pt x="93" y="22"/>
                    <a:pt x="108" y="38"/>
                    <a:pt x="110" y="61"/>
                  </a:cubicBezTo>
                  <a:cubicBezTo>
                    <a:pt x="110" y="62"/>
                    <a:pt x="106" y="64"/>
                    <a:pt x="101" y="67"/>
                  </a:cubicBezTo>
                  <a:cubicBezTo>
                    <a:pt x="101" y="68"/>
                    <a:pt x="101" y="75"/>
                    <a:pt x="100" y="81"/>
                  </a:cubicBezTo>
                  <a:cubicBezTo>
                    <a:pt x="67" y="81"/>
                    <a:pt x="33" y="81"/>
                    <a:pt x="0" y="8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0" name="Freeform 30"/>
            <p:cNvSpPr>
              <a:spLocks/>
            </p:cNvSpPr>
            <p:nvPr/>
          </p:nvSpPr>
          <p:spPr bwMode="auto">
            <a:xfrm>
              <a:off x="1450976" y="4960581"/>
              <a:ext cx="247640" cy="199648"/>
            </a:xfrm>
            <a:custGeom>
              <a:avLst/>
              <a:gdLst>
                <a:gd name="T0" fmla="*/ 0 w 109"/>
                <a:gd name="T1" fmla="*/ 0 h 88"/>
                <a:gd name="T2" fmla="*/ 2 w 109"/>
                <a:gd name="T3" fmla="*/ 0 h 88"/>
                <a:gd name="T4" fmla="*/ 109 w 109"/>
                <a:gd name="T5" fmla="*/ 65 h 88"/>
                <a:gd name="T6" fmla="*/ 0 w 109"/>
                <a:gd name="T7" fmla="*/ 80 h 88"/>
                <a:gd name="T8" fmla="*/ 0 w 109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88">
                  <a:moveTo>
                    <a:pt x="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7" y="35"/>
                    <a:pt x="68" y="47"/>
                    <a:pt x="109" y="65"/>
                  </a:cubicBezTo>
                  <a:cubicBezTo>
                    <a:pt x="71" y="86"/>
                    <a:pt x="36" y="88"/>
                    <a:pt x="0" y="80"/>
                  </a:cubicBezTo>
                  <a:cubicBezTo>
                    <a:pt x="0" y="53"/>
                    <a:pt x="0" y="27"/>
                    <a:pt x="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1" name="Freeform 33"/>
            <p:cNvSpPr>
              <a:spLocks/>
            </p:cNvSpPr>
            <p:nvPr/>
          </p:nvSpPr>
          <p:spPr bwMode="auto">
            <a:xfrm>
              <a:off x="1450976" y="3576484"/>
              <a:ext cx="93105" cy="128620"/>
            </a:xfrm>
            <a:custGeom>
              <a:avLst/>
              <a:gdLst>
                <a:gd name="T0" fmla="*/ 0 w 41"/>
                <a:gd name="T1" fmla="*/ 18 h 57"/>
                <a:gd name="T2" fmla="*/ 41 w 41"/>
                <a:gd name="T3" fmla="*/ 33 h 57"/>
                <a:gd name="T4" fmla="*/ 41 w 41"/>
                <a:gd name="T5" fmla="*/ 33 h 57"/>
                <a:gd name="T6" fmla="*/ 33 w 41"/>
                <a:gd name="T7" fmla="*/ 54 h 57"/>
                <a:gd name="T8" fmla="*/ 13 w 41"/>
                <a:gd name="T9" fmla="*/ 50 h 57"/>
                <a:gd name="T10" fmla="*/ 0 w 41"/>
                <a:gd name="T11" fmla="*/ 42 h 57"/>
                <a:gd name="T12" fmla="*/ 0 w 41"/>
                <a:gd name="T13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57">
                  <a:moveTo>
                    <a:pt x="0" y="18"/>
                  </a:moveTo>
                  <a:cubicBezTo>
                    <a:pt x="23" y="0"/>
                    <a:pt x="31" y="19"/>
                    <a:pt x="41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38" y="40"/>
                    <a:pt x="38" y="50"/>
                    <a:pt x="33" y="54"/>
                  </a:cubicBezTo>
                  <a:cubicBezTo>
                    <a:pt x="30" y="57"/>
                    <a:pt x="20" y="52"/>
                    <a:pt x="13" y="50"/>
                  </a:cubicBezTo>
                  <a:cubicBezTo>
                    <a:pt x="8" y="48"/>
                    <a:pt x="4" y="45"/>
                    <a:pt x="0" y="42"/>
                  </a:cubicBezTo>
                  <a:cubicBezTo>
                    <a:pt x="0" y="34"/>
                    <a:pt x="0" y="26"/>
                    <a:pt x="0" y="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2" name="Freeform 36"/>
            <p:cNvSpPr>
              <a:spLocks/>
            </p:cNvSpPr>
            <p:nvPr/>
          </p:nvSpPr>
          <p:spPr bwMode="auto">
            <a:xfrm>
              <a:off x="4214371" y="6726697"/>
              <a:ext cx="104624" cy="85427"/>
            </a:xfrm>
            <a:custGeom>
              <a:avLst/>
              <a:gdLst>
                <a:gd name="T0" fmla="*/ 2 w 46"/>
                <a:gd name="T1" fmla="*/ 38 h 38"/>
                <a:gd name="T2" fmla="*/ 0 w 46"/>
                <a:gd name="T3" fmla="*/ 0 h 38"/>
                <a:gd name="T4" fmla="*/ 46 w 46"/>
                <a:gd name="T5" fmla="*/ 38 h 38"/>
                <a:gd name="T6" fmla="*/ 2 w 46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" y="38"/>
                  </a:moveTo>
                  <a:cubicBezTo>
                    <a:pt x="1" y="26"/>
                    <a:pt x="1" y="15"/>
                    <a:pt x="0" y="0"/>
                  </a:cubicBezTo>
                  <a:cubicBezTo>
                    <a:pt x="16" y="13"/>
                    <a:pt x="31" y="26"/>
                    <a:pt x="46" y="38"/>
                  </a:cubicBezTo>
                  <a:cubicBezTo>
                    <a:pt x="31" y="38"/>
                    <a:pt x="17" y="38"/>
                    <a:pt x="2" y="3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3" name="Freeform 41"/>
            <p:cNvSpPr>
              <a:spLocks/>
            </p:cNvSpPr>
            <p:nvPr/>
          </p:nvSpPr>
          <p:spPr bwMode="auto">
            <a:xfrm>
              <a:off x="1450976" y="5196704"/>
              <a:ext cx="138217" cy="63350"/>
            </a:xfrm>
            <a:custGeom>
              <a:avLst/>
              <a:gdLst>
                <a:gd name="T0" fmla="*/ 0 w 61"/>
                <a:gd name="T1" fmla="*/ 20 h 28"/>
                <a:gd name="T2" fmla="*/ 59 w 61"/>
                <a:gd name="T3" fmla="*/ 0 h 28"/>
                <a:gd name="T4" fmla="*/ 61 w 61"/>
                <a:gd name="T5" fmla="*/ 6 h 28"/>
                <a:gd name="T6" fmla="*/ 0 w 61"/>
                <a:gd name="T7" fmla="*/ 28 h 28"/>
                <a:gd name="T8" fmla="*/ 0 w 61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28">
                  <a:moveTo>
                    <a:pt x="0" y="20"/>
                  </a:moveTo>
                  <a:cubicBezTo>
                    <a:pt x="20" y="13"/>
                    <a:pt x="39" y="6"/>
                    <a:pt x="59" y="0"/>
                  </a:cubicBezTo>
                  <a:cubicBezTo>
                    <a:pt x="59" y="2"/>
                    <a:pt x="60" y="4"/>
                    <a:pt x="61" y="6"/>
                  </a:cubicBezTo>
                  <a:cubicBezTo>
                    <a:pt x="41" y="14"/>
                    <a:pt x="20" y="21"/>
                    <a:pt x="0" y="28"/>
                  </a:cubicBezTo>
                  <a:cubicBezTo>
                    <a:pt x="0" y="25"/>
                    <a:pt x="0" y="23"/>
                    <a:pt x="0" y="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4" name="Freeform 43"/>
            <p:cNvSpPr>
              <a:spLocks noEditPoints="1"/>
            </p:cNvSpPr>
            <p:nvPr/>
          </p:nvSpPr>
          <p:spPr bwMode="auto">
            <a:xfrm>
              <a:off x="1970252" y="4037210"/>
              <a:ext cx="1663413" cy="1349542"/>
            </a:xfrm>
            <a:custGeom>
              <a:avLst/>
              <a:gdLst>
                <a:gd name="T0" fmla="*/ 29 w 733"/>
                <a:gd name="T1" fmla="*/ 231 h 595"/>
                <a:gd name="T2" fmla="*/ 77 w 733"/>
                <a:gd name="T3" fmla="*/ 115 h 595"/>
                <a:gd name="T4" fmla="*/ 120 w 733"/>
                <a:gd name="T5" fmla="*/ 0 h 595"/>
                <a:gd name="T6" fmla="*/ 165 w 733"/>
                <a:gd name="T7" fmla="*/ 63 h 595"/>
                <a:gd name="T8" fmla="*/ 174 w 733"/>
                <a:gd name="T9" fmla="*/ 151 h 595"/>
                <a:gd name="T10" fmla="*/ 419 w 733"/>
                <a:gd name="T11" fmla="*/ 207 h 595"/>
                <a:gd name="T12" fmla="*/ 467 w 733"/>
                <a:gd name="T13" fmla="*/ 253 h 595"/>
                <a:gd name="T14" fmla="*/ 547 w 733"/>
                <a:gd name="T15" fmla="*/ 385 h 595"/>
                <a:gd name="T16" fmla="*/ 664 w 733"/>
                <a:gd name="T17" fmla="*/ 318 h 595"/>
                <a:gd name="T18" fmla="*/ 704 w 733"/>
                <a:gd name="T19" fmla="*/ 344 h 595"/>
                <a:gd name="T20" fmla="*/ 722 w 733"/>
                <a:gd name="T21" fmla="*/ 436 h 595"/>
                <a:gd name="T22" fmla="*/ 654 w 733"/>
                <a:gd name="T23" fmla="*/ 469 h 595"/>
                <a:gd name="T24" fmla="*/ 727 w 733"/>
                <a:gd name="T25" fmla="*/ 508 h 595"/>
                <a:gd name="T26" fmla="*/ 728 w 733"/>
                <a:gd name="T27" fmla="*/ 533 h 595"/>
                <a:gd name="T28" fmla="*/ 639 w 733"/>
                <a:gd name="T29" fmla="*/ 581 h 595"/>
                <a:gd name="T30" fmla="*/ 625 w 733"/>
                <a:gd name="T31" fmla="*/ 531 h 595"/>
                <a:gd name="T32" fmla="*/ 621 w 733"/>
                <a:gd name="T33" fmla="*/ 541 h 595"/>
                <a:gd name="T34" fmla="*/ 568 w 733"/>
                <a:gd name="T35" fmla="*/ 536 h 595"/>
                <a:gd name="T36" fmla="*/ 540 w 733"/>
                <a:gd name="T37" fmla="*/ 413 h 595"/>
                <a:gd name="T38" fmla="*/ 528 w 733"/>
                <a:gd name="T39" fmla="*/ 394 h 595"/>
                <a:gd name="T40" fmla="*/ 457 w 733"/>
                <a:gd name="T41" fmla="*/ 473 h 595"/>
                <a:gd name="T42" fmla="*/ 387 w 733"/>
                <a:gd name="T43" fmla="*/ 503 h 595"/>
                <a:gd name="T44" fmla="*/ 378 w 733"/>
                <a:gd name="T45" fmla="*/ 584 h 595"/>
                <a:gd name="T46" fmla="*/ 327 w 733"/>
                <a:gd name="T47" fmla="*/ 514 h 595"/>
                <a:gd name="T48" fmla="*/ 357 w 733"/>
                <a:gd name="T49" fmla="*/ 522 h 595"/>
                <a:gd name="T50" fmla="*/ 384 w 733"/>
                <a:gd name="T51" fmla="*/ 455 h 595"/>
                <a:gd name="T52" fmla="*/ 423 w 733"/>
                <a:gd name="T53" fmla="*/ 466 h 595"/>
                <a:gd name="T54" fmla="*/ 378 w 733"/>
                <a:gd name="T55" fmla="*/ 199 h 595"/>
                <a:gd name="T56" fmla="*/ 173 w 733"/>
                <a:gd name="T57" fmla="*/ 170 h 595"/>
                <a:gd name="T58" fmla="*/ 249 w 733"/>
                <a:gd name="T59" fmla="*/ 352 h 595"/>
                <a:gd name="T60" fmla="*/ 142 w 733"/>
                <a:gd name="T61" fmla="*/ 394 h 595"/>
                <a:gd name="T62" fmla="*/ 84 w 733"/>
                <a:gd name="T63" fmla="*/ 269 h 595"/>
                <a:gd name="T64" fmla="*/ 219 w 733"/>
                <a:gd name="T65" fmla="*/ 322 h 595"/>
                <a:gd name="T66" fmla="*/ 143 w 733"/>
                <a:gd name="T67" fmla="*/ 281 h 595"/>
                <a:gd name="T68" fmla="*/ 169 w 733"/>
                <a:gd name="T69" fmla="*/ 328 h 595"/>
                <a:gd name="T70" fmla="*/ 188 w 733"/>
                <a:gd name="T71" fmla="*/ 252 h 595"/>
                <a:gd name="T72" fmla="*/ 100 w 733"/>
                <a:gd name="T73" fmla="*/ 294 h 595"/>
                <a:gd name="T74" fmla="*/ 229 w 733"/>
                <a:gd name="T75" fmla="*/ 355 h 595"/>
                <a:gd name="T76" fmla="*/ 161 w 733"/>
                <a:gd name="T77" fmla="*/ 195 h 595"/>
                <a:gd name="T78" fmla="*/ 91 w 733"/>
                <a:gd name="T79" fmla="*/ 242 h 595"/>
                <a:gd name="T80" fmla="*/ 30 w 733"/>
                <a:gd name="T81" fmla="*/ 232 h 595"/>
                <a:gd name="T82" fmla="*/ 560 w 733"/>
                <a:gd name="T83" fmla="*/ 394 h 595"/>
                <a:gd name="T84" fmla="*/ 592 w 733"/>
                <a:gd name="T85" fmla="*/ 443 h 595"/>
                <a:gd name="T86" fmla="*/ 633 w 733"/>
                <a:gd name="T87" fmla="*/ 431 h 595"/>
                <a:gd name="T88" fmla="*/ 622 w 733"/>
                <a:gd name="T89" fmla="*/ 413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3" h="595">
                  <a:moveTo>
                    <a:pt x="30" y="232"/>
                  </a:moveTo>
                  <a:cubicBezTo>
                    <a:pt x="30" y="231"/>
                    <a:pt x="29" y="231"/>
                    <a:pt x="29" y="231"/>
                  </a:cubicBezTo>
                  <a:cubicBezTo>
                    <a:pt x="19" y="203"/>
                    <a:pt x="9" y="176"/>
                    <a:pt x="0" y="151"/>
                  </a:cubicBezTo>
                  <a:cubicBezTo>
                    <a:pt x="25" y="139"/>
                    <a:pt x="48" y="128"/>
                    <a:pt x="77" y="115"/>
                  </a:cubicBezTo>
                  <a:cubicBezTo>
                    <a:pt x="60" y="90"/>
                    <a:pt x="46" y="70"/>
                    <a:pt x="30" y="47"/>
                  </a:cubicBezTo>
                  <a:cubicBezTo>
                    <a:pt x="49" y="18"/>
                    <a:pt x="80" y="1"/>
                    <a:pt x="120" y="0"/>
                  </a:cubicBezTo>
                  <a:cubicBezTo>
                    <a:pt x="139" y="0"/>
                    <a:pt x="168" y="22"/>
                    <a:pt x="171" y="39"/>
                  </a:cubicBezTo>
                  <a:cubicBezTo>
                    <a:pt x="172" y="46"/>
                    <a:pt x="167" y="55"/>
                    <a:pt x="165" y="63"/>
                  </a:cubicBezTo>
                  <a:cubicBezTo>
                    <a:pt x="160" y="92"/>
                    <a:pt x="155" y="121"/>
                    <a:pt x="149" y="153"/>
                  </a:cubicBezTo>
                  <a:cubicBezTo>
                    <a:pt x="160" y="152"/>
                    <a:pt x="167" y="152"/>
                    <a:pt x="174" y="151"/>
                  </a:cubicBezTo>
                  <a:cubicBezTo>
                    <a:pt x="258" y="139"/>
                    <a:pt x="336" y="155"/>
                    <a:pt x="408" y="202"/>
                  </a:cubicBezTo>
                  <a:cubicBezTo>
                    <a:pt x="411" y="204"/>
                    <a:pt x="415" y="205"/>
                    <a:pt x="419" y="207"/>
                  </a:cubicBezTo>
                  <a:cubicBezTo>
                    <a:pt x="418" y="206"/>
                    <a:pt x="418" y="206"/>
                    <a:pt x="418" y="206"/>
                  </a:cubicBezTo>
                  <a:cubicBezTo>
                    <a:pt x="434" y="222"/>
                    <a:pt x="453" y="235"/>
                    <a:pt x="467" y="253"/>
                  </a:cubicBezTo>
                  <a:cubicBezTo>
                    <a:pt x="492" y="282"/>
                    <a:pt x="515" y="313"/>
                    <a:pt x="536" y="345"/>
                  </a:cubicBezTo>
                  <a:cubicBezTo>
                    <a:pt x="543" y="356"/>
                    <a:pt x="542" y="371"/>
                    <a:pt x="547" y="385"/>
                  </a:cubicBezTo>
                  <a:cubicBezTo>
                    <a:pt x="550" y="354"/>
                    <a:pt x="566" y="333"/>
                    <a:pt x="593" y="322"/>
                  </a:cubicBezTo>
                  <a:cubicBezTo>
                    <a:pt x="616" y="313"/>
                    <a:pt x="640" y="301"/>
                    <a:pt x="664" y="318"/>
                  </a:cubicBezTo>
                  <a:cubicBezTo>
                    <a:pt x="662" y="333"/>
                    <a:pt x="660" y="346"/>
                    <a:pt x="657" y="366"/>
                  </a:cubicBezTo>
                  <a:cubicBezTo>
                    <a:pt x="674" y="358"/>
                    <a:pt x="689" y="351"/>
                    <a:pt x="704" y="344"/>
                  </a:cubicBezTo>
                  <a:cubicBezTo>
                    <a:pt x="716" y="344"/>
                    <a:pt x="719" y="354"/>
                    <a:pt x="718" y="370"/>
                  </a:cubicBezTo>
                  <a:cubicBezTo>
                    <a:pt x="717" y="392"/>
                    <a:pt x="719" y="414"/>
                    <a:pt x="722" y="436"/>
                  </a:cubicBezTo>
                  <a:cubicBezTo>
                    <a:pt x="724" y="454"/>
                    <a:pt x="705" y="475"/>
                    <a:pt x="687" y="471"/>
                  </a:cubicBezTo>
                  <a:cubicBezTo>
                    <a:pt x="676" y="469"/>
                    <a:pt x="665" y="469"/>
                    <a:pt x="654" y="469"/>
                  </a:cubicBezTo>
                  <a:cubicBezTo>
                    <a:pt x="653" y="472"/>
                    <a:pt x="652" y="476"/>
                    <a:pt x="651" y="479"/>
                  </a:cubicBezTo>
                  <a:cubicBezTo>
                    <a:pt x="685" y="469"/>
                    <a:pt x="710" y="481"/>
                    <a:pt x="727" y="508"/>
                  </a:cubicBezTo>
                  <a:cubicBezTo>
                    <a:pt x="732" y="516"/>
                    <a:pt x="731" y="527"/>
                    <a:pt x="733" y="536"/>
                  </a:cubicBezTo>
                  <a:cubicBezTo>
                    <a:pt x="732" y="535"/>
                    <a:pt x="730" y="534"/>
                    <a:pt x="728" y="533"/>
                  </a:cubicBezTo>
                  <a:cubicBezTo>
                    <a:pt x="710" y="548"/>
                    <a:pt x="691" y="563"/>
                    <a:pt x="674" y="579"/>
                  </a:cubicBezTo>
                  <a:cubicBezTo>
                    <a:pt x="659" y="593"/>
                    <a:pt x="650" y="595"/>
                    <a:pt x="639" y="581"/>
                  </a:cubicBezTo>
                  <a:cubicBezTo>
                    <a:pt x="637" y="579"/>
                    <a:pt x="636" y="575"/>
                    <a:pt x="635" y="571"/>
                  </a:cubicBezTo>
                  <a:cubicBezTo>
                    <a:pt x="632" y="558"/>
                    <a:pt x="629" y="544"/>
                    <a:pt x="625" y="531"/>
                  </a:cubicBezTo>
                  <a:cubicBezTo>
                    <a:pt x="624" y="531"/>
                    <a:pt x="622" y="532"/>
                    <a:pt x="620" y="532"/>
                  </a:cubicBezTo>
                  <a:cubicBezTo>
                    <a:pt x="621" y="535"/>
                    <a:pt x="622" y="541"/>
                    <a:pt x="621" y="541"/>
                  </a:cubicBezTo>
                  <a:cubicBezTo>
                    <a:pt x="610" y="545"/>
                    <a:pt x="598" y="551"/>
                    <a:pt x="586" y="552"/>
                  </a:cubicBezTo>
                  <a:cubicBezTo>
                    <a:pt x="580" y="552"/>
                    <a:pt x="573" y="542"/>
                    <a:pt x="568" y="536"/>
                  </a:cubicBezTo>
                  <a:cubicBezTo>
                    <a:pt x="564" y="530"/>
                    <a:pt x="563" y="522"/>
                    <a:pt x="561" y="515"/>
                  </a:cubicBezTo>
                  <a:cubicBezTo>
                    <a:pt x="554" y="481"/>
                    <a:pt x="547" y="447"/>
                    <a:pt x="540" y="413"/>
                  </a:cubicBezTo>
                  <a:cubicBezTo>
                    <a:pt x="538" y="402"/>
                    <a:pt x="535" y="392"/>
                    <a:pt x="528" y="382"/>
                  </a:cubicBezTo>
                  <a:cubicBezTo>
                    <a:pt x="528" y="386"/>
                    <a:pt x="527" y="390"/>
                    <a:pt x="528" y="394"/>
                  </a:cubicBezTo>
                  <a:cubicBezTo>
                    <a:pt x="536" y="425"/>
                    <a:pt x="523" y="444"/>
                    <a:pt x="493" y="451"/>
                  </a:cubicBezTo>
                  <a:cubicBezTo>
                    <a:pt x="480" y="454"/>
                    <a:pt x="469" y="465"/>
                    <a:pt x="457" y="473"/>
                  </a:cubicBezTo>
                  <a:cubicBezTo>
                    <a:pt x="453" y="476"/>
                    <a:pt x="451" y="482"/>
                    <a:pt x="447" y="483"/>
                  </a:cubicBezTo>
                  <a:cubicBezTo>
                    <a:pt x="429" y="490"/>
                    <a:pt x="410" y="496"/>
                    <a:pt x="387" y="503"/>
                  </a:cubicBezTo>
                  <a:cubicBezTo>
                    <a:pt x="405" y="530"/>
                    <a:pt x="387" y="555"/>
                    <a:pt x="380" y="583"/>
                  </a:cubicBezTo>
                  <a:cubicBezTo>
                    <a:pt x="380" y="583"/>
                    <a:pt x="379" y="584"/>
                    <a:pt x="378" y="584"/>
                  </a:cubicBezTo>
                  <a:cubicBezTo>
                    <a:pt x="361" y="578"/>
                    <a:pt x="342" y="574"/>
                    <a:pt x="327" y="566"/>
                  </a:cubicBezTo>
                  <a:cubicBezTo>
                    <a:pt x="304" y="553"/>
                    <a:pt x="305" y="530"/>
                    <a:pt x="327" y="514"/>
                  </a:cubicBezTo>
                  <a:cubicBezTo>
                    <a:pt x="336" y="507"/>
                    <a:pt x="347" y="502"/>
                    <a:pt x="359" y="494"/>
                  </a:cubicBezTo>
                  <a:cubicBezTo>
                    <a:pt x="358" y="504"/>
                    <a:pt x="358" y="511"/>
                    <a:pt x="357" y="522"/>
                  </a:cubicBezTo>
                  <a:cubicBezTo>
                    <a:pt x="375" y="511"/>
                    <a:pt x="377" y="495"/>
                    <a:pt x="374" y="482"/>
                  </a:cubicBezTo>
                  <a:cubicBezTo>
                    <a:pt x="371" y="469"/>
                    <a:pt x="374" y="461"/>
                    <a:pt x="384" y="455"/>
                  </a:cubicBezTo>
                  <a:cubicBezTo>
                    <a:pt x="394" y="448"/>
                    <a:pt x="402" y="452"/>
                    <a:pt x="409" y="462"/>
                  </a:cubicBezTo>
                  <a:cubicBezTo>
                    <a:pt x="411" y="465"/>
                    <a:pt x="419" y="466"/>
                    <a:pt x="423" y="466"/>
                  </a:cubicBezTo>
                  <a:cubicBezTo>
                    <a:pt x="500" y="467"/>
                    <a:pt x="542" y="376"/>
                    <a:pt x="508" y="323"/>
                  </a:cubicBezTo>
                  <a:cubicBezTo>
                    <a:pt x="475" y="270"/>
                    <a:pt x="434" y="225"/>
                    <a:pt x="378" y="199"/>
                  </a:cubicBezTo>
                  <a:cubicBezTo>
                    <a:pt x="324" y="175"/>
                    <a:pt x="266" y="161"/>
                    <a:pt x="205" y="168"/>
                  </a:cubicBezTo>
                  <a:cubicBezTo>
                    <a:pt x="196" y="169"/>
                    <a:pt x="186" y="169"/>
                    <a:pt x="173" y="170"/>
                  </a:cubicBezTo>
                  <a:cubicBezTo>
                    <a:pt x="208" y="186"/>
                    <a:pt x="231" y="211"/>
                    <a:pt x="252" y="240"/>
                  </a:cubicBezTo>
                  <a:cubicBezTo>
                    <a:pt x="278" y="273"/>
                    <a:pt x="278" y="323"/>
                    <a:pt x="249" y="352"/>
                  </a:cubicBezTo>
                  <a:cubicBezTo>
                    <a:pt x="246" y="356"/>
                    <a:pt x="243" y="361"/>
                    <a:pt x="240" y="365"/>
                  </a:cubicBezTo>
                  <a:cubicBezTo>
                    <a:pt x="223" y="402"/>
                    <a:pt x="176" y="416"/>
                    <a:pt x="142" y="394"/>
                  </a:cubicBezTo>
                  <a:cubicBezTo>
                    <a:pt x="126" y="385"/>
                    <a:pt x="112" y="373"/>
                    <a:pt x="100" y="360"/>
                  </a:cubicBezTo>
                  <a:cubicBezTo>
                    <a:pt x="75" y="334"/>
                    <a:pt x="70" y="303"/>
                    <a:pt x="84" y="269"/>
                  </a:cubicBezTo>
                  <a:cubicBezTo>
                    <a:pt x="95" y="242"/>
                    <a:pt x="125" y="223"/>
                    <a:pt x="155" y="224"/>
                  </a:cubicBezTo>
                  <a:cubicBezTo>
                    <a:pt x="199" y="225"/>
                    <a:pt x="235" y="281"/>
                    <a:pt x="219" y="322"/>
                  </a:cubicBezTo>
                  <a:cubicBezTo>
                    <a:pt x="208" y="349"/>
                    <a:pt x="181" y="356"/>
                    <a:pt x="158" y="336"/>
                  </a:cubicBezTo>
                  <a:cubicBezTo>
                    <a:pt x="130" y="313"/>
                    <a:pt x="128" y="309"/>
                    <a:pt x="143" y="281"/>
                  </a:cubicBezTo>
                  <a:cubicBezTo>
                    <a:pt x="147" y="291"/>
                    <a:pt x="154" y="301"/>
                    <a:pt x="153" y="309"/>
                  </a:cubicBezTo>
                  <a:cubicBezTo>
                    <a:pt x="151" y="324"/>
                    <a:pt x="159" y="327"/>
                    <a:pt x="169" y="328"/>
                  </a:cubicBezTo>
                  <a:cubicBezTo>
                    <a:pt x="185" y="330"/>
                    <a:pt x="196" y="322"/>
                    <a:pt x="200" y="307"/>
                  </a:cubicBezTo>
                  <a:cubicBezTo>
                    <a:pt x="206" y="286"/>
                    <a:pt x="201" y="268"/>
                    <a:pt x="188" y="252"/>
                  </a:cubicBezTo>
                  <a:cubicBezTo>
                    <a:pt x="184" y="247"/>
                    <a:pt x="173" y="246"/>
                    <a:pt x="165" y="245"/>
                  </a:cubicBezTo>
                  <a:cubicBezTo>
                    <a:pt x="133" y="243"/>
                    <a:pt x="105" y="263"/>
                    <a:pt x="100" y="294"/>
                  </a:cubicBezTo>
                  <a:cubicBezTo>
                    <a:pt x="93" y="336"/>
                    <a:pt x="102" y="359"/>
                    <a:pt x="139" y="375"/>
                  </a:cubicBezTo>
                  <a:cubicBezTo>
                    <a:pt x="173" y="391"/>
                    <a:pt x="207" y="383"/>
                    <a:pt x="229" y="355"/>
                  </a:cubicBezTo>
                  <a:cubicBezTo>
                    <a:pt x="272" y="297"/>
                    <a:pt x="246" y="213"/>
                    <a:pt x="177" y="188"/>
                  </a:cubicBezTo>
                  <a:cubicBezTo>
                    <a:pt x="172" y="187"/>
                    <a:pt x="162" y="191"/>
                    <a:pt x="161" y="195"/>
                  </a:cubicBezTo>
                  <a:cubicBezTo>
                    <a:pt x="156" y="209"/>
                    <a:pt x="151" y="216"/>
                    <a:pt x="134" y="219"/>
                  </a:cubicBezTo>
                  <a:cubicBezTo>
                    <a:pt x="118" y="221"/>
                    <a:pt x="104" y="233"/>
                    <a:pt x="91" y="242"/>
                  </a:cubicBezTo>
                  <a:cubicBezTo>
                    <a:pt x="72" y="255"/>
                    <a:pt x="62" y="257"/>
                    <a:pt x="46" y="243"/>
                  </a:cubicBezTo>
                  <a:cubicBezTo>
                    <a:pt x="41" y="239"/>
                    <a:pt x="35" y="235"/>
                    <a:pt x="30" y="232"/>
                  </a:cubicBezTo>
                  <a:close/>
                  <a:moveTo>
                    <a:pt x="622" y="413"/>
                  </a:moveTo>
                  <a:cubicBezTo>
                    <a:pt x="594" y="427"/>
                    <a:pt x="578" y="404"/>
                    <a:pt x="560" y="394"/>
                  </a:cubicBezTo>
                  <a:cubicBezTo>
                    <a:pt x="560" y="423"/>
                    <a:pt x="560" y="450"/>
                    <a:pt x="560" y="472"/>
                  </a:cubicBezTo>
                  <a:cubicBezTo>
                    <a:pt x="568" y="464"/>
                    <a:pt x="578" y="447"/>
                    <a:pt x="592" y="443"/>
                  </a:cubicBezTo>
                  <a:cubicBezTo>
                    <a:pt x="606" y="438"/>
                    <a:pt x="625" y="445"/>
                    <a:pt x="640" y="446"/>
                  </a:cubicBezTo>
                  <a:cubicBezTo>
                    <a:pt x="639" y="444"/>
                    <a:pt x="636" y="438"/>
                    <a:pt x="633" y="431"/>
                  </a:cubicBezTo>
                  <a:cubicBezTo>
                    <a:pt x="625" y="408"/>
                    <a:pt x="625" y="408"/>
                    <a:pt x="604" y="409"/>
                  </a:cubicBezTo>
                  <a:cubicBezTo>
                    <a:pt x="608" y="410"/>
                    <a:pt x="615" y="411"/>
                    <a:pt x="622" y="41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5" name="Freeform 48"/>
            <p:cNvSpPr>
              <a:spLocks/>
            </p:cNvSpPr>
            <p:nvPr/>
          </p:nvSpPr>
          <p:spPr bwMode="auto">
            <a:xfrm>
              <a:off x="3606789" y="4737898"/>
              <a:ext cx="1036633" cy="758278"/>
            </a:xfrm>
            <a:custGeom>
              <a:avLst/>
              <a:gdLst>
                <a:gd name="T0" fmla="*/ 310 w 457"/>
                <a:gd name="T1" fmla="*/ 258 h 334"/>
                <a:gd name="T2" fmla="*/ 334 w 457"/>
                <a:gd name="T3" fmla="*/ 283 h 334"/>
                <a:gd name="T4" fmla="*/ 331 w 457"/>
                <a:gd name="T5" fmla="*/ 317 h 334"/>
                <a:gd name="T6" fmla="*/ 293 w 457"/>
                <a:gd name="T7" fmla="*/ 324 h 334"/>
                <a:gd name="T8" fmla="*/ 261 w 457"/>
                <a:gd name="T9" fmla="*/ 287 h 334"/>
                <a:gd name="T10" fmla="*/ 189 w 457"/>
                <a:gd name="T11" fmla="*/ 264 h 334"/>
                <a:gd name="T12" fmla="*/ 149 w 457"/>
                <a:gd name="T13" fmla="*/ 257 h 334"/>
                <a:gd name="T14" fmla="*/ 14 w 457"/>
                <a:gd name="T15" fmla="*/ 153 h 334"/>
                <a:gd name="T16" fmla="*/ 13 w 457"/>
                <a:gd name="T17" fmla="*/ 30 h 334"/>
                <a:gd name="T18" fmla="*/ 47 w 457"/>
                <a:gd name="T19" fmla="*/ 61 h 334"/>
                <a:gd name="T20" fmla="*/ 38 w 457"/>
                <a:gd name="T21" fmla="*/ 0 h 334"/>
                <a:gd name="T22" fmla="*/ 129 w 457"/>
                <a:gd name="T23" fmla="*/ 47 h 334"/>
                <a:gd name="T24" fmla="*/ 129 w 457"/>
                <a:gd name="T25" fmla="*/ 46 h 334"/>
                <a:gd name="T26" fmla="*/ 137 w 457"/>
                <a:gd name="T27" fmla="*/ 62 h 334"/>
                <a:gd name="T28" fmla="*/ 145 w 457"/>
                <a:gd name="T29" fmla="*/ 106 h 334"/>
                <a:gd name="T30" fmla="*/ 105 w 457"/>
                <a:gd name="T31" fmla="*/ 137 h 334"/>
                <a:gd name="T32" fmla="*/ 77 w 457"/>
                <a:gd name="T33" fmla="*/ 151 h 334"/>
                <a:gd name="T34" fmla="*/ 50 w 457"/>
                <a:gd name="T35" fmla="*/ 165 h 334"/>
                <a:gd name="T36" fmla="*/ 41 w 457"/>
                <a:gd name="T37" fmla="*/ 186 h 334"/>
                <a:gd name="T38" fmla="*/ 46 w 457"/>
                <a:gd name="T39" fmla="*/ 193 h 334"/>
                <a:gd name="T40" fmla="*/ 302 w 457"/>
                <a:gd name="T41" fmla="*/ 201 h 334"/>
                <a:gd name="T42" fmla="*/ 280 w 457"/>
                <a:gd name="T43" fmla="*/ 167 h 334"/>
                <a:gd name="T44" fmla="*/ 315 w 457"/>
                <a:gd name="T45" fmla="*/ 143 h 334"/>
                <a:gd name="T46" fmla="*/ 340 w 457"/>
                <a:gd name="T47" fmla="*/ 168 h 334"/>
                <a:gd name="T48" fmla="*/ 349 w 457"/>
                <a:gd name="T49" fmla="*/ 171 h 334"/>
                <a:gd name="T50" fmla="*/ 336 w 457"/>
                <a:gd name="T51" fmla="*/ 208 h 334"/>
                <a:gd name="T52" fmla="*/ 234 w 457"/>
                <a:gd name="T53" fmla="*/ 245 h 334"/>
                <a:gd name="T54" fmla="*/ 196 w 457"/>
                <a:gd name="T55" fmla="*/ 251 h 334"/>
                <a:gd name="T56" fmla="*/ 361 w 457"/>
                <a:gd name="T57" fmla="*/ 215 h 334"/>
                <a:gd name="T58" fmla="*/ 370 w 457"/>
                <a:gd name="T59" fmla="*/ 199 h 334"/>
                <a:gd name="T60" fmla="*/ 399 w 457"/>
                <a:gd name="T61" fmla="*/ 164 h 334"/>
                <a:gd name="T62" fmla="*/ 440 w 457"/>
                <a:gd name="T63" fmla="*/ 181 h 334"/>
                <a:gd name="T64" fmla="*/ 448 w 457"/>
                <a:gd name="T65" fmla="*/ 227 h 334"/>
                <a:gd name="T66" fmla="*/ 405 w 457"/>
                <a:gd name="T67" fmla="*/ 243 h 334"/>
                <a:gd name="T68" fmla="*/ 383 w 457"/>
                <a:gd name="T69" fmla="*/ 233 h 334"/>
                <a:gd name="T70" fmla="*/ 310 w 457"/>
                <a:gd name="T71" fmla="*/ 258 h 334"/>
                <a:gd name="T72" fmla="*/ 294 w 457"/>
                <a:gd name="T73" fmla="*/ 252 h 334"/>
                <a:gd name="T74" fmla="*/ 242 w 457"/>
                <a:gd name="T75" fmla="*/ 263 h 334"/>
                <a:gd name="T76" fmla="*/ 271 w 457"/>
                <a:gd name="T77" fmla="*/ 274 h 334"/>
                <a:gd name="T78" fmla="*/ 271 w 457"/>
                <a:gd name="T79" fmla="*/ 270 h 334"/>
                <a:gd name="T80" fmla="*/ 310 w 457"/>
                <a:gd name="T81" fmla="*/ 25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7" h="334">
                  <a:moveTo>
                    <a:pt x="310" y="258"/>
                  </a:moveTo>
                  <a:cubicBezTo>
                    <a:pt x="319" y="266"/>
                    <a:pt x="330" y="273"/>
                    <a:pt x="334" y="283"/>
                  </a:cubicBezTo>
                  <a:cubicBezTo>
                    <a:pt x="338" y="293"/>
                    <a:pt x="337" y="308"/>
                    <a:pt x="331" y="317"/>
                  </a:cubicBezTo>
                  <a:cubicBezTo>
                    <a:pt x="323" y="331"/>
                    <a:pt x="305" y="334"/>
                    <a:pt x="293" y="324"/>
                  </a:cubicBezTo>
                  <a:cubicBezTo>
                    <a:pt x="280" y="315"/>
                    <a:pt x="272" y="300"/>
                    <a:pt x="261" y="287"/>
                  </a:cubicBezTo>
                  <a:cubicBezTo>
                    <a:pt x="240" y="280"/>
                    <a:pt x="215" y="272"/>
                    <a:pt x="189" y="264"/>
                  </a:cubicBezTo>
                  <a:cubicBezTo>
                    <a:pt x="176" y="260"/>
                    <a:pt x="162" y="257"/>
                    <a:pt x="149" y="257"/>
                  </a:cubicBezTo>
                  <a:cubicBezTo>
                    <a:pt x="95" y="259"/>
                    <a:pt x="30" y="203"/>
                    <a:pt x="14" y="153"/>
                  </a:cubicBezTo>
                  <a:cubicBezTo>
                    <a:pt x="0" y="110"/>
                    <a:pt x="4" y="71"/>
                    <a:pt x="13" y="30"/>
                  </a:cubicBezTo>
                  <a:cubicBezTo>
                    <a:pt x="24" y="40"/>
                    <a:pt x="35" y="50"/>
                    <a:pt x="47" y="61"/>
                  </a:cubicBezTo>
                  <a:cubicBezTo>
                    <a:pt x="63" y="37"/>
                    <a:pt x="50" y="21"/>
                    <a:pt x="38" y="0"/>
                  </a:cubicBezTo>
                  <a:cubicBezTo>
                    <a:pt x="71" y="17"/>
                    <a:pt x="100" y="32"/>
                    <a:pt x="129" y="47"/>
                  </a:cubicBezTo>
                  <a:cubicBezTo>
                    <a:pt x="129" y="47"/>
                    <a:pt x="129" y="46"/>
                    <a:pt x="129" y="46"/>
                  </a:cubicBezTo>
                  <a:cubicBezTo>
                    <a:pt x="132" y="51"/>
                    <a:pt x="136" y="56"/>
                    <a:pt x="137" y="62"/>
                  </a:cubicBezTo>
                  <a:cubicBezTo>
                    <a:pt x="141" y="76"/>
                    <a:pt x="149" y="93"/>
                    <a:pt x="145" y="106"/>
                  </a:cubicBezTo>
                  <a:cubicBezTo>
                    <a:pt x="141" y="124"/>
                    <a:pt x="126" y="137"/>
                    <a:pt x="105" y="137"/>
                  </a:cubicBezTo>
                  <a:cubicBezTo>
                    <a:pt x="93" y="136"/>
                    <a:pt x="85" y="141"/>
                    <a:pt x="77" y="151"/>
                  </a:cubicBezTo>
                  <a:cubicBezTo>
                    <a:pt x="71" y="158"/>
                    <a:pt x="60" y="164"/>
                    <a:pt x="50" y="165"/>
                  </a:cubicBezTo>
                  <a:cubicBezTo>
                    <a:pt x="32" y="167"/>
                    <a:pt x="34" y="175"/>
                    <a:pt x="41" y="186"/>
                  </a:cubicBezTo>
                  <a:cubicBezTo>
                    <a:pt x="42" y="189"/>
                    <a:pt x="44" y="191"/>
                    <a:pt x="46" y="193"/>
                  </a:cubicBezTo>
                  <a:cubicBezTo>
                    <a:pt x="113" y="267"/>
                    <a:pt x="237" y="257"/>
                    <a:pt x="302" y="201"/>
                  </a:cubicBezTo>
                  <a:cubicBezTo>
                    <a:pt x="285" y="195"/>
                    <a:pt x="275" y="184"/>
                    <a:pt x="280" y="167"/>
                  </a:cubicBezTo>
                  <a:cubicBezTo>
                    <a:pt x="285" y="151"/>
                    <a:pt x="297" y="141"/>
                    <a:pt x="315" y="143"/>
                  </a:cubicBezTo>
                  <a:cubicBezTo>
                    <a:pt x="332" y="144"/>
                    <a:pt x="339" y="156"/>
                    <a:pt x="340" y="168"/>
                  </a:cubicBezTo>
                  <a:cubicBezTo>
                    <a:pt x="344" y="169"/>
                    <a:pt x="348" y="169"/>
                    <a:pt x="349" y="171"/>
                  </a:cubicBezTo>
                  <a:cubicBezTo>
                    <a:pt x="353" y="186"/>
                    <a:pt x="349" y="198"/>
                    <a:pt x="336" y="208"/>
                  </a:cubicBezTo>
                  <a:cubicBezTo>
                    <a:pt x="305" y="230"/>
                    <a:pt x="274" y="249"/>
                    <a:pt x="234" y="245"/>
                  </a:cubicBezTo>
                  <a:cubicBezTo>
                    <a:pt x="222" y="244"/>
                    <a:pt x="210" y="248"/>
                    <a:pt x="196" y="251"/>
                  </a:cubicBezTo>
                  <a:cubicBezTo>
                    <a:pt x="231" y="261"/>
                    <a:pt x="326" y="247"/>
                    <a:pt x="361" y="215"/>
                  </a:cubicBezTo>
                  <a:cubicBezTo>
                    <a:pt x="365" y="211"/>
                    <a:pt x="369" y="205"/>
                    <a:pt x="370" y="199"/>
                  </a:cubicBezTo>
                  <a:cubicBezTo>
                    <a:pt x="372" y="181"/>
                    <a:pt x="383" y="169"/>
                    <a:pt x="399" y="164"/>
                  </a:cubicBezTo>
                  <a:cubicBezTo>
                    <a:pt x="416" y="158"/>
                    <a:pt x="428" y="168"/>
                    <a:pt x="440" y="181"/>
                  </a:cubicBezTo>
                  <a:cubicBezTo>
                    <a:pt x="455" y="196"/>
                    <a:pt x="457" y="210"/>
                    <a:pt x="448" y="227"/>
                  </a:cubicBezTo>
                  <a:cubicBezTo>
                    <a:pt x="440" y="242"/>
                    <a:pt x="420" y="250"/>
                    <a:pt x="405" y="243"/>
                  </a:cubicBezTo>
                  <a:cubicBezTo>
                    <a:pt x="396" y="240"/>
                    <a:pt x="389" y="233"/>
                    <a:pt x="383" y="233"/>
                  </a:cubicBezTo>
                  <a:cubicBezTo>
                    <a:pt x="359" y="241"/>
                    <a:pt x="334" y="250"/>
                    <a:pt x="310" y="258"/>
                  </a:cubicBezTo>
                  <a:cubicBezTo>
                    <a:pt x="305" y="256"/>
                    <a:pt x="299" y="252"/>
                    <a:pt x="294" y="252"/>
                  </a:cubicBezTo>
                  <a:cubicBezTo>
                    <a:pt x="277" y="255"/>
                    <a:pt x="261" y="259"/>
                    <a:pt x="242" y="263"/>
                  </a:cubicBezTo>
                  <a:cubicBezTo>
                    <a:pt x="253" y="267"/>
                    <a:pt x="262" y="271"/>
                    <a:pt x="271" y="274"/>
                  </a:cubicBezTo>
                  <a:cubicBezTo>
                    <a:pt x="271" y="273"/>
                    <a:pt x="271" y="271"/>
                    <a:pt x="271" y="270"/>
                  </a:cubicBezTo>
                  <a:cubicBezTo>
                    <a:pt x="284" y="266"/>
                    <a:pt x="297" y="262"/>
                    <a:pt x="310" y="25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6" name="Freeform 50"/>
            <p:cNvSpPr>
              <a:spLocks/>
            </p:cNvSpPr>
            <p:nvPr/>
          </p:nvSpPr>
          <p:spPr bwMode="auto">
            <a:xfrm>
              <a:off x="3239168" y="5276371"/>
              <a:ext cx="542313" cy="687249"/>
            </a:xfrm>
            <a:custGeom>
              <a:avLst/>
              <a:gdLst>
                <a:gd name="T0" fmla="*/ 68 w 239"/>
                <a:gd name="T1" fmla="*/ 119 h 303"/>
                <a:gd name="T2" fmla="*/ 77 w 239"/>
                <a:gd name="T3" fmla="*/ 134 h 303"/>
                <a:gd name="T4" fmla="*/ 141 w 239"/>
                <a:gd name="T5" fmla="*/ 183 h 303"/>
                <a:gd name="T6" fmla="*/ 74 w 239"/>
                <a:gd name="T7" fmla="*/ 110 h 303"/>
                <a:gd name="T8" fmla="*/ 127 w 239"/>
                <a:gd name="T9" fmla="*/ 100 h 303"/>
                <a:gd name="T10" fmla="*/ 127 w 239"/>
                <a:gd name="T11" fmla="*/ 93 h 303"/>
                <a:gd name="T12" fmla="*/ 85 w 239"/>
                <a:gd name="T13" fmla="*/ 72 h 303"/>
                <a:gd name="T14" fmla="*/ 148 w 239"/>
                <a:gd name="T15" fmla="*/ 15 h 303"/>
                <a:gd name="T16" fmla="*/ 178 w 239"/>
                <a:gd name="T17" fmla="*/ 4 h 303"/>
                <a:gd name="T18" fmla="*/ 203 w 239"/>
                <a:gd name="T19" fmla="*/ 38 h 303"/>
                <a:gd name="T20" fmla="*/ 223 w 239"/>
                <a:gd name="T21" fmla="*/ 82 h 303"/>
                <a:gd name="T22" fmla="*/ 221 w 239"/>
                <a:gd name="T23" fmla="*/ 130 h 303"/>
                <a:gd name="T24" fmla="*/ 211 w 239"/>
                <a:gd name="T25" fmla="*/ 156 h 303"/>
                <a:gd name="T26" fmla="*/ 199 w 239"/>
                <a:gd name="T27" fmla="*/ 191 h 303"/>
                <a:gd name="T28" fmla="*/ 164 w 239"/>
                <a:gd name="T29" fmla="*/ 195 h 303"/>
                <a:gd name="T30" fmla="*/ 148 w 239"/>
                <a:gd name="T31" fmla="*/ 189 h 303"/>
                <a:gd name="T32" fmla="*/ 152 w 239"/>
                <a:gd name="T33" fmla="*/ 207 h 303"/>
                <a:gd name="T34" fmla="*/ 98 w 239"/>
                <a:gd name="T35" fmla="*/ 268 h 303"/>
                <a:gd name="T36" fmla="*/ 77 w 239"/>
                <a:gd name="T37" fmla="*/ 273 h 303"/>
                <a:gd name="T38" fmla="*/ 5 w 239"/>
                <a:gd name="T39" fmla="*/ 251 h 303"/>
                <a:gd name="T40" fmla="*/ 6 w 239"/>
                <a:gd name="T41" fmla="*/ 204 h 303"/>
                <a:gd name="T42" fmla="*/ 27 w 239"/>
                <a:gd name="T43" fmla="*/ 144 h 303"/>
                <a:gd name="T44" fmla="*/ 57 w 239"/>
                <a:gd name="T45" fmla="*/ 184 h 303"/>
                <a:gd name="T46" fmla="*/ 66 w 239"/>
                <a:gd name="T47" fmla="*/ 137 h 303"/>
                <a:gd name="T48" fmla="*/ 68 w 239"/>
                <a:gd name="T49" fmla="*/ 120 h 303"/>
                <a:gd name="T50" fmla="*/ 68 w 239"/>
                <a:gd name="T51" fmla="*/ 11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9" h="303">
                  <a:moveTo>
                    <a:pt x="68" y="119"/>
                  </a:moveTo>
                  <a:cubicBezTo>
                    <a:pt x="71" y="124"/>
                    <a:pt x="73" y="131"/>
                    <a:pt x="77" y="134"/>
                  </a:cubicBezTo>
                  <a:cubicBezTo>
                    <a:pt x="97" y="150"/>
                    <a:pt x="117" y="165"/>
                    <a:pt x="141" y="183"/>
                  </a:cubicBezTo>
                  <a:cubicBezTo>
                    <a:pt x="117" y="157"/>
                    <a:pt x="96" y="134"/>
                    <a:pt x="74" y="110"/>
                  </a:cubicBezTo>
                  <a:cubicBezTo>
                    <a:pt x="95" y="106"/>
                    <a:pt x="111" y="103"/>
                    <a:pt x="127" y="100"/>
                  </a:cubicBezTo>
                  <a:cubicBezTo>
                    <a:pt x="127" y="98"/>
                    <a:pt x="127" y="95"/>
                    <a:pt x="127" y="93"/>
                  </a:cubicBezTo>
                  <a:cubicBezTo>
                    <a:pt x="113" y="86"/>
                    <a:pt x="99" y="79"/>
                    <a:pt x="85" y="72"/>
                  </a:cubicBezTo>
                  <a:cubicBezTo>
                    <a:pt x="108" y="51"/>
                    <a:pt x="127" y="32"/>
                    <a:pt x="148" y="15"/>
                  </a:cubicBezTo>
                  <a:cubicBezTo>
                    <a:pt x="156" y="8"/>
                    <a:pt x="173" y="0"/>
                    <a:pt x="178" y="4"/>
                  </a:cubicBezTo>
                  <a:cubicBezTo>
                    <a:pt x="190" y="11"/>
                    <a:pt x="204" y="27"/>
                    <a:pt x="203" y="38"/>
                  </a:cubicBezTo>
                  <a:cubicBezTo>
                    <a:pt x="201" y="59"/>
                    <a:pt x="212" y="70"/>
                    <a:pt x="223" y="82"/>
                  </a:cubicBezTo>
                  <a:cubicBezTo>
                    <a:pt x="239" y="101"/>
                    <a:pt x="239" y="114"/>
                    <a:pt x="221" y="130"/>
                  </a:cubicBezTo>
                  <a:cubicBezTo>
                    <a:pt x="212" y="137"/>
                    <a:pt x="209" y="143"/>
                    <a:pt x="211" y="156"/>
                  </a:cubicBezTo>
                  <a:cubicBezTo>
                    <a:pt x="213" y="167"/>
                    <a:pt x="207" y="183"/>
                    <a:pt x="199" y="191"/>
                  </a:cubicBezTo>
                  <a:cubicBezTo>
                    <a:pt x="192" y="197"/>
                    <a:pt x="176" y="195"/>
                    <a:pt x="164" y="195"/>
                  </a:cubicBezTo>
                  <a:cubicBezTo>
                    <a:pt x="160" y="195"/>
                    <a:pt x="156" y="192"/>
                    <a:pt x="148" y="189"/>
                  </a:cubicBezTo>
                  <a:cubicBezTo>
                    <a:pt x="150" y="197"/>
                    <a:pt x="151" y="202"/>
                    <a:pt x="152" y="207"/>
                  </a:cubicBezTo>
                  <a:cubicBezTo>
                    <a:pt x="162" y="246"/>
                    <a:pt x="138" y="272"/>
                    <a:pt x="98" y="268"/>
                  </a:cubicBezTo>
                  <a:cubicBezTo>
                    <a:pt x="91" y="268"/>
                    <a:pt x="81" y="269"/>
                    <a:pt x="77" y="273"/>
                  </a:cubicBezTo>
                  <a:cubicBezTo>
                    <a:pt x="47" y="303"/>
                    <a:pt x="16" y="283"/>
                    <a:pt x="5" y="251"/>
                  </a:cubicBezTo>
                  <a:cubicBezTo>
                    <a:pt x="0" y="237"/>
                    <a:pt x="3" y="219"/>
                    <a:pt x="6" y="204"/>
                  </a:cubicBezTo>
                  <a:cubicBezTo>
                    <a:pt x="11" y="183"/>
                    <a:pt x="21" y="163"/>
                    <a:pt x="27" y="144"/>
                  </a:cubicBezTo>
                  <a:cubicBezTo>
                    <a:pt x="37" y="157"/>
                    <a:pt x="46" y="170"/>
                    <a:pt x="57" y="184"/>
                  </a:cubicBezTo>
                  <a:cubicBezTo>
                    <a:pt x="69" y="167"/>
                    <a:pt x="72" y="153"/>
                    <a:pt x="66" y="137"/>
                  </a:cubicBezTo>
                  <a:cubicBezTo>
                    <a:pt x="64" y="132"/>
                    <a:pt x="67" y="125"/>
                    <a:pt x="68" y="120"/>
                  </a:cubicBezTo>
                  <a:lnTo>
                    <a:pt x="68" y="119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7" name="Freeform 51"/>
            <p:cNvSpPr>
              <a:spLocks/>
            </p:cNvSpPr>
            <p:nvPr/>
          </p:nvSpPr>
          <p:spPr bwMode="auto">
            <a:xfrm>
              <a:off x="1537362" y="5141992"/>
              <a:ext cx="435770" cy="692049"/>
            </a:xfrm>
            <a:custGeom>
              <a:avLst/>
              <a:gdLst>
                <a:gd name="T0" fmla="*/ 128 w 192"/>
                <a:gd name="T1" fmla="*/ 0 h 305"/>
                <a:gd name="T2" fmla="*/ 156 w 192"/>
                <a:gd name="T3" fmla="*/ 172 h 305"/>
                <a:gd name="T4" fmla="*/ 105 w 192"/>
                <a:gd name="T5" fmla="*/ 298 h 305"/>
                <a:gd name="T6" fmla="*/ 99 w 192"/>
                <a:gd name="T7" fmla="*/ 305 h 305"/>
                <a:gd name="T8" fmla="*/ 2 w 192"/>
                <a:gd name="T9" fmla="*/ 131 h 305"/>
                <a:gd name="T10" fmla="*/ 80 w 192"/>
                <a:gd name="T11" fmla="*/ 24 h 305"/>
                <a:gd name="T12" fmla="*/ 101 w 192"/>
                <a:gd name="T13" fmla="*/ 29 h 305"/>
                <a:gd name="T14" fmla="*/ 73 w 192"/>
                <a:gd name="T15" fmla="*/ 141 h 305"/>
                <a:gd name="T16" fmla="*/ 80 w 192"/>
                <a:gd name="T17" fmla="*/ 143 h 305"/>
                <a:gd name="T18" fmla="*/ 128 w 192"/>
                <a:gd name="T1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305">
                  <a:moveTo>
                    <a:pt x="128" y="0"/>
                  </a:moveTo>
                  <a:cubicBezTo>
                    <a:pt x="175" y="61"/>
                    <a:pt x="192" y="99"/>
                    <a:pt x="156" y="172"/>
                  </a:cubicBezTo>
                  <a:cubicBezTo>
                    <a:pt x="136" y="213"/>
                    <a:pt x="108" y="250"/>
                    <a:pt x="105" y="298"/>
                  </a:cubicBezTo>
                  <a:cubicBezTo>
                    <a:pt x="104" y="300"/>
                    <a:pt x="102" y="301"/>
                    <a:pt x="99" y="305"/>
                  </a:cubicBezTo>
                  <a:cubicBezTo>
                    <a:pt x="55" y="253"/>
                    <a:pt x="5" y="205"/>
                    <a:pt x="2" y="131"/>
                  </a:cubicBezTo>
                  <a:cubicBezTo>
                    <a:pt x="0" y="79"/>
                    <a:pt x="29" y="39"/>
                    <a:pt x="80" y="24"/>
                  </a:cubicBezTo>
                  <a:cubicBezTo>
                    <a:pt x="86" y="22"/>
                    <a:pt x="94" y="27"/>
                    <a:pt x="101" y="29"/>
                  </a:cubicBezTo>
                  <a:cubicBezTo>
                    <a:pt x="92" y="68"/>
                    <a:pt x="82" y="104"/>
                    <a:pt x="73" y="141"/>
                  </a:cubicBezTo>
                  <a:cubicBezTo>
                    <a:pt x="76" y="141"/>
                    <a:pt x="78" y="142"/>
                    <a:pt x="80" y="143"/>
                  </a:cubicBezTo>
                  <a:cubicBezTo>
                    <a:pt x="96" y="96"/>
                    <a:pt x="112" y="49"/>
                    <a:pt x="12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8" name="Freeform 54"/>
            <p:cNvSpPr>
              <a:spLocks/>
            </p:cNvSpPr>
            <p:nvPr/>
          </p:nvSpPr>
          <p:spPr bwMode="auto">
            <a:xfrm>
              <a:off x="1720692" y="3694545"/>
              <a:ext cx="520236" cy="419453"/>
            </a:xfrm>
            <a:custGeom>
              <a:avLst/>
              <a:gdLst>
                <a:gd name="T0" fmla="*/ 116 w 229"/>
                <a:gd name="T1" fmla="*/ 43 h 185"/>
                <a:gd name="T2" fmla="*/ 161 w 229"/>
                <a:gd name="T3" fmla="*/ 39 h 185"/>
                <a:gd name="T4" fmla="*/ 219 w 229"/>
                <a:gd name="T5" fmla="*/ 119 h 185"/>
                <a:gd name="T6" fmla="*/ 189 w 229"/>
                <a:gd name="T7" fmla="*/ 151 h 185"/>
                <a:gd name="T8" fmla="*/ 128 w 229"/>
                <a:gd name="T9" fmla="*/ 185 h 185"/>
                <a:gd name="T10" fmla="*/ 112 w 229"/>
                <a:gd name="T11" fmla="*/ 154 h 185"/>
                <a:gd name="T12" fmla="*/ 95 w 229"/>
                <a:gd name="T13" fmla="*/ 124 h 185"/>
                <a:gd name="T14" fmla="*/ 47 w 229"/>
                <a:gd name="T15" fmla="*/ 155 h 185"/>
                <a:gd name="T16" fmla="*/ 36 w 229"/>
                <a:gd name="T17" fmla="*/ 150 h 185"/>
                <a:gd name="T18" fmla="*/ 3 w 229"/>
                <a:gd name="T19" fmla="*/ 57 h 185"/>
                <a:gd name="T20" fmla="*/ 51 w 229"/>
                <a:gd name="T21" fmla="*/ 4 h 185"/>
                <a:gd name="T22" fmla="*/ 111 w 229"/>
                <a:gd name="T23" fmla="*/ 35 h 185"/>
                <a:gd name="T24" fmla="*/ 116 w 229"/>
                <a:gd name="T25" fmla="*/ 4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185">
                  <a:moveTo>
                    <a:pt x="116" y="43"/>
                  </a:moveTo>
                  <a:cubicBezTo>
                    <a:pt x="133" y="42"/>
                    <a:pt x="147" y="39"/>
                    <a:pt x="161" y="39"/>
                  </a:cubicBezTo>
                  <a:cubicBezTo>
                    <a:pt x="199" y="41"/>
                    <a:pt x="229" y="84"/>
                    <a:pt x="219" y="119"/>
                  </a:cubicBezTo>
                  <a:cubicBezTo>
                    <a:pt x="214" y="134"/>
                    <a:pt x="205" y="144"/>
                    <a:pt x="189" y="151"/>
                  </a:cubicBezTo>
                  <a:cubicBezTo>
                    <a:pt x="168" y="159"/>
                    <a:pt x="150" y="172"/>
                    <a:pt x="128" y="185"/>
                  </a:cubicBezTo>
                  <a:cubicBezTo>
                    <a:pt x="123" y="176"/>
                    <a:pt x="118" y="165"/>
                    <a:pt x="112" y="154"/>
                  </a:cubicBezTo>
                  <a:cubicBezTo>
                    <a:pt x="107" y="144"/>
                    <a:pt x="101" y="133"/>
                    <a:pt x="95" y="124"/>
                  </a:cubicBezTo>
                  <a:cubicBezTo>
                    <a:pt x="79" y="135"/>
                    <a:pt x="63" y="145"/>
                    <a:pt x="47" y="155"/>
                  </a:cubicBezTo>
                  <a:cubicBezTo>
                    <a:pt x="45" y="156"/>
                    <a:pt x="38" y="153"/>
                    <a:pt x="36" y="150"/>
                  </a:cubicBezTo>
                  <a:cubicBezTo>
                    <a:pt x="13" y="123"/>
                    <a:pt x="0" y="92"/>
                    <a:pt x="3" y="57"/>
                  </a:cubicBezTo>
                  <a:cubicBezTo>
                    <a:pt x="6" y="29"/>
                    <a:pt x="26" y="9"/>
                    <a:pt x="51" y="4"/>
                  </a:cubicBezTo>
                  <a:cubicBezTo>
                    <a:pt x="74" y="0"/>
                    <a:pt x="97" y="12"/>
                    <a:pt x="111" y="35"/>
                  </a:cubicBezTo>
                  <a:cubicBezTo>
                    <a:pt x="113" y="38"/>
                    <a:pt x="114" y="41"/>
                    <a:pt x="116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9" name="Freeform 57"/>
            <p:cNvSpPr>
              <a:spLocks/>
            </p:cNvSpPr>
            <p:nvPr/>
          </p:nvSpPr>
          <p:spPr bwMode="auto">
            <a:xfrm>
              <a:off x="2433858" y="4812765"/>
              <a:ext cx="539433" cy="488561"/>
            </a:xfrm>
            <a:custGeom>
              <a:avLst/>
              <a:gdLst>
                <a:gd name="T0" fmla="*/ 146 w 238"/>
                <a:gd name="T1" fmla="*/ 65 h 215"/>
                <a:gd name="T2" fmla="*/ 144 w 238"/>
                <a:gd name="T3" fmla="*/ 44 h 215"/>
                <a:gd name="T4" fmla="*/ 152 w 238"/>
                <a:gd name="T5" fmla="*/ 26 h 215"/>
                <a:gd name="T6" fmla="*/ 168 w 238"/>
                <a:gd name="T7" fmla="*/ 21 h 215"/>
                <a:gd name="T8" fmla="*/ 223 w 238"/>
                <a:gd name="T9" fmla="*/ 34 h 215"/>
                <a:gd name="T10" fmla="*/ 220 w 238"/>
                <a:gd name="T11" fmla="*/ 84 h 215"/>
                <a:gd name="T12" fmla="*/ 199 w 238"/>
                <a:gd name="T13" fmla="*/ 106 h 215"/>
                <a:gd name="T14" fmla="*/ 183 w 238"/>
                <a:gd name="T15" fmla="*/ 93 h 215"/>
                <a:gd name="T16" fmla="*/ 183 w 238"/>
                <a:gd name="T17" fmla="*/ 73 h 215"/>
                <a:gd name="T18" fmla="*/ 179 w 238"/>
                <a:gd name="T19" fmla="*/ 73 h 215"/>
                <a:gd name="T20" fmla="*/ 175 w 238"/>
                <a:gd name="T21" fmla="*/ 81 h 215"/>
                <a:gd name="T22" fmla="*/ 147 w 238"/>
                <a:gd name="T23" fmla="*/ 108 h 215"/>
                <a:gd name="T24" fmla="*/ 122 w 238"/>
                <a:gd name="T25" fmla="*/ 123 h 215"/>
                <a:gd name="T26" fmla="*/ 154 w 238"/>
                <a:gd name="T27" fmla="*/ 140 h 215"/>
                <a:gd name="T28" fmla="*/ 123 w 238"/>
                <a:gd name="T29" fmla="*/ 160 h 215"/>
                <a:gd name="T30" fmla="*/ 101 w 238"/>
                <a:gd name="T31" fmla="*/ 186 h 215"/>
                <a:gd name="T32" fmla="*/ 68 w 238"/>
                <a:gd name="T33" fmla="*/ 211 h 215"/>
                <a:gd name="T34" fmla="*/ 38 w 238"/>
                <a:gd name="T35" fmla="*/ 179 h 215"/>
                <a:gd name="T36" fmla="*/ 42 w 238"/>
                <a:gd name="T37" fmla="*/ 146 h 215"/>
                <a:gd name="T38" fmla="*/ 45 w 238"/>
                <a:gd name="T39" fmla="*/ 63 h 215"/>
                <a:gd name="T40" fmla="*/ 57 w 238"/>
                <a:gd name="T41" fmla="*/ 13 h 215"/>
                <a:gd name="T42" fmla="*/ 104 w 238"/>
                <a:gd name="T43" fmla="*/ 19 h 215"/>
                <a:gd name="T44" fmla="*/ 126 w 238"/>
                <a:gd name="T45" fmla="*/ 40 h 215"/>
                <a:gd name="T46" fmla="*/ 146 w 238"/>
                <a:gd name="T47" fmla="*/ 6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8" h="215">
                  <a:moveTo>
                    <a:pt x="146" y="65"/>
                  </a:moveTo>
                  <a:cubicBezTo>
                    <a:pt x="145" y="55"/>
                    <a:pt x="143" y="49"/>
                    <a:pt x="144" y="44"/>
                  </a:cubicBezTo>
                  <a:cubicBezTo>
                    <a:pt x="146" y="38"/>
                    <a:pt x="148" y="30"/>
                    <a:pt x="152" y="26"/>
                  </a:cubicBezTo>
                  <a:cubicBezTo>
                    <a:pt x="156" y="22"/>
                    <a:pt x="166" y="19"/>
                    <a:pt x="168" y="21"/>
                  </a:cubicBezTo>
                  <a:cubicBezTo>
                    <a:pt x="183" y="38"/>
                    <a:pt x="208" y="9"/>
                    <a:pt x="223" y="34"/>
                  </a:cubicBezTo>
                  <a:cubicBezTo>
                    <a:pt x="236" y="57"/>
                    <a:pt x="238" y="62"/>
                    <a:pt x="220" y="84"/>
                  </a:cubicBezTo>
                  <a:cubicBezTo>
                    <a:pt x="213" y="91"/>
                    <a:pt x="206" y="98"/>
                    <a:pt x="199" y="106"/>
                  </a:cubicBezTo>
                  <a:cubicBezTo>
                    <a:pt x="195" y="102"/>
                    <a:pt x="191" y="98"/>
                    <a:pt x="183" y="93"/>
                  </a:cubicBezTo>
                  <a:cubicBezTo>
                    <a:pt x="183" y="90"/>
                    <a:pt x="183" y="81"/>
                    <a:pt x="183" y="73"/>
                  </a:cubicBezTo>
                  <a:cubicBezTo>
                    <a:pt x="182" y="73"/>
                    <a:pt x="180" y="73"/>
                    <a:pt x="179" y="73"/>
                  </a:cubicBezTo>
                  <a:cubicBezTo>
                    <a:pt x="178" y="75"/>
                    <a:pt x="175" y="78"/>
                    <a:pt x="175" y="81"/>
                  </a:cubicBezTo>
                  <a:cubicBezTo>
                    <a:pt x="176" y="100"/>
                    <a:pt x="170" y="110"/>
                    <a:pt x="147" y="108"/>
                  </a:cubicBezTo>
                  <a:cubicBezTo>
                    <a:pt x="141" y="107"/>
                    <a:pt x="133" y="116"/>
                    <a:pt x="122" y="123"/>
                  </a:cubicBezTo>
                  <a:cubicBezTo>
                    <a:pt x="135" y="129"/>
                    <a:pt x="143" y="134"/>
                    <a:pt x="154" y="140"/>
                  </a:cubicBezTo>
                  <a:cubicBezTo>
                    <a:pt x="142" y="147"/>
                    <a:pt x="131" y="152"/>
                    <a:pt x="123" y="160"/>
                  </a:cubicBezTo>
                  <a:cubicBezTo>
                    <a:pt x="114" y="167"/>
                    <a:pt x="104" y="176"/>
                    <a:pt x="101" y="186"/>
                  </a:cubicBezTo>
                  <a:cubicBezTo>
                    <a:pt x="96" y="204"/>
                    <a:pt x="83" y="215"/>
                    <a:pt x="68" y="211"/>
                  </a:cubicBezTo>
                  <a:cubicBezTo>
                    <a:pt x="56" y="207"/>
                    <a:pt x="44" y="192"/>
                    <a:pt x="38" y="179"/>
                  </a:cubicBezTo>
                  <a:cubicBezTo>
                    <a:pt x="34" y="171"/>
                    <a:pt x="40" y="158"/>
                    <a:pt x="42" y="146"/>
                  </a:cubicBezTo>
                  <a:cubicBezTo>
                    <a:pt x="0" y="107"/>
                    <a:pt x="0" y="96"/>
                    <a:pt x="45" y="63"/>
                  </a:cubicBezTo>
                  <a:cubicBezTo>
                    <a:pt x="37" y="41"/>
                    <a:pt x="40" y="25"/>
                    <a:pt x="57" y="13"/>
                  </a:cubicBezTo>
                  <a:cubicBezTo>
                    <a:pt x="75" y="0"/>
                    <a:pt x="90" y="8"/>
                    <a:pt x="104" y="19"/>
                  </a:cubicBezTo>
                  <a:cubicBezTo>
                    <a:pt x="112" y="25"/>
                    <a:pt x="119" y="33"/>
                    <a:pt x="126" y="40"/>
                  </a:cubicBezTo>
                  <a:cubicBezTo>
                    <a:pt x="132" y="47"/>
                    <a:pt x="138" y="54"/>
                    <a:pt x="146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0" name="Freeform 66"/>
            <p:cNvSpPr>
              <a:spLocks/>
            </p:cNvSpPr>
            <p:nvPr/>
          </p:nvSpPr>
          <p:spPr bwMode="auto">
            <a:xfrm>
              <a:off x="2836993" y="5055606"/>
              <a:ext cx="420412" cy="435770"/>
            </a:xfrm>
            <a:custGeom>
              <a:avLst/>
              <a:gdLst>
                <a:gd name="T0" fmla="*/ 66 w 185"/>
                <a:gd name="T1" fmla="*/ 74 h 192"/>
                <a:gd name="T2" fmla="*/ 103 w 185"/>
                <a:gd name="T3" fmla="*/ 15 h 192"/>
                <a:gd name="T4" fmla="*/ 167 w 185"/>
                <a:gd name="T5" fmla="*/ 50 h 192"/>
                <a:gd name="T6" fmla="*/ 169 w 185"/>
                <a:gd name="T7" fmla="*/ 62 h 192"/>
                <a:gd name="T8" fmla="*/ 178 w 185"/>
                <a:gd name="T9" fmla="*/ 82 h 192"/>
                <a:gd name="T10" fmla="*/ 168 w 185"/>
                <a:gd name="T11" fmla="*/ 105 h 192"/>
                <a:gd name="T12" fmla="*/ 153 w 185"/>
                <a:gd name="T13" fmla="*/ 108 h 192"/>
                <a:gd name="T14" fmla="*/ 123 w 185"/>
                <a:gd name="T15" fmla="*/ 162 h 192"/>
                <a:gd name="T16" fmla="*/ 131 w 185"/>
                <a:gd name="T17" fmla="*/ 177 h 192"/>
                <a:gd name="T18" fmla="*/ 119 w 185"/>
                <a:gd name="T19" fmla="*/ 184 h 192"/>
                <a:gd name="T20" fmla="*/ 48 w 185"/>
                <a:gd name="T21" fmla="*/ 191 h 192"/>
                <a:gd name="T22" fmla="*/ 11 w 185"/>
                <a:gd name="T23" fmla="*/ 121 h 192"/>
                <a:gd name="T24" fmla="*/ 66 w 185"/>
                <a:gd name="T25" fmla="*/ 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5" h="192">
                  <a:moveTo>
                    <a:pt x="66" y="74"/>
                  </a:moveTo>
                  <a:cubicBezTo>
                    <a:pt x="64" y="46"/>
                    <a:pt x="81" y="28"/>
                    <a:pt x="103" y="15"/>
                  </a:cubicBezTo>
                  <a:cubicBezTo>
                    <a:pt x="129" y="0"/>
                    <a:pt x="158" y="17"/>
                    <a:pt x="167" y="50"/>
                  </a:cubicBezTo>
                  <a:cubicBezTo>
                    <a:pt x="168" y="54"/>
                    <a:pt x="168" y="58"/>
                    <a:pt x="169" y="62"/>
                  </a:cubicBezTo>
                  <a:cubicBezTo>
                    <a:pt x="171" y="69"/>
                    <a:pt x="170" y="76"/>
                    <a:pt x="178" y="82"/>
                  </a:cubicBezTo>
                  <a:cubicBezTo>
                    <a:pt x="185" y="89"/>
                    <a:pt x="185" y="103"/>
                    <a:pt x="168" y="105"/>
                  </a:cubicBezTo>
                  <a:cubicBezTo>
                    <a:pt x="163" y="106"/>
                    <a:pt x="158" y="108"/>
                    <a:pt x="153" y="108"/>
                  </a:cubicBezTo>
                  <a:cubicBezTo>
                    <a:pt x="117" y="111"/>
                    <a:pt x="107" y="129"/>
                    <a:pt x="123" y="162"/>
                  </a:cubicBezTo>
                  <a:cubicBezTo>
                    <a:pt x="125" y="166"/>
                    <a:pt x="128" y="171"/>
                    <a:pt x="131" y="177"/>
                  </a:cubicBezTo>
                  <a:cubicBezTo>
                    <a:pt x="126" y="179"/>
                    <a:pt x="123" y="183"/>
                    <a:pt x="119" y="184"/>
                  </a:cubicBezTo>
                  <a:cubicBezTo>
                    <a:pt x="95" y="187"/>
                    <a:pt x="72" y="191"/>
                    <a:pt x="48" y="191"/>
                  </a:cubicBezTo>
                  <a:cubicBezTo>
                    <a:pt x="23" y="192"/>
                    <a:pt x="0" y="149"/>
                    <a:pt x="11" y="121"/>
                  </a:cubicBezTo>
                  <a:cubicBezTo>
                    <a:pt x="21" y="97"/>
                    <a:pt x="37" y="78"/>
                    <a:pt x="66" y="7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1" name="Freeform 67"/>
            <p:cNvSpPr>
              <a:spLocks/>
            </p:cNvSpPr>
            <p:nvPr/>
          </p:nvSpPr>
          <p:spPr bwMode="auto">
            <a:xfrm>
              <a:off x="3483928" y="4113998"/>
              <a:ext cx="476083" cy="469365"/>
            </a:xfrm>
            <a:custGeom>
              <a:avLst/>
              <a:gdLst>
                <a:gd name="T0" fmla="*/ 185 w 210"/>
                <a:gd name="T1" fmla="*/ 0 h 207"/>
                <a:gd name="T2" fmla="*/ 191 w 210"/>
                <a:gd name="T3" fmla="*/ 38 h 207"/>
                <a:gd name="T4" fmla="*/ 179 w 210"/>
                <a:gd name="T5" fmla="*/ 86 h 207"/>
                <a:gd name="T6" fmla="*/ 168 w 210"/>
                <a:gd name="T7" fmla="*/ 106 h 207"/>
                <a:gd name="T8" fmla="*/ 159 w 210"/>
                <a:gd name="T9" fmla="*/ 144 h 207"/>
                <a:gd name="T10" fmla="*/ 128 w 210"/>
                <a:gd name="T11" fmla="*/ 183 h 207"/>
                <a:gd name="T12" fmla="*/ 103 w 210"/>
                <a:gd name="T13" fmla="*/ 207 h 207"/>
                <a:gd name="T14" fmla="*/ 81 w 210"/>
                <a:gd name="T15" fmla="*/ 159 h 207"/>
                <a:gd name="T16" fmla="*/ 33 w 210"/>
                <a:gd name="T17" fmla="*/ 171 h 207"/>
                <a:gd name="T18" fmla="*/ 16 w 210"/>
                <a:gd name="T19" fmla="*/ 151 h 207"/>
                <a:gd name="T20" fmla="*/ 16 w 210"/>
                <a:gd name="T21" fmla="*/ 152 h 207"/>
                <a:gd name="T22" fmla="*/ 2 w 210"/>
                <a:gd name="T23" fmla="*/ 107 h 207"/>
                <a:gd name="T24" fmla="*/ 31 w 210"/>
                <a:gd name="T25" fmla="*/ 62 h 207"/>
                <a:gd name="T26" fmla="*/ 82 w 210"/>
                <a:gd name="T27" fmla="*/ 76 h 207"/>
                <a:gd name="T28" fmla="*/ 91 w 210"/>
                <a:gd name="T29" fmla="*/ 89 h 207"/>
                <a:gd name="T30" fmla="*/ 117 w 210"/>
                <a:gd name="T31" fmla="*/ 83 h 207"/>
                <a:gd name="T32" fmla="*/ 137 w 210"/>
                <a:gd name="T33" fmla="*/ 85 h 207"/>
                <a:gd name="T34" fmla="*/ 158 w 210"/>
                <a:gd name="T35" fmla="*/ 56 h 207"/>
                <a:gd name="T36" fmla="*/ 172 w 210"/>
                <a:gd name="T37" fmla="*/ 29 h 207"/>
                <a:gd name="T38" fmla="*/ 163 w 210"/>
                <a:gd name="T39" fmla="*/ 8 h 207"/>
                <a:gd name="T40" fmla="*/ 186 w 210"/>
                <a:gd name="T41" fmla="*/ 0 h 207"/>
                <a:gd name="T42" fmla="*/ 185 w 210"/>
                <a:gd name="T4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207">
                  <a:moveTo>
                    <a:pt x="185" y="0"/>
                  </a:moveTo>
                  <a:cubicBezTo>
                    <a:pt x="197" y="11"/>
                    <a:pt x="210" y="22"/>
                    <a:pt x="191" y="38"/>
                  </a:cubicBezTo>
                  <a:cubicBezTo>
                    <a:pt x="203" y="57"/>
                    <a:pt x="175" y="68"/>
                    <a:pt x="179" y="86"/>
                  </a:cubicBezTo>
                  <a:cubicBezTo>
                    <a:pt x="180" y="91"/>
                    <a:pt x="173" y="98"/>
                    <a:pt x="168" y="106"/>
                  </a:cubicBezTo>
                  <a:cubicBezTo>
                    <a:pt x="177" y="120"/>
                    <a:pt x="176" y="132"/>
                    <a:pt x="159" y="144"/>
                  </a:cubicBezTo>
                  <a:cubicBezTo>
                    <a:pt x="146" y="153"/>
                    <a:pt x="139" y="170"/>
                    <a:pt x="128" y="183"/>
                  </a:cubicBezTo>
                  <a:cubicBezTo>
                    <a:pt x="122" y="191"/>
                    <a:pt x="113" y="197"/>
                    <a:pt x="103" y="207"/>
                  </a:cubicBezTo>
                  <a:cubicBezTo>
                    <a:pt x="94" y="188"/>
                    <a:pt x="87" y="172"/>
                    <a:pt x="81" y="159"/>
                  </a:cubicBezTo>
                  <a:cubicBezTo>
                    <a:pt x="64" y="163"/>
                    <a:pt x="49" y="170"/>
                    <a:pt x="33" y="171"/>
                  </a:cubicBezTo>
                  <a:cubicBezTo>
                    <a:pt x="28" y="171"/>
                    <a:pt x="22" y="158"/>
                    <a:pt x="16" y="151"/>
                  </a:cubicBezTo>
                  <a:cubicBezTo>
                    <a:pt x="16" y="151"/>
                    <a:pt x="16" y="152"/>
                    <a:pt x="16" y="152"/>
                  </a:cubicBezTo>
                  <a:cubicBezTo>
                    <a:pt x="12" y="137"/>
                    <a:pt x="4" y="123"/>
                    <a:pt x="2" y="107"/>
                  </a:cubicBezTo>
                  <a:cubicBezTo>
                    <a:pt x="0" y="87"/>
                    <a:pt x="14" y="69"/>
                    <a:pt x="31" y="62"/>
                  </a:cubicBezTo>
                  <a:cubicBezTo>
                    <a:pt x="51" y="55"/>
                    <a:pt x="68" y="61"/>
                    <a:pt x="82" y="76"/>
                  </a:cubicBezTo>
                  <a:cubicBezTo>
                    <a:pt x="85" y="80"/>
                    <a:pt x="88" y="84"/>
                    <a:pt x="91" y="89"/>
                  </a:cubicBezTo>
                  <a:cubicBezTo>
                    <a:pt x="100" y="87"/>
                    <a:pt x="109" y="84"/>
                    <a:pt x="117" y="83"/>
                  </a:cubicBezTo>
                  <a:cubicBezTo>
                    <a:pt x="125" y="82"/>
                    <a:pt x="133" y="84"/>
                    <a:pt x="137" y="85"/>
                  </a:cubicBezTo>
                  <a:cubicBezTo>
                    <a:pt x="144" y="75"/>
                    <a:pt x="151" y="66"/>
                    <a:pt x="158" y="56"/>
                  </a:cubicBezTo>
                  <a:cubicBezTo>
                    <a:pt x="149" y="42"/>
                    <a:pt x="153" y="35"/>
                    <a:pt x="172" y="29"/>
                  </a:cubicBezTo>
                  <a:cubicBezTo>
                    <a:pt x="169" y="23"/>
                    <a:pt x="166" y="16"/>
                    <a:pt x="163" y="8"/>
                  </a:cubicBezTo>
                  <a:cubicBezTo>
                    <a:pt x="170" y="6"/>
                    <a:pt x="178" y="3"/>
                    <a:pt x="186" y="0"/>
                  </a:cubicBezTo>
                  <a:cubicBezTo>
                    <a:pt x="186" y="0"/>
                    <a:pt x="185" y="0"/>
                    <a:pt x="185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2" name="Freeform 68"/>
            <p:cNvSpPr>
              <a:spLocks/>
            </p:cNvSpPr>
            <p:nvPr/>
          </p:nvSpPr>
          <p:spPr bwMode="auto">
            <a:xfrm>
              <a:off x="2858110" y="5489456"/>
              <a:ext cx="409854" cy="417533"/>
            </a:xfrm>
            <a:custGeom>
              <a:avLst/>
              <a:gdLst>
                <a:gd name="T0" fmla="*/ 102 w 181"/>
                <a:gd name="T1" fmla="*/ 174 h 184"/>
                <a:gd name="T2" fmla="*/ 113 w 181"/>
                <a:gd name="T3" fmla="*/ 169 h 184"/>
                <a:gd name="T4" fmla="*/ 77 w 181"/>
                <a:gd name="T5" fmla="*/ 120 h 184"/>
                <a:gd name="T6" fmla="*/ 74 w 181"/>
                <a:gd name="T7" fmla="*/ 96 h 184"/>
                <a:gd name="T8" fmla="*/ 64 w 181"/>
                <a:gd name="T9" fmla="*/ 108 h 184"/>
                <a:gd name="T10" fmla="*/ 7 w 181"/>
                <a:gd name="T11" fmla="*/ 68 h 184"/>
                <a:gd name="T12" fmla="*/ 24 w 181"/>
                <a:gd name="T13" fmla="*/ 23 h 184"/>
                <a:gd name="T14" fmla="*/ 117 w 181"/>
                <a:gd name="T15" fmla="*/ 4 h 184"/>
                <a:gd name="T16" fmla="*/ 131 w 181"/>
                <a:gd name="T17" fmla="*/ 15 h 184"/>
                <a:gd name="T18" fmla="*/ 116 w 181"/>
                <a:gd name="T19" fmla="*/ 59 h 184"/>
                <a:gd name="T20" fmla="*/ 163 w 181"/>
                <a:gd name="T21" fmla="*/ 44 h 184"/>
                <a:gd name="T22" fmla="*/ 176 w 181"/>
                <a:gd name="T23" fmla="*/ 74 h 184"/>
                <a:gd name="T24" fmla="*/ 163 w 181"/>
                <a:gd name="T25" fmla="*/ 149 h 184"/>
                <a:gd name="T26" fmla="*/ 102 w 181"/>
                <a:gd name="T27" fmla="*/ 17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184">
                  <a:moveTo>
                    <a:pt x="102" y="174"/>
                  </a:moveTo>
                  <a:cubicBezTo>
                    <a:pt x="108" y="171"/>
                    <a:pt x="111" y="170"/>
                    <a:pt x="113" y="169"/>
                  </a:cubicBezTo>
                  <a:cubicBezTo>
                    <a:pt x="82" y="166"/>
                    <a:pt x="80" y="143"/>
                    <a:pt x="77" y="120"/>
                  </a:cubicBezTo>
                  <a:cubicBezTo>
                    <a:pt x="76" y="114"/>
                    <a:pt x="75" y="108"/>
                    <a:pt x="74" y="96"/>
                  </a:cubicBezTo>
                  <a:cubicBezTo>
                    <a:pt x="68" y="103"/>
                    <a:pt x="67" y="107"/>
                    <a:pt x="64" y="108"/>
                  </a:cubicBezTo>
                  <a:cubicBezTo>
                    <a:pt x="53" y="110"/>
                    <a:pt x="13" y="83"/>
                    <a:pt x="7" y="68"/>
                  </a:cubicBezTo>
                  <a:cubicBezTo>
                    <a:pt x="0" y="49"/>
                    <a:pt x="10" y="35"/>
                    <a:pt x="24" y="23"/>
                  </a:cubicBezTo>
                  <a:cubicBezTo>
                    <a:pt x="51" y="0"/>
                    <a:pt x="84" y="2"/>
                    <a:pt x="117" y="4"/>
                  </a:cubicBezTo>
                  <a:cubicBezTo>
                    <a:pt x="122" y="5"/>
                    <a:pt x="127" y="12"/>
                    <a:pt x="131" y="15"/>
                  </a:cubicBezTo>
                  <a:cubicBezTo>
                    <a:pt x="126" y="30"/>
                    <a:pt x="121" y="44"/>
                    <a:pt x="116" y="59"/>
                  </a:cubicBezTo>
                  <a:cubicBezTo>
                    <a:pt x="132" y="61"/>
                    <a:pt x="150" y="62"/>
                    <a:pt x="163" y="44"/>
                  </a:cubicBezTo>
                  <a:cubicBezTo>
                    <a:pt x="180" y="48"/>
                    <a:pt x="181" y="61"/>
                    <a:pt x="176" y="74"/>
                  </a:cubicBezTo>
                  <a:cubicBezTo>
                    <a:pt x="168" y="99"/>
                    <a:pt x="160" y="123"/>
                    <a:pt x="163" y="149"/>
                  </a:cubicBezTo>
                  <a:cubicBezTo>
                    <a:pt x="165" y="169"/>
                    <a:pt x="133" y="184"/>
                    <a:pt x="102" y="17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3" name="Freeform 69"/>
            <p:cNvSpPr>
              <a:spLocks/>
            </p:cNvSpPr>
            <p:nvPr/>
          </p:nvSpPr>
          <p:spPr bwMode="auto">
            <a:xfrm>
              <a:off x="3815076" y="5336841"/>
              <a:ext cx="372420" cy="477044"/>
            </a:xfrm>
            <a:custGeom>
              <a:avLst/>
              <a:gdLst>
                <a:gd name="T0" fmla="*/ 136 w 164"/>
                <a:gd name="T1" fmla="*/ 210 h 210"/>
                <a:gd name="T2" fmla="*/ 126 w 164"/>
                <a:gd name="T3" fmla="*/ 200 h 210"/>
                <a:gd name="T4" fmla="*/ 46 w 164"/>
                <a:gd name="T5" fmla="*/ 121 h 210"/>
                <a:gd name="T6" fmla="*/ 13 w 164"/>
                <a:gd name="T7" fmla="*/ 0 h 210"/>
                <a:gd name="T8" fmla="*/ 90 w 164"/>
                <a:gd name="T9" fmla="*/ 88 h 210"/>
                <a:gd name="T10" fmla="*/ 95 w 164"/>
                <a:gd name="T11" fmla="*/ 84 h 210"/>
                <a:gd name="T12" fmla="*/ 48 w 164"/>
                <a:gd name="T13" fmla="*/ 5 h 210"/>
                <a:gd name="T14" fmla="*/ 118 w 164"/>
                <a:gd name="T15" fmla="*/ 20 h 210"/>
                <a:gd name="T16" fmla="*/ 160 w 164"/>
                <a:gd name="T17" fmla="*/ 110 h 210"/>
                <a:gd name="T18" fmla="*/ 143 w 164"/>
                <a:gd name="T19" fmla="*/ 209 h 210"/>
                <a:gd name="T20" fmla="*/ 136 w 164"/>
                <a:gd name="T21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210">
                  <a:moveTo>
                    <a:pt x="136" y="210"/>
                  </a:moveTo>
                  <a:cubicBezTo>
                    <a:pt x="132" y="206"/>
                    <a:pt x="128" y="204"/>
                    <a:pt x="126" y="200"/>
                  </a:cubicBezTo>
                  <a:cubicBezTo>
                    <a:pt x="108" y="165"/>
                    <a:pt x="75" y="145"/>
                    <a:pt x="46" y="121"/>
                  </a:cubicBezTo>
                  <a:cubicBezTo>
                    <a:pt x="8" y="90"/>
                    <a:pt x="0" y="50"/>
                    <a:pt x="13" y="0"/>
                  </a:cubicBezTo>
                  <a:cubicBezTo>
                    <a:pt x="40" y="31"/>
                    <a:pt x="65" y="59"/>
                    <a:pt x="90" y="88"/>
                  </a:cubicBezTo>
                  <a:cubicBezTo>
                    <a:pt x="92" y="87"/>
                    <a:pt x="93" y="85"/>
                    <a:pt x="95" y="84"/>
                  </a:cubicBezTo>
                  <a:cubicBezTo>
                    <a:pt x="80" y="58"/>
                    <a:pt x="64" y="32"/>
                    <a:pt x="48" y="5"/>
                  </a:cubicBezTo>
                  <a:cubicBezTo>
                    <a:pt x="72" y="0"/>
                    <a:pt x="97" y="1"/>
                    <a:pt x="118" y="20"/>
                  </a:cubicBezTo>
                  <a:cubicBezTo>
                    <a:pt x="144" y="44"/>
                    <a:pt x="164" y="72"/>
                    <a:pt x="160" y="110"/>
                  </a:cubicBezTo>
                  <a:cubicBezTo>
                    <a:pt x="157" y="143"/>
                    <a:pt x="149" y="176"/>
                    <a:pt x="143" y="209"/>
                  </a:cubicBezTo>
                  <a:cubicBezTo>
                    <a:pt x="141" y="209"/>
                    <a:pt x="138" y="209"/>
                    <a:pt x="136" y="21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4" name="Freeform 70"/>
            <p:cNvSpPr>
              <a:spLocks/>
            </p:cNvSpPr>
            <p:nvPr/>
          </p:nvSpPr>
          <p:spPr bwMode="auto">
            <a:xfrm>
              <a:off x="3553998" y="5905069"/>
              <a:ext cx="452088" cy="306191"/>
            </a:xfrm>
            <a:custGeom>
              <a:avLst/>
              <a:gdLst>
                <a:gd name="T0" fmla="*/ 0 w 199"/>
                <a:gd name="T1" fmla="*/ 92 h 135"/>
                <a:gd name="T2" fmla="*/ 38 w 199"/>
                <a:gd name="T3" fmla="*/ 61 h 135"/>
                <a:gd name="T4" fmla="*/ 11 w 199"/>
                <a:gd name="T5" fmla="*/ 23 h 135"/>
                <a:gd name="T6" fmla="*/ 43 w 199"/>
                <a:gd name="T7" fmla="*/ 2 h 135"/>
                <a:gd name="T8" fmla="*/ 66 w 199"/>
                <a:gd name="T9" fmla="*/ 39 h 135"/>
                <a:gd name="T10" fmla="*/ 112 w 199"/>
                <a:gd name="T11" fmla="*/ 24 h 135"/>
                <a:gd name="T12" fmla="*/ 182 w 199"/>
                <a:gd name="T13" fmla="*/ 17 h 135"/>
                <a:gd name="T14" fmla="*/ 198 w 199"/>
                <a:gd name="T15" fmla="*/ 27 h 135"/>
                <a:gd name="T16" fmla="*/ 190 w 199"/>
                <a:gd name="T17" fmla="*/ 46 h 135"/>
                <a:gd name="T18" fmla="*/ 118 w 199"/>
                <a:gd name="T19" fmla="*/ 71 h 135"/>
                <a:gd name="T20" fmla="*/ 102 w 199"/>
                <a:gd name="T21" fmla="*/ 74 h 135"/>
                <a:gd name="T22" fmla="*/ 189 w 199"/>
                <a:gd name="T23" fmla="*/ 62 h 135"/>
                <a:gd name="T24" fmla="*/ 115 w 199"/>
                <a:gd name="T25" fmla="*/ 133 h 135"/>
                <a:gd name="T26" fmla="*/ 15 w 199"/>
                <a:gd name="T27" fmla="*/ 112 h 135"/>
                <a:gd name="T28" fmla="*/ 0 w 199"/>
                <a:gd name="T29" fmla="*/ 9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135">
                  <a:moveTo>
                    <a:pt x="0" y="92"/>
                  </a:moveTo>
                  <a:cubicBezTo>
                    <a:pt x="10" y="84"/>
                    <a:pt x="22" y="74"/>
                    <a:pt x="38" y="61"/>
                  </a:cubicBezTo>
                  <a:cubicBezTo>
                    <a:pt x="15" y="55"/>
                    <a:pt x="3" y="43"/>
                    <a:pt x="11" y="23"/>
                  </a:cubicBezTo>
                  <a:cubicBezTo>
                    <a:pt x="16" y="9"/>
                    <a:pt x="28" y="0"/>
                    <a:pt x="43" y="2"/>
                  </a:cubicBezTo>
                  <a:cubicBezTo>
                    <a:pt x="63" y="5"/>
                    <a:pt x="67" y="20"/>
                    <a:pt x="66" y="39"/>
                  </a:cubicBezTo>
                  <a:cubicBezTo>
                    <a:pt x="82" y="33"/>
                    <a:pt x="97" y="27"/>
                    <a:pt x="112" y="24"/>
                  </a:cubicBezTo>
                  <a:cubicBezTo>
                    <a:pt x="135" y="20"/>
                    <a:pt x="158" y="18"/>
                    <a:pt x="182" y="17"/>
                  </a:cubicBezTo>
                  <a:cubicBezTo>
                    <a:pt x="187" y="17"/>
                    <a:pt x="197" y="23"/>
                    <a:pt x="198" y="27"/>
                  </a:cubicBezTo>
                  <a:cubicBezTo>
                    <a:pt x="199" y="33"/>
                    <a:pt x="195" y="42"/>
                    <a:pt x="190" y="46"/>
                  </a:cubicBezTo>
                  <a:cubicBezTo>
                    <a:pt x="169" y="62"/>
                    <a:pt x="146" y="72"/>
                    <a:pt x="118" y="71"/>
                  </a:cubicBezTo>
                  <a:cubicBezTo>
                    <a:pt x="113" y="71"/>
                    <a:pt x="107" y="71"/>
                    <a:pt x="102" y="74"/>
                  </a:cubicBezTo>
                  <a:cubicBezTo>
                    <a:pt x="132" y="82"/>
                    <a:pt x="161" y="77"/>
                    <a:pt x="189" y="62"/>
                  </a:cubicBezTo>
                  <a:cubicBezTo>
                    <a:pt x="187" y="105"/>
                    <a:pt x="160" y="135"/>
                    <a:pt x="115" y="133"/>
                  </a:cubicBezTo>
                  <a:cubicBezTo>
                    <a:pt x="82" y="132"/>
                    <a:pt x="48" y="120"/>
                    <a:pt x="15" y="112"/>
                  </a:cubicBezTo>
                  <a:cubicBezTo>
                    <a:pt x="10" y="110"/>
                    <a:pt x="6" y="101"/>
                    <a:pt x="0" y="9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5" name="Freeform 72"/>
            <p:cNvSpPr>
              <a:spLocks/>
            </p:cNvSpPr>
            <p:nvPr/>
          </p:nvSpPr>
          <p:spPr bwMode="auto">
            <a:xfrm>
              <a:off x="3127827" y="4308846"/>
              <a:ext cx="401215" cy="458806"/>
            </a:xfrm>
            <a:custGeom>
              <a:avLst/>
              <a:gdLst>
                <a:gd name="T0" fmla="*/ 173 w 177"/>
                <a:gd name="T1" fmla="*/ 66 h 202"/>
                <a:gd name="T2" fmla="*/ 173 w 177"/>
                <a:gd name="T3" fmla="*/ 65 h 202"/>
                <a:gd name="T4" fmla="*/ 144 w 177"/>
                <a:gd name="T5" fmla="*/ 103 h 202"/>
                <a:gd name="T6" fmla="*/ 130 w 177"/>
                <a:gd name="T7" fmla="*/ 157 h 202"/>
                <a:gd name="T8" fmla="*/ 142 w 177"/>
                <a:gd name="T9" fmla="*/ 171 h 202"/>
                <a:gd name="T10" fmla="*/ 130 w 177"/>
                <a:gd name="T11" fmla="*/ 180 h 202"/>
                <a:gd name="T12" fmla="*/ 62 w 177"/>
                <a:gd name="T13" fmla="*/ 201 h 202"/>
                <a:gd name="T14" fmla="*/ 47 w 177"/>
                <a:gd name="T15" fmla="*/ 195 h 202"/>
                <a:gd name="T16" fmla="*/ 51 w 177"/>
                <a:gd name="T17" fmla="*/ 88 h 202"/>
                <a:gd name="T18" fmla="*/ 74 w 177"/>
                <a:gd name="T19" fmla="*/ 32 h 202"/>
                <a:gd name="T20" fmla="*/ 151 w 177"/>
                <a:gd name="T21" fmla="*/ 40 h 202"/>
                <a:gd name="T22" fmla="*/ 173 w 177"/>
                <a:gd name="T23" fmla="*/ 6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7" h="202">
                  <a:moveTo>
                    <a:pt x="173" y="66"/>
                  </a:moveTo>
                  <a:cubicBezTo>
                    <a:pt x="173" y="66"/>
                    <a:pt x="173" y="65"/>
                    <a:pt x="173" y="65"/>
                  </a:cubicBezTo>
                  <a:cubicBezTo>
                    <a:pt x="177" y="88"/>
                    <a:pt x="166" y="98"/>
                    <a:pt x="144" y="103"/>
                  </a:cubicBezTo>
                  <a:cubicBezTo>
                    <a:pt x="114" y="110"/>
                    <a:pt x="109" y="134"/>
                    <a:pt x="130" y="157"/>
                  </a:cubicBezTo>
                  <a:cubicBezTo>
                    <a:pt x="134" y="161"/>
                    <a:pt x="137" y="165"/>
                    <a:pt x="142" y="171"/>
                  </a:cubicBezTo>
                  <a:cubicBezTo>
                    <a:pt x="138" y="174"/>
                    <a:pt x="134" y="178"/>
                    <a:pt x="130" y="180"/>
                  </a:cubicBezTo>
                  <a:cubicBezTo>
                    <a:pt x="107" y="187"/>
                    <a:pt x="85" y="194"/>
                    <a:pt x="62" y="201"/>
                  </a:cubicBezTo>
                  <a:cubicBezTo>
                    <a:pt x="58" y="202"/>
                    <a:pt x="51" y="198"/>
                    <a:pt x="47" y="195"/>
                  </a:cubicBezTo>
                  <a:cubicBezTo>
                    <a:pt x="0" y="159"/>
                    <a:pt x="5" y="109"/>
                    <a:pt x="51" y="88"/>
                  </a:cubicBezTo>
                  <a:cubicBezTo>
                    <a:pt x="60" y="65"/>
                    <a:pt x="63" y="46"/>
                    <a:pt x="74" y="32"/>
                  </a:cubicBezTo>
                  <a:cubicBezTo>
                    <a:pt x="98" y="0"/>
                    <a:pt x="129" y="5"/>
                    <a:pt x="151" y="40"/>
                  </a:cubicBezTo>
                  <a:cubicBezTo>
                    <a:pt x="157" y="50"/>
                    <a:pt x="166" y="57"/>
                    <a:pt x="173" y="6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Freeform 75"/>
            <p:cNvSpPr>
              <a:spLocks/>
            </p:cNvSpPr>
            <p:nvPr/>
          </p:nvSpPr>
          <p:spPr bwMode="auto">
            <a:xfrm>
              <a:off x="3718131" y="4433626"/>
              <a:ext cx="356103" cy="440569"/>
            </a:xfrm>
            <a:custGeom>
              <a:avLst/>
              <a:gdLst>
                <a:gd name="T0" fmla="*/ 80 w 157"/>
                <a:gd name="T1" fmla="*/ 180 h 194"/>
                <a:gd name="T2" fmla="*/ 80 w 157"/>
                <a:gd name="T3" fmla="*/ 181 h 194"/>
                <a:gd name="T4" fmla="*/ 41 w 157"/>
                <a:gd name="T5" fmla="*/ 152 h 194"/>
                <a:gd name="T6" fmla="*/ 0 w 157"/>
                <a:gd name="T7" fmla="*/ 120 h 194"/>
                <a:gd name="T8" fmla="*/ 51 w 157"/>
                <a:gd name="T9" fmla="*/ 96 h 194"/>
                <a:gd name="T10" fmla="*/ 8 w 157"/>
                <a:gd name="T11" fmla="*/ 79 h 194"/>
                <a:gd name="T12" fmla="*/ 43 w 157"/>
                <a:gd name="T13" fmla="*/ 34 h 194"/>
                <a:gd name="T14" fmla="*/ 60 w 157"/>
                <a:gd name="T15" fmla="*/ 12 h 194"/>
                <a:gd name="T16" fmla="*/ 85 w 157"/>
                <a:gd name="T17" fmla="*/ 2 h 194"/>
                <a:gd name="T18" fmla="*/ 102 w 157"/>
                <a:gd name="T19" fmla="*/ 29 h 194"/>
                <a:gd name="T20" fmla="*/ 118 w 157"/>
                <a:gd name="T21" fmla="*/ 54 h 194"/>
                <a:gd name="T22" fmla="*/ 141 w 157"/>
                <a:gd name="T23" fmla="*/ 75 h 194"/>
                <a:gd name="T24" fmla="*/ 133 w 157"/>
                <a:gd name="T25" fmla="*/ 131 h 194"/>
                <a:gd name="T26" fmla="*/ 136 w 157"/>
                <a:gd name="T27" fmla="*/ 180 h 194"/>
                <a:gd name="T28" fmla="*/ 80 w 157"/>
                <a:gd name="T29" fmla="*/ 1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194">
                  <a:moveTo>
                    <a:pt x="80" y="180"/>
                  </a:moveTo>
                  <a:cubicBezTo>
                    <a:pt x="80" y="180"/>
                    <a:pt x="80" y="181"/>
                    <a:pt x="80" y="181"/>
                  </a:cubicBezTo>
                  <a:cubicBezTo>
                    <a:pt x="67" y="171"/>
                    <a:pt x="54" y="162"/>
                    <a:pt x="41" y="152"/>
                  </a:cubicBezTo>
                  <a:cubicBezTo>
                    <a:pt x="28" y="142"/>
                    <a:pt x="15" y="132"/>
                    <a:pt x="0" y="120"/>
                  </a:cubicBezTo>
                  <a:cubicBezTo>
                    <a:pt x="21" y="114"/>
                    <a:pt x="41" y="117"/>
                    <a:pt x="51" y="96"/>
                  </a:cubicBezTo>
                  <a:cubicBezTo>
                    <a:pt x="34" y="92"/>
                    <a:pt x="14" y="100"/>
                    <a:pt x="8" y="79"/>
                  </a:cubicBezTo>
                  <a:cubicBezTo>
                    <a:pt x="20" y="64"/>
                    <a:pt x="32" y="49"/>
                    <a:pt x="43" y="34"/>
                  </a:cubicBezTo>
                  <a:cubicBezTo>
                    <a:pt x="49" y="26"/>
                    <a:pt x="53" y="17"/>
                    <a:pt x="60" y="12"/>
                  </a:cubicBezTo>
                  <a:cubicBezTo>
                    <a:pt x="67" y="6"/>
                    <a:pt x="80" y="0"/>
                    <a:pt x="85" y="2"/>
                  </a:cubicBezTo>
                  <a:cubicBezTo>
                    <a:pt x="93" y="7"/>
                    <a:pt x="101" y="19"/>
                    <a:pt x="102" y="29"/>
                  </a:cubicBezTo>
                  <a:cubicBezTo>
                    <a:pt x="102" y="42"/>
                    <a:pt x="106" y="49"/>
                    <a:pt x="118" y="54"/>
                  </a:cubicBezTo>
                  <a:cubicBezTo>
                    <a:pt x="127" y="59"/>
                    <a:pt x="136" y="67"/>
                    <a:pt x="141" y="75"/>
                  </a:cubicBezTo>
                  <a:cubicBezTo>
                    <a:pt x="157" y="104"/>
                    <a:pt x="156" y="104"/>
                    <a:pt x="133" y="131"/>
                  </a:cubicBezTo>
                  <a:cubicBezTo>
                    <a:pt x="146" y="149"/>
                    <a:pt x="147" y="166"/>
                    <a:pt x="136" y="180"/>
                  </a:cubicBezTo>
                  <a:cubicBezTo>
                    <a:pt x="124" y="194"/>
                    <a:pt x="105" y="194"/>
                    <a:pt x="80" y="18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7" name="Freeform 77"/>
            <p:cNvSpPr>
              <a:spLocks/>
            </p:cNvSpPr>
            <p:nvPr/>
          </p:nvSpPr>
          <p:spPr bwMode="auto">
            <a:xfrm>
              <a:off x="2340753" y="3932587"/>
              <a:ext cx="296593" cy="426171"/>
            </a:xfrm>
            <a:custGeom>
              <a:avLst/>
              <a:gdLst>
                <a:gd name="T0" fmla="*/ 110 w 131"/>
                <a:gd name="T1" fmla="*/ 0 h 188"/>
                <a:gd name="T2" fmla="*/ 124 w 131"/>
                <a:gd name="T3" fmla="*/ 36 h 188"/>
                <a:gd name="T4" fmla="*/ 131 w 131"/>
                <a:gd name="T5" fmla="*/ 101 h 188"/>
                <a:gd name="T6" fmla="*/ 84 w 131"/>
                <a:gd name="T7" fmla="*/ 179 h 188"/>
                <a:gd name="T8" fmla="*/ 40 w 131"/>
                <a:gd name="T9" fmla="*/ 186 h 188"/>
                <a:gd name="T10" fmla="*/ 71 w 131"/>
                <a:gd name="T11" fmla="*/ 98 h 188"/>
                <a:gd name="T12" fmla="*/ 66 w 131"/>
                <a:gd name="T13" fmla="*/ 96 h 188"/>
                <a:gd name="T14" fmla="*/ 62 w 131"/>
                <a:gd name="T15" fmla="*/ 111 h 188"/>
                <a:gd name="T16" fmla="*/ 28 w 131"/>
                <a:gd name="T17" fmla="*/ 180 h 188"/>
                <a:gd name="T18" fmla="*/ 9 w 131"/>
                <a:gd name="T19" fmla="*/ 185 h 188"/>
                <a:gd name="T20" fmla="*/ 1 w 131"/>
                <a:gd name="T21" fmla="*/ 167 h 188"/>
                <a:gd name="T22" fmla="*/ 80 w 131"/>
                <a:gd name="T23" fmla="*/ 21 h 188"/>
                <a:gd name="T24" fmla="*/ 110 w 131"/>
                <a:gd name="T25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88">
                  <a:moveTo>
                    <a:pt x="110" y="0"/>
                  </a:moveTo>
                  <a:cubicBezTo>
                    <a:pt x="115" y="13"/>
                    <a:pt x="122" y="24"/>
                    <a:pt x="124" y="36"/>
                  </a:cubicBezTo>
                  <a:cubicBezTo>
                    <a:pt x="128" y="57"/>
                    <a:pt x="131" y="79"/>
                    <a:pt x="131" y="101"/>
                  </a:cubicBezTo>
                  <a:cubicBezTo>
                    <a:pt x="131" y="135"/>
                    <a:pt x="114" y="162"/>
                    <a:pt x="84" y="179"/>
                  </a:cubicBezTo>
                  <a:cubicBezTo>
                    <a:pt x="73" y="185"/>
                    <a:pt x="58" y="183"/>
                    <a:pt x="40" y="186"/>
                  </a:cubicBezTo>
                  <a:cubicBezTo>
                    <a:pt x="64" y="157"/>
                    <a:pt x="72" y="129"/>
                    <a:pt x="71" y="98"/>
                  </a:cubicBezTo>
                  <a:cubicBezTo>
                    <a:pt x="69" y="97"/>
                    <a:pt x="68" y="97"/>
                    <a:pt x="66" y="96"/>
                  </a:cubicBezTo>
                  <a:cubicBezTo>
                    <a:pt x="65" y="101"/>
                    <a:pt x="63" y="106"/>
                    <a:pt x="62" y="111"/>
                  </a:cubicBezTo>
                  <a:cubicBezTo>
                    <a:pt x="61" y="139"/>
                    <a:pt x="48" y="161"/>
                    <a:pt x="28" y="180"/>
                  </a:cubicBezTo>
                  <a:cubicBezTo>
                    <a:pt x="23" y="184"/>
                    <a:pt x="13" y="188"/>
                    <a:pt x="9" y="185"/>
                  </a:cubicBezTo>
                  <a:cubicBezTo>
                    <a:pt x="4" y="182"/>
                    <a:pt x="0" y="173"/>
                    <a:pt x="1" y="167"/>
                  </a:cubicBezTo>
                  <a:cubicBezTo>
                    <a:pt x="3" y="105"/>
                    <a:pt x="34" y="59"/>
                    <a:pt x="80" y="21"/>
                  </a:cubicBezTo>
                  <a:cubicBezTo>
                    <a:pt x="88" y="14"/>
                    <a:pt x="97" y="9"/>
                    <a:pt x="11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8" name="Freeform 78"/>
            <p:cNvSpPr>
              <a:spLocks/>
            </p:cNvSpPr>
            <p:nvPr/>
          </p:nvSpPr>
          <p:spPr bwMode="auto">
            <a:xfrm>
              <a:off x="2628706" y="4072725"/>
              <a:ext cx="457847" cy="325388"/>
            </a:xfrm>
            <a:custGeom>
              <a:avLst/>
              <a:gdLst>
                <a:gd name="T0" fmla="*/ 7 w 202"/>
                <a:gd name="T1" fmla="*/ 129 h 143"/>
                <a:gd name="T2" fmla="*/ 0 w 202"/>
                <a:gd name="T3" fmla="*/ 107 h 143"/>
                <a:gd name="T4" fmla="*/ 167 w 202"/>
                <a:gd name="T5" fmla="*/ 0 h 143"/>
                <a:gd name="T6" fmla="*/ 202 w 202"/>
                <a:gd name="T7" fmla="*/ 9 h 143"/>
                <a:gd name="T8" fmla="*/ 67 w 202"/>
                <a:gd name="T9" fmla="*/ 141 h 143"/>
                <a:gd name="T10" fmla="*/ 41 w 202"/>
                <a:gd name="T11" fmla="*/ 141 h 143"/>
                <a:gd name="T12" fmla="*/ 39 w 202"/>
                <a:gd name="T13" fmla="*/ 132 h 143"/>
                <a:gd name="T14" fmla="*/ 24 w 202"/>
                <a:gd name="T15" fmla="*/ 132 h 143"/>
                <a:gd name="T16" fmla="*/ 97 w 202"/>
                <a:gd name="T17" fmla="*/ 60 h 143"/>
                <a:gd name="T18" fmla="*/ 7 w 202"/>
                <a:gd name="T19" fmla="*/ 12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2" h="143">
                  <a:moveTo>
                    <a:pt x="7" y="129"/>
                  </a:moveTo>
                  <a:cubicBezTo>
                    <a:pt x="5" y="122"/>
                    <a:pt x="3" y="117"/>
                    <a:pt x="0" y="107"/>
                  </a:cubicBezTo>
                  <a:cubicBezTo>
                    <a:pt x="37" y="50"/>
                    <a:pt x="87" y="1"/>
                    <a:pt x="167" y="0"/>
                  </a:cubicBezTo>
                  <a:cubicBezTo>
                    <a:pt x="178" y="0"/>
                    <a:pt x="189" y="5"/>
                    <a:pt x="202" y="9"/>
                  </a:cubicBezTo>
                  <a:cubicBezTo>
                    <a:pt x="175" y="77"/>
                    <a:pt x="141" y="130"/>
                    <a:pt x="67" y="141"/>
                  </a:cubicBezTo>
                  <a:cubicBezTo>
                    <a:pt x="58" y="143"/>
                    <a:pt x="49" y="142"/>
                    <a:pt x="41" y="141"/>
                  </a:cubicBezTo>
                  <a:cubicBezTo>
                    <a:pt x="40" y="141"/>
                    <a:pt x="40" y="137"/>
                    <a:pt x="39" y="132"/>
                  </a:cubicBezTo>
                  <a:cubicBezTo>
                    <a:pt x="38" y="132"/>
                    <a:pt x="33" y="132"/>
                    <a:pt x="24" y="132"/>
                  </a:cubicBezTo>
                  <a:cubicBezTo>
                    <a:pt x="85" y="98"/>
                    <a:pt x="98" y="85"/>
                    <a:pt x="97" y="60"/>
                  </a:cubicBezTo>
                  <a:cubicBezTo>
                    <a:pt x="68" y="83"/>
                    <a:pt x="37" y="106"/>
                    <a:pt x="7" y="12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9" name="Freeform 79"/>
            <p:cNvSpPr>
              <a:spLocks/>
            </p:cNvSpPr>
            <p:nvPr/>
          </p:nvSpPr>
          <p:spPr bwMode="auto">
            <a:xfrm>
              <a:off x="3618307" y="6219899"/>
              <a:ext cx="384899" cy="420412"/>
            </a:xfrm>
            <a:custGeom>
              <a:avLst/>
              <a:gdLst>
                <a:gd name="T0" fmla="*/ 139 w 170"/>
                <a:gd name="T1" fmla="*/ 0 h 185"/>
                <a:gd name="T2" fmla="*/ 157 w 170"/>
                <a:gd name="T3" fmla="*/ 13 h 185"/>
                <a:gd name="T4" fmla="*/ 75 w 170"/>
                <a:gd name="T5" fmla="*/ 89 h 185"/>
                <a:gd name="T6" fmla="*/ 154 w 170"/>
                <a:gd name="T7" fmla="*/ 33 h 185"/>
                <a:gd name="T8" fmla="*/ 159 w 170"/>
                <a:gd name="T9" fmla="*/ 80 h 185"/>
                <a:gd name="T10" fmla="*/ 94 w 170"/>
                <a:gd name="T11" fmla="*/ 153 h 185"/>
                <a:gd name="T12" fmla="*/ 31 w 170"/>
                <a:gd name="T13" fmla="*/ 177 h 185"/>
                <a:gd name="T14" fmla="*/ 4 w 170"/>
                <a:gd name="T15" fmla="*/ 151 h 185"/>
                <a:gd name="T16" fmla="*/ 89 w 170"/>
                <a:gd name="T17" fmla="*/ 27 h 185"/>
                <a:gd name="T18" fmla="*/ 139 w 170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85">
                  <a:moveTo>
                    <a:pt x="139" y="0"/>
                  </a:moveTo>
                  <a:cubicBezTo>
                    <a:pt x="147" y="5"/>
                    <a:pt x="151" y="8"/>
                    <a:pt x="157" y="13"/>
                  </a:cubicBezTo>
                  <a:cubicBezTo>
                    <a:pt x="130" y="38"/>
                    <a:pt x="102" y="64"/>
                    <a:pt x="75" y="89"/>
                  </a:cubicBezTo>
                  <a:cubicBezTo>
                    <a:pt x="95" y="96"/>
                    <a:pt x="120" y="80"/>
                    <a:pt x="154" y="33"/>
                  </a:cubicBezTo>
                  <a:cubicBezTo>
                    <a:pt x="170" y="47"/>
                    <a:pt x="166" y="64"/>
                    <a:pt x="159" y="80"/>
                  </a:cubicBezTo>
                  <a:cubicBezTo>
                    <a:pt x="147" y="113"/>
                    <a:pt x="125" y="138"/>
                    <a:pt x="94" y="153"/>
                  </a:cubicBezTo>
                  <a:cubicBezTo>
                    <a:pt x="74" y="163"/>
                    <a:pt x="53" y="171"/>
                    <a:pt x="31" y="177"/>
                  </a:cubicBezTo>
                  <a:cubicBezTo>
                    <a:pt x="8" y="185"/>
                    <a:pt x="0" y="176"/>
                    <a:pt x="4" y="151"/>
                  </a:cubicBezTo>
                  <a:cubicBezTo>
                    <a:pt x="12" y="96"/>
                    <a:pt x="44" y="57"/>
                    <a:pt x="89" y="27"/>
                  </a:cubicBezTo>
                  <a:cubicBezTo>
                    <a:pt x="106" y="15"/>
                    <a:pt x="125" y="7"/>
                    <a:pt x="139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" name="Freeform 81"/>
            <p:cNvSpPr>
              <a:spLocks/>
            </p:cNvSpPr>
            <p:nvPr/>
          </p:nvSpPr>
          <p:spPr bwMode="auto">
            <a:xfrm>
              <a:off x="3869787" y="4915469"/>
              <a:ext cx="374340" cy="367621"/>
            </a:xfrm>
            <a:custGeom>
              <a:avLst/>
              <a:gdLst>
                <a:gd name="T0" fmla="*/ 150 w 165"/>
                <a:gd name="T1" fmla="*/ 0 h 162"/>
                <a:gd name="T2" fmla="*/ 165 w 165"/>
                <a:gd name="T3" fmla="*/ 5 h 162"/>
                <a:gd name="T4" fmla="*/ 150 w 165"/>
                <a:gd name="T5" fmla="*/ 81 h 162"/>
                <a:gd name="T6" fmla="*/ 52 w 165"/>
                <a:gd name="T7" fmla="*/ 159 h 162"/>
                <a:gd name="T8" fmla="*/ 31 w 165"/>
                <a:gd name="T9" fmla="*/ 148 h 162"/>
                <a:gd name="T10" fmla="*/ 79 w 165"/>
                <a:gd name="T11" fmla="*/ 73 h 162"/>
                <a:gd name="T12" fmla="*/ 53 w 165"/>
                <a:gd name="T13" fmla="*/ 103 h 162"/>
                <a:gd name="T14" fmla="*/ 22 w 165"/>
                <a:gd name="T15" fmla="*/ 127 h 162"/>
                <a:gd name="T16" fmla="*/ 17 w 165"/>
                <a:gd name="T17" fmla="*/ 72 h 162"/>
                <a:gd name="T18" fmla="*/ 74 w 165"/>
                <a:gd name="T19" fmla="*/ 21 h 162"/>
                <a:gd name="T20" fmla="*/ 129 w 165"/>
                <a:gd name="T21" fmla="*/ 10 h 162"/>
                <a:gd name="T22" fmla="*/ 150 w 165"/>
                <a:gd name="T2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62">
                  <a:moveTo>
                    <a:pt x="150" y="0"/>
                  </a:moveTo>
                  <a:cubicBezTo>
                    <a:pt x="159" y="3"/>
                    <a:pt x="163" y="5"/>
                    <a:pt x="165" y="5"/>
                  </a:cubicBezTo>
                  <a:cubicBezTo>
                    <a:pt x="160" y="30"/>
                    <a:pt x="155" y="55"/>
                    <a:pt x="150" y="81"/>
                  </a:cubicBezTo>
                  <a:cubicBezTo>
                    <a:pt x="141" y="131"/>
                    <a:pt x="103" y="162"/>
                    <a:pt x="52" y="159"/>
                  </a:cubicBezTo>
                  <a:cubicBezTo>
                    <a:pt x="45" y="159"/>
                    <a:pt x="39" y="152"/>
                    <a:pt x="31" y="148"/>
                  </a:cubicBezTo>
                  <a:cubicBezTo>
                    <a:pt x="63" y="128"/>
                    <a:pt x="83" y="97"/>
                    <a:pt x="79" y="73"/>
                  </a:cubicBezTo>
                  <a:cubicBezTo>
                    <a:pt x="71" y="83"/>
                    <a:pt x="63" y="94"/>
                    <a:pt x="53" y="103"/>
                  </a:cubicBezTo>
                  <a:cubicBezTo>
                    <a:pt x="43" y="112"/>
                    <a:pt x="32" y="119"/>
                    <a:pt x="22" y="127"/>
                  </a:cubicBezTo>
                  <a:cubicBezTo>
                    <a:pt x="0" y="110"/>
                    <a:pt x="11" y="90"/>
                    <a:pt x="17" y="72"/>
                  </a:cubicBezTo>
                  <a:cubicBezTo>
                    <a:pt x="26" y="45"/>
                    <a:pt x="46" y="28"/>
                    <a:pt x="74" y="21"/>
                  </a:cubicBezTo>
                  <a:cubicBezTo>
                    <a:pt x="92" y="17"/>
                    <a:pt x="111" y="15"/>
                    <a:pt x="129" y="10"/>
                  </a:cubicBezTo>
                  <a:cubicBezTo>
                    <a:pt x="137" y="8"/>
                    <a:pt x="145" y="2"/>
                    <a:pt x="150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1" name="Freeform 94"/>
            <p:cNvSpPr>
              <a:spLocks/>
            </p:cNvSpPr>
            <p:nvPr/>
          </p:nvSpPr>
          <p:spPr bwMode="auto">
            <a:xfrm>
              <a:off x="2964652" y="6088400"/>
              <a:ext cx="333067" cy="404095"/>
            </a:xfrm>
            <a:custGeom>
              <a:avLst/>
              <a:gdLst>
                <a:gd name="T0" fmla="*/ 133 w 147"/>
                <a:gd name="T1" fmla="*/ 39 h 178"/>
                <a:gd name="T2" fmla="*/ 96 w 147"/>
                <a:gd name="T3" fmla="*/ 136 h 178"/>
                <a:gd name="T4" fmla="*/ 51 w 147"/>
                <a:gd name="T5" fmla="*/ 178 h 178"/>
                <a:gd name="T6" fmla="*/ 78 w 147"/>
                <a:gd name="T7" fmla="*/ 0 h 178"/>
                <a:gd name="T8" fmla="*/ 66 w 147"/>
                <a:gd name="T9" fmla="*/ 26 h 178"/>
                <a:gd name="T10" fmla="*/ 65 w 147"/>
                <a:gd name="T11" fmla="*/ 58 h 178"/>
                <a:gd name="T12" fmla="*/ 78 w 147"/>
                <a:gd name="T13" fmla="*/ 64 h 178"/>
                <a:gd name="T14" fmla="*/ 106 w 147"/>
                <a:gd name="T15" fmla="*/ 20 h 178"/>
                <a:gd name="T16" fmla="*/ 133 w 147"/>
                <a:gd name="T17" fmla="*/ 3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78">
                  <a:moveTo>
                    <a:pt x="133" y="39"/>
                  </a:moveTo>
                  <a:cubicBezTo>
                    <a:pt x="147" y="81"/>
                    <a:pt x="130" y="111"/>
                    <a:pt x="96" y="136"/>
                  </a:cubicBezTo>
                  <a:cubicBezTo>
                    <a:pt x="79" y="148"/>
                    <a:pt x="66" y="164"/>
                    <a:pt x="51" y="178"/>
                  </a:cubicBezTo>
                  <a:cubicBezTo>
                    <a:pt x="0" y="134"/>
                    <a:pt x="10" y="55"/>
                    <a:pt x="78" y="0"/>
                  </a:cubicBezTo>
                  <a:cubicBezTo>
                    <a:pt x="73" y="12"/>
                    <a:pt x="69" y="19"/>
                    <a:pt x="66" y="26"/>
                  </a:cubicBezTo>
                  <a:cubicBezTo>
                    <a:pt x="66" y="36"/>
                    <a:pt x="65" y="47"/>
                    <a:pt x="65" y="58"/>
                  </a:cubicBezTo>
                  <a:cubicBezTo>
                    <a:pt x="64" y="72"/>
                    <a:pt x="72" y="72"/>
                    <a:pt x="78" y="64"/>
                  </a:cubicBezTo>
                  <a:cubicBezTo>
                    <a:pt x="90" y="48"/>
                    <a:pt x="100" y="31"/>
                    <a:pt x="106" y="20"/>
                  </a:cubicBezTo>
                  <a:cubicBezTo>
                    <a:pt x="112" y="24"/>
                    <a:pt x="123" y="32"/>
                    <a:pt x="133" y="3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2" name="Freeform 95"/>
            <p:cNvSpPr>
              <a:spLocks/>
            </p:cNvSpPr>
            <p:nvPr/>
          </p:nvSpPr>
          <p:spPr bwMode="auto">
            <a:xfrm>
              <a:off x="2540401" y="4456662"/>
              <a:ext cx="292754" cy="404095"/>
            </a:xfrm>
            <a:custGeom>
              <a:avLst/>
              <a:gdLst>
                <a:gd name="T0" fmla="*/ 44 w 129"/>
                <a:gd name="T1" fmla="*/ 2 h 178"/>
                <a:gd name="T2" fmla="*/ 67 w 129"/>
                <a:gd name="T3" fmla="*/ 3 h 178"/>
                <a:gd name="T4" fmla="*/ 121 w 129"/>
                <a:gd name="T5" fmla="*/ 66 h 178"/>
                <a:gd name="T6" fmla="*/ 109 w 129"/>
                <a:gd name="T7" fmla="*/ 162 h 178"/>
                <a:gd name="T8" fmla="*/ 96 w 129"/>
                <a:gd name="T9" fmla="*/ 178 h 178"/>
                <a:gd name="T10" fmla="*/ 29 w 129"/>
                <a:gd name="T11" fmla="*/ 0 h 178"/>
                <a:gd name="T12" fmla="*/ 45 w 129"/>
                <a:gd name="T13" fmla="*/ 1 h 178"/>
                <a:gd name="T14" fmla="*/ 43 w 129"/>
                <a:gd name="T15" fmla="*/ 12 h 178"/>
                <a:gd name="T16" fmla="*/ 57 w 129"/>
                <a:gd name="T17" fmla="*/ 72 h 178"/>
                <a:gd name="T18" fmla="*/ 64 w 129"/>
                <a:gd name="T19" fmla="*/ 109 h 178"/>
                <a:gd name="T20" fmla="*/ 70 w 129"/>
                <a:gd name="T21" fmla="*/ 108 h 178"/>
                <a:gd name="T22" fmla="*/ 76 w 129"/>
                <a:gd name="T23" fmla="*/ 65 h 178"/>
                <a:gd name="T24" fmla="*/ 72 w 129"/>
                <a:gd name="T25" fmla="*/ 32 h 178"/>
                <a:gd name="T26" fmla="*/ 44 w 129"/>
                <a:gd name="T27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78">
                  <a:moveTo>
                    <a:pt x="44" y="2"/>
                  </a:moveTo>
                  <a:cubicBezTo>
                    <a:pt x="52" y="2"/>
                    <a:pt x="61" y="0"/>
                    <a:pt x="67" y="3"/>
                  </a:cubicBezTo>
                  <a:cubicBezTo>
                    <a:pt x="96" y="15"/>
                    <a:pt x="115" y="36"/>
                    <a:pt x="121" y="66"/>
                  </a:cubicBezTo>
                  <a:cubicBezTo>
                    <a:pt x="129" y="99"/>
                    <a:pt x="121" y="131"/>
                    <a:pt x="109" y="162"/>
                  </a:cubicBezTo>
                  <a:cubicBezTo>
                    <a:pt x="107" y="168"/>
                    <a:pt x="100" y="173"/>
                    <a:pt x="96" y="178"/>
                  </a:cubicBezTo>
                  <a:cubicBezTo>
                    <a:pt x="37" y="141"/>
                    <a:pt x="0" y="65"/>
                    <a:pt x="29" y="0"/>
                  </a:cubicBezTo>
                  <a:cubicBezTo>
                    <a:pt x="34" y="1"/>
                    <a:pt x="39" y="1"/>
                    <a:pt x="45" y="1"/>
                  </a:cubicBezTo>
                  <a:cubicBezTo>
                    <a:pt x="44" y="5"/>
                    <a:pt x="41" y="11"/>
                    <a:pt x="43" y="12"/>
                  </a:cubicBezTo>
                  <a:cubicBezTo>
                    <a:pt x="61" y="29"/>
                    <a:pt x="55" y="51"/>
                    <a:pt x="57" y="72"/>
                  </a:cubicBezTo>
                  <a:cubicBezTo>
                    <a:pt x="58" y="85"/>
                    <a:pt x="62" y="97"/>
                    <a:pt x="64" y="109"/>
                  </a:cubicBezTo>
                  <a:cubicBezTo>
                    <a:pt x="66" y="109"/>
                    <a:pt x="68" y="108"/>
                    <a:pt x="70" y="108"/>
                  </a:cubicBezTo>
                  <a:cubicBezTo>
                    <a:pt x="72" y="94"/>
                    <a:pt x="75" y="79"/>
                    <a:pt x="76" y="65"/>
                  </a:cubicBezTo>
                  <a:cubicBezTo>
                    <a:pt x="76" y="54"/>
                    <a:pt x="77" y="41"/>
                    <a:pt x="72" y="32"/>
                  </a:cubicBezTo>
                  <a:cubicBezTo>
                    <a:pt x="66" y="21"/>
                    <a:pt x="54" y="12"/>
                    <a:pt x="44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3" name="Freeform 97"/>
            <p:cNvSpPr>
              <a:spLocks/>
            </p:cNvSpPr>
            <p:nvPr/>
          </p:nvSpPr>
          <p:spPr bwMode="auto">
            <a:xfrm>
              <a:off x="4064636" y="6174786"/>
              <a:ext cx="412733" cy="306191"/>
            </a:xfrm>
            <a:custGeom>
              <a:avLst/>
              <a:gdLst>
                <a:gd name="T0" fmla="*/ 2 w 182"/>
                <a:gd name="T1" fmla="*/ 23 h 135"/>
                <a:gd name="T2" fmla="*/ 182 w 182"/>
                <a:gd name="T3" fmla="*/ 115 h 135"/>
                <a:gd name="T4" fmla="*/ 49 w 182"/>
                <a:gd name="T5" fmla="*/ 116 h 135"/>
                <a:gd name="T6" fmla="*/ 5 w 182"/>
                <a:gd name="T7" fmla="*/ 39 h 135"/>
                <a:gd name="T8" fmla="*/ 16 w 182"/>
                <a:gd name="T9" fmla="*/ 55 h 135"/>
                <a:gd name="T10" fmla="*/ 70 w 182"/>
                <a:gd name="T11" fmla="*/ 75 h 135"/>
                <a:gd name="T12" fmla="*/ 108 w 182"/>
                <a:gd name="T13" fmla="*/ 77 h 135"/>
                <a:gd name="T14" fmla="*/ 69 w 182"/>
                <a:gd name="T15" fmla="*/ 57 h 135"/>
                <a:gd name="T16" fmla="*/ 2 w 182"/>
                <a:gd name="T17" fmla="*/ 2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135">
                  <a:moveTo>
                    <a:pt x="2" y="23"/>
                  </a:moveTo>
                  <a:cubicBezTo>
                    <a:pt x="59" y="0"/>
                    <a:pt x="124" y="33"/>
                    <a:pt x="182" y="115"/>
                  </a:cubicBezTo>
                  <a:cubicBezTo>
                    <a:pt x="136" y="128"/>
                    <a:pt x="92" y="135"/>
                    <a:pt x="49" y="116"/>
                  </a:cubicBezTo>
                  <a:cubicBezTo>
                    <a:pt x="14" y="100"/>
                    <a:pt x="0" y="75"/>
                    <a:pt x="5" y="39"/>
                  </a:cubicBezTo>
                  <a:cubicBezTo>
                    <a:pt x="9" y="44"/>
                    <a:pt x="12" y="50"/>
                    <a:pt x="16" y="55"/>
                  </a:cubicBezTo>
                  <a:cubicBezTo>
                    <a:pt x="30" y="71"/>
                    <a:pt x="45" y="83"/>
                    <a:pt x="70" y="75"/>
                  </a:cubicBezTo>
                  <a:cubicBezTo>
                    <a:pt x="81" y="72"/>
                    <a:pt x="94" y="76"/>
                    <a:pt x="108" y="77"/>
                  </a:cubicBezTo>
                  <a:cubicBezTo>
                    <a:pt x="100" y="58"/>
                    <a:pt x="84" y="59"/>
                    <a:pt x="69" y="57"/>
                  </a:cubicBezTo>
                  <a:cubicBezTo>
                    <a:pt x="33" y="51"/>
                    <a:pt x="30" y="51"/>
                    <a:pt x="2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" name="Freeform 99"/>
            <p:cNvSpPr>
              <a:spLocks/>
            </p:cNvSpPr>
            <p:nvPr/>
          </p:nvSpPr>
          <p:spPr bwMode="auto">
            <a:xfrm>
              <a:off x="2898423" y="4263734"/>
              <a:ext cx="417533" cy="262998"/>
            </a:xfrm>
            <a:custGeom>
              <a:avLst/>
              <a:gdLst>
                <a:gd name="T0" fmla="*/ 10 w 184"/>
                <a:gd name="T1" fmla="*/ 107 h 116"/>
                <a:gd name="T2" fmla="*/ 11 w 184"/>
                <a:gd name="T3" fmla="*/ 92 h 116"/>
                <a:gd name="T4" fmla="*/ 95 w 184"/>
                <a:gd name="T5" fmla="*/ 45 h 116"/>
                <a:gd name="T6" fmla="*/ 0 w 184"/>
                <a:gd name="T7" fmla="*/ 71 h 116"/>
                <a:gd name="T8" fmla="*/ 18 w 184"/>
                <a:gd name="T9" fmla="*/ 54 h 116"/>
                <a:gd name="T10" fmla="*/ 1 w 184"/>
                <a:gd name="T11" fmla="*/ 54 h 116"/>
                <a:gd name="T12" fmla="*/ 158 w 184"/>
                <a:gd name="T13" fmla="*/ 9 h 116"/>
                <a:gd name="T14" fmla="*/ 184 w 184"/>
                <a:gd name="T15" fmla="*/ 21 h 116"/>
                <a:gd name="T16" fmla="*/ 147 w 184"/>
                <a:gd name="T17" fmla="*/ 73 h 116"/>
                <a:gd name="T18" fmla="*/ 43 w 184"/>
                <a:gd name="T19" fmla="*/ 111 h 116"/>
                <a:gd name="T20" fmla="*/ 9 w 184"/>
                <a:gd name="T21" fmla="*/ 106 h 116"/>
                <a:gd name="T22" fmla="*/ 10 w 184"/>
                <a:gd name="T23" fmla="*/ 10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116">
                  <a:moveTo>
                    <a:pt x="10" y="107"/>
                  </a:moveTo>
                  <a:cubicBezTo>
                    <a:pt x="10" y="102"/>
                    <a:pt x="10" y="98"/>
                    <a:pt x="11" y="92"/>
                  </a:cubicBezTo>
                  <a:cubicBezTo>
                    <a:pt x="41" y="84"/>
                    <a:pt x="74" y="78"/>
                    <a:pt x="95" y="45"/>
                  </a:cubicBezTo>
                  <a:cubicBezTo>
                    <a:pt x="64" y="54"/>
                    <a:pt x="34" y="62"/>
                    <a:pt x="0" y="71"/>
                  </a:cubicBezTo>
                  <a:cubicBezTo>
                    <a:pt x="7" y="65"/>
                    <a:pt x="12" y="60"/>
                    <a:pt x="18" y="54"/>
                  </a:cubicBezTo>
                  <a:cubicBezTo>
                    <a:pt x="13" y="54"/>
                    <a:pt x="9" y="54"/>
                    <a:pt x="1" y="54"/>
                  </a:cubicBezTo>
                  <a:cubicBezTo>
                    <a:pt x="52" y="22"/>
                    <a:pt x="101" y="0"/>
                    <a:pt x="158" y="9"/>
                  </a:cubicBezTo>
                  <a:cubicBezTo>
                    <a:pt x="167" y="10"/>
                    <a:pt x="175" y="17"/>
                    <a:pt x="184" y="21"/>
                  </a:cubicBezTo>
                  <a:cubicBezTo>
                    <a:pt x="171" y="40"/>
                    <a:pt x="160" y="58"/>
                    <a:pt x="147" y="73"/>
                  </a:cubicBezTo>
                  <a:cubicBezTo>
                    <a:pt x="119" y="105"/>
                    <a:pt x="84" y="116"/>
                    <a:pt x="43" y="111"/>
                  </a:cubicBezTo>
                  <a:cubicBezTo>
                    <a:pt x="31" y="110"/>
                    <a:pt x="20" y="108"/>
                    <a:pt x="9" y="106"/>
                  </a:cubicBezTo>
                  <a:cubicBezTo>
                    <a:pt x="9" y="106"/>
                    <a:pt x="10" y="107"/>
                    <a:pt x="10" y="10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5" name="Freeform 100"/>
            <p:cNvSpPr>
              <a:spLocks/>
            </p:cNvSpPr>
            <p:nvPr/>
          </p:nvSpPr>
          <p:spPr bwMode="auto">
            <a:xfrm>
              <a:off x="2743888" y="5890672"/>
              <a:ext cx="408894" cy="257239"/>
            </a:xfrm>
            <a:custGeom>
              <a:avLst/>
              <a:gdLst>
                <a:gd name="T0" fmla="*/ 0 w 180"/>
                <a:gd name="T1" fmla="*/ 50 h 113"/>
                <a:gd name="T2" fmla="*/ 105 w 180"/>
                <a:gd name="T3" fmla="*/ 10 h 113"/>
                <a:gd name="T4" fmla="*/ 180 w 180"/>
                <a:gd name="T5" fmla="*/ 40 h 113"/>
                <a:gd name="T6" fmla="*/ 110 w 180"/>
                <a:gd name="T7" fmla="*/ 59 h 113"/>
                <a:gd name="T8" fmla="*/ 164 w 180"/>
                <a:gd name="T9" fmla="*/ 71 h 113"/>
                <a:gd name="T10" fmla="*/ 107 w 180"/>
                <a:gd name="T11" fmla="*/ 111 h 113"/>
                <a:gd name="T12" fmla="*/ 0 w 180"/>
                <a:gd name="T13" fmla="*/ 5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13">
                  <a:moveTo>
                    <a:pt x="0" y="50"/>
                  </a:moveTo>
                  <a:cubicBezTo>
                    <a:pt x="36" y="37"/>
                    <a:pt x="70" y="23"/>
                    <a:pt x="105" y="10"/>
                  </a:cubicBezTo>
                  <a:cubicBezTo>
                    <a:pt x="135" y="0"/>
                    <a:pt x="153" y="7"/>
                    <a:pt x="180" y="40"/>
                  </a:cubicBezTo>
                  <a:cubicBezTo>
                    <a:pt x="157" y="46"/>
                    <a:pt x="135" y="52"/>
                    <a:pt x="110" y="59"/>
                  </a:cubicBezTo>
                  <a:cubicBezTo>
                    <a:pt x="128" y="63"/>
                    <a:pt x="146" y="67"/>
                    <a:pt x="164" y="71"/>
                  </a:cubicBezTo>
                  <a:cubicBezTo>
                    <a:pt x="157" y="99"/>
                    <a:pt x="137" y="113"/>
                    <a:pt x="107" y="111"/>
                  </a:cubicBezTo>
                  <a:cubicBezTo>
                    <a:pt x="61" y="108"/>
                    <a:pt x="32" y="76"/>
                    <a:pt x="0" y="5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" name="Freeform 101"/>
            <p:cNvSpPr>
              <a:spLocks/>
            </p:cNvSpPr>
            <p:nvPr/>
          </p:nvSpPr>
          <p:spPr bwMode="auto">
            <a:xfrm>
              <a:off x="3204614" y="5952102"/>
              <a:ext cx="360902" cy="320588"/>
            </a:xfrm>
            <a:custGeom>
              <a:avLst/>
              <a:gdLst>
                <a:gd name="T0" fmla="*/ 27 w 159"/>
                <a:gd name="T1" fmla="*/ 99 h 141"/>
                <a:gd name="T2" fmla="*/ 0 w 159"/>
                <a:gd name="T3" fmla="*/ 41 h 141"/>
                <a:gd name="T4" fmla="*/ 6 w 159"/>
                <a:gd name="T5" fmla="*/ 36 h 141"/>
                <a:gd name="T6" fmla="*/ 89 w 159"/>
                <a:gd name="T7" fmla="*/ 75 h 141"/>
                <a:gd name="T8" fmla="*/ 40 w 159"/>
                <a:gd name="T9" fmla="*/ 7 h 141"/>
                <a:gd name="T10" fmla="*/ 108 w 159"/>
                <a:gd name="T11" fmla="*/ 31 h 141"/>
                <a:gd name="T12" fmla="*/ 138 w 159"/>
                <a:gd name="T13" fmla="*/ 96 h 141"/>
                <a:gd name="T14" fmla="*/ 159 w 159"/>
                <a:gd name="T15" fmla="*/ 131 h 141"/>
                <a:gd name="T16" fmla="*/ 43 w 159"/>
                <a:gd name="T17" fmla="*/ 109 h 141"/>
                <a:gd name="T18" fmla="*/ 27 w 159"/>
                <a:gd name="T19" fmla="*/ 99 h 141"/>
                <a:gd name="T20" fmla="*/ 27 w 159"/>
                <a:gd name="T21" fmla="*/ 9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141">
                  <a:moveTo>
                    <a:pt x="27" y="99"/>
                  </a:moveTo>
                  <a:cubicBezTo>
                    <a:pt x="18" y="80"/>
                    <a:pt x="9" y="61"/>
                    <a:pt x="0" y="41"/>
                  </a:cubicBezTo>
                  <a:cubicBezTo>
                    <a:pt x="2" y="39"/>
                    <a:pt x="4" y="38"/>
                    <a:pt x="6" y="36"/>
                  </a:cubicBezTo>
                  <a:cubicBezTo>
                    <a:pt x="29" y="57"/>
                    <a:pt x="50" y="81"/>
                    <a:pt x="89" y="75"/>
                  </a:cubicBezTo>
                  <a:cubicBezTo>
                    <a:pt x="72" y="52"/>
                    <a:pt x="55" y="29"/>
                    <a:pt x="40" y="7"/>
                  </a:cubicBezTo>
                  <a:cubicBezTo>
                    <a:pt x="63" y="0"/>
                    <a:pt x="94" y="8"/>
                    <a:pt x="108" y="31"/>
                  </a:cubicBezTo>
                  <a:cubicBezTo>
                    <a:pt x="120" y="51"/>
                    <a:pt x="127" y="75"/>
                    <a:pt x="138" y="96"/>
                  </a:cubicBezTo>
                  <a:cubicBezTo>
                    <a:pt x="143" y="107"/>
                    <a:pt x="151" y="117"/>
                    <a:pt x="159" y="131"/>
                  </a:cubicBezTo>
                  <a:cubicBezTo>
                    <a:pt x="118" y="130"/>
                    <a:pt x="78" y="141"/>
                    <a:pt x="43" y="109"/>
                  </a:cubicBezTo>
                  <a:cubicBezTo>
                    <a:pt x="39" y="105"/>
                    <a:pt x="32" y="102"/>
                    <a:pt x="27" y="99"/>
                  </a:cubicBezTo>
                  <a:cubicBezTo>
                    <a:pt x="27" y="99"/>
                    <a:pt x="27" y="99"/>
                    <a:pt x="27" y="9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7" name="Freeform 115"/>
            <p:cNvSpPr>
              <a:spLocks noEditPoints="1"/>
            </p:cNvSpPr>
            <p:nvPr/>
          </p:nvSpPr>
          <p:spPr bwMode="auto">
            <a:xfrm>
              <a:off x="1685178" y="4064086"/>
              <a:ext cx="349384" cy="334026"/>
            </a:xfrm>
            <a:custGeom>
              <a:avLst/>
              <a:gdLst>
                <a:gd name="T0" fmla="*/ 150 w 154"/>
                <a:gd name="T1" fmla="*/ 76 h 147"/>
                <a:gd name="T2" fmla="*/ 74 w 154"/>
                <a:gd name="T3" fmla="*/ 146 h 147"/>
                <a:gd name="T4" fmla="*/ 2 w 154"/>
                <a:gd name="T5" fmla="*/ 70 h 147"/>
                <a:gd name="T6" fmla="*/ 72 w 154"/>
                <a:gd name="T7" fmla="*/ 0 h 147"/>
                <a:gd name="T8" fmla="*/ 150 w 154"/>
                <a:gd name="T9" fmla="*/ 76 h 147"/>
                <a:gd name="T10" fmla="*/ 27 w 154"/>
                <a:gd name="T11" fmla="*/ 99 h 147"/>
                <a:gd name="T12" fmla="*/ 35 w 154"/>
                <a:gd name="T13" fmla="*/ 111 h 147"/>
                <a:gd name="T14" fmla="*/ 109 w 154"/>
                <a:gd name="T15" fmla="*/ 112 h 147"/>
                <a:gd name="T16" fmla="*/ 124 w 154"/>
                <a:gd name="T17" fmla="*/ 44 h 147"/>
                <a:gd name="T18" fmla="*/ 51 w 154"/>
                <a:gd name="T19" fmla="*/ 12 h 147"/>
                <a:gd name="T20" fmla="*/ 13 w 154"/>
                <a:gd name="T21" fmla="*/ 56 h 147"/>
                <a:gd name="T22" fmla="*/ 27 w 154"/>
                <a:gd name="T23" fmla="*/ 9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47">
                  <a:moveTo>
                    <a:pt x="150" y="76"/>
                  </a:moveTo>
                  <a:cubicBezTo>
                    <a:pt x="154" y="110"/>
                    <a:pt x="112" y="147"/>
                    <a:pt x="74" y="146"/>
                  </a:cubicBezTo>
                  <a:cubicBezTo>
                    <a:pt x="50" y="146"/>
                    <a:pt x="0" y="107"/>
                    <a:pt x="2" y="70"/>
                  </a:cubicBezTo>
                  <a:cubicBezTo>
                    <a:pt x="3" y="32"/>
                    <a:pt x="34" y="0"/>
                    <a:pt x="72" y="0"/>
                  </a:cubicBezTo>
                  <a:cubicBezTo>
                    <a:pt x="111" y="1"/>
                    <a:pt x="150" y="39"/>
                    <a:pt x="150" y="76"/>
                  </a:cubicBezTo>
                  <a:close/>
                  <a:moveTo>
                    <a:pt x="27" y="99"/>
                  </a:moveTo>
                  <a:cubicBezTo>
                    <a:pt x="30" y="103"/>
                    <a:pt x="32" y="107"/>
                    <a:pt x="35" y="111"/>
                  </a:cubicBezTo>
                  <a:cubicBezTo>
                    <a:pt x="59" y="130"/>
                    <a:pt x="87" y="131"/>
                    <a:pt x="109" y="112"/>
                  </a:cubicBezTo>
                  <a:cubicBezTo>
                    <a:pt x="130" y="95"/>
                    <a:pt x="136" y="67"/>
                    <a:pt x="124" y="44"/>
                  </a:cubicBezTo>
                  <a:cubicBezTo>
                    <a:pt x="109" y="17"/>
                    <a:pt x="79" y="3"/>
                    <a:pt x="51" y="12"/>
                  </a:cubicBezTo>
                  <a:cubicBezTo>
                    <a:pt x="30" y="19"/>
                    <a:pt x="16" y="34"/>
                    <a:pt x="13" y="56"/>
                  </a:cubicBezTo>
                  <a:cubicBezTo>
                    <a:pt x="10" y="72"/>
                    <a:pt x="10" y="89"/>
                    <a:pt x="27" y="9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" name="Freeform 120"/>
            <p:cNvSpPr>
              <a:spLocks/>
            </p:cNvSpPr>
            <p:nvPr/>
          </p:nvSpPr>
          <p:spPr bwMode="auto">
            <a:xfrm>
              <a:off x="3726770" y="5714060"/>
              <a:ext cx="201568" cy="197728"/>
            </a:xfrm>
            <a:custGeom>
              <a:avLst/>
              <a:gdLst>
                <a:gd name="T0" fmla="*/ 74 w 89"/>
                <a:gd name="T1" fmla="*/ 40 h 87"/>
                <a:gd name="T2" fmla="*/ 79 w 89"/>
                <a:gd name="T3" fmla="*/ 25 h 87"/>
                <a:gd name="T4" fmla="*/ 76 w 89"/>
                <a:gd name="T5" fmla="*/ 71 h 87"/>
                <a:gd name="T6" fmla="*/ 34 w 89"/>
                <a:gd name="T7" fmla="*/ 79 h 87"/>
                <a:gd name="T8" fmla="*/ 7 w 89"/>
                <a:gd name="T9" fmla="*/ 28 h 87"/>
                <a:gd name="T10" fmla="*/ 48 w 89"/>
                <a:gd name="T11" fmla="*/ 2 h 87"/>
                <a:gd name="T12" fmla="*/ 74 w 89"/>
                <a:gd name="T13" fmla="*/ 4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87">
                  <a:moveTo>
                    <a:pt x="74" y="40"/>
                  </a:moveTo>
                  <a:cubicBezTo>
                    <a:pt x="76" y="34"/>
                    <a:pt x="77" y="32"/>
                    <a:pt x="79" y="25"/>
                  </a:cubicBezTo>
                  <a:cubicBezTo>
                    <a:pt x="89" y="44"/>
                    <a:pt x="87" y="58"/>
                    <a:pt x="76" y="71"/>
                  </a:cubicBezTo>
                  <a:cubicBezTo>
                    <a:pt x="64" y="83"/>
                    <a:pt x="48" y="87"/>
                    <a:pt x="34" y="79"/>
                  </a:cubicBezTo>
                  <a:cubicBezTo>
                    <a:pt x="10" y="65"/>
                    <a:pt x="0" y="46"/>
                    <a:pt x="7" y="28"/>
                  </a:cubicBezTo>
                  <a:cubicBezTo>
                    <a:pt x="13" y="11"/>
                    <a:pt x="31" y="0"/>
                    <a:pt x="48" y="2"/>
                  </a:cubicBezTo>
                  <a:cubicBezTo>
                    <a:pt x="65" y="5"/>
                    <a:pt x="73" y="17"/>
                    <a:pt x="74" y="4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" name="Freeform 122"/>
            <p:cNvSpPr>
              <a:spLocks/>
            </p:cNvSpPr>
            <p:nvPr/>
          </p:nvSpPr>
          <p:spPr bwMode="auto">
            <a:xfrm>
              <a:off x="3354350" y="3739658"/>
              <a:ext cx="215965" cy="258199"/>
            </a:xfrm>
            <a:custGeom>
              <a:avLst/>
              <a:gdLst>
                <a:gd name="T0" fmla="*/ 94 w 95"/>
                <a:gd name="T1" fmla="*/ 21 h 114"/>
                <a:gd name="T2" fmla="*/ 89 w 95"/>
                <a:gd name="T3" fmla="*/ 36 h 114"/>
                <a:gd name="T4" fmla="*/ 58 w 95"/>
                <a:gd name="T5" fmla="*/ 53 h 114"/>
                <a:gd name="T6" fmla="*/ 39 w 95"/>
                <a:gd name="T7" fmla="*/ 94 h 114"/>
                <a:gd name="T8" fmla="*/ 26 w 95"/>
                <a:gd name="T9" fmla="*/ 113 h 114"/>
                <a:gd name="T10" fmla="*/ 26 w 95"/>
                <a:gd name="T11" fmla="*/ 114 h 114"/>
                <a:gd name="T12" fmla="*/ 18 w 95"/>
                <a:gd name="T13" fmla="*/ 104 h 114"/>
                <a:gd name="T14" fmla="*/ 0 w 95"/>
                <a:gd name="T15" fmla="*/ 90 h 114"/>
                <a:gd name="T16" fmla="*/ 19 w 95"/>
                <a:gd name="T17" fmla="*/ 72 h 114"/>
                <a:gd name="T18" fmla="*/ 10 w 95"/>
                <a:gd name="T19" fmla="*/ 56 h 114"/>
                <a:gd name="T20" fmla="*/ 31 w 95"/>
                <a:gd name="T21" fmla="*/ 40 h 114"/>
                <a:gd name="T22" fmla="*/ 35 w 95"/>
                <a:gd name="T23" fmla="*/ 22 h 114"/>
                <a:gd name="T24" fmla="*/ 54 w 95"/>
                <a:gd name="T25" fmla="*/ 16 h 114"/>
                <a:gd name="T26" fmla="*/ 75 w 95"/>
                <a:gd name="T27" fmla="*/ 1 h 114"/>
                <a:gd name="T28" fmla="*/ 89 w 95"/>
                <a:gd name="T29" fmla="*/ 16 h 114"/>
                <a:gd name="T30" fmla="*/ 95 w 95"/>
                <a:gd name="T31" fmla="*/ 21 h 114"/>
                <a:gd name="T32" fmla="*/ 94 w 95"/>
                <a:gd name="T33" fmla="*/ 2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114">
                  <a:moveTo>
                    <a:pt x="94" y="21"/>
                  </a:moveTo>
                  <a:cubicBezTo>
                    <a:pt x="92" y="26"/>
                    <a:pt x="90" y="36"/>
                    <a:pt x="89" y="36"/>
                  </a:cubicBezTo>
                  <a:cubicBezTo>
                    <a:pt x="74" y="35"/>
                    <a:pt x="67" y="45"/>
                    <a:pt x="58" y="53"/>
                  </a:cubicBezTo>
                  <a:cubicBezTo>
                    <a:pt x="46" y="65"/>
                    <a:pt x="38" y="78"/>
                    <a:pt x="39" y="94"/>
                  </a:cubicBezTo>
                  <a:cubicBezTo>
                    <a:pt x="40" y="105"/>
                    <a:pt x="38" y="112"/>
                    <a:pt x="26" y="113"/>
                  </a:cubicBezTo>
                  <a:cubicBezTo>
                    <a:pt x="26" y="113"/>
                    <a:pt x="26" y="114"/>
                    <a:pt x="26" y="114"/>
                  </a:cubicBezTo>
                  <a:cubicBezTo>
                    <a:pt x="23" y="110"/>
                    <a:pt x="21" y="106"/>
                    <a:pt x="18" y="104"/>
                  </a:cubicBezTo>
                  <a:cubicBezTo>
                    <a:pt x="12" y="99"/>
                    <a:pt x="6" y="95"/>
                    <a:pt x="0" y="90"/>
                  </a:cubicBezTo>
                  <a:cubicBezTo>
                    <a:pt x="7" y="84"/>
                    <a:pt x="13" y="78"/>
                    <a:pt x="19" y="72"/>
                  </a:cubicBezTo>
                  <a:cubicBezTo>
                    <a:pt x="17" y="69"/>
                    <a:pt x="8" y="61"/>
                    <a:pt x="10" y="56"/>
                  </a:cubicBezTo>
                  <a:cubicBezTo>
                    <a:pt x="13" y="50"/>
                    <a:pt x="22" y="46"/>
                    <a:pt x="31" y="40"/>
                  </a:cubicBezTo>
                  <a:cubicBezTo>
                    <a:pt x="31" y="36"/>
                    <a:pt x="30" y="27"/>
                    <a:pt x="35" y="22"/>
                  </a:cubicBezTo>
                  <a:cubicBezTo>
                    <a:pt x="38" y="17"/>
                    <a:pt x="47" y="18"/>
                    <a:pt x="54" y="16"/>
                  </a:cubicBezTo>
                  <a:cubicBezTo>
                    <a:pt x="60" y="11"/>
                    <a:pt x="67" y="4"/>
                    <a:pt x="75" y="1"/>
                  </a:cubicBezTo>
                  <a:cubicBezTo>
                    <a:pt x="77" y="0"/>
                    <a:pt x="84" y="11"/>
                    <a:pt x="89" y="16"/>
                  </a:cubicBezTo>
                  <a:cubicBezTo>
                    <a:pt x="90" y="18"/>
                    <a:pt x="93" y="20"/>
                    <a:pt x="95" y="21"/>
                  </a:cubicBezTo>
                  <a:cubicBezTo>
                    <a:pt x="95" y="21"/>
                    <a:pt x="94" y="21"/>
                    <a:pt x="94" y="2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0" name="Freeform 124"/>
            <p:cNvSpPr>
              <a:spLocks noEditPoints="1"/>
            </p:cNvSpPr>
            <p:nvPr/>
          </p:nvSpPr>
          <p:spPr bwMode="auto">
            <a:xfrm>
              <a:off x="3146063" y="5271572"/>
              <a:ext cx="276436" cy="315789"/>
            </a:xfrm>
            <a:custGeom>
              <a:avLst/>
              <a:gdLst>
                <a:gd name="T0" fmla="*/ 109 w 122"/>
                <a:gd name="T1" fmla="*/ 122 h 139"/>
                <a:gd name="T2" fmla="*/ 96 w 122"/>
                <a:gd name="T3" fmla="*/ 109 h 139"/>
                <a:gd name="T4" fmla="*/ 51 w 122"/>
                <a:gd name="T5" fmla="*/ 133 h 139"/>
                <a:gd name="T6" fmla="*/ 1 w 122"/>
                <a:gd name="T7" fmla="*/ 68 h 139"/>
                <a:gd name="T8" fmla="*/ 85 w 122"/>
                <a:gd name="T9" fmla="*/ 22 h 139"/>
                <a:gd name="T10" fmla="*/ 122 w 122"/>
                <a:gd name="T11" fmla="*/ 81 h 139"/>
                <a:gd name="T12" fmla="*/ 119 w 122"/>
                <a:gd name="T13" fmla="*/ 96 h 139"/>
                <a:gd name="T14" fmla="*/ 109 w 122"/>
                <a:gd name="T15" fmla="*/ 121 h 139"/>
                <a:gd name="T16" fmla="*/ 109 w 122"/>
                <a:gd name="T17" fmla="*/ 122 h 139"/>
                <a:gd name="T18" fmla="*/ 16 w 122"/>
                <a:gd name="T19" fmla="*/ 90 h 139"/>
                <a:gd name="T20" fmla="*/ 16 w 122"/>
                <a:gd name="T21" fmla="*/ 90 h 139"/>
                <a:gd name="T22" fmla="*/ 69 w 122"/>
                <a:gd name="T23" fmla="*/ 115 h 139"/>
                <a:gd name="T24" fmla="*/ 104 w 122"/>
                <a:gd name="T25" fmla="*/ 71 h 139"/>
                <a:gd name="T26" fmla="*/ 67 w 122"/>
                <a:gd name="T27" fmla="*/ 24 h 139"/>
                <a:gd name="T28" fmla="*/ 14 w 122"/>
                <a:gd name="T29" fmla="*/ 45 h 139"/>
                <a:gd name="T30" fmla="*/ 16 w 122"/>
                <a:gd name="T31" fmla="*/ 9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" h="139">
                  <a:moveTo>
                    <a:pt x="109" y="122"/>
                  </a:moveTo>
                  <a:cubicBezTo>
                    <a:pt x="105" y="118"/>
                    <a:pt x="101" y="114"/>
                    <a:pt x="96" y="109"/>
                  </a:cubicBezTo>
                  <a:cubicBezTo>
                    <a:pt x="91" y="131"/>
                    <a:pt x="75" y="139"/>
                    <a:pt x="51" y="133"/>
                  </a:cubicBezTo>
                  <a:cubicBezTo>
                    <a:pt x="25" y="127"/>
                    <a:pt x="0" y="95"/>
                    <a:pt x="1" y="68"/>
                  </a:cubicBezTo>
                  <a:cubicBezTo>
                    <a:pt x="2" y="27"/>
                    <a:pt x="50" y="0"/>
                    <a:pt x="85" y="22"/>
                  </a:cubicBezTo>
                  <a:cubicBezTo>
                    <a:pt x="106" y="35"/>
                    <a:pt x="120" y="55"/>
                    <a:pt x="122" y="81"/>
                  </a:cubicBezTo>
                  <a:cubicBezTo>
                    <a:pt x="122" y="86"/>
                    <a:pt x="121" y="95"/>
                    <a:pt x="119" y="96"/>
                  </a:cubicBezTo>
                  <a:cubicBezTo>
                    <a:pt x="101" y="99"/>
                    <a:pt x="112" y="113"/>
                    <a:pt x="109" y="121"/>
                  </a:cubicBezTo>
                  <a:cubicBezTo>
                    <a:pt x="109" y="121"/>
                    <a:pt x="109" y="122"/>
                    <a:pt x="109" y="122"/>
                  </a:cubicBezTo>
                  <a:close/>
                  <a:moveTo>
                    <a:pt x="16" y="90"/>
                  </a:moveTo>
                  <a:cubicBezTo>
                    <a:pt x="16" y="90"/>
                    <a:pt x="16" y="90"/>
                    <a:pt x="16" y="90"/>
                  </a:cubicBezTo>
                  <a:cubicBezTo>
                    <a:pt x="27" y="111"/>
                    <a:pt x="47" y="120"/>
                    <a:pt x="69" y="115"/>
                  </a:cubicBezTo>
                  <a:cubicBezTo>
                    <a:pt x="88" y="110"/>
                    <a:pt x="103" y="91"/>
                    <a:pt x="104" y="71"/>
                  </a:cubicBezTo>
                  <a:cubicBezTo>
                    <a:pt x="104" y="52"/>
                    <a:pt x="87" y="29"/>
                    <a:pt x="67" y="24"/>
                  </a:cubicBezTo>
                  <a:cubicBezTo>
                    <a:pt x="47" y="18"/>
                    <a:pt x="25" y="26"/>
                    <a:pt x="14" y="45"/>
                  </a:cubicBezTo>
                  <a:cubicBezTo>
                    <a:pt x="6" y="60"/>
                    <a:pt x="3" y="76"/>
                    <a:pt x="16" y="9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1" name="Freeform 125"/>
            <p:cNvSpPr>
              <a:spLocks noEditPoints="1"/>
            </p:cNvSpPr>
            <p:nvPr/>
          </p:nvSpPr>
          <p:spPr bwMode="auto">
            <a:xfrm>
              <a:off x="3452254" y="4515213"/>
              <a:ext cx="283155" cy="272596"/>
            </a:xfrm>
            <a:custGeom>
              <a:avLst/>
              <a:gdLst>
                <a:gd name="T0" fmla="*/ 113 w 125"/>
                <a:gd name="T1" fmla="*/ 89 h 120"/>
                <a:gd name="T2" fmla="*/ 101 w 125"/>
                <a:gd name="T3" fmla="*/ 89 h 120"/>
                <a:gd name="T4" fmla="*/ 61 w 125"/>
                <a:gd name="T5" fmla="*/ 119 h 120"/>
                <a:gd name="T6" fmla="*/ 1 w 125"/>
                <a:gd name="T7" fmla="*/ 54 h 120"/>
                <a:gd name="T8" fmla="*/ 36 w 125"/>
                <a:gd name="T9" fmla="*/ 7 h 120"/>
                <a:gd name="T10" fmla="*/ 93 w 125"/>
                <a:gd name="T11" fmla="*/ 19 h 120"/>
                <a:gd name="T12" fmla="*/ 112 w 125"/>
                <a:gd name="T13" fmla="*/ 42 h 120"/>
                <a:gd name="T14" fmla="*/ 112 w 125"/>
                <a:gd name="T15" fmla="*/ 74 h 120"/>
                <a:gd name="T16" fmla="*/ 113 w 125"/>
                <a:gd name="T17" fmla="*/ 89 h 120"/>
                <a:gd name="T18" fmla="*/ 26 w 125"/>
                <a:gd name="T19" fmla="*/ 86 h 120"/>
                <a:gd name="T20" fmla="*/ 81 w 125"/>
                <a:gd name="T21" fmla="*/ 92 h 120"/>
                <a:gd name="T22" fmla="*/ 90 w 125"/>
                <a:gd name="T23" fmla="*/ 30 h 120"/>
                <a:gd name="T24" fmla="*/ 80 w 125"/>
                <a:gd name="T25" fmla="*/ 20 h 120"/>
                <a:gd name="T26" fmla="*/ 21 w 125"/>
                <a:gd name="T27" fmla="*/ 23 h 120"/>
                <a:gd name="T28" fmla="*/ 18 w 125"/>
                <a:gd name="T29" fmla="*/ 82 h 120"/>
                <a:gd name="T30" fmla="*/ 26 w 125"/>
                <a:gd name="T31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5" h="120">
                  <a:moveTo>
                    <a:pt x="113" y="89"/>
                  </a:moveTo>
                  <a:cubicBezTo>
                    <a:pt x="108" y="89"/>
                    <a:pt x="105" y="89"/>
                    <a:pt x="101" y="89"/>
                  </a:cubicBezTo>
                  <a:cubicBezTo>
                    <a:pt x="101" y="108"/>
                    <a:pt x="85" y="120"/>
                    <a:pt x="61" y="119"/>
                  </a:cubicBezTo>
                  <a:cubicBezTo>
                    <a:pt x="31" y="118"/>
                    <a:pt x="0" y="84"/>
                    <a:pt x="1" y="54"/>
                  </a:cubicBezTo>
                  <a:cubicBezTo>
                    <a:pt x="3" y="31"/>
                    <a:pt x="15" y="15"/>
                    <a:pt x="36" y="7"/>
                  </a:cubicBezTo>
                  <a:cubicBezTo>
                    <a:pt x="57" y="0"/>
                    <a:pt x="77" y="2"/>
                    <a:pt x="93" y="19"/>
                  </a:cubicBezTo>
                  <a:cubicBezTo>
                    <a:pt x="100" y="26"/>
                    <a:pt x="107" y="33"/>
                    <a:pt x="112" y="42"/>
                  </a:cubicBezTo>
                  <a:cubicBezTo>
                    <a:pt x="117" y="52"/>
                    <a:pt x="125" y="63"/>
                    <a:pt x="112" y="74"/>
                  </a:cubicBezTo>
                  <a:cubicBezTo>
                    <a:pt x="110" y="76"/>
                    <a:pt x="112" y="82"/>
                    <a:pt x="113" y="89"/>
                  </a:cubicBezTo>
                  <a:close/>
                  <a:moveTo>
                    <a:pt x="26" y="86"/>
                  </a:moveTo>
                  <a:cubicBezTo>
                    <a:pt x="40" y="103"/>
                    <a:pt x="62" y="106"/>
                    <a:pt x="81" y="92"/>
                  </a:cubicBezTo>
                  <a:cubicBezTo>
                    <a:pt x="102" y="78"/>
                    <a:pt x="105" y="53"/>
                    <a:pt x="90" y="30"/>
                  </a:cubicBezTo>
                  <a:cubicBezTo>
                    <a:pt x="87" y="26"/>
                    <a:pt x="84" y="23"/>
                    <a:pt x="80" y="20"/>
                  </a:cubicBezTo>
                  <a:cubicBezTo>
                    <a:pt x="58" y="6"/>
                    <a:pt x="37" y="7"/>
                    <a:pt x="21" y="23"/>
                  </a:cubicBezTo>
                  <a:cubicBezTo>
                    <a:pt x="4" y="40"/>
                    <a:pt x="3" y="59"/>
                    <a:pt x="18" y="82"/>
                  </a:cubicBezTo>
                  <a:cubicBezTo>
                    <a:pt x="21" y="83"/>
                    <a:pt x="23" y="85"/>
                    <a:pt x="26" y="8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" name="Freeform 127"/>
            <p:cNvSpPr>
              <a:spLocks/>
            </p:cNvSpPr>
            <p:nvPr/>
          </p:nvSpPr>
          <p:spPr bwMode="auto">
            <a:xfrm>
              <a:off x="1539282" y="3498737"/>
              <a:ext cx="195809" cy="195809"/>
            </a:xfrm>
            <a:custGeom>
              <a:avLst/>
              <a:gdLst>
                <a:gd name="T0" fmla="*/ 2 w 86"/>
                <a:gd name="T1" fmla="*/ 67 h 86"/>
                <a:gd name="T2" fmla="*/ 2 w 86"/>
                <a:gd name="T3" fmla="*/ 67 h 86"/>
                <a:gd name="T4" fmla="*/ 34 w 86"/>
                <a:gd name="T5" fmla="*/ 36 h 86"/>
                <a:gd name="T6" fmla="*/ 68 w 86"/>
                <a:gd name="T7" fmla="*/ 9 h 86"/>
                <a:gd name="T8" fmla="*/ 68 w 86"/>
                <a:gd name="T9" fmla="*/ 9 h 86"/>
                <a:gd name="T10" fmla="*/ 70 w 86"/>
                <a:gd name="T11" fmla="*/ 16 h 86"/>
                <a:gd name="T12" fmla="*/ 51 w 86"/>
                <a:gd name="T13" fmla="*/ 54 h 86"/>
                <a:gd name="T14" fmla="*/ 2 w 86"/>
                <a:gd name="T15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86">
                  <a:moveTo>
                    <a:pt x="2" y="67"/>
                  </a:moveTo>
                  <a:cubicBezTo>
                    <a:pt x="2" y="67"/>
                    <a:pt x="2" y="67"/>
                    <a:pt x="2" y="67"/>
                  </a:cubicBezTo>
                  <a:cubicBezTo>
                    <a:pt x="0" y="40"/>
                    <a:pt x="9" y="32"/>
                    <a:pt x="34" y="36"/>
                  </a:cubicBezTo>
                  <a:cubicBezTo>
                    <a:pt x="33" y="8"/>
                    <a:pt x="43" y="0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11"/>
                    <a:pt x="69" y="14"/>
                    <a:pt x="70" y="16"/>
                  </a:cubicBezTo>
                  <a:cubicBezTo>
                    <a:pt x="86" y="42"/>
                    <a:pt x="82" y="50"/>
                    <a:pt x="51" y="54"/>
                  </a:cubicBezTo>
                  <a:cubicBezTo>
                    <a:pt x="44" y="85"/>
                    <a:pt x="38" y="86"/>
                    <a:pt x="2" y="6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3" name="Freeform 128"/>
            <p:cNvSpPr>
              <a:spLocks/>
            </p:cNvSpPr>
            <p:nvPr/>
          </p:nvSpPr>
          <p:spPr bwMode="auto">
            <a:xfrm>
              <a:off x="3510804" y="4066006"/>
              <a:ext cx="234202" cy="172772"/>
            </a:xfrm>
            <a:custGeom>
              <a:avLst/>
              <a:gdLst>
                <a:gd name="T0" fmla="*/ 85 w 103"/>
                <a:gd name="T1" fmla="*/ 8 h 76"/>
                <a:gd name="T2" fmla="*/ 79 w 103"/>
                <a:gd name="T3" fmla="*/ 45 h 76"/>
                <a:gd name="T4" fmla="*/ 74 w 103"/>
                <a:gd name="T5" fmla="*/ 53 h 76"/>
                <a:gd name="T6" fmla="*/ 67 w 103"/>
                <a:gd name="T7" fmla="*/ 64 h 76"/>
                <a:gd name="T8" fmla="*/ 35 w 103"/>
                <a:gd name="T9" fmla="*/ 69 h 76"/>
                <a:gd name="T10" fmla="*/ 5 w 103"/>
                <a:gd name="T11" fmla="*/ 58 h 76"/>
                <a:gd name="T12" fmla="*/ 0 w 103"/>
                <a:gd name="T13" fmla="*/ 54 h 76"/>
                <a:gd name="T14" fmla="*/ 1 w 103"/>
                <a:gd name="T15" fmla="*/ 55 h 76"/>
                <a:gd name="T16" fmla="*/ 16 w 103"/>
                <a:gd name="T17" fmla="*/ 35 h 76"/>
                <a:gd name="T18" fmla="*/ 33 w 103"/>
                <a:gd name="T19" fmla="*/ 46 h 76"/>
                <a:gd name="T20" fmla="*/ 41 w 103"/>
                <a:gd name="T21" fmla="*/ 33 h 76"/>
                <a:gd name="T22" fmla="*/ 58 w 103"/>
                <a:gd name="T23" fmla="*/ 26 h 76"/>
                <a:gd name="T24" fmla="*/ 85 w 103"/>
                <a:gd name="T25" fmla="*/ 9 h 76"/>
                <a:gd name="T26" fmla="*/ 85 w 103"/>
                <a:gd name="T27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76">
                  <a:moveTo>
                    <a:pt x="85" y="8"/>
                  </a:moveTo>
                  <a:cubicBezTo>
                    <a:pt x="103" y="30"/>
                    <a:pt x="103" y="30"/>
                    <a:pt x="79" y="45"/>
                  </a:cubicBezTo>
                  <a:cubicBezTo>
                    <a:pt x="77" y="47"/>
                    <a:pt x="76" y="51"/>
                    <a:pt x="74" y="53"/>
                  </a:cubicBezTo>
                  <a:cubicBezTo>
                    <a:pt x="72" y="57"/>
                    <a:pt x="70" y="63"/>
                    <a:pt x="67" y="64"/>
                  </a:cubicBezTo>
                  <a:cubicBezTo>
                    <a:pt x="56" y="67"/>
                    <a:pt x="44" y="65"/>
                    <a:pt x="35" y="69"/>
                  </a:cubicBezTo>
                  <a:cubicBezTo>
                    <a:pt x="20" y="76"/>
                    <a:pt x="13" y="66"/>
                    <a:pt x="5" y="58"/>
                  </a:cubicBezTo>
                  <a:cubicBezTo>
                    <a:pt x="3" y="57"/>
                    <a:pt x="2" y="56"/>
                    <a:pt x="0" y="54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6" y="48"/>
                    <a:pt x="9" y="40"/>
                    <a:pt x="16" y="35"/>
                  </a:cubicBezTo>
                  <a:cubicBezTo>
                    <a:pt x="17" y="34"/>
                    <a:pt x="27" y="42"/>
                    <a:pt x="33" y="46"/>
                  </a:cubicBezTo>
                  <a:cubicBezTo>
                    <a:pt x="34" y="43"/>
                    <a:pt x="37" y="37"/>
                    <a:pt x="41" y="33"/>
                  </a:cubicBezTo>
                  <a:cubicBezTo>
                    <a:pt x="45" y="30"/>
                    <a:pt x="51" y="29"/>
                    <a:pt x="58" y="26"/>
                  </a:cubicBezTo>
                  <a:cubicBezTo>
                    <a:pt x="60" y="13"/>
                    <a:pt x="65" y="0"/>
                    <a:pt x="85" y="9"/>
                  </a:cubicBezTo>
                  <a:cubicBezTo>
                    <a:pt x="85" y="9"/>
                    <a:pt x="85" y="8"/>
                    <a:pt x="85" y="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4" name="Freeform 132"/>
            <p:cNvSpPr>
              <a:spLocks/>
            </p:cNvSpPr>
            <p:nvPr/>
          </p:nvSpPr>
          <p:spPr bwMode="auto">
            <a:xfrm>
              <a:off x="2469372" y="5523051"/>
              <a:ext cx="177572" cy="172772"/>
            </a:xfrm>
            <a:custGeom>
              <a:avLst/>
              <a:gdLst>
                <a:gd name="T0" fmla="*/ 11 w 78"/>
                <a:gd name="T1" fmla="*/ 65 h 76"/>
                <a:gd name="T2" fmla="*/ 14 w 78"/>
                <a:gd name="T3" fmla="*/ 38 h 76"/>
                <a:gd name="T4" fmla="*/ 41 w 78"/>
                <a:gd name="T5" fmla="*/ 39 h 76"/>
                <a:gd name="T6" fmla="*/ 62 w 78"/>
                <a:gd name="T7" fmla="*/ 1 h 76"/>
                <a:gd name="T8" fmla="*/ 61 w 78"/>
                <a:gd name="T9" fmla="*/ 1 h 76"/>
                <a:gd name="T10" fmla="*/ 66 w 78"/>
                <a:gd name="T11" fmla="*/ 9 h 76"/>
                <a:gd name="T12" fmla="*/ 75 w 78"/>
                <a:gd name="T13" fmla="*/ 34 h 76"/>
                <a:gd name="T14" fmla="*/ 49 w 78"/>
                <a:gd name="T15" fmla="*/ 51 h 76"/>
                <a:gd name="T16" fmla="*/ 49 w 78"/>
                <a:gd name="T17" fmla="*/ 57 h 76"/>
                <a:gd name="T18" fmla="*/ 38 w 78"/>
                <a:gd name="T19" fmla="*/ 75 h 76"/>
                <a:gd name="T20" fmla="*/ 10 w 78"/>
                <a:gd name="T21" fmla="*/ 64 h 76"/>
                <a:gd name="T22" fmla="*/ 11 w 78"/>
                <a:gd name="T23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" h="76">
                  <a:moveTo>
                    <a:pt x="11" y="65"/>
                  </a:moveTo>
                  <a:cubicBezTo>
                    <a:pt x="0" y="55"/>
                    <a:pt x="2" y="43"/>
                    <a:pt x="14" y="38"/>
                  </a:cubicBezTo>
                  <a:cubicBezTo>
                    <a:pt x="21" y="34"/>
                    <a:pt x="32" y="39"/>
                    <a:pt x="41" y="39"/>
                  </a:cubicBezTo>
                  <a:cubicBezTo>
                    <a:pt x="33" y="23"/>
                    <a:pt x="21" y="0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63" y="3"/>
                    <a:pt x="65" y="6"/>
                    <a:pt x="66" y="9"/>
                  </a:cubicBezTo>
                  <a:cubicBezTo>
                    <a:pt x="70" y="17"/>
                    <a:pt x="78" y="28"/>
                    <a:pt x="75" y="34"/>
                  </a:cubicBezTo>
                  <a:cubicBezTo>
                    <a:pt x="72" y="41"/>
                    <a:pt x="60" y="45"/>
                    <a:pt x="49" y="51"/>
                  </a:cubicBezTo>
                  <a:cubicBezTo>
                    <a:pt x="49" y="50"/>
                    <a:pt x="51" y="54"/>
                    <a:pt x="49" y="57"/>
                  </a:cubicBezTo>
                  <a:cubicBezTo>
                    <a:pt x="47" y="64"/>
                    <a:pt x="41" y="76"/>
                    <a:pt x="38" y="75"/>
                  </a:cubicBezTo>
                  <a:cubicBezTo>
                    <a:pt x="29" y="74"/>
                    <a:pt x="19" y="68"/>
                    <a:pt x="10" y="64"/>
                  </a:cubicBezTo>
                  <a:cubicBezTo>
                    <a:pt x="10" y="64"/>
                    <a:pt x="11" y="65"/>
                    <a:pt x="11" y="6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5" name="Freeform 143"/>
            <p:cNvSpPr>
              <a:spLocks/>
            </p:cNvSpPr>
            <p:nvPr/>
          </p:nvSpPr>
          <p:spPr bwMode="auto">
            <a:xfrm>
              <a:off x="1637186" y="3415230"/>
              <a:ext cx="118062" cy="103664"/>
            </a:xfrm>
            <a:custGeom>
              <a:avLst/>
              <a:gdLst>
                <a:gd name="T0" fmla="*/ 25 w 52"/>
                <a:gd name="T1" fmla="*/ 46 h 46"/>
                <a:gd name="T2" fmla="*/ 25 w 52"/>
                <a:gd name="T3" fmla="*/ 46 h 46"/>
                <a:gd name="T4" fmla="*/ 21 w 52"/>
                <a:gd name="T5" fmla="*/ 40 h 46"/>
                <a:gd name="T6" fmla="*/ 7 w 52"/>
                <a:gd name="T7" fmla="*/ 14 h 46"/>
                <a:gd name="T8" fmla="*/ 37 w 52"/>
                <a:gd name="T9" fmla="*/ 2 h 46"/>
                <a:gd name="T10" fmla="*/ 37 w 52"/>
                <a:gd name="T11" fmla="*/ 1 h 46"/>
                <a:gd name="T12" fmla="*/ 45 w 52"/>
                <a:gd name="T13" fmla="*/ 15 h 46"/>
                <a:gd name="T14" fmla="*/ 49 w 52"/>
                <a:gd name="T15" fmla="*/ 38 h 46"/>
                <a:gd name="T16" fmla="*/ 25 w 52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6">
                  <a:moveTo>
                    <a:pt x="25" y="46"/>
                  </a:moveTo>
                  <a:cubicBezTo>
                    <a:pt x="25" y="46"/>
                    <a:pt x="25" y="46"/>
                    <a:pt x="25" y="46"/>
                  </a:cubicBezTo>
                  <a:cubicBezTo>
                    <a:pt x="24" y="44"/>
                    <a:pt x="23" y="41"/>
                    <a:pt x="21" y="40"/>
                  </a:cubicBezTo>
                  <a:cubicBezTo>
                    <a:pt x="12" y="34"/>
                    <a:pt x="0" y="29"/>
                    <a:pt x="7" y="14"/>
                  </a:cubicBezTo>
                  <a:cubicBezTo>
                    <a:pt x="13" y="1"/>
                    <a:pt x="25" y="0"/>
                    <a:pt x="37" y="2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9" y="6"/>
                    <a:pt x="43" y="10"/>
                    <a:pt x="45" y="15"/>
                  </a:cubicBezTo>
                  <a:cubicBezTo>
                    <a:pt x="47" y="22"/>
                    <a:pt x="52" y="34"/>
                    <a:pt x="49" y="38"/>
                  </a:cubicBezTo>
                  <a:cubicBezTo>
                    <a:pt x="44" y="43"/>
                    <a:pt x="33" y="43"/>
                    <a:pt x="25" y="4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6" name="Freeform 156"/>
            <p:cNvSpPr>
              <a:spLocks/>
            </p:cNvSpPr>
            <p:nvPr/>
          </p:nvSpPr>
          <p:spPr bwMode="auto">
            <a:xfrm>
              <a:off x="2743888" y="5629594"/>
              <a:ext cx="107503" cy="95985"/>
            </a:xfrm>
            <a:custGeom>
              <a:avLst/>
              <a:gdLst>
                <a:gd name="T0" fmla="*/ 29 w 47"/>
                <a:gd name="T1" fmla="*/ 0 h 42"/>
                <a:gd name="T2" fmla="*/ 39 w 47"/>
                <a:gd name="T3" fmla="*/ 14 h 42"/>
                <a:gd name="T4" fmla="*/ 37 w 47"/>
                <a:gd name="T5" fmla="*/ 39 h 42"/>
                <a:gd name="T6" fmla="*/ 12 w 47"/>
                <a:gd name="T7" fmla="*/ 37 h 42"/>
                <a:gd name="T8" fmla="*/ 0 w 47"/>
                <a:gd name="T9" fmla="*/ 11 h 42"/>
                <a:gd name="T10" fmla="*/ 30 w 47"/>
                <a:gd name="T11" fmla="*/ 0 h 42"/>
                <a:gd name="T12" fmla="*/ 29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29" y="0"/>
                  </a:moveTo>
                  <a:cubicBezTo>
                    <a:pt x="32" y="4"/>
                    <a:pt x="35" y="9"/>
                    <a:pt x="39" y="14"/>
                  </a:cubicBezTo>
                  <a:cubicBezTo>
                    <a:pt x="47" y="23"/>
                    <a:pt x="47" y="34"/>
                    <a:pt x="37" y="39"/>
                  </a:cubicBezTo>
                  <a:cubicBezTo>
                    <a:pt x="30" y="42"/>
                    <a:pt x="17" y="41"/>
                    <a:pt x="12" y="37"/>
                  </a:cubicBezTo>
                  <a:cubicBezTo>
                    <a:pt x="5" y="31"/>
                    <a:pt x="4" y="20"/>
                    <a:pt x="0" y="11"/>
                  </a:cubicBezTo>
                  <a:cubicBezTo>
                    <a:pt x="10" y="7"/>
                    <a:pt x="20" y="4"/>
                    <a:pt x="30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7" name="Freeform 157"/>
            <p:cNvSpPr>
              <a:spLocks/>
            </p:cNvSpPr>
            <p:nvPr/>
          </p:nvSpPr>
          <p:spPr bwMode="auto">
            <a:xfrm>
              <a:off x="2696856" y="5702542"/>
              <a:ext cx="108463" cy="122861"/>
            </a:xfrm>
            <a:custGeom>
              <a:avLst/>
              <a:gdLst>
                <a:gd name="T0" fmla="*/ 4 w 48"/>
                <a:gd name="T1" fmla="*/ 42 h 54"/>
                <a:gd name="T2" fmla="*/ 1 w 48"/>
                <a:gd name="T3" fmla="*/ 33 h 54"/>
                <a:gd name="T4" fmla="*/ 4 w 48"/>
                <a:gd name="T5" fmla="*/ 9 h 54"/>
                <a:gd name="T6" fmla="*/ 27 w 48"/>
                <a:gd name="T7" fmla="*/ 9 h 54"/>
                <a:gd name="T8" fmla="*/ 39 w 48"/>
                <a:gd name="T9" fmla="*/ 39 h 54"/>
                <a:gd name="T10" fmla="*/ 4 w 48"/>
                <a:gd name="T11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54">
                  <a:moveTo>
                    <a:pt x="4" y="42"/>
                  </a:moveTo>
                  <a:cubicBezTo>
                    <a:pt x="3" y="39"/>
                    <a:pt x="1" y="36"/>
                    <a:pt x="1" y="33"/>
                  </a:cubicBezTo>
                  <a:cubicBezTo>
                    <a:pt x="1" y="25"/>
                    <a:pt x="0" y="15"/>
                    <a:pt x="4" y="9"/>
                  </a:cubicBezTo>
                  <a:cubicBezTo>
                    <a:pt x="10" y="1"/>
                    <a:pt x="19" y="0"/>
                    <a:pt x="27" y="9"/>
                  </a:cubicBezTo>
                  <a:cubicBezTo>
                    <a:pt x="35" y="17"/>
                    <a:pt x="48" y="25"/>
                    <a:pt x="39" y="39"/>
                  </a:cubicBezTo>
                  <a:cubicBezTo>
                    <a:pt x="29" y="54"/>
                    <a:pt x="16" y="47"/>
                    <a:pt x="4" y="4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8" name="Freeform 159"/>
            <p:cNvSpPr>
              <a:spLocks/>
            </p:cNvSpPr>
            <p:nvPr/>
          </p:nvSpPr>
          <p:spPr bwMode="auto">
            <a:xfrm>
              <a:off x="2172780" y="5251415"/>
              <a:ext cx="108463" cy="95025"/>
            </a:xfrm>
            <a:custGeom>
              <a:avLst/>
              <a:gdLst>
                <a:gd name="T0" fmla="*/ 45 w 48"/>
                <a:gd name="T1" fmla="*/ 12 h 42"/>
                <a:gd name="T2" fmla="*/ 30 w 48"/>
                <a:gd name="T3" fmla="*/ 41 h 42"/>
                <a:gd name="T4" fmla="*/ 2 w 48"/>
                <a:gd name="T5" fmla="*/ 22 h 42"/>
                <a:gd name="T6" fmla="*/ 9 w 48"/>
                <a:gd name="T7" fmla="*/ 3 h 42"/>
                <a:gd name="T8" fmla="*/ 30 w 48"/>
                <a:gd name="T9" fmla="*/ 2 h 42"/>
                <a:gd name="T10" fmla="*/ 45 w 48"/>
                <a:gd name="T11" fmla="*/ 13 h 42"/>
                <a:gd name="T12" fmla="*/ 45 w 48"/>
                <a:gd name="T1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2">
                  <a:moveTo>
                    <a:pt x="45" y="12"/>
                  </a:moveTo>
                  <a:cubicBezTo>
                    <a:pt x="48" y="26"/>
                    <a:pt x="45" y="41"/>
                    <a:pt x="30" y="41"/>
                  </a:cubicBezTo>
                  <a:cubicBezTo>
                    <a:pt x="21" y="42"/>
                    <a:pt x="10" y="30"/>
                    <a:pt x="2" y="22"/>
                  </a:cubicBezTo>
                  <a:cubicBezTo>
                    <a:pt x="0" y="20"/>
                    <a:pt x="4" y="7"/>
                    <a:pt x="9" y="3"/>
                  </a:cubicBezTo>
                  <a:cubicBezTo>
                    <a:pt x="14" y="0"/>
                    <a:pt x="24" y="1"/>
                    <a:pt x="30" y="2"/>
                  </a:cubicBezTo>
                  <a:cubicBezTo>
                    <a:pt x="36" y="4"/>
                    <a:pt x="40" y="9"/>
                    <a:pt x="45" y="13"/>
                  </a:cubicBezTo>
                  <a:cubicBezTo>
                    <a:pt x="45" y="13"/>
                    <a:pt x="45" y="12"/>
                    <a:pt x="45" y="1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9" name="Freeform 160"/>
            <p:cNvSpPr>
              <a:spLocks/>
            </p:cNvSpPr>
            <p:nvPr/>
          </p:nvSpPr>
          <p:spPr bwMode="auto">
            <a:xfrm>
              <a:off x="2024963" y="5389632"/>
              <a:ext cx="113262" cy="90226"/>
            </a:xfrm>
            <a:custGeom>
              <a:avLst/>
              <a:gdLst>
                <a:gd name="T0" fmla="*/ 49 w 50"/>
                <a:gd name="T1" fmla="*/ 9 h 40"/>
                <a:gd name="T2" fmla="*/ 26 w 50"/>
                <a:gd name="T3" fmla="*/ 39 h 40"/>
                <a:gd name="T4" fmla="*/ 26 w 50"/>
                <a:gd name="T5" fmla="*/ 40 h 40"/>
                <a:gd name="T6" fmla="*/ 13 w 50"/>
                <a:gd name="T7" fmla="*/ 29 h 40"/>
                <a:gd name="T8" fmla="*/ 9 w 50"/>
                <a:gd name="T9" fmla="*/ 4 h 40"/>
                <a:gd name="T10" fmla="*/ 35 w 50"/>
                <a:gd name="T11" fmla="*/ 1 h 40"/>
                <a:gd name="T12" fmla="*/ 50 w 50"/>
                <a:gd name="T13" fmla="*/ 9 h 40"/>
                <a:gd name="T14" fmla="*/ 49 w 50"/>
                <a:gd name="T15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0">
                  <a:moveTo>
                    <a:pt x="49" y="9"/>
                  </a:moveTo>
                  <a:cubicBezTo>
                    <a:pt x="50" y="34"/>
                    <a:pt x="47" y="38"/>
                    <a:pt x="26" y="39"/>
                  </a:cubicBezTo>
                  <a:cubicBezTo>
                    <a:pt x="26" y="39"/>
                    <a:pt x="26" y="40"/>
                    <a:pt x="26" y="40"/>
                  </a:cubicBezTo>
                  <a:cubicBezTo>
                    <a:pt x="22" y="36"/>
                    <a:pt x="18" y="32"/>
                    <a:pt x="13" y="29"/>
                  </a:cubicBezTo>
                  <a:cubicBezTo>
                    <a:pt x="2" y="22"/>
                    <a:pt x="0" y="12"/>
                    <a:pt x="9" y="4"/>
                  </a:cubicBezTo>
                  <a:cubicBezTo>
                    <a:pt x="15" y="0"/>
                    <a:pt x="26" y="0"/>
                    <a:pt x="35" y="1"/>
                  </a:cubicBezTo>
                  <a:cubicBezTo>
                    <a:pt x="40" y="1"/>
                    <a:pt x="45" y="6"/>
                    <a:pt x="50" y="9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0" name="Freeform 161"/>
            <p:cNvSpPr>
              <a:spLocks/>
            </p:cNvSpPr>
            <p:nvPr/>
          </p:nvSpPr>
          <p:spPr bwMode="auto">
            <a:xfrm>
              <a:off x="1645825" y="3310607"/>
              <a:ext cx="111342" cy="108463"/>
            </a:xfrm>
            <a:custGeom>
              <a:avLst/>
              <a:gdLst>
                <a:gd name="T0" fmla="*/ 33 w 49"/>
                <a:gd name="T1" fmla="*/ 47 h 48"/>
                <a:gd name="T2" fmla="*/ 33 w 49"/>
                <a:gd name="T3" fmla="*/ 48 h 48"/>
                <a:gd name="T4" fmla="*/ 16 w 49"/>
                <a:gd name="T5" fmla="*/ 39 h 48"/>
                <a:gd name="T6" fmla="*/ 0 w 49"/>
                <a:gd name="T7" fmla="*/ 26 h 48"/>
                <a:gd name="T8" fmla="*/ 11 w 49"/>
                <a:gd name="T9" fmla="*/ 7 h 48"/>
                <a:gd name="T10" fmla="*/ 45 w 49"/>
                <a:gd name="T11" fmla="*/ 23 h 48"/>
                <a:gd name="T12" fmla="*/ 33 w 49"/>
                <a:gd name="T13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8">
                  <a:moveTo>
                    <a:pt x="33" y="47"/>
                  </a:moveTo>
                  <a:cubicBezTo>
                    <a:pt x="33" y="47"/>
                    <a:pt x="33" y="48"/>
                    <a:pt x="33" y="48"/>
                  </a:cubicBezTo>
                  <a:cubicBezTo>
                    <a:pt x="28" y="45"/>
                    <a:pt x="22" y="43"/>
                    <a:pt x="16" y="39"/>
                  </a:cubicBezTo>
                  <a:cubicBezTo>
                    <a:pt x="10" y="35"/>
                    <a:pt x="1" y="31"/>
                    <a:pt x="0" y="26"/>
                  </a:cubicBezTo>
                  <a:cubicBezTo>
                    <a:pt x="0" y="20"/>
                    <a:pt x="6" y="11"/>
                    <a:pt x="11" y="7"/>
                  </a:cubicBezTo>
                  <a:cubicBezTo>
                    <a:pt x="21" y="0"/>
                    <a:pt x="39" y="8"/>
                    <a:pt x="45" y="23"/>
                  </a:cubicBezTo>
                  <a:cubicBezTo>
                    <a:pt x="49" y="34"/>
                    <a:pt x="49" y="46"/>
                    <a:pt x="33" y="4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" name="Freeform 163"/>
            <p:cNvSpPr>
              <a:spLocks/>
            </p:cNvSpPr>
            <p:nvPr/>
          </p:nvSpPr>
          <p:spPr bwMode="auto">
            <a:xfrm>
              <a:off x="2526964" y="5834041"/>
              <a:ext cx="124780" cy="111342"/>
            </a:xfrm>
            <a:custGeom>
              <a:avLst/>
              <a:gdLst>
                <a:gd name="T0" fmla="*/ 7 w 55"/>
                <a:gd name="T1" fmla="*/ 30 h 49"/>
                <a:gd name="T2" fmla="*/ 17 w 55"/>
                <a:gd name="T3" fmla="*/ 2 h 49"/>
                <a:gd name="T4" fmla="*/ 39 w 55"/>
                <a:gd name="T5" fmla="*/ 11 h 49"/>
                <a:gd name="T6" fmla="*/ 44 w 55"/>
                <a:gd name="T7" fmla="*/ 38 h 49"/>
                <a:gd name="T8" fmla="*/ 13 w 55"/>
                <a:gd name="T9" fmla="*/ 34 h 49"/>
                <a:gd name="T10" fmla="*/ 7 w 55"/>
                <a:gd name="T11" fmla="*/ 29 h 49"/>
                <a:gd name="T12" fmla="*/ 7 w 55"/>
                <a:gd name="T13" fmla="*/ 3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7" y="30"/>
                  </a:moveTo>
                  <a:cubicBezTo>
                    <a:pt x="0" y="17"/>
                    <a:pt x="6" y="7"/>
                    <a:pt x="17" y="2"/>
                  </a:cubicBezTo>
                  <a:cubicBezTo>
                    <a:pt x="22" y="0"/>
                    <a:pt x="32" y="7"/>
                    <a:pt x="39" y="11"/>
                  </a:cubicBezTo>
                  <a:cubicBezTo>
                    <a:pt x="52" y="17"/>
                    <a:pt x="55" y="28"/>
                    <a:pt x="44" y="38"/>
                  </a:cubicBezTo>
                  <a:cubicBezTo>
                    <a:pt x="33" y="49"/>
                    <a:pt x="23" y="44"/>
                    <a:pt x="13" y="34"/>
                  </a:cubicBezTo>
                  <a:cubicBezTo>
                    <a:pt x="12" y="32"/>
                    <a:pt x="9" y="31"/>
                    <a:pt x="7" y="29"/>
                  </a:cubicBezTo>
                  <a:cubicBezTo>
                    <a:pt x="7" y="29"/>
                    <a:pt x="7" y="30"/>
                    <a:pt x="7" y="3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" name="Freeform 165"/>
            <p:cNvSpPr>
              <a:spLocks/>
            </p:cNvSpPr>
            <p:nvPr/>
          </p:nvSpPr>
          <p:spPr bwMode="auto">
            <a:xfrm>
              <a:off x="2390664" y="5629594"/>
              <a:ext cx="103664" cy="97904"/>
            </a:xfrm>
            <a:custGeom>
              <a:avLst/>
              <a:gdLst>
                <a:gd name="T0" fmla="*/ 46 w 46"/>
                <a:gd name="T1" fmla="*/ 18 h 43"/>
                <a:gd name="T2" fmla="*/ 45 w 46"/>
                <a:gd name="T3" fmla="*/ 17 h 43"/>
                <a:gd name="T4" fmla="*/ 29 w 46"/>
                <a:gd name="T5" fmla="*/ 41 h 43"/>
                <a:gd name="T6" fmla="*/ 4 w 46"/>
                <a:gd name="T7" fmla="*/ 27 h 43"/>
                <a:gd name="T8" fmla="*/ 6 w 46"/>
                <a:gd name="T9" fmla="*/ 4 h 43"/>
                <a:gd name="T10" fmla="*/ 29 w 46"/>
                <a:gd name="T11" fmla="*/ 5 h 43"/>
                <a:gd name="T12" fmla="*/ 46 w 46"/>
                <a:gd name="T13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3">
                  <a:moveTo>
                    <a:pt x="46" y="18"/>
                  </a:moveTo>
                  <a:cubicBezTo>
                    <a:pt x="46" y="18"/>
                    <a:pt x="45" y="17"/>
                    <a:pt x="45" y="17"/>
                  </a:cubicBezTo>
                  <a:cubicBezTo>
                    <a:pt x="40" y="26"/>
                    <a:pt x="36" y="40"/>
                    <a:pt x="29" y="41"/>
                  </a:cubicBezTo>
                  <a:cubicBezTo>
                    <a:pt x="22" y="43"/>
                    <a:pt x="9" y="35"/>
                    <a:pt x="4" y="27"/>
                  </a:cubicBezTo>
                  <a:cubicBezTo>
                    <a:pt x="0" y="23"/>
                    <a:pt x="2" y="9"/>
                    <a:pt x="6" y="4"/>
                  </a:cubicBezTo>
                  <a:cubicBezTo>
                    <a:pt x="10" y="0"/>
                    <a:pt x="22" y="2"/>
                    <a:pt x="29" y="5"/>
                  </a:cubicBezTo>
                  <a:cubicBezTo>
                    <a:pt x="36" y="7"/>
                    <a:pt x="40" y="14"/>
                    <a:pt x="46" y="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" name="Freeform 168"/>
            <p:cNvSpPr>
              <a:spLocks/>
            </p:cNvSpPr>
            <p:nvPr/>
          </p:nvSpPr>
          <p:spPr bwMode="auto">
            <a:xfrm>
              <a:off x="2099831" y="5296527"/>
              <a:ext cx="113262" cy="113262"/>
            </a:xfrm>
            <a:custGeom>
              <a:avLst/>
              <a:gdLst>
                <a:gd name="T0" fmla="*/ 17 w 50"/>
                <a:gd name="T1" fmla="*/ 50 h 50"/>
                <a:gd name="T2" fmla="*/ 2 w 50"/>
                <a:gd name="T3" fmla="*/ 32 h 50"/>
                <a:gd name="T4" fmla="*/ 5 w 50"/>
                <a:gd name="T5" fmla="*/ 8 h 50"/>
                <a:gd name="T6" fmla="*/ 29 w 50"/>
                <a:gd name="T7" fmla="*/ 9 h 50"/>
                <a:gd name="T8" fmla="*/ 16 w 50"/>
                <a:gd name="T9" fmla="*/ 50 h 50"/>
                <a:gd name="T10" fmla="*/ 17 w 50"/>
                <a:gd name="T1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0">
                  <a:moveTo>
                    <a:pt x="17" y="50"/>
                  </a:moveTo>
                  <a:cubicBezTo>
                    <a:pt x="12" y="44"/>
                    <a:pt x="4" y="39"/>
                    <a:pt x="2" y="32"/>
                  </a:cubicBezTo>
                  <a:cubicBezTo>
                    <a:pt x="0" y="25"/>
                    <a:pt x="1" y="14"/>
                    <a:pt x="5" y="8"/>
                  </a:cubicBezTo>
                  <a:cubicBezTo>
                    <a:pt x="11" y="0"/>
                    <a:pt x="21" y="0"/>
                    <a:pt x="29" y="9"/>
                  </a:cubicBezTo>
                  <a:cubicBezTo>
                    <a:pt x="50" y="32"/>
                    <a:pt x="46" y="42"/>
                    <a:pt x="16" y="50"/>
                  </a:cubicBezTo>
                  <a:cubicBezTo>
                    <a:pt x="16" y="50"/>
                    <a:pt x="17" y="50"/>
                    <a:pt x="17" y="5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" name="Freeform 169"/>
            <p:cNvSpPr>
              <a:spLocks/>
            </p:cNvSpPr>
            <p:nvPr/>
          </p:nvSpPr>
          <p:spPr bwMode="auto">
            <a:xfrm>
              <a:off x="2619108" y="5780290"/>
              <a:ext cx="99824" cy="103664"/>
            </a:xfrm>
            <a:custGeom>
              <a:avLst/>
              <a:gdLst>
                <a:gd name="T0" fmla="*/ 38 w 44"/>
                <a:gd name="T1" fmla="*/ 8 h 46"/>
                <a:gd name="T2" fmla="*/ 42 w 44"/>
                <a:gd name="T3" fmla="*/ 35 h 46"/>
                <a:gd name="T4" fmla="*/ 22 w 44"/>
                <a:gd name="T5" fmla="*/ 43 h 46"/>
                <a:gd name="T6" fmla="*/ 2 w 44"/>
                <a:gd name="T7" fmla="*/ 19 h 46"/>
                <a:gd name="T8" fmla="*/ 16 w 44"/>
                <a:gd name="T9" fmla="*/ 1 h 46"/>
                <a:gd name="T10" fmla="*/ 38 w 44"/>
                <a:gd name="T11" fmla="*/ 11 h 46"/>
                <a:gd name="T12" fmla="*/ 38 w 44"/>
                <a:gd name="T13" fmla="*/ 8 h 46"/>
                <a:gd name="T14" fmla="*/ 38 w 44"/>
                <a:gd name="T15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6">
                  <a:moveTo>
                    <a:pt x="38" y="8"/>
                  </a:moveTo>
                  <a:cubicBezTo>
                    <a:pt x="40" y="17"/>
                    <a:pt x="44" y="27"/>
                    <a:pt x="42" y="35"/>
                  </a:cubicBezTo>
                  <a:cubicBezTo>
                    <a:pt x="40" y="40"/>
                    <a:pt x="25" y="46"/>
                    <a:pt x="22" y="43"/>
                  </a:cubicBezTo>
                  <a:cubicBezTo>
                    <a:pt x="13" y="38"/>
                    <a:pt x="5" y="28"/>
                    <a:pt x="2" y="19"/>
                  </a:cubicBezTo>
                  <a:cubicBezTo>
                    <a:pt x="0" y="15"/>
                    <a:pt x="10" y="2"/>
                    <a:pt x="16" y="1"/>
                  </a:cubicBezTo>
                  <a:cubicBezTo>
                    <a:pt x="23" y="0"/>
                    <a:pt x="31" y="8"/>
                    <a:pt x="38" y="11"/>
                  </a:cubicBezTo>
                  <a:cubicBezTo>
                    <a:pt x="38" y="13"/>
                    <a:pt x="38" y="10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" name="Freeform 170"/>
            <p:cNvSpPr>
              <a:spLocks/>
            </p:cNvSpPr>
            <p:nvPr/>
          </p:nvSpPr>
          <p:spPr bwMode="auto">
            <a:xfrm>
              <a:off x="2435778" y="5857077"/>
              <a:ext cx="106543" cy="119981"/>
            </a:xfrm>
            <a:custGeom>
              <a:avLst/>
              <a:gdLst>
                <a:gd name="T0" fmla="*/ 47 w 47"/>
                <a:gd name="T1" fmla="*/ 20 h 53"/>
                <a:gd name="T2" fmla="*/ 47 w 47"/>
                <a:gd name="T3" fmla="*/ 19 h 53"/>
                <a:gd name="T4" fmla="*/ 40 w 47"/>
                <a:gd name="T5" fmla="*/ 45 h 53"/>
                <a:gd name="T6" fmla="*/ 17 w 47"/>
                <a:gd name="T7" fmla="*/ 39 h 53"/>
                <a:gd name="T8" fmla="*/ 6 w 47"/>
                <a:gd name="T9" fmla="*/ 34 h 53"/>
                <a:gd name="T10" fmla="*/ 7 w 47"/>
                <a:gd name="T11" fmla="*/ 34 h 53"/>
                <a:gd name="T12" fmla="*/ 16 w 47"/>
                <a:gd name="T13" fmla="*/ 6 h 53"/>
                <a:gd name="T14" fmla="*/ 39 w 47"/>
                <a:gd name="T15" fmla="*/ 17 h 53"/>
                <a:gd name="T16" fmla="*/ 47 w 47"/>
                <a:gd name="T17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53">
                  <a:moveTo>
                    <a:pt x="47" y="20"/>
                  </a:moveTo>
                  <a:cubicBezTo>
                    <a:pt x="47" y="20"/>
                    <a:pt x="47" y="19"/>
                    <a:pt x="47" y="19"/>
                  </a:cubicBezTo>
                  <a:cubicBezTo>
                    <a:pt x="45" y="28"/>
                    <a:pt x="45" y="39"/>
                    <a:pt x="40" y="45"/>
                  </a:cubicBezTo>
                  <a:cubicBezTo>
                    <a:pt x="32" y="53"/>
                    <a:pt x="22" y="50"/>
                    <a:pt x="17" y="39"/>
                  </a:cubicBezTo>
                  <a:cubicBezTo>
                    <a:pt x="15" y="36"/>
                    <a:pt x="10" y="35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0" y="22"/>
                    <a:pt x="4" y="12"/>
                    <a:pt x="16" y="6"/>
                  </a:cubicBezTo>
                  <a:cubicBezTo>
                    <a:pt x="28" y="0"/>
                    <a:pt x="34" y="7"/>
                    <a:pt x="39" y="17"/>
                  </a:cubicBezTo>
                  <a:cubicBezTo>
                    <a:pt x="40" y="19"/>
                    <a:pt x="45" y="19"/>
                    <a:pt x="47" y="2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" name="Freeform 175"/>
            <p:cNvSpPr>
              <a:spLocks/>
            </p:cNvSpPr>
            <p:nvPr/>
          </p:nvSpPr>
          <p:spPr bwMode="auto">
            <a:xfrm>
              <a:off x="2344592" y="5872435"/>
              <a:ext cx="107503" cy="109423"/>
            </a:xfrm>
            <a:custGeom>
              <a:avLst/>
              <a:gdLst>
                <a:gd name="T0" fmla="*/ 46 w 47"/>
                <a:gd name="T1" fmla="*/ 27 h 48"/>
                <a:gd name="T2" fmla="*/ 25 w 47"/>
                <a:gd name="T3" fmla="*/ 44 h 48"/>
                <a:gd name="T4" fmla="*/ 2 w 47"/>
                <a:gd name="T5" fmla="*/ 23 h 48"/>
                <a:gd name="T6" fmla="*/ 15 w 47"/>
                <a:gd name="T7" fmla="*/ 2 h 48"/>
                <a:gd name="T8" fmla="*/ 33 w 47"/>
                <a:gd name="T9" fmla="*/ 11 h 48"/>
                <a:gd name="T10" fmla="*/ 47 w 47"/>
                <a:gd name="T11" fmla="*/ 27 h 48"/>
                <a:gd name="T12" fmla="*/ 46 w 47"/>
                <a:gd name="T13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8">
                  <a:moveTo>
                    <a:pt x="46" y="27"/>
                  </a:moveTo>
                  <a:cubicBezTo>
                    <a:pt x="44" y="39"/>
                    <a:pt x="37" y="48"/>
                    <a:pt x="25" y="44"/>
                  </a:cubicBezTo>
                  <a:cubicBezTo>
                    <a:pt x="16" y="41"/>
                    <a:pt x="7" y="32"/>
                    <a:pt x="2" y="23"/>
                  </a:cubicBezTo>
                  <a:cubicBezTo>
                    <a:pt x="0" y="18"/>
                    <a:pt x="9" y="7"/>
                    <a:pt x="15" y="2"/>
                  </a:cubicBezTo>
                  <a:cubicBezTo>
                    <a:pt x="18" y="0"/>
                    <a:pt x="28" y="7"/>
                    <a:pt x="33" y="11"/>
                  </a:cubicBezTo>
                  <a:cubicBezTo>
                    <a:pt x="39" y="15"/>
                    <a:pt x="42" y="22"/>
                    <a:pt x="47" y="27"/>
                  </a:cubicBezTo>
                  <a:cubicBezTo>
                    <a:pt x="47" y="27"/>
                    <a:pt x="46" y="27"/>
                    <a:pt x="46" y="2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" name="Freeform 176"/>
            <p:cNvSpPr>
              <a:spLocks/>
            </p:cNvSpPr>
            <p:nvPr/>
          </p:nvSpPr>
          <p:spPr bwMode="auto">
            <a:xfrm>
              <a:off x="2263006" y="5419388"/>
              <a:ext cx="118062" cy="106543"/>
            </a:xfrm>
            <a:custGeom>
              <a:avLst/>
              <a:gdLst>
                <a:gd name="T0" fmla="*/ 27 w 52"/>
                <a:gd name="T1" fmla="*/ 47 h 47"/>
                <a:gd name="T2" fmla="*/ 11 w 52"/>
                <a:gd name="T3" fmla="*/ 33 h 47"/>
                <a:gd name="T4" fmla="*/ 1 w 52"/>
                <a:gd name="T5" fmla="*/ 18 h 47"/>
                <a:gd name="T6" fmla="*/ 16 w 52"/>
                <a:gd name="T7" fmla="*/ 2 h 47"/>
                <a:gd name="T8" fmla="*/ 33 w 52"/>
                <a:gd name="T9" fmla="*/ 8 h 47"/>
                <a:gd name="T10" fmla="*/ 26 w 52"/>
                <a:gd name="T11" fmla="*/ 46 h 47"/>
                <a:gd name="T12" fmla="*/ 27 w 52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7">
                  <a:moveTo>
                    <a:pt x="27" y="47"/>
                  </a:moveTo>
                  <a:cubicBezTo>
                    <a:pt x="21" y="42"/>
                    <a:pt x="15" y="38"/>
                    <a:pt x="11" y="33"/>
                  </a:cubicBezTo>
                  <a:cubicBezTo>
                    <a:pt x="7" y="28"/>
                    <a:pt x="0" y="21"/>
                    <a:pt x="1" y="18"/>
                  </a:cubicBezTo>
                  <a:cubicBezTo>
                    <a:pt x="4" y="11"/>
                    <a:pt x="10" y="4"/>
                    <a:pt x="16" y="2"/>
                  </a:cubicBezTo>
                  <a:cubicBezTo>
                    <a:pt x="20" y="0"/>
                    <a:pt x="29" y="4"/>
                    <a:pt x="33" y="8"/>
                  </a:cubicBezTo>
                  <a:cubicBezTo>
                    <a:pt x="52" y="29"/>
                    <a:pt x="50" y="38"/>
                    <a:pt x="26" y="46"/>
                  </a:cubicBezTo>
                  <a:lnTo>
                    <a:pt x="27" y="47"/>
                  </a:ln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8" name="Freeform 177"/>
            <p:cNvSpPr>
              <a:spLocks/>
            </p:cNvSpPr>
            <p:nvPr/>
          </p:nvSpPr>
          <p:spPr bwMode="auto">
            <a:xfrm>
              <a:off x="1998088" y="5473139"/>
              <a:ext cx="121901" cy="95985"/>
            </a:xfrm>
            <a:custGeom>
              <a:avLst/>
              <a:gdLst>
                <a:gd name="T0" fmla="*/ 38 w 54"/>
                <a:gd name="T1" fmla="*/ 3 h 42"/>
                <a:gd name="T2" fmla="*/ 38 w 54"/>
                <a:gd name="T3" fmla="*/ 2 h 42"/>
                <a:gd name="T4" fmla="*/ 46 w 54"/>
                <a:gd name="T5" fmla="*/ 15 h 42"/>
                <a:gd name="T6" fmla="*/ 34 w 54"/>
                <a:gd name="T7" fmla="*/ 41 h 42"/>
                <a:gd name="T8" fmla="*/ 35 w 54"/>
                <a:gd name="T9" fmla="*/ 42 h 42"/>
                <a:gd name="T10" fmla="*/ 22 w 54"/>
                <a:gd name="T11" fmla="*/ 34 h 42"/>
                <a:gd name="T12" fmla="*/ 5 w 54"/>
                <a:gd name="T13" fmla="*/ 16 h 42"/>
                <a:gd name="T14" fmla="*/ 29 w 54"/>
                <a:gd name="T15" fmla="*/ 1 h 42"/>
                <a:gd name="T16" fmla="*/ 38 w 54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2">
                  <a:moveTo>
                    <a:pt x="38" y="3"/>
                  </a:moveTo>
                  <a:cubicBezTo>
                    <a:pt x="38" y="3"/>
                    <a:pt x="38" y="2"/>
                    <a:pt x="38" y="2"/>
                  </a:cubicBezTo>
                  <a:cubicBezTo>
                    <a:pt x="40" y="7"/>
                    <a:pt x="43" y="11"/>
                    <a:pt x="46" y="15"/>
                  </a:cubicBezTo>
                  <a:cubicBezTo>
                    <a:pt x="54" y="28"/>
                    <a:pt x="50" y="37"/>
                    <a:pt x="34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0" y="39"/>
                    <a:pt x="26" y="34"/>
                    <a:pt x="22" y="34"/>
                  </a:cubicBezTo>
                  <a:cubicBezTo>
                    <a:pt x="10" y="32"/>
                    <a:pt x="0" y="27"/>
                    <a:pt x="5" y="16"/>
                  </a:cubicBezTo>
                  <a:cubicBezTo>
                    <a:pt x="8" y="8"/>
                    <a:pt x="21" y="5"/>
                    <a:pt x="29" y="1"/>
                  </a:cubicBezTo>
                  <a:cubicBezTo>
                    <a:pt x="31" y="0"/>
                    <a:pt x="35" y="2"/>
                    <a:pt x="38" y="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9" name="Freeform 182"/>
            <p:cNvSpPr>
              <a:spLocks/>
            </p:cNvSpPr>
            <p:nvPr/>
          </p:nvSpPr>
          <p:spPr bwMode="auto">
            <a:xfrm>
              <a:off x="2544240" y="5432826"/>
              <a:ext cx="124780" cy="93105"/>
            </a:xfrm>
            <a:custGeom>
              <a:avLst/>
              <a:gdLst>
                <a:gd name="T0" fmla="*/ 28 w 55"/>
                <a:gd name="T1" fmla="*/ 41 h 41"/>
                <a:gd name="T2" fmla="*/ 29 w 55"/>
                <a:gd name="T3" fmla="*/ 41 h 41"/>
                <a:gd name="T4" fmla="*/ 15 w 55"/>
                <a:gd name="T5" fmla="*/ 32 h 41"/>
                <a:gd name="T6" fmla="*/ 11 w 55"/>
                <a:gd name="T7" fmla="*/ 6 h 41"/>
                <a:gd name="T8" fmla="*/ 31 w 55"/>
                <a:gd name="T9" fmla="*/ 3 h 41"/>
                <a:gd name="T10" fmla="*/ 48 w 55"/>
                <a:gd name="T11" fmla="*/ 31 h 41"/>
                <a:gd name="T12" fmla="*/ 28 w 5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1">
                  <a:moveTo>
                    <a:pt x="28" y="41"/>
                  </a:moveTo>
                  <a:cubicBezTo>
                    <a:pt x="28" y="41"/>
                    <a:pt x="29" y="41"/>
                    <a:pt x="29" y="41"/>
                  </a:cubicBezTo>
                  <a:cubicBezTo>
                    <a:pt x="24" y="38"/>
                    <a:pt x="20" y="35"/>
                    <a:pt x="15" y="32"/>
                  </a:cubicBezTo>
                  <a:cubicBezTo>
                    <a:pt x="2" y="26"/>
                    <a:pt x="0" y="14"/>
                    <a:pt x="11" y="6"/>
                  </a:cubicBezTo>
                  <a:cubicBezTo>
                    <a:pt x="16" y="2"/>
                    <a:pt x="29" y="0"/>
                    <a:pt x="31" y="3"/>
                  </a:cubicBezTo>
                  <a:cubicBezTo>
                    <a:pt x="39" y="11"/>
                    <a:pt x="55" y="16"/>
                    <a:pt x="48" y="31"/>
                  </a:cubicBezTo>
                  <a:cubicBezTo>
                    <a:pt x="45" y="36"/>
                    <a:pt x="35" y="38"/>
                    <a:pt x="28" y="4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" name="Freeform 183"/>
            <p:cNvSpPr>
              <a:spLocks/>
            </p:cNvSpPr>
            <p:nvPr/>
          </p:nvSpPr>
          <p:spPr bwMode="auto">
            <a:xfrm>
              <a:off x="1612230" y="3224221"/>
              <a:ext cx="118062" cy="81587"/>
            </a:xfrm>
            <a:custGeom>
              <a:avLst/>
              <a:gdLst>
                <a:gd name="T0" fmla="*/ 46 w 52"/>
                <a:gd name="T1" fmla="*/ 36 h 36"/>
                <a:gd name="T2" fmla="*/ 23 w 52"/>
                <a:gd name="T3" fmla="*/ 35 h 36"/>
                <a:gd name="T4" fmla="*/ 3 w 52"/>
                <a:gd name="T5" fmla="*/ 29 h 36"/>
                <a:gd name="T6" fmla="*/ 5 w 52"/>
                <a:gd name="T7" fmla="*/ 10 h 36"/>
                <a:gd name="T8" fmla="*/ 25 w 52"/>
                <a:gd name="T9" fmla="*/ 2 h 36"/>
                <a:gd name="T10" fmla="*/ 46 w 52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36">
                  <a:moveTo>
                    <a:pt x="46" y="36"/>
                  </a:moveTo>
                  <a:cubicBezTo>
                    <a:pt x="37" y="36"/>
                    <a:pt x="30" y="36"/>
                    <a:pt x="23" y="35"/>
                  </a:cubicBezTo>
                  <a:cubicBezTo>
                    <a:pt x="16" y="34"/>
                    <a:pt x="7" y="34"/>
                    <a:pt x="3" y="29"/>
                  </a:cubicBezTo>
                  <a:cubicBezTo>
                    <a:pt x="0" y="26"/>
                    <a:pt x="1" y="14"/>
                    <a:pt x="5" y="10"/>
                  </a:cubicBezTo>
                  <a:cubicBezTo>
                    <a:pt x="9" y="5"/>
                    <a:pt x="21" y="0"/>
                    <a:pt x="25" y="2"/>
                  </a:cubicBezTo>
                  <a:cubicBezTo>
                    <a:pt x="37" y="9"/>
                    <a:pt x="52" y="17"/>
                    <a:pt x="46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1" name="Freeform 186"/>
            <p:cNvSpPr>
              <a:spLocks/>
            </p:cNvSpPr>
            <p:nvPr/>
          </p:nvSpPr>
          <p:spPr bwMode="auto">
            <a:xfrm>
              <a:off x="1462494" y="3099441"/>
              <a:ext cx="99824" cy="108463"/>
            </a:xfrm>
            <a:custGeom>
              <a:avLst/>
              <a:gdLst>
                <a:gd name="T0" fmla="*/ 44 w 44"/>
                <a:gd name="T1" fmla="*/ 9 h 48"/>
                <a:gd name="T2" fmla="*/ 26 w 44"/>
                <a:gd name="T3" fmla="*/ 48 h 48"/>
                <a:gd name="T4" fmla="*/ 2 w 44"/>
                <a:gd name="T5" fmla="*/ 21 h 48"/>
                <a:gd name="T6" fmla="*/ 16 w 44"/>
                <a:gd name="T7" fmla="*/ 1 h 48"/>
                <a:gd name="T8" fmla="*/ 44 w 44"/>
                <a:gd name="T9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44" y="9"/>
                  </a:moveTo>
                  <a:cubicBezTo>
                    <a:pt x="37" y="23"/>
                    <a:pt x="33" y="33"/>
                    <a:pt x="26" y="48"/>
                  </a:cubicBezTo>
                  <a:cubicBezTo>
                    <a:pt x="17" y="39"/>
                    <a:pt x="7" y="31"/>
                    <a:pt x="2" y="21"/>
                  </a:cubicBezTo>
                  <a:cubicBezTo>
                    <a:pt x="0" y="17"/>
                    <a:pt x="10" y="2"/>
                    <a:pt x="16" y="1"/>
                  </a:cubicBezTo>
                  <a:cubicBezTo>
                    <a:pt x="25" y="0"/>
                    <a:pt x="35" y="6"/>
                    <a:pt x="44" y="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2" name="Freeform 192"/>
            <p:cNvSpPr>
              <a:spLocks/>
            </p:cNvSpPr>
            <p:nvPr/>
          </p:nvSpPr>
          <p:spPr bwMode="auto">
            <a:xfrm>
              <a:off x="2249568" y="5858997"/>
              <a:ext cx="88306" cy="104624"/>
            </a:xfrm>
            <a:custGeom>
              <a:avLst/>
              <a:gdLst>
                <a:gd name="T0" fmla="*/ 39 w 39"/>
                <a:gd name="T1" fmla="*/ 38 h 46"/>
                <a:gd name="T2" fmla="*/ 2 w 39"/>
                <a:gd name="T3" fmla="*/ 24 h 46"/>
                <a:gd name="T4" fmla="*/ 15 w 39"/>
                <a:gd name="T5" fmla="*/ 1 h 46"/>
                <a:gd name="T6" fmla="*/ 33 w 39"/>
                <a:gd name="T7" fmla="*/ 11 h 46"/>
                <a:gd name="T8" fmla="*/ 39 w 39"/>
                <a:gd name="T9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6">
                  <a:moveTo>
                    <a:pt x="39" y="38"/>
                  </a:moveTo>
                  <a:cubicBezTo>
                    <a:pt x="24" y="46"/>
                    <a:pt x="5" y="40"/>
                    <a:pt x="2" y="24"/>
                  </a:cubicBezTo>
                  <a:cubicBezTo>
                    <a:pt x="0" y="17"/>
                    <a:pt x="8" y="7"/>
                    <a:pt x="15" y="1"/>
                  </a:cubicBezTo>
                  <a:cubicBezTo>
                    <a:pt x="17" y="0"/>
                    <a:pt x="30" y="6"/>
                    <a:pt x="33" y="11"/>
                  </a:cubicBezTo>
                  <a:cubicBezTo>
                    <a:pt x="38" y="19"/>
                    <a:pt x="37" y="29"/>
                    <a:pt x="39" y="3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3" name="Freeform 194"/>
            <p:cNvSpPr>
              <a:spLocks/>
            </p:cNvSpPr>
            <p:nvPr/>
          </p:nvSpPr>
          <p:spPr bwMode="auto">
            <a:xfrm>
              <a:off x="2256286" y="5208221"/>
              <a:ext cx="97904" cy="103664"/>
            </a:xfrm>
            <a:custGeom>
              <a:avLst/>
              <a:gdLst>
                <a:gd name="T0" fmla="*/ 8 w 43"/>
                <a:gd name="T1" fmla="*/ 31 h 46"/>
                <a:gd name="T2" fmla="*/ 8 w 43"/>
                <a:gd name="T3" fmla="*/ 32 h 46"/>
                <a:gd name="T4" fmla="*/ 20 w 43"/>
                <a:gd name="T5" fmla="*/ 4 h 46"/>
                <a:gd name="T6" fmla="*/ 39 w 43"/>
                <a:gd name="T7" fmla="*/ 23 h 46"/>
                <a:gd name="T8" fmla="*/ 43 w 43"/>
                <a:gd name="T9" fmla="*/ 28 h 46"/>
                <a:gd name="T10" fmla="*/ 43 w 43"/>
                <a:gd name="T11" fmla="*/ 28 h 46"/>
                <a:gd name="T12" fmla="*/ 39 w 43"/>
                <a:gd name="T13" fmla="*/ 44 h 46"/>
                <a:gd name="T14" fmla="*/ 19 w 43"/>
                <a:gd name="T15" fmla="*/ 41 h 46"/>
                <a:gd name="T16" fmla="*/ 8 w 43"/>
                <a:gd name="T17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6">
                  <a:moveTo>
                    <a:pt x="8" y="31"/>
                  </a:moveTo>
                  <a:cubicBezTo>
                    <a:pt x="8" y="31"/>
                    <a:pt x="8" y="32"/>
                    <a:pt x="8" y="32"/>
                  </a:cubicBezTo>
                  <a:cubicBezTo>
                    <a:pt x="0" y="18"/>
                    <a:pt x="6" y="8"/>
                    <a:pt x="20" y="4"/>
                  </a:cubicBezTo>
                  <a:cubicBezTo>
                    <a:pt x="36" y="0"/>
                    <a:pt x="39" y="10"/>
                    <a:pt x="39" y="23"/>
                  </a:cubicBezTo>
                  <a:cubicBezTo>
                    <a:pt x="39" y="25"/>
                    <a:pt x="42" y="27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34"/>
                    <a:pt x="41" y="43"/>
                    <a:pt x="39" y="44"/>
                  </a:cubicBezTo>
                  <a:cubicBezTo>
                    <a:pt x="32" y="46"/>
                    <a:pt x="25" y="43"/>
                    <a:pt x="19" y="41"/>
                  </a:cubicBezTo>
                  <a:cubicBezTo>
                    <a:pt x="14" y="39"/>
                    <a:pt x="11" y="35"/>
                    <a:pt x="8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4" name="Freeform 197"/>
            <p:cNvSpPr>
              <a:spLocks/>
            </p:cNvSpPr>
            <p:nvPr/>
          </p:nvSpPr>
          <p:spPr bwMode="auto">
            <a:xfrm>
              <a:off x="2011525" y="5566244"/>
              <a:ext cx="118062" cy="109423"/>
            </a:xfrm>
            <a:custGeom>
              <a:avLst/>
              <a:gdLst>
                <a:gd name="T0" fmla="*/ 28 w 52"/>
                <a:gd name="T1" fmla="*/ 0 h 48"/>
                <a:gd name="T2" fmla="*/ 43 w 52"/>
                <a:gd name="T3" fmla="*/ 37 h 48"/>
                <a:gd name="T4" fmla="*/ 2 w 52"/>
                <a:gd name="T5" fmla="*/ 20 h 48"/>
                <a:gd name="T6" fmla="*/ 29 w 52"/>
                <a:gd name="T7" fmla="*/ 1 h 48"/>
                <a:gd name="T8" fmla="*/ 28 w 52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8">
                  <a:moveTo>
                    <a:pt x="28" y="0"/>
                  </a:moveTo>
                  <a:cubicBezTo>
                    <a:pt x="32" y="12"/>
                    <a:pt x="52" y="17"/>
                    <a:pt x="43" y="37"/>
                  </a:cubicBezTo>
                  <a:cubicBezTo>
                    <a:pt x="30" y="26"/>
                    <a:pt x="5" y="48"/>
                    <a:pt x="2" y="20"/>
                  </a:cubicBezTo>
                  <a:cubicBezTo>
                    <a:pt x="0" y="5"/>
                    <a:pt x="15" y="1"/>
                    <a:pt x="29" y="1"/>
                  </a:cubicBezTo>
                  <a:cubicBezTo>
                    <a:pt x="29" y="1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5" name="Freeform 201"/>
            <p:cNvSpPr>
              <a:spLocks/>
            </p:cNvSpPr>
            <p:nvPr/>
          </p:nvSpPr>
          <p:spPr bwMode="auto">
            <a:xfrm>
              <a:off x="2063357" y="5734217"/>
              <a:ext cx="122861" cy="111342"/>
            </a:xfrm>
            <a:custGeom>
              <a:avLst/>
              <a:gdLst>
                <a:gd name="T0" fmla="*/ 54 w 54"/>
                <a:gd name="T1" fmla="*/ 23 h 49"/>
                <a:gd name="T2" fmla="*/ 31 w 54"/>
                <a:gd name="T3" fmla="*/ 49 h 49"/>
                <a:gd name="T4" fmla="*/ 18 w 54"/>
                <a:gd name="T5" fmla="*/ 12 h 49"/>
                <a:gd name="T6" fmla="*/ 54 w 54"/>
                <a:gd name="T7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23"/>
                  </a:moveTo>
                  <a:cubicBezTo>
                    <a:pt x="45" y="32"/>
                    <a:pt x="38" y="40"/>
                    <a:pt x="31" y="49"/>
                  </a:cubicBezTo>
                  <a:cubicBezTo>
                    <a:pt x="24" y="37"/>
                    <a:pt x="0" y="32"/>
                    <a:pt x="18" y="12"/>
                  </a:cubicBezTo>
                  <a:cubicBezTo>
                    <a:pt x="28" y="0"/>
                    <a:pt x="36" y="2"/>
                    <a:pt x="54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6" name="Freeform 202"/>
            <p:cNvSpPr>
              <a:spLocks/>
            </p:cNvSpPr>
            <p:nvPr/>
          </p:nvSpPr>
          <p:spPr bwMode="auto">
            <a:xfrm>
              <a:off x="2043200" y="5659349"/>
              <a:ext cx="116142" cy="88306"/>
            </a:xfrm>
            <a:custGeom>
              <a:avLst/>
              <a:gdLst>
                <a:gd name="T0" fmla="*/ 10 w 51"/>
                <a:gd name="T1" fmla="*/ 39 h 39"/>
                <a:gd name="T2" fmla="*/ 2 w 51"/>
                <a:gd name="T3" fmla="*/ 14 h 39"/>
                <a:gd name="T4" fmla="*/ 21 w 51"/>
                <a:gd name="T5" fmla="*/ 2 h 39"/>
                <a:gd name="T6" fmla="*/ 51 w 51"/>
                <a:gd name="T7" fmla="*/ 27 h 39"/>
                <a:gd name="T8" fmla="*/ 15 w 51"/>
                <a:gd name="T9" fmla="*/ 37 h 39"/>
                <a:gd name="T10" fmla="*/ 10 w 51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9">
                  <a:moveTo>
                    <a:pt x="10" y="39"/>
                  </a:moveTo>
                  <a:cubicBezTo>
                    <a:pt x="7" y="31"/>
                    <a:pt x="0" y="22"/>
                    <a:pt x="2" y="14"/>
                  </a:cubicBezTo>
                  <a:cubicBezTo>
                    <a:pt x="3" y="9"/>
                    <a:pt x="17" y="0"/>
                    <a:pt x="21" y="2"/>
                  </a:cubicBezTo>
                  <a:cubicBezTo>
                    <a:pt x="31" y="7"/>
                    <a:pt x="39" y="17"/>
                    <a:pt x="51" y="27"/>
                  </a:cubicBezTo>
                  <a:cubicBezTo>
                    <a:pt x="35" y="31"/>
                    <a:pt x="25" y="34"/>
                    <a:pt x="15" y="37"/>
                  </a:cubicBezTo>
                  <a:cubicBezTo>
                    <a:pt x="13" y="37"/>
                    <a:pt x="11" y="38"/>
                    <a:pt x="10" y="3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7" name="Freeform 203"/>
            <p:cNvSpPr>
              <a:spLocks/>
            </p:cNvSpPr>
            <p:nvPr/>
          </p:nvSpPr>
          <p:spPr bwMode="auto">
            <a:xfrm>
              <a:off x="2515445" y="5339720"/>
              <a:ext cx="111342" cy="79667"/>
            </a:xfrm>
            <a:custGeom>
              <a:avLst/>
              <a:gdLst>
                <a:gd name="T0" fmla="*/ 43 w 49"/>
                <a:gd name="T1" fmla="*/ 32 h 35"/>
                <a:gd name="T2" fmla="*/ 21 w 49"/>
                <a:gd name="T3" fmla="*/ 34 h 35"/>
                <a:gd name="T4" fmla="*/ 2 w 49"/>
                <a:gd name="T5" fmla="*/ 27 h 35"/>
                <a:gd name="T6" fmla="*/ 4 w 49"/>
                <a:gd name="T7" fmla="*/ 11 h 35"/>
                <a:gd name="T8" fmla="*/ 24 w 49"/>
                <a:gd name="T9" fmla="*/ 3 h 35"/>
                <a:gd name="T10" fmla="*/ 49 w 49"/>
                <a:gd name="T11" fmla="*/ 27 h 35"/>
                <a:gd name="T12" fmla="*/ 43 w 49"/>
                <a:gd name="T13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5">
                  <a:moveTo>
                    <a:pt x="43" y="32"/>
                  </a:moveTo>
                  <a:cubicBezTo>
                    <a:pt x="36" y="33"/>
                    <a:pt x="28" y="35"/>
                    <a:pt x="21" y="34"/>
                  </a:cubicBezTo>
                  <a:cubicBezTo>
                    <a:pt x="14" y="33"/>
                    <a:pt x="7" y="31"/>
                    <a:pt x="2" y="27"/>
                  </a:cubicBezTo>
                  <a:cubicBezTo>
                    <a:pt x="0" y="24"/>
                    <a:pt x="1" y="14"/>
                    <a:pt x="4" y="11"/>
                  </a:cubicBezTo>
                  <a:cubicBezTo>
                    <a:pt x="9" y="6"/>
                    <a:pt x="20" y="0"/>
                    <a:pt x="24" y="3"/>
                  </a:cubicBezTo>
                  <a:cubicBezTo>
                    <a:pt x="33" y="9"/>
                    <a:pt x="41" y="19"/>
                    <a:pt x="49" y="27"/>
                  </a:cubicBezTo>
                  <a:cubicBezTo>
                    <a:pt x="47" y="29"/>
                    <a:pt x="45" y="31"/>
                    <a:pt x="43" y="3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8" name="Freeform 206"/>
            <p:cNvSpPr>
              <a:spLocks/>
            </p:cNvSpPr>
            <p:nvPr/>
          </p:nvSpPr>
          <p:spPr bwMode="auto">
            <a:xfrm>
              <a:off x="2354190" y="5208221"/>
              <a:ext cx="93105" cy="124780"/>
            </a:xfrm>
            <a:custGeom>
              <a:avLst/>
              <a:gdLst>
                <a:gd name="T0" fmla="*/ 0 w 41"/>
                <a:gd name="T1" fmla="*/ 28 h 55"/>
                <a:gd name="T2" fmla="*/ 41 w 41"/>
                <a:gd name="T3" fmla="*/ 20 h 55"/>
                <a:gd name="T4" fmla="*/ 30 w 41"/>
                <a:gd name="T5" fmla="*/ 55 h 55"/>
                <a:gd name="T6" fmla="*/ 0 w 41"/>
                <a:gd name="T7" fmla="*/ 28 h 55"/>
                <a:gd name="T8" fmla="*/ 0 w 41"/>
                <a:gd name="T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5">
                  <a:moveTo>
                    <a:pt x="0" y="28"/>
                  </a:moveTo>
                  <a:cubicBezTo>
                    <a:pt x="17" y="1"/>
                    <a:pt x="25" y="0"/>
                    <a:pt x="41" y="20"/>
                  </a:cubicBezTo>
                  <a:cubicBezTo>
                    <a:pt x="38" y="30"/>
                    <a:pt x="35" y="40"/>
                    <a:pt x="30" y="55"/>
                  </a:cubicBezTo>
                  <a:cubicBezTo>
                    <a:pt x="19" y="45"/>
                    <a:pt x="10" y="3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9" name="Freeform 207"/>
            <p:cNvSpPr>
              <a:spLocks/>
            </p:cNvSpPr>
            <p:nvPr/>
          </p:nvSpPr>
          <p:spPr bwMode="auto">
            <a:xfrm>
              <a:off x="2161262" y="5813885"/>
              <a:ext cx="81587" cy="104624"/>
            </a:xfrm>
            <a:custGeom>
              <a:avLst/>
              <a:gdLst>
                <a:gd name="T0" fmla="*/ 28 w 36"/>
                <a:gd name="T1" fmla="*/ 46 h 46"/>
                <a:gd name="T2" fmla="*/ 1 w 36"/>
                <a:gd name="T3" fmla="*/ 16 h 46"/>
                <a:gd name="T4" fmla="*/ 20 w 36"/>
                <a:gd name="T5" fmla="*/ 1 h 46"/>
                <a:gd name="T6" fmla="*/ 34 w 36"/>
                <a:gd name="T7" fmla="*/ 16 h 46"/>
                <a:gd name="T8" fmla="*/ 28 w 36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6">
                  <a:moveTo>
                    <a:pt x="28" y="46"/>
                  </a:moveTo>
                  <a:cubicBezTo>
                    <a:pt x="13" y="40"/>
                    <a:pt x="0" y="33"/>
                    <a:pt x="1" y="16"/>
                  </a:cubicBezTo>
                  <a:cubicBezTo>
                    <a:pt x="2" y="10"/>
                    <a:pt x="13" y="3"/>
                    <a:pt x="20" y="1"/>
                  </a:cubicBezTo>
                  <a:cubicBezTo>
                    <a:pt x="24" y="0"/>
                    <a:pt x="34" y="10"/>
                    <a:pt x="34" y="16"/>
                  </a:cubicBezTo>
                  <a:cubicBezTo>
                    <a:pt x="36" y="24"/>
                    <a:pt x="31" y="33"/>
                    <a:pt x="28" y="4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0" name="Freeform 208"/>
            <p:cNvSpPr>
              <a:spLocks/>
            </p:cNvSpPr>
            <p:nvPr/>
          </p:nvSpPr>
          <p:spPr bwMode="auto">
            <a:xfrm>
              <a:off x="2292760" y="5595999"/>
              <a:ext cx="79667" cy="116142"/>
            </a:xfrm>
            <a:custGeom>
              <a:avLst/>
              <a:gdLst>
                <a:gd name="T0" fmla="*/ 34 w 35"/>
                <a:gd name="T1" fmla="*/ 43 h 51"/>
                <a:gd name="T2" fmla="*/ 2 w 35"/>
                <a:gd name="T3" fmla="*/ 24 h 51"/>
                <a:gd name="T4" fmla="*/ 9 w 35"/>
                <a:gd name="T5" fmla="*/ 5 h 51"/>
                <a:gd name="T6" fmla="*/ 26 w 35"/>
                <a:gd name="T7" fmla="*/ 3 h 51"/>
                <a:gd name="T8" fmla="*/ 34 w 35"/>
                <a:gd name="T9" fmla="*/ 18 h 51"/>
                <a:gd name="T10" fmla="*/ 34 w 35"/>
                <a:gd name="T1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51">
                  <a:moveTo>
                    <a:pt x="34" y="43"/>
                  </a:moveTo>
                  <a:cubicBezTo>
                    <a:pt x="16" y="51"/>
                    <a:pt x="10" y="34"/>
                    <a:pt x="2" y="24"/>
                  </a:cubicBezTo>
                  <a:cubicBezTo>
                    <a:pt x="0" y="21"/>
                    <a:pt x="4" y="10"/>
                    <a:pt x="9" y="5"/>
                  </a:cubicBezTo>
                  <a:cubicBezTo>
                    <a:pt x="12" y="2"/>
                    <a:pt x="22" y="0"/>
                    <a:pt x="26" y="3"/>
                  </a:cubicBezTo>
                  <a:cubicBezTo>
                    <a:pt x="31" y="5"/>
                    <a:pt x="33" y="13"/>
                    <a:pt x="34" y="18"/>
                  </a:cubicBezTo>
                  <a:cubicBezTo>
                    <a:pt x="35" y="26"/>
                    <a:pt x="34" y="33"/>
                    <a:pt x="34" y="4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1" name="Freeform 209"/>
            <p:cNvSpPr>
              <a:spLocks/>
            </p:cNvSpPr>
            <p:nvPr/>
          </p:nvSpPr>
          <p:spPr bwMode="auto">
            <a:xfrm>
              <a:off x="2452095" y="5271572"/>
              <a:ext cx="101744" cy="97904"/>
            </a:xfrm>
            <a:custGeom>
              <a:avLst/>
              <a:gdLst>
                <a:gd name="T0" fmla="*/ 45 w 45"/>
                <a:gd name="T1" fmla="*/ 17 h 43"/>
                <a:gd name="T2" fmla="*/ 14 w 45"/>
                <a:gd name="T3" fmla="*/ 43 h 43"/>
                <a:gd name="T4" fmla="*/ 1 w 45"/>
                <a:gd name="T5" fmla="*/ 15 h 43"/>
                <a:gd name="T6" fmla="*/ 14 w 45"/>
                <a:gd name="T7" fmla="*/ 1 h 43"/>
                <a:gd name="T8" fmla="*/ 45 w 45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17"/>
                  </a:moveTo>
                  <a:cubicBezTo>
                    <a:pt x="33" y="26"/>
                    <a:pt x="25" y="33"/>
                    <a:pt x="14" y="43"/>
                  </a:cubicBezTo>
                  <a:cubicBezTo>
                    <a:pt x="10" y="35"/>
                    <a:pt x="3" y="25"/>
                    <a:pt x="1" y="15"/>
                  </a:cubicBezTo>
                  <a:cubicBezTo>
                    <a:pt x="0" y="12"/>
                    <a:pt x="11" y="0"/>
                    <a:pt x="14" y="1"/>
                  </a:cubicBezTo>
                  <a:cubicBezTo>
                    <a:pt x="25" y="4"/>
                    <a:pt x="35" y="11"/>
                    <a:pt x="45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2" name="Freeform 210"/>
            <p:cNvSpPr>
              <a:spLocks/>
            </p:cNvSpPr>
            <p:nvPr/>
          </p:nvSpPr>
          <p:spPr bwMode="auto">
            <a:xfrm>
              <a:off x="1552720" y="3147433"/>
              <a:ext cx="107503" cy="78707"/>
            </a:xfrm>
            <a:custGeom>
              <a:avLst/>
              <a:gdLst>
                <a:gd name="T0" fmla="*/ 47 w 47"/>
                <a:gd name="T1" fmla="*/ 23 h 35"/>
                <a:gd name="T2" fmla="*/ 23 w 47"/>
                <a:gd name="T3" fmla="*/ 34 h 35"/>
                <a:gd name="T4" fmla="*/ 3 w 47"/>
                <a:gd name="T5" fmla="*/ 29 h 35"/>
                <a:gd name="T6" fmla="*/ 6 w 47"/>
                <a:gd name="T7" fmla="*/ 8 h 35"/>
                <a:gd name="T8" fmla="*/ 28 w 47"/>
                <a:gd name="T9" fmla="*/ 3 h 35"/>
                <a:gd name="T10" fmla="*/ 47 w 47"/>
                <a:gd name="T11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5">
                  <a:moveTo>
                    <a:pt x="47" y="23"/>
                  </a:moveTo>
                  <a:cubicBezTo>
                    <a:pt x="38" y="27"/>
                    <a:pt x="31" y="33"/>
                    <a:pt x="23" y="34"/>
                  </a:cubicBezTo>
                  <a:cubicBezTo>
                    <a:pt x="17" y="35"/>
                    <a:pt x="6" y="33"/>
                    <a:pt x="3" y="29"/>
                  </a:cubicBezTo>
                  <a:cubicBezTo>
                    <a:pt x="0" y="24"/>
                    <a:pt x="2" y="12"/>
                    <a:pt x="6" y="8"/>
                  </a:cubicBezTo>
                  <a:cubicBezTo>
                    <a:pt x="11" y="3"/>
                    <a:pt x="22" y="0"/>
                    <a:pt x="28" y="3"/>
                  </a:cubicBezTo>
                  <a:cubicBezTo>
                    <a:pt x="36" y="6"/>
                    <a:pt x="41" y="16"/>
                    <a:pt x="47" y="2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3" name="Freeform 213"/>
            <p:cNvSpPr>
              <a:spLocks/>
            </p:cNvSpPr>
            <p:nvPr/>
          </p:nvSpPr>
          <p:spPr bwMode="auto">
            <a:xfrm>
              <a:off x="2780363" y="5541288"/>
              <a:ext cx="74868" cy="99824"/>
            </a:xfrm>
            <a:custGeom>
              <a:avLst/>
              <a:gdLst>
                <a:gd name="T0" fmla="*/ 14 w 33"/>
                <a:gd name="T1" fmla="*/ 39 h 44"/>
                <a:gd name="T2" fmla="*/ 8 w 33"/>
                <a:gd name="T3" fmla="*/ 32 h 44"/>
                <a:gd name="T4" fmla="*/ 2 w 33"/>
                <a:gd name="T5" fmla="*/ 12 h 44"/>
                <a:gd name="T6" fmla="*/ 24 w 33"/>
                <a:gd name="T7" fmla="*/ 0 h 44"/>
                <a:gd name="T8" fmla="*/ 32 w 33"/>
                <a:gd name="T9" fmla="*/ 19 h 44"/>
                <a:gd name="T10" fmla="*/ 32 w 33"/>
                <a:gd name="T11" fmla="*/ 44 h 44"/>
                <a:gd name="T12" fmla="*/ 13 w 33"/>
                <a:gd name="T13" fmla="*/ 39 h 44"/>
                <a:gd name="T14" fmla="*/ 14 w 33"/>
                <a:gd name="T15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44">
                  <a:moveTo>
                    <a:pt x="14" y="39"/>
                  </a:moveTo>
                  <a:cubicBezTo>
                    <a:pt x="12" y="37"/>
                    <a:pt x="9" y="34"/>
                    <a:pt x="8" y="32"/>
                  </a:cubicBezTo>
                  <a:cubicBezTo>
                    <a:pt x="6" y="25"/>
                    <a:pt x="0" y="15"/>
                    <a:pt x="2" y="12"/>
                  </a:cubicBezTo>
                  <a:cubicBezTo>
                    <a:pt x="7" y="6"/>
                    <a:pt x="16" y="4"/>
                    <a:pt x="24" y="0"/>
                  </a:cubicBezTo>
                  <a:cubicBezTo>
                    <a:pt x="26" y="6"/>
                    <a:pt x="30" y="12"/>
                    <a:pt x="32" y="19"/>
                  </a:cubicBezTo>
                  <a:cubicBezTo>
                    <a:pt x="33" y="26"/>
                    <a:pt x="32" y="33"/>
                    <a:pt x="32" y="44"/>
                  </a:cubicBezTo>
                  <a:cubicBezTo>
                    <a:pt x="25" y="42"/>
                    <a:pt x="19" y="40"/>
                    <a:pt x="13" y="39"/>
                  </a:cubicBezTo>
                  <a:cubicBezTo>
                    <a:pt x="13" y="39"/>
                    <a:pt x="14" y="39"/>
                    <a:pt x="14" y="3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4" name="Freeform 214"/>
            <p:cNvSpPr>
              <a:spLocks/>
            </p:cNvSpPr>
            <p:nvPr/>
          </p:nvSpPr>
          <p:spPr bwMode="auto">
            <a:xfrm>
              <a:off x="2249568" y="5519212"/>
              <a:ext cx="104624" cy="63350"/>
            </a:xfrm>
            <a:custGeom>
              <a:avLst/>
              <a:gdLst>
                <a:gd name="T0" fmla="*/ 32 w 46"/>
                <a:gd name="T1" fmla="*/ 2 h 28"/>
                <a:gd name="T2" fmla="*/ 38 w 46"/>
                <a:gd name="T3" fmla="*/ 13 h 28"/>
                <a:gd name="T4" fmla="*/ 46 w 46"/>
                <a:gd name="T5" fmla="*/ 25 h 28"/>
                <a:gd name="T6" fmla="*/ 26 w 46"/>
                <a:gd name="T7" fmla="*/ 28 h 28"/>
                <a:gd name="T8" fmla="*/ 1 w 46"/>
                <a:gd name="T9" fmla="*/ 24 h 28"/>
                <a:gd name="T10" fmla="*/ 2 w 46"/>
                <a:gd name="T11" fmla="*/ 9 h 28"/>
                <a:gd name="T12" fmla="*/ 27 w 46"/>
                <a:gd name="T13" fmla="*/ 1 h 28"/>
                <a:gd name="T14" fmla="*/ 33 w 46"/>
                <a:gd name="T15" fmla="*/ 3 h 28"/>
                <a:gd name="T16" fmla="*/ 32 w 46"/>
                <a:gd name="T1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8">
                  <a:moveTo>
                    <a:pt x="32" y="2"/>
                  </a:moveTo>
                  <a:cubicBezTo>
                    <a:pt x="34" y="6"/>
                    <a:pt x="36" y="9"/>
                    <a:pt x="38" y="13"/>
                  </a:cubicBezTo>
                  <a:cubicBezTo>
                    <a:pt x="40" y="16"/>
                    <a:pt x="43" y="19"/>
                    <a:pt x="46" y="25"/>
                  </a:cubicBezTo>
                  <a:cubicBezTo>
                    <a:pt x="38" y="26"/>
                    <a:pt x="32" y="28"/>
                    <a:pt x="26" y="28"/>
                  </a:cubicBezTo>
                  <a:cubicBezTo>
                    <a:pt x="18" y="28"/>
                    <a:pt x="9" y="27"/>
                    <a:pt x="1" y="24"/>
                  </a:cubicBezTo>
                  <a:cubicBezTo>
                    <a:pt x="0" y="24"/>
                    <a:pt x="0" y="11"/>
                    <a:pt x="2" y="9"/>
                  </a:cubicBezTo>
                  <a:cubicBezTo>
                    <a:pt x="10" y="5"/>
                    <a:pt x="19" y="3"/>
                    <a:pt x="27" y="1"/>
                  </a:cubicBezTo>
                  <a:cubicBezTo>
                    <a:pt x="29" y="0"/>
                    <a:pt x="31" y="2"/>
                    <a:pt x="33" y="3"/>
                  </a:cubicBezTo>
                  <a:cubicBezTo>
                    <a:pt x="33" y="3"/>
                    <a:pt x="32" y="2"/>
                    <a:pt x="32" y="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5" name="Freeform 217"/>
            <p:cNvSpPr>
              <a:spLocks/>
            </p:cNvSpPr>
            <p:nvPr/>
          </p:nvSpPr>
          <p:spPr bwMode="auto">
            <a:xfrm>
              <a:off x="3849630" y="4032411"/>
              <a:ext cx="96945" cy="81587"/>
            </a:xfrm>
            <a:custGeom>
              <a:avLst/>
              <a:gdLst>
                <a:gd name="T0" fmla="*/ 24 w 43"/>
                <a:gd name="T1" fmla="*/ 36 h 36"/>
                <a:gd name="T2" fmla="*/ 25 w 43"/>
                <a:gd name="T3" fmla="*/ 36 h 36"/>
                <a:gd name="T4" fmla="*/ 19 w 43"/>
                <a:gd name="T5" fmla="*/ 28 h 36"/>
                <a:gd name="T6" fmla="*/ 5 w 43"/>
                <a:gd name="T7" fmla="*/ 13 h 36"/>
                <a:gd name="T8" fmla="*/ 25 w 43"/>
                <a:gd name="T9" fmla="*/ 1 h 36"/>
                <a:gd name="T10" fmla="*/ 24 w 43"/>
                <a:gd name="T11" fmla="*/ 0 h 36"/>
                <a:gd name="T12" fmla="*/ 36 w 43"/>
                <a:gd name="T13" fmla="*/ 12 h 36"/>
                <a:gd name="T14" fmla="*/ 41 w 43"/>
                <a:gd name="T15" fmla="*/ 29 h 36"/>
                <a:gd name="T16" fmla="*/ 24 w 43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36">
                  <a:moveTo>
                    <a:pt x="24" y="36"/>
                  </a:moveTo>
                  <a:cubicBezTo>
                    <a:pt x="24" y="36"/>
                    <a:pt x="25" y="36"/>
                    <a:pt x="25" y="36"/>
                  </a:cubicBezTo>
                  <a:cubicBezTo>
                    <a:pt x="23" y="33"/>
                    <a:pt x="21" y="28"/>
                    <a:pt x="19" y="28"/>
                  </a:cubicBezTo>
                  <a:cubicBezTo>
                    <a:pt x="10" y="26"/>
                    <a:pt x="0" y="24"/>
                    <a:pt x="5" y="13"/>
                  </a:cubicBezTo>
                  <a:cubicBezTo>
                    <a:pt x="7" y="7"/>
                    <a:pt x="18" y="5"/>
                    <a:pt x="25" y="1"/>
                  </a:cubicBezTo>
                  <a:cubicBezTo>
                    <a:pt x="25" y="1"/>
                    <a:pt x="24" y="0"/>
                    <a:pt x="24" y="0"/>
                  </a:cubicBezTo>
                  <a:cubicBezTo>
                    <a:pt x="28" y="4"/>
                    <a:pt x="33" y="7"/>
                    <a:pt x="36" y="12"/>
                  </a:cubicBezTo>
                  <a:cubicBezTo>
                    <a:pt x="39" y="17"/>
                    <a:pt x="43" y="25"/>
                    <a:pt x="41" y="29"/>
                  </a:cubicBezTo>
                  <a:cubicBezTo>
                    <a:pt x="38" y="33"/>
                    <a:pt x="30" y="34"/>
                    <a:pt x="24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6" name="Freeform 219"/>
            <p:cNvSpPr>
              <a:spLocks/>
            </p:cNvSpPr>
            <p:nvPr/>
          </p:nvSpPr>
          <p:spPr bwMode="auto">
            <a:xfrm>
              <a:off x="3568395" y="3730060"/>
              <a:ext cx="78707" cy="97904"/>
            </a:xfrm>
            <a:custGeom>
              <a:avLst/>
              <a:gdLst>
                <a:gd name="T0" fmla="*/ 0 w 35"/>
                <a:gd name="T1" fmla="*/ 25 h 43"/>
                <a:gd name="T2" fmla="*/ 1 w 35"/>
                <a:gd name="T3" fmla="*/ 25 h 43"/>
                <a:gd name="T4" fmla="*/ 3 w 35"/>
                <a:gd name="T5" fmla="*/ 7 h 43"/>
                <a:gd name="T6" fmla="*/ 18 w 35"/>
                <a:gd name="T7" fmla="*/ 0 h 43"/>
                <a:gd name="T8" fmla="*/ 26 w 35"/>
                <a:gd name="T9" fmla="*/ 12 h 43"/>
                <a:gd name="T10" fmla="*/ 35 w 35"/>
                <a:gd name="T11" fmla="*/ 27 h 43"/>
                <a:gd name="T12" fmla="*/ 34 w 35"/>
                <a:gd name="T13" fmla="*/ 27 h 43"/>
                <a:gd name="T14" fmla="*/ 0 w 35"/>
                <a:gd name="T15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3">
                  <a:moveTo>
                    <a:pt x="0" y="25"/>
                  </a:moveTo>
                  <a:cubicBezTo>
                    <a:pt x="0" y="25"/>
                    <a:pt x="1" y="25"/>
                    <a:pt x="1" y="25"/>
                  </a:cubicBezTo>
                  <a:cubicBezTo>
                    <a:pt x="1" y="19"/>
                    <a:pt x="0" y="12"/>
                    <a:pt x="3" y="7"/>
                  </a:cubicBezTo>
                  <a:cubicBezTo>
                    <a:pt x="5" y="3"/>
                    <a:pt x="13" y="0"/>
                    <a:pt x="18" y="0"/>
                  </a:cubicBezTo>
                  <a:cubicBezTo>
                    <a:pt x="21" y="1"/>
                    <a:pt x="23" y="8"/>
                    <a:pt x="26" y="12"/>
                  </a:cubicBezTo>
                  <a:cubicBezTo>
                    <a:pt x="29" y="17"/>
                    <a:pt x="32" y="22"/>
                    <a:pt x="35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25" y="43"/>
                    <a:pt x="23" y="43"/>
                    <a:pt x="0" y="2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7" name="Freeform 221"/>
            <p:cNvSpPr>
              <a:spLocks/>
            </p:cNvSpPr>
            <p:nvPr/>
          </p:nvSpPr>
          <p:spPr bwMode="auto">
            <a:xfrm>
              <a:off x="3649982" y="4002656"/>
              <a:ext cx="85427" cy="84466"/>
            </a:xfrm>
            <a:custGeom>
              <a:avLst/>
              <a:gdLst>
                <a:gd name="T0" fmla="*/ 24 w 38"/>
                <a:gd name="T1" fmla="*/ 36 h 37"/>
                <a:gd name="T2" fmla="*/ 24 w 38"/>
                <a:gd name="T3" fmla="*/ 37 h 37"/>
                <a:gd name="T4" fmla="*/ 11 w 38"/>
                <a:gd name="T5" fmla="*/ 27 h 37"/>
                <a:gd name="T6" fmla="*/ 0 w 38"/>
                <a:gd name="T7" fmla="*/ 18 h 37"/>
                <a:gd name="T8" fmla="*/ 8 w 38"/>
                <a:gd name="T9" fmla="*/ 3 h 37"/>
                <a:gd name="T10" fmla="*/ 22 w 38"/>
                <a:gd name="T11" fmla="*/ 3 h 37"/>
                <a:gd name="T12" fmla="*/ 38 w 38"/>
                <a:gd name="T13" fmla="*/ 25 h 37"/>
                <a:gd name="T14" fmla="*/ 24 w 38"/>
                <a:gd name="T15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7">
                  <a:moveTo>
                    <a:pt x="24" y="36"/>
                  </a:moveTo>
                  <a:cubicBezTo>
                    <a:pt x="24" y="36"/>
                    <a:pt x="24" y="37"/>
                    <a:pt x="24" y="37"/>
                  </a:cubicBezTo>
                  <a:cubicBezTo>
                    <a:pt x="20" y="33"/>
                    <a:pt x="15" y="30"/>
                    <a:pt x="11" y="27"/>
                  </a:cubicBezTo>
                  <a:cubicBezTo>
                    <a:pt x="7" y="24"/>
                    <a:pt x="0" y="20"/>
                    <a:pt x="0" y="18"/>
                  </a:cubicBezTo>
                  <a:cubicBezTo>
                    <a:pt x="0" y="13"/>
                    <a:pt x="4" y="6"/>
                    <a:pt x="8" y="3"/>
                  </a:cubicBezTo>
                  <a:cubicBezTo>
                    <a:pt x="11" y="1"/>
                    <a:pt x="19" y="0"/>
                    <a:pt x="22" y="3"/>
                  </a:cubicBezTo>
                  <a:cubicBezTo>
                    <a:pt x="28" y="9"/>
                    <a:pt x="34" y="17"/>
                    <a:pt x="38" y="25"/>
                  </a:cubicBezTo>
                  <a:cubicBezTo>
                    <a:pt x="38" y="26"/>
                    <a:pt x="29" y="32"/>
                    <a:pt x="24" y="3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8" name="Freeform 223"/>
            <p:cNvSpPr>
              <a:spLocks/>
            </p:cNvSpPr>
            <p:nvPr/>
          </p:nvSpPr>
          <p:spPr bwMode="auto">
            <a:xfrm>
              <a:off x="3846750" y="3952744"/>
              <a:ext cx="95985" cy="81587"/>
            </a:xfrm>
            <a:custGeom>
              <a:avLst/>
              <a:gdLst>
                <a:gd name="T0" fmla="*/ 25 w 42"/>
                <a:gd name="T1" fmla="*/ 35 h 36"/>
                <a:gd name="T2" fmla="*/ 26 w 42"/>
                <a:gd name="T3" fmla="*/ 36 h 36"/>
                <a:gd name="T4" fmla="*/ 17 w 42"/>
                <a:gd name="T5" fmla="*/ 29 h 36"/>
                <a:gd name="T6" fmla="*/ 0 w 42"/>
                <a:gd name="T7" fmla="*/ 17 h 36"/>
                <a:gd name="T8" fmla="*/ 21 w 42"/>
                <a:gd name="T9" fmla="*/ 1 h 36"/>
                <a:gd name="T10" fmla="*/ 20 w 42"/>
                <a:gd name="T11" fmla="*/ 0 h 36"/>
                <a:gd name="T12" fmla="*/ 35 w 42"/>
                <a:gd name="T13" fmla="*/ 15 h 36"/>
                <a:gd name="T14" fmla="*/ 25 w 42"/>
                <a:gd name="T1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6">
                  <a:moveTo>
                    <a:pt x="25" y="35"/>
                  </a:moveTo>
                  <a:cubicBezTo>
                    <a:pt x="25" y="35"/>
                    <a:pt x="26" y="36"/>
                    <a:pt x="26" y="36"/>
                  </a:cubicBezTo>
                  <a:cubicBezTo>
                    <a:pt x="23" y="33"/>
                    <a:pt x="20" y="31"/>
                    <a:pt x="17" y="29"/>
                  </a:cubicBezTo>
                  <a:cubicBezTo>
                    <a:pt x="11" y="25"/>
                    <a:pt x="6" y="21"/>
                    <a:pt x="0" y="17"/>
                  </a:cubicBezTo>
                  <a:cubicBezTo>
                    <a:pt x="7" y="12"/>
                    <a:pt x="14" y="6"/>
                    <a:pt x="21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5" y="5"/>
                    <a:pt x="32" y="10"/>
                    <a:pt x="35" y="15"/>
                  </a:cubicBezTo>
                  <a:cubicBezTo>
                    <a:pt x="41" y="26"/>
                    <a:pt x="42" y="36"/>
                    <a:pt x="25" y="3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9" name="Freeform 226"/>
            <p:cNvSpPr>
              <a:spLocks/>
            </p:cNvSpPr>
            <p:nvPr/>
          </p:nvSpPr>
          <p:spPr bwMode="auto">
            <a:xfrm>
              <a:off x="3361069" y="3995936"/>
              <a:ext cx="97904" cy="49912"/>
            </a:xfrm>
            <a:custGeom>
              <a:avLst/>
              <a:gdLst>
                <a:gd name="T0" fmla="*/ 23 w 43"/>
                <a:gd name="T1" fmla="*/ 1 h 22"/>
                <a:gd name="T2" fmla="*/ 23 w 43"/>
                <a:gd name="T3" fmla="*/ 0 h 22"/>
                <a:gd name="T4" fmla="*/ 43 w 43"/>
                <a:gd name="T5" fmla="*/ 22 h 22"/>
                <a:gd name="T6" fmla="*/ 20 w 43"/>
                <a:gd name="T7" fmla="*/ 22 h 22"/>
                <a:gd name="T8" fmla="*/ 1 w 43"/>
                <a:gd name="T9" fmla="*/ 18 h 22"/>
                <a:gd name="T10" fmla="*/ 3 w 43"/>
                <a:gd name="T11" fmla="*/ 5 h 22"/>
                <a:gd name="T12" fmla="*/ 23 w 43"/>
                <a:gd name="T1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2">
                  <a:moveTo>
                    <a:pt x="23" y="1"/>
                  </a:moveTo>
                  <a:cubicBezTo>
                    <a:pt x="23" y="1"/>
                    <a:pt x="23" y="0"/>
                    <a:pt x="23" y="0"/>
                  </a:cubicBezTo>
                  <a:cubicBezTo>
                    <a:pt x="28" y="6"/>
                    <a:pt x="34" y="12"/>
                    <a:pt x="43" y="22"/>
                  </a:cubicBezTo>
                  <a:cubicBezTo>
                    <a:pt x="31" y="22"/>
                    <a:pt x="25" y="22"/>
                    <a:pt x="20" y="22"/>
                  </a:cubicBezTo>
                  <a:cubicBezTo>
                    <a:pt x="13" y="21"/>
                    <a:pt x="7" y="20"/>
                    <a:pt x="1" y="18"/>
                  </a:cubicBezTo>
                  <a:cubicBezTo>
                    <a:pt x="0" y="17"/>
                    <a:pt x="1" y="6"/>
                    <a:pt x="3" y="5"/>
                  </a:cubicBezTo>
                  <a:cubicBezTo>
                    <a:pt x="9" y="2"/>
                    <a:pt x="17" y="2"/>
                    <a:pt x="23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0" name="Freeform 228"/>
            <p:cNvSpPr>
              <a:spLocks/>
            </p:cNvSpPr>
            <p:nvPr/>
          </p:nvSpPr>
          <p:spPr bwMode="auto">
            <a:xfrm>
              <a:off x="3443615" y="4118797"/>
              <a:ext cx="70069" cy="113262"/>
            </a:xfrm>
            <a:custGeom>
              <a:avLst/>
              <a:gdLst>
                <a:gd name="T0" fmla="*/ 30 w 31"/>
                <a:gd name="T1" fmla="*/ 31 h 50"/>
                <a:gd name="T2" fmla="*/ 2 w 31"/>
                <a:gd name="T3" fmla="*/ 22 h 50"/>
                <a:gd name="T4" fmla="*/ 7 w 31"/>
                <a:gd name="T5" fmla="*/ 3 h 50"/>
                <a:gd name="T6" fmla="*/ 21 w 31"/>
                <a:gd name="T7" fmla="*/ 2 h 50"/>
                <a:gd name="T8" fmla="*/ 26 w 31"/>
                <a:gd name="T9" fmla="*/ 13 h 50"/>
                <a:gd name="T10" fmla="*/ 31 w 31"/>
                <a:gd name="T11" fmla="*/ 32 h 50"/>
                <a:gd name="T12" fmla="*/ 30 w 31"/>
                <a:gd name="T13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0">
                  <a:moveTo>
                    <a:pt x="30" y="31"/>
                  </a:moveTo>
                  <a:cubicBezTo>
                    <a:pt x="14" y="50"/>
                    <a:pt x="11" y="27"/>
                    <a:pt x="2" y="22"/>
                  </a:cubicBezTo>
                  <a:cubicBezTo>
                    <a:pt x="0" y="21"/>
                    <a:pt x="4" y="9"/>
                    <a:pt x="7" y="3"/>
                  </a:cubicBezTo>
                  <a:cubicBezTo>
                    <a:pt x="9" y="0"/>
                    <a:pt x="17" y="0"/>
                    <a:pt x="21" y="2"/>
                  </a:cubicBezTo>
                  <a:cubicBezTo>
                    <a:pt x="24" y="3"/>
                    <a:pt x="25" y="9"/>
                    <a:pt x="26" y="13"/>
                  </a:cubicBezTo>
                  <a:cubicBezTo>
                    <a:pt x="28" y="19"/>
                    <a:pt x="29" y="26"/>
                    <a:pt x="31" y="32"/>
                  </a:cubicBezTo>
                  <a:cubicBezTo>
                    <a:pt x="31" y="32"/>
                    <a:pt x="30" y="31"/>
                    <a:pt x="30" y="3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1" name="Freeform 230"/>
            <p:cNvSpPr>
              <a:spLocks/>
            </p:cNvSpPr>
            <p:nvPr/>
          </p:nvSpPr>
          <p:spPr bwMode="auto">
            <a:xfrm>
              <a:off x="3819874" y="3869237"/>
              <a:ext cx="97904" cy="85427"/>
            </a:xfrm>
            <a:custGeom>
              <a:avLst/>
              <a:gdLst>
                <a:gd name="T0" fmla="*/ 33 w 43"/>
                <a:gd name="T1" fmla="*/ 38 h 38"/>
                <a:gd name="T2" fmla="*/ 16 w 43"/>
                <a:gd name="T3" fmla="*/ 33 h 38"/>
                <a:gd name="T4" fmla="*/ 0 w 43"/>
                <a:gd name="T5" fmla="*/ 26 h 38"/>
                <a:gd name="T6" fmla="*/ 9 w 43"/>
                <a:gd name="T7" fmla="*/ 10 h 38"/>
                <a:gd name="T8" fmla="*/ 33 w 43"/>
                <a:gd name="T9" fmla="*/ 19 h 38"/>
                <a:gd name="T10" fmla="*/ 32 w 43"/>
                <a:gd name="T11" fmla="*/ 37 h 38"/>
                <a:gd name="T12" fmla="*/ 33 w 43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38">
                  <a:moveTo>
                    <a:pt x="33" y="38"/>
                  </a:moveTo>
                  <a:cubicBezTo>
                    <a:pt x="27" y="36"/>
                    <a:pt x="22" y="35"/>
                    <a:pt x="16" y="33"/>
                  </a:cubicBezTo>
                  <a:cubicBezTo>
                    <a:pt x="11" y="31"/>
                    <a:pt x="6" y="29"/>
                    <a:pt x="0" y="26"/>
                  </a:cubicBezTo>
                  <a:cubicBezTo>
                    <a:pt x="3" y="21"/>
                    <a:pt x="4" y="14"/>
                    <a:pt x="9" y="10"/>
                  </a:cubicBezTo>
                  <a:cubicBezTo>
                    <a:pt x="20" y="0"/>
                    <a:pt x="26" y="13"/>
                    <a:pt x="33" y="19"/>
                  </a:cubicBezTo>
                  <a:cubicBezTo>
                    <a:pt x="40" y="25"/>
                    <a:pt x="43" y="31"/>
                    <a:pt x="32" y="37"/>
                  </a:cubicBezTo>
                  <a:cubicBezTo>
                    <a:pt x="32" y="37"/>
                    <a:pt x="33" y="38"/>
                    <a:pt x="33" y="3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2" name="Freeform 231"/>
            <p:cNvSpPr>
              <a:spLocks/>
            </p:cNvSpPr>
            <p:nvPr/>
          </p:nvSpPr>
          <p:spPr bwMode="auto">
            <a:xfrm>
              <a:off x="3774762" y="3803008"/>
              <a:ext cx="83507" cy="111342"/>
            </a:xfrm>
            <a:custGeom>
              <a:avLst/>
              <a:gdLst>
                <a:gd name="T0" fmla="*/ 37 w 37"/>
                <a:gd name="T1" fmla="*/ 27 h 49"/>
                <a:gd name="T2" fmla="*/ 2 w 37"/>
                <a:gd name="T3" fmla="*/ 29 h 49"/>
                <a:gd name="T4" fmla="*/ 9 w 37"/>
                <a:gd name="T5" fmla="*/ 11 h 49"/>
                <a:gd name="T6" fmla="*/ 37 w 37"/>
                <a:gd name="T7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9">
                  <a:moveTo>
                    <a:pt x="37" y="27"/>
                  </a:moveTo>
                  <a:cubicBezTo>
                    <a:pt x="24" y="22"/>
                    <a:pt x="14" y="49"/>
                    <a:pt x="2" y="29"/>
                  </a:cubicBezTo>
                  <a:cubicBezTo>
                    <a:pt x="0" y="25"/>
                    <a:pt x="4" y="14"/>
                    <a:pt x="9" y="11"/>
                  </a:cubicBezTo>
                  <a:cubicBezTo>
                    <a:pt x="26" y="0"/>
                    <a:pt x="28" y="20"/>
                    <a:pt x="37" y="2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3" name="Freeform 233"/>
            <p:cNvSpPr>
              <a:spLocks/>
            </p:cNvSpPr>
            <p:nvPr/>
          </p:nvSpPr>
          <p:spPr bwMode="auto">
            <a:xfrm>
              <a:off x="3645182" y="3741578"/>
              <a:ext cx="56631" cy="97904"/>
            </a:xfrm>
            <a:custGeom>
              <a:avLst/>
              <a:gdLst>
                <a:gd name="T0" fmla="*/ 0 w 25"/>
                <a:gd name="T1" fmla="*/ 22 h 43"/>
                <a:gd name="T2" fmla="*/ 1 w 25"/>
                <a:gd name="T3" fmla="*/ 22 h 43"/>
                <a:gd name="T4" fmla="*/ 8 w 25"/>
                <a:gd name="T5" fmla="*/ 3 h 43"/>
                <a:gd name="T6" fmla="*/ 21 w 25"/>
                <a:gd name="T7" fmla="*/ 2 h 43"/>
                <a:gd name="T8" fmla="*/ 23 w 25"/>
                <a:gd name="T9" fmla="*/ 21 h 43"/>
                <a:gd name="T10" fmla="*/ 25 w 25"/>
                <a:gd name="T11" fmla="*/ 43 h 43"/>
                <a:gd name="T12" fmla="*/ 0 w 25"/>
                <a:gd name="T13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3">
                  <a:moveTo>
                    <a:pt x="0" y="22"/>
                  </a:moveTo>
                  <a:cubicBezTo>
                    <a:pt x="0" y="22"/>
                    <a:pt x="0" y="22"/>
                    <a:pt x="1" y="22"/>
                  </a:cubicBezTo>
                  <a:cubicBezTo>
                    <a:pt x="3" y="16"/>
                    <a:pt x="4" y="8"/>
                    <a:pt x="8" y="3"/>
                  </a:cubicBezTo>
                  <a:cubicBezTo>
                    <a:pt x="10" y="0"/>
                    <a:pt x="21" y="1"/>
                    <a:pt x="21" y="2"/>
                  </a:cubicBezTo>
                  <a:cubicBezTo>
                    <a:pt x="23" y="8"/>
                    <a:pt x="23" y="15"/>
                    <a:pt x="23" y="21"/>
                  </a:cubicBezTo>
                  <a:cubicBezTo>
                    <a:pt x="24" y="26"/>
                    <a:pt x="24" y="31"/>
                    <a:pt x="25" y="43"/>
                  </a:cubicBezTo>
                  <a:cubicBezTo>
                    <a:pt x="14" y="34"/>
                    <a:pt x="7" y="28"/>
                    <a:pt x="0" y="2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4" name="Freeform 234"/>
            <p:cNvSpPr>
              <a:spLocks/>
            </p:cNvSpPr>
            <p:nvPr/>
          </p:nvSpPr>
          <p:spPr bwMode="auto">
            <a:xfrm>
              <a:off x="3610628" y="3941226"/>
              <a:ext cx="84466" cy="54711"/>
            </a:xfrm>
            <a:custGeom>
              <a:avLst/>
              <a:gdLst>
                <a:gd name="T0" fmla="*/ 37 w 37"/>
                <a:gd name="T1" fmla="*/ 17 h 24"/>
                <a:gd name="T2" fmla="*/ 17 w 37"/>
                <a:gd name="T3" fmla="*/ 24 h 24"/>
                <a:gd name="T4" fmla="*/ 0 w 37"/>
                <a:gd name="T5" fmla="*/ 21 h 24"/>
                <a:gd name="T6" fmla="*/ 4 w 37"/>
                <a:gd name="T7" fmla="*/ 5 h 24"/>
                <a:gd name="T8" fmla="*/ 22 w 37"/>
                <a:gd name="T9" fmla="*/ 2 h 24"/>
                <a:gd name="T10" fmla="*/ 37 w 37"/>
                <a:gd name="T11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37" y="17"/>
                  </a:moveTo>
                  <a:cubicBezTo>
                    <a:pt x="29" y="20"/>
                    <a:pt x="23" y="23"/>
                    <a:pt x="17" y="24"/>
                  </a:cubicBezTo>
                  <a:cubicBezTo>
                    <a:pt x="12" y="24"/>
                    <a:pt x="6" y="22"/>
                    <a:pt x="0" y="21"/>
                  </a:cubicBezTo>
                  <a:cubicBezTo>
                    <a:pt x="1" y="15"/>
                    <a:pt x="1" y="7"/>
                    <a:pt x="4" y="5"/>
                  </a:cubicBezTo>
                  <a:cubicBezTo>
                    <a:pt x="9" y="1"/>
                    <a:pt x="17" y="0"/>
                    <a:pt x="22" y="2"/>
                  </a:cubicBezTo>
                  <a:cubicBezTo>
                    <a:pt x="28" y="4"/>
                    <a:pt x="32" y="11"/>
                    <a:pt x="37" y="1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5" name="Freeform 240"/>
            <p:cNvSpPr>
              <a:spLocks/>
            </p:cNvSpPr>
            <p:nvPr/>
          </p:nvSpPr>
          <p:spPr bwMode="auto">
            <a:xfrm>
              <a:off x="3715252" y="3776132"/>
              <a:ext cx="59510" cy="74868"/>
            </a:xfrm>
            <a:custGeom>
              <a:avLst/>
              <a:gdLst>
                <a:gd name="T0" fmla="*/ 16 w 26"/>
                <a:gd name="T1" fmla="*/ 33 h 33"/>
                <a:gd name="T2" fmla="*/ 1 w 26"/>
                <a:gd name="T3" fmla="*/ 20 h 33"/>
                <a:gd name="T4" fmla="*/ 7 w 26"/>
                <a:gd name="T5" fmla="*/ 2 h 33"/>
                <a:gd name="T6" fmla="*/ 24 w 26"/>
                <a:gd name="T7" fmla="*/ 3 h 33"/>
                <a:gd name="T8" fmla="*/ 24 w 26"/>
                <a:gd name="T9" fmla="*/ 19 h 33"/>
                <a:gd name="T10" fmla="*/ 16 w 26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3">
                  <a:moveTo>
                    <a:pt x="16" y="33"/>
                  </a:moveTo>
                  <a:cubicBezTo>
                    <a:pt x="11" y="29"/>
                    <a:pt x="3" y="26"/>
                    <a:pt x="1" y="20"/>
                  </a:cubicBezTo>
                  <a:cubicBezTo>
                    <a:pt x="0" y="15"/>
                    <a:pt x="3" y="6"/>
                    <a:pt x="7" y="2"/>
                  </a:cubicBezTo>
                  <a:cubicBezTo>
                    <a:pt x="10" y="0"/>
                    <a:pt x="20" y="0"/>
                    <a:pt x="24" y="3"/>
                  </a:cubicBezTo>
                  <a:cubicBezTo>
                    <a:pt x="26" y="5"/>
                    <a:pt x="26" y="14"/>
                    <a:pt x="24" y="19"/>
                  </a:cubicBezTo>
                  <a:cubicBezTo>
                    <a:pt x="23" y="24"/>
                    <a:pt x="19" y="29"/>
                    <a:pt x="16" y="33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6" name="Freeform 241"/>
            <p:cNvSpPr>
              <a:spLocks/>
            </p:cNvSpPr>
            <p:nvPr/>
          </p:nvSpPr>
          <p:spPr bwMode="auto">
            <a:xfrm>
              <a:off x="3386025" y="4066006"/>
              <a:ext cx="86386" cy="68149"/>
            </a:xfrm>
            <a:custGeom>
              <a:avLst/>
              <a:gdLst>
                <a:gd name="T0" fmla="*/ 38 w 38"/>
                <a:gd name="T1" fmla="*/ 8 h 30"/>
                <a:gd name="T2" fmla="*/ 12 w 38"/>
                <a:gd name="T3" fmla="*/ 30 h 30"/>
                <a:gd name="T4" fmla="*/ 1 w 38"/>
                <a:gd name="T5" fmla="*/ 13 h 30"/>
                <a:gd name="T6" fmla="*/ 12 w 38"/>
                <a:gd name="T7" fmla="*/ 0 h 30"/>
                <a:gd name="T8" fmla="*/ 38 w 38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0">
                  <a:moveTo>
                    <a:pt x="38" y="8"/>
                  </a:moveTo>
                  <a:cubicBezTo>
                    <a:pt x="27" y="17"/>
                    <a:pt x="21" y="23"/>
                    <a:pt x="12" y="30"/>
                  </a:cubicBezTo>
                  <a:cubicBezTo>
                    <a:pt x="8" y="25"/>
                    <a:pt x="1" y="19"/>
                    <a:pt x="1" y="13"/>
                  </a:cubicBezTo>
                  <a:cubicBezTo>
                    <a:pt x="0" y="9"/>
                    <a:pt x="8" y="0"/>
                    <a:pt x="12" y="0"/>
                  </a:cubicBezTo>
                  <a:cubicBezTo>
                    <a:pt x="20" y="0"/>
                    <a:pt x="28" y="5"/>
                    <a:pt x="38" y="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7" name="Freeform 247"/>
            <p:cNvSpPr>
              <a:spLocks/>
            </p:cNvSpPr>
            <p:nvPr/>
          </p:nvSpPr>
          <p:spPr bwMode="auto">
            <a:xfrm>
              <a:off x="3111509" y="6108557"/>
              <a:ext cx="52791" cy="111342"/>
            </a:xfrm>
            <a:custGeom>
              <a:avLst/>
              <a:gdLst>
                <a:gd name="T0" fmla="*/ 0 w 23"/>
                <a:gd name="T1" fmla="*/ 49 h 49"/>
                <a:gd name="T2" fmla="*/ 1 w 23"/>
                <a:gd name="T3" fmla="*/ 17 h 49"/>
                <a:gd name="T4" fmla="*/ 19 w 23"/>
                <a:gd name="T5" fmla="*/ 0 h 49"/>
                <a:gd name="T6" fmla="*/ 23 w 23"/>
                <a:gd name="T7" fmla="*/ 3 h 49"/>
                <a:gd name="T8" fmla="*/ 0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0" y="49"/>
                  </a:moveTo>
                  <a:cubicBezTo>
                    <a:pt x="0" y="38"/>
                    <a:pt x="1" y="27"/>
                    <a:pt x="1" y="17"/>
                  </a:cubicBezTo>
                  <a:cubicBezTo>
                    <a:pt x="7" y="11"/>
                    <a:pt x="13" y="6"/>
                    <a:pt x="19" y="0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16" y="19"/>
                    <a:pt x="8" y="34"/>
                    <a:pt x="0" y="4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8" name="Freeform 256"/>
            <p:cNvSpPr>
              <a:spLocks/>
            </p:cNvSpPr>
            <p:nvPr/>
          </p:nvSpPr>
          <p:spPr bwMode="auto">
            <a:xfrm>
              <a:off x="3241088" y="4930827"/>
              <a:ext cx="181411" cy="177572"/>
            </a:xfrm>
            <a:custGeom>
              <a:avLst/>
              <a:gdLst>
                <a:gd name="T0" fmla="*/ 62 w 80"/>
                <a:gd name="T1" fmla="*/ 19 h 78"/>
                <a:gd name="T2" fmla="*/ 44 w 80"/>
                <a:gd name="T3" fmla="*/ 15 h 78"/>
                <a:gd name="T4" fmla="*/ 73 w 80"/>
                <a:gd name="T5" fmla="*/ 37 h 78"/>
                <a:gd name="T6" fmla="*/ 80 w 80"/>
                <a:gd name="T7" fmla="*/ 52 h 78"/>
                <a:gd name="T8" fmla="*/ 32 w 80"/>
                <a:gd name="T9" fmla="*/ 49 h 78"/>
                <a:gd name="T10" fmla="*/ 0 w 80"/>
                <a:gd name="T11" fmla="*/ 78 h 78"/>
                <a:gd name="T12" fmla="*/ 0 w 80"/>
                <a:gd name="T13" fmla="*/ 0 h 78"/>
                <a:gd name="T14" fmla="*/ 62 w 80"/>
                <a:gd name="T15" fmla="*/ 1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78">
                  <a:moveTo>
                    <a:pt x="62" y="19"/>
                  </a:moveTo>
                  <a:cubicBezTo>
                    <a:pt x="55" y="17"/>
                    <a:pt x="48" y="16"/>
                    <a:pt x="44" y="15"/>
                  </a:cubicBezTo>
                  <a:cubicBezTo>
                    <a:pt x="65" y="14"/>
                    <a:pt x="65" y="14"/>
                    <a:pt x="73" y="37"/>
                  </a:cubicBezTo>
                  <a:cubicBezTo>
                    <a:pt x="76" y="44"/>
                    <a:pt x="79" y="50"/>
                    <a:pt x="80" y="52"/>
                  </a:cubicBezTo>
                  <a:cubicBezTo>
                    <a:pt x="65" y="51"/>
                    <a:pt x="46" y="44"/>
                    <a:pt x="32" y="49"/>
                  </a:cubicBezTo>
                  <a:cubicBezTo>
                    <a:pt x="18" y="53"/>
                    <a:pt x="8" y="70"/>
                    <a:pt x="0" y="78"/>
                  </a:cubicBezTo>
                  <a:cubicBezTo>
                    <a:pt x="0" y="56"/>
                    <a:pt x="0" y="29"/>
                    <a:pt x="0" y="0"/>
                  </a:cubicBezTo>
                  <a:cubicBezTo>
                    <a:pt x="18" y="10"/>
                    <a:pt x="34" y="33"/>
                    <a:pt x="62" y="1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9" name="Freeform 257"/>
            <p:cNvSpPr>
              <a:spLocks/>
            </p:cNvSpPr>
            <p:nvPr/>
          </p:nvSpPr>
          <p:spPr bwMode="auto">
            <a:xfrm>
              <a:off x="4155821" y="5309965"/>
              <a:ext cx="154535" cy="49912"/>
            </a:xfrm>
            <a:custGeom>
              <a:avLst/>
              <a:gdLst>
                <a:gd name="T0" fmla="*/ 68 w 68"/>
                <a:gd name="T1" fmla="*/ 6 h 22"/>
                <a:gd name="T2" fmla="*/ 29 w 68"/>
                <a:gd name="T3" fmla="*/ 18 h 22"/>
                <a:gd name="T4" fmla="*/ 29 w 68"/>
                <a:gd name="T5" fmla="*/ 22 h 22"/>
                <a:gd name="T6" fmla="*/ 0 w 68"/>
                <a:gd name="T7" fmla="*/ 11 h 22"/>
                <a:gd name="T8" fmla="*/ 52 w 68"/>
                <a:gd name="T9" fmla="*/ 0 h 22"/>
                <a:gd name="T10" fmla="*/ 68 w 68"/>
                <a:gd name="T11" fmla="*/ 6 h 22"/>
                <a:gd name="T12" fmla="*/ 68 w 68"/>
                <a:gd name="T13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2">
                  <a:moveTo>
                    <a:pt x="68" y="6"/>
                  </a:moveTo>
                  <a:cubicBezTo>
                    <a:pt x="55" y="10"/>
                    <a:pt x="42" y="14"/>
                    <a:pt x="29" y="18"/>
                  </a:cubicBezTo>
                  <a:cubicBezTo>
                    <a:pt x="29" y="19"/>
                    <a:pt x="29" y="21"/>
                    <a:pt x="29" y="22"/>
                  </a:cubicBezTo>
                  <a:cubicBezTo>
                    <a:pt x="20" y="19"/>
                    <a:pt x="11" y="15"/>
                    <a:pt x="0" y="11"/>
                  </a:cubicBezTo>
                  <a:cubicBezTo>
                    <a:pt x="19" y="7"/>
                    <a:pt x="35" y="3"/>
                    <a:pt x="52" y="0"/>
                  </a:cubicBezTo>
                  <a:cubicBezTo>
                    <a:pt x="57" y="0"/>
                    <a:pt x="63" y="4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0" name="Freeform 263"/>
            <p:cNvSpPr>
              <a:spLocks/>
            </p:cNvSpPr>
            <p:nvPr/>
          </p:nvSpPr>
          <p:spPr bwMode="auto">
            <a:xfrm>
              <a:off x="2633505" y="4458582"/>
              <a:ext cx="81587" cy="245720"/>
            </a:xfrm>
            <a:custGeom>
              <a:avLst/>
              <a:gdLst>
                <a:gd name="T0" fmla="*/ 3 w 36"/>
                <a:gd name="T1" fmla="*/ 1 h 108"/>
                <a:gd name="T2" fmla="*/ 31 w 36"/>
                <a:gd name="T3" fmla="*/ 31 h 108"/>
                <a:gd name="T4" fmla="*/ 35 w 36"/>
                <a:gd name="T5" fmla="*/ 64 h 108"/>
                <a:gd name="T6" fmla="*/ 29 w 36"/>
                <a:gd name="T7" fmla="*/ 107 h 108"/>
                <a:gd name="T8" fmla="*/ 23 w 36"/>
                <a:gd name="T9" fmla="*/ 108 h 108"/>
                <a:gd name="T10" fmla="*/ 16 w 36"/>
                <a:gd name="T11" fmla="*/ 71 h 108"/>
                <a:gd name="T12" fmla="*/ 2 w 36"/>
                <a:gd name="T13" fmla="*/ 11 h 108"/>
                <a:gd name="T14" fmla="*/ 4 w 36"/>
                <a:gd name="T15" fmla="*/ 0 h 108"/>
                <a:gd name="T16" fmla="*/ 3 w 36"/>
                <a:gd name="T17" fmla="*/ 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8">
                  <a:moveTo>
                    <a:pt x="3" y="1"/>
                  </a:moveTo>
                  <a:cubicBezTo>
                    <a:pt x="13" y="11"/>
                    <a:pt x="25" y="20"/>
                    <a:pt x="31" y="31"/>
                  </a:cubicBezTo>
                  <a:cubicBezTo>
                    <a:pt x="36" y="40"/>
                    <a:pt x="35" y="53"/>
                    <a:pt x="35" y="64"/>
                  </a:cubicBezTo>
                  <a:cubicBezTo>
                    <a:pt x="34" y="78"/>
                    <a:pt x="31" y="93"/>
                    <a:pt x="29" y="107"/>
                  </a:cubicBezTo>
                  <a:cubicBezTo>
                    <a:pt x="27" y="107"/>
                    <a:pt x="25" y="108"/>
                    <a:pt x="23" y="108"/>
                  </a:cubicBezTo>
                  <a:cubicBezTo>
                    <a:pt x="21" y="96"/>
                    <a:pt x="17" y="84"/>
                    <a:pt x="16" y="71"/>
                  </a:cubicBezTo>
                  <a:cubicBezTo>
                    <a:pt x="14" y="50"/>
                    <a:pt x="20" y="28"/>
                    <a:pt x="2" y="11"/>
                  </a:cubicBezTo>
                  <a:cubicBezTo>
                    <a:pt x="0" y="10"/>
                    <a:pt x="3" y="4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1" name="Freeform 264"/>
            <p:cNvSpPr>
              <a:spLocks/>
            </p:cNvSpPr>
            <p:nvPr/>
          </p:nvSpPr>
          <p:spPr bwMode="auto">
            <a:xfrm>
              <a:off x="1713974" y="4093841"/>
              <a:ext cx="256279" cy="246680"/>
            </a:xfrm>
            <a:custGeom>
              <a:avLst/>
              <a:gdLst>
                <a:gd name="T0" fmla="*/ 22 w 113"/>
                <a:gd name="T1" fmla="*/ 98 h 109"/>
                <a:gd name="T2" fmla="*/ 14 w 113"/>
                <a:gd name="T3" fmla="*/ 86 h 109"/>
                <a:gd name="T4" fmla="*/ 10 w 113"/>
                <a:gd name="T5" fmla="*/ 77 h 109"/>
                <a:gd name="T6" fmla="*/ 31 w 113"/>
                <a:gd name="T7" fmla="*/ 13 h 109"/>
                <a:gd name="T8" fmla="*/ 92 w 113"/>
                <a:gd name="T9" fmla="*/ 16 h 109"/>
                <a:gd name="T10" fmla="*/ 103 w 113"/>
                <a:gd name="T11" fmla="*/ 78 h 109"/>
                <a:gd name="T12" fmla="*/ 41 w 113"/>
                <a:gd name="T13" fmla="*/ 103 h 109"/>
                <a:gd name="T14" fmla="*/ 22 w 113"/>
                <a:gd name="T15" fmla="*/ 9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09">
                  <a:moveTo>
                    <a:pt x="22" y="98"/>
                  </a:moveTo>
                  <a:cubicBezTo>
                    <a:pt x="19" y="94"/>
                    <a:pt x="17" y="90"/>
                    <a:pt x="14" y="86"/>
                  </a:cubicBezTo>
                  <a:cubicBezTo>
                    <a:pt x="13" y="83"/>
                    <a:pt x="11" y="80"/>
                    <a:pt x="10" y="77"/>
                  </a:cubicBezTo>
                  <a:cubicBezTo>
                    <a:pt x="0" y="53"/>
                    <a:pt x="8" y="29"/>
                    <a:pt x="31" y="13"/>
                  </a:cubicBezTo>
                  <a:cubicBezTo>
                    <a:pt x="49" y="0"/>
                    <a:pt x="76" y="1"/>
                    <a:pt x="92" y="16"/>
                  </a:cubicBezTo>
                  <a:cubicBezTo>
                    <a:pt x="109" y="30"/>
                    <a:pt x="113" y="58"/>
                    <a:pt x="103" y="78"/>
                  </a:cubicBezTo>
                  <a:cubicBezTo>
                    <a:pt x="91" y="99"/>
                    <a:pt x="66" y="109"/>
                    <a:pt x="41" y="103"/>
                  </a:cubicBezTo>
                  <a:cubicBezTo>
                    <a:pt x="34" y="101"/>
                    <a:pt x="28" y="99"/>
                    <a:pt x="22" y="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2" name="Freeform 265"/>
            <p:cNvSpPr>
              <a:spLocks/>
            </p:cNvSpPr>
            <p:nvPr/>
          </p:nvSpPr>
          <p:spPr bwMode="auto">
            <a:xfrm>
              <a:off x="1707254" y="4070805"/>
              <a:ext cx="286034" cy="290834"/>
            </a:xfrm>
            <a:custGeom>
              <a:avLst/>
              <a:gdLst>
                <a:gd name="T0" fmla="*/ 25 w 126"/>
                <a:gd name="T1" fmla="*/ 108 h 128"/>
                <a:gd name="T2" fmla="*/ 44 w 126"/>
                <a:gd name="T3" fmla="*/ 113 h 128"/>
                <a:gd name="T4" fmla="*/ 106 w 126"/>
                <a:gd name="T5" fmla="*/ 88 h 128"/>
                <a:gd name="T6" fmla="*/ 95 w 126"/>
                <a:gd name="T7" fmla="*/ 26 h 128"/>
                <a:gd name="T8" fmla="*/ 34 w 126"/>
                <a:gd name="T9" fmla="*/ 23 h 128"/>
                <a:gd name="T10" fmla="*/ 13 w 126"/>
                <a:gd name="T11" fmla="*/ 87 h 128"/>
                <a:gd name="T12" fmla="*/ 17 w 126"/>
                <a:gd name="T13" fmla="*/ 96 h 128"/>
                <a:gd name="T14" fmla="*/ 3 w 126"/>
                <a:gd name="T15" fmla="*/ 53 h 128"/>
                <a:gd name="T16" fmla="*/ 41 w 126"/>
                <a:gd name="T17" fmla="*/ 9 h 128"/>
                <a:gd name="T18" fmla="*/ 114 w 126"/>
                <a:gd name="T19" fmla="*/ 41 h 128"/>
                <a:gd name="T20" fmla="*/ 99 w 126"/>
                <a:gd name="T21" fmla="*/ 109 h 128"/>
                <a:gd name="T22" fmla="*/ 25 w 126"/>
                <a:gd name="T23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6" h="128">
                  <a:moveTo>
                    <a:pt x="25" y="108"/>
                  </a:moveTo>
                  <a:cubicBezTo>
                    <a:pt x="31" y="109"/>
                    <a:pt x="37" y="111"/>
                    <a:pt x="44" y="113"/>
                  </a:cubicBezTo>
                  <a:cubicBezTo>
                    <a:pt x="69" y="119"/>
                    <a:pt x="94" y="109"/>
                    <a:pt x="106" y="88"/>
                  </a:cubicBezTo>
                  <a:cubicBezTo>
                    <a:pt x="116" y="68"/>
                    <a:pt x="112" y="40"/>
                    <a:pt x="95" y="26"/>
                  </a:cubicBezTo>
                  <a:cubicBezTo>
                    <a:pt x="79" y="11"/>
                    <a:pt x="52" y="10"/>
                    <a:pt x="34" y="23"/>
                  </a:cubicBezTo>
                  <a:cubicBezTo>
                    <a:pt x="11" y="39"/>
                    <a:pt x="3" y="63"/>
                    <a:pt x="13" y="87"/>
                  </a:cubicBezTo>
                  <a:cubicBezTo>
                    <a:pt x="14" y="90"/>
                    <a:pt x="16" y="93"/>
                    <a:pt x="17" y="96"/>
                  </a:cubicBezTo>
                  <a:cubicBezTo>
                    <a:pt x="0" y="86"/>
                    <a:pt x="0" y="69"/>
                    <a:pt x="3" y="53"/>
                  </a:cubicBezTo>
                  <a:cubicBezTo>
                    <a:pt x="6" y="31"/>
                    <a:pt x="20" y="16"/>
                    <a:pt x="41" y="9"/>
                  </a:cubicBezTo>
                  <a:cubicBezTo>
                    <a:pt x="69" y="0"/>
                    <a:pt x="99" y="14"/>
                    <a:pt x="114" y="41"/>
                  </a:cubicBezTo>
                  <a:cubicBezTo>
                    <a:pt x="126" y="64"/>
                    <a:pt x="120" y="92"/>
                    <a:pt x="99" y="109"/>
                  </a:cubicBezTo>
                  <a:cubicBezTo>
                    <a:pt x="77" y="128"/>
                    <a:pt x="49" y="127"/>
                    <a:pt x="25" y="10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3" name="Freeform 270"/>
            <p:cNvSpPr>
              <a:spLocks/>
            </p:cNvSpPr>
            <p:nvPr/>
          </p:nvSpPr>
          <p:spPr bwMode="auto">
            <a:xfrm>
              <a:off x="3152782" y="5311885"/>
              <a:ext cx="229403" cy="232282"/>
            </a:xfrm>
            <a:custGeom>
              <a:avLst/>
              <a:gdLst>
                <a:gd name="T0" fmla="*/ 13 w 101"/>
                <a:gd name="T1" fmla="*/ 72 h 102"/>
                <a:gd name="T2" fmla="*/ 11 w 101"/>
                <a:gd name="T3" fmla="*/ 27 h 102"/>
                <a:gd name="T4" fmla="*/ 64 w 101"/>
                <a:gd name="T5" fmla="*/ 6 h 102"/>
                <a:gd name="T6" fmla="*/ 101 w 101"/>
                <a:gd name="T7" fmla="*/ 53 h 102"/>
                <a:gd name="T8" fmla="*/ 66 w 101"/>
                <a:gd name="T9" fmla="*/ 97 h 102"/>
                <a:gd name="T10" fmla="*/ 13 w 101"/>
                <a:gd name="T11" fmla="*/ 72 h 102"/>
                <a:gd name="T12" fmla="*/ 26 w 101"/>
                <a:gd name="T13" fmla="*/ 83 h 102"/>
                <a:gd name="T14" fmla="*/ 85 w 101"/>
                <a:gd name="T15" fmla="*/ 74 h 102"/>
                <a:gd name="T16" fmla="*/ 79 w 101"/>
                <a:gd name="T17" fmla="*/ 19 h 102"/>
                <a:gd name="T18" fmla="*/ 23 w 101"/>
                <a:gd name="T19" fmla="*/ 28 h 102"/>
                <a:gd name="T20" fmla="*/ 13 w 101"/>
                <a:gd name="T21" fmla="*/ 7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02">
                  <a:moveTo>
                    <a:pt x="13" y="72"/>
                  </a:moveTo>
                  <a:cubicBezTo>
                    <a:pt x="0" y="58"/>
                    <a:pt x="3" y="42"/>
                    <a:pt x="11" y="27"/>
                  </a:cubicBezTo>
                  <a:cubicBezTo>
                    <a:pt x="22" y="8"/>
                    <a:pt x="44" y="0"/>
                    <a:pt x="64" y="6"/>
                  </a:cubicBezTo>
                  <a:cubicBezTo>
                    <a:pt x="84" y="11"/>
                    <a:pt x="101" y="34"/>
                    <a:pt x="101" y="53"/>
                  </a:cubicBezTo>
                  <a:cubicBezTo>
                    <a:pt x="100" y="73"/>
                    <a:pt x="85" y="92"/>
                    <a:pt x="66" y="97"/>
                  </a:cubicBezTo>
                  <a:cubicBezTo>
                    <a:pt x="44" y="102"/>
                    <a:pt x="24" y="93"/>
                    <a:pt x="13" y="72"/>
                  </a:cubicBezTo>
                  <a:cubicBezTo>
                    <a:pt x="17" y="76"/>
                    <a:pt x="22" y="80"/>
                    <a:pt x="26" y="83"/>
                  </a:cubicBezTo>
                  <a:cubicBezTo>
                    <a:pt x="44" y="96"/>
                    <a:pt x="72" y="92"/>
                    <a:pt x="85" y="74"/>
                  </a:cubicBezTo>
                  <a:cubicBezTo>
                    <a:pt x="98" y="57"/>
                    <a:pt x="95" y="32"/>
                    <a:pt x="79" y="19"/>
                  </a:cubicBezTo>
                  <a:cubicBezTo>
                    <a:pt x="62" y="5"/>
                    <a:pt x="35" y="8"/>
                    <a:pt x="23" y="28"/>
                  </a:cubicBezTo>
                  <a:cubicBezTo>
                    <a:pt x="15" y="40"/>
                    <a:pt x="16" y="57"/>
                    <a:pt x="13" y="7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4" name="Freeform 271"/>
            <p:cNvSpPr>
              <a:spLocks/>
            </p:cNvSpPr>
            <p:nvPr/>
          </p:nvSpPr>
          <p:spPr bwMode="auto">
            <a:xfrm>
              <a:off x="3477210" y="4551687"/>
              <a:ext cx="197728" cy="186210"/>
            </a:xfrm>
            <a:custGeom>
              <a:avLst/>
              <a:gdLst>
                <a:gd name="T0" fmla="*/ 69 w 87"/>
                <a:gd name="T1" fmla="*/ 4 h 82"/>
                <a:gd name="T2" fmla="*/ 79 w 87"/>
                <a:gd name="T3" fmla="*/ 14 h 82"/>
                <a:gd name="T4" fmla="*/ 65 w 87"/>
                <a:gd name="T5" fmla="*/ 71 h 82"/>
                <a:gd name="T6" fmla="*/ 15 w 87"/>
                <a:gd name="T7" fmla="*/ 70 h 82"/>
                <a:gd name="T8" fmla="*/ 7 w 87"/>
                <a:gd name="T9" fmla="*/ 66 h 82"/>
                <a:gd name="T10" fmla="*/ 4 w 87"/>
                <a:gd name="T11" fmla="*/ 49 h 82"/>
                <a:gd name="T12" fmla="*/ 46 w 87"/>
                <a:gd name="T13" fmla="*/ 1 h 82"/>
                <a:gd name="T14" fmla="*/ 69 w 87"/>
                <a:gd name="T15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82">
                  <a:moveTo>
                    <a:pt x="69" y="4"/>
                  </a:moveTo>
                  <a:cubicBezTo>
                    <a:pt x="73" y="7"/>
                    <a:pt x="76" y="10"/>
                    <a:pt x="79" y="14"/>
                  </a:cubicBezTo>
                  <a:cubicBezTo>
                    <a:pt x="82" y="35"/>
                    <a:pt x="87" y="56"/>
                    <a:pt x="65" y="71"/>
                  </a:cubicBezTo>
                  <a:cubicBezTo>
                    <a:pt x="48" y="82"/>
                    <a:pt x="31" y="80"/>
                    <a:pt x="15" y="70"/>
                  </a:cubicBezTo>
                  <a:cubicBezTo>
                    <a:pt x="12" y="69"/>
                    <a:pt x="10" y="67"/>
                    <a:pt x="7" y="66"/>
                  </a:cubicBezTo>
                  <a:cubicBezTo>
                    <a:pt x="6" y="61"/>
                    <a:pt x="5" y="55"/>
                    <a:pt x="4" y="49"/>
                  </a:cubicBezTo>
                  <a:cubicBezTo>
                    <a:pt x="0" y="23"/>
                    <a:pt x="20" y="0"/>
                    <a:pt x="46" y="1"/>
                  </a:cubicBezTo>
                  <a:cubicBezTo>
                    <a:pt x="54" y="1"/>
                    <a:pt x="62" y="3"/>
                    <a:pt x="69" y="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5" name="Freeform 272"/>
            <p:cNvSpPr>
              <a:spLocks/>
            </p:cNvSpPr>
            <p:nvPr/>
          </p:nvSpPr>
          <p:spPr bwMode="auto">
            <a:xfrm>
              <a:off x="3458973" y="4529610"/>
              <a:ext cx="174692" cy="171813"/>
            </a:xfrm>
            <a:custGeom>
              <a:avLst/>
              <a:gdLst>
                <a:gd name="T0" fmla="*/ 77 w 77"/>
                <a:gd name="T1" fmla="*/ 14 h 76"/>
                <a:gd name="T2" fmla="*/ 54 w 77"/>
                <a:gd name="T3" fmla="*/ 11 h 76"/>
                <a:gd name="T4" fmla="*/ 12 w 77"/>
                <a:gd name="T5" fmla="*/ 59 h 76"/>
                <a:gd name="T6" fmla="*/ 15 w 77"/>
                <a:gd name="T7" fmla="*/ 76 h 76"/>
                <a:gd name="T8" fmla="*/ 18 w 77"/>
                <a:gd name="T9" fmla="*/ 17 h 76"/>
                <a:gd name="T10" fmla="*/ 77 w 77"/>
                <a:gd name="T11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76">
                  <a:moveTo>
                    <a:pt x="77" y="14"/>
                  </a:moveTo>
                  <a:cubicBezTo>
                    <a:pt x="70" y="13"/>
                    <a:pt x="62" y="11"/>
                    <a:pt x="54" y="11"/>
                  </a:cubicBezTo>
                  <a:cubicBezTo>
                    <a:pt x="28" y="10"/>
                    <a:pt x="8" y="33"/>
                    <a:pt x="12" y="59"/>
                  </a:cubicBezTo>
                  <a:cubicBezTo>
                    <a:pt x="13" y="65"/>
                    <a:pt x="14" y="71"/>
                    <a:pt x="15" y="76"/>
                  </a:cubicBezTo>
                  <a:cubicBezTo>
                    <a:pt x="0" y="53"/>
                    <a:pt x="1" y="34"/>
                    <a:pt x="18" y="17"/>
                  </a:cubicBezTo>
                  <a:cubicBezTo>
                    <a:pt x="34" y="1"/>
                    <a:pt x="55" y="0"/>
                    <a:pt x="77" y="1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6" name="Freeform 273"/>
            <p:cNvSpPr>
              <a:spLocks/>
            </p:cNvSpPr>
            <p:nvPr/>
          </p:nvSpPr>
          <p:spPr bwMode="auto">
            <a:xfrm>
              <a:off x="3510804" y="4583362"/>
              <a:ext cx="179491" cy="172772"/>
            </a:xfrm>
            <a:custGeom>
              <a:avLst/>
              <a:gdLst>
                <a:gd name="T0" fmla="*/ 0 w 79"/>
                <a:gd name="T1" fmla="*/ 56 h 76"/>
                <a:gd name="T2" fmla="*/ 50 w 79"/>
                <a:gd name="T3" fmla="*/ 57 h 76"/>
                <a:gd name="T4" fmla="*/ 64 w 79"/>
                <a:gd name="T5" fmla="*/ 0 h 76"/>
                <a:gd name="T6" fmla="*/ 55 w 79"/>
                <a:gd name="T7" fmla="*/ 62 h 76"/>
                <a:gd name="T8" fmla="*/ 0 w 79"/>
                <a:gd name="T9" fmla="*/ 5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6">
                  <a:moveTo>
                    <a:pt x="0" y="56"/>
                  </a:moveTo>
                  <a:cubicBezTo>
                    <a:pt x="16" y="66"/>
                    <a:pt x="33" y="68"/>
                    <a:pt x="50" y="57"/>
                  </a:cubicBezTo>
                  <a:cubicBezTo>
                    <a:pt x="72" y="42"/>
                    <a:pt x="67" y="21"/>
                    <a:pt x="64" y="0"/>
                  </a:cubicBezTo>
                  <a:cubicBezTo>
                    <a:pt x="79" y="23"/>
                    <a:pt x="76" y="48"/>
                    <a:pt x="55" y="62"/>
                  </a:cubicBezTo>
                  <a:cubicBezTo>
                    <a:pt x="36" y="76"/>
                    <a:pt x="14" y="73"/>
                    <a:pt x="0" y="5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7" name="Freeform 278"/>
            <p:cNvSpPr>
              <a:spLocks/>
            </p:cNvSpPr>
            <p:nvPr/>
          </p:nvSpPr>
          <p:spPr bwMode="auto">
            <a:xfrm>
              <a:off x="3182537" y="5323403"/>
              <a:ext cx="192929" cy="206367"/>
            </a:xfrm>
            <a:custGeom>
              <a:avLst/>
              <a:gdLst>
                <a:gd name="T0" fmla="*/ 0 w 85"/>
                <a:gd name="T1" fmla="*/ 67 h 91"/>
                <a:gd name="T2" fmla="*/ 10 w 85"/>
                <a:gd name="T3" fmla="*/ 23 h 91"/>
                <a:gd name="T4" fmla="*/ 66 w 85"/>
                <a:gd name="T5" fmla="*/ 14 h 91"/>
                <a:gd name="T6" fmla="*/ 72 w 85"/>
                <a:gd name="T7" fmla="*/ 69 h 91"/>
                <a:gd name="T8" fmla="*/ 13 w 85"/>
                <a:gd name="T9" fmla="*/ 78 h 91"/>
                <a:gd name="T10" fmla="*/ 0 w 85"/>
                <a:gd name="T11" fmla="*/ 67 h 91"/>
                <a:gd name="T12" fmla="*/ 0 w 85"/>
                <a:gd name="T13" fmla="*/ 6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1">
                  <a:moveTo>
                    <a:pt x="0" y="67"/>
                  </a:moveTo>
                  <a:cubicBezTo>
                    <a:pt x="3" y="52"/>
                    <a:pt x="2" y="35"/>
                    <a:pt x="10" y="23"/>
                  </a:cubicBezTo>
                  <a:cubicBezTo>
                    <a:pt x="22" y="3"/>
                    <a:pt x="49" y="0"/>
                    <a:pt x="66" y="14"/>
                  </a:cubicBezTo>
                  <a:cubicBezTo>
                    <a:pt x="82" y="27"/>
                    <a:pt x="85" y="52"/>
                    <a:pt x="72" y="69"/>
                  </a:cubicBezTo>
                  <a:cubicBezTo>
                    <a:pt x="59" y="87"/>
                    <a:pt x="31" y="91"/>
                    <a:pt x="13" y="78"/>
                  </a:cubicBezTo>
                  <a:cubicBezTo>
                    <a:pt x="9" y="75"/>
                    <a:pt x="4" y="71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8" name="组合 1187"/>
          <p:cNvGrpSpPr/>
          <p:nvPr/>
        </p:nvGrpSpPr>
        <p:grpSpPr>
          <a:xfrm>
            <a:off x="2507116" y="1877005"/>
            <a:ext cx="1673315" cy="900282"/>
            <a:chOff x="3075176" y="1814194"/>
            <a:chExt cx="3903663" cy="2100263"/>
          </a:xfrm>
        </p:grpSpPr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3075176" y="1814194"/>
              <a:ext cx="3851275" cy="1562100"/>
            </a:xfrm>
            <a:custGeom>
              <a:avLst/>
              <a:gdLst>
                <a:gd name="T0" fmla="*/ 696 w 1026"/>
                <a:gd name="T1" fmla="*/ 303 h 416"/>
                <a:gd name="T2" fmla="*/ 765 w 1026"/>
                <a:gd name="T3" fmla="*/ 310 h 416"/>
                <a:gd name="T4" fmla="*/ 821 w 1026"/>
                <a:gd name="T5" fmla="*/ 356 h 416"/>
                <a:gd name="T6" fmla="*/ 874 w 1026"/>
                <a:gd name="T7" fmla="*/ 361 h 416"/>
                <a:gd name="T8" fmla="*/ 984 w 1026"/>
                <a:gd name="T9" fmla="*/ 357 h 416"/>
                <a:gd name="T10" fmla="*/ 1004 w 1026"/>
                <a:gd name="T11" fmla="*/ 382 h 416"/>
                <a:gd name="T12" fmla="*/ 830 w 1026"/>
                <a:gd name="T13" fmla="*/ 394 h 416"/>
                <a:gd name="T14" fmla="*/ 736 w 1026"/>
                <a:gd name="T15" fmla="*/ 366 h 416"/>
                <a:gd name="T16" fmla="*/ 714 w 1026"/>
                <a:gd name="T17" fmla="*/ 357 h 416"/>
                <a:gd name="T18" fmla="*/ 336 w 1026"/>
                <a:gd name="T19" fmla="*/ 350 h 416"/>
                <a:gd name="T20" fmla="*/ 309 w 1026"/>
                <a:gd name="T21" fmla="*/ 333 h 416"/>
                <a:gd name="T22" fmla="*/ 267 w 1026"/>
                <a:gd name="T23" fmla="*/ 374 h 416"/>
                <a:gd name="T24" fmla="*/ 206 w 1026"/>
                <a:gd name="T25" fmla="*/ 386 h 416"/>
                <a:gd name="T26" fmla="*/ 190 w 1026"/>
                <a:gd name="T27" fmla="*/ 371 h 416"/>
                <a:gd name="T28" fmla="*/ 0 w 1026"/>
                <a:gd name="T29" fmla="*/ 402 h 416"/>
                <a:gd name="T30" fmla="*/ 18 w 1026"/>
                <a:gd name="T31" fmla="*/ 357 h 416"/>
                <a:gd name="T32" fmla="*/ 21 w 1026"/>
                <a:gd name="T33" fmla="*/ 337 h 416"/>
                <a:gd name="T34" fmla="*/ 88 w 1026"/>
                <a:gd name="T35" fmla="*/ 342 h 416"/>
                <a:gd name="T36" fmla="*/ 155 w 1026"/>
                <a:gd name="T37" fmla="*/ 353 h 416"/>
                <a:gd name="T38" fmla="*/ 199 w 1026"/>
                <a:gd name="T39" fmla="*/ 345 h 416"/>
                <a:gd name="T40" fmla="*/ 266 w 1026"/>
                <a:gd name="T41" fmla="*/ 322 h 416"/>
                <a:gd name="T42" fmla="*/ 330 w 1026"/>
                <a:gd name="T43" fmla="*/ 300 h 416"/>
                <a:gd name="T44" fmla="*/ 333 w 1026"/>
                <a:gd name="T45" fmla="*/ 205 h 416"/>
                <a:gd name="T46" fmla="*/ 390 w 1026"/>
                <a:gd name="T47" fmla="*/ 104 h 416"/>
                <a:gd name="T48" fmla="*/ 453 w 1026"/>
                <a:gd name="T49" fmla="*/ 50 h 416"/>
                <a:gd name="T50" fmla="*/ 514 w 1026"/>
                <a:gd name="T51" fmla="*/ 5 h 416"/>
                <a:gd name="T52" fmla="*/ 567 w 1026"/>
                <a:gd name="T53" fmla="*/ 72 h 416"/>
                <a:gd name="T54" fmla="*/ 581 w 1026"/>
                <a:gd name="T55" fmla="*/ 138 h 416"/>
                <a:gd name="T56" fmla="*/ 655 w 1026"/>
                <a:gd name="T57" fmla="*/ 243 h 416"/>
                <a:gd name="T58" fmla="*/ 678 w 1026"/>
                <a:gd name="T59" fmla="*/ 333 h 416"/>
                <a:gd name="T60" fmla="*/ 551 w 1026"/>
                <a:gd name="T61" fmla="*/ 302 h 416"/>
                <a:gd name="T62" fmla="*/ 455 w 1026"/>
                <a:gd name="T63" fmla="*/ 293 h 416"/>
                <a:gd name="T64" fmla="*/ 430 w 1026"/>
                <a:gd name="T65" fmla="*/ 301 h 416"/>
                <a:gd name="T66" fmla="*/ 430 w 1026"/>
                <a:gd name="T67" fmla="*/ 301 h 416"/>
                <a:gd name="T68" fmla="*/ 622 w 1026"/>
                <a:gd name="T69" fmla="*/ 264 h 416"/>
                <a:gd name="T70" fmla="*/ 631 w 1026"/>
                <a:gd name="T71" fmla="*/ 295 h 416"/>
                <a:gd name="T72" fmla="*/ 647 w 1026"/>
                <a:gd name="T73" fmla="*/ 222 h 416"/>
                <a:gd name="T74" fmla="*/ 82 w 1026"/>
                <a:gd name="T75" fmla="*/ 382 h 416"/>
                <a:gd name="T76" fmla="*/ 42 w 1026"/>
                <a:gd name="T77" fmla="*/ 401 h 416"/>
                <a:gd name="T78" fmla="*/ 157 w 1026"/>
                <a:gd name="T79" fmla="*/ 378 h 416"/>
                <a:gd name="T80" fmla="*/ 141 w 1026"/>
                <a:gd name="T81" fmla="*/ 398 h 416"/>
                <a:gd name="T82" fmla="*/ 899 w 1026"/>
                <a:gd name="T83" fmla="*/ 400 h 416"/>
                <a:gd name="T84" fmla="*/ 853 w 1026"/>
                <a:gd name="T85" fmla="*/ 383 h 416"/>
                <a:gd name="T86" fmla="*/ 441 w 1026"/>
                <a:gd name="T87" fmla="*/ 292 h 416"/>
                <a:gd name="T88" fmla="*/ 359 w 1026"/>
                <a:gd name="T89" fmla="*/ 289 h 416"/>
                <a:gd name="T90" fmla="*/ 930 w 1026"/>
                <a:gd name="T91" fmla="*/ 390 h 416"/>
                <a:gd name="T92" fmla="*/ 979 w 1026"/>
                <a:gd name="T93" fmla="*/ 390 h 416"/>
                <a:gd name="T94" fmla="*/ 103 w 1026"/>
                <a:gd name="T95" fmla="*/ 353 h 416"/>
                <a:gd name="T96" fmla="*/ 561 w 1026"/>
                <a:gd name="T97" fmla="*/ 289 h 416"/>
                <a:gd name="T98" fmla="*/ 173 w 1026"/>
                <a:gd name="T99" fmla="*/ 347 h 416"/>
                <a:gd name="T100" fmla="*/ 840 w 1026"/>
                <a:gd name="T101" fmla="*/ 398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26" h="416">
                  <a:moveTo>
                    <a:pt x="675" y="309"/>
                  </a:moveTo>
                  <a:cubicBezTo>
                    <a:pt x="678" y="303"/>
                    <a:pt x="682" y="297"/>
                    <a:pt x="685" y="290"/>
                  </a:cubicBezTo>
                  <a:cubicBezTo>
                    <a:pt x="689" y="295"/>
                    <a:pt x="692" y="300"/>
                    <a:pt x="696" y="303"/>
                  </a:cubicBezTo>
                  <a:cubicBezTo>
                    <a:pt x="705" y="309"/>
                    <a:pt x="714" y="314"/>
                    <a:pt x="724" y="318"/>
                  </a:cubicBezTo>
                  <a:cubicBezTo>
                    <a:pt x="733" y="322"/>
                    <a:pt x="742" y="324"/>
                    <a:pt x="751" y="327"/>
                  </a:cubicBezTo>
                  <a:cubicBezTo>
                    <a:pt x="756" y="320"/>
                    <a:pt x="761" y="315"/>
                    <a:pt x="765" y="310"/>
                  </a:cubicBezTo>
                  <a:cubicBezTo>
                    <a:pt x="769" y="316"/>
                    <a:pt x="771" y="322"/>
                    <a:pt x="775" y="327"/>
                  </a:cubicBezTo>
                  <a:cubicBezTo>
                    <a:pt x="781" y="333"/>
                    <a:pt x="787" y="338"/>
                    <a:pt x="794" y="342"/>
                  </a:cubicBezTo>
                  <a:cubicBezTo>
                    <a:pt x="801" y="347"/>
                    <a:pt x="809" y="350"/>
                    <a:pt x="821" y="356"/>
                  </a:cubicBezTo>
                  <a:cubicBezTo>
                    <a:pt x="824" y="354"/>
                    <a:pt x="831" y="349"/>
                    <a:pt x="837" y="343"/>
                  </a:cubicBezTo>
                  <a:cubicBezTo>
                    <a:pt x="846" y="336"/>
                    <a:pt x="849" y="336"/>
                    <a:pt x="854" y="348"/>
                  </a:cubicBezTo>
                  <a:cubicBezTo>
                    <a:pt x="857" y="354"/>
                    <a:pt x="867" y="360"/>
                    <a:pt x="874" y="361"/>
                  </a:cubicBezTo>
                  <a:cubicBezTo>
                    <a:pt x="885" y="361"/>
                    <a:pt x="899" y="360"/>
                    <a:pt x="907" y="354"/>
                  </a:cubicBezTo>
                  <a:cubicBezTo>
                    <a:pt x="916" y="347"/>
                    <a:pt x="918" y="334"/>
                    <a:pt x="927" y="354"/>
                  </a:cubicBezTo>
                  <a:cubicBezTo>
                    <a:pt x="934" y="369"/>
                    <a:pt x="973" y="369"/>
                    <a:pt x="984" y="357"/>
                  </a:cubicBezTo>
                  <a:cubicBezTo>
                    <a:pt x="987" y="353"/>
                    <a:pt x="995" y="349"/>
                    <a:pt x="997" y="350"/>
                  </a:cubicBezTo>
                  <a:cubicBezTo>
                    <a:pt x="1001" y="353"/>
                    <a:pt x="1005" y="359"/>
                    <a:pt x="1006" y="365"/>
                  </a:cubicBezTo>
                  <a:cubicBezTo>
                    <a:pt x="1007" y="370"/>
                    <a:pt x="1004" y="376"/>
                    <a:pt x="1004" y="382"/>
                  </a:cubicBezTo>
                  <a:cubicBezTo>
                    <a:pt x="1003" y="395"/>
                    <a:pt x="1005" y="406"/>
                    <a:pt x="1026" y="401"/>
                  </a:cubicBezTo>
                  <a:cubicBezTo>
                    <a:pt x="1000" y="416"/>
                    <a:pt x="833" y="406"/>
                    <a:pt x="805" y="389"/>
                  </a:cubicBezTo>
                  <a:cubicBezTo>
                    <a:pt x="816" y="391"/>
                    <a:pt x="823" y="392"/>
                    <a:pt x="830" y="394"/>
                  </a:cubicBezTo>
                  <a:cubicBezTo>
                    <a:pt x="829" y="377"/>
                    <a:pt x="806" y="364"/>
                    <a:pt x="770" y="362"/>
                  </a:cubicBezTo>
                  <a:cubicBezTo>
                    <a:pt x="780" y="372"/>
                    <a:pt x="786" y="379"/>
                    <a:pt x="797" y="390"/>
                  </a:cubicBezTo>
                  <a:cubicBezTo>
                    <a:pt x="773" y="381"/>
                    <a:pt x="755" y="374"/>
                    <a:pt x="736" y="366"/>
                  </a:cubicBezTo>
                  <a:cubicBezTo>
                    <a:pt x="741" y="367"/>
                    <a:pt x="747" y="367"/>
                    <a:pt x="753" y="368"/>
                  </a:cubicBezTo>
                  <a:cubicBezTo>
                    <a:pt x="754" y="352"/>
                    <a:pt x="722" y="337"/>
                    <a:pt x="694" y="342"/>
                  </a:cubicBezTo>
                  <a:cubicBezTo>
                    <a:pt x="702" y="348"/>
                    <a:pt x="708" y="353"/>
                    <a:pt x="714" y="357"/>
                  </a:cubicBezTo>
                  <a:cubicBezTo>
                    <a:pt x="721" y="361"/>
                    <a:pt x="729" y="364"/>
                    <a:pt x="736" y="367"/>
                  </a:cubicBezTo>
                  <a:cubicBezTo>
                    <a:pt x="707" y="358"/>
                    <a:pt x="676" y="355"/>
                    <a:pt x="645" y="355"/>
                  </a:cubicBezTo>
                  <a:cubicBezTo>
                    <a:pt x="542" y="355"/>
                    <a:pt x="439" y="351"/>
                    <a:pt x="336" y="350"/>
                  </a:cubicBezTo>
                  <a:cubicBezTo>
                    <a:pt x="319" y="350"/>
                    <a:pt x="301" y="354"/>
                    <a:pt x="284" y="357"/>
                  </a:cubicBezTo>
                  <a:cubicBezTo>
                    <a:pt x="293" y="351"/>
                    <a:pt x="303" y="345"/>
                    <a:pt x="313" y="340"/>
                  </a:cubicBezTo>
                  <a:cubicBezTo>
                    <a:pt x="311" y="338"/>
                    <a:pt x="310" y="335"/>
                    <a:pt x="309" y="333"/>
                  </a:cubicBezTo>
                  <a:cubicBezTo>
                    <a:pt x="296" y="337"/>
                    <a:pt x="280" y="339"/>
                    <a:pt x="269" y="347"/>
                  </a:cubicBezTo>
                  <a:cubicBezTo>
                    <a:pt x="260" y="352"/>
                    <a:pt x="256" y="365"/>
                    <a:pt x="250" y="376"/>
                  </a:cubicBezTo>
                  <a:cubicBezTo>
                    <a:pt x="255" y="375"/>
                    <a:pt x="261" y="375"/>
                    <a:pt x="267" y="374"/>
                  </a:cubicBezTo>
                  <a:cubicBezTo>
                    <a:pt x="267" y="374"/>
                    <a:pt x="267" y="374"/>
                    <a:pt x="267" y="374"/>
                  </a:cubicBezTo>
                  <a:cubicBezTo>
                    <a:pt x="256" y="380"/>
                    <a:pt x="248" y="390"/>
                    <a:pt x="233" y="381"/>
                  </a:cubicBezTo>
                  <a:cubicBezTo>
                    <a:pt x="227" y="378"/>
                    <a:pt x="216" y="384"/>
                    <a:pt x="206" y="386"/>
                  </a:cubicBezTo>
                  <a:cubicBezTo>
                    <a:pt x="217" y="378"/>
                    <a:pt x="227" y="371"/>
                    <a:pt x="238" y="363"/>
                  </a:cubicBezTo>
                  <a:cubicBezTo>
                    <a:pt x="236" y="360"/>
                    <a:pt x="235" y="358"/>
                    <a:pt x="233" y="355"/>
                  </a:cubicBezTo>
                  <a:cubicBezTo>
                    <a:pt x="219" y="360"/>
                    <a:pt x="204" y="364"/>
                    <a:pt x="190" y="371"/>
                  </a:cubicBezTo>
                  <a:cubicBezTo>
                    <a:pt x="178" y="377"/>
                    <a:pt x="179" y="386"/>
                    <a:pt x="199" y="392"/>
                  </a:cubicBezTo>
                  <a:cubicBezTo>
                    <a:pt x="130" y="411"/>
                    <a:pt x="65" y="404"/>
                    <a:pt x="0" y="409"/>
                  </a:cubicBezTo>
                  <a:cubicBezTo>
                    <a:pt x="0" y="406"/>
                    <a:pt x="0" y="404"/>
                    <a:pt x="0" y="402"/>
                  </a:cubicBezTo>
                  <a:cubicBezTo>
                    <a:pt x="6" y="402"/>
                    <a:pt x="13" y="402"/>
                    <a:pt x="22" y="402"/>
                  </a:cubicBezTo>
                  <a:cubicBezTo>
                    <a:pt x="23" y="393"/>
                    <a:pt x="25" y="383"/>
                    <a:pt x="25" y="373"/>
                  </a:cubicBezTo>
                  <a:cubicBezTo>
                    <a:pt x="24" y="367"/>
                    <a:pt x="20" y="362"/>
                    <a:pt x="18" y="357"/>
                  </a:cubicBezTo>
                  <a:cubicBezTo>
                    <a:pt x="14" y="361"/>
                    <a:pt x="11" y="365"/>
                    <a:pt x="8" y="369"/>
                  </a:cubicBezTo>
                  <a:cubicBezTo>
                    <a:pt x="8" y="361"/>
                    <a:pt x="9" y="350"/>
                    <a:pt x="9" y="338"/>
                  </a:cubicBezTo>
                  <a:cubicBezTo>
                    <a:pt x="14" y="338"/>
                    <a:pt x="20" y="336"/>
                    <a:pt x="21" y="337"/>
                  </a:cubicBezTo>
                  <a:cubicBezTo>
                    <a:pt x="33" y="365"/>
                    <a:pt x="58" y="352"/>
                    <a:pt x="77" y="354"/>
                  </a:cubicBezTo>
                  <a:cubicBezTo>
                    <a:pt x="80" y="354"/>
                    <a:pt x="83" y="353"/>
                    <a:pt x="86" y="353"/>
                  </a:cubicBezTo>
                  <a:cubicBezTo>
                    <a:pt x="87" y="349"/>
                    <a:pt x="87" y="345"/>
                    <a:pt x="88" y="342"/>
                  </a:cubicBezTo>
                  <a:cubicBezTo>
                    <a:pt x="90" y="339"/>
                    <a:pt x="93" y="336"/>
                    <a:pt x="96" y="335"/>
                  </a:cubicBezTo>
                  <a:cubicBezTo>
                    <a:pt x="98" y="334"/>
                    <a:pt x="102" y="337"/>
                    <a:pt x="104" y="339"/>
                  </a:cubicBezTo>
                  <a:cubicBezTo>
                    <a:pt x="114" y="352"/>
                    <a:pt x="143" y="361"/>
                    <a:pt x="155" y="353"/>
                  </a:cubicBezTo>
                  <a:cubicBezTo>
                    <a:pt x="159" y="351"/>
                    <a:pt x="160" y="346"/>
                    <a:pt x="162" y="342"/>
                  </a:cubicBezTo>
                  <a:cubicBezTo>
                    <a:pt x="164" y="338"/>
                    <a:pt x="166" y="334"/>
                    <a:pt x="170" y="329"/>
                  </a:cubicBezTo>
                  <a:cubicBezTo>
                    <a:pt x="174" y="349"/>
                    <a:pt x="185" y="349"/>
                    <a:pt x="199" y="345"/>
                  </a:cubicBezTo>
                  <a:cubicBezTo>
                    <a:pt x="227" y="338"/>
                    <a:pt x="238" y="327"/>
                    <a:pt x="237" y="306"/>
                  </a:cubicBezTo>
                  <a:cubicBezTo>
                    <a:pt x="243" y="308"/>
                    <a:pt x="248" y="308"/>
                    <a:pt x="252" y="310"/>
                  </a:cubicBezTo>
                  <a:cubicBezTo>
                    <a:pt x="258" y="313"/>
                    <a:pt x="263" y="323"/>
                    <a:pt x="266" y="322"/>
                  </a:cubicBezTo>
                  <a:cubicBezTo>
                    <a:pt x="282" y="317"/>
                    <a:pt x="297" y="309"/>
                    <a:pt x="311" y="301"/>
                  </a:cubicBezTo>
                  <a:cubicBezTo>
                    <a:pt x="315" y="299"/>
                    <a:pt x="317" y="294"/>
                    <a:pt x="320" y="290"/>
                  </a:cubicBezTo>
                  <a:cubicBezTo>
                    <a:pt x="324" y="293"/>
                    <a:pt x="326" y="297"/>
                    <a:pt x="330" y="300"/>
                  </a:cubicBezTo>
                  <a:cubicBezTo>
                    <a:pt x="335" y="303"/>
                    <a:pt x="341" y="306"/>
                    <a:pt x="352" y="310"/>
                  </a:cubicBezTo>
                  <a:cubicBezTo>
                    <a:pt x="352" y="281"/>
                    <a:pt x="353" y="257"/>
                    <a:pt x="351" y="234"/>
                  </a:cubicBezTo>
                  <a:cubicBezTo>
                    <a:pt x="350" y="224"/>
                    <a:pt x="340" y="214"/>
                    <a:pt x="333" y="205"/>
                  </a:cubicBezTo>
                  <a:cubicBezTo>
                    <a:pt x="324" y="195"/>
                    <a:pt x="314" y="186"/>
                    <a:pt x="307" y="173"/>
                  </a:cubicBezTo>
                  <a:cubicBezTo>
                    <a:pt x="349" y="179"/>
                    <a:pt x="376" y="147"/>
                    <a:pt x="412" y="135"/>
                  </a:cubicBezTo>
                  <a:cubicBezTo>
                    <a:pt x="414" y="121"/>
                    <a:pt x="417" y="104"/>
                    <a:pt x="390" y="104"/>
                  </a:cubicBezTo>
                  <a:cubicBezTo>
                    <a:pt x="384" y="104"/>
                    <a:pt x="378" y="98"/>
                    <a:pt x="373" y="92"/>
                  </a:cubicBezTo>
                  <a:cubicBezTo>
                    <a:pt x="394" y="80"/>
                    <a:pt x="414" y="76"/>
                    <a:pt x="426" y="58"/>
                  </a:cubicBezTo>
                  <a:cubicBezTo>
                    <a:pt x="430" y="52"/>
                    <a:pt x="444" y="52"/>
                    <a:pt x="453" y="50"/>
                  </a:cubicBezTo>
                  <a:cubicBezTo>
                    <a:pt x="462" y="48"/>
                    <a:pt x="470" y="46"/>
                    <a:pt x="481" y="43"/>
                  </a:cubicBezTo>
                  <a:cubicBezTo>
                    <a:pt x="465" y="29"/>
                    <a:pt x="469" y="11"/>
                    <a:pt x="476" y="6"/>
                  </a:cubicBezTo>
                  <a:cubicBezTo>
                    <a:pt x="485" y="0"/>
                    <a:pt x="502" y="2"/>
                    <a:pt x="514" y="5"/>
                  </a:cubicBezTo>
                  <a:cubicBezTo>
                    <a:pt x="518" y="6"/>
                    <a:pt x="521" y="25"/>
                    <a:pt x="518" y="32"/>
                  </a:cubicBezTo>
                  <a:cubicBezTo>
                    <a:pt x="513" y="46"/>
                    <a:pt x="517" y="51"/>
                    <a:pt x="529" y="50"/>
                  </a:cubicBezTo>
                  <a:cubicBezTo>
                    <a:pt x="545" y="48"/>
                    <a:pt x="557" y="54"/>
                    <a:pt x="567" y="72"/>
                  </a:cubicBezTo>
                  <a:cubicBezTo>
                    <a:pt x="536" y="47"/>
                    <a:pt x="504" y="56"/>
                    <a:pt x="475" y="55"/>
                  </a:cubicBezTo>
                  <a:cubicBezTo>
                    <a:pt x="520" y="64"/>
                    <a:pt x="567" y="73"/>
                    <a:pt x="618" y="83"/>
                  </a:cubicBezTo>
                  <a:cubicBezTo>
                    <a:pt x="606" y="107"/>
                    <a:pt x="571" y="108"/>
                    <a:pt x="581" y="138"/>
                  </a:cubicBezTo>
                  <a:cubicBezTo>
                    <a:pt x="617" y="155"/>
                    <a:pt x="647" y="184"/>
                    <a:pt x="697" y="181"/>
                  </a:cubicBezTo>
                  <a:cubicBezTo>
                    <a:pt x="684" y="197"/>
                    <a:pt x="674" y="209"/>
                    <a:pt x="666" y="221"/>
                  </a:cubicBezTo>
                  <a:cubicBezTo>
                    <a:pt x="661" y="228"/>
                    <a:pt x="656" y="235"/>
                    <a:pt x="655" y="243"/>
                  </a:cubicBezTo>
                  <a:cubicBezTo>
                    <a:pt x="653" y="259"/>
                    <a:pt x="654" y="274"/>
                    <a:pt x="653" y="289"/>
                  </a:cubicBezTo>
                  <a:cubicBezTo>
                    <a:pt x="652" y="306"/>
                    <a:pt x="659" y="313"/>
                    <a:pt x="676" y="309"/>
                  </a:cubicBezTo>
                  <a:cubicBezTo>
                    <a:pt x="676" y="317"/>
                    <a:pt x="677" y="325"/>
                    <a:pt x="678" y="333"/>
                  </a:cubicBezTo>
                  <a:cubicBezTo>
                    <a:pt x="679" y="338"/>
                    <a:pt x="682" y="343"/>
                    <a:pt x="684" y="348"/>
                  </a:cubicBezTo>
                  <a:cubicBezTo>
                    <a:pt x="695" y="314"/>
                    <a:pt x="695" y="311"/>
                    <a:pt x="675" y="309"/>
                  </a:cubicBezTo>
                  <a:close/>
                  <a:moveTo>
                    <a:pt x="551" y="302"/>
                  </a:moveTo>
                  <a:cubicBezTo>
                    <a:pt x="542" y="282"/>
                    <a:pt x="561" y="267"/>
                    <a:pt x="539" y="254"/>
                  </a:cubicBezTo>
                  <a:cubicBezTo>
                    <a:pt x="513" y="239"/>
                    <a:pt x="489" y="241"/>
                    <a:pt x="464" y="253"/>
                  </a:cubicBezTo>
                  <a:cubicBezTo>
                    <a:pt x="444" y="262"/>
                    <a:pt x="455" y="280"/>
                    <a:pt x="455" y="293"/>
                  </a:cubicBezTo>
                  <a:cubicBezTo>
                    <a:pt x="454" y="296"/>
                    <a:pt x="468" y="301"/>
                    <a:pt x="475" y="302"/>
                  </a:cubicBezTo>
                  <a:cubicBezTo>
                    <a:pt x="498" y="303"/>
                    <a:pt x="521" y="302"/>
                    <a:pt x="551" y="302"/>
                  </a:cubicBezTo>
                  <a:close/>
                  <a:moveTo>
                    <a:pt x="430" y="301"/>
                  </a:moveTo>
                  <a:cubicBezTo>
                    <a:pt x="438" y="266"/>
                    <a:pt x="432" y="248"/>
                    <a:pt x="413" y="245"/>
                  </a:cubicBezTo>
                  <a:cubicBezTo>
                    <a:pt x="386" y="242"/>
                    <a:pt x="375" y="250"/>
                    <a:pt x="373" y="275"/>
                  </a:cubicBezTo>
                  <a:cubicBezTo>
                    <a:pt x="372" y="299"/>
                    <a:pt x="378" y="302"/>
                    <a:pt x="430" y="301"/>
                  </a:cubicBezTo>
                  <a:close/>
                  <a:moveTo>
                    <a:pt x="566" y="299"/>
                  </a:moveTo>
                  <a:cubicBezTo>
                    <a:pt x="590" y="308"/>
                    <a:pt x="617" y="307"/>
                    <a:pt x="621" y="295"/>
                  </a:cubicBezTo>
                  <a:cubicBezTo>
                    <a:pt x="625" y="285"/>
                    <a:pt x="627" y="268"/>
                    <a:pt x="622" y="264"/>
                  </a:cubicBezTo>
                  <a:cubicBezTo>
                    <a:pt x="611" y="255"/>
                    <a:pt x="593" y="246"/>
                    <a:pt x="582" y="249"/>
                  </a:cubicBezTo>
                  <a:cubicBezTo>
                    <a:pt x="555" y="256"/>
                    <a:pt x="567" y="281"/>
                    <a:pt x="566" y="299"/>
                  </a:cubicBezTo>
                  <a:close/>
                  <a:moveTo>
                    <a:pt x="631" y="295"/>
                  </a:moveTo>
                  <a:cubicBezTo>
                    <a:pt x="633" y="295"/>
                    <a:pt x="634" y="296"/>
                    <a:pt x="635" y="297"/>
                  </a:cubicBezTo>
                  <a:cubicBezTo>
                    <a:pt x="638" y="291"/>
                    <a:pt x="644" y="285"/>
                    <a:pt x="645" y="278"/>
                  </a:cubicBezTo>
                  <a:cubicBezTo>
                    <a:pt x="646" y="260"/>
                    <a:pt x="646" y="241"/>
                    <a:pt x="647" y="222"/>
                  </a:cubicBezTo>
                  <a:cubicBezTo>
                    <a:pt x="647" y="210"/>
                    <a:pt x="642" y="207"/>
                    <a:pt x="631" y="211"/>
                  </a:cubicBezTo>
                  <a:cubicBezTo>
                    <a:pt x="631" y="240"/>
                    <a:pt x="631" y="267"/>
                    <a:pt x="631" y="295"/>
                  </a:cubicBezTo>
                  <a:close/>
                  <a:moveTo>
                    <a:pt x="82" y="382"/>
                  </a:moveTo>
                  <a:cubicBezTo>
                    <a:pt x="69" y="381"/>
                    <a:pt x="57" y="379"/>
                    <a:pt x="44" y="379"/>
                  </a:cubicBezTo>
                  <a:cubicBezTo>
                    <a:pt x="40" y="379"/>
                    <a:pt x="35" y="385"/>
                    <a:pt x="31" y="389"/>
                  </a:cubicBezTo>
                  <a:cubicBezTo>
                    <a:pt x="35" y="393"/>
                    <a:pt x="38" y="400"/>
                    <a:pt x="42" y="401"/>
                  </a:cubicBezTo>
                  <a:cubicBezTo>
                    <a:pt x="51" y="403"/>
                    <a:pt x="61" y="403"/>
                    <a:pt x="70" y="402"/>
                  </a:cubicBezTo>
                  <a:cubicBezTo>
                    <a:pt x="82" y="401"/>
                    <a:pt x="85" y="394"/>
                    <a:pt x="82" y="382"/>
                  </a:cubicBezTo>
                  <a:close/>
                  <a:moveTo>
                    <a:pt x="157" y="378"/>
                  </a:moveTo>
                  <a:cubicBezTo>
                    <a:pt x="152" y="378"/>
                    <a:pt x="145" y="377"/>
                    <a:pt x="140" y="378"/>
                  </a:cubicBezTo>
                  <a:cubicBezTo>
                    <a:pt x="130" y="381"/>
                    <a:pt x="111" y="387"/>
                    <a:pt x="111" y="388"/>
                  </a:cubicBezTo>
                  <a:cubicBezTo>
                    <a:pt x="114" y="408"/>
                    <a:pt x="130" y="396"/>
                    <a:pt x="141" y="398"/>
                  </a:cubicBezTo>
                  <a:cubicBezTo>
                    <a:pt x="153" y="399"/>
                    <a:pt x="162" y="395"/>
                    <a:pt x="157" y="378"/>
                  </a:cubicBezTo>
                  <a:close/>
                  <a:moveTo>
                    <a:pt x="853" y="383"/>
                  </a:moveTo>
                  <a:cubicBezTo>
                    <a:pt x="861" y="401"/>
                    <a:pt x="888" y="409"/>
                    <a:pt x="899" y="400"/>
                  </a:cubicBezTo>
                  <a:cubicBezTo>
                    <a:pt x="901" y="397"/>
                    <a:pt x="903" y="392"/>
                    <a:pt x="903" y="389"/>
                  </a:cubicBezTo>
                  <a:cubicBezTo>
                    <a:pt x="902" y="387"/>
                    <a:pt x="897" y="383"/>
                    <a:pt x="894" y="383"/>
                  </a:cubicBezTo>
                  <a:cubicBezTo>
                    <a:pt x="882" y="383"/>
                    <a:pt x="869" y="383"/>
                    <a:pt x="853" y="383"/>
                  </a:cubicBezTo>
                  <a:close/>
                  <a:moveTo>
                    <a:pt x="441" y="292"/>
                  </a:moveTo>
                  <a:cubicBezTo>
                    <a:pt x="455" y="284"/>
                    <a:pt x="455" y="225"/>
                    <a:pt x="441" y="210"/>
                  </a:cubicBezTo>
                  <a:cubicBezTo>
                    <a:pt x="441" y="238"/>
                    <a:pt x="441" y="264"/>
                    <a:pt x="441" y="292"/>
                  </a:cubicBezTo>
                  <a:close/>
                  <a:moveTo>
                    <a:pt x="366" y="211"/>
                  </a:moveTo>
                  <a:cubicBezTo>
                    <a:pt x="364" y="211"/>
                    <a:pt x="361" y="211"/>
                    <a:pt x="359" y="211"/>
                  </a:cubicBezTo>
                  <a:cubicBezTo>
                    <a:pt x="358" y="237"/>
                    <a:pt x="358" y="263"/>
                    <a:pt x="359" y="289"/>
                  </a:cubicBezTo>
                  <a:cubicBezTo>
                    <a:pt x="361" y="289"/>
                    <a:pt x="364" y="289"/>
                    <a:pt x="366" y="289"/>
                  </a:cubicBezTo>
                  <a:cubicBezTo>
                    <a:pt x="366" y="263"/>
                    <a:pt x="366" y="237"/>
                    <a:pt x="366" y="211"/>
                  </a:cubicBezTo>
                  <a:close/>
                  <a:moveTo>
                    <a:pt x="930" y="390"/>
                  </a:moveTo>
                  <a:cubicBezTo>
                    <a:pt x="938" y="405"/>
                    <a:pt x="939" y="406"/>
                    <a:pt x="962" y="404"/>
                  </a:cubicBezTo>
                  <a:cubicBezTo>
                    <a:pt x="968" y="403"/>
                    <a:pt x="974" y="399"/>
                    <a:pt x="981" y="396"/>
                  </a:cubicBezTo>
                  <a:cubicBezTo>
                    <a:pt x="980" y="394"/>
                    <a:pt x="979" y="392"/>
                    <a:pt x="979" y="390"/>
                  </a:cubicBezTo>
                  <a:cubicBezTo>
                    <a:pt x="963" y="390"/>
                    <a:pt x="948" y="390"/>
                    <a:pt x="930" y="390"/>
                  </a:cubicBezTo>
                  <a:close/>
                  <a:moveTo>
                    <a:pt x="95" y="404"/>
                  </a:moveTo>
                  <a:cubicBezTo>
                    <a:pt x="111" y="388"/>
                    <a:pt x="100" y="371"/>
                    <a:pt x="103" y="353"/>
                  </a:cubicBezTo>
                  <a:cubicBezTo>
                    <a:pt x="88" y="361"/>
                    <a:pt x="85" y="382"/>
                    <a:pt x="95" y="404"/>
                  </a:cubicBezTo>
                  <a:close/>
                  <a:moveTo>
                    <a:pt x="555" y="289"/>
                  </a:moveTo>
                  <a:cubicBezTo>
                    <a:pt x="557" y="289"/>
                    <a:pt x="559" y="289"/>
                    <a:pt x="561" y="289"/>
                  </a:cubicBezTo>
                  <a:cubicBezTo>
                    <a:pt x="570" y="264"/>
                    <a:pt x="559" y="240"/>
                    <a:pt x="555" y="215"/>
                  </a:cubicBezTo>
                  <a:cubicBezTo>
                    <a:pt x="555" y="240"/>
                    <a:pt x="555" y="265"/>
                    <a:pt x="555" y="289"/>
                  </a:cubicBezTo>
                  <a:close/>
                  <a:moveTo>
                    <a:pt x="173" y="347"/>
                  </a:moveTo>
                  <a:cubicBezTo>
                    <a:pt x="162" y="360"/>
                    <a:pt x="162" y="381"/>
                    <a:pt x="173" y="397"/>
                  </a:cubicBezTo>
                  <a:cubicBezTo>
                    <a:pt x="173" y="379"/>
                    <a:pt x="173" y="364"/>
                    <a:pt x="173" y="347"/>
                  </a:cubicBezTo>
                  <a:close/>
                  <a:moveTo>
                    <a:pt x="840" y="398"/>
                  </a:moveTo>
                  <a:cubicBezTo>
                    <a:pt x="856" y="365"/>
                    <a:pt x="855" y="360"/>
                    <a:pt x="836" y="360"/>
                  </a:cubicBezTo>
                  <a:cubicBezTo>
                    <a:pt x="837" y="373"/>
                    <a:pt x="839" y="385"/>
                    <a:pt x="840" y="39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4186426" y="3211194"/>
              <a:ext cx="1516063" cy="703263"/>
            </a:xfrm>
            <a:custGeom>
              <a:avLst/>
              <a:gdLst>
                <a:gd name="T0" fmla="*/ 404 w 404"/>
                <a:gd name="T1" fmla="*/ 13 h 187"/>
                <a:gd name="T2" fmla="*/ 401 w 404"/>
                <a:gd name="T3" fmla="*/ 164 h 187"/>
                <a:gd name="T4" fmla="*/ 335 w 404"/>
                <a:gd name="T5" fmla="*/ 176 h 187"/>
                <a:gd name="T6" fmla="*/ 335 w 404"/>
                <a:gd name="T7" fmla="*/ 41 h 187"/>
                <a:gd name="T8" fmla="*/ 171 w 404"/>
                <a:gd name="T9" fmla="*/ 12 h 187"/>
                <a:gd name="T10" fmla="*/ 76 w 404"/>
                <a:gd name="T11" fmla="*/ 30 h 187"/>
                <a:gd name="T12" fmla="*/ 61 w 404"/>
                <a:gd name="T13" fmla="*/ 176 h 187"/>
                <a:gd name="T14" fmla="*/ 6 w 404"/>
                <a:gd name="T15" fmla="*/ 138 h 187"/>
                <a:gd name="T16" fmla="*/ 0 w 404"/>
                <a:gd name="T17" fmla="*/ 9 h 187"/>
                <a:gd name="T18" fmla="*/ 38 w 404"/>
                <a:gd name="T19" fmla="*/ 67 h 187"/>
                <a:gd name="T20" fmla="*/ 12 w 404"/>
                <a:gd name="T21" fmla="*/ 42 h 187"/>
                <a:gd name="T22" fmla="*/ 340 w 404"/>
                <a:gd name="T23" fmla="*/ 51 h 187"/>
                <a:gd name="T24" fmla="*/ 366 w 404"/>
                <a:gd name="T25" fmla="*/ 51 h 187"/>
                <a:gd name="T26" fmla="*/ 356 w 404"/>
                <a:gd name="T27" fmla="*/ 84 h 187"/>
                <a:gd name="T28" fmla="*/ 380 w 404"/>
                <a:gd name="T29" fmla="*/ 87 h 187"/>
                <a:gd name="T30" fmla="*/ 10 w 404"/>
                <a:gd name="T31" fmla="*/ 141 h 187"/>
                <a:gd name="T32" fmla="*/ 39 w 404"/>
                <a:gd name="T33" fmla="*/ 118 h 187"/>
                <a:gd name="T34" fmla="*/ 10 w 404"/>
                <a:gd name="T35" fmla="*/ 141 h 187"/>
                <a:gd name="T36" fmla="*/ 29 w 404"/>
                <a:gd name="T37" fmla="*/ 148 h 187"/>
                <a:gd name="T38" fmla="*/ 52 w 404"/>
                <a:gd name="T39" fmla="*/ 174 h 187"/>
                <a:gd name="T40" fmla="*/ 29 w 404"/>
                <a:gd name="T41" fmla="*/ 80 h 187"/>
                <a:gd name="T42" fmla="*/ 52 w 404"/>
                <a:gd name="T43" fmla="*/ 104 h 187"/>
                <a:gd name="T44" fmla="*/ 35 w 404"/>
                <a:gd name="T45" fmla="*/ 76 h 187"/>
                <a:gd name="T46" fmla="*/ 376 w 404"/>
                <a:gd name="T47" fmla="*/ 18 h 187"/>
                <a:gd name="T48" fmla="*/ 356 w 404"/>
                <a:gd name="T49" fmla="*/ 46 h 187"/>
                <a:gd name="T50" fmla="*/ 376 w 404"/>
                <a:gd name="T51" fmla="*/ 55 h 187"/>
                <a:gd name="T52" fmla="*/ 381 w 404"/>
                <a:gd name="T53" fmla="*/ 85 h 187"/>
                <a:gd name="T54" fmla="*/ 376 w 404"/>
                <a:gd name="T55" fmla="*/ 55 h 187"/>
                <a:gd name="T56" fmla="*/ 43 w 404"/>
                <a:gd name="T57" fmla="*/ 11 h 187"/>
                <a:gd name="T58" fmla="*/ 58 w 404"/>
                <a:gd name="T59" fmla="*/ 37 h 187"/>
                <a:gd name="T60" fmla="*/ 66 w 404"/>
                <a:gd name="T61" fmla="*/ 139 h 187"/>
                <a:gd name="T62" fmla="*/ 47 w 404"/>
                <a:gd name="T63" fmla="*/ 46 h 187"/>
                <a:gd name="T64" fmla="*/ 66 w 404"/>
                <a:gd name="T65" fmla="*/ 4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4" h="187">
                  <a:moveTo>
                    <a:pt x="0" y="9"/>
                  </a:moveTo>
                  <a:cubicBezTo>
                    <a:pt x="137" y="0"/>
                    <a:pt x="272" y="13"/>
                    <a:pt x="404" y="13"/>
                  </a:cubicBezTo>
                  <a:cubicBezTo>
                    <a:pt x="403" y="25"/>
                    <a:pt x="402" y="34"/>
                    <a:pt x="402" y="44"/>
                  </a:cubicBezTo>
                  <a:cubicBezTo>
                    <a:pt x="401" y="84"/>
                    <a:pt x="401" y="124"/>
                    <a:pt x="401" y="164"/>
                  </a:cubicBezTo>
                  <a:cubicBezTo>
                    <a:pt x="401" y="179"/>
                    <a:pt x="395" y="187"/>
                    <a:pt x="378" y="183"/>
                  </a:cubicBezTo>
                  <a:cubicBezTo>
                    <a:pt x="363" y="180"/>
                    <a:pt x="343" y="185"/>
                    <a:pt x="335" y="176"/>
                  </a:cubicBezTo>
                  <a:cubicBezTo>
                    <a:pt x="328" y="170"/>
                    <a:pt x="334" y="149"/>
                    <a:pt x="334" y="135"/>
                  </a:cubicBezTo>
                  <a:cubicBezTo>
                    <a:pt x="334" y="103"/>
                    <a:pt x="333" y="72"/>
                    <a:pt x="335" y="41"/>
                  </a:cubicBezTo>
                  <a:cubicBezTo>
                    <a:pt x="336" y="19"/>
                    <a:pt x="325" y="13"/>
                    <a:pt x="308" y="13"/>
                  </a:cubicBezTo>
                  <a:cubicBezTo>
                    <a:pt x="262" y="12"/>
                    <a:pt x="217" y="12"/>
                    <a:pt x="171" y="12"/>
                  </a:cubicBezTo>
                  <a:cubicBezTo>
                    <a:pt x="145" y="12"/>
                    <a:pt x="120" y="11"/>
                    <a:pt x="95" y="10"/>
                  </a:cubicBezTo>
                  <a:cubicBezTo>
                    <a:pt x="81" y="10"/>
                    <a:pt x="76" y="16"/>
                    <a:pt x="76" y="30"/>
                  </a:cubicBezTo>
                  <a:cubicBezTo>
                    <a:pt x="76" y="70"/>
                    <a:pt x="76" y="111"/>
                    <a:pt x="77" y="152"/>
                  </a:cubicBezTo>
                  <a:cubicBezTo>
                    <a:pt x="78" y="165"/>
                    <a:pt x="76" y="175"/>
                    <a:pt x="61" y="176"/>
                  </a:cubicBezTo>
                  <a:cubicBezTo>
                    <a:pt x="55" y="176"/>
                    <a:pt x="49" y="179"/>
                    <a:pt x="43" y="178"/>
                  </a:cubicBezTo>
                  <a:cubicBezTo>
                    <a:pt x="1" y="177"/>
                    <a:pt x="1" y="181"/>
                    <a:pt x="6" y="138"/>
                  </a:cubicBezTo>
                  <a:cubicBezTo>
                    <a:pt x="10" y="101"/>
                    <a:pt x="7" y="63"/>
                    <a:pt x="7" y="25"/>
                  </a:cubicBezTo>
                  <a:cubicBezTo>
                    <a:pt x="7" y="21"/>
                    <a:pt x="4" y="17"/>
                    <a:pt x="0" y="9"/>
                  </a:cubicBezTo>
                  <a:close/>
                  <a:moveTo>
                    <a:pt x="12" y="75"/>
                  </a:moveTo>
                  <a:cubicBezTo>
                    <a:pt x="22" y="72"/>
                    <a:pt x="32" y="72"/>
                    <a:pt x="38" y="67"/>
                  </a:cubicBezTo>
                  <a:cubicBezTo>
                    <a:pt x="41" y="64"/>
                    <a:pt x="42" y="49"/>
                    <a:pt x="39" y="48"/>
                  </a:cubicBezTo>
                  <a:cubicBezTo>
                    <a:pt x="31" y="44"/>
                    <a:pt x="22" y="44"/>
                    <a:pt x="12" y="42"/>
                  </a:cubicBezTo>
                  <a:cubicBezTo>
                    <a:pt x="12" y="53"/>
                    <a:pt x="12" y="61"/>
                    <a:pt x="12" y="75"/>
                  </a:cubicBezTo>
                  <a:close/>
                  <a:moveTo>
                    <a:pt x="340" y="51"/>
                  </a:moveTo>
                  <a:cubicBezTo>
                    <a:pt x="337" y="78"/>
                    <a:pt x="341" y="81"/>
                    <a:pt x="366" y="76"/>
                  </a:cubicBezTo>
                  <a:cubicBezTo>
                    <a:pt x="366" y="68"/>
                    <a:pt x="366" y="60"/>
                    <a:pt x="366" y="51"/>
                  </a:cubicBezTo>
                  <a:cubicBezTo>
                    <a:pt x="357" y="51"/>
                    <a:pt x="349" y="51"/>
                    <a:pt x="340" y="51"/>
                  </a:cubicBezTo>
                  <a:close/>
                  <a:moveTo>
                    <a:pt x="356" y="84"/>
                  </a:moveTo>
                  <a:cubicBezTo>
                    <a:pt x="356" y="95"/>
                    <a:pt x="356" y="104"/>
                    <a:pt x="356" y="112"/>
                  </a:cubicBezTo>
                  <a:cubicBezTo>
                    <a:pt x="383" y="117"/>
                    <a:pt x="386" y="114"/>
                    <a:pt x="380" y="87"/>
                  </a:cubicBezTo>
                  <a:cubicBezTo>
                    <a:pt x="373" y="86"/>
                    <a:pt x="365" y="85"/>
                    <a:pt x="356" y="84"/>
                  </a:cubicBezTo>
                  <a:close/>
                  <a:moveTo>
                    <a:pt x="10" y="141"/>
                  </a:moveTo>
                  <a:cubicBezTo>
                    <a:pt x="22" y="139"/>
                    <a:pt x="31" y="139"/>
                    <a:pt x="38" y="135"/>
                  </a:cubicBezTo>
                  <a:cubicBezTo>
                    <a:pt x="41" y="134"/>
                    <a:pt x="42" y="120"/>
                    <a:pt x="39" y="118"/>
                  </a:cubicBezTo>
                  <a:cubicBezTo>
                    <a:pt x="32" y="113"/>
                    <a:pt x="22" y="111"/>
                    <a:pt x="12" y="107"/>
                  </a:cubicBezTo>
                  <a:cubicBezTo>
                    <a:pt x="11" y="120"/>
                    <a:pt x="11" y="128"/>
                    <a:pt x="10" y="141"/>
                  </a:cubicBezTo>
                  <a:close/>
                  <a:moveTo>
                    <a:pt x="52" y="174"/>
                  </a:moveTo>
                  <a:cubicBezTo>
                    <a:pt x="56" y="147"/>
                    <a:pt x="53" y="144"/>
                    <a:pt x="29" y="148"/>
                  </a:cubicBezTo>
                  <a:cubicBezTo>
                    <a:pt x="29" y="155"/>
                    <a:pt x="29" y="162"/>
                    <a:pt x="29" y="171"/>
                  </a:cubicBezTo>
                  <a:cubicBezTo>
                    <a:pt x="37" y="172"/>
                    <a:pt x="44" y="173"/>
                    <a:pt x="52" y="174"/>
                  </a:cubicBezTo>
                  <a:close/>
                  <a:moveTo>
                    <a:pt x="35" y="76"/>
                  </a:moveTo>
                  <a:cubicBezTo>
                    <a:pt x="33" y="77"/>
                    <a:pt x="31" y="79"/>
                    <a:pt x="29" y="80"/>
                  </a:cubicBezTo>
                  <a:cubicBezTo>
                    <a:pt x="31" y="89"/>
                    <a:pt x="33" y="98"/>
                    <a:pt x="37" y="106"/>
                  </a:cubicBezTo>
                  <a:cubicBezTo>
                    <a:pt x="37" y="108"/>
                    <a:pt x="50" y="107"/>
                    <a:pt x="52" y="104"/>
                  </a:cubicBezTo>
                  <a:cubicBezTo>
                    <a:pt x="55" y="100"/>
                    <a:pt x="57" y="90"/>
                    <a:pt x="54" y="86"/>
                  </a:cubicBezTo>
                  <a:cubicBezTo>
                    <a:pt x="50" y="81"/>
                    <a:pt x="41" y="79"/>
                    <a:pt x="35" y="76"/>
                  </a:cubicBezTo>
                  <a:close/>
                  <a:moveTo>
                    <a:pt x="386" y="46"/>
                  </a:moveTo>
                  <a:cubicBezTo>
                    <a:pt x="382" y="34"/>
                    <a:pt x="381" y="25"/>
                    <a:pt x="376" y="18"/>
                  </a:cubicBezTo>
                  <a:cubicBezTo>
                    <a:pt x="375" y="16"/>
                    <a:pt x="363" y="17"/>
                    <a:pt x="362" y="19"/>
                  </a:cubicBezTo>
                  <a:cubicBezTo>
                    <a:pt x="359" y="27"/>
                    <a:pt x="358" y="35"/>
                    <a:pt x="356" y="46"/>
                  </a:cubicBezTo>
                  <a:cubicBezTo>
                    <a:pt x="366" y="46"/>
                    <a:pt x="373" y="46"/>
                    <a:pt x="386" y="46"/>
                  </a:cubicBezTo>
                  <a:close/>
                  <a:moveTo>
                    <a:pt x="376" y="55"/>
                  </a:moveTo>
                  <a:cubicBezTo>
                    <a:pt x="376" y="64"/>
                    <a:pt x="376" y="72"/>
                    <a:pt x="376" y="81"/>
                  </a:cubicBezTo>
                  <a:cubicBezTo>
                    <a:pt x="378" y="82"/>
                    <a:pt x="379" y="83"/>
                    <a:pt x="381" y="85"/>
                  </a:cubicBezTo>
                  <a:cubicBezTo>
                    <a:pt x="387" y="80"/>
                    <a:pt x="397" y="76"/>
                    <a:pt x="398" y="71"/>
                  </a:cubicBezTo>
                  <a:cubicBezTo>
                    <a:pt x="400" y="58"/>
                    <a:pt x="392" y="50"/>
                    <a:pt x="376" y="55"/>
                  </a:cubicBezTo>
                  <a:close/>
                  <a:moveTo>
                    <a:pt x="58" y="37"/>
                  </a:moveTo>
                  <a:cubicBezTo>
                    <a:pt x="52" y="27"/>
                    <a:pt x="64" y="11"/>
                    <a:pt x="43" y="11"/>
                  </a:cubicBezTo>
                  <a:cubicBezTo>
                    <a:pt x="39" y="11"/>
                    <a:pt x="31" y="20"/>
                    <a:pt x="31" y="26"/>
                  </a:cubicBezTo>
                  <a:cubicBezTo>
                    <a:pt x="30" y="43"/>
                    <a:pt x="43" y="39"/>
                    <a:pt x="58" y="37"/>
                  </a:cubicBezTo>
                  <a:close/>
                  <a:moveTo>
                    <a:pt x="49" y="111"/>
                  </a:moveTo>
                  <a:cubicBezTo>
                    <a:pt x="41" y="138"/>
                    <a:pt x="45" y="144"/>
                    <a:pt x="66" y="139"/>
                  </a:cubicBezTo>
                  <a:cubicBezTo>
                    <a:pt x="65" y="127"/>
                    <a:pt x="73" y="111"/>
                    <a:pt x="49" y="111"/>
                  </a:cubicBezTo>
                  <a:close/>
                  <a:moveTo>
                    <a:pt x="47" y="46"/>
                  </a:moveTo>
                  <a:cubicBezTo>
                    <a:pt x="44" y="74"/>
                    <a:pt x="44" y="75"/>
                    <a:pt x="66" y="72"/>
                  </a:cubicBezTo>
                  <a:cubicBezTo>
                    <a:pt x="66" y="63"/>
                    <a:pt x="66" y="55"/>
                    <a:pt x="66" y="46"/>
                  </a:cubicBezTo>
                  <a:cubicBezTo>
                    <a:pt x="59" y="46"/>
                    <a:pt x="54" y="46"/>
                    <a:pt x="47" y="46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6145401" y="3354069"/>
              <a:ext cx="833438" cy="560388"/>
            </a:xfrm>
            <a:custGeom>
              <a:avLst/>
              <a:gdLst>
                <a:gd name="T0" fmla="*/ 207 w 222"/>
                <a:gd name="T1" fmla="*/ 9 h 149"/>
                <a:gd name="T2" fmla="*/ 201 w 222"/>
                <a:gd name="T3" fmla="*/ 47 h 149"/>
                <a:gd name="T4" fmla="*/ 166 w 222"/>
                <a:gd name="T5" fmla="*/ 75 h 149"/>
                <a:gd name="T6" fmla="*/ 222 w 222"/>
                <a:gd name="T7" fmla="*/ 77 h 149"/>
                <a:gd name="T8" fmla="*/ 194 w 222"/>
                <a:gd name="T9" fmla="*/ 107 h 149"/>
                <a:gd name="T10" fmla="*/ 219 w 222"/>
                <a:gd name="T11" fmla="*/ 110 h 149"/>
                <a:gd name="T12" fmla="*/ 219 w 222"/>
                <a:gd name="T13" fmla="*/ 113 h 149"/>
                <a:gd name="T14" fmla="*/ 179 w 222"/>
                <a:gd name="T15" fmla="*/ 120 h 149"/>
                <a:gd name="T16" fmla="*/ 164 w 222"/>
                <a:gd name="T17" fmla="*/ 144 h 149"/>
                <a:gd name="T18" fmla="*/ 214 w 222"/>
                <a:gd name="T19" fmla="*/ 144 h 149"/>
                <a:gd name="T20" fmla="*/ 214 w 222"/>
                <a:gd name="T21" fmla="*/ 149 h 149"/>
                <a:gd name="T22" fmla="*/ 11 w 222"/>
                <a:gd name="T23" fmla="*/ 149 h 149"/>
                <a:gd name="T24" fmla="*/ 11 w 222"/>
                <a:gd name="T25" fmla="*/ 75 h 149"/>
                <a:gd name="T26" fmla="*/ 70 w 222"/>
                <a:gd name="T27" fmla="*/ 74 h 149"/>
                <a:gd name="T28" fmla="*/ 82 w 222"/>
                <a:gd name="T29" fmla="*/ 56 h 149"/>
                <a:gd name="T30" fmla="*/ 67 w 222"/>
                <a:gd name="T31" fmla="*/ 44 h 149"/>
                <a:gd name="T32" fmla="*/ 17 w 222"/>
                <a:gd name="T33" fmla="*/ 49 h 149"/>
                <a:gd name="T34" fmla="*/ 6 w 222"/>
                <a:gd name="T35" fmla="*/ 20 h 149"/>
                <a:gd name="T36" fmla="*/ 0 w 222"/>
                <a:gd name="T37" fmla="*/ 0 h 149"/>
                <a:gd name="T38" fmla="*/ 207 w 222"/>
                <a:gd name="T39" fmla="*/ 9 h 149"/>
                <a:gd name="T40" fmla="*/ 151 w 222"/>
                <a:gd name="T41" fmla="*/ 45 h 149"/>
                <a:gd name="T42" fmla="*/ 124 w 222"/>
                <a:gd name="T43" fmla="*/ 42 h 149"/>
                <a:gd name="T44" fmla="*/ 113 w 222"/>
                <a:gd name="T45" fmla="*/ 11 h 149"/>
                <a:gd name="T46" fmla="*/ 63 w 222"/>
                <a:gd name="T47" fmla="*/ 9 h 149"/>
                <a:gd name="T48" fmla="*/ 86 w 222"/>
                <a:gd name="T49" fmla="*/ 41 h 149"/>
                <a:gd name="T50" fmla="*/ 108 w 222"/>
                <a:gd name="T51" fmla="*/ 41 h 149"/>
                <a:gd name="T52" fmla="*/ 113 w 222"/>
                <a:gd name="T53" fmla="*/ 46 h 149"/>
                <a:gd name="T54" fmla="*/ 89 w 222"/>
                <a:gd name="T55" fmla="*/ 75 h 149"/>
                <a:gd name="T56" fmla="*/ 141 w 222"/>
                <a:gd name="T57" fmla="*/ 75 h 149"/>
                <a:gd name="T58" fmla="*/ 161 w 222"/>
                <a:gd name="T59" fmla="*/ 67 h 149"/>
                <a:gd name="T60" fmla="*/ 150 w 222"/>
                <a:gd name="T61" fmla="*/ 44 h 149"/>
                <a:gd name="T62" fmla="*/ 174 w 222"/>
                <a:gd name="T63" fmla="*/ 43 h 149"/>
                <a:gd name="T64" fmla="*/ 196 w 222"/>
                <a:gd name="T65" fmla="*/ 15 h 149"/>
                <a:gd name="T66" fmla="*/ 143 w 222"/>
                <a:gd name="T67" fmla="*/ 11 h 149"/>
                <a:gd name="T68" fmla="*/ 128 w 222"/>
                <a:gd name="T69" fmla="*/ 28 h 149"/>
                <a:gd name="T70" fmla="*/ 151 w 222"/>
                <a:gd name="T71" fmla="*/ 45 h 149"/>
                <a:gd name="T72" fmla="*/ 159 w 222"/>
                <a:gd name="T73" fmla="*/ 81 h 149"/>
                <a:gd name="T74" fmla="*/ 141 w 222"/>
                <a:gd name="T75" fmla="*/ 81 h 149"/>
                <a:gd name="T76" fmla="*/ 128 w 222"/>
                <a:gd name="T77" fmla="*/ 105 h 149"/>
                <a:gd name="T78" fmla="*/ 187 w 222"/>
                <a:gd name="T79" fmla="*/ 107 h 149"/>
                <a:gd name="T80" fmla="*/ 189 w 222"/>
                <a:gd name="T81" fmla="*/ 98 h 149"/>
                <a:gd name="T82" fmla="*/ 159 w 222"/>
                <a:gd name="T83" fmla="*/ 81 h 149"/>
                <a:gd name="T84" fmla="*/ 122 w 222"/>
                <a:gd name="T85" fmla="*/ 145 h 149"/>
                <a:gd name="T86" fmla="*/ 122 w 222"/>
                <a:gd name="T87" fmla="*/ 145 h 149"/>
                <a:gd name="T88" fmla="*/ 143 w 222"/>
                <a:gd name="T89" fmla="*/ 143 h 149"/>
                <a:gd name="T90" fmla="*/ 155 w 222"/>
                <a:gd name="T91" fmla="*/ 131 h 149"/>
                <a:gd name="T92" fmla="*/ 143 w 222"/>
                <a:gd name="T93" fmla="*/ 118 h 149"/>
                <a:gd name="T94" fmla="*/ 98 w 222"/>
                <a:gd name="T95" fmla="*/ 120 h 149"/>
                <a:gd name="T96" fmla="*/ 87 w 222"/>
                <a:gd name="T97" fmla="*/ 133 h 149"/>
                <a:gd name="T98" fmla="*/ 98 w 222"/>
                <a:gd name="T99" fmla="*/ 145 h 149"/>
                <a:gd name="T100" fmla="*/ 122 w 222"/>
                <a:gd name="T101" fmla="*/ 145 h 149"/>
                <a:gd name="T102" fmla="*/ 22 w 222"/>
                <a:gd name="T103" fmla="*/ 43 h 149"/>
                <a:gd name="T104" fmla="*/ 54 w 222"/>
                <a:gd name="T105" fmla="*/ 33 h 149"/>
                <a:gd name="T106" fmla="*/ 54 w 222"/>
                <a:gd name="T107" fmla="*/ 12 h 149"/>
                <a:gd name="T108" fmla="*/ 17 w 222"/>
                <a:gd name="T109" fmla="*/ 7 h 149"/>
                <a:gd name="T110" fmla="*/ 22 w 222"/>
                <a:gd name="T111" fmla="*/ 43 h 149"/>
                <a:gd name="T112" fmla="*/ 18 w 222"/>
                <a:gd name="T113" fmla="*/ 79 h 149"/>
                <a:gd name="T114" fmla="*/ 18 w 222"/>
                <a:gd name="T115" fmla="*/ 112 h 149"/>
                <a:gd name="T116" fmla="*/ 49 w 222"/>
                <a:gd name="T117" fmla="*/ 99 h 149"/>
                <a:gd name="T118" fmla="*/ 18 w 222"/>
                <a:gd name="T119" fmla="*/ 7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2" h="149">
                  <a:moveTo>
                    <a:pt x="207" y="9"/>
                  </a:moveTo>
                  <a:cubicBezTo>
                    <a:pt x="205" y="23"/>
                    <a:pt x="203" y="35"/>
                    <a:pt x="201" y="47"/>
                  </a:cubicBezTo>
                  <a:cubicBezTo>
                    <a:pt x="185" y="50"/>
                    <a:pt x="163" y="45"/>
                    <a:pt x="166" y="75"/>
                  </a:cubicBezTo>
                  <a:cubicBezTo>
                    <a:pt x="184" y="75"/>
                    <a:pt x="201" y="76"/>
                    <a:pt x="222" y="77"/>
                  </a:cubicBezTo>
                  <a:cubicBezTo>
                    <a:pt x="210" y="86"/>
                    <a:pt x="186" y="82"/>
                    <a:pt x="194" y="107"/>
                  </a:cubicBezTo>
                  <a:cubicBezTo>
                    <a:pt x="202" y="108"/>
                    <a:pt x="211" y="109"/>
                    <a:pt x="219" y="110"/>
                  </a:cubicBezTo>
                  <a:cubicBezTo>
                    <a:pt x="219" y="111"/>
                    <a:pt x="219" y="112"/>
                    <a:pt x="219" y="113"/>
                  </a:cubicBezTo>
                  <a:cubicBezTo>
                    <a:pt x="206" y="115"/>
                    <a:pt x="192" y="118"/>
                    <a:pt x="179" y="120"/>
                  </a:cubicBezTo>
                  <a:cubicBezTo>
                    <a:pt x="161" y="122"/>
                    <a:pt x="161" y="122"/>
                    <a:pt x="164" y="144"/>
                  </a:cubicBezTo>
                  <a:cubicBezTo>
                    <a:pt x="180" y="144"/>
                    <a:pt x="197" y="144"/>
                    <a:pt x="214" y="144"/>
                  </a:cubicBezTo>
                  <a:cubicBezTo>
                    <a:pt x="214" y="145"/>
                    <a:pt x="214" y="147"/>
                    <a:pt x="214" y="149"/>
                  </a:cubicBezTo>
                  <a:cubicBezTo>
                    <a:pt x="147" y="149"/>
                    <a:pt x="80" y="149"/>
                    <a:pt x="11" y="149"/>
                  </a:cubicBezTo>
                  <a:cubicBezTo>
                    <a:pt x="11" y="124"/>
                    <a:pt x="11" y="98"/>
                    <a:pt x="11" y="75"/>
                  </a:cubicBezTo>
                  <a:cubicBezTo>
                    <a:pt x="32" y="75"/>
                    <a:pt x="51" y="76"/>
                    <a:pt x="70" y="74"/>
                  </a:cubicBezTo>
                  <a:cubicBezTo>
                    <a:pt x="75" y="74"/>
                    <a:pt x="81" y="63"/>
                    <a:pt x="82" y="56"/>
                  </a:cubicBezTo>
                  <a:cubicBezTo>
                    <a:pt x="82" y="52"/>
                    <a:pt x="72" y="44"/>
                    <a:pt x="67" y="44"/>
                  </a:cubicBezTo>
                  <a:cubicBezTo>
                    <a:pt x="50" y="44"/>
                    <a:pt x="33" y="47"/>
                    <a:pt x="17" y="49"/>
                  </a:cubicBezTo>
                  <a:cubicBezTo>
                    <a:pt x="14" y="43"/>
                    <a:pt x="11" y="32"/>
                    <a:pt x="6" y="20"/>
                  </a:cubicBezTo>
                  <a:cubicBezTo>
                    <a:pt x="26" y="10"/>
                    <a:pt x="2" y="6"/>
                    <a:pt x="0" y="0"/>
                  </a:cubicBezTo>
                  <a:cubicBezTo>
                    <a:pt x="67" y="3"/>
                    <a:pt x="136" y="6"/>
                    <a:pt x="207" y="9"/>
                  </a:cubicBezTo>
                  <a:close/>
                  <a:moveTo>
                    <a:pt x="151" y="45"/>
                  </a:moveTo>
                  <a:cubicBezTo>
                    <a:pt x="140" y="44"/>
                    <a:pt x="130" y="43"/>
                    <a:pt x="124" y="42"/>
                  </a:cubicBezTo>
                  <a:cubicBezTo>
                    <a:pt x="120" y="29"/>
                    <a:pt x="118" y="12"/>
                    <a:pt x="113" y="11"/>
                  </a:cubicBezTo>
                  <a:cubicBezTo>
                    <a:pt x="97" y="7"/>
                    <a:pt x="79" y="9"/>
                    <a:pt x="63" y="9"/>
                  </a:cubicBezTo>
                  <a:cubicBezTo>
                    <a:pt x="58" y="39"/>
                    <a:pt x="59" y="41"/>
                    <a:pt x="86" y="41"/>
                  </a:cubicBezTo>
                  <a:cubicBezTo>
                    <a:pt x="93" y="41"/>
                    <a:pt x="101" y="41"/>
                    <a:pt x="108" y="41"/>
                  </a:cubicBezTo>
                  <a:cubicBezTo>
                    <a:pt x="110" y="43"/>
                    <a:pt x="111" y="44"/>
                    <a:pt x="113" y="46"/>
                  </a:cubicBezTo>
                  <a:cubicBezTo>
                    <a:pt x="84" y="43"/>
                    <a:pt x="88" y="59"/>
                    <a:pt x="89" y="75"/>
                  </a:cubicBezTo>
                  <a:cubicBezTo>
                    <a:pt x="107" y="75"/>
                    <a:pt x="124" y="76"/>
                    <a:pt x="141" y="75"/>
                  </a:cubicBezTo>
                  <a:cubicBezTo>
                    <a:pt x="148" y="74"/>
                    <a:pt x="154" y="70"/>
                    <a:pt x="161" y="67"/>
                  </a:cubicBezTo>
                  <a:cubicBezTo>
                    <a:pt x="157" y="59"/>
                    <a:pt x="154" y="52"/>
                    <a:pt x="150" y="44"/>
                  </a:cubicBezTo>
                  <a:cubicBezTo>
                    <a:pt x="158" y="44"/>
                    <a:pt x="166" y="43"/>
                    <a:pt x="174" y="43"/>
                  </a:cubicBezTo>
                  <a:cubicBezTo>
                    <a:pt x="197" y="43"/>
                    <a:pt x="198" y="42"/>
                    <a:pt x="196" y="15"/>
                  </a:cubicBezTo>
                  <a:cubicBezTo>
                    <a:pt x="179" y="14"/>
                    <a:pt x="161" y="13"/>
                    <a:pt x="143" y="11"/>
                  </a:cubicBezTo>
                  <a:cubicBezTo>
                    <a:pt x="131" y="10"/>
                    <a:pt x="128" y="17"/>
                    <a:pt x="128" y="28"/>
                  </a:cubicBezTo>
                  <a:cubicBezTo>
                    <a:pt x="128" y="46"/>
                    <a:pt x="145" y="37"/>
                    <a:pt x="151" y="45"/>
                  </a:cubicBezTo>
                  <a:close/>
                  <a:moveTo>
                    <a:pt x="159" y="81"/>
                  </a:moveTo>
                  <a:cubicBezTo>
                    <a:pt x="152" y="81"/>
                    <a:pt x="146" y="80"/>
                    <a:pt x="141" y="81"/>
                  </a:cubicBezTo>
                  <a:cubicBezTo>
                    <a:pt x="126" y="82"/>
                    <a:pt x="121" y="92"/>
                    <a:pt x="128" y="105"/>
                  </a:cubicBezTo>
                  <a:cubicBezTo>
                    <a:pt x="133" y="114"/>
                    <a:pt x="182" y="116"/>
                    <a:pt x="187" y="107"/>
                  </a:cubicBezTo>
                  <a:cubicBezTo>
                    <a:pt x="189" y="105"/>
                    <a:pt x="189" y="101"/>
                    <a:pt x="189" y="98"/>
                  </a:cubicBezTo>
                  <a:cubicBezTo>
                    <a:pt x="189" y="73"/>
                    <a:pt x="170" y="83"/>
                    <a:pt x="159" y="81"/>
                  </a:cubicBezTo>
                  <a:close/>
                  <a:moveTo>
                    <a:pt x="122" y="145"/>
                  </a:moveTo>
                  <a:cubicBezTo>
                    <a:pt x="122" y="145"/>
                    <a:pt x="122" y="145"/>
                    <a:pt x="122" y="145"/>
                  </a:cubicBezTo>
                  <a:cubicBezTo>
                    <a:pt x="129" y="144"/>
                    <a:pt x="137" y="145"/>
                    <a:pt x="143" y="143"/>
                  </a:cubicBezTo>
                  <a:cubicBezTo>
                    <a:pt x="148" y="141"/>
                    <a:pt x="156" y="134"/>
                    <a:pt x="155" y="131"/>
                  </a:cubicBezTo>
                  <a:cubicBezTo>
                    <a:pt x="155" y="126"/>
                    <a:pt x="148" y="118"/>
                    <a:pt x="143" y="118"/>
                  </a:cubicBezTo>
                  <a:cubicBezTo>
                    <a:pt x="128" y="117"/>
                    <a:pt x="112" y="118"/>
                    <a:pt x="98" y="120"/>
                  </a:cubicBezTo>
                  <a:cubicBezTo>
                    <a:pt x="93" y="121"/>
                    <a:pt x="87" y="128"/>
                    <a:pt x="87" y="133"/>
                  </a:cubicBezTo>
                  <a:cubicBezTo>
                    <a:pt x="87" y="137"/>
                    <a:pt x="93" y="143"/>
                    <a:pt x="98" y="145"/>
                  </a:cubicBezTo>
                  <a:cubicBezTo>
                    <a:pt x="105" y="147"/>
                    <a:pt x="114" y="145"/>
                    <a:pt x="122" y="145"/>
                  </a:cubicBezTo>
                  <a:close/>
                  <a:moveTo>
                    <a:pt x="22" y="43"/>
                  </a:moveTo>
                  <a:cubicBezTo>
                    <a:pt x="34" y="40"/>
                    <a:pt x="46" y="39"/>
                    <a:pt x="54" y="33"/>
                  </a:cubicBezTo>
                  <a:cubicBezTo>
                    <a:pt x="58" y="31"/>
                    <a:pt x="57" y="13"/>
                    <a:pt x="54" y="12"/>
                  </a:cubicBezTo>
                  <a:cubicBezTo>
                    <a:pt x="43" y="8"/>
                    <a:pt x="31" y="8"/>
                    <a:pt x="17" y="7"/>
                  </a:cubicBezTo>
                  <a:cubicBezTo>
                    <a:pt x="19" y="21"/>
                    <a:pt x="20" y="30"/>
                    <a:pt x="22" y="43"/>
                  </a:cubicBezTo>
                  <a:close/>
                  <a:moveTo>
                    <a:pt x="18" y="79"/>
                  </a:moveTo>
                  <a:cubicBezTo>
                    <a:pt x="18" y="91"/>
                    <a:pt x="18" y="101"/>
                    <a:pt x="18" y="112"/>
                  </a:cubicBezTo>
                  <a:cubicBezTo>
                    <a:pt x="30" y="107"/>
                    <a:pt x="46" y="121"/>
                    <a:pt x="49" y="99"/>
                  </a:cubicBezTo>
                  <a:cubicBezTo>
                    <a:pt x="52" y="74"/>
                    <a:pt x="32" y="82"/>
                    <a:pt x="18" y="79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3078351" y="3298506"/>
              <a:ext cx="976313" cy="566738"/>
            </a:xfrm>
            <a:custGeom>
              <a:avLst/>
              <a:gdLst>
                <a:gd name="T0" fmla="*/ 99 w 260"/>
                <a:gd name="T1" fmla="*/ 146 h 151"/>
                <a:gd name="T2" fmla="*/ 63 w 260"/>
                <a:gd name="T3" fmla="*/ 117 h 151"/>
                <a:gd name="T4" fmla="*/ 36 w 260"/>
                <a:gd name="T5" fmla="*/ 120 h 151"/>
                <a:gd name="T6" fmla="*/ 24 w 260"/>
                <a:gd name="T7" fmla="*/ 131 h 151"/>
                <a:gd name="T8" fmla="*/ 35 w 260"/>
                <a:gd name="T9" fmla="*/ 146 h 151"/>
                <a:gd name="T10" fmla="*/ 81 w 260"/>
                <a:gd name="T11" fmla="*/ 150 h 151"/>
                <a:gd name="T12" fmla="*/ 37 w 260"/>
                <a:gd name="T13" fmla="*/ 150 h 151"/>
                <a:gd name="T14" fmla="*/ 17 w 260"/>
                <a:gd name="T15" fmla="*/ 135 h 151"/>
                <a:gd name="T16" fmla="*/ 5 w 260"/>
                <a:gd name="T17" fmla="*/ 114 h 151"/>
                <a:gd name="T18" fmla="*/ 39 w 260"/>
                <a:gd name="T19" fmla="*/ 114 h 151"/>
                <a:gd name="T20" fmla="*/ 60 w 260"/>
                <a:gd name="T21" fmla="*/ 87 h 151"/>
                <a:gd name="T22" fmla="*/ 0 w 260"/>
                <a:gd name="T23" fmla="*/ 82 h 151"/>
                <a:gd name="T24" fmla="*/ 29 w 260"/>
                <a:gd name="T25" fmla="*/ 69 h 151"/>
                <a:gd name="T26" fmla="*/ 2 w 260"/>
                <a:gd name="T27" fmla="*/ 48 h 151"/>
                <a:gd name="T28" fmla="*/ 54 w 260"/>
                <a:gd name="T29" fmla="*/ 47 h 151"/>
                <a:gd name="T30" fmla="*/ 68 w 260"/>
                <a:gd name="T31" fmla="*/ 34 h 151"/>
                <a:gd name="T32" fmla="*/ 53 w 260"/>
                <a:gd name="T33" fmla="*/ 23 h 151"/>
                <a:gd name="T34" fmla="*/ 7 w 260"/>
                <a:gd name="T35" fmla="*/ 22 h 151"/>
                <a:gd name="T36" fmla="*/ 211 w 260"/>
                <a:gd name="T37" fmla="*/ 0 h 151"/>
                <a:gd name="T38" fmla="*/ 182 w 260"/>
                <a:gd name="T39" fmla="*/ 33 h 151"/>
                <a:gd name="T40" fmla="*/ 258 w 260"/>
                <a:gd name="T41" fmla="*/ 3 h 151"/>
                <a:gd name="T42" fmla="*/ 260 w 260"/>
                <a:gd name="T43" fmla="*/ 6 h 151"/>
                <a:gd name="T44" fmla="*/ 204 w 260"/>
                <a:gd name="T45" fmla="*/ 30 h 151"/>
                <a:gd name="T46" fmla="*/ 182 w 260"/>
                <a:gd name="T47" fmla="*/ 57 h 151"/>
                <a:gd name="T48" fmla="*/ 181 w 260"/>
                <a:gd name="T49" fmla="*/ 121 h 151"/>
                <a:gd name="T50" fmla="*/ 181 w 260"/>
                <a:gd name="T51" fmla="*/ 146 h 151"/>
                <a:gd name="T52" fmla="*/ 99 w 260"/>
                <a:gd name="T53" fmla="*/ 146 h 151"/>
                <a:gd name="T54" fmla="*/ 108 w 260"/>
                <a:gd name="T55" fmla="*/ 78 h 151"/>
                <a:gd name="T56" fmla="*/ 163 w 260"/>
                <a:gd name="T57" fmla="*/ 77 h 151"/>
                <a:gd name="T58" fmla="*/ 174 w 260"/>
                <a:gd name="T59" fmla="*/ 65 h 151"/>
                <a:gd name="T60" fmla="*/ 163 w 260"/>
                <a:gd name="T61" fmla="*/ 55 h 151"/>
                <a:gd name="T62" fmla="*/ 129 w 260"/>
                <a:gd name="T63" fmla="*/ 52 h 151"/>
                <a:gd name="T64" fmla="*/ 108 w 260"/>
                <a:gd name="T65" fmla="*/ 78 h 151"/>
                <a:gd name="T66" fmla="*/ 89 w 260"/>
                <a:gd name="T67" fmla="*/ 82 h 151"/>
                <a:gd name="T68" fmla="*/ 98 w 260"/>
                <a:gd name="T69" fmla="*/ 68 h 151"/>
                <a:gd name="T70" fmla="*/ 91 w 260"/>
                <a:gd name="T71" fmla="*/ 55 h 151"/>
                <a:gd name="T72" fmla="*/ 43 w 260"/>
                <a:gd name="T73" fmla="*/ 56 h 151"/>
                <a:gd name="T74" fmla="*/ 35 w 260"/>
                <a:gd name="T75" fmla="*/ 68 h 151"/>
                <a:gd name="T76" fmla="*/ 46 w 260"/>
                <a:gd name="T77" fmla="*/ 79 h 151"/>
                <a:gd name="T78" fmla="*/ 89 w 260"/>
                <a:gd name="T79" fmla="*/ 82 h 151"/>
                <a:gd name="T80" fmla="*/ 134 w 260"/>
                <a:gd name="T81" fmla="*/ 88 h 151"/>
                <a:gd name="T82" fmla="*/ 71 w 260"/>
                <a:gd name="T83" fmla="*/ 88 h 151"/>
                <a:gd name="T84" fmla="*/ 107 w 260"/>
                <a:gd name="T85" fmla="*/ 111 h 151"/>
                <a:gd name="T86" fmla="*/ 134 w 260"/>
                <a:gd name="T87" fmla="*/ 88 h 151"/>
                <a:gd name="T88" fmla="*/ 76 w 260"/>
                <a:gd name="T89" fmla="*/ 47 h 151"/>
                <a:gd name="T90" fmla="*/ 118 w 260"/>
                <a:gd name="T91" fmla="*/ 47 h 151"/>
                <a:gd name="T92" fmla="*/ 134 w 260"/>
                <a:gd name="T93" fmla="*/ 30 h 151"/>
                <a:gd name="T94" fmla="*/ 115 w 260"/>
                <a:gd name="T95" fmla="*/ 21 h 151"/>
                <a:gd name="T96" fmla="*/ 94 w 260"/>
                <a:gd name="T97" fmla="*/ 22 h 151"/>
                <a:gd name="T98" fmla="*/ 76 w 260"/>
                <a:gd name="T99" fmla="*/ 47 h 151"/>
                <a:gd name="T100" fmla="*/ 174 w 260"/>
                <a:gd name="T101" fmla="*/ 18 h 151"/>
                <a:gd name="T102" fmla="*/ 138 w 260"/>
                <a:gd name="T103" fmla="*/ 30 h 151"/>
                <a:gd name="T104" fmla="*/ 156 w 260"/>
                <a:gd name="T105" fmla="*/ 48 h 151"/>
                <a:gd name="T106" fmla="*/ 174 w 260"/>
                <a:gd name="T107" fmla="*/ 1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" h="151">
                  <a:moveTo>
                    <a:pt x="99" y="146"/>
                  </a:moveTo>
                  <a:cubicBezTo>
                    <a:pt x="94" y="114"/>
                    <a:pt x="94" y="114"/>
                    <a:pt x="63" y="117"/>
                  </a:cubicBezTo>
                  <a:cubicBezTo>
                    <a:pt x="54" y="118"/>
                    <a:pt x="45" y="118"/>
                    <a:pt x="36" y="120"/>
                  </a:cubicBezTo>
                  <a:cubicBezTo>
                    <a:pt x="31" y="121"/>
                    <a:pt x="23" y="128"/>
                    <a:pt x="24" y="131"/>
                  </a:cubicBezTo>
                  <a:cubicBezTo>
                    <a:pt x="25" y="137"/>
                    <a:pt x="30" y="145"/>
                    <a:pt x="35" y="146"/>
                  </a:cubicBezTo>
                  <a:cubicBezTo>
                    <a:pt x="50" y="149"/>
                    <a:pt x="66" y="149"/>
                    <a:pt x="81" y="150"/>
                  </a:cubicBezTo>
                  <a:cubicBezTo>
                    <a:pt x="67" y="150"/>
                    <a:pt x="52" y="149"/>
                    <a:pt x="37" y="150"/>
                  </a:cubicBezTo>
                  <a:cubicBezTo>
                    <a:pt x="25" y="151"/>
                    <a:pt x="19" y="148"/>
                    <a:pt x="17" y="135"/>
                  </a:cubicBezTo>
                  <a:cubicBezTo>
                    <a:pt x="16" y="127"/>
                    <a:pt x="9" y="121"/>
                    <a:pt x="5" y="114"/>
                  </a:cubicBezTo>
                  <a:cubicBezTo>
                    <a:pt x="13" y="114"/>
                    <a:pt x="26" y="113"/>
                    <a:pt x="39" y="114"/>
                  </a:cubicBezTo>
                  <a:cubicBezTo>
                    <a:pt x="64" y="115"/>
                    <a:pt x="65" y="115"/>
                    <a:pt x="60" y="87"/>
                  </a:cubicBezTo>
                  <a:cubicBezTo>
                    <a:pt x="41" y="85"/>
                    <a:pt x="20" y="84"/>
                    <a:pt x="0" y="82"/>
                  </a:cubicBezTo>
                  <a:cubicBezTo>
                    <a:pt x="8" y="73"/>
                    <a:pt x="27" y="89"/>
                    <a:pt x="29" y="69"/>
                  </a:cubicBezTo>
                  <a:cubicBezTo>
                    <a:pt x="32" y="47"/>
                    <a:pt x="10" y="59"/>
                    <a:pt x="2" y="48"/>
                  </a:cubicBezTo>
                  <a:cubicBezTo>
                    <a:pt x="21" y="48"/>
                    <a:pt x="38" y="49"/>
                    <a:pt x="54" y="47"/>
                  </a:cubicBezTo>
                  <a:cubicBezTo>
                    <a:pt x="59" y="47"/>
                    <a:pt x="63" y="39"/>
                    <a:pt x="68" y="34"/>
                  </a:cubicBezTo>
                  <a:cubicBezTo>
                    <a:pt x="63" y="30"/>
                    <a:pt x="58" y="24"/>
                    <a:pt x="53" y="23"/>
                  </a:cubicBezTo>
                  <a:cubicBezTo>
                    <a:pt x="38" y="22"/>
                    <a:pt x="22" y="23"/>
                    <a:pt x="7" y="22"/>
                  </a:cubicBezTo>
                  <a:cubicBezTo>
                    <a:pt x="75" y="11"/>
                    <a:pt x="145" y="27"/>
                    <a:pt x="211" y="0"/>
                  </a:cubicBezTo>
                  <a:cubicBezTo>
                    <a:pt x="202" y="10"/>
                    <a:pt x="181" y="9"/>
                    <a:pt x="182" y="33"/>
                  </a:cubicBezTo>
                  <a:cubicBezTo>
                    <a:pt x="209" y="22"/>
                    <a:pt x="233" y="12"/>
                    <a:pt x="258" y="3"/>
                  </a:cubicBezTo>
                  <a:cubicBezTo>
                    <a:pt x="259" y="4"/>
                    <a:pt x="259" y="5"/>
                    <a:pt x="260" y="6"/>
                  </a:cubicBezTo>
                  <a:cubicBezTo>
                    <a:pt x="241" y="14"/>
                    <a:pt x="223" y="23"/>
                    <a:pt x="204" y="30"/>
                  </a:cubicBezTo>
                  <a:cubicBezTo>
                    <a:pt x="189" y="35"/>
                    <a:pt x="183" y="44"/>
                    <a:pt x="182" y="57"/>
                  </a:cubicBezTo>
                  <a:cubicBezTo>
                    <a:pt x="181" y="78"/>
                    <a:pt x="181" y="99"/>
                    <a:pt x="181" y="121"/>
                  </a:cubicBezTo>
                  <a:cubicBezTo>
                    <a:pt x="181" y="129"/>
                    <a:pt x="181" y="136"/>
                    <a:pt x="181" y="146"/>
                  </a:cubicBezTo>
                  <a:cubicBezTo>
                    <a:pt x="154" y="146"/>
                    <a:pt x="127" y="146"/>
                    <a:pt x="99" y="146"/>
                  </a:cubicBezTo>
                  <a:close/>
                  <a:moveTo>
                    <a:pt x="108" y="78"/>
                  </a:moveTo>
                  <a:cubicBezTo>
                    <a:pt x="126" y="78"/>
                    <a:pt x="144" y="79"/>
                    <a:pt x="163" y="77"/>
                  </a:cubicBezTo>
                  <a:cubicBezTo>
                    <a:pt x="167" y="77"/>
                    <a:pt x="171" y="69"/>
                    <a:pt x="174" y="65"/>
                  </a:cubicBezTo>
                  <a:cubicBezTo>
                    <a:pt x="171" y="61"/>
                    <a:pt x="167" y="56"/>
                    <a:pt x="163" y="55"/>
                  </a:cubicBezTo>
                  <a:cubicBezTo>
                    <a:pt x="152" y="53"/>
                    <a:pt x="140" y="52"/>
                    <a:pt x="129" y="52"/>
                  </a:cubicBezTo>
                  <a:cubicBezTo>
                    <a:pt x="104" y="51"/>
                    <a:pt x="104" y="52"/>
                    <a:pt x="108" y="78"/>
                  </a:cubicBezTo>
                  <a:close/>
                  <a:moveTo>
                    <a:pt x="89" y="82"/>
                  </a:moveTo>
                  <a:cubicBezTo>
                    <a:pt x="91" y="80"/>
                    <a:pt x="96" y="75"/>
                    <a:pt x="98" y="68"/>
                  </a:cubicBezTo>
                  <a:cubicBezTo>
                    <a:pt x="99" y="65"/>
                    <a:pt x="94" y="56"/>
                    <a:pt x="91" y="55"/>
                  </a:cubicBezTo>
                  <a:cubicBezTo>
                    <a:pt x="75" y="54"/>
                    <a:pt x="59" y="54"/>
                    <a:pt x="43" y="56"/>
                  </a:cubicBezTo>
                  <a:cubicBezTo>
                    <a:pt x="40" y="56"/>
                    <a:pt x="35" y="64"/>
                    <a:pt x="35" y="68"/>
                  </a:cubicBezTo>
                  <a:cubicBezTo>
                    <a:pt x="36" y="72"/>
                    <a:pt x="42" y="78"/>
                    <a:pt x="46" y="79"/>
                  </a:cubicBezTo>
                  <a:cubicBezTo>
                    <a:pt x="58" y="81"/>
                    <a:pt x="71" y="81"/>
                    <a:pt x="89" y="82"/>
                  </a:cubicBezTo>
                  <a:close/>
                  <a:moveTo>
                    <a:pt x="134" y="88"/>
                  </a:moveTo>
                  <a:cubicBezTo>
                    <a:pt x="112" y="88"/>
                    <a:pt x="91" y="88"/>
                    <a:pt x="71" y="88"/>
                  </a:cubicBezTo>
                  <a:cubicBezTo>
                    <a:pt x="69" y="111"/>
                    <a:pt x="69" y="111"/>
                    <a:pt x="107" y="111"/>
                  </a:cubicBezTo>
                  <a:cubicBezTo>
                    <a:pt x="121" y="111"/>
                    <a:pt x="139" y="114"/>
                    <a:pt x="134" y="88"/>
                  </a:cubicBezTo>
                  <a:close/>
                  <a:moveTo>
                    <a:pt x="76" y="47"/>
                  </a:moveTo>
                  <a:cubicBezTo>
                    <a:pt x="90" y="47"/>
                    <a:pt x="104" y="47"/>
                    <a:pt x="118" y="47"/>
                  </a:cubicBezTo>
                  <a:cubicBezTo>
                    <a:pt x="129" y="47"/>
                    <a:pt x="137" y="41"/>
                    <a:pt x="134" y="30"/>
                  </a:cubicBezTo>
                  <a:cubicBezTo>
                    <a:pt x="132" y="25"/>
                    <a:pt x="122" y="22"/>
                    <a:pt x="115" y="21"/>
                  </a:cubicBezTo>
                  <a:cubicBezTo>
                    <a:pt x="109" y="20"/>
                    <a:pt x="101" y="23"/>
                    <a:pt x="94" y="22"/>
                  </a:cubicBezTo>
                  <a:cubicBezTo>
                    <a:pt x="76" y="20"/>
                    <a:pt x="71" y="28"/>
                    <a:pt x="76" y="47"/>
                  </a:cubicBezTo>
                  <a:close/>
                  <a:moveTo>
                    <a:pt x="174" y="18"/>
                  </a:moveTo>
                  <a:cubicBezTo>
                    <a:pt x="160" y="21"/>
                    <a:pt x="143" y="11"/>
                    <a:pt x="138" y="30"/>
                  </a:cubicBezTo>
                  <a:cubicBezTo>
                    <a:pt x="135" y="42"/>
                    <a:pt x="144" y="47"/>
                    <a:pt x="156" y="48"/>
                  </a:cubicBezTo>
                  <a:cubicBezTo>
                    <a:pt x="177" y="49"/>
                    <a:pt x="174" y="35"/>
                    <a:pt x="174" y="1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4076888" y="3161981"/>
              <a:ext cx="1806575" cy="95250"/>
            </a:xfrm>
            <a:custGeom>
              <a:avLst/>
              <a:gdLst>
                <a:gd name="T0" fmla="*/ 0 w 481"/>
                <a:gd name="T1" fmla="*/ 15 h 25"/>
                <a:gd name="T2" fmla="*/ 51 w 481"/>
                <a:gd name="T3" fmla="*/ 0 h 25"/>
                <a:gd name="T4" fmla="*/ 261 w 481"/>
                <a:gd name="T5" fmla="*/ 5 h 25"/>
                <a:gd name="T6" fmla="*/ 421 w 481"/>
                <a:gd name="T7" fmla="*/ 8 h 25"/>
                <a:gd name="T8" fmla="*/ 481 w 481"/>
                <a:gd name="T9" fmla="*/ 20 h 25"/>
                <a:gd name="T10" fmla="*/ 480 w 481"/>
                <a:gd name="T11" fmla="*/ 25 h 25"/>
                <a:gd name="T12" fmla="*/ 423 w 481"/>
                <a:gd name="T13" fmla="*/ 13 h 25"/>
                <a:gd name="T14" fmla="*/ 236 w 481"/>
                <a:gd name="T15" fmla="*/ 6 h 25"/>
                <a:gd name="T16" fmla="*/ 76 w 481"/>
                <a:gd name="T17" fmla="*/ 5 h 25"/>
                <a:gd name="T18" fmla="*/ 0 w 481"/>
                <a:gd name="T19" fmla="*/ 15 h 25"/>
                <a:gd name="T20" fmla="*/ 0 w 481"/>
                <a:gd name="T21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1" h="25">
                  <a:moveTo>
                    <a:pt x="0" y="15"/>
                  </a:moveTo>
                  <a:cubicBezTo>
                    <a:pt x="17" y="10"/>
                    <a:pt x="34" y="0"/>
                    <a:pt x="51" y="0"/>
                  </a:cubicBezTo>
                  <a:cubicBezTo>
                    <a:pt x="121" y="0"/>
                    <a:pt x="191" y="3"/>
                    <a:pt x="261" y="5"/>
                  </a:cubicBezTo>
                  <a:cubicBezTo>
                    <a:pt x="314" y="6"/>
                    <a:pt x="368" y="6"/>
                    <a:pt x="421" y="8"/>
                  </a:cubicBezTo>
                  <a:cubicBezTo>
                    <a:pt x="441" y="9"/>
                    <a:pt x="461" y="16"/>
                    <a:pt x="481" y="20"/>
                  </a:cubicBezTo>
                  <a:cubicBezTo>
                    <a:pt x="481" y="22"/>
                    <a:pt x="480" y="24"/>
                    <a:pt x="480" y="25"/>
                  </a:cubicBezTo>
                  <a:cubicBezTo>
                    <a:pt x="461" y="21"/>
                    <a:pt x="442" y="14"/>
                    <a:pt x="423" y="13"/>
                  </a:cubicBezTo>
                  <a:cubicBezTo>
                    <a:pt x="361" y="10"/>
                    <a:pt x="298" y="8"/>
                    <a:pt x="236" y="6"/>
                  </a:cubicBezTo>
                  <a:cubicBezTo>
                    <a:pt x="183" y="5"/>
                    <a:pt x="129" y="4"/>
                    <a:pt x="76" y="5"/>
                  </a:cubicBezTo>
                  <a:cubicBezTo>
                    <a:pt x="50" y="6"/>
                    <a:pt x="25" y="11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>
              <a:off x="5759638" y="3260406"/>
              <a:ext cx="322263" cy="157163"/>
            </a:xfrm>
            <a:custGeom>
              <a:avLst/>
              <a:gdLst>
                <a:gd name="T0" fmla="*/ 3 w 86"/>
                <a:gd name="T1" fmla="*/ 0 h 42"/>
                <a:gd name="T2" fmla="*/ 86 w 86"/>
                <a:gd name="T3" fmla="*/ 39 h 42"/>
                <a:gd name="T4" fmla="*/ 85 w 86"/>
                <a:gd name="T5" fmla="*/ 42 h 42"/>
                <a:gd name="T6" fmla="*/ 0 w 86"/>
                <a:gd name="T7" fmla="*/ 6 h 42"/>
                <a:gd name="T8" fmla="*/ 3 w 8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42">
                  <a:moveTo>
                    <a:pt x="3" y="0"/>
                  </a:moveTo>
                  <a:cubicBezTo>
                    <a:pt x="31" y="13"/>
                    <a:pt x="58" y="26"/>
                    <a:pt x="86" y="39"/>
                  </a:cubicBezTo>
                  <a:cubicBezTo>
                    <a:pt x="86" y="40"/>
                    <a:pt x="85" y="41"/>
                    <a:pt x="85" y="42"/>
                  </a:cubicBezTo>
                  <a:cubicBezTo>
                    <a:pt x="57" y="30"/>
                    <a:pt x="28" y="18"/>
                    <a:pt x="0" y="6"/>
                  </a:cubicBezTo>
                  <a:cubicBezTo>
                    <a:pt x="1" y="4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9" name="Freeform 102"/>
            <p:cNvSpPr>
              <a:spLocks/>
            </p:cNvSpPr>
            <p:nvPr/>
          </p:nvSpPr>
          <p:spPr bwMode="auto">
            <a:xfrm>
              <a:off x="4742051" y="2711131"/>
              <a:ext cx="438150" cy="241300"/>
            </a:xfrm>
            <a:custGeom>
              <a:avLst/>
              <a:gdLst>
                <a:gd name="T0" fmla="*/ 107 w 117"/>
                <a:gd name="T1" fmla="*/ 63 h 64"/>
                <a:gd name="T2" fmla="*/ 31 w 117"/>
                <a:gd name="T3" fmla="*/ 63 h 64"/>
                <a:gd name="T4" fmla="*/ 11 w 117"/>
                <a:gd name="T5" fmla="*/ 54 h 64"/>
                <a:gd name="T6" fmla="*/ 20 w 117"/>
                <a:gd name="T7" fmla="*/ 14 h 64"/>
                <a:gd name="T8" fmla="*/ 95 w 117"/>
                <a:gd name="T9" fmla="*/ 15 h 64"/>
                <a:gd name="T10" fmla="*/ 107 w 117"/>
                <a:gd name="T11" fmla="*/ 6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64">
                  <a:moveTo>
                    <a:pt x="107" y="63"/>
                  </a:moveTo>
                  <a:cubicBezTo>
                    <a:pt x="77" y="63"/>
                    <a:pt x="54" y="64"/>
                    <a:pt x="31" y="63"/>
                  </a:cubicBezTo>
                  <a:cubicBezTo>
                    <a:pt x="24" y="62"/>
                    <a:pt x="10" y="57"/>
                    <a:pt x="11" y="54"/>
                  </a:cubicBezTo>
                  <a:cubicBezTo>
                    <a:pt x="11" y="41"/>
                    <a:pt x="0" y="23"/>
                    <a:pt x="20" y="14"/>
                  </a:cubicBezTo>
                  <a:cubicBezTo>
                    <a:pt x="45" y="2"/>
                    <a:pt x="69" y="0"/>
                    <a:pt x="95" y="15"/>
                  </a:cubicBezTo>
                  <a:cubicBezTo>
                    <a:pt x="117" y="28"/>
                    <a:pt x="98" y="43"/>
                    <a:pt x="107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0" name="Freeform 103"/>
            <p:cNvSpPr>
              <a:spLocks/>
            </p:cNvSpPr>
            <p:nvPr/>
          </p:nvSpPr>
          <p:spPr bwMode="auto">
            <a:xfrm>
              <a:off x="4470588" y="2723831"/>
              <a:ext cx="247650" cy="225425"/>
            </a:xfrm>
            <a:custGeom>
              <a:avLst/>
              <a:gdLst>
                <a:gd name="T0" fmla="*/ 58 w 66"/>
                <a:gd name="T1" fmla="*/ 59 h 60"/>
                <a:gd name="T2" fmla="*/ 1 w 66"/>
                <a:gd name="T3" fmla="*/ 33 h 60"/>
                <a:gd name="T4" fmla="*/ 41 w 66"/>
                <a:gd name="T5" fmla="*/ 3 h 60"/>
                <a:gd name="T6" fmla="*/ 58 w 66"/>
                <a:gd name="T7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0">
                  <a:moveTo>
                    <a:pt x="58" y="59"/>
                  </a:moveTo>
                  <a:cubicBezTo>
                    <a:pt x="6" y="60"/>
                    <a:pt x="0" y="57"/>
                    <a:pt x="1" y="33"/>
                  </a:cubicBezTo>
                  <a:cubicBezTo>
                    <a:pt x="3" y="8"/>
                    <a:pt x="14" y="0"/>
                    <a:pt x="41" y="3"/>
                  </a:cubicBezTo>
                  <a:cubicBezTo>
                    <a:pt x="60" y="6"/>
                    <a:pt x="66" y="24"/>
                    <a:pt x="58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1" name="Freeform 104"/>
            <p:cNvSpPr>
              <a:spLocks/>
            </p:cNvSpPr>
            <p:nvPr/>
          </p:nvSpPr>
          <p:spPr bwMode="auto">
            <a:xfrm>
              <a:off x="5157976" y="2738119"/>
              <a:ext cx="269875" cy="233363"/>
            </a:xfrm>
            <a:custGeom>
              <a:avLst/>
              <a:gdLst>
                <a:gd name="T0" fmla="*/ 11 w 72"/>
                <a:gd name="T1" fmla="*/ 53 h 62"/>
                <a:gd name="T2" fmla="*/ 27 w 72"/>
                <a:gd name="T3" fmla="*/ 3 h 62"/>
                <a:gd name="T4" fmla="*/ 67 w 72"/>
                <a:gd name="T5" fmla="*/ 18 h 62"/>
                <a:gd name="T6" fmla="*/ 66 w 72"/>
                <a:gd name="T7" fmla="*/ 49 h 62"/>
                <a:gd name="T8" fmla="*/ 11 w 72"/>
                <a:gd name="T9" fmla="*/ 5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2">
                  <a:moveTo>
                    <a:pt x="11" y="53"/>
                  </a:moveTo>
                  <a:cubicBezTo>
                    <a:pt x="12" y="35"/>
                    <a:pt x="0" y="10"/>
                    <a:pt x="27" y="3"/>
                  </a:cubicBezTo>
                  <a:cubicBezTo>
                    <a:pt x="38" y="0"/>
                    <a:pt x="56" y="9"/>
                    <a:pt x="67" y="18"/>
                  </a:cubicBezTo>
                  <a:cubicBezTo>
                    <a:pt x="72" y="22"/>
                    <a:pt x="70" y="39"/>
                    <a:pt x="66" y="49"/>
                  </a:cubicBezTo>
                  <a:cubicBezTo>
                    <a:pt x="62" y="61"/>
                    <a:pt x="35" y="62"/>
                    <a:pt x="11" y="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2" name="Freeform 105"/>
            <p:cNvSpPr>
              <a:spLocks/>
            </p:cNvSpPr>
            <p:nvPr/>
          </p:nvSpPr>
          <p:spPr bwMode="auto">
            <a:xfrm>
              <a:off x="5443726" y="2592069"/>
              <a:ext cx="60325" cy="338138"/>
            </a:xfrm>
            <a:custGeom>
              <a:avLst/>
              <a:gdLst>
                <a:gd name="T0" fmla="*/ 0 w 16"/>
                <a:gd name="T1" fmla="*/ 88 h 90"/>
                <a:gd name="T2" fmla="*/ 0 w 16"/>
                <a:gd name="T3" fmla="*/ 4 h 90"/>
                <a:gd name="T4" fmla="*/ 16 w 16"/>
                <a:gd name="T5" fmla="*/ 15 h 90"/>
                <a:gd name="T6" fmla="*/ 14 w 16"/>
                <a:gd name="T7" fmla="*/ 71 h 90"/>
                <a:gd name="T8" fmla="*/ 4 w 16"/>
                <a:gd name="T9" fmla="*/ 90 h 90"/>
                <a:gd name="T10" fmla="*/ 0 w 16"/>
                <a:gd name="T11" fmla="*/ 8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90">
                  <a:moveTo>
                    <a:pt x="0" y="88"/>
                  </a:moveTo>
                  <a:cubicBezTo>
                    <a:pt x="0" y="60"/>
                    <a:pt x="0" y="33"/>
                    <a:pt x="0" y="4"/>
                  </a:cubicBezTo>
                  <a:cubicBezTo>
                    <a:pt x="11" y="0"/>
                    <a:pt x="16" y="3"/>
                    <a:pt x="16" y="15"/>
                  </a:cubicBezTo>
                  <a:cubicBezTo>
                    <a:pt x="15" y="34"/>
                    <a:pt x="15" y="53"/>
                    <a:pt x="14" y="71"/>
                  </a:cubicBezTo>
                  <a:cubicBezTo>
                    <a:pt x="13" y="78"/>
                    <a:pt x="7" y="84"/>
                    <a:pt x="4" y="90"/>
                  </a:cubicBezTo>
                  <a:cubicBezTo>
                    <a:pt x="3" y="89"/>
                    <a:pt x="2" y="88"/>
                    <a:pt x="0" y="88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3" name="Freeform 106"/>
            <p:cNvSpPr>
              <a:spLocks/>
            </p:cNvSpPr>
            <p:nvPr/>
          </p:nvSpPr>
          <p:spPr bwMode="auto">
            <a:xfrm>
              <a:off x="3191063" y="3238181"/>
              <a:ext cx="203200" cy="88900"/>
            </a:xfrm>
            <a:custGeom>
              <a:avLst/>
              <a:gdLst>
                <a:gd name="T0" fmla="*/ 51 w 54"/>
                <a:gd name="T1" fmla="*/ 3 h 24"/>
                <a:gd name="T2" fmla="*/ 39 w 54"/>
                <a:gd name="T3" fmla="*/ 23 h 24"/>
                <a:gd name="T4" fmla="*/ 11 w 54"/>
                <a:gd name="T5" fmla="*/ 22 h 24"/>
                <a:gd name="T6" fmla="*/ 0 w 54"/>
                <a:gd name="T7" fmla="*/ 10 h 24"/>
                <a:gd name="T8" fmla="*/ 13 w 54"/>
                <a:gd name="T9" fmla="*/ 0 h 24"/>
                <a:gd name="T10" fmla="*/ 51 w 54"/>
                <a:gd name="T1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4">
                  <a:moveTo>
                    <a:pt x="51" y="3"/>
                  </a:moveTo>
                  <a:cubicBezTo>
                    <a:pt x="54" y="15"/>
                    <a:pt x="51" y="22"/>
                    <a:pt x="39" y="23"/>
                  </a:cubicBezTo>
                  <a:cubicBezTo>
                    <a:pt x="30" y="24"/>
                    <a:pt x="20" y="24"/>
                    <a:pt x="11" y="22"/>
                  </a:cubicBezTo>
                  <a:cubicBezTo>
                    <a:pt x="7" y="21"/>
                    <a:pt x="4" y="14"/>
                    <a:pt x="0" y="10"/>
                  </a:cubicBezTo>
                  <a:cubicBezTo>
                    <a:pt x="4" y="6"/>
                    <a:pt x="9" y="0"/>
                    <a:pt x="13" y="0"/>
                  </a:cubicBezTo>
                  <a:cubicBezTo>
                    <a:pt x="26" y="0"/>
                    <a:pt x="38" y="2"/>
                    <a:pt x="51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4" name="Freeform 107"/>
            <p:cNvSpPr>
              <a:spLocks/>
            </p:cNvSpPr>
            <p:nvPr/>
          </p:nvSpPr>
          <p:spPr bwMode="auto">
            <a:xfrm>
              <a:off x="3491101" y="3230244"/>
              <a:ext cx="192088" cy="115888"/>
            </a:xfrm>
            <a:custGeom>
              <a:avLst/>
              <a:gdLst>
                <a:gd name="T0" fmla="*/ 46 w 51"/>
                <a:gd name="T1" fmla="*/ 1 h 31"/>
                <a:gd name="T2" fmla="*/ 30 w 51"/>
                <a:gd name="T3" fmla="*/ 21 h 31"/>
                <a:gd name="T4" fmla="*/ 0 w 51"/>
                <a:gd name="T5" fmla="*/ 11 h 31"/>
                <a:gd name="T6" fmla="*/ 29 w 51"/>
                <a:gd name="T7" fmla="*/ 1 h 31"/>
                <a:gd name="T8" fmla="*/ 46 w 51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1">
                  <a:moveTo>
                    <a:pt x="46" y="1"/>
                  </a:moveTo>
                  <a:cubicBezTo>
                    <a:pt x="51" y="18"/>
                    <a:pt x="42" y="22"/>
                    <a:pt x="30" y="21"/>
                  </a:cubicBezTo>
                  <a:cubicBezTo>
                    <a:pt x="19" y="19"/>
                    <a:pt x="3" y="31"/>
                    <a:pt x="0" y="11"/>
                  </a:cubicBezTo>
                  <a:cubicBezTo>
                    <a:pt x="0" y="10"/>
                    <a:pt x="19" y="4"/>
                    <a:pt x="29" y="1"/>
                  </a:cubicBezTo>
                  <a:cubicBezTo>
                    <a:pt x="34" y="0"/>
                    <a:pt x="41" y="1"/>
                    <a:pt x="4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5" name="Freeform 108"/>
            <p:cNvSpPr>
              <a:spLocks/>
            </p:cNvSpPr>
            <p:nvPr/>
          </p:nvSpPr>
          <p:spPr bwMode="auto">
            <a:xfrm>
              <a:off x="6277163" y="3252469"/>
              <a:ext cx="187325" cy="98425"/>
            </a:xfrm>
            <a:custGeom>
              <a:avLst/>
              <a:gdLst>
                <a:gd name="T0" fmla="*/ 0 w 50"/>
                <a:gd name="T1" fmla="*/ 0 h 26"/>
                <a:gd name="T2" fmla="*/ 41 w 50"/>
                <a:gd name="T3" fmla="*/ 0 h 26"/>
                <a:gd name="T4" fmla="*/ 50 w 50"/>
                <a:gd name="T5" fmla="*/ 6 h 26"/>
                <a:gd name="T6" fmla="*/ 46 w 50"/>
                <a:gd name="T7" fmla="*/ 17 h 26"/>
                <a:gd name="T8" fmla="*/ 0 w 5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cubicBezTo>
                    <a:pt x="16" y="0"/>
                    <a:pt x="29" y="0"/>
                    <a:pt x="41" y="0"/>
                  </a:cubicBezTo>
                  <a:cubicBezTo>
                    <a:pt x="44" y="0"/>
                    <a:pt x="49" y="4"/>
                    <a:pt x="50" y="6"/>
                  </a:cubicBezTo>
                  <a:cubicBezTo>
                    <a:pt x="50" y="9"/>
                    <a:pt x="48" y="14"/>
                    <a:pt x="46" y="17"/>
                  </a:cubicBezTo>
                  <a:cubicBezTo>
                    <a:pt x="35" y="2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6" name="Freeform 109"/>
            <p:cNvSpPr>
              <a:spLocks/>
            </p:cNvSpPr>
            <p:nvPr/>
          </p:nvSpPr>
          <p:spPr bwMode="auto">
            <a:xfrm>
              <a:off x="5680263" y="3079431"/>
              <a:ext cx="225425" cy="117475"/>
            </a:xfrm>
            <a:custGeom>
              <a:avLst/>
              <a:gdLst>
                <a:gd name="T0" fmla="*/ 42 w 60"/>
                <a:gd name="T1" fmla="*/ 30 h 31"/>
                <a:gd name="T2" fmla="*/ 20 w 60"/>
                <a:gd name="T3" fmla="*/ 20 h 31"/>
                <a:gd name="T4" fmla="*/ 0 w 60"/>
                <a:gd name="T5" fmla="*/ 5 h 31"/>
                <a:gd name="T6" fmla="*/ 59 w 60"/>
                <a:gd name="T7" fmla="*/ 31 h 31"/>
                <a:gd name="T8" fmla="*/ 42 w 60"/>
                <a:gd name="T9" fmla="*/ 29 h 31"/>
                <a:gd name="T10" fmla="*/ 42 w 60"/>
                <a:gd name="T1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31">
                  <a:moveTo>
                    <a:pt x="42" y="30"/>
                  </a:moveTo>
                  <a:cubicBezTo>
                    <a:pt x="35" y="27"/>
                    <a:pt x="27" y="24"/>
                    <a:pt x="20" y="20"/>
                  </a:cubicBezTo>
                  <a:cubicBezTo>
                    <a:pt x="14" y="16"/>
                    <a:pt x="8" y="11"/>
                    <a:pt x="0" y="5"/>
                  </a:cubicBezTo>
                  <a:cubicBezTo>
                    <a:pt x="28" y="0"/>
                    <a:pt x="60" y="15"/>
                    <a:pt x="59" y="31"/>
                  </a:cubicBezTo>
                  <a:cubicBezTo>
                    <a:pt x="53" y="30"/>
                    <a:pt x="47" y="30"/>
                    <a:pt x="42" y="29"/>
                  </a:cubicBezTo>
                  <a:cubicBezTo>
                    <a:pt x="42" y="29"/>
                    <a:pt x="42" y="30"/>
                    <a:pt x="42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7" name="Freeform 110"/>
            <p:cNvSpPr>
              <a:spLocks/>
            </p:cNvSpPr>
            <p:nvPr/>
          </p:nvSpPr>
          <p:spPr bwMode="auto">
            <a:xfrm>
              <a:off x="4730938" y="2603181"/>
              <a:ext cx="52388" cy="307975"/>
            </a:xfrm>
            <a:custGeom>
              <a:avLst/>
              <a:gdLst>
                <a:gd name="T0" fmla="*/ 0 w 14"/>
                <a:gd name="T1" fmla="*/ 82 h 82"/>
                <a:gd name="T2" fmla="*/ 0 w 14"/>
                <a:gd name="T3" fmla="*/ 0 h 82"/>
                <a:gd name="T4" fmla="*/ 0 w 14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2">
                  <a:moveTo>
                    <a:pt x="0" y="82"/>
                  </a:moveTo>
                  <a:cubicBezTo>
                    <a:pt x="0" y="54"/>
                    <a:pt x="0" y="28"/>
                    <a:pt x="0" y="0"/>
                  </a:cubicBezTo>
                  <a:cubicBezTo>
                    <a:pt x="14" y="15"/>
                    <a:pt x="14" y="74"/>
                    <a:pt x="0" y="8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8" name="Freeform 111"/>
            <p:cNvSpPr>
              <a:spLocks/>
            </p:cNvSpPr>
            <p:nvPr/>
          </p:nvSpPr>
          <p:spPr bwMode="auto">
            <a:xfrm>
              <a:off x="4418201" y="2606356"/>
              <a:ext cx="30163" cy="293688"/>
            </a:xfrm>
            <a:custGeom>
              <a:avLst/>
              <a:gdLst>
                <a:gd name="T0" fmla="*/ 8 w 8"/>
                <a:gd name="T1" fmla="*/ 0 h 78"/>
                <a:gd name="T2" fmla="*/ 8 w 8"/>
                <a:gd name="T3" fmla="*/ 78 h 78"/>
                <a:gd name="T4" fmla="*/ 1 w 8"/>
                <a:gd name="T5" fmla="*/ 78 h 78"/>
                <a:gd name="T6" fmla="*/ 1 w 8"/>
                <a:gd name="T7" fmla="*/ 0 h 78"/>
                <a:gd name="T8" fmla="*/ 8 w 8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8">
                  <a:moveTo>
                    <a:pt x="8" y="0"/>
                  </a:moveTo>
                  <a:cubicBezTo>
                    <a:pt x="8" y="26"/>
                    <a:pt x="8" y="52"/>
                    <a:pt x="8" y="78"/>
                  </a:cubicBezTo>
                  <a:cubicBezTo>
                    <a:pt x="6" y="78"/>
                    <a:pt x="3" y="78"/>
                    <a:pt x="1" y="78"/>
                  </a:cubicBezTo>
                  <a:cubicBezTo>
                    <a:pt x="0" y="52"/>
                    <a:pt x="0" y="26"/>
                    <a:pt x="1" y="0"/>
                  </a:cubicBezTo>
                  <a:cubicBezTo>
                    <a:pt x="3" y="0"/>
                    <a:pt x="6" y="0"/>
                    <a:pt x="8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9" name="Freeform 112"/>
            <p:cNvSpPr>
              <a:spLocks/>
            </p:cNvSpPr>
            <p:nvPr/>
          </p:nvSpPr>
          <p:spPr bwMode="auto">
            <a:xfrm>
              <a:off x="6566088" y="3279456"/>
              <a:ext cx="192088" cy="60325"/>
            </a:xfrm>
            <a:custGeom>
              <a:avLst/>
              <a:gdLst>
                <a:gd name="T0" fmla="*/ 0 w 51"/>
                <a:gd name="T1" fmla="*/ 0 h 16"/>
                <a:gd name="T2" fmla="*/ 49 w 51"/>
                <a:gd name="T3" fmla="*/ 0 h 16"/>
                <a:gd name="T4" fmla="*/ 51 w 51"/>
                <a:gd name="T5" fmla="*/ 6 h 16"/>
                <a:gd name="T6" fmla="*/ 32 w 51"/>
                <a:gd name="T7" fmla="*/ 14 h 16"/>
                <a:gd name="T8" fmla="*/ 0 w 5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6">
                  <a:moveTo>
                    <a:pt x="0" y="0"/>
                  </a:moveTo>
                  <a:cubicBezTo>
                    <a:pt x="18" y="0"/>
                    <a:pt x="33" y="0"/>
                    <a:pt x="49" y="0"/>
                  </a:cubicBezTo>
                  <a:cubicBezTo>
                    <a:pt x="49" y="2"/>
                    <a:pt x="50" y="4"/>
                    <a:pt x="51" y="6"/>
                  </a:cubicBezTo>
                  <a:cubicBezTo>
                    <a:pt x="44" y="9"/>
                    <a:pt x="38" y="13"/>
                    <a:pt x="32" y="14"/>
                  </a:cubicBezTo>
                  <a:cubicBezTo>
                    <a:pt x="9" y="16"/>
                    <a:pt x="8" y="1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0" name="Freeform 113"/>
            <p:cNvSpPr>
              <a:spLocks/>
            </p:cNvSpPr>
            <p:nvPr/>
          </p:nvSpPr>
          <p:spPr bwMode="auto">
            <a:xfrm>
              <a:off x="3394263" y="3139756"/>
              <a:ext cx="96838" cy="192088"/>
            </a:xfrm>
            <a:custGeom>
              <a:avLst/>
              <a:gdLst>
                <a:gd name="T0" fmla="*/ 10 w 26"/>
                <a:gd name="T1" fmla="*/ 51 h 51"/>
                <a:gd name="T2" fmla="*/ 18 w 26"/>
                <a:gd name="T3" fmla="*/ 0 h 51"/>
                <a:gd name="T4" fmla="*/ 10 w 26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51">
                  <a:moveTo>
                    <a:pt x="10" y="51"/>
                  </a:moveTo>
                  <a:cubicBezTo>
                    <a:pt x="0" y="29"/>
                    <a:pt x="3" y="8"/>
                    <a:pt x="18" y="0"/>
                  </a:cubicBezTo>
                  <a:cubicBezTo>
                    <a:pt x="15" y="18"/>
                    <a:pt x="26" y="35"/>
                    <a:pt x="10" y="51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1" name="Freeform 114"/>
            <p:cNvSpPr>
              <a:spLocks/>
            </p:cNvSpPr>
            <p:nvPr/>
          </p:nvSpPr>
          <p:spPr bwMode="auto">
            <a:xfrm>
              <a:off x="5157976" y="2622231"/>
              <a:ext cx="57150" cy="277813"/>
            </a:xfrm>
            <a:custGeom>
              <a:avLst/>
              <a:gdLst>
                <a:gd name="T0" fmla="*/ 0 w 15"/>
                <a:gd name="T1" fmla="*/ 74 h 74"/>
                <a:gd name="T2" fmla="*/ 0 w 15"/>
                <a:gd name="T3" fmla="*/ 0 h 74"/>
                <a:gd name="T4" fmla="*/ 6 w 15"/>
                <a:gd name="T5" fmla="*/ 74 h 74"/>
                <a:gd name="T6" fmla="*/ 0 w 15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74">
                  <a:moveTo>
                    <a:pt x="0" y="74"/>
                  </a:moveTo>
                  <a:cubicBezTo>
                    <a:pt x="0" y="50"/>
                    <a:pt x="0" y="25"/>
                    <a:pt x="0" y="0"/>
                  </a:cubicBezTo>
                  <a:cubicBezTo>
                    <a:pt x="4" y="25"/>
                    <a:pt x="15" y="49"/>
                    <a:pt x="6" y="74"/>
                  </a:cubicBezTo>
                  <a:cubicBezTo>
                    <a:pt x="4" y="74"/>
                    <a:pt x="2" y="74"/>
                    <a:pt x="0" y="74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2" name="Freeform 115"/>
            <p:cNvSpPr>
              <a:spLocks/>
            </p:cNvSpPr>
            <p:nvPr/>
          </p:nvSpPr>
          <p:spPr bwMode="auto">
            <a:xfrm>
              <a:off x="5608826" y="2974656"/>
              <a:ext cx="74613" cy="146050"/>
            </a:xfrm>
            <a:custGeom>
              <a:avLst/>
              <a:gdLst>
                <a:gd name="T0" fmla="*/ 0 w 20"/>
                <a:gd name="T1" fmla="*/ 0 h 39"/>
                <a:gd name="T2" fmla="*/ 9 w 20"/>
                <a:gd name="T3" fmla="*/ 39 h 39"/>
                <a:gd name="T4" fmla="*/ 3 w 20"/>
                <a:gd name="T5" fmla="*/ 24 h 39"/>
                <a:gd name="T6" fmla="*/ 1 w 20"/>
                <a:gd name="T7" fmla="*/ 0 h 39"/>
                <a:gd name="T8" fmla="*/ 0 w 20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9">
                  <a:moveTo>
                    <a:pt x="0" y="0"/>
                  </a:moveTo>
                  <a:cubicBezTo>
                    <a:pt x="20" y="2"/>
                    <a:pt x="20" y="5"/>
                    <a:pt x="9" y="39"/>
                  </a:cubicBezTo>
                  <a:cubicBezTo>
                    <a:pt x="7" y="34"/>
                    <a:pt x="4" y="29"/>
                    <a:pt x="3" y="24"/>
                  </a:cubicBezTo>
                  <a:cubicBezTo>
                    <a:pt x="2" y="16"/>
                    <a:pt x="1" y="8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3" name="Freeform 116"/>
            <p:cNvSpPr>
              <a:spLocks/>
            </p:cNvSpPr>
            <p:nvPr/>
          </p:nvSpPr>
          <p:spPr bwMode="auto">
            <a:xfrm>
              <a:off x="3683188" y="3117531"/>
              <a:ext cx="41275" cy="187325"/>
            </a:xfrm>
            <a:custGeom>
              <a:avLst/>
              <a:gdLst>
                <a:gd name="T0" fmla="*/ 11 w 11"/>
                <a:gd name="T1" fmla="*/ 0 h 50"/>
                <a:gd name="T2" fmla="*/ 11 w 11"/>
                <a:gd name="T3" fmla="*/ 50 h 50"/>
                <a:gd name="T4" fmla="*/ 11 w 11"/>
                <a:gd name="T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0">
                  <a:moveTo>
                    <a:pt x="11" y="0"/>
                  </a:moveTo>
                  <a:cubicBezTo>
                    <a:pt x="11" y="17"/>
                    <a:pt x="11" y="32"/>
                    <a:pt x="11" y="50"/>
                  </a:cubicBezTo>
                  <a:cubicBezTo>
                    <a:pt x="0" y="34"/>
                    <a:pt x="0" y="13"/>
                    <a:pt x="11" y="0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4" name="Freeform 117"/>
            <p:cNvSpPr>
              <a:spLocks/>
            </p:cNvSpPr>
            <p:nvPr/>
          </p:nvSpPr>
          <p:spPr bwMode="auto">
            <a:xfrm>
              <a:off x="6213663" y="3166744"/>
              <a:ext cx="74613" cy="142875"/>
            </a:xfrm>
            <a:custGeom>
              <a:avLst/>
              <a:gdLst>
                <a:gd name="T0" fmla="*/ 4 w 20"/>
                <a:gd name="T1" fmla="*/ 38 h 38"/>
                <a:gd name="T2" fmla="*/ 0 w 20"/>
                <a:gd name="T3" fmla="*/ 0 h 38"/>
                <a:gd name="T4" fmla="*/ 4 w 20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38">
                  <a:moveTo>
                    <a:pt x="4" y="38"/>
                  </a:moveTo>
                  <a:cubicBezTo>
                    <a:pt x="3" y="25"/>
                    <a:pt x="1" y="13"/>
                    <a:pt x="0" y="0"/>
                  </a:cubicBezTo>
                  <a:cubicBezTo>
                    <a:pt x="19" y="0"/>
                    <a:pt x="20" y="5"/>
                    <a:pt x="4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1" name="Freeform 140"/>
            <p:cNvSpPr>
              <a:spLocks/>
            </p:cNvSpPr>
            <p:nvPr/>
          </p:nvSpPr>
          <p:spPr bwMode="auto">
            <a:xfrm>
              <a:off x="4230876" y="3368356"/>
              <a:ext cx="112713" cy="125413"/>
            </a:xfrm>
            <a:custGeom>
              <a:avLst/>
              <a:gdLst>
                <a:gd name="T0" fmla="*/ 0 w 30"/>
                <a:gd name="T1" fmla="*/ 33 h 33"/>
                <a:gd name="T2" fmla="*/ 0 w 30"/>
                <a:gd name="T3" fmla="*/ 0 h 33"/>
                <a:gd name="T4" fmla="*/ 27 w 30"/>
                <a:gd name="T5" fmla="*/ 6 h 33"/>
                <a:gd name="T6" fmla="*/ 26 w 30"/>
                <a:gd name="T7" fmla="*/ 25 h 33"/>
                <a:gd name="T8" fmla="*/ 0 w 30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0" y="33"/>
                  </a:moveTo>
                  <a:cubicBezTo>
                    <a:pt x="0" y="19"/>
                    <a:pt x="0" y="11"/>
                    <a:pt x="0" y="0"/>
                  </a:cubicBezTo>
                  <a:cubicBezTo>
                    <a:pt x="10" y="2"/>
                    <a:pt x="19" y="2"/>
                    <a:pt x="27" y="6"/>
                  </a:cubicBezTo>
                  <a:cubicBezTo>
                    <a:pt x="30" y="7"/>
                    <a:pt x="29" y="22"/>
                    <a:pt x="26" y="25"/>
                  </a:cubicBezTo>
                  <a:cubicBezTo>
                    <a:pt x="20" y="30"/>
                    <a:pt x="10" y="30"/>
                    <a:pt x="0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2" name="Freeform 141"/>
            <p:cNvSpPr>
              <a:spLocks/>
            </p:cNvSpPr>
            <p:nvPr/>
          </p:nvSpPr>
          <p:spPr bwMode="auto">
            <a:xfrm>
              <a:off x="5451663" y="3403281"/>
              <a:ext cx="107950" cy="112713"/>
            </a:xfrm>
            <a:custGeom>
              <a:avLst/>
              <a:gdLst>
                <a:gd name="T0" fmla="*/ 3 w 29"/>
                <a:gd name="T1" fmla="*/ 0 h 30"/>
                <a:gd name="T2" fmla="*/ 29 w 29"/>
                <a:gd name="T3" fmla="*/ 0 h 30"/>
                <a:gd name="T4" fmla="*/ 29 w 29"/>
                <a:gd name="T5" fmla="*/ 25 h 30"/>
                <a:gd name="T6" fmla="*/ 3 w 29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0">
                  <a:moveTo>
                    <a:pt x="3" y="0"/>
                  </a:moveTo>
                  <a:cubicBezTo>
                    <a:pt x="12" y="0"/>
                    <a:pt x="20" y="0"/>
                    <a:pt x="29" y="0"/>
                  </a:cubicBezTo>
                  <a:cubicBezTo>
                    <a:pt x="29" y="9"/>
                    <a:pt x="29" y="17"/>
                    <a:pt x="29" y="25"/>
                  </a:cubicBezTo>
                  <a:cubicBezTo>
                    <a:pt x="4" y="30"/>
                    <a:pt x="0" y="27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3" name="Freeform 142"/>
            <p:cNvSpPr>
              <a:spLocks/>
            </p:cNvSpPr>
            <p:nvPr/>
          </p:nvSpPr>
          <p:spPr bwMode="auto">
            <a:xfrm>
              <a:off x="5523101" y="3527106"/>
              <a:ext cx="111125" cy="123825"/>
            </a:xfrm>
            <a:custGeom>
              <a:avLst/>
              <a:gdLst>
                <a:gd name="T0" fmla="*/ 0 w 30"/>
                <a:gd name="T1" fmla="*/ 0 h 33"/>
                <a:gd name="T2" fmla="*/ 24 w 30"/>
                <a:gd name="T3" fmla="*/ 3 h 33"/>
                <a:gd name="T4" fmla="*/ 0 w 30"/>
                <a:gd name="T5" fmla="*/ 28 h 33"/>
                <a:gd name="T6" fmla="*/ 0 w 3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3">
                  <a:moveTo>
                    <a:pt x="0" y="0"/>
                  </a:moveTo>
                  <a:cubicBezTo>
                    <a:pt x="9" y="1"/>
                    <a:pt x="17" y="2"/>
                    <a:pt x="24" y="3"/>
                  </a:cubicBezTo>
                  <a:cubicBezTo>
                    <a:pt x="30" y="30"/>
                    <a:pt x="27" y="33"/>
                    <a:pt x="0" y="28"/>
                  </a:cubicBezTo>
                  <a:cubicBezTo>
                    <a:pt x="0" y="20"/>
                    <a:pt x="0" y="1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4" name="Freeform 143"/>
            <p:cNvSpPr>
              <a:spLocks/>
            </p:cNvSpPr>
            <p:nvPr/>
          </p:nvSpPr>
          <p:spPr bwMode="auto">
            <a:xfrm>
              <a:off x="4222938" y="3612831"/>
              <a:ext cx="120650" cy="128588"/>
            </a:xfrm>
            <a:custGeom>
              <a:avLst/>
              <a:gdLst>
                <a:gd name="T0" fmla="*/ 0 w 32"/>
                <a:gd name="T1" fmla="*/ 34 h 34"/>
                <a:gd name="T2" fmla="*/ 2 w 32"/>
                <a:gd name="T3" fmla="*/ 0 h 34"/>
                <a:gd name="T4" fmla="*/ 29 w 32"/>
                <a:gd name="T5" fmla="*/ 11 h 34"/>
                <a:gd name="T6" fmla="*/ 28 w 32"/>
                <a:gd name="T7" fmla="*/ 28 h 34"/>
                <a:gd name="T8" fmla="*/ 0 w 32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4">
                  <a:moveTo>
                    <a:pt x="0" y="34"/>
                  </a:moveTo>
                  <a:cubicBezTo>
                    <a:pt x="1" y="21"/>
                    <a:pt x="1" y="13"/>
                    <a:pt x="2" y="0"/>
                  </a:cubicBezTo>
                  <a:cubicBezTo>
                    <a:pt x="12" y="4"/>
                    <a:pt x="22" y="6"/>
                    <a:pt x="29" y="11"/>
                  </a:cubicBezTo>
                  <a:cubicBezTo>
                    <a:pt x="32" y="13"/>
                    <a:pt x="31" y="27"/>
                    <a:pt x="28" y="28"/>
                  </a:cubicBezTo>
                  <a:cubicBezTo>
                    <a:pt x="21" y="32"/>
                    <a:pt x="12" y="32"/>
                    <a:pt x="0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5" name="Freeform 144"/>
            <p:cNvSpPr>
              <a:spLocks/>
            </p:cNvSpPr>
            <p:nvPr/>
          </p:nvSpPr>
          <p:spPr bwMode="auto">
            <a:xfrm>
              <a:off x="4294376" y="3752531"/>
              <a:ext cx="101600" cy="112713"/>
            </a:xfrm>
            <a:custGeom>
              <a:avLst/>
              <a:gdLst>
                <a:gd name="T0" fmla="*/ 23 w 27"/>
                <a:gd name="T1" fmla="*/ 30 h 30"/>
                <a:gd name="T2" fmla="*/ 0 w 27"/>
                <a:gd name="T3" fmla="*/ 27 h 30"/>
                <a:gd name="T4" fmla="*/ 0 w 27"/>
                <a:gd name="T5" fmla="*/ 4 h 30"/>
                <a:gd name="T6" fmla="*/ 23 w 27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0">
                  <a:moveTo>
                    <a:pt x="23" y="30"/>
                  </a:moveTo>
                  <a:cubicBezTo>
                    <a:pt x="15" y="29"/>
                    <a:pt x="8" y="28"/>
                    <a:pt x="0" y="27"/>
                  </a:cubicBezTo>
                  <a:cubicBezTo>
                    <a:pt x="0" y="18"/>
                    <a:pt x="0" y="11"/>
                    <a:pt x="0" y="4"/>
                  </a:cubicBezTo>
                  <a:cubicBezTo>
                    <a:pt x="24" y="0"/>
                    <a:pt x="27" y="3"/>
                    <a:pt x="23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6" name="Freeform 145"/>
            <p:cNvSpPr>
              <a:spLocks/>
            </p:cNvSpPr>
            <p:nvPr/>
          </p:nvSpPr>
          <p:spPr bwMode="auto">
            <a:xfrm>
              <a:off x="4294376" y="3496944"/>
              <a:ext cx="104775" cy="120650"/>
            </a:xfrm>
            <a:custGeom>
              <a:avLst/>
              <a:gdLst>
                <a:gd name="T0" fmla="*/ 6 w 28"/>
                <a:gd name="T1" fmla="*/ 0 h 32"/>
                <a:gd name="T2" fmla="*/ 25 w 28"/>
                <a:gd name="T3" fmla="*/ 10 h 32"/>
                <a:gd name="T4" fmla="*/ 23 w 28"/>
                <a:gd name="T5" fmla="*/ 28 h 32"/>
                <a:gd name="T6" fmla="*/ 8 w 28"/>
                <a:gd name="T7" fmla="*/ 30 h 32"/>
                <a:gd name="T8" fmla="*/ 0 w 28"/>
                <a:gd name="T9" fmla="*/ 4 h 32"/>
                <a:gd name="T10" fmla="*/ 6 w 2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2">
                  <a:moveTo>
                    <a:pt x="6" y="0"/>
                  </a:moveTo>
                  <a:cubicBezTo>
                    <a:pt x="12" y="3"/>
                    <a:pt x="21" y="5"/>
                    <a:pt x="25" y="10"/>
                  </a:cubicBezTo>
                  <a:cubicBezTo>
                    <a:pt x="28" y="14"/>
                    <a:pt x="26" y="24"/>
                    <a:pt x="23" y="28"/>
                  </a:cubicBezTo>
                  <a:cubicBezTo>
                    <a:pt x="21" y="31"/>
                    <a:pt x="8" y="32"/>
                    <a:pt x="8" y="30"/>
                  </a:cubicBezTo>
                  <a:cubicBezTo>
                    <a:pt x="4" y="22"/>
                    <a:pt x="2" y="13"/>
                    <a:pt x="0" y="4"/>
                  </a:cubicBezTo>
                  <a:cubicBezTo>
                    <a:pt x="2" y="3"/>
                    <a:pt x="4" y="1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7" name="Freeform 146"/>
            <p:cNvSpPr>
              <a:spLocks/>
            </p:cNvSpPr>
            <p:nvPr/>
          </p:nvSpPr>
          <p:spPr bwMode="auto">
            <a:xfrm>
              <a:off x="5523101" y="3271519"/>
              <a:ext cx="111125" cy="112713"/>
            </a:xfrm>
            <a:custGeom>
              <a:avLst/>
              <a:gdLst>
                <a:gd name="T0" fmla="*/ 30 w 30"/>
                <a:gd name="T1" fmla="*/ 30 h 30"/>
                <a:gd name="T2" fmla="*/ 0 w 30"/>
                <a:gd name="T3" fmla="*/ 30 h 30"/>
                <a:gd name="T4" fmla="*/ 6 w 30"/>
                <a:gd name="T5" fmla="*/ 3 h 30"/>
                <a:gd name="T6" fmla="*/ 20 w 30"/>
                <a:gd name="T7" fmla="*/ 2 h 30"/>
                <a:gd name="T8" fmla="*/ 30 w 30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0" y="30"/>
                  </a:moveTo>
                  <a:cubicBezTo>
                    <a:pt x="17" y="30"/>
                    <a:pt x="10" y="30"/>
                    <a:pt x="0" y="30"/>
                  </a:cubicBezTo>
                  <a:cubicBezTo>
                    <a:pt x="2" y="19"/>
                    <a:pt x="3" y="11"/>
                    <a:pt x="6" y="3"/>
                  </a:cubicBezTo>
                  <a:cubicBezTo>
                    <a:pt x="7" y="1"/>
                    <a:pt x="19" y="0"/>
                    <a:pt x="20" y="2"/>
                  </a:cubicBezTo>
                  <a:cubicBezTo>
                    <a:pt x="25" y="9"/>
                    <a:pt x="26" y="18"/>
                    <a:pt x="30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8" name="Freeform 147"/>
            <p:cNvSpPr>
              <a:spLocks/>
            </p:cNvSpPr>
            <p:nvPr/>
          </p:nvSpPr>
          <p:spPr bwMode="auto">
            <a:xfrm>
              <a:off x="5597713" y="3398519"/>
              <a:ext cx="90488" cy="131763"/>
            </a:xfrm>
            <a:custGeom>
              <a:avLst/>
              <a:gdLst>
                <a:gd name="T0" fmla="*/ 0 w 24"/>
                <a:gd name="T1" fmla="*/ 5 h 35"/>
                <a:gd name="T2" fmla="*/ 22 w 24"/>
                <a:gd name="T3" fmla="*/ 21 h 35"/>
                <a:gd name="T4" fmla="*/ 5 w 24"/>
                <a:gd name="T5" fmla="*/ 35 h 35"/>
                <a:gd name="T6" fmla="*/ 0 w 24"/>
                <a:gd name="T7" fmla="*/ 31 h 35"/>
                <a:gd name="T8" fmla="*/ 0 w 24"/>
                <a:gd name="T9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5">
                  <a:moveTo>
                    <a:pt x="0" y="5"/>
                  </a:moveTo>
                  <a:cubicBezTo>
                    <a:pt x="16" y="0"/>
                    <a:pt x="24" y="8"/>
                    <a:pt x="22" y="21"/>
                  </a:cubicBezTo>
                  <a:cubicBezTo>
                    <a:pt x="21" y="26"/>
                    <a:pt x="11" y="30"/>
                    <a:pt x="5" y="35"/>
                  </a:cubicBezTo>
                  <a:cubicBezTo>
                    <a:pt x="3" y="33"/>
                    <a:pt x="2" y="32"/>
                    <a:pt x="0" y="31"/>
                  </a:cubicBezTo>
                  <a:cubicBezTo>
                    <a:pt x="0" y="22"/>
                    <a:pt x="0" y="14"/>
                    <a:pt x="0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9" name="Freeform 148"/>
            <p:cNvSpPr>
              <a:spLocks/>
            </p:cNvSpPr>
            <p:nvPr/>
          </p:nvSpPr>
          <p:spPr bwMode="auto">
            <a:xfrm>
              <a:off x="4299138" y="3252469"/>
              <a:ext cx="127000" cy="120650"/>
            </a:xfrm>
            <a:custGeom>
              <a:avLst/>
              <a:gdLst>
                <a:gd name="T0" fmla="*/ 28 w 34"/>
                <a:gd name="T1" fmla="*/ 26 h 32"/>
                <a:gd name="T2" fmla="*/ 1 w 34"/>
                <a:gd name="T3" fmla="*/ 15 h 32"/>
                <a:gd name="T4" fmla="*/ 13 w 34"/>
                <a:gd name="T5" fmla="*/ 0 h 32"/>
                <a:gd name="T6" fmla="*/ 28 w 34"/>
                <a:gd name="T7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2">
                  <a:moveTo>
                    <a:pt x="28" y="26"/>
                  </a:moveTo>
                  <a:cubicBezTo>
                    <a:pt x="13" y="28"/>
                    <a:pt x="0" y="32"/>
                    <a:pt x="1" y="15"/>
                  </a:cubicBezTo>
                  <a:cubicBezTo>
                    <a:pt x="1" y="9"/>
                    <a:pt x="9" y="0"/>
                    <a:pt x="13" y="0"/>
                  </a:cubicBezTo>
                  <a:cubicBezTo>
                    <a:pt x="34" y="0"/>
                    <a:pt x="22" y="16"/>
                    <a:pt x="28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0" name="Freeform 149"/>
            <p:cNvSpPr>
              <a:spLocks/>
            </p:cNvSpPr>
            <p:nvPr/>
          </p:nvSpPr>
          <p:spPr bwMode="auto">
            <a:xfrm>
              <a:off x="4340413" y="3628706"/>
              <a:ext cx="119063" cy="123825"/>
            </a:xfrm>
            <a:custGeom>
              <a:avLst/>
              <a:gdLst>
                <a:gd name="T0" fmla="*/ 8 w 32"/>
                <a:gd name="T1" fmla="*/ 0 h 33"/>
                <a:gd name="T2" fmla="*/ 25 w 32"/>
                <a:gd name="T3" fmla="*/ 28 h 33"/>
                <a:gd name="T4" fmla="*/ 8 w 32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3">
                  <a:moveTo>
                    <a:pt x="8" y="0"/>
                  </a:moveTo>
                  <a:cubicBezTo>
                    <a:pt x="32" y="0"/>
                    <a:pt x="24" y="16"/>
                    <a:pt x="25" y="28"/>
                  </a:cubicBezTo>
                  <a:cubicBezTo>
                    <a:pt x="4" y="33"/>
                    <a:pt x="0" y="27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1" name="Freeform 150"/>
            <p:cNvSpPr>
              <a:spLocks/>
            </p:cNvSpPr>
            <p:nvPr/>
          </p:nvSpPr>
          <p:spPr bwMode="auto">
            <a:xfrm>
              <a:off x="4351526" y="3384231"/>
              <a:ext cx="82550" cy="109538"/>
            </a:xfrm>
            <a:custGeom>
              <a:avLst/>
              <a:gdLst>
                <a:gd name="T0" fmla="*/ 3 w 22"/>
                <a:gd name="T1" fmla="*/ 0 h 29"/>
                <a:gd name="T2" fmla="*/ 22 w 22"/>
                <a:gd name="T3" fmla="*/ 0 h 29"/>
                <a:gd name="T4" fmla="*/ 22 w 22"/>
                <a:gd name="T5" fmla="*/ 26 h 29"/>
                <a:gd name="T6" fmla="*/ 3 w 22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9">
                  <a:moveTo>
                    <a:pt x="3" y="0"/>
                  </a:moveTo>
                  <a:cubicBezTo>
                    <a:pt x="10" y="0"/>
                    <a:pt x="15" y="0"/>
                    <a:pt x="22" y="0"/>
                  </a:cubicBezTo>
                  <a:cubicBezTo>
                    <a:pt x="22" y="9"/>
                    <a:pt x="22" y="17"/>
                    <a:pt x="22" y="26"/>
                  </a:cubicBezTo>
                  <a:cubicBezTo>
                    <a:pt x="0" y="29"/>
                    <a:pt x="0" y="2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2" name="Freeform 151"/>
            <p:cNvSpPr>
              <a:spLocks/>
            </p:cNvSpPr>
            <p:nvPr/>
          </p:nvSpPr>
          <p:spPr bwMode="auto">
            <a:xfrm>
              <a:off x="6362888" y="3381056"/>
              <a:ext cx="387350" cy="258763"/>
            </a:xfrm>
            <a:custGeom>
              <a:avLst/>
              <a:gdLst>
                <a:gd name="T0" fmla="*/ 92 w 103"/>
                <a:gd name="T1" fmla="*/ 37 h 69"/>
                <a:gd name="T2" fmla="*/ 103 w 103"/>
                <a:gd name="T3" fmla="*/ 60 h 69"/>
                <a:gd name="T4" fmla="*/ 83 w 103"/>
                <a:gd name="T5" fmla="*/ 68 h 69"/>
                <a:gd name="T6" fmla="*/ 31 w 103"/>
                <a:gd name="T7" fmla="*/ 68 h 69"/>
                <a:gd name="T8" fmla="*/ 55 w 103"/>
                <a:gd name="T9" fmla="*/ 39 h 69"/>
                <a:gd name="T10" fmla="*/ 50 w 103"/>
                <a:gd name="T11" fmla="*/ 34 h 69"/>
                <a:gd name="T12" fmla="*/ 28 w 103"/>
                <a:gd name="T13" fmla="*/ 34 h 69"/>
                <a:gd name="T14" fmla="*/ 5 w 103"/>
                <a:gd name="T15" fmla="*/ 2 h 69"/>
                <a:gd name="T16" fmla="*/ 55 w 103"/>
                <a:gd name="T17" fmla="*/ 4 h 69"/>
                <a:gd name="T18" fmla="*/ 66 w 103"/>
                <a:gd name="T19" fmla="*/ 35 h 69"/>
                <a:gd name="T20" fmla="*/ 93 w 103"/>
                <a:gd name="T21" fmla="*/ 38 h 69"/>
                <a:gd name="T22" fmla="*/ 92 w 103"/>
                <a:gd name="T23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69">
                  <a:moveTo>
                    <a:pt x="92" y="37"/>
                  </a:moveTo>
                  <a:cubicBezTo>
                    <a:pt x="96" y="45"/>
                    <a:pt x="99" y="52"/>
                    <a:pt x="103" y="60"/>
                  </a:cubicBezTo>
                  <a:cubicBezTo>
                    <a:pt x="96" y="63"/>
                    <a:pt x="90" y="67"/>
                    <a:pt x="83" y="68"/>
                  </a:cubicBezTo>
                  <a:cubicBezTo>
                    <a:pt x="66" y="69"/>
                    <a:pt x="49" y="68"/>
                    <a:pt x="31" y="68"/>
                  </a:cubicBezTo>
                  <a:cubicBezTo>
                    <a:pt x="30" y="52"/>
                    <a:pt x="26" y="36"/>
                    <a:pt x="55" y="39"/>
                  </a:cubicBezTo>
                  <a:cubicBezTo>
                    <a:pt x="53" y="37"/>
                    <a:pt x="52" y="36"/>
                    <a:pt x="50" y="34"/>
                  </a:cubicBezTo>
                  <a:cubicBezTo>
                    <a:pt x="43" y="34"/>
                    <a:pt x="35" y="34"/>
                    <a:pt x="28" y="34"/>
                  </a:cubicBezTo>
                  <a:cubicBezTo>
                    <a:pt x="1" y="34"/>
                    <a:pt x="0" y="32"/>
                    <a:pt x="5" y="2"/>
                  </a:cubicBezTo>
                  <a:cubicBezTo>
                    <a:pt x="21" y="2"/>
                    <a:pt x="39" y="0"/>
                    <a:pt x="55" y="4"/>
                  </a:cubicBezTo>
                  <a:cubicBezTo>
                    <a:pt x="60" y="5"/>
                    <a:pt x="62" y="22"/>
                    <a:pt x="66" y="35"/>
                  </a:cubicBezTo>
                  <a:cubicBezTo>
                    <a:pt x="72" y="36"/>
                    <a:pt x="82" y="37"/>
                    <a:pt x="93" y="38"/>
                  </a:cubicBezTo>
                  <a:lnTo>
                    <a:pt x="92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3" name="Freeform 152"/>
            <p:cNvSpPr>
              <a:spLocks/>
            </p:cNvSpPr>
            <p:nvPr/>
          </p:nvSpPr>
          <p:spPr bwMode="auto">
            <a:xfrm>
              <a:off x="6626413" y="3392169"/>
              <a:ext cx="261938" cy="134938"/>
            </a:xfrm>
            <a:custGeom>
              <a:avLst/>
              <a:gdLst>
                <a:gd name="T0" fmla="*/ 23 w 70"/>
                <a:gd name="T1" fmla="*/ 35 h 36"/>
                <a:gd name="T2" fmla="*/ 0 w 70"/>
                <a:gd name="T3" fmla="*/ 18 h 36"/>
                <a:gd name="T4" fmla="*/ 15 w 70"/>
                <a:gd name="T5" fmla="*/ 1 h 36"/>
                <a:gd name="T6" fmla="*/ 68 w 70"/>
                <a:gd name="T7" fmla="*/ 5 h 36"/>
                <a:gd name="T8" fmla="*/ 46 w 70"/>
                <a:gd name="T9" fmla="*/ 33 h 36"/>
                <a:gd name="T10" fmla="*/ 22 w 70"/>
                <a:gd name="T11" fmla="*/ 34 h 36"/>
                <a:gd name="T12" fmla="*/ 23 w 70"/>
                <a:gd name="T13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36">
                  <a:moveTo>
                    <a:pt x="23" y="35"/>
                  </a:moveTo>
                  <a:cubicBezTo>
                    <a:pt x="17" y="27"/>
                    <a:pt x="0" y="36"/>
                    <a:pt x="0" y="18"/>
                  </a:cubicBezTo>
                  <a:cubicBezTo>
                    <a:pt x="0" y="7"/>
                    <a:pt x="3" y="0"/>
                    <a:pt x="15" y="1"/>
                  </a:cubicBezTo>
                  <a:cubicBezTo>
                    <a:pt x="33" y="3"/>
                    <a:pt x="51" y="4"/>
                    <a:pt x="68" y="5"/>
                  </a:cubicBezTo>
                  <a:cubicBezTo>
                    <a:pt x="70" y="32"/>
                    <a:pt x="69" y="33"/>
                    <a:pt x="46" y="33"/>
                  </a:cubicBezTo>
                  <a:cubicBezTo>
                    <a:pt x="38" y="33"/>
                    <a:pt x="30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4" name="Freeform 153"/>
            <p:cNvSpPr>
              <a:spLocks/>
            </p:cNvSpPr>
            <p:nvPr/>
          </p:nvSpPr>
          <p:spPr bwMode="auto">
            <a:xfrm>
              <a:off x="6599426" y="3628706"/>
              <a:ext cx="255588" cy="160338"/>
            </a:xfrm>
            <a:custGeom>
              <a:avLst/>
              <a:gdLst>
                <a:gd name="T0" fmla="*/ 38 w 68"/>
                <a:gd name="T1" fmla="*/ 8 h 43"/>
                <a:gd name="T2" fmla="*/ 68 w 68"/>
                <a:gd name="T3" fmla="*/ 25 h 43"/>
                <a:gd name="T4" fmla="*/ 66 w 68"/>
                <a:gd name="T5" fmla="*/ 34 h 43"/>
                <a:gd name="T6" fmla="*/ 7 w 68"/>
                <a:gd name="T7" fmla="*/ 32 h 43"/>
                <a:gd name="T8" fmla="*/ 20 w 68"/>
                <a:gd name="T9" fmla="*/ 8 h 43"/>
                <a:gd name="T10" fmla="*/ 38 w 68"/>
                <a:gd name="T11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43">
                  <a:moveTo>
                    <a:pt x="38" y="8"/>
                  </a:moveTo>
                  <a:cubicBezTo>
                    <a:pt x="49" y="10"/>
                    <a:pt x="68" y="0"/>
                    <a:pt x="68" y="25"/>
                  </a:cubicBezTo>
                  <a:cubicBezTo>
                    <a:pt x="68" y="28"/>
                    <a:pt x="68" y="32"/>
                    <a:pt x="66" y="34"/>
                  </a:cubicBezTo>
                  <a:cubicBezTo>
                    <a:pt x="61" y="43"/>
                    <a:pt x="12" y="41"/>
                    <a:pt x="7" y="32"/>
                  </a:cubicBezTo>
                  <a:cubicBezTo>
                    <a:pt x="0" y="19"/>
                    <a:pt x="5" y="9"/>
                    <a:pt x="20" y="8"/>
                  </a:cubicBezTo>
                  <a:cubicBezTo>
                    <a:pt x="25" y="7"/>
                    <a:pt x="31" y="8"/>
                    <a:pt x="38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5" name="Freeform 154"/>
            <p:cNvSpPr>
              <a:spLocks/>
            </p:cNvSpPr>
            <p:nvPr/>
          </p:nvSpPr>
          <p:spPr bwMode="auto">
            <a:xfrm>
              <a:off x="6472426" y="3793806"/>
              <a:ext cx="258763" cy="112713"/>
            </a:xfrm>
            <a:custGeom>
              <a:avLst/>
              <a:gdLst>
                <a:gd name="T0" fmla="*/ 35 w 69"/>
                <a:gd name="T1" fmla="*/ 28 h 30"/>
                <a:gd name="T2" fmla="*/ 11 w 69"/>
                <a:gd name="T3" fmla="*/ 28 h 30"/>
                <a:gd name="T4" fmla="*/ 0 w 69"/>
                <a:gd name="T5" fmla="*/ 16 h 30"/>
                <a:gd name="T6" fmla="*/ 11 w 69"/>
                <a:gd name="T7" fmla="*/ 3 h 30"/>
                <a:gd name="T8" fmla="*/ 56 w 69"/>
                <a:gd name="T9" fmla="*/ 1 h 30"/>
                <a:gd name="T10" fmla="*/ 68 w 69"/>
                <a:gd name="T11" fmla="*/ 14 h 30"/>
                <a:gd name="T12" fmla="*/ 56 w 69"/>
                <a:gd name="T13" fmla="*/ 26 h 30"/>
                <a:gd name="T14" fmla="*/ 35 w 69"/>
                <a:gd name="T15" fmla="*/ 28 h 30"/>
                <a:gd name="T16" fmla="*/ 35 w 69"/>
                <a:gd name="T17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0">
                  <a:moveTo>
                    <a:pt x="35" y="28"/>
                  </a:moveTo>
                  <a:cubicBezTo>
                    <a:pt x="27" y="28"/>
                    <a:pt x="18" y="30"/>
                    <a:pt x="11" y="28"/>
                  </a:cubicBezTo>
                  <a:cubicBezTo>
                    <a:pt x="6" y="26"/>
                    <a:pt x="0" y="20"/>
                    <a:pt x="0" y="16"/>
                  </a:cubicBezTo>
                  <a:cubicBezTo>
                    <a:pt x="0" y="11"/>
                    <a:pt x="6" y="4"/>
                    <a:pt x="11" y="3"/>
                  </a:cubicBezTo>
                  <a:cubicBezTo>
                    <a:pt x="25" y="1"/>
                    <a:pt x="41" y="0"/>
                    <a:pt x="56" y="1"/>
                  </a:cubicBezTo>
                  <a:cubicBezTo>
                    <a:pt x="61" y="1"/>
                    <a:pt x="68" y="9"/>
                    <a:pt x="68" y="14"/>
                  </a:cubicBezTo>
                  <a:cubicBezTo>
                    <a:pt x="69" y="17"/>
                    <a:pt x="61" y="24"/>
                    <a:pt x="56" y="26"/>
                  </a:cubicBezTo>
                  <a:cubicBezTo>
                    <a:pt x="50" y="28"/>
                    <a:pt x="42" y="27"/>
                    <a:pt x="35" y="28"/>
                  </a:cubicBezTo>
                  <a:cubicBezTo>
                    <a:pt x="35" y="28"/>
                    <a:pt x="35" y="28"/>
                    <a:pt x="35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6" name="Freeform 155"/>
            <p:cNvSpPr>
              <a:spLocks/>
            </p:cNvSpPr>
            <p:nvPr/>
          </p:nvSpPr>
          <p:spPr bwMode="auto">
            <a:xfrm>
              <a:off x="6208901" y="3381056"/>
              <a:ext cx="153988" cy="134938"/>
            </a:xfrm>
            <a:custGeom>
              <a:avLst/>
              <a:gdLst>
                <a:gd name="T0" fmla="*/ 5 w 41"/>
                <a:gd name="T1" fmla="*/ 36 h 36"/>
                <a:gd name="T2" fmla="*/ 0 w 41"/>
                <a:gd name="T3" fmla="*/ 0 h 36"/>
                <a:gd name="T4" fmla="*/ 37 w 41"/>
                <a:gd name="T5" fmla="*/ 5 h 36"/>
                <a:gd name="T6" fmla="*/ 37 w 41"/>
                <a:gd name="T7" fmla="*/ 26 h 36"/>
                <a:gd name="T8" fmla="*/ 5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5" y="36"/>
                  </a:moveTo>
                  <a:cubicBezTo>
                    <a:pt x="3" y="23"/>
                    <a:pt x="2" y="14"/>
                    <a:pt x="0" y="0"/>
                  </a:cubicBezTo>
                  <a:cubicBezTo>
                    <a:pt x="14" y="1"/>
                    <a:pt x="26" y="1"/>
                    <a:pt x="37" y="5"/>
                  </a:cubicBezTo>
                  <a:cubicBezTo>
                    <a:pt x="40" y="6"/>
                    <a:pt x="41" y="24"/>
                    <a:pt x="37" y="26"/>
                  </a:cubicBezTo>
                  <a:cubicBezTo>
                    <a:pt x="29" y="32"/>
                    <a:pt x="17" y="33"/>
                    <a:pt x="5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7" name="Freeform 156"/>
            <p:cNvSpPr>
              <a:spLocks/>
            </p:cNvSpPr>
            <p:nvPr/>
          </p:nvSpPr>
          <p:spPr bwMode="auto">
            <a:xfrm>
              <a:off x="6213663" y="3631881"/>
              <a:ext cx="127000" cy="176213"/>
            </a:xfrm>
            <a:custGeom>
              <a:avLst/>
              <a:gdLst>
                <a:gd name="T0" fmla="*/ 0 w 34"/>
                <a:gd name="T1" fmla="*/ 5 h 47"/>
                <a:gd name="T2" fmla="*/ 31 w 34"/>
                <a:gd name="T3" fmla="*/ 25 h 47"/>
                <a:gd name="T4" fmla="*/ 0 w 34"/>
                <a:gd name="T5" fmla="*/ 38 h 47"/>
                <a:gd name="T6" fmla="*/ 0 w 34"/>
                <a:gd name="T7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7">
                  <a:moveTo>
                    <a:pt x="0" y="5"/>
                  </a:moveTo>
                  <a:cubicBezTo>
                    <a:pt x="14" y="8"/>
                    <a:pt x="34" y="0"/>
                    <a:pt x="31" y="25"/>
                  </a:cubicBezTo>
                  <a:cubicBezTo>
                    <a:pt x="28" y="47"/>
                    <a:pt x="12" y="33"/>
                    <a:pt x="0" y="38"/>
                  </a:cubicBezTo>
                  <a:cubicBezTo>
                    <a:pt x="0" y="27"/>
                    <a:pt x="0" y="17"/>
                    <a:pt x="0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0" name="Freeform 159"/>
            <p:cNvSpPr>
              <a:spLocks/>
            </p:cNvSpPr>
            <p:nvPr/>
          </p:nvSpPr>
          <p:spPr bwMode="auto">
            <a:xfrm>
              <a:off x="3468876" y="3489006"/>
              <a:ext cx="263525" cy="104775"/>
            </a:xfrm>
            <a:custGeom>
              <a:avLst/>
              <a:gdLst>
                <a:gd name="T0" fmla="*/ 4 w 70"/>
                <a:gd name="T1" fmla="*/ 27 h 28"/>
                <a:gd name="T2" fmla="*/ 25 w 70"/>
                <a:gd name="T3" fmla="*/ 1 h 28"/>
                <a:gd name="T4" fmla="*/ 59 w 70"/>
                <a:gd name="T5" fmla="*/ 4 h 28"/>
                <a:gd name="T6" fmla="*/ 70 w 70"/>
                <a:gd name="T7" fmla="*/ 14 h 28"/>
                <a:gd name="T8" fmla="*/ 59 w 70"/>
                <a:gd name="T9" fmla="*/ 26 h 28"/>
                <a:gd name="T10" fmla="*/ 4 w 70"/>
                <a:gd name="T11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28">
                  <a:moveTo>
                    <a:pt x="4" y="27"/>
                  </a:moveTo>
                  <a:cubicBezTo>
                    <a:pt x="0" y="1"/>
                    <a:pt x="0" y="0"/>
                    <a:pt x="25" y="1"/>
                  </a:cubicBezTo>
                  <a:cubicBezTo>
                    <a:pt x="36" y="1"/>
                    <a:pt x="48" y="2"/>
                    <a:pt x="59" y="4"/>
                  </a:cubicBezTo>
                  <a:cubicBezTo>
                    <a:pt x="63" y="5"/>
                    <a:pt x="67" y="10"/>
                    <a:pt x="70" y="14"/>
                  </a:cubicBezTo>
                  <a:cubicBezTo>
                    <a:pt x="67" y="18"/>
                    <a:pt x="63" y="26"/>
                    <a:pt x="59" y="26"/>
                  </a:cubicBezTo>
                  <a:cubicBezTo>
                    <a:pt x="40" y="28"/>
                    <a:pt x="22" y="27"/>
                    <a:pt x="4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1" name="Freeform 160"/>
            <p:cNvSpPr>
              <a:spLocks/>
            </p:cNvSpPr>
            <p:nvPr/>
          </p:nvSpPr>
          <p:spPr bwMode="auto">
            <a:xfrm>
              <a:off x="3210113" y="3500119"/>
              <a:ext cx="239713" cy="106363"/>
            </a:xfrm>
            <a:custGeom>
              <a:avLst/>
              <a:gdLst>
                <a:gd name="T0" fmla="*/ 54 w 64"/>
                <a:gd name="T1" fmla="*/ 28 h 28"/>
                <a:gd name="T2" fmla="*/ 11 w 64"/>
                <a:gd name="T3" fmla="*/ 25 h 28"/>
                <a:gd name="T4" fmla="*/ 0 w 64"/>
                <a:gd name="T5" fmla="*/ 14 h 28"/>
                <a:gd name="T6" fmla="*/ 8 w 64"/>
                <a:gd name="T7" fmla="*/ 2 h 28"/>
                <a:gd name="T8" fmla="*/ 56 w 64"/>
                <a:gd name="T9" fmla="*/ 1 h 28"/>
                <a:gd name="T10" fmla="*/ 63 w 64"/>
                <a:gd name="T11" fmla="*/ 14 h 28"/>
                <a:gd name="T12" fmla="*/ 54 w 6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8">
                  <a:moveTo>
                    <a:pt x="54" y="28"/>
                  </a:moveTo>
                  <a:cubicBezTo>
                    <a:pt x="36" y="27"/>
                    <a:pt x="23" y="27"/>
                    <a:pt x="11" y="25"/>
                  </a:cubicBezTo>
                  <a:cubicBezTo>
                    <a:pt x="7" y="24"/>
                    <a:pt x="1" y="18"/>
                    <a:pt x="0" y="14"/>
                  </a:cubicBezTo>
                  <a:cubicBezTo>
                    <a:pt x="0" y="10"/>
                    <a:pt x="5" y="2"/>
                    <a:pt x="8" y="2"/>
                  </a:cubicBezTo>
                  <a:cubicBezTo>
                    <a:pt x="24" y="0"/>
                    <a:pt x="40" y="0"/>
                    <a:pt x="56" y="1"/>
                  </a:cubicBezTo>
                  <a:cubicBezTo>
                    <a:pt x="59" y="2"/>
                    <a:pt x="64" y="11"/>
                    <a:pt x="63" y="14"/>
                  </a:cubicBezTo>
                  <a:cubicBezTo>
                    <a:pt x="61" y="21"/>
                    <a:pt x="56" y="26"/>
                    <a:pt x="54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2" name="Freeform 161"/>
            <p:cNvSpPr>
              <a:spLocks/>
            </p:cNvSpPr>
            <p:nvPr/>
          </p:nvSpPr>
          <p:spPr bwMode="auto">
            <a:xfrm>
              <a:off x="3337113" y="3628706"/>
              <a:ext cx="263525" cy="96838"/>
            </a:xfrm>
            <a:custGeom>
              <a:avLst/>
              <a:gdLst>
                <a:gd name="T0" fmla="*/ 65 w 70"/>
                <a:gd name="T1" fmla="*/ 0 h 26"/>
                <a:gd name="T2" fmla="*/ 38 w 70"/>
                <a:gd name="T3" fmla="*/ 23 h 26"/>
                <a:gd name="T4" fmla="*/ 2 w 70"/>
                <a:gd name="T5" fmla="*/ 0 h 26"/>
                <a:gd name="T6" fmla="*/ 65 w 70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26">
                  <a:moveTo>
                    <a:pt x="65" y="0"/>
                  </a:moveTo>
                  <a:cubicBezTo>
                    <a:pt x="70" y="26"/>
                    <a:pt x="52" y="23"/>
                    <a:pt x="38" y="23"/>
                  </a:cubicBezTo>
                  <a:cubicBezTo>
                    <a:pt x="0" y="23"/>
                    <a:pt x="0" y="23"/>
                    <a:pt x="2" y="0"/>
                  </a:cubicBezTo>
                  <a:cubicBezTo>
                    <a:pt x="22" y="0"/>
                    <a:pt x="43" y="0"/>
                    <a:pt x="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3" name="Freeform 162"/>
            <p:cNvSpPr>
              <a:spLocks/>
            </p:cNvSpPr>
            <p:nvPr/>
          </p:nvSpPr>
          <p:spPr bwMode="auto">
            <a:xfrm>
              <a:off x="3345051" y="3373119"/>
              <a:ext cx="247650" cy="101600"/>
            </a:xfrm>
            <a:custGeom>
              <a:avLst/>
              <a:gdLst>
                <a:gd name="T0" fmla="*/ 5 w 66"/>
                <a:gd name="T1" fmla="*/ 27 h 27"/>
                <a:gd name="T2" fmla="*/ 23 w 66"/>
                <a:gd name="T3" fmla="*/ 2 h 27"/>
                <a:gd name="T4" fmla="*/ 44 w 66"/>
                <a:gd name="T5" fmla="*/ 1 h 27"/>
                <a:gd name="T6" fmla="*/ 63 w 66"/>
                <a:gd name="T7" fmla="*/ 10 h 27"/>
                <a:gd name="T8" fmla="*/ 47 w 66"/>
                <a:gd name="T9" fmla="*/ 27 h 27"/>
                <a:gd name="T10" fmla="*/ 5 w 66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27">
                  <a:moveTo>
                    <a:pt x="5" y="27"/>
                  </a:moveTo>
                  <a:cubicBezTo>
                    <a:pt x="0" y="8"/>
                    <a:pt x="5" y="0"/>
                    <a:pt x="23" y="2"/>
                  </a:cubicBezTo>
                  <a:cubicBezTo>
                    <a:pt x="30" y="3"/>
                    <a:pt x="38" y="0"/>
                    <a:pt x="44" y="1"/>
                  </a:cubicBezTo>
                  <a:cubicBezTo>
                    <a:pt x="51" y="2"/>
                    <a:pt x="61" y="5"/>
                    <a:pt x="63" y="10"/>
                  </a:cubicBezTo>
                  <a:cubicBezTo>
                    <a:pt x="66" y="21"/>
                    <a:pt x="58" y="27"/>
                    <a:pt x="47" y="27"/>
                  </a:cubicBezTo>
                  <a:cubicBezTo>
                    <a:pt x="33" y="27"/>
                    <a:pt x="19" y="27"/>
                    <a:pt x="5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4" name="Freeform 163"/>
            <p:cNvSpPr>
              <a:spLocks/>
            </p:cNvSpPr>
            <p:nvPr/>
          </p:nvSpPr>
          <p:spPr bwMode="auto">
            <a:xfrm>
              <a:off x="3584763" y="3339781"/>
              <a:ext cx="158750" cy="141288"/>
            </a:xfrm>
            <a:custGeom>
              <a:avLst/>
              <a:gdLst>
                <a:gd name="T0" fmla="*/ 39 w 42"/>
                <a:gd name="T1" fmla="*/ 7 h 38"/>
                <a:gd name="T2" fmla="*/ 21 w 42"/>
                <a:gd name="T3" fmla="*/ 37 h 38"/>
                <a:gd name="T4" fmla="*/ 3 w 42"/>
                <a:gd name="T5" fmla="*/ 19 h 38"/>
                <a:gd name="T6" fmla="*/ 39 w 42"/>
                <a:gd name="T7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38">
                  <a:moveTo>
                    <a:pt x="39" y="7"/>
                  </a:moveTo>
                  <a:cubicBezTo>
                    <a:pt x="39" y="24"/>
                    <a:pt x="42" y="38"/>
                    <a:pt x="21" y="37"/>
                  </a:cubicBezTo>
                  <a:cubicBezTo>
                    <a:pt x="9" y="36"/>
                    <a:pt x="0" y="31"/>
                    <a:pt x="3" y="19"/>
                  </a:cubicBezTo>
                  <a:cubicBezTo>
                    <a:pt x="8" y="0"/>
                    <a:pt x="25" y="10"/>
                    <a:pt x="39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93" name="Freeform 170"/>
          <p:cNvSpPr>
            <a:spLocks noEditPoints="1"/>
          </p:cNvSpPr>
          <p:nvPr/>
        </p:nvSpPr>
        <p:spPr bwMode="auto">
          <a:xfrm>
            <a:off x="8552502" y="3156072"/>
            <a:ext cx="1360239" cy="1058194"/>
          </a:xfrm>
          <a:custGeom>
            <a:avLst/>
            <a:gdLst>
              <a:gd name="T0" fmla="*/ 662 w 832"/>
              <a:gd name="T1" fmla="*/ 166 h 647"/>
              <a:gd name="T2" fmla="*/ 715 w 832"/>
              <a:gd name="T3" fmla="*/ 187 h 647"/>
              <a:gd name="T4" fmla="*/ 783 w 832"/>
              <a:gd name="T5" fmla="*/ 176 h 647"/>
              <a:gd name="T6" fmla="*/ 679 w 832"/>
              <a:gd name="T7" fmla="*/ 109 h 647"/>
              <a:gd name="T8" fmla="*/ 680 w 832"/>
              <a:gd name="T9" fmla="*/ 126 h 647"/>
              <a:gd name="T10" fmla="*/ 654 w 832"/>
              <a:gd name="T11" fmla="*/ 129 h 647"/>
              <a:gd name="T12" fmla="*/ 611 w 832"/>
              <a:gd name="T13" fmla="*/ 207 h 647"/>
              <a:gd name="T14" fmla="*/ 634 w 832"/>
              <a:gd name="T15" fmla="*/ 293 h 647"/>
              <a:gd name="T16" fmla="*/ 627 w 832"/>
              <a:gd name="T17" fmla="*/ 382 h 647"/>
              <a:gd name="T18" fmla="*/ 634 w 832"/>
              <a:gd name="T19" fmla="*/ 452 h 647"/>
              <a:gd name="T20" fmla="*/ 684 w 832"/>
              <a:gd name="T21" fmla="*/ 499 h 647"/>
              <a:gd name="T22" fmla="*/ 713 w 832"/>
              <a:gd name="T23" fmla="*/ 594 h 647"/>
              <a:gd name="T24" fmla="*/ 735 w 832"/>
              <a:gd name="T25" fmla="*/ 462 h 647"/>
              <a:gd name="T26" fmla="*/ 759 w 832"/>
              <a:gd name="T27" fmla="*/ 563 h 647"/>
              <a:gd name="T28" fmla="*/ 553 w 832"/>
              <a:gd name="T29" fmla="*/ 646 h 647"/>
              <a:gd name="T30" fmla="*/ 317 w 832"/>
              <a:gd name="T31" fmla="*/ 635 h 647"/>
              <a:gd name="T32" fmla="*/ 304 w 832"/>
              <a:gd name="T33" fmla="*/ 568 h 647"/>
              <a:gd name="T34" fmla="*/ 315 w 832"/>
              <a:gd name="T35" fmla="*/ 528 h 647"/>
              <a:gd name="T36" fmla="*/ 241 w 832"/>
              <a:gd name="T37" fmla="*/ 526 h 647"/>
              <a:gd name="T38" fmla="*/ 167 w 832"/>
              <a:gd name="T39" fmla="*/ 507 h 647"/>
              <a:gd name="T40" fmla="*/ 175 w 832"/>
              <a:gd name="T41" fmla="*/ 582 h 647"/>
              <a:gd name="T42" fmla="*/ 133 w 832"/>
              <a:gd name="T43" fmla="*/ 552 h 647"/>
              <a:gd name="T44" fmla="*/ 93 w 832"/>
              <a:gd name="T45" fmla="*/ 530 h 647"/>
              <a:gd name="T46" fmla="*/ 40 w 832"/>
              <a:gd name="T47" fmla="*/ 395 h 647"/>
              <a:gd name="T48" fmla="*/ 100 w 832"/>
              <a:gd name="T49" fmla="*/ 377 h 647"/>
              <a:gd name="T50" fmla="*/ 289 w 832"/>
              <a:gd name="T51" fmla="*/ 387 h 647"/>
              <a:gd name="T52" fmla="*/ 297 w 832"/>
              <a:gd name="T53" fmla="*/ 376 h 647"/>
              <a:gd name="T54" fmla="*/ 252 w 832"/>
              <a:gd name="T55" fmla="*/ 342 h 647"/>
              <a:gd name="T56" fmla="*/ 215 w 832"/>
              <a:gd name="T57" fmla="*/ 303 h 647"/>
              <a:gd name="T58" fmla="*/ 366 w 832"/>
              <a:gd name="T59" fmla="*/ 392 h 647"/>
              <a:gd name="T60" fmla="*/ 388 w 832"/>
              <a:gd name="T61" fmla="*/ 344 h 647"/>
              <a:gd name="T62" fmla="*/ 399 w 832"/>
              <a:gd name="T63" fmla="*/ 195 h 647"/>
              <a:gd name="T64" fmla="*/ 403 w 832"/>
              <a:gd name="T65" fmla="*/ 104 h 647"/>
              <a:gd name="T66" fmla="*/ 525 w 832"/>
              <a:gd name="T67" fmla="*/ 14 h 647"/>
              <a:gd name="T68" fmla="*/ 607 w 832"/>
              <a:gd name="T69" fmla="*/ 104 h 647"/>
              <a:gd name="T70" fmla="*/ 682 w 832"/>
              <a:gd name="T71" fmla="*/ 90 h 647"/>
              <a:gd name="T72" fmla="*/ 706 w 832"/>
              <a:gd name="T73" fmla="*/ 105 h 647"/>
              <a:gd name="T74" fmla="*/ 812 w 832"/>
              <a:gd name="T75" fmla="*/ 182 h 647"/>
              <a:gd name="T76" fmla="*/ 719 w 832"/>
              <a:gd name="T77" fmla="*/ 239 h 647"/>
              <a:gd name="T78" fmla="*/ 682 w 832"/>
              <a:gd name="T79" fmla="*/ 234 h 647"/>
              <a:gd name="T80" fmla="*/ 265 w 832"/>
              <a:gd name="T81" fmla="*/ 472 h 647"/>
              <a:gd name="T82" fmla="*/ 213 w 832"/>
              <a:gd name="T83" fmla="*/ 413 h 647"/>
              <a:gd name="T84" fmla="*/ 584 w 832"/>
              <a:gd name="T85" fmla="*/ 555 h 647"/>
              <a:gd name="T86" fmla="*/ 508 w 832"/>
              <a:gd name="T87" fmla="*/ 551 h 647"/>
              <a:gd name="T88" fmla="*/ 514 w 832"/>
              <a:gd name="T89" fmla="*/ 484 h 647"/>
              <a:gd name="T90" fmla="*/ 572 w 832"/>
              <a:gd name="T91" fmla="*/ 473 h 647"/>
              <a:gd name="T92" fmla="*/ 354 w 832"/>
              <a:gd name="T93" fmla="*/ 536 h 647"/>
              <a:gd name="T94" fmla="*/ 400 w 832"/>
              <a:gd name="T95" fmla="*/ 550 h 647"/>
              <a:gd name="T96" fmla="*/ 517 w 832"/>
              <a:gd name="T97" fmla="*/ 140 h 647"/>
              <a:gd name="T98" fmla="*/ 505 w 832"/>
              <a:gd name="T99" fmla="*/ 597 h 647"/>
              <a:gd name="T100" fmla="*/ 552 w 832"/>
              <a:gd name="T101" fmla="*/ 197 h 647"/>
              <a:gd name="T102" fmla="*/ 575 w 832"/>
              <a:gd name="T103" fmla="*/ 369 h 647"/>
              <a:gd name="T104" fmla="*/ 516 w 832"/>
              <a:gd name="T105" fmla="*/ 413 h 647"/>
              <a:gd name="T106" fmla="*/ 556 w 832"/>
              <a:gd name="T107" fmla="*/ 324 h 647"/>
              <a:gd name="T108" fmla="*/ 560 w 832"/>
              <a:gd name="T109" fmla="*/ 330 h 647"/>
              <a:gd name="T110" fmla="*/ 439 w 832"/>
              <a:gd name="T111" fmla="*/ 619 h 647"/>
              <a:gd name="T112" fmla="*/ 557 w 832"/>
              <a:gd name="T113" fmla="*/ 254 h 647"/>
              <a:gd name="T114" fmla="*/ 589 w 832"/>
              <a:gd name="T115" fmla="*/ 311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2" h="647">
                <a:moveTo>
                  <a:pt x="681" y="200"/>
                </a:moveTo>
                <a:cubicBezTo>
                  <a:pt x="666" y="190"/>
                  <a:pt x="651" y="179"/>
                  <a:pt x="636" y="168"/>
                </a:cubicBezTo>
                <a:cubicBezTo>
                  <a:pt x="637" y="167"/>
                  <a:pt x="638" y="166"/>
                  <a:pt x="639" y="164"/>
                </a:cubicBezTo>
                <a:cubicBezTo>
                  <a:pt x="646" y="165"/>
                  <a:pt x="653" y="165"/>
                  <a:pt x="662" y="166"/>
                </a:cubicBezTo>
                <a:cubicBezTo>
                  <a:pt x="662" y="169"/>
                  <a:pt x="661" y="175"/>
                  <a:pt x="660" y="181"/>
                </a:cubicBezTo>
                <a:cubicBezTo>
                  <a:pt x="667" y="181"/>
                  <a:pt x="673" y="182"/>
                  <a:pt x="680" y="182"/>
                </a:cubicBezTo>
                <a:cubicBezTo>
                  <a:pt x="679" y="182"/>
                  <a:pt x="679" y="182"/>
                  <a:pt x="679" y="182"/>
                </a:cubicBezTo>
                <a:cubicBezTo>
                  <a:pt x="690" y="183"/>
                  <a:pt x="702" y="185"/>
                  <a:pt x="715" y="187"/>
                </a:cubicBezTo>
                <a:cubicBezTo>
                  <a:pt x="710" y="190"/>
                  <a:pt x="705" y="192"/>
                  <a:pt x="700" y="195"/>
                </a:cubicBezTo>
                <a:cubicBezTo>
                  <a:pt x="702" y="196"/>
                  <a:pt x="704" y="197"/>
                  <a:pt x="705" y="197"/>
                </a:cubicBezTo>
                <a:cubicBezTo>
                  <a:pt x="725" y="195"/>
                  <a:pt x="748" y="205"/>
                  <a:pt x="762" y="180"/>
                </a:cubicBezTo>
                <a:cubicBezTo>
                  <a:pt x="764" y="177"/>
                  <a:pt x="775" y="177"/>
                  <a:pt x="783" y="176"/>
                </a:cubicBezTo>
                <a:cubicBezTo>
                  <a:pt x="782" y="173"/>
                  <a:pt x="781" y="170"/>
                  <a:pt x="780" y="165"/>
                </a:cubicBezTo>
                <a:cubicBezTo>
                  <a:pt x="785" y="162"/>
                  <a:pt x="792" y="159"/>
                  <a:pt x="800" y="155"/>
                </a:cubicBezTo>
                <a:cubicBezTo>
                  <a:pt x="783" y="136"/>
                  <a:pt x="760" y="131"/>
                  <a:pt x="738" y="126"/>
                </a:cubicBezTo>
                <a:cubicBezTo>
                  <a:pt x="719" y="120"/>
                  <a:pt x="699" y="114"/>
                  <a:pt x="679" y="109"/>
                </a:cubicBezTo>
                <a:cubicBezTo>
                  <a:pt x="668" y="106"/>
                  <a:pt x="656" y="105"/>
                  <a:pt x="645" y="102"/>
                </a:cubicBezTo>
                <a:cubicBezTo>
                  <a:pt x="645" y="105"/>
                  <a:pt x="644" y="108"/>
                  <a:pt x="644" y="111"/>
                </a:cubicBezTo>
                <a:cubicBezTo>
                  <a:pt x="652" y="112"/>
                  <a:pt x="659" y="112"/>
                  <a:pt x="668" y="112"/>
                </a:cubicBezTo>
                <a:cubicBezTo>
                  <a:pt x="670" y="115"/>
                  <a:pt x="675" y="120"/>
                  <a:pt x="680" y="126"/>
                </a:cubicBezTo>
                <a:cubicBezTo>
                  <a:pt x="675" y="128"/>
                  <a:pt x="670" y="129"/>
                  <a:pt x="664" y="131"/>
                </a:cubicBezTo>
                <a:cubicBezTo>
                  <a:pt x="685" y="138"/>
                  <a:pt x="709" y="120"/>
                  <a:pt x="727" y="137"/>
                </a:cubicBezTo>
                <a:cubicBezTo>
                  <a:pt x="702" y="138"/>
                  <a:pt x="677" y="140"/>
                  <a:pt x="651" y="141"/>
                </a:cubicBezTo>
                <a:cubicBezTo>
                  <a:pt x="651" y="139"/>
                  <a:pt x="652" y="135"/>
                  <a:pt x="654" y="129"/>
                </a:cubicBezTo>
                <a:cubicBezTo>
                  <a:pt x="634" y="135"/>
                  <a:pt x="625" y="103"/>
                  <a:pt x="603" y="117"/>
                </a:cubicBezTo>
                <a:cubicBezTo>
                  <a:pt x="601" y="153"/>
                  <a:pt x="601" y="153"/>
                  <a:pt x="640" y="151"/>
                </a:cubicBezTo>
                <a:cubicBezTo>
                  <a:pt x="634" y="158"/>
                  <a:pt x="630" y="167"/>
                  <a:pt x="624" y="169"/>
                </a:cubicBezTo>
                <a:cubicBezTo>
                  <a:pt x="604" y="177"/>
                  <a:pt x="609" y="192"/>
                  <a:pt x="611" y="207"/>
                </a:cubicBezTo>
                <a:cubicBezTo>
                  <a:pt x="619" y="208"/>
                  <a:pt x="626" y="209"/>
                  <a:pt x="638" y="210"/>
                </a:cubicBezTo>
                <a:cubicBezTo>
                  <a:pt x="621" y="229"/>
                  <a:pt x="604" y="246"/>
                  <a:pt x="618" y="272"/>
                </a:cubicBezTo>
                <a:cubicBezTo>
                  <a:pt x="626" y="272"/>
                  <a:pt x="636" y="271"/>
                  <a:pt x="651" y="270"/>
                </a:cubicBezTo>
                <a:cubicBezTo>
                  <a:pt x="644" y="280"/>
                  <a:pt x="641" y="290"/>
                  <a:pt x="634" y="293"/>
                </a:cubicBezTo>
                <a:cubicBezTo>
                  <a:pt x="617" y="301"/>
                  <a:pt x="618" y="314"/>
                  <a:pt x="621" y="330"/>
                </a:cubicBezTo>
                <a:cubicBezTo>
                  <a:pt x="622" y="335"/>
                  <a:pt x="622" y="341"/>
                  <a:pt x="623" y="348"/>
                </a:cubicBezTo>
                <a:cubicBezTo>
                  <a:pt x="633" y="349"/>
                  <a:pt x="642" y="350"/>
                  <a:pt x="657" y="350"/>
                </a:cubicBezTo>
                <a:cubicBezTo>
                  <a:pt x="646" y="362"/>
                  <a:pt x="637" y="371"/>
                  <a:pt x="627" y="382"/>
                </a:cubicBezTo>
                <a:cubicBezTo>
                  <a:pt x="627" y="383"/>
                  <a:pt x="626" y="387"/>
                  <a:pt x="627" y="392"/>
                </a:cubicBezTo>
                <a:cubicBezTo>
                  <a:pt x="629" y="427"/>
                  <a:pt x="629" y="427"/>
                  <a:pt x="667" y="426"/>
                </a:cubicBezTo>
                <a:cubicBezTo>
                  <a:pt x="660" y="432"/>
                  <a:pt x="655" y="435"/>
                  <a:pt x="651" y="439"/>
                </a:cubicBezTo>
                <a:cubicBezTo>
                  <a:pt x="645" y="443"/>
                  <a:pt x="635" y="447"/>
                  <a:pt x="634" y="452"/>
                </a:cubicBezTo>
                <a:cubicBezTo>
                  <a:pt x="633" y="465"/>
                  <a:pt x="635" y="479"/>
                  <a:pt x="639" y="492"/>
                </a:cubicBezTo>
                <a:cubicBezTo>
                  <a:pt x="640" y="495"/>
                  <a:pt x="650" y="497"/>
                  <a:pt x="656" y="497"/>
                </a:cubicBezTo>
                <a:cubicBezTo>
                  <a:pt x="664" y="497"/>
                  <a:pt x="673" y="495"/>
                  <a:pt x="681" y="494"/>
                </a:cubicBezTo>
                <a:cubicBezTo>
                  <a:pt x="682" y="496"/>
                  <a:pt x="683" y="497"/>
                  <a:pt x="684" y="499"/>
                </a:cubicBezTo>
                <a:cubicBezTo>
                  <a:pt x="671" y="506"/>
                  <a:pt x="658" y="513"/>
                  <a:pt x="640" y="523"/>
                </a:cubicBezTo>
                <a:cubicBezTo>
                  <a:pt x="647" y="539"/>
                  <a:pt x="651" y="561"/>
                  <a:pt x="664" y="573"/>
                </a:cubicBezTo>
                <a:cubicBezTo>
                  <a:pt x="673" y="581"/>
                  <a:pt x="686" y="586"/>
                  <a:pt x="691" y="599"/>
                </a:cubicBezTo>
                <a:cubicBezTo>
                  <a:pt x="692" y="601"/>
                  <a:pt x="710" y="599"/>
                  <a:pt x="713" y="594"/>
                </a:cubicBezTo>
                <a:cubicBezTo>
                  <a:pt x="718" y="586"/>
                  <a:pt x="734" y="584"/>
                  <a:pt x="729" y="570"/>
                </a:cubicBezTo>
                <a:cubicBezTo>
                  <a:pt x="728" y="570"/>
                  <a:pt x="735" y="567"/>
                  <a:pt x="740" y="565"/>
                </a:cubicBezTo>
                <a:cubicBezTo>
                  <a:pt x="724" y="555"/>
                  <a:pt x="721" y="543"/>
                  <a:pt x="725" y="527"/>
                </a:cubicBezTo>
                <a:cubicBezTo>
                  <a:pt x="729" y="505"/>
                  <a:pt x="731" y="483"/>
                  <a:pt x="735" y="462"/>
                </a:cubicBezTo>
                <a:cubicBezTo>
                  <a:pt x="735" y="458"/>
                  <a:pt x="743" y="452"/>
                  <a:pt x="747" y="453"/>
                </a:cubicBezTo>
                <a:cubicBezTo>
                  <a:pt x="751" y="454"/>
                  <a:pt x="757" y="462"/>
                  <a:pt x="756" y="465"/>
                </a:cubicBezTo>
                <a:cubicBezTo>
                  <a:pt x="749" y="486"/>
                  <a:pt x="758" y="504"/>
                  <a:pt x="766" y="522"/>
                </a:cubicBezTo>
                <a:cubicBezTo>
                  <a:pt x="772" y="537"/>
                  <a:pt x="774" y="552"/>
                  <a:pt x="759" y="563"/>
                </a:cubicBezTo>
                <a:cubicBezTo>
                  <a:pt x="776" y="590"/>
                  <a:pt x="795" y="614"/>
                  <a:pt x="832" y="607"/>
                </a:cubicBezTo>
                <a:cubicBezTo>
                  <a:pt x="831" y="637"/>
                  <a:pt x="829" y="640"/>
                  <a:pt x="803" y="640"/>
                </a:cubicBezTo>
                <a:cubicBezTo>
                  <a:pt x="733" y="641"/>
                  <a:pt x="664" y="640"/>
                  <a:pt x="595" y="641"/>
                </a:cubicBezTo>
                <a:cubicBezTo>
                  <a:pt x="581" y="641"/>
                  <a:pt x="567" y="645"/>
                  <a:pt x="553" y="646"/>
                </a:cubicBezTo>
                <a:cubicBezTo>
                  <a:pt x="531" y="647"/>
                  <a:pt x="508" y="647"/>
                  <a:pt x="485" y="647"/>
                </a:cubicBezTo>
                <a:cubicBezTo>
                  <a:pt x="460" y="646"/>
                  <a:pt x="435" y="646"/>
                  <a:pt x="410" y="644"/>
                </a:cubicBezTo>
                <a:cubicBezTo>
                  <a:pt x="382" y="643"/>
                  <a:pt x="354" y="640"/>
                  <a:pt x="326" y="638"/>
                </a:cubicBezTo>
                <a:cubicBezTo>
                  <a:pt x="323" y="637"/>
                  <a:pt x="320" y="636"/>
                  <a:pt x="317" y="635"/>
                </a:cubicBezTo>
                <a:cubicBezTo>
                  <a:pt x="297" y="628"/>
                  <a:pt x="286" y="600"/>
                  <a:pt x="257" y="619"/>
                </a:cubicBezTo>
                <a:cubicBezTo>
                  <a:pt x="258" y="616"/>
                  <a:pt x="258" y="613"/>
                  <a:pt x="259" y="610"/>
                </a:cubicBezTo>
                <a:cubicBezTo>
                  <a:pt x="267" y="610"/>
                  <a:pt x="274" y="609"/>
                  <a:pt x="283" y="609"/>
                </a:cubicBezTo>
                <a:cubicBezTo>
                  <a:pt x="277" y="589"/>
                  <a:pt x="280" y="574"/>
                  <a:pt x="304" y="568"/>
                </a:cubicBezTo>
                <a:cubicBezTo>
                  <a:pt x="313" y="565"/>
                  <a:pt x="331" y="561"/>
                  <a:pt x="321" y="541"/>
                </a:cubicBezTo>
                <a:cubicBezTo>
                  <a:pt x="330" y="543"/>
                  <a:pt x="336" y="543"/>
                  <a:pt x="342" y="544"/>
                </a:cubicBezTo>
                <a:cubicBezTo>
                  <a:pt x="342" y="543"/>
                  <a:pt x="341" y="542"/>
                  <a:pt x="341" y="541"/>
                </a:cubicBezTo>
                <a:cubicBezTo>
                  <a:pt x="333" y="537"/>
                  <a:pt x="323" y="534"/>
                  <a:pt x="315" y="528"/>
                </a:cubicBezTo>
                <a:cubicBezTo>
                  <a:pt x="295" y="513"/>
                  <a:pt x="295" y="513"/>
                  <a:pt x="315" y="490"/>
                </a:cubicBezTo>
                <a:cubicBezTo>
                  <a:pt x="301" y="489"/>
                  <a:pt x="290" y="487"/>
                  <a:pt x="279" y="486"/>
                </a:cubicBezTo>
                <a:cubicBezTo>
                  <a:pt x="264" y="485"/>
                  <a:pt x="259" y="494"/>
                  <a:pt x="257" y="508"/>
                </a:cubicBezTo>
                <a:cubicBezTo>
                  <a:pt x="256" y="514"/>
                  <a:pt x="248" y="519"/>
                  <a:pt x="241" y="526"/>
                </a:cubicBezTo>
                <a:cubicBezTo>
                  <a:pt x="239" y="521"/>
                  <a:pt x="234" y="516"/>
                  <a:pt x="234" y="511"/>
                </a:cubicBezTo>
                <a:cubicBezTo>
                  <a:pt x="234" y="490"/>
                  <a:pt x="221" y="489"/>
                  <a:pt x="206" y="489"/>
                </a:cubicBezTo>
                <a:cubicBezTo>
                  <a:pt x="195" y="488"/>
                  <a:pt x="184" y="487"/>
                  <a:pt x="171" y="486"/>
                </a:cubicBezTo>
                <a:cubicBezTo>
                  <a:pt x="170" y="490"/>
                  <a:pt x="169" y="498"/>
                  <a:pt x="167" y="507"/>
                </a:cubicBezTo>
                <a:cubicBezTo>
                  <a:pt x="174" y="508"/>
                  <a:pt x="181" y="508"/>
                  <a:pt x="189" y="509"/>
                </a:cubicBezTo>
                <a:cubicBezTo>
                  <a:pt x="189" y="515"/>
                  <a:pt x="190" y="520"/>
                  <a:pt x="190" y="527"/>
                </a:cubicBezTo>
                <a:cubicBezTo>
                  <a:pt x="182" y="528"/>
                  <a:pt x="175" y="529"/>
                  <a:pt x="166" y="530"/>
                </a:cubicBezTo>
                <a:cubicBezTo>
                  <a:pt x="169" y="548"/>
                  <a:pt x="172" y="565"/>
                  <a:pt x="175" y="582"/>
                </a:cubicBezTo>
                <a:cubicBezTo>
                  <a:pt x="168" y="584"/>
                  <a:pt x="162" y="585"/>
                  <a:pt x="150" y="588"/>
                </a:cubicBezTo>
                <a:cubicBezTo>
                  <a:pt x="158" y="601"/>
                  <a:pt x="165" y="612"/>
                  <a:pt x="173" y="625"/>
                </a:cubicBezTo>
                <a:cubicBezTo>
                  <a:pt x="170" y="624"/>
                  <a:pt x="164" y="623"/>
                  <a:pt x="162" y="620"/>
                </a:cubicBezTo>
                <a:cubicBezTo>
                  <a:pt x="152" y="597"/>
                  <a:pt x="143" y="575"/>
                  <a:pt x="133" y="552"/>
                </a:cubicBezTo>
                <a:cubicBezTo>
                  <a:pt x="131" y="546"/>
                  <a:pt x="129" y="539"/>
                  <a:pt x="128" y="535"/>
                </a:cubicBezTo>
                <a:cubicBezTo>
                  <a:pt x="87" y="538"/>
                  <a:pt x="51" y="563"/>
                  <a:pt x="10" y="548"/>
                </a:cubicBezTo>
                <a:cubicBezTo>
                  <a:pt x="23" y="544"/>
                  <a:pt x="36" y="539"/>
                  <a:pt x="50" y="535"/>
                </a:cubicBezTo>
                <a:cubicBezTo>
                  <a:pt x="64" y="532"/>
                  <a:pt x="79" y="531"/>
                  <a:pt x="93" y="530"/>
                </a:cubicBezTo>
                <a:cubicBezTo>
                  <a:pt x="93" y="528"/>
                  <a:pt x="93" y="525"/>
                  <a:pt x="93" y="523"/>
                </a:cubicBezTo>
                <a:cubicBezTo>
                  <a:pt x="64" y="523"/>
                  <a:pt x="34" y="523"/>
                  <a:pt x="0" y="523"/>
                </a:cubicBezTo>
                <a:cubicBezTo>
                  <a:pt x="2" y="497"/>
                  <a:pt x="1" y="473"/>
                  <a:pt x="7" y="452"/>
                </a:cubicBezTo>
                <a:cubicBezTo>
                  <a:pt x="13" y="432"/>
                  <a:pt x="28" y="415"/>
                  <a:pt x="40" y="395"/>
                </a:cubicBezTo>
                <a:cubicBezTo>
                  <a:pt x="46" y="400"/>
                  <a:pt x="49" y="403"/>
                  <a:pt x="52" y="406"/>
                </a:cubicBezTo>
                <a:cubicBezTo>
                  <a:pt x="56" y="395"/>
                  <a:pt x="60" y="385"/>
                  <a:pt x="64" y="375"/>
                </a:cubicBezTo>
                <a:cubicBezTo>
                  <a:pt x="73" y="382"/>
                  <a:pt x="81" y="388"/>
                  <a:pt x="87" y="393"/>
                </a:cubicBezTo>
                <a:cubicBezTo>
                  <a:pt x="90" y="390"/>
                  <a:pt x="95" y="384"/>
                  <a:pt x="100" y="377"/>
                </a:cubicBezTo>
                <a:cubicBezTo>
                  <a:pt x="103" y="383"/>
                  <a:pt x="107" y="389"/>
                  <a:pt x="110" y="395"/>
                </a:cubicBezTo>
                <a:cubicBezTo>
                  <a:pt x="123" y="408"/>
                  <a:pt x="136" y="405"/>
                  <a:pt x="151" y="390"/>
                </a:cubicBezTo>
                <a:cubicBezTo>
                  <a:pt x="169" y="373"/>
                  <a:pt x="193" y="361"/>
                  <a:pt x="219" y="366"/>
                </a:cubicBezTo>
                <a:cubicBezTo>
                  <a:pt x="243" y="370"/>
                  <a:pt x="266" y="380"/>
                  <a:pt x="289" y="387"/>
                </a:cubicBezTo>
                <a:cubicBezTo>
                  <a:pt x="290" y="388"/>
                  <a:pt x="291" y="392"/>
                  <a:pt x="291" y="393"/>
                </a:cubicBezTo>
                <a:cubicBezTo>
                  <a:pt x="301" y="388"/>
                  <a:pt x="310" y="383"/>
                  <a:pt x="320" y="378"/>
                </a:cubicBezTo>
                <a:cubicBezTo>
                  <a:pt x="317" y="376"/>
                  <a:pt x="313" y="373"/>
                  <a:pt x="308" y="369"/>
                </a:cubicBezTo>
                <a:cubicBezTo>
                  <a:pt x="305" y="371"/>
                  <a:pt x="301" y="376"/>
                  <a:pt x="297" y="376"/>
                </a:cubicBezTo>
                <a:cubicBezTo>
                  <a:pt x="290" y="376"/>
                  <a:pt x="282" y="373"/>
                  <a:pt x="275" y="371"/>
                </a:cubicBezTo>
                <a:cubicBezTo>
                  <a:pt x="277" y="366"/>
                  <a:pt x="279" y="362"/>
                  <a:pt x="280" y="357"/>
                </a:cubicBezTo>
                <a:cubicBezTo>
                  <a:pt x="281" y="352"/>
                  <a:pt x="282" y="348"/>
                  <a:pt x="285" y="338"/>
                </a:cubicBezTo>
                <a:cubicBezTo>
                  <a:pt x="272" y="349"/>
                  <a:pt x="263" y="361"/>
                  <a:pt x="252" y="342"/>
                </a:cubicBezTo>
                <a:cubicBezTo>
                  <a:pt x="251" y="340"/>
                  <a:pt x="239" y="344"/>
                  <a:pt x="227" y="346"/>
                </a:cubicBezTo>
                <a:cubicBezTo>
                  <a:pt x="232" y="338"/>
                  <a:pt x="235" y="335"/>
                  <a:pt x="240" y="328"/>
                </a:cubicBezTo>
                <a:cubicBezTo>
                  <a:pt x="231" y="326"/>
                  <a:pt x="224" y="324"/>
                  <a:pt x="215" y="321"/>
                </a:cubicBezTo>
                <a:cubicBezTo>
                  <a:pt x="215" y="316"/>
                  <a:pt x="215" y="309"/>
                  <a:pt x="215" y="303"/>
                </a:cubicBezTo>
                <a:cubicBezTo>
                  <a:pt x="223" y="302"/>
                  <a:pt x="229" y="300"/>
                  <a:pt x="235" y="301"/>
                </a:cubicBezTo>
                <a:cubicBezTo>
                  <a:pt x="253" y="303"/>
                  <a:pt x="277" y="300"/>
                  <a:pt x="290" y="310"/>
                </a:cubicBezTo>
                <a:cubicBezTo>
                  <a:pt x="317" y="331"/>
                  <a:pt x="339" y="359"/>
                  <a:pt x="364" y="384"/>
                </a:cubicBezTo>
                <a:cubicBezTo>
                  <a:pt x="365" y="386"/>
                  <a:pt x="365" y="389"/>
                  <a:pt x="366" y="392"/>
                </a:cubicBezTo>
                <a:cubicBezTo>
                  <a:pt x="371" y="404"/>
                  <a:pt x="375" y="416"/>
                  <a:pt x="380" y="429"/>
                </a:cubicBezTo>
                <a:cubicBezTo>
                  <a:pt x="381" y="426"/>
                  <a:pt x="383" y="424"/>
                  <a:pt x="384" y="422"/>
                </a:cubicBezTo>
                <a:cubicBezTo>
                  <a:pt x="392" y="421"/>
                  <a:pt x="401" y="421"/>
                  <a:pt x="410" y="421"/>
                </a:cubicBezTo>
                <a:cubicBezTo>
                  <a:pt x="420" y="393"/>
                  <a:pt x="418" y="367"/>
                  <a:pt x="388" y="344"/>
                </a:cubicBezTo>
                <a:cubicBezTo>
                  <a:pt x="401" y="344"/>
                  <a:pt x="408" y="344"/>
                  <a:pt x="415" y="344"/>
                </a:cubicBezTo>
                <a:cubicBezTo>
                  <a:pt x="425" y="313"/>
                  <a:pt x="417" y="288"/>
                  <a:pt x="389" y="265"/>
                </a:cubicBezTo>
                <a:cubicBezTo>
                  <a:pt x="404" y="265"/>
                  <a:pt x="412" y="265"/>
                  <a:pt x="419" y="265"/>
                </a:cubicBezTo>
                <a:cubicBezTo>
                  <a:pt x="438" y="234"/>
                  <a:pt x="410" y="218"/>
                  <a:pt x="399" y="195"/>
                </a:cubicBezTo>
                <a:cubicBezTo>
                  <a:pt x="409" y="196"/>
                  <a:pt x="417" y="197"/>
                  <a:pt x="424" y="198"/>
                </a:cubicBezTo>
                <a:cubicBezTo>
                  <a:pt x="441" y="172"/>
                  <a:pt x="413" y="163"/>
                  <a:pt x="404" y="146"/>
                </a:cubicBezTo>
                <a:cubicBezTo>
                  <a:pt x="414" y="147"/>
                  <a:pt x="423" y="148"/>
                  <a:pt x="431" y="149"/>
                </a:cubicBezTo>
                <a:cubicBezTo>
                  <a:pt x="443" y="124"/>
                  <a:pt x="430" y="113"/>
                  <a:pt x="403" y="104"/>
                </a:cubicBezTo>
                <a:cubicBezTo>
                  <a:pt x="438" y="92"/>
                  <a:pt x="467" y="85"/>
                  <a:pt x="492" y="71"/>
                </a:cubicBezTo>
                <a:cubicBezTo>
                  <a:pt x="511" y="60"/>
                  <a:pt x="510" y="35"/>
                  <a:pt x="513" y="14"/>
                </a:cubicBezTo>
                <a:cubicBezTo>
                  <a:pt x="514" y="9"/>
                  <a:pt x="517" y="5"/>
                  <a:pt x="519" y="0"/>
                </a:cubicBezTo>
                <a:cubicBezTo>
                  <a:pt x="521" y="4"/>
                  <a:pt x="524" y="9"/>
                  <a:pt x="525" y="14"/>
                </a:cubicBezTo>
                <a:cubicBezTo>
                  <a:pt x="529" y="31"/>
                  <a:pt x="526" y="53"/>
                  <a:pt x="536" y="65"/>
                </a:cubicBezTo>
                <a:cubicBezTo>
                  <a:pt x="547" y="78"/>
                  <a:pt x="568" y="82"/>
                  <a:pt x="585" y="89"/>
                </a:cubicBezTo>
                <a:cubicBezTo>
                  <a:pt x="590" y="91"/>
                  <a:pt x="597" y="90"/>
                  <a:pt x="603" y="90"/>
                </a:cubicBezTo>
                <a:cubicBezTo>
                  <a:pt x="604" y="95"/>
                  <a:pt x="605" y="103"/>
                  <a:pt x="607" y="104"/>
                </a:cubicBezTo>
                <a:cubicBezTo>
                  <a:pt x="612" y="105"/>
                  <a:pt x="619" y="103"/>
                  <a:pt x="623" y="100"/>
                </a:cubicBezTo>
                <a:cubicBezTo>
                  <a:pt x="626" y="96"/>
                  <a:pt x="627" y="89"/>
                  <a:pt x="630" y="81"/>
                </a:cubicBezTo>
                <a:cubicBezTo>
                  <a:pt x="645" y="78"/>
                  <a:pt x="665" y="74"/>
                  <a:pt x="685" y="87"/>
                </a:cubicBezTo>
                <a:cubicBezTo>
                  <a:pt x="683" y="88"/>
                  <a:pt x="681" y="90"/>
                  <a:pt x="682" y="90"/>
                </a:cubicBezTo>
                <a:cubicBezTo>
                  <a:pt x="690" y="95"/>
                  <a:pt x="698" y="101"/>
                  <a:pt x="707" y="106"/>
                </a:cubicBezTo>
                <a:cubicBezTo>
                  <a:pt x="700" y="104"/>
                  <a:pt x="693" y="102"/>
                  <a:pt x="681" y="99"/>
                </a:cubicBezTo>
                <a:cubicBezTo>
                  <a:pt x="697" y="116"/>
                  <a:pt x="723" y="122"/>
                  <a:pt x="742" y="119"/>
                </a:cubicBezTo>
                <a:cubicBezTo>
                  <a:pt x="733" y="116"/>
                  <a:pt x="719" y="111"/>
                  <a:pt x="706" y="105"/>
                </a:cubicBezTo>
                <a:cubicBezTo>
                  <a:pt x="743" y="108"/>
                  <a:pt x="777" y="120"/>
                  <a:pt x="810" y="135"/>
                </a:cubicBezTo>
                <a:cubicBezTo>
                  <a:pt x="832" y="146"/>
                  <a:pt x="823" y="166"/>
                  <a:pt x="818" y="180"/>
                </a:cubicBezTo>
                <a:cubicBezTo>
                  <a:pt x="813" y="195"/>
                  <a:pt x="796" y="195"/>
                  <a:pt x="776" y="193"/>
                </a:cubicBezTo>
                <a:cubicBezTo>
                  <a:pt x="792" y="188"/>
                  <a:pt x="802" y="185"/>
                  <a:pt x="812" y="182"/>
                </a:cubicBezTo>
                <a:cubicBezTo>
                  <a:pt x="807" y="166"/>
                  <a:pt x="830" y="142"/>
                  <a:pt x="797" y="138"/>
                </a:cubicBezTo>
                <a:cubicBezTo>
                  <a:pt x="808" y="156"/>
                  <a:pt x="799" y="177"/>
                  <a:pt x="779" y="184"/>
                </a:cubicBezTo>
                <a:cubicBezTo>
                  <a:pt x="764" y="189"/>
                  <a:pt x="750" y="199"/>
                  <a:pt x="735" y="207"/>
                </a:cubicBezTo>
                <a:cubicBezTo>
                  <a:pt x="731" y="217"/>
                  <a:pt x="742" y="239"/>
                  <a:pt x="719" y="239"/>
                </a:cubicBezTo>
                <a:cubicBezTo>
                  <a:pt x="722" y="228"/>
                  <a:pt x="725" y="218"/>
                  <a:pt x="726" y="208"/>
                </a:cubicBezTo>
                <a:cubicBezTo>
                  <a:pt x="726" y="207"/>
                  <a:pt x="719" y="204"/>
                  <a:pt x="714" y="201"/>
                </a:cubicBezTo>
                <a:cubicBezTo>
                  <a:pt x="713" y="234"/>
                  <a:pt x="691" y="249"/>
                  <a:pt x="656" y="239"/>
                </a:cubicBezTo>
                <a:cubicBezTo>
                  <a:pt x="667" y="237"/>
                  <a:pt x="676" y="238"/>
                  <a:pt x="682" y="234"/>
                </a:cubicBezTo>
                <a:cubicBezTo>
                  <a:pt x="691" y="229"/>
                  <a:pt x="698" y="221"/>
                  <a:pt x="706" y="214"/>
                </a:cubicBezTo>
                <a:cubicBezTo>
                  <a:pt x="698" y="209"/>
                  <a:pt x="689" y="204"/>
                  <a:pt x="681" y="200"/>
                </a:cubicBezTo>
                <a:close/>
                <a:moveTo>
                  <a:pt x="173" y="477"/>
                </a:moveTo>
                <a:cubicBezTo>
                  <a:pt x="205" y="475"/>
                  <a:pt x="235" y="474"/>
                  <a:pt x="265" y="472"/>
                </a:cubicBezTo>
                <a:cubicBezTo>
                  <a:pt x="274" y="472"/>
                  <a:pt x="283" y="472"/>
                  <a:pt x="292" y="470"/>
                </a:cubicBezTo>
                <a:cubicBezTo>
                  <a:pt x="295" y="469"/>
                  <a:pt x="300" y="460"/>
                  <a:pt x="299" y="459"/>
                </a:cubicBezTo>
                <a:cubicBezTo>
                  <a:pt x="290" y="444"/>
                  <a:pt x="280" y="430"/>
                  <a:pt x="268" y="418"/>
                </a:cubicBezTo>
                <a:cubicBezTo>
                  <a:pt x="251" y="402"/>
                  <a:pt x="234" y="401"/>
                  <a:pt x="213" y="413"/>
                </a:cubicBezTo>
                <a:cubicBezTo>
                  <a:pt x="190" y="427"/>
                  <a:pt x="179" y="449"/>
                  <a:pt x="173" y="477"/>
                </a:cubicBezTo>
                <a:close/>
                <a:moveTo>
                  <a:pt x="508" y="551"/>
                </a:moveTo>
                <a:cubicBezTo>
                  <a:pt x="509" y="552"/>
                  <a:pt x="510" y="554"/>
                  <a:pt x="511" y="555"/>
                </a:cubicBezTo>
                <a:cubicBezTo>
                  <a:pt x="536" y="555"/>
                  <a:pt x="560" y="555"/>
                  <a:pt x="584" y="555"/>
                </a:cubicBezTo>
                <a:cubicBezTo>
                  <a:pt x="585" y="554"/>
                  <a:pt x="587" y="552"/>
                  <a:pt x="588" y="551"/>
                </a:cubicBezTo>
                <a:cubicBezTo>
                  <a:pt x="584" y="546"/>
                  <a:pt x="580" y="538"/>
                  <a:pt x="575" y="538"/>
                </a:cubicBezTo>
                <a:cubicBezTo>
                  <a:pt x="558" y="536"/>
                  <a:pt x="540" y="536"/>
                  <a:pt x="523" y="538"/>
                </a:cubicBezTo>
                <a:cubicBezTo>
                  <a:pt x="518" y="538"/>
                  <a:pt x="513" y="546"/>
                  <a:pt x="508" y="551"/>
                </a:cubicBezTo>
                <a:close/>
                <a:moveTo>
                  <a:pt x="550" y="472"/>
                </a:moveTo>
                <a:cubicBezTo>
                  <a:pt x="550" y="472"/>
                  <a:pt x="550" y="472"/>
                  <a:pt x="550" y="472"/>
                </a:cubicBezTo>
                <a:cubicBezTo>
                  <a:pt x="542" y="472"/>
                  <a:pt x="533" y="471"/>
                  <a:pt x="525" y="473"/>
                </a:cubicBezTo>
                <a:cubicBezTo>
                  <a:pt x="520" y="474"/>
                  <a:pt x="517" y="480"/>
                  <a:pt x="514" y="484"/>
                </a:cubicBezTo>
                <a:cubicBezTo>
                  <a:pt x="517" y="487"/>
                  <a:pt x="521" y="493"/>
                  <a:pt x="525" y="493"/>
                </a:cubicBezTo>
                <a:cubicBezTo>
                  <a:pt x="541" y="493"/>
                  <a:pt x="558" y="492"/>
                  <a:pt x="574" y="491"/>
                </a:cubicBezTo>
                <a:cubicBezTo>
                  <a:pt x="578" y="490"/>
                  <a:pt x="582" y="484"/>
                  <a:pt x="586" y="480"/>
                </a:cubicBezTo>
                <a:cubicBezTo>
                  <a:pt x="581" y="478"/>
                  <a:pt x="577" y="474"/>
                  <a:pt x="572" y="473"/>
                </a:cubicBezTo>
                <a:cubicBezTo>
                  <a:pt x="565" y="471"/>
                  <a:pt x="558" y="472"/>
                  <a:pt x="550" y="472"/>
                </a:cubicBezTo>
                <a:close/>
                <a:moveTo>
                  <a:pt x="400" y="550"/>
                </a:moveTo>
                <a:cubicBezTo>
                  <a:pt x="398" y="538"/>
                  <a:pt x="396" y="526"/>
                  <a:pt x="395" y="515"/>
                </a:cubicBezTo>
                <a:cubicBezTo>
                  <a:pt x="382" y="521"/>
                  <a:pt x="370" y="528"/>
                  <a:pt x="354" y="536"/>
                </a:cubicBezTo>
                <a:cubicBezTo>
                  <a:pt x="363" y="540"/>
                  <a:pt x="367" y="541"/>
                  <a:pt x="371" y="543"/>
                </a:cubicBezTo>
                <a:cubicBezTo>
                  <a:pt x="365" y="547"/>
                  <a:pt x="360" y="552"/>
                  <a:pt x="355" y="556"/>
                </a:cubicBezTo>
                <a:cubicBezTo>
                  <a:pt x="356" y="557"/>
                  <a:pt x="356" y="559"/>
                  <a:pt x="357" y="560"/>
                </a:cubicBezTo>
                <a:cubicBezTo>
                  <a:pt x="370" y="557"/>
                  <a:pt x="383" y="554"/>
                  <a:pt x="400" y="550"/>
                </a:cubicBezTo>
                <a:close/>
                <a:moveTo>
                  <a:pt x="517" y="140"/>
                </a:moveTo>
                <a:cubicBezTo>
                  <a:pt x="530" y="130"/>
                  <a:pt x="548" y="155"/>
                  <a:pt x="557" y="130"/>
                </a:cubicBezTo>
                <a:cubicBezTo>
                  <a:pt x="558" y="128"/>
                  <a:pt x="546" y="116"/>
                  <a:pt x="539" y="116"/>
                </a:cubicBezTo>
                <a:cubicBezTo>
                  <a:pt x="527" y="115"/>
                  <a:pt x="511" y="114"/>
                  <a:pt x="517" y="140"/>
                </a:cubicBezTo>
                <a:close/>
                <a:moveTo>
                  <a:pt x="479" y="597"/>
                </a:moveTo>
                <a:cubicBezTo>
                  <a:pt x="491" y="612"/>
                  <a:pt x="499" y="623"/>
                  <a:pt x="511" y="638"/>
                </a:cubicBezTo>
                <a:cubicBezTo>
                  <a:pt x="513" y="623"/>
                  <a:pt x="515" y="613"/>
                  <a:pt x="516" y="603"/>
                </a:cubicBezTo>
                <a:cubicBezTo>
                  <a:pt x="516" y="601"/>
                  <a:pt x="509" y="597"/>
                  <a:pt x="505" y="597"/>
                </a:cubicBezTo>
                <a:cubicBezTo>
                  <a:pt x="498" y="596"/>
                  <a:pt x="491" y="597"/>
                  <a:pt x="479" y="597"/>
                </a:cubicBezTo>
                <a:close/>
                <a:moveTo>
                  <a:pt x="524" y="173"/>
                </a:moveTo>
                <a:cubicBezTo>
                  <a:pt x="522" y="182"/>
                  <a:pt x="519" y="191"/>
                  <a:pt x="517" y="200"/>
                </a:cubicBezTo>
                <a:cubicBezTo>
                  <a:pt x="529" y="199"/>
                  <a:pt x="550" y="202"/>
                  <a:pt x="552" y="197"/>
                </a:cubicBezTo>
                <a:cubicBezTo>
                  <a:pt x="560" y="177"/>
                  <a:pt x="535" y="184"/>
                  <a:pt x="524" y="173"/>
                </a:cubicBezTo>
                <a:close/>
                <a:moveTo>
                  <a:pt x="575" y="423"/>
                </a:moveTo>
                <a:cubicBezTo>
                  <a:pt x="575" y="410"/>
                  <a:pt x="575" y="402"/>
                  <a:pt x="575" y="394"/>
                </a:cubicBezTo>
                <a:cubicBezTo>
                  <a:pt x="575" y="386"/>
                  <a:pt x="575" y="377"/>
                  <a:pt x="575" y="369"/>
                </a:cubicBezTo>
                <a:cubicBezTo>
                  <a:pt x="573" y="369"/>
                  <a:pt x="571" y="369"/>
                  <a:pt x="569" y="370"/>
                </a:cubicBezTo>
                <a:cubicBezTo>
                  <a:pt x="569" y="372"/>
                  <a:pt x="570" y="375"/>
                  <a:pt x="570" y="378"/>
                </a:cubicBezTo>
                <a:cubicBezTo>
                  <a:pt x="574" y="413"/>
                  <a:pt x="573" y="414"/>
                  <a:pt x="538" y="413"/>
                </a:cubicBezTo>
                <a:cubicBezTo>
                  <a:pt x="531" y="413"/>
                  <a:pt x="523" y="413"/>
                  <a:pt x="516" y="413"/>
                </a:cubicBezTo>
                <a:cubicBezTo>
                  <a:pt x="516" y="415"/>
                  <a:pt x="516" y="417"/>
                  <a:pt x="516" y="420"/>
                </a:cubicBezTo>
                <a:cubicBezTo>
                  <a:pt x="536" y="421"/>
                  <a:pt x="556" y="422"/>
                  <a:pt x="575" y="423"/>
                </a:cubicBezTo>
                <a:close/>
                <a:moveTo>
                  <a:pt x="560" y="330"/>
                </a:moveTo>
                <a:cubicBezTo>
                  <a:pt x="559" y="328"/>
                  <a:pt x="557" y="326"/>
                  <a:pt x="556" y="324"/>
                </a:cubicBezTo>
                <a:cubicBezTo>
                  <a:pt x="552" y="324"/>
                  <a:pt x="547" y="322"/>
                  <a:pt x="543" y="323"/>
                </a:cubicBezTo>
                <a:cubicBezTo>
                  <a:pt x="533" y="326"/>
                  <a:pt x="519" y="315"/>
                  <a:pt x="513" y="332"/>
                </a:cubicBezTo>
                <a:cubicBezTo>
                  <a:pt x="523" y="335"/>
                  <a:pt x="534" y="339"/>
                  <a:pt x="545" y="340"/>
                </a:cubicBezTo>
                <a:cubicBezTo>
                  <a:pt x="549" y="340"/>
                  <a:pt x="555" y="333"/>
                  <a:pt x="560" y="330"/>
                </a:cubicBezTo>
                <a:close/>
                <a:moveTo>
                  <a:pt x="464" y="640"/>
                </a:moveTo>
                <a:cubicBezTo>
                  <a:pt x="465" y="639"/>
                  <a:pt x="466" y="637"/>
                  <a:pt x="467" y="635"/>
                </a:cubicBezTo>
                <a:cubicBezTo>
                  <a:pt x="463" y="625"/>
                  <a:pt x="460" y="614"/>
                  <a:pt x="455" y="599"/>
                </a:cubicBezTo>
                <a:cubicBezTo>
                  <a:pt x="448" y="608"/>
                  <a:pt x="438" y="618"/>
                  <a:pt x="439" y="619"/>
                </a:cubicBezTo>
                <a:cubicBezTo>
                  <a:pt x="446" y="627"/>
                  <a:pt x="455" y="634"/>
                  <a:pt x="464" y="640"/>
                </a:cubicBezTo>
                <a:close/>
                <a:moveTo>
                  <a:pt x="557" y="254"/>
                </a:moveTo>
                <a:cubicBezTo>
                  <a:pt x="542" y="254"/>
                  <a:pt x="528" y="254"/>
                  <a:pt x="511" y="254"/>
                </a:cubicBezTo>
                <a:cubicBezTo>
                  <a:pt x="527" y="269"/>
                  <a:pt x="548" y="268"/>
                  <a:pt x="557" y="254"/>
                </a:cubicBezTo>
                <a:close/>
                <a:moveTo>
                  <a:pt x="589" y="311"/>
                </a:moveTo>
                <a:cubicBezTo>
                  <a:pt x="582" y="319"/>
                  <a:pt x="575" y="322"/>
                  <a:pt x="574" y="326"/>
                </a:cubicBezTo>
                <a:cubicBezTo>
                  <a:pt x="571" y="339"/>
                  <a:pt x="578" y="344"/>
                  <a:pt x="592" y="344"/>
                </a:cubicBezTo>
                <a:cubicBezTo>
                  <a:pt x="591" y="335"/>
                  <a:pt x="591" y="327"/>
                  <a:pt x="589" y="311"/>
                </a:cubicBezTo>
                <a:close/>
              </a:path>
            </a:pathLst>
          </a:custGeom>
          <a:solidFill>
            <a:srgbClr val="0046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354" name="直接连接符 1353"/>
          <p:cNvCxnSpPr/>
          <p:nvPr/>
        </p:nvCxnSpPr>
        <p:spPr>
          <a:xfrm>
            <a:off x="4484916" y="2582327"/>
            <a:ext cx="3800225" cy="889534"/>
          </a:xfrm>
          <a:prstGeom prst="line">
            <a:avLst/>
          </a:prstGeom>
          <a:ln w="19050">
            <a:gradFill>
              <a:gsLst>
                <a:gs pos="100000">
                  <a:srgbClr val="00469B"/>
                </a:gs>
                <a:gs pos="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0" name="组合 1519"/>
          <p:cNvGrpSpPr/>
          <p:nvPr/>
        </p:nvGrpSpPr>
        <p:grpSpPr>
          <a:xfrm>
            <a:off x="2605991" y="5317452"/>
            <a:ext cx="1390803" cy="347848"/>
            <a:chOff x="3789513" y="5216860"/>
            <a:chExt cx="1390802" cy="347849"/>
          </a:xfrm>
        </p:grpSpPr>
        <p:sp>
          <p:nvSpPr>
            <p:cNvPr id="1362" name="Freeform 337"/>
            <p:cNvSpPr>
              <a:spLocks noEditPoints="1"/>
            </p:cNvSpPr>
            <p:nvPr/>
          </p:nvSpPr>
          <p:spPr bwMode="auto">
            <a:xfrm>
              <a:off x="3789513" y="5216860"/>
              <a:ext cx="1390802" cy="347849"/>
            </a:xfrm>
            <a:custGeom>
              <a:avLst/>
              <a:gdLst>
                <a:gd name="T0" fmla="*/ 81 w 989"/>
                <a:gd name="T1" fmla="*/ 202 h 247"/>
                <a:gd name="T2" fmla="*/ 4 w 989"/>
                <a:gd name="T3" fmla="*/ 175 h 247"/>
                <a:gd name="T4" fmla="*/ 122 w 989"/>
                <a:gd name="T5" fmla="*/ 157 h 247"/>
                <a:gd name="T6" fmla="*/ 176 w 989"/>
                <a:gd name="T7" fmla="*/ 141 h 247"/>
                <a:gd name="T8" fmla="*/ 247 w 989"/>
                <a:gd name="T9" fmla="*/ 126 h 247"/>
                <a:gd name="T10" fmla="*/ 289 w 989"/>
                <a:gd name="T11" fmla="*/ 123 h 247"/>
                <a:gd name="T12" fmla="*/ 376 w 989"/>
                <a:gd name="T13" fmla="*/ 62 h 247"/>
                <a:gd name="T14" fmla="*/ 407 w 989"/>
                <a:gd name="T15" fmla="*/ 53 h 247"/>
                <a:gd name="T16" fmla="*/ 463 w 989"/>
                <a:gd name="T17" fmla="*/ 11 h 247"/>
                <a:gd name="T18" fmla="*/ 535 w 989"/>
                <a:gd name="T19" fmla="*/ 0 h 247"/>
                <a:gd name="T20" fmla="*/ 600 w 989"/>
                <a:gd name="T21" fmla="*/ 29 h 247"/>
                <a:gd name="T22" fmla="*/ 655 w 989"/>
                <a:gd name="T23" fmla="*/ 66 h 247"/>
                <a:gd name="T24" fmla="*/ 684 w 989"/>
                <a:gd name="T25" fmla="*/ 74 h 247"/>
                <a:gd name="T26" fmla="*/ 752 w 989"/>
                <a:gd name="T27" fmla="*/ 109 h 247"/>
                <a:gd name="T28" fmla="*/ 817 w 989"/>
                <a:gd name="T29" fmla="*/ 128 h 247"/>
                <a:gd name="T30" fmla="*/ 852 w 989"/>
                <a:gd name="T31" fmla="*/ 135 h 247"/>
                <a:gd name="T32" fmla="*/ 914 w 989"/>
                <a:gd name="T33" fmla="*/ 139 h 247"/>
                <a:gd name="T34" fmla="*/ 930 w 989"/>
                <a:gd name="T35" fmla="*/ 139 h 247"/>
                <a:gd name="T36" fmla="*/ 989 w 989"/>
                <a:gd name="T37" fmla="*/ 172 h 247"/>
                <a:gd name="T38" fmla="*/ 898 w 989"/>
                <a:gd name="T39" fmla="*/ 192 h 247"/>
                <a:gd name="T40" fmla="*/ 888 w 989"/>
                <a:gd name="T41" fmla="*/ 201 h 247"/>
                <a:gd name="T42" fmla="*/ 851 w 989"/>
                <a:gd name="T43" fmla="*/ 221 h 247"/>
                <a:gd name="T44" fmla="*/ 938 w 989"/>
                <a:gd name="T45" fmla="*/ 203 h 247"/>
                <a:gd name="T46" fmla="*/ 843 w 989"/>
                <a:gd name="T47" fmla="*/ 216 h 247"/>
                <a:gd name="T48" fmla="*/ 639 w 989"/>
                <a:gd name="T49" fmla="*/ 221 h 247"/>
                <a:gd name="T50" fmla="*/ 813 w 989"/>
                <a:gd name="T51" fmla="*/ 228 h 247"/>
                <a:gd name="T52" fmla="*/ 632 w 989"/>
                <a:gd name="T53" fmla="*/ 221 h 247"/>
                <a:gd name="T54" fmla="*/ 645 w 989"/>
                <a:gd name="T55" fmla="*/ 193 h 247"/>
                <a:gd name="T56" fmla="*/ 471 w 989"/>
                <a:gd name="T57" fmla="*/ 68 h 247"/>
                <a:gd name="T58" fmla="*/ 389 w 989"/>
                <a:gd name="T59" fmla="*/ 207 h 247"/>
                <a:gd name="T60" fmla="*/ 379 w 989"/>
                <a:gd name="T61" fmla="*/ 230 h 247"/>
                <a:gd name="T62" fmla="*/ 172 w 989"/>
                <a:gd name="T63" fmla="*/ 231 h 247"/>
                <a:gd name="T64" fmla="*/ 386 w 989"/>
                <a:gd name="T65" fmla="*/ 220 h 247"/>
                <a:gd name="T66" fmla="*/ 160 w 989"/>
                <a:gd name="T67" fmla="*/ 217 h 247"/>
                <a:gd name="T68" fmla="*/ 386 w 989"/>
                <a:gd name="T69" fmla="*/ 220 h 247"/>
                <a:gd name="T70" fmla="*/ 686 w 989"/>
                <a:gd name="T71" fmla="*/ 137 h 247"/>
                <a:gd name="T72" fmla="*/ 681 w 989"/>
                <a:gd name="T73" fmla="*/ 161 h 247"/>
                <a:gd name="T74" fmla="*/ 715 w 989"/>
                <a:gd name="T75" fmla="*/ 156 h 247"/>
                <a:gd name="T76" fmla="*/ 728 w 989"/>
                <a:gd name="T77" fmla="*/ 160 h 247"/>
                <a:gd name="T78" fmla="*/ 736 w 989"/>
                <a:gd name="T79" fmla="*/ 174 h 247"/>
                <a:gd name="T80" fmla="*/ 760 w 989"/>
                <a:gd name="T81" fmla="*/ 160 h 247"/>
                <a:gd name="T82" fmla="*/ 673 w 989"/>
                <a:gd name="T83" fmla="*/ 206 h 247"/>
                <a:gd name="T84" fmla="*/ 857 w 989"/>
                <a:gd name="T85" fmla="*/ 211 h 247"/>
                <a:gd name="T86" fmla="*/ 673 w 989"/>
                <a:gd name="T87" fmla="*/ 206 h 247"/>
                <a:gd name="T88" fmla="*/ 516 w 989"/>
                <a:gd name="T89" fmla="*/ 45 h 247"/>
                <a:gd name="T90" fmla="*/ 579 w 989"/>
                <a:gd name="T91" fmla="*/ 58 h 247"/>
                <a:gd name="T92" fmla="*/ 644 w 989"/>
                <a:gd name="T93" fmla="*/ 130 h 247"/>
                <a:gd name="T94" fmla="*/ 653 w 989"/>
                <a:gd name="T95" fmla="*/ 187 h 247"/>
                <a:gd name="T96" fmla="*/ 644 w 989"/>
                <a:gd name="T97" fmla="*/ 130 h 247"/>
                <a:gd name="T98" fmla="*/ 748 w 989"/>
                <a:gd name="T99" fmla="*/ 202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89" h="247">
                  <a:moveTo>
                    <a:pt x="150" y="220"/>
                  </a:moveTo>
                  <a:cubicBezTo>
                    <a:pt x="127" y="214"/>
                    <a:pt x="104" y="207"/>
                    <a:pt x="81" y="202"/>
                  </a:cubicBezTo>
                  <a:cubicBezTo>
                    <a:pt x="54" y="196"/>
                    <a:pt x="28" y="193"/>
                    <a:pt x="0" y="188"/>
                  </a:cubicBezTo>
                  <a:cubicBezTo>
                    <a:pt x="1" y="183"/>
                    <a:pt x="3" y="178"/>
                    <a:pt x="4" y="175"/>
                  </a:cubicBezTo>
                  <a:cubicBezTo>
                    <a:pt x="35" y="173"/>
                    <a:pt x="64" y="171"/>
                    <a:pt x="92" y="163"/>
                  </a:cubicBezTo>
                  <a:cubicBezTo>
                    <a:pt x="103" y="170"/>
                    <a:pt x="113" y="169"/>
                    <a:pt x="122" y="157"/>
                  </a:cubicBezTo>
                  <a:cubicBezTo>
                    <a:pt x="136" y="168"/>
                    <a:pt x="143" y="157"/>
                    <a:pt x="150" y="148"/>
                  </a:cubicBezTo>
                  <a:cubicBezTo>
                    <a:pt x="162" y="162"/>
                    <a:pt x="165" y="161"/>
                    <a:pt x="176" y="141"/>
                  </a:cubicBezTo>
                  <a:cubicBezTo>
                    <a:pt x="192" y="155"/>
                    <a:pt x="203" y="152"/>
                    <a:pt x="211" y="134"/>
                  </a:cubicBezTo>
                  <a:cubicBezTo>
                    <a:pt x="230" y="147"/>
                    <a:pt x="235" y="146"/>
                    <a:pt x="247" y="126"/>
                  </a:cubicBezTo>
                  <a:cubicBezTo>
                    <a:pt x="260" y="139"/>
                    <a:pt x="271" y="136"/>
                    <a:pt x="280" y="115"/>
                  </a:cubicBezTo>
                  <a:cubicBezTo>
                    <a:pt x="283" y="118"/>
                    <a:pt x="286" y="122"/>
                    <a:pt x="289" y="123"/>
                  </a:cubicBezTo>
                  <a:cubicBezTo>
                    <a:pt x="298" y="125"/>
                    <a:pt x="339" y="100"/>
                    <a:pt x="342" y="92"/>
                  </a:cubicBezTo>
                  <a:cubicBezTo>
                    <a:pt x="366" y="101"/>
                    <a:pt x="370" y="83"/>
                    <a:pt x="376" y="62"/>
                  </a:cubicBezTo>
                  <a:cubicBezTo>
                    <a:pt x="379" y="70"/>
                    <a:pt x="380" y="73"/>
                    <a:pt x="382" y="79"/>
                  </a:cubicBezTo>
                  <a:cubicBezTo>
                    <a:pt x="390" y="70"/>
                    <a:pt x="398" y="62"/>
                    <a:pt x="407" y="53"/>
                  </a:cubicBezTo>
                  <a:cubicBezTo>
                    <a:pt x="422" y="57"/>
                    <a:pt x="429" y="46"/>
                    <a:pt x="432" y="29"/>
                  </a:cubicBezTo>
                  <a:cubicBezTo>
                    <a:pt x="449" y="36"/>
                    <a:pt x="461" y="31"/>
                    <a:pt x="463" y="11"/>
                  </a:cubicBezTo>
                  <a:cubicBezTo>
                    <a:pt x="480" y="23"/>
                    <a:pt x="485" y="21"/>
                    <a:pt x="496" y="0"/>
                  </a:cubicBezTo>
                  <a:cubicBezTo>
                    <a:pt x="510" y="12"/>
                    <a:pt x="524" y="13"/>
                    <a:pt x="535" y="0"/>
                  </a:cubicBezTo>
                  <a:cubicBezTo>
                    <a:pt x="545" y="10"/>
                    <a:pt x="553" y="28"/>
                    <a:pt x="571" y="10"/>
                  </a:cubicBezTo>
                  <a:cubicBezTo>
                    <a:pt x="575" y="31"/>
                    <a:pt x="585" y="37"/>
                    <a:pt x="600" y="29"/>
                  </a:cubicBezTo>
                  <a:cubicBezTo>
                    <a:pt x="609" y="49"/>
                    <a:pt x="614" y="51"/>
                    <a:pt x="627" y="44"/>
                  </a:cubicBezTo>
                  <a:cubicBezTo>
                    <a:pt x="635" y="53"/>
                    <a:pt x="634" y="76"/>
                    <a:pt x="655" y="66"/>
                  </a:cubicBezTo>
                  <a:cubicBezTo>
                    <a:pt x="661" y="73"/>
                    <a:pt x="667" y="82"/>
                    <a:pt x="676" y="94"/>
                  </a:cubicBezTo>
                  <a:cubicBezTo>
                    <a:pt x="679" y="86"/>
                    <a:pt x="681" y="81"/>
                    <a:pt x="684" y="74"/>
                  </a:cubicBezTo>
                  <a:cubicBezTo>
                    <a:pt x="697" y="104"/>
                    <a:pt x="704" y="108"/>
                    <a:pt x="719" y="95"/>
                  </a:cubicBezTo>
                  <a:cubicBezTo>
                    <a:pt x="728" y="116"/>
                    <a:pt x="737" y="120"/>
                    <a:pt x="752" y="109"/>
                  </a:cubicBezTo>
                  <a:cubicBezTo>
                    <a:pt x="762" y="126"/>
                    <a:pt x="769" y="128"/>
                    <a:pt x="786" y="120"/>
                  </a:cubicBezTo>
                  <a:cubicBezTo>
                    <a:pt x="795" y="127"/>
                    <a:pt x="801" y="145"/>
                    <a:pt x="817" y="128"/>
                  </a:cubicBezTo>
                  <a:cubicBezTo>
                    <a:pt x="817" y="128"/>
                    <a:pt x="821" y="131"/>
                    <a:pt x="824" y="132"/>
                  </a:cubicBezTo>
                  <a:cubicBezTo>
                    <a:pt x="833" y="134"/>
                    <a:pt x="842" y="136"/>
                    <a:pt x="852" y="135"/>
                  </a:cubicBezTo>
                  <a:cubicBezTo>
                    <a:pt x="861" y="141"/>
                    <a:pt x="870" y="152"/>
                    <a:pt x="882" y="135"/>
                  </a:cubicBezTo>
                  <a:cubicBezTo>
                    <a:pt x="892" y="147"/>
                    <a:pt x="902" y="153"/>
                    <a:pt x="914" y="139"/>
                  </a:cubicBezTo>
                  <a:cubicBezTo>
                    <a:pt x="917" y="143"/>
                    <a:pt x="920" y="146"/>
                    <a:pt x="925" y="152"/>
                  </a:cubicBezTo>
                  <a:cubicBezTo>
                    <a:pt x="927" y="146"/>
                    <a:pt x="928" y="143"/>
                    <a:pt x="930" y="139"/>
                  </a:cubicBezTo>
                  <a:cubicBezTo>
                    <a:pt x="937" y="153"/>
                    <a:pt x="947" y="155"/>
                    <a:pt x="960" y="142"/>
                  </a:cubicBezTo>
                  <a:cubicBezTo>
                    <a:pt x="969" y="152"/>
                    <a:pt x="979" y="163"/>
                    <a:pt x="989" y="172"/>
                  </a:cubicBezTo>
                  <a:cubicBezTo>
                    <a:pt x="959" y="182"/>
                    <a:pt x="933" y="190"/>
                    <a:pt x="906" y="198"/>
                  </a:cubicBezTo>
                  <a:cubicBezTo>
                    <a:pt x="904" y="199"/>
                    <a:pt x="901" y="193"/>
                    <a:pt x="898" y="192"/>
                  </a:cubicBezTo>
                  <a:cubicBezTo>
                    <a:pt x="891" y="191"/>
                    <a:pt x="884" y="192"/>
                    <a:pt x="877" y="196"/>
                  </a:cubicBezTo>
                  <a:cubicBezTo>
                    <a:pt x="881" y="197"/>
                    <a:pt x="884" y="199"/>
                    <a:pt x="888" y="201"/>
                  </a:cubicBezTo>
                  <a:cubicBezTo>
                    <a:pt x="875" y="206"/>
                    <a:pt x="862" y="212"/>
                    <a:pt x="850" y="218"/>
                  </a:cubicBezTo>
                  <a:cubicBezTo>
                    <a:pt x="850" y="219"/>
                    <a:pt x="851" y="220"/>
                    <a:pt x="851" y="221"/>
                  </a:cubicBezTo>
                  <a:cubicBezTo>
                    <a:pt x="879" y="212"/>
                    <a:pt x="908" y="204"/>
                    <a:pt x="936" y="195"/>
                  </a:cubicBezTo>
                  <a:cubicBezTo>
                    <a:pt x="937" y="198"/>
                    <a:pt x="938" y="200"/>
                    <a:pt x="938" y="203"/>
                  </a:cubicBezTo>
                  <a:cubicBezTo>
                    <a:pt x="909" y="221"/>
                    <a:pt x="882" y="247"/>
                    <a:pt x="842" y="227"/>
                  </a:cubicBezTo>
                  <a:cubicBezTo>
                    <a:pt x="842" y="224"/>
                    <a:pt x="843" y="220"/>
                    <a:pt x="843" y="216"/>
                  </a:cubicBezTo>
                  <a:cubicBezTo>
                    <a:pt x="774" y="216"/>
                    <a:pt x="707" y="216"/>
                    <a:pt x="639" y="216"/>
                  </a:cubicBezTo>
                  <a:cubicBezTo>
                    <a:pt x="639" y="217"/>
                    <a:pt x="639" y="219"/>
                    <a:pt x="639" y="221"/>
                  </a:cubicBezTo>
                  <a:cubicBezTo>
                    <a:pt x="697" y="221"/>
                    <a:pt x="755" y="221"/>
                    <a:pt x="813" y="221"/>
                  </a:cubicBezTo>
                  <a:cubicBezTo>
                    <a:pt x="813" y="223"/>
                    <a:pt x="813" y="226"/>
                    <a:pt x="813" y="228"/>
                  </a:cubicBezTo>
                  <a:cubicBezTo>
                    <a:pt x="759" y="228"/>
                    <a:pt x="704" y="228"/>
                    <a:pt x="650" y="228"/>
                  </a:cubicBezTo>
                  <a:cubicBezTo>
                    <a:pt x="644" y="227"/>
                    <a:pt x="638" y="223"/>
                    <a:pt x="632" y="221"/>
                  </a:cubicBezTo>
                  <a:cubicBezTo>
                    <a:pt x="635" y="216"/>
                    <a:pt x="639" y="211"/>
                    <a:pt x="642" y="205"/>
                  </a:cubicBezTo>
                  <a:cubicBezTo>
                    <a:pt x="644" y="202"/>
                    <a:pt x="645" y="197"/>
                    <a:pt x="645" y="193"/>
                  </a:cubicBezTo>
                  <a:cubicBezTo>
                    <a:pt x="642" y="118"/>
                    <a:pt x="571" y="51"/>
                    <a:pt x="499" y="55"/>
                  </a:cubicBezTo>
                  <a:cubicBezTo>
                    <a:pt x="489" y="55"/>
                    <a:pt x="480" y="63"/>
                    <a:pt x="471" y="68"/>
                  </a:cubicBezTo>
                  <a:cubicBezTo>
                    <a:pt x="423" y="96"/>
                    <a:pt x="390" y="135"/>
                    <a:pt x="383" y="191"/>
                  </a:cubicBezTo>
                  <a:cubicBezTo>
                    <a:pt x="382" y="196"/>
                    <a:pt x="387" y="202"/>
                    <a:pt x="389" y="207"/>
                  </a:cubicBezTo>
                  <a:cubicBezTo>
                    <a:pt x="390" y="212"/>
                    <a:pt x="394" y="218"/>
                    <a:pt x="393" y="222"/>
                  </a:cubicBezTo>
                  <a:cubicBezTo>
                    <a:pt x="391" y="226"/>
                    <a:pt x="384" y="230"/>
                    <a:pt x="379" y="230"/>
                  </a:cubicBezTo>
                  <a:cubicBezTo>
                    <a:pt x="337" y="230"/>
                    <a:pt x="295" y="228"/>
                    <a:pt x="253" y="228"/>
                  </a:cubicBezTo>
                  <a:cubicBezTo>
                    <a:pt x="226" y="228"/>
                    <a:pt x="199" y="230"/>
                    <a:pt x="172" y="231"/>
                  </a:cubicBezTo>
                  <a:cubicBezTo>
                    <a:pt x="165" y="227"/>
                    <a:pt x="157" y="223"/>
                    <a:pt x="150" y="220"/>
                  </a:cubicBezTo>
                  <a:close/>
                  <a:moveTo>
                    <a:pt x="386" y="220"/>
                  </a:moveTo>
                  <a:cubicBezTo>
                    <a:pt x="386" y="219"/>
                    <a:pt x="387" y="218"/>
                    <a:pt x="387" y="217"/>
                  </a:cubicBezTo>
                  <a:cubicBezTo>
                    <a:pt x="311" y="217"/>
                    <a:pt x="235" y="217"/>
                    <a:pt x="160" y="217"/>
                  </a:cubicBezTo>
                  <a:cubicBezTo>
                    <a:pt x="160" y="218"/>
                    <a:pt x="160" y="219"/>
                    <a:pt x="160" y="220"/>
                  </a:cubicBezTo>
                  <a:cubicBezTo>
                    <a:pt x="235" y="220"/>
                    <a:pt x="311" y="220"/>
                    <a:pt x="386" y="220"/>
                  </a:cubicBezTo>
                  <a:close/>
                  <a:moveTo>
                    <a:pt x="687" y="132"/>
                  </a:moveTo>
                  <a:cubicBezTo>
                    <a:pt x="687" y="134"/>
                    <a:pt x="687" y="136"/>
                    <a:pt x="686" y="137"/>
                  </a:cubicBezTo>
                  <a:cubicBezTo>
                    <a:pt x="692" y="141"/>
                    <a:pt x="698" y="145"/>
                    <a:pt x="704" y="149"/>
                  </a:cubicBezTo>
                  <a:cubicBezTo>
                    <a:pt x="698" y="152"/>
                    <a:pt x="693" y="155"/>
                    <a:pt x="681" y="161"/>
                  </a:cubicBezTo>
                  <a:cubicBezTo>
                    <a:pt x="696" y="164"/>
                    <a:pt x="706" y="166"/>
                    <a:pt x="719" y="168"/>
                  </a:cubicBezTo>
                  <a:cubicBezTo>
                    <a:pt x="717" y="162"/>
                    <a:pt x="716" y="159"/>
                    <a:pt x="715" y="156"/>
                  </a:cubicBezTo>
                  <a:cubicBezTo>
                    <a:pt x="718" y="156"/>
                    <a:pt x="722" y="156"/>
                    <a:pt x="726" y="156"/>
                  </a:cubicBezTo>
                  <a:cubicBezTo>
                    <a:pt x="726" y="157"/>
                    <a:pt x="727" y="159"/>
                    <a:pt x="728" y="160"/>
                  </a:cubicBezTo>
                  <a:cubicBezTo>
                    <a:pt x="722" y="165"/>
                    <a:pt x="716" y="170"/>
                    <a:pt x="710" y="174"/>
                  </a:cubicBezTo>
                  <a:cubicBezTo>
                    <a:pt x="718" y="174"/>
                    <a:pt x="727" y="174"/>
                    <a:pt x="736" y="174"/>
                  </a:cubicBezTo>
                  <a:cubicBezTo>
                    <a:pt x="735" y="172"/>
                    <a:pt x="734" y="170"/>
                    <a:pt x="734" y="168"/>
                  </a:cubicBezTo>
                  <a:cubicBezTo>
                    <a:pt x="743" y="166"/>
                    <a:pt x="751" y="163"/>
                    <a:pt x="760" y="160"/>
                  </a:cubicBezTo>
                  <a:cubicBezTo>
                    <a:pt x="734" y="155"/>
                    <a:pt x="715" y="130"/>
                    <a:pt x="687" y="132"/>
                  </a:cubicBezTo>
                  <a:close/>
                  <a:moveTo>
                    <a:pt x="673" y="206"/>
                  </a:moveTo>
                  <a:cubicBezTo>
                    <a:pt x="673" y="208"/>
                    <a:pt x="672" y="210"/>
                    <a:pt x="671" y="212"/>
                  </a:cubicBezTo>
                  <a:cubicBezTo>
                    <a:pt x="733" y="211"/>
                    <a:pt x="795" y="213"/>
                    <a:pt x="857" y="211"/>
                  </a:cubicBezTo>
                  <a:cubicBezTo>
                    <a:pt x="856" y="209"/>
                    <a:pt x="856" y="207"/>
                    <a:pt x="856" y="206"/>
                  </a:cubicBezTo>
                  <a:cubicBezTo>
                    <a:pt x="795" y="206"/>
                    <a:pt x="734" y="206"/>
                    <a:pt x="673" y="206"/>
                  </a:cubicBezTo>
                  <a:close/>
                  <a:moveTo>
                    <a:pt x="519" y="36"/>
                  </a:moveTo>
                  <a:cubicBezTo>
                    <a:pt x="518" y="39"/>
                    <a:pt x="517" y="42"/>
                    <a:pt x="516" y="45"/>
                  </a:cubicBezTo>
                  <a:cubicBezTo>
                    <a:pt x="536" y="51"/>
                    <a:pt x="556" y="58"/>
                    <a:pt x="577" y="65"/>
                  </a:cubicBezTo>
                  <a:cubicBezTo>
                    <a:pt x="577" y="63"/>
                    <a:pt x="578" y="60"/>
                    <a:pt x="579" y="58"/>
                  </a:cubicBezTo>
                  <a:cubicBezTo>
                    <a:pt x="559" y="51"/>
                    <a:pt x="539" y="43"/>
                    <a:pt x="519" y="36"/>
                  </a:cubicBezTo>
                  <a:close/>
                  <a:moveTo>
                    <a:pt x="644" y="130"/>
                  </a:moveTo>
                  <a:cubicBezTo>
                    <a:pt x="641" y="131"/>
                    <a:pt x="639" y="132"/>
                    <a:pt x="636" y="133"/>
                  </a:cubicBezTo>
                  <a:cubicBezTo>
                    <a:pt x="642" y="151"/>
                    <a:pt x="648" y="169"/>
                    <a:pt x="653" y="187"/>
                  </a:cubicBezTo>
                  <a:cubicBezTo>
                    <a:pt x="656" y="186"/>
                    <a:pt x="658" y="186"/>
                    <a:pt x="660" y="185"/>
                  </a:cubicBezTo>
                  <a:cubicBezTo>
                    <a:pt x="655" y="167"/>
                    <a:pt x="649" y="148"/>
                    <a:pt x="644" y="130"/>
                  </a:cubicBezTo>
                  <a:close/>
                  <a:moveTo>
                    <a:pt x="705" y="202"/>
                  </a:moveTo>
                  <a:cubicBezTo>
                    <a:pt x="721" y="202"/>
                    <a:pt x="734" y="202"/>
                    <a:pt x="748" y="202"/>
                  </a:cubicBezTo>
                  <a:cubicBezTo>
                    <a:pt x="738" y="188"/>
                    <a:pt x="727" y="187"/>
                    <a:pt x="705" y="202"/>
                  </a:cubicBezTo>
                  <a:close/>
                </a:path>
              </a:pathLst>
            </a:custGeom>
            <a:solidFill>
              <a:srgbClr val="00469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1" name="Freeform 446"/>
            <p:cNvSpPr>
              <a:spLocks/>
            </p:cNvSpPr>
            <p:nvPr/>
          </p:nvSpPr>
          <p:spPr bwMode="auto">
            <a:xfrm>
              <a:off x="4014872" y="5522491"/>
              <a:ext cx="318713" cy="4162"/>
            </a:xfrm>
            <a:custGeom>
              <a:avLst/>
              <a:gdLst>
                <a:gd name="T0" fmla="*/ 226 w 227"/>
                <a:gd name="T1" fmla="*/ 3 h 3"/>
                <a:gd name="T2" fmla="*/ 0 w 227"/>
                <a:gd name="T3" fmla="*/ 3 h 3"/>
                <a:gd name="T4" fmla="*/ 0 w 227"/>
                <a:gd name="T5" fmla="*/ 0 h 3"/>
                <a:gd name="T6" fmla="*/ 227 w 227"/>
                <a:gd name="T7" fmla="*/ 0 h 3"/>
                <a:gd name="T8" fmla="*/ 226 w 22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">
                  <a:moveTo>
                    <a:pt x="226" y="3"/>
                  </a:moveTo>
                  <a:cubicBezTo>
                    <a:pt x="151" y="3"/>
                    <a:pt x="75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75" y="0"/>
                    <a:pt x="151" y="0"/>
                    <a:pt x="227" y="0"/>
                  </a:cubicBezTo>
                  <a:cubicBezTo>
                    <a:pt x="227" y="1"/>
                    <a:pt x="226" y="2"/>
                    <a:pt x="226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2" name="Freeform 447"/>
            <p:cNvSpPr>
              <a:spLocks/>
            </p:cNvSpPr>
            <p:nvPr/>
          </p:nvSpPr>
          <p:spPr bwMode="auto">
            <a:xfrm>
              <a:off x="4747436" y="5400001"/>
              <a:ext cx="111193" cy="61840"/>
            </a:xfrm>
            <a:custGeom>
              <a:avLst/>
              <a:gdLst>
                <a:gd name="T0" fmla="*/ 6 w 79"/>
                <a:gd name="T1" fmla="*/ 2 h 44"/>
                <a:gd name="T2" fmla="*/ 79 w 79"/>
                <a:gd name="T3" fmla="*/ 30 h 44"/>
                <a:gd name="T4" fmla="*/ 53 w 79"/>
                <a:gd name="T5" fmla="*/ 38 h 44"/>
                <a:gd name="T6" fmla="*/ 55 w 79"/>
                <a:gd name="T7" fmla="*/ 44 h 44"/>
                <a:gd name="T8" fmla="*/ 29 w 79"/>
                <a:gd name="T9" fmla="*/ 44 h 44"/>
                <a:gd name="T10" fmla="*/ 47 w 79"/>
                <a:gd name="T11" fmla="*/ 30 h 44"/>
                <a:gd name="T12" fmla="*/ 45 w 79"/>
                <a:gd name="T13" fmla="*/ 26 h 44"/>
                <a:gd name="T14" fmla="*/ 34 w 79"/>
                <a:gd name="T15" fmla="*/ 26 h 44"/>
                <a:gd name="T16" fmla="*/ 38 w 79"/>
                <a:gd name="T17" fmla="*/ 38 h 44"/>
                <a:gd name="T18" fmla="*/ 0 w 79"/>
                <a:gd name="T19" fmla="*/ 31 h 44"/>
                <a:gd name="T20" fmla="*/ 23 w 79"/>
                <a:gd name="T21" fmla="*/ 19 h 44"/>
                <a:gd name="T22" fmla="*/ 5 w 79"/>
                <a:gd name="T23" fmla="*/ 7 h 44"/>
                <a:gd name="T24" fmla="*/ 6 w 79"/>
                <a:gd name="T25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44">
                  <a:moveTo>
                    <a:pt x="6" y="2"/>
                  </a:moveTo>
                  <a:cubicBezTo>
                    <a:pt x="34" y="0"/>
                    <a:pt x="53" y="25"/>
                    <a:pt x="79" y="30"/>
                  </a:cubicBezTo>
                  <a:cubicBezTo>
                    <a:pt x="70" y="33"/>
                    <a:pt x="62" y="36"/>
                    <a:pt x="53" y="38"/>
                  </a:cubicBezTo>
                  <a:cubicBezTo>
                    <a:pt x="53" y="40"/>
                    <a:pt x="54" y="42"/>
                    <a:pt x="55" y="44"/>
                  </a:cubicBezTo>
                  <a:cubicBezTo>
                    <a:pt x="46" y="44"/>
                    <a:pt x="37" y="44"/>
                    <a:pt x="29" y="44"/>
                  </a:cubicBezTo>
                  <a:cubicBezTo>
                    <a:pt x="35" y="40"/>
                    <a:pt x="41" y="35"/>
                    <a:pt x="47" y="30"/>
                  </a:cubicBezTo>
                  <a:cubicBezTo>
                    <a:pt x="46" y="29"/>
                    <a:pt x="45" y="27"/>
                    <a:pt x="45" y="26"/>
                  </a:cubicBezTo>
                  <a:cubicBezTo>
                    <a:pt x="41" y="26"/>
                    <a:pt x="37" y="26"/>
                    <a:pt x="34" y="26"/>
                  </a:cubicBezTo>
                  <a:cubicBezTo>
                    <a:pt x="35" y="29"/>
                    <a:pt x="36" y="32"/>
                    <a:pt x="38" y="38"/>
                  </a:cubicBezTo>
                  <a:cubicBezTo>
                    <a:pt x="25" y="36"/>
                    <a:pt x="15" y="34"/>
                    <a:pt x="0" y="31"/>
                  </a:cubicBezTo>
                  <a:cubicBezTo>
                    <a:pt x="12" y="25"/>
                    <a:pt x="17" y="22"/>
                    <a:pt x="23" y="19"/>
                  </a:cubicBezTo>
                  <a:cubicBezTo>
                    <a:pt x="17" y="15"/>
                    <a:pt x="11" y="11"/>
                    <a:pt x="5" y="7"/>
                  </a:cubicBezTo>
                  <a:cubicBezTo>
                    <a:pt x="6" y="6"/>
                    <a:pt x="6" y="4"/>
                    <a:pt x="6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3" name="Freeform 448"/>
            <p:cNvSpPr>
              <a:spLocks/>
            </p:cNvSpPr>
            <p:nvPr/>
          </p:nvSpPr>
          <p:spPr bwMode="auto">
            <a:xfrm>
              <a:off x="4733165" y="5507031"/>
              <a:ext cx="261630" cy="9514"/>
            </a:xfrm>
            <a:custGeom>
              <a:avLst/>
              <a:gdLst>
                <a:gd name="T0" fmla="*/ 2 w 186"/>
                <a:gd name="T1" fmla="*/ 0 h 7"/>
                <a:gd name="T2" fmla="*/ 185 w 186"/>
                <a:gd name="T3" fmla="*/ 0 h 7"/>
                <a:gd name="T4" fmla="*/ 186 w 186"/>
                <a:gd name="T5" fmla="*/ 5 h 7"/>
                <a:gd name="T6" fmla="*/ 0 w 186"/>
                <a:gd name="T7" fmla="*/ 6 h 7"/>
                <a:gd name="T8" fmla="*/ 2 w 18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7">
                  <a:moveTo>
                    <a:pt x="2" y="0"/>
                  </a:moveTo>
                  <a:cubicBezTo>
                    <a:pt x="63" y="0"/>
                    <a:pt x="124" y="0"/>
                    <a:pt x="185" y="0"/>
                  </a:cubicBezTo>
                  <a:cubicBezTo>
                    <a:pt x="185" y="1"/>
                    <a:pt x="185" y="3"/>
                    <a:pt x="186" y="5"/>
                  </a:cubicBezTo>
                  <a:cubicBezTo>
                    <a:pt x="124" y="7"/>
                    <a:pt x="62" y="5"/>
                    <a:pt x="0" y="6"/>
                  </a:cubicBezTo>
                  <a:cubicBezTo>
                    <a:pt x="1" y="4"/>
                    <a:pt x="2" y="2"/>
                    <a:pt x="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4" name="Freeform 449"/>
            <p:cNvSpPr>
              <a:spLocks/>
            </p:cNvSpPr>
            <p:nvPr/>
          </p:nvSpPr>
          <p:spPr bwMode="auto">
            <a:xfrm>
              <a:off x="4514942" y="5267997"/>
              <a:ext cx="88598" cy="40434"/>
            </a:xfrm>
            <a:custGeom>
              <a:avLst/>
              <a:gdLst>
                <a:gd name="T0" fmla="*/ 3 w 63"/>
                <a:gd name="T1" fmla="*/ 0 h 29"/>
                <a:gd name="T2" fmla="*/ 63 w 63"/>
                <a:gd name="T3" fmla="*/ 22 h 29"/>
                <a:gd name="T4" fmla="*/ 61 w 63"/>
                <a:gd name="T5" fmla="*/ 29 h 29"/>
                <a:gd name="T6" fmla="*/ 0 w 63"/>
                <a:gd name="T7" fmla="*/ 9 h 29"/>
                <a:gd name="T8" fmla="*/ 3 w 63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29">
                  <a:moveTo>
                    <a:pt x="3" y="0"/>
                  </a:moveTo>
                  <a:cubicBezTo>
                    <a:pt x="23" y="7"/>
                    <a:pt x="43" y="15"/>
                    <a:pt x="63" y="22"/>
                  </a:cubicBezTo>
                  <a:cubicBezTo>
                    <a:pt x="62" y="24"/>
                    <a:pt x="61" y="27"/>
                    <a:pt x="61" y="29"/>
                  </a:cubicBezTo>
                  <a:cubicBezTo>
                    <a:pt x="40" y="22"/>
                    <a:pt x="20" y="15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5" name="Freeform 450"/>
            <p:cNvSpPr>
              <a:spLocks/>
            </p:cNvSpPr>
            <p:nvPr/>
          </p:nvSpPr>
          <p:spPr bwMode="auto">
            <a:xfrm>
              <a:off x="4683812" y="5400001"/>
              <a:ext cx="33893" cy="80273"/>
            </a:xfrm>
            <a:custGeom>
              <a:avLst/>
              <a:gdLst>
                <a:gd name="T0" fmla="*/ 8 w 24"/>
                <a:gd name="T1" fmla="*/ 0 h 57"/>
                <a:gd name="T2" fmla="*/ 24 w 24"/>
                <a:gd name="T3" fmla="*/ 55 h 57"/>
                <a:gd name="T4" fmla="*/ 17 w 24"/>
                <a:gd name="T5" fmla="*/ 57 h 57"/>
                <a:gd name="T6" fmla="*/ 0 w 24"/>
                <a:gd name="T7" fmla="*/ 3 h 57"/>
                <a:gd name="T8" fmla="*/ 8 w 2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7">
                  <a:moveTo>
                    <a:pt x="8" y="0"/>
                  </a:moveTo>
                  <a:cubicBezTo>
                    <a:pt x="13" y="18"/>
                    <a:pt x="19" y="37"/>
                    <a:pt x="24" y="55"/>
                  </a:cubicBezTo>
                  <a:cubicBezTo>
                    <a:pt x="22" y="56"/>
                    <a:pt x="20" y="56"/>
                    <a:pt x="17" y="57"/>
                  </a:cubicBezTo>
                  <a:cubicBezTo>
                    <a:pt x="12" y="39"/>
                    <a:pt x="6" y="21"/>
                    <a:pt x="0" y="3"/>
                  </a:cubicBezTo>
                  <a:cubicBezTo>
                    <a:pt x="3" y="2"/>
                    <a:pt x="5" y="1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6" name="Freeform 451"/>
            <p:cNvSpPr>
              <a:spLocks/>
            </p:cNvSpPr>
            <p:nvPr/>
          </p:nvSpPr>
          <p:spPr bwMode="auto">
            <a:xfrm>
              <a:off x="4780734" y="5480274"/>
              <a:ext cx="60651" cy="20812"/>
            </a:xfrm>
            <a:custGeom>
              <a:avLst/>
              <a:gdLst>
                <a:gd name="T0" fmla="*/ 0 w 43"/>
                <a:gd name="T1" fmla="*/ 15 h 15"/>
                <a:gd name="T2" fmla="*/ 43 w 43"/>
                <a:gd name="T3" fmla="*/ 15 h 15"/>
                <a:gd name="T4" fmla="*/ 0 w 43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15">
                  <a:moveTo>
                    <a:pt x="0" y="15"/>
                  </a:moveTo>
                  <a:cubicBezTo>
                    <a:pt x="22" y="0"/>
                    <a:pt x="33" y="1"/>
                    <a:pt x="43" y="15"/>
                  </a:cubicBezTo>
                  <a:cubicBezTo>
                    <a:pt x="29" y="15"/>
                    <a:pt x="16" y="15"/>
                    <a:pt x="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753" name="直接连接符 752"/>
          <p:cNvCxnSpPr>
            <a:endCxn id="2" idx="7"/>
          </p:cNvCxnSpPr>
          <p:nvPr/>
        </p:nvCxnSpPr>
        <p:spPr>
          <a:xfrm flipH="1">
            <a:off x="4425879" y="4245497"/>
            <a:ext cx="3797831" cy="1133284"/>
          </a:xfrm>
          <a:prstGeom prst="line">
            <a:avLst/>
          </a:prstGeom>
          <a:ln w="19050">
            <a:gradFill>
              <a:gsLst>
                <a:gs pos="100000">
                  <a:srgbClr val="00469B"/>
                </a:gs>
                <a:gs pos="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8" name="文本框 757"/>
          <p:cNvSpPr txBox="1"/>
          <p:nvPr/>
        </p:nvSpPr>
        <p:spPr>
          <a:xfrm>
            <a:off x="5172963" y="3464801"/>
            <a:ext cx="268024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 请</a:t>
            </a:r>
            <a:r>
              <a:rPr lang="zh-CN" altLang="en-US" dirty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输入文字 请输入</a:t>
            </a:r>
            <a:r>
              <a:rPr lang="zh-CN" altLang="en-US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文字</a:t>
            </a:r>
            <a:endParaRPr lang="zh-CN" altLang="en-US" dirty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760" name="文本框 759"/>
          <p:cNvSpPr txBox="1"/>
          <p:nvPr/>
        </p:nvSpPr>
        <p:spPr>
          <a:xfrm>
            <a:off x="5172963" y="1809947"/>
            <a:ext cx="268024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 请</a:t>
            </a:r>
            <a:r>
              <a:rPr lang="zh-CN" altLang="en-US" dirty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输入文字 请输入</a:t>
            </a:r>
            <a:r>
              <a:rPr lang="zh-CN" altLang="en-US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文字</a:t>
            </a:r>
            <a:endParaRPr lang="zh-CN" altLang="en-US" dirty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761" name="文本框 760"/>
          <p:cNvSpPr txBox="1"/>
          <p:nvPr/>
        </p:nvSpPr>
        <p:spPr>
          <a:xfrm>
            <a:off x="5172963" y="5089987"/>
            <a:ext cx="268024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请输入文字 请输入文字 请</a:t>
            </a:r>
            <a:r>
              <a:rPr lang="zh-CN" altLang="en-US" dirty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输入文字 请输入</a:t>
            </a:r>
            <a:r>
              <a:rPr lang="zh-CN" altLang="en-US" dirty="0" smtClean="0">
                <a:solidFill>
                  <a:srgbClr val="00469B"/>
                </a:solidFill>
                <a:latin typeface="方正悬针篆变简体" panose="02000000000000000000" pitchFamily="2" charset="-122"/>
                <a:ea typeface="方正悬针篆变简体" panose="02000000000000000000" pitchFamily="2" charset="-122"/>
              </a:rPr>
              <a:t>文字</a:t>
            </a:r>
            <a:endParaRPr lang="zh-CN" altLang="en-US" dirty="0">
              <a:solidFill>
                <a:srgbClr val="00469B"/>
              </a:solidFill>
              <a:latin typeface="方正悬针篆变简体" panose="02000000000000000000" pitchFamily="2" charset="-122"/>
              <a:ea typeface="方正悬针篆变简体" panose="02000000000000000000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368532" y="5368942"/>
            <a:ext cx="67187" cy="67186"/>
          </a:xfrm>
          <a:prstGeom prst="ellipse">
            <a:avLst/>
          </a:prstGeom>
          <a:solidFill>
            <a:srgbClr val="004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0" name="椭圆 309"/>
          <p:cNvSpPr/>
          <p:nvPr/>
        </p:nvSpPr>
        <p:spPr>
          <a:xfrm>
            <a:off x="8251545" y="3438268"/>
            <a:ext cx="67187" cy="67186"/>
          </a:xfrm>
          <a:prstGeom prst="ellipse">
            <a:avLst/>
          </a:prstGeom>
          <a:solidFill>
            <a:srgbClr val="004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1" name="组合 310"/>
          <p:cNvGrpSpPr/>
          <p:nvPr/>
        </p:nvGrpSpPr>
        <p:grpSpPr>
          <a:xfrm>
            <a:off x="695324" y="728665"/>
            <a:ext cx="3658533" cy="632511"/>
            <a:chOff x="695324" y="728663"/>
            <a:chExt cx="3658533" cy="632511"/>
          </a:xfrm>
        </p:grpSpPr>
        <p:sp>
          <p:nvSpPr>
            <p:cNvPr id="312" name="圆角矩形 311"/>
            <p:cNvSpPr/>
            <p:nvPr/>
          </p:nvSpPr>
          <p:spPr>
            <a:xfrm>
              <a:off x="695324" y="728663"/>
              <a:ext cx="3658533" cy="612585"/>
            </a:xfrm>
            <a:prstGeom prst="roundRect">
              <a:avLst>
                <a:gd name="adj" fmla="val 40626"/>
              </a:avLst>
            </a:prstGeom>
            <a:solidFill>
              <a:srgbClr val="004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   请输入标题</a:t>
              </a:r>
              <a:endParaRPr lang="zh-CN" altLang="en-US" sz="2800" dirty="0"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grpSp>
          <p:nvGrpSpPr>
            <p:cNvPr id="313" name="组合 312"/>
            <p:cNvGrpSpPr/>
            <p:nvPr/>
          </p:nvGrpSpPr>
          <p:grpSpPr>
            <a:xfrm rot="1982780" flipH="1">
              <a:off x="901614" y="785241"/>
              <a:ext cx="782595" cy="575933"/>
              <a:chOff x="2511007" y="1884236"/>
              <a:chExt cx="782595" cy="575933"/>
            </a:xfrm>
            <a:solidFill>
              <a:schemeClr val="bg1"/>
            </a:solidFill>
          </p:grpSpPr>
          <p:sp>
            <p:nvSpPr>
              <p:cNvPr id="314" name="Freeform 16"/>
              <p:cNvSpPr>
                <a:spLocks noEditPoints="1"/>
              </p:cNvSpPr>
              <p:nvPr/>
            </p:nvSpPr>
            <p:spPr bwMode="auto">
              <a:xfrm>
                <a:off x="2511007" y="1884236"/>
                <a:ext cx="761768" cy="575933"/>
              </a:xfrm>
              <a:custGeom>
                <a:avLst/>
                <a:gdLst>
                  <a:gd name="T0" fmla="*/ 28 w 850"/>
                  <a:gd name="T1" fmla="*/ 37 h 642"/>
                  <a:gd name="T2" fmla="*/ 95 w 850"/>
                  <a:gd name="T3" fmla="*/ 48 h 642"/>
                  <a:gd name="T4" fmla="*/ 114 w 850"/>
                  <a:gd name="T5" fmla="*/ 101 h 642"/>
                  <a:gd name="T6" fmla="*/ 139 w 850"/>
                  <a:gd name="T7" fmla="*/ 197 h 642"/>
                  <a:gd name="T8" fmla="*/ 162 w 850"/>
                  <a:gd name="T9" fmla="*/ 171 h 642"/>
                  <a:gd name="T10" fmla="*/ 95 w 850"/>
                  <a:gd name="T11" fmla="*/ 146 h 642"/>
                  <a:gd name="T12" fmla="*/ 122 w 850"/>
                  <a:gd name="T13" fmla="*/ 91 h 642"/>
                  <a:gd name="T14" fmla="*/ 131 w 850"/>
                  <a:gd name="T15" fmla="*/ 51 h 642"/>
                  <a:gd name="T16" fmla="*/ 307 w 850"/>
                  <a:gd name="T17" fmla="*/ 11 h 642"/>
                  <a:gd name="T18" fmla="*/ 182 w 850"/>
                  <a:gd name="T19" fmla="*/ 81 h 642"/>
                  <a:gd name="T20" fmla="*/ 338 w 850"/>
                  <a:gd name="T21" fmla="*/ 64 h 642"/>
                  <a:gd name="T22" fmla="*/ 266 w 850"/>
                  <a:gd name="T23" fmla="*/ 62 h 642"/>
                  <a:gd name="T24" fmla="*/ 282 w 850"/>
                  <a:gd name="T25" fmla="*/ 98 h 642"/>
                  <a:gd name="T26" fmla="*/ 347 w 850"/>
                  <a:gd name="T27" fmla="*/ 182 h 642"/>
                  <a:gd name="T28" fmla="*/ 286 w 850"/>
                  <a:gd name="T29" fmla="*/ 249 h 642"/>
                  <a:gd name="T30" fmla="*/ 213 w 850"/>
                  <a:gd name="T31" fmla="*/ 277 h 642"/>
                  <a:gd name="T32" fmla="*/ 153 w 850"/>
                  <a:gd name="T33" fmla="*/ 281 h 642"/>
                  <a:gd name="T34" fmla="*/ 252 w 850"/>
                  <a:gd name="T35" fmla="*/ 286 h 642"/>
                  <a:gd name="T36" fmla="*/ 300 w 850"/>
                  <a:gd name="T37" fmla="*/ 287 h 642"/>
                  <a:gd name="T38" fmla="*/ 347 w 850"/>
                  <a:gd name="T39" fmla="*/ 214 h 642"/>
                  <a:gd name="T40" fmla="*/ 413 w 850"/>
                  <a:gd name="T41" fmla="*/ 147 h 642"/>
                  <a:gd name="T42" fmla="*/ 499 w 850"/>
                  <a:gd name="T43" fmla="*/ 126 h 642"/>
                  <a:gd name="T44" fmla="*/ 520 w 850"/>
                  <a:gd name="T45" fmla="*/ 150 h 642"/>
                  <a:gd name="T46" fmla="*/ 569 w 850"/>
                  <a:gd name="T47" fmla="*/ 167 h 642"/>
                  <a:gd name="T48" fmla="*/ 615 w 850"/>
                  <a:gd name="T49" fmla="*/ 196 h 642"/>
                  <a:gd name="T50" fmla="*/ 643 w 850"/>
                  <a:gd name="T51" fmla="*/ 253 h 642"/>
                  <a:gd name="T52" fmla="*/ 645 w 850"/>
                  <a:gd name="T53" fmla="*/ 322 h 642"/>
                  <a:gd name="T54" fmla="*/ 592 w 850"/>
                  <a:gd name="T55" fmla="*/ 358 h 642"/>
                  <a:gd name="T56" fmla="*/ 537 w 850"/>
                  <a:gd name="T57" fmla="*/ 418 h 642"/>
                  <a:gd name="T58" fmla="*/ 569 w 850"/>
                  <a:gd name="T59" fmla="*/ 451 h 642"/>
                  <a:gd name="T60" fmla="*/ 625 w 850"/>
                  <a:gd name="T61" fmla="*/ 405 h 642"/>
                  <a:gd name="T62" fmla="*/ 707 w 850"/>
                  <a:gd name="T63" fmla="*/ 372 h 642"/>
                  <a:gd name="T64" fmla="*/ 848 w 850"/>
                  <a:gd name="T65" fmla="*/ 475 h 642"/>
                  <a:gd name="T66" fmla="*/ 830 w 850"/>
                  <a:gd name="T67" fmla="*/ 545 h 642"/>
                  <a:gd name="T68" fmla="*/ 724 w 850"/>
                  <a:gd name="T69" fmla="*/ 480 h 642"/>
                  <a:gd name="T70" fmla="*/ 667 w 850"/>
                  <a:gd name="T71" fmla="*/ 448 h 642"/>
                  <a:gd name="T72" fmla="*/ 669 w 850"/>
                  <a:gd name="T73" fmla="*/ 580 h 642"/>
                  <a:gd name="T74" fmla="*/ 627 w 850"/>
                  <a:gd name="T75" fmla="*/ 642 h 642"/>
                  <a:gd name="T76" fmla="*/ 532 w 850"/>
                  <a:gd name="T77" fmla="*/ 513 h 642"/>
                  <a:gd name="T78" fmla="*/ 416 w 850"/>
                  <a:gd name="T79" fmla="*/ 408 h 642"/>
                  <a:gd name="T80" fmla="*/ 324 w 850"/>
                  <a:gd name="T81" fmla="*/ 431 h 642"/>
                  <a:gd name="T82" fmla="*/ 357 w 850"/>
                  <a:gd name="T83" fmla="*/ 438 h 642"/>
                  <a:gd name="T84" fmla="*/ 309 w 850"/>
                  <a:gd name="T85" fmla="*/ 449 h 642"/>
                  <a:gd name="T86" fmla="*/ 201 w 850"/>
                  <a:gd name="T87" fmla="*/ 385 h 642"/>
                  <a:gd name="T88" fmla="*/ 56 w 850"/>
                  <a:gd name="T89" fmla="*/ 245 h 642"/>
                  <a:gd name="T90" fmla="*/ 30 w 850"/>
                  <a:gd name="T91" fmla="*/ 128 h 642"/>
                  <a:gd name="T92" fmla="*/ 501 w 850"/>
                  <a:gd name="T93" fmla="*/ 236 h 642"/>
                  <a:gd name="T94" fmla="*/ 427 w 850"/>
                  <a:gd name="T95" fmla="*/ 296 h 642"/>
                  <a:gd name="T96" fmla="*/ 441 w 850"/>
                  <a:gd name="T97" fmla="*/ 339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642">
                    <a:moveTo>
                      <a:pt x="12" y="88"/>
                    </a:moveTo>
                    <a:cubicBezTo>
                      <a:pt x="18" y="96"/>
                      <a:pt x="24" y="103"/>
                      <a:pt x="30" y="110"/>
                    </a:cubicBezTo>
                    <a:cubicBezTo>
                      <a:pt x="34" y="101"/>
                      <a:pt x="40" y="92"/>
                      <a:pt x="44" y="83"/>
                    </a:cubicBezTo>
                    <a:cubicBezTo>
                      <a:pt x="52" y="65"/>
                      <a:pt x="42" y="52"/>
                      <a:pt x="28" y="37"/>
                    </a:cubicBezTo>
                    <a:cubicBezTo>
                      <a:pt x="55" y="37"/>
                      <a:pt x="63" y="51"/>
                      <a:pt x="64" y="72"/>
                    </a:cubicBezTo>
                    <a:cubicBezTo>
                      <a:pt x="66" y="72"/>
                      <a:pt x="67" y="71"/>
                      <a:pt x="69" y="71"/>
                    </a:cubicBezTo>
                    <a:cubicBezTo>
                      <a:pt x="72" y="60"/>
                      <a:pt x="75" y="50"/>
                      <a:pt x="79" y="36"/>
                    </a:cubicBezTo>
                    <a:cubicBezTo>
                      <a:pt x="82" y="38"/>
                      <a:pt x="95" y="43"/>
                      <a:pt x="95" y="48"/>
                    </a:cubicBezTo>
                    <a:cubicBezTo>
                      <a:pt x="95" y="60"/>
                      <a:pt x="89" y="72"/>
                      <a:pt x="85" y="85"/>
                    </a:cubicBezTo>
                    <a:cubicBezTo>
                      <a:pt x="94" y="89"/>
                      <a:pt x="103" y="88"/>
                      <a:pt x="103" y="69"/>
                    </a:cubicBezTo>
                    <a:cubicBezTo>
                      <a:pt x="106" y="70"/>
                      <a:pt x="108" y="71"/>
                      <a:pt x="110" y="72"/>
                    </a:cubicBezTo>
                    <a:cubicBezTo>
                      <a:pt x="111" y="82"/>
                      <a:pt x="113" y="91"/>
                      <a:pt x="114" y="101"/>
                    </a:cubicBezTo>
                    <a:cubicBezTo>
                      <a:pt x="109" y="102"/>
                      <a:pt x="108" y="103"/>
                      <a:pt x="107" y="103"/>
                    </a:cubicBezTo>
                    <a:cubicBezTo>
                      <a:pt x="64" y="99"/>
                      <a:pt x="57" y="108"/>
                      <a:pt x="72" y="149"/>
                    </a:cubicBezTo>
                    <a:cubicBezTo>
                      <a:pt x="78" y="165"/>
                      <a:pt x="80" y="185"/>
                      <a:pt x="92" y="194"/>
                    </a:cubicBezTo>
                    <a:cubicBezTo>
                      <a:pt x="102" y="202"/>
                      <a:pt x="123" y="196"/>
                      <a:pt x="139" y="197"/>
                    </a:cubicBezTo>
                    <a:cubicBezTo>
                      <a:pt x="151" y="198"/>
                      <a:pt x="163" y="198"/>
                      <a:pt x="175" y="199"/>
                    </a:cubicBezTo>
                    <a:cubicBezTo>
                      <a:pt x="185" y="200"/>
                      <a:pt x="195" y="202"/>
                      <a:pt x="207" y="203"/>
                    </a:cubicBezTo>
                    <a:cubicBezTo>
                      <a:pt x="202" y="197"/>
                      <a:pt x="198" y="191"/>
                      <a:pt x="193" y="184"/>
                    </a:cubicBezTo>
                    <a:cubicBezTo>
                      <a:pt x="183" y="191"/>
                      <a:pt x="183" y="191"/>
                      <a:pt x="162" y="171"/>
                    </a:cubicBezTo>
                    <a:cubicBezTo>
                      <a:pt x="161" y="174"/>
                      <a:pt x="159" y="176"/>
                      <a:pt x="157" y="178"/>
                    </a:cubicBezTo>
                    <a:cubicBezTo>
                      <a:pt x="156" y="178"/>
                      <a:pt x="155" y="177"/>
                      <a:pt x="155" y="177"/>
                    </a:cubicBezTo>
                    <a:cubicBezTo>
                      <a:pt x="151" y="171"/>
                      <a:pt x="148" y="165"/>
                      <a:pt x="144" y="159"/>
                    </a:cubicBezTo>
                    <a:cubicBezTo>
                      <a:pt x="122" y="166"/>
                      <a:pt x="96" y="161"/>
                      <a:pt x="95" y="146"/>
                    </a:cubicBezTo>
                    <a:cubicBezTo>
                      <a:pt x="94" y="135"/>
                      <a:pt x="106" y="123"/>
                      <a:pt x="112" y="112"/>
                    </a:cubicBezTo>
                    <a:cubicBezTo>
                      <a:pt x="126" y="123"/>
                      <a:pt x="135" y="131"/>
                      <a:pt x="144" y="138"/>
                    </a:cubicBezTo>
                    <a:cubicBezTo>
                      <a:pt x="146" y="136"/>
                      <a:pt x="148" y="134"/>
                      <a:pt x="149" y="133"/>
                    </a:cubicBezTo>
                    <a:cubicBezTo>
                      <a:pt x="140" y="119"/>
                      <a:pt x="131" y="105"/>
                      <a:pt x="122" y="91"/>
                    </a:cubicBezTo>
                    <a:cubicBezTo>
                      <a:pt x="122" y="90"/>
                      <a:pt x="123" y="89"/>
                      <a:pt x="123" y="88"/>
                    </a:cubicBezTo>
                    <a:cubicBezTo>
                      <a:pt x="140" y="102"/>
                      <a:pt x="157" y="115"/>
                      <a:pt x="176" y="129"/>
                    </a:cubicBezTo>
                    <a:cubicBezTo>
                      <a:pt x="176" y="102"/>
                      <a:pt x="159" y="96"/>
                      <a:pt x="147" y="94"/>
                    </a:cubicBezTo>
                    <a:cubicBezTo>
                      <a:pt x="141" y="77"/>
                      <a:pt x="136" y="64"/>
                      <a:pt x="131" y="51"/>
                    </a:cubicBezTo>
                    <a:cubicBezTo>
                      <a:pt x="133" y="51"/>
                      <a:pt x="138" y="50"/>
                      <a:pt x="143" y="51"/>
                    </a:cubicBezTo>
                    <a:cubicBezTo>
                      <a:pt x="155" y="54"/>
                      <a:pt x="160" y="48"/>
                      <a:pt x="166" y="38"/>
                    </a:cubicBezTo>
                    <a:cubicBezTo>
                      <a:pt x="182" y="10"/>
                      <a:pt x="207" y="0"/>
                      <a:pt x="235" y="15"/>
                    </a:cubicBezTo>
                    <a:cubicBezTo>
                      <a:pt x="260" y="28"/>
                      <a:pt x="283" y="37"/>
                      <a:pt x="307" y="11"/>
                    </a:cubicBezTo>
                    <a:cubicBezTo>
                      <a:pt x="287" y="37"/>
                      <a:pt x="278" y="39"/>
                      <a:pt x="250" y="28"/>
                    </a:cubicBezTo>
                    <a:cubicBezTo>
                      <a:pt x="240" y="24"/>
                      <a:pt x="230" y="20"/>
                      <a:pt x="220" y="18"/>
                    </a:cubicBezTo>
                    <a:cubicBezTo>
                      <a:pt x="203" y="13"/>
                      <a:pt x="172" y="28"/>
                      <a:pt x="170" y="45"/>
                    </a:cubicBezTo>
                    <a:cubicBezTo>
                      <a:pt x="169" y="55"/>
                      <a:pt x="177" y="67"/>
                      <a:pt x="182" y="81"/>
                    </a:cubicBezTo>
                    <a:cubicBezTo>
                      <a:pt x="189" y="73"/>
                      <a:pt x="192" y="69"/>
                      <a:pt x="196" y="64"/>
                    </a:cubicBezTo>
                    <a:cubicBezTo>
                      <a:pt x="212" y="42"/>
                      <a:pt x="232" y="36"/>
                      <a:pt x="256" y="49"/>
                    </a:cubicBezTo>
                    <a:cubicBezTo>
                      <a:pt x="266" y="54"/>
                      <a:pt x="276" y="60"/>
                      <a:pt x="285" y="67"/>
                    </a:cubicBezTo>
                    <a:cubicBezTo>
                      <a:pt x="303" y="79"/>
                      <a:pt x="320" y="80"/>
                      <a:pt x="338" y="64"/>
                    </a:cubicBezTo>
                    <a:cubicBezTo>
                      <a:pt x="347" y="56"/>
                      <a:pt x="357" y="46"/>
                      <a:pt x="370" y="53"/>
                    </a:cubicBezTo>
                    <a:cubicBezTo>
                      <a:pt x="359" y="61"/>
                      <a:pt x="347" y="67"/>
                      <a:pt x="337" y="75"/>
                    </a:cubicBezTo>
                    <a:cubicBezTo>
                      <a:pt x="323" y="86"/>
                      <a:pt x="308" y="89"/>
                      <a:pt x="293" y="80"/>
                    </a:cubicBezTo>
                    <a:cubicBezTo>
                      <a:pt x="284" y="74"/>
                      <a:pt x="275" y="68"/>
                      <a:pt x="266" y="62"/>
                    </a:cubicBezTo>
                    <a:cubicBezTo>
                      <a:pt x="237" y="42"/>
                      <a:pt x="212" y="48"/>
                      <a:pt x="194" y="84"/>
                    </a:cubicBezTo>
                    <a:cubicBezTo>
                      <a:pt x="212" y="72"/>
                      <a:pt x="224" y="76"/>
                      <a:pt x="234" y="90"/>
                    </a:cubicBezTo>
                    <a:cubicBezTo>
                      <a:pt x="237" y="93"/>
                      <a:pt x="243" y="95"/>
                      <a:pt x="248" y="95"/>
                    </a:cubicBezTo>
                    <a:cubicBezTo>
                      <a:pt x="259" y="97"/>
                      <a:pt x="271" y="95"/>
                      <a:pt x="282" y="98"/>
                    </a:cubicBezTo>
                    <a:cubicBezTo>
                      <a:pt x="292" y="100"/>
                      <a:pt x="302" y="106"/>
                      <a:pt x="314" y="111"/>
                    </a:cubicBezTo>
                    <a:cubicBezTo>
                      <a:pt x="306" y="116"/>
                      <a:pt x="299" y="120"/>
                      <a:pt x="292" y="125"/>
                    </a:cubicBezTo>
                    <a:cubicBezTo>
                      <a:pt x="295" y="122"/>
                      <a:pt x="298" y="120"/>
                      <a:pt x="301" y="117"/>
                    </a:cubicBezTo>
                    <a:cubicBezTo>
                      <a:pt x="315" y="138"/>
                      <a:pt x="330" y="158"/>
                      <a:pt x="347" y="182"/>
                    </a:cubicBezTo>
                    <a:cubicBezTo>
                      <a:pt x="329" y="182"/>
                      <a:pt x="311" y="182"/>
                      <a:pt x="292" y="182"/>
                    </a:cubicBezTo>
                    <a:cubicBezTo>
                      <a:pt x="294" y="190"/>
                      <a:pt x="298" y="199"/>
                      <a:pt x="301" y="208"/>
                    </a:cubicBezTo>
                    <a:cubicBezTo>
                      <a:pt x="299" y="208"/>
                      <a:pt x="297" y="208"/>
                      <a:pt x="295" y="208"/>
                    </a:cubicBezTo>
                    <a:cubicBezTo>
                      <a:pt x="292" y="221"/>
                      <a:pt x="289" y="234"/>
                      <a:pt x="286" y="249"/>
                    </a:cubicBezTo>
                    <a:cubicBezTo>
                      <a:pt x="281" y="246"/>
                      <a:pt x="277" y="244"/>
                      <a:pt x="272" y="241"/>
                    </a:cubicBezTo>
                    <a:cubicBezTo>
                      <a:pt x="267" y="251"/>
                      <a:pt x="262" y="260"/>
                      <a:pt x="256" y="272"/>
                    </a:cubicBezTo>
                    <a:cubicBezTo>
                      <a:pt x="246" y="253"/>
                      <a:pt x="238" y="255"/>
                      <a:pt x="229" y="268"/>
                    </a:cubicBezTo>
                    <a:cubicBezTo>
                      <a:pt x="226" y="273"/>
                      <a:pt x="219" y="274"/>
                      <a:pt x="213" y="277"/>
                    </a:cubicBezTo>
                    <a:cubicBezTo>
                      <a:pt x="212" y="270"/>
                      <a:pt x="211" y="264"/>
                      <a:pt x="210" y="257"/>
                    </a:cubicBezTo>
                    <a:cubicBezTo>
                      <a:pt x="199" y="263"/>
                      <a:pt x="189" y="268"/>
                      <a:pt x="179" y="275"/>
                    </a:cubicBezTo>
                    <a:cubicBezTo>
                      <a:pt x="174" y="260"/>
                      <a:pt x="171" y="244"/>
                      <a:pt x="155" y="262"/>
                    </a:cubicBezTo>
                    <a:cubicBezTo>
                      <a:pt x="152" y="266"/>
                      <a:pt x="152" y="277"/>
                      <a:pt x="153" y="281"/>
                    </a:cubicBezTo>
                    <a:cubicBezTo>
                      <a:pt x="160" y="312"/>
                      <a:pt x="179" y="276"/>
                      <a:pt x="189" y="289"/>
                    </a:cubicBezTo>
                    <a:cubicBezTo>
                      <a:pt x="189" y="303"/>
                      <a:pt x="189" y="303"/>
                      <a:pt x="227" y="289"/>
                    </a:cubicBezTo>
                    <a:cubicBezTo>
                      <a:pt x="228" y="293"/>
                      <a:pt x="229" y="297"/>
                      <a:pt x="230" y="303"/>
                    </a:cubicBezTo>
                    <a:cubicBezTo>
                      <a:pt x="238" y="297"/>
                      <a:pt x="245" y="291"/>
                      <a:pt x="252" y="286"/>
                    </a:cubicBezTo>
                    <a:cubicBezTo>
                      <a:pt x="255" y="293"/>
                      <a:pt x="258" y="299"/>
                      <a:pt x="262" y="307"/>
                    </a:cubicBezTo>
                    <a:cubicBezTo>
                      <a:pt x="271" y="292"/>
                      <a:pt x="278" y="279"/>
                      <a:pt x="287" y="263"/>
                    </a:cubicBezTo>
                    <a:cubicBezTo>
                      <a:pt x="291" y="274"/>
                      <a:pt x="293" y="280"/>
                      <a:pt x="295" y="287"/>
                    </a:cubicBezTo>
                    <a:cubicBezTo>
                      <a:pt x="297" y="287"/>
                      <a:pt x="298" y="287"/>
                      <a:pt x="300" y="287"/>
                    </a:cubicBezTo>
                    <a:cubicBezTo>
                      <a:pt x="304" y="273"/>
                      <a:pt x="309" y="259"/>
                      <a:pt x="313" y="246"/>
                    </a:cubicBezTo>
                    <a:cubicBezTo>
                      <a:pt x="318" y="254"/>
                      <a:pt x="323" y="260"/>
                      <a:pt x="327" y="266"/>
                    </a:cubicBezTo>
                    <a:cubicBezTo>
                      <a:pt x="329" y="264"/>
                      <a:pt x="331" y="262"/>
                      <a:pt x="333" y="260"/>
                    </a:cubicBezTo>
                    <a:cubicBezTo>
                      <a:pt x="337" y="246"/>
                      <a:pt x="342" y="231"/>
                      <a:pt x="347" y="214"/>
                    </a:cubicBezTo>
                    <a:cubicBezTo>
                      <a:pt x="354" y="221"/>
                      <a:pt x="358" y="224"/>
                      <a:pt x="364" y="229"/>
                    </a:cubicBezTo>
                    <a:cubicBezTo>
                      <a:pt x="368" y="210"/>
                      <a:pt x="358" y="190"/>
                      <a:pt x="377" y="178"/>
                    </a:cubicBezTo>
                    <a:cubicBezTo>
                      <a:pt x="381" y="185"/>
                      <a:pt x="386" y="191"/>
                      <a:pt x="394" y="203"/>
                    </a:cubicBezTo>
                    <a:cubicBezTo>
                      <a:pt x="397" y="179"/>
                      <a:pt x="389" y="156"/>
                      <a:pt x="413" y="147"/>
                    </a:cubicBezTo>
                    <a:cubicBezTo>
                      <a:pt x="416" y="156"/>
                      <a:pt x="418" y="164"/>
                      <a:pt x="422" y="177"/>
                    </a:cubicBezTo>
                    <a:cubicBezTo>
                      <a:pt x="433" y="160"/>
                      <a:pt x="442" y="147"/>
                      <a:pt x="452" y="132"/>
                    </a:cubicBezTo>
                    <a:cubicBezTo>
                      <a:pt x="457" y="146"/>
                      <a:pt x="461" y="155"/>
                      <a:pt x="464" y="163"/>
                    </a:cubicBezTo>
                    <a:cubicBezTo>
                      <a:pt x="477" y="149"/>
                      <a:pt x="488" y="138"/>
                      <a:pt x="499" y="126"/>
                    </a:cubicBezTo>
                    <a:cubicBezTo>
                      <a:pt x="500" y="128"/>
                      <a:pt x="502" y="129"/>
                      <a:pt x="503" y="130"/>
                    </a:cubicBezTo>
                    <a:cubicBezTo>
                      <a:pt x="503" y="135"/>
                      <a:pt x="503" y="139"/>
                      <a:pt x="504" y="144"/>
                    </a:cubicBezTo>
                    <a:cubicBezTo>
                      <a:pt x="504" y="147"/>
                      <a:pt x="506" y="153"/>
                      <a:pt x="508" y="154"/>
                    </a:cubicBezTo>
                    <a:cubicBezTo>
                      <a:pt x="512" y="154"/>
                      <a:pt x="517" y="152"/>
                      <a:pt x="520" y="150"/>
                    </a:cubicBezTo>
                    <a:cubicBezTo>
                      <a:pt x="534" y="135"/>
                      <a:pt x="549" y="137"/>
                      <a:pt x="567" y="144"/>
                    </a:cubicBezTo>
                    <a:cubicBezTo>
                      <a:pt x="564" y="149"/>
                      <a:pt x="561" y="151"/>
                      <a:pt x="559" y="155"/>
                    </a:cubicBezTo>
                    <a:cubicBezTo>
                      <a:pt x="557" y="159"/>
                      <a:pt x="556" y="164"/>
                      <a:pt x="555" y="168"/>
                    </a:cubicBezTo>
                    <a:cubicBezTo>
                      <a:pt x="560" y="168"/>
                      <a:pt x="565" y="169"/>
                      <a:pt x="569" y="167"/>
                    </a:cubicBezTo>
                    <a:cubicBezTo>
                      <a:pt x="587" y="159"/>
                      <a:pt x="603" y="159"/>
                      <a:pt x="622" y="171"/>
                    </a:cubicBezTo>
                    <a:cubicBezTo>
                      <a:pt x="617" y="173"/>
                      <a:pt x="614" y="174"/>
                      <a:pt x="612" y="175"/>
                    </a:cubicBezTo>
                    <a:cubicBezTo>
                      <a:pt x="608" y="179"/>
                      <a:pt x="604" y="184"/>
                      <a:pt x="599" y="188"/>
                    </a:cubicBezTo>
                    <a:cubicBezTo>
                      <a:pt x="605" y="191"/>
                      <a:pt x="610" y="195"/>
                      <a:pt x="615" y="196"/>
                    </a:cubicBezTo>
                    <a:cubicBezTo>
                      <a:pt x="627" y="199"/>
                      <a:pt x="640" y="201"/>
                      <a:pt x="652" y="208"/>
                    </a:cubicBezTo>
                    <a:cubicBezTo>
                      <a:pt x="645" y="210"/>
                      <a:pt x="637" y="213"/>
                      <a:pt x="624" y="218"/>
                    </a:cubicBezTo>
                    <a:cubicBezTo>
                      <a:pt x="643" y="229"/>
                      <a:pt x="658" y="237"/>
                      <a:pt x="675" y="247"/>
                    </a:cubicBezTo>
                    <a:cubicBezTo>
                      <a:pt x="661" y="250"/>
                      <a:pt x="652" y="251"/>
                      <a:pt x="643" y="253"/>
                    </a:cubicBezTo>
                    <a:cubicBezTo>
                      <a:pt x="642" y="255"/>
                      <a:pt x="642" y="256"/>
                      <a:pt x="641" y="258"/>
                    </a:cubicBezTo>
                    <a:cubicBezTo>
                      <a:pt x="664" y="269"/>
                      <a:pt x="674" y="287"/>
                      <a:pt x="675" y="308"/>
                    </a:cubicBezTo>
                    <a:cubicBezTo>
                      <a:pt x="666" y="303"/>
                      <a:pt x="657" y="297"/>
                      <a:pt x="647" y="291"/>
                    </a:cubicBezTo>
                    <a:cubicBezTo>
                      <a:pt x="647" y="302"/>
                      <a:pt x="645" y="312"/>
                      <a:pt x="645" y="322"/>
                    </a:cubicBezTo>
                    <a:cubicBezTo>
                      <a:pt x="644" y="328"/>
                      <a:pt x="645" y="333"/>
                      <a:pt x="645" y="334"/>
                    </a:cubicBezTo>
                    <a:cubicBezTo>
                      <a:pt x="634" y="337"/>
                      <a:pt x="623" y="338"/>
                      <a:pt x="619" y="343"/>
                    </a:cubicBezTo>
                    <a:cubicBezTo>
                      <a:pt x="614" y="350"/>
                      <a:pt x="613" y="362"/>
                      <a:pt x="611" y="372"/>
                    </a:cubicBezTo>
                    <a:cubicBezTo>
                      <a:pt x="604" y="367"/>
                      <a:pt x="599" y="363"/>
                      <a:pt x="592" y="358"/>
                    </a:cubicBezTo>
                    <a:cubicBezTo>
                      <a:pt x="587" y="370"/>
                      <a:pt x="582" y="381"/>
                      <a:pt x="578" y="392"/>
                    </a:cubicBezTo>
                    <a:cubicBezTo>
                      <a:pt x="576" y="390"/>
                      <a:pt x="575" y="388"/>
                      <a:pt x="574" y="386"/>
                    </a:cubicBezTo>
                    <a:cubicBezTo>
                      <a:pt x="567" y="389"/>
                      <a:pt x="559" y="390"/>
                      <a:pt x="554" y="395"/>
                    </a:cubicBezTo>
                    <a:cubicBezTo>
                      <a:pt x="547" y="401"/>
                      <a:pt x="540" y="409"/>
                      <a:pt x="537" y="418"/>
                    </a:cubicBezTo>
                    <a:cubicBezTo>
                      <a:pt x="534" y="426"/>
                      <a:pt x="535" y="436"/>
                      <a:pt x="535" y="445"/>
                    </a:cubicBezTo>
                    <a:cubicBezTo>
                      <a:pt x="542" y="443"/>
                      <a:pt x="549" y="442"/>
                      <a:pt x="555" y="439"/>
                    </a:cubicBezTo>
                    <a:cubicBezTo>
                      <a:pt x="558" y="439"/>
                      <a:pt x="559" y="437"/>
                      <a:pt x="563" y="434"/>
                    </a:cubicBezTo>
                    <a:cubicBezTo>
                      <a:pt x="565" y="439"/>
                      <a:pt x="566" y="444"/>
                      <a:pt x="569" y="451"/>
                    </a:cubicBezTo>
                    <a:cubicBezTo>
                      <a:pt x="575" y="440"/>
                      <a:pt x="581" y="431"/>
                      <a:pt x="587" y="421"/>
                    </a:cubicBezTo>
                    <a:cubicBezTo>
                      <a:pt x="591" y="426"/>
                      <a:pt x="594" y="430"/>
                      <a:pt x="600" y="436"/>
                    </a:cubicBezTo>
                    <a:cubicBezTo>
                      <a:pt x="604" y="420"/>
                      <a:pt x="609" y="408"/>
                      <a:pt x="614" y="392"/>
                    </a:cubicBezTo>
                    <a:cubicBezTo>
                      <a:pt x="619" y="398"/>
                      <a:pt x="621" y="400"/>
                      <a:pt x="625" y="405"/>
                    </a:cubicBezTo>
                    <a:cubicBezTo>
                      <a:pt x="628" y="395"/>
                      <a:pt x="630" y="387"/>
                      <a:pt x="633" y="379"/>
                    </a:cubicBezTo>
                    <a:cubicBezTo>
                      <a:pt x="658" y="399"/>
                      <a:pt x="649" y="365"/>
                      <a:pt x="661" y="366"/>
                    </a:cubicBezTo>
                    <a:cubicBezTo>
                      <a:pt x="667" y="366"/>
                      <a:pt x="675" y="363"/>
                      <a:pt x="678" y="365"/>
                    </a:cubicBezTo>
                    <a:cubicBezTo>
                      <a:pt x="687" y="374"/>
                      <a:pt x="698" y="369"/>
                      <a:pt x="707" y="372"/>
                    </a:cubicBezTo>
                    <a:cubicBezTo>
                      <a:pt x="720" y="377"/>
                      <a:pt x="739" y="382"/>
                      <a:pt x="743" y="392"/>
                    </a:cubicBezTo>
                    <a:cubicBezTo>
                      <a:pt x="754" y="420"/>
                      <a:pt x="788" y="402"/>
                      <a:pt x="797" y="428"/>
                    </a:cubicBezTo>
                    <a:cubicBezTo>
                      <a:pt x="801" y="432"/>
                      <a:pt x="804" y="437"/>
                      <a:pt x="809" y="439"/>
                    </a:cubicBezTo>
                    <a:cubicBezTo>
                      <a:pt x="827" y="444"/>
                      <a:pt x="842" y="453"/>
                      <a:pt x="848" y="475"/>
                    </a:cubicBezTo>
                    <a:cubicBezTo>
                      <a:pt x="841" y="470"/>
                      <a:pt x="836" y="467"/>
                      <a:pt x="831" y="463"/>
                    </a:cubicBezTo>
                    <a:cubicBezTo>
                      <a:pt x="830" y="464"/>
                      <a:pt x="829" y="465"/>
                      <a:pt x="828" y="466"/>
                    </a:cubicBezTo>
                    <a:cubicBezTo>
                      <a:pt x="830" y="470"/>
                      <a:pt x="831" y="475"/>
                      <a:pt x="834" y="479"/>
                    </a:cubicBezTo>
                    <a:cubicBezTo>
                      <a:pt x="850" y="502"/>
                      <a:pt x="837" y="524"/>
                      <a:pt x="830" y="545"/>
                    </a:cubicBezTo>
                    <a:cubicBezTo>
                      <a:pt x="825" y="562"/>
                      <a:pt x="820" y="579"/>
                      <a:pt x="816" y="595"/>
                    </a:cubicBezTo>
                    <a:cubicBezTo>
                      <a:pt x="814" y="593"/>
                      <a:pt x="809" y="590"/>
                      <a:pt x="804" y="585"/>
                    </a:cubicBezTo>
                    <a:cubicBezTo>
                      <a:pt x="790" y="574"/>
                      <a:pt x="774" y="564"/>
                      <a:pt x="764" y="550"/>
                    </a:cubicBezTo>
                    <a:cubicBezTo>
                      <a:pt x="749" y="528"/>
                      <a:pt x="736" y="504"/>
                      <a:pt x="724" y="480"/>
                    </a:cubicBezTo>
                    <a:cubicBezTo>
                      <a:pt x="721" y="473"/>
                      <a:pt x="724" y="464"/>
                      <a:pt x="725" y="456"/>
                    </a:cubicBezTo>
                    <a:cubicBezTo>
                      <a:pt x="727" y="444"/>
                      <a:pt x="731" y="432"/>
                      <a:pt x="716" y="426"/>
                    </a:cubicBezTo>
                    <a:cubicBezTo>
                      <a:pt x="700" y="420"/>
                      <a:pt x="686" y="421"/>
                      <a:pt x="675" y="434"/>
                    </a:cubicBezTo>
                    <a:cubicBezTo>
                      <a:pt x="671" y="438"/>
                      <a:pt x="669" y="443"/>
                      <a:pt x="667" y="448"/>
                    </a:cubicBezTo>
                    <a:cubicBezTo>
                      <a:pt x="656" y="477"/>
                      <a:pt x="635" y="494"/>
                      <a:pt x="604" y="506"/>
                    </a:cubicBezTo>
                    <a:cubicBezTo>
                      <a:pt x="610" y="511"/>
                      <a:pt x="616" y="515"/>
                      <a:pt x="619" y="519"/>
                    </a:cubicBezTo>
                    <a:cubicBezTo>
                      <a:pt x="626" y="529"/>
                      <a:pt x="634" y="538"/>
                      <a:pt x="638" y="548"/>
                    </a:cubicBezTo>
                    <a:cubicBezTo>
                      <a:pt x="644" y="564"/>
                      <a:pt x="651" y="576"/>
                      <a:pt x="669" y="580"/>
                    </a:cubicBezTo>
                    <a:cubicBezTo>
                      <a:pt x="670" y="574"/>
                      <a:pt x="671" y="569"/>
                      <a:pt x="674" y="566"/>
                    </a:cubicBezTo>
                    <a:cubicBezTo>
                      <a:pt x="676" y="564"/>
                      <a:pt x="682" y="564"/>
                      <a:pt x="686" y="564"/>
                    </a:cubicBezTo>
                    <a:cubicBezTo>
                      <a:pt x="687" y="569"/>
                      <a:pt x="691" y="576"/>
                      <a:pt x="689" y="578"/>
                    </a:cubicBezTo>
                    <a:cubicBezTo>
                      <a:pt x="669" y="599"/>
                      <a:pt x="649" y="619"/>
                      <a:pt x="627" y="642"/>
                    </a:cubicBezTo>
                    <a:cubicBezTo>
                      <a:pt x="618" y="617"/>
                      <a:pt x="592" y="603"/>
                      <a:pt x="600" y="572"/>
                    </a:cubicBezTo>
                    <a:cubicBezTo>
                      <a:pt x="610" y="577"/>
                      <a:pt x="618" y="581"/>
                      <a:pt x="628" y="587"/>
                    </a:cubicBezTo>
                    <a:cubicBezTo>
                      <a:pt x="623" y="561"/>
                      <a:pt x="604" y="557"/>
                      <a:pt x="588" y="553"/>
                    </a:cubicBezTo>
                    <a:cubicBezTo>
                      <a:pt x="564" y="546"/>
                      <a:pt x="543" y="536"/>
                      <a:pt x="532" y="513"/>
                    </a:cubicBezTo>
                    <a:cubicBezTo>
                      <a:pt x="530" y="510"/>
                      <a:pt x="526" y="507"/>
                      <a:pt x="522" y="505"/>
                    </a:cubicBezTo>
                    <a:cubicBezTo>
                      <a:pt x="482" y="487"/>
                      <a:pt x="464" y="457"/>
                      <a:pt x="473" y="417"/>
                    </a:cubicBezTo>
                    <a:cubicBezTo>
                      <a:pt x="457" y="404"/>
                      <a:pt x="444" y="393"/>
                      <a:pt x="430" y="382"/>
                    </a:cubicBezTo>
                    <a:cubicBezTo>
                      <a:pt x="425" y="391"/>
                      <a:pt x="421" y="400"/>
                      <a:pt x="416" y="408"/>
                    </a:cubicBezTo>
                    <a:cubicBezTo>
                      <a:pt x="412" y="408"/>
                      <a:pt x="409" y="407"/>
                      <a:pt x="405" y="407"/>
                    </a:cubicBezTo>
                    <a:cubicBezTo>
                      <a:pt x="418" y="373"/>
                      <a:pt x="407" y="346"/>
                      <a:pt x="386" y="320"/>
                    </a:cubicBezTo>
                    <a:cubicBezTo>
                      <a:pt x="352" y="342"/>
                      <a:pt x="320" y="372"/>
                      <a:pt x="269" y="371"/>
                    </a:cubicBezTo>
                    <a:cubicBezTo>
                      <a:pt x="290" y="393"/>
                      <a:pt x="306" y="412"/>
                      <a:pt x="324" y="431"/>
                    </a:cubicBezTo>
                    <a:cubicBezTo>
                      <a:pt x="331" y="439"/>
                      <a:pt x="339" y="444"/>
                      <a:pt x="346" y="429"/>
                    </a:cubicBezTo>
                    <a:cubicBezTo>
                      <a:pt x="348" y="426"/>
                      <a:pt x="353" y="423"/>
                      <a:pt x="357" y="422"/>
                    </a:cubicBezTo>
                    <a:cubicBezTo>
                      <a:pt x="359" y="422"/>
                      <a:pt x="364" y="427"/>
                      <a:pt x="363" y="428"/>
                    </a:cubicBezTo>
                    <a:cubicBezTo>
                      <a:pt x="362" y="432"/>
                      <a:pt x="359" y="435"/>
                      <a:pt x="357" y="438"/>
                    </a:cubicBezTo>
                    <a:cubicBezTo>
                      <a:pt x="348" y="448"/>
                      <a:pt x="339" y="457"/>
                      <a:pt x="332" y="467"/>
                    </a:cubicBezTo>
                    <a:cubicBezTo>
                      <a:pt x="320" y="487"/>
                      <a:pt x="303" y="484"/>
                      <a:pt x="288" y="475"/>
                    </a:cubicBezTo>
                    <a:cubicBezTo>
                      <a:pt x="276" y="468"/>
                      <a:pt x="269" y="455"/>
                      <a:pt x="280" y="439"/>
                    </a:cubicBezTo>
                    <a:cubicBezTo>
                      <a:pt x="289" y="442"/>
                      <a:pt x="299" y="445"/>
                      <a:pt x="309" y="449"/>
                    </a:cubicBezTo>
                    <a:cubicBezTo>
                      <a:pt x="309" y="447"/>
                      <a:pt x="310" y="446"/>
                      <a:pt x="311" y="444"/>
                    </a:cubicBezTo>
                    <a:cubicBezTo>
                      <a:pt x="302" y="438"/>
                      <a:pt x="293" y="432"/>
                      <a:pt x="283" y="426"/>
                    </a:cubicBezTo>
                    <a:cubicBezTo>
                      <a:pt x="260" y="414"/>
                      <a:pt x="237" y="403"/>
                      <a:pt x="214" y="391"/>
                    </a:cubicBezTo>
                    <a:cubicBezTo>
                      <a:pt x="210" y="389"/>
                      <a:pt x="206" y="387"/>
                      <a:pt x="201" y="385"/>
                    </a:cubicBezTo>
                    <a:cubicBezTo>
                      <a:pt x="174" y="376"/>
                      <a:pt x="143" y="372"/>
                      <a:pt x="119" y="356"/>
                    </a:cubicBezTo>
                    <a:cubicBezTo>
                      <a:pt x="103" y="346"/>
                      <a:pt x="77" y="341"/>
                      <a:pt x="73" y="314"/>
                    </a:cubicBezTo>
                    <a:cubicBezTo>
                      <a:pt x="72" y="309"/>
                      <a:pt x="61" y="306"/>
                      <a:pt x="59" y="300"/>
                    </a:cubicBezTo>
                    <a:cubicBezTo>
                      <a:pt x="51" y="283"/>
                      <a:pt x="44" y="265"/>
                      <a:pt x="56" y="245"/>
                    </a:cubicBezTo>
                    <a:cubicBezTo>
                      <a:pt x="62" y="234"/>
                      <a:pt x="65" y="222"/>
                      <a:pt x="50" y="213"/>
                    </a:cubicBezTo>
                    <a:cubicBezTo>
                      <a:pt x="47" y="210"/>
                      <a:pt x="45" y="204"/>
                      <a:pt x="45" y="199"/>
                    </a:cubicBezTo>
                    <a:cubicBezTo>
                      <a:pt x="44" y="179"/>
                      <a:pt x="45" y="160"/>
                      <a:pt x="43" y="140"/>
                    </a:cubicBezTo>
                    <a:cubicBezTo>
                      <a:pt x="43" y="136"/>
                      <a:pt x="35" y="129"/>
                      <a:pt x="30" y="128"/>
                    </a:cubicBezTo>
                    <a:cubicBezTo>
                      <a:pt x="10" y="126"/>
                      <a:pt x="0" y="107"/>
                      <a:pt x="12" y="88"/>
                    </a:cubicBezTo>
                    <a:close/>
                    <a:moveTo>
                      <a:pt x="540" y="324"/>
                    </a:moveTo>
                    <a:cubicBezTo>
                      <a:pt x="572" y="299"/>
                      <a:pt x="575" y="266"/>
                      <a:pt x="544" y="248"/>
                    </a:cubicBezTo>
                    <a:cubicBezTo>
                      <a:pt x="532" y="240"/>
                      <a:pt x="515" y="235"/>
                      <a:pt x="501" y="236"/>
                    </a:cubicBezTo>
                    <a:cubicBezTo>
                      <a:pt x="487" y="236"/>
                      <a:pt x="470" y="233"/>
                      <a:pt x="458" y="247"/>
                    </a:cubicBezTo>
                    <a:cubicBezTo>
                      <a:pt x="437" y="270"/>
                      <a:pt x="415" y="290"/>
                      <a:pt x="391" y="313"/>
                    </a:cubicBezTo>
                    <a:cubicBezTo>
                      <a:pt x="397" y="318"/>
                      <a:pt x="402" y="322"/>
                      <a:pt x="403" y="323"/>
                    </a:cubicBezTo>
                    <a:cubicBezTo>
                      <a:pt x="411" y="313"/>
                      <a:pt x="418" y="307"/>
                      <a:pt x="427" y="296"/>
                    </a:cubicBezTo>
                    <a:cubicBezTo>
                      <a:pt x="428" y="308"/>
                      <a:pt x="429" y="315"/>
                      <a:pt x="430" y="322"/>
                    </a:cubicBezTo>
                    <a:cubicBezTo>
                      <a:pt x="437" y="318"/>
                      <a:pt x="444" y="315"/>
                      <a:pt x="451" y="311"/>
                    </a:cubicBezTo>
                    <a:cubicBezTo>
                      <a:pt x="452" y="313"/>
                      <a:pt x="454" y="314"/>
                      <a:pt x="455" y="316"/>
                    </a:cubicBezTo>
                    <a:cubicBezTo>
                      <a:pt x="450" y="324"/>
                      <a:pt x="447" y="333"/>
                      <a:pt x="441" y="339"/>
                    </a:cubicBezTo>
                    <a:cubicBezTo>
                      <a:pt x="430" y="349"/>
                      <a:pt x="434" y="355"/>
                      <a:pt x="445" y="366"/>
                    </a:cubicBezTo>
                    <a:cubicBezTo>
                      <a:pt x="457" y="355"/>
                      <a:pt x="469" y="345"/>
                      <a:pt x="479" y="334"/>
                    </a:cubicBezTo>
                    <a:cubicBezTo>
                      <a:pt x="503" y="306"/>
                      <a:pt x="511" y="304"/>
                      <a:pt x="540" y="3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35"/>
              <p:cNvSpPr>
                <a:spLocks/>
              </p:cNvSpPr>
              <p:nvPr/>
            </p:nvSpPr>
            <p:spPr bwMode="auto">
              <a:xfrm>
                <a:off x="3162234" y="2038833"/>
                <a:ext cx="131368" cy="169015"/>
              </a:xfrm>
              <a:custGeom>
                <a:avLst/>
                <a:gdLst>
                  <a:gd name="T0" fmla="*/ 107 w 146"/>
                  <a:gd name="T1" fmla="*/ 92 h 189"/>
                  <a:gd name="T2" fmla="*/ 138 w 146"/>
                  <a:gd name="T3" fmla="*/ 150 h 189"/>
                  <a:gd name="T4" fmla="*/ 103 w 146"/>
                  <a:gd name="T5" fmla="*/ 186 h 189"/>
                  <a:gd name="T6" fmla="*/ 82 w 146"/>
                  <a:gd name="T7" fmla="*/ 185 h 189"/>
                  <a:gd name="T8" fmla="*/ 21 w 146"/>
                  <a:gd name="T9" fmla="*/ 182 h 189"/>
                  <a:gd name="T10" fmla="*/ 5 w 146"/>
                  <a:gd name="T11" fmla="*/ 154 h 189"/>
                  <a:gd name="T12" fmla="*/ 34 w 146"/>
                  <a:gd name="T13" fmla="*/ 136 h 189"/>
                  <a:gd name="T14" fmla="*/ 71 w 146"/>
                  <a:gd name="T15" fmla="*/ 135 h 189"/>
                  <a:gd name="T16" fmla="*/ 51 w 146"/>
                  <a:gd name="T17" fmla="*/ 102 h 189"/>
                  <a:gd name="T18" fmla="*/ 58 w 146"/>
                  <a:gd name="T19" fmla="*/ 64 h 189"/>
                  <a:gd name="T20" fmla="*/ 53 w 146"/>
                  <a:gd name="T21" fmla="*/ 63 h 189"/>
                  <a:gd name="T22" fmla="*/ 26 w 146"/>
                  <a:gd name="T23" fmla="*/ 37 h 189"/>
                  <a:gd name="T24" fmla="*/ 59 w 146"/>
                  <a:gd name="T25" fmla="*/ 14 h 189"/>
                  <a:gd name="T26" fmla="*/ 68 w 146"/>
                  <a:gd name="T27" fmla="*/ 16 h 189"/>
                  <a:gd name="T28" fmla="*/ 116 w 146"/>
                  <a:gd name="T29" fmla="*/ 35 h 189"/>
                  <a:gd name="T30" fmla="*/ 124 w 146"/>
                  <a:gd name="T31" fmla="*/ 40 h 189"/>
                  <a:gd name="T32" fmla="*/ 138 w 146"/>
                  <a:gd name="T33" fmla="*/ 68 h 189"/>
                  <a:gd name="T34" fmla="*/ 115 w 146"/>
                  <a:gd name="T35" fmla="*/ 88 h 189"/>
                  <a:gd name="T36" fmla="*/ 107 w 146"/>
                  <a:gd name="T37" fmla="*/ 9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189">
                    <a:moveTo>
                      <a:pt x="107" y="92"/>
                    </a:moveTo>
                    <a:cubicBezTo>
                      <a:pt x="141" y="99"/>
                      <a:pt x="129" y="131"/>
                      <a:pt x="138" y="150"/>
                    </a:cubicBezTo>
                    <a:cubicBezTo>
                      <a:pt x="146" y="169"/>
                      <a:pt x="123" y="189"/>
                      <a:pt x="103" y="186"/>
                    </a:cubicBezTo>
                    <a:cubicBezTo>
                      <a:pt x="96" y="184"/>
                      <a:pt x="89" y="186"/>
                      <a:pt x="82" y="185"/>
                    </a:cubicBezTo>
                    <a:cubicBezTo>
                      <a:pt x="62" y="185"/>
                      <a:pt x="41" y="185"/>
                      <a:pt x="21" y="182"/>
                    </a:cubicBezTo>
                    <a:cubicBezTo>
                      <a:pt x="8" y="179"/>
                      <a:pt x="0" y="169"/>
                      <a:pt x="5" y="154"/>
                    </a:cubicBezTo>
                    <a:cubicBezTo>
                      <a:pt x="10" y="141"/>
                      <a:pt x="18" y="134"/>
                      <a:pt x="34" y="136"/>
                    </a:cubicBezTo>
                    <a:cubicBezTo>
                      <a:pt x="47" y="138"/>
                      <a:pt x="61" y="135"/>
                      <a:pt x="71" y="135"/>
                    </a:cubicBezTo>
                    <a:cubicBezTo>
                      <a:pt x="64" y="125"/>
                      <a:pt x="54" y="114"/>
                      <a:pt x="51" y="102"/>
                    </a:cubicBezTo>
                    <a:cubicBezTo>
                      <a:pt x="49" y="91"/>
                      <a:pt x="55" y="78"/>
                      <a:pt x="58" y="64"/>
                    </a:cubicBezTo>
                    <a:cubicBezTo>
                      <a:pt x="58" y="64"/>
                      <a:pt x="56" y="63"/>
                      <a:pt x="53" y="63"/>
                    </a:cubicBezTo>
                    <a:cubicBezTo>
                      <a:pt x="33" y="62"/>
                      <a:pt x="24" y="53"/>
                      <a:pt x="26" y="37"/>
                    </a:cubicBezTo>
                    <a:cubicBezTo>
                      <a:pt x="28" y="20"/>
                      <a:pt x="42" y="11"/>
                      <a:pt x="59" y="14"/>
                    </a:cubicBezTo>
                    <a:cubicBezTo>
                      <a:pt x="62" y="15"/>
                      <a:pt x="66" y="17"/>
                      <a:pt x="68" y="16"/>
                    </a:cubicBezTo>
                    <a:cubicBezTo>
                      <a:pt x="93" y="0"/>
                      <a:pt x="107" y="11"/>
                      <a:pt x="116" y="35"/>
                    </a:cubicBezTo>
                    <a:cubicBezTo>
                      <a:pt x="117" y="37"/>
                      <a:pt x="122" y="38"/>
                      <a:pt x="124" y="40"/>
                    </a:cubicBezTo>
                    <a:cubicBezTo>
                      <a:pt x="134" y="46"/>
                      <a:pt x="141" y="54"/>
                      <a:pt x="138" y="68"/>
                    </a:cubicBezTo>
                    <a:cubicBezTo>
                      <a:pt x="135" y="80"/>
                      <a:pt x="128" y="87"/>
                      <a:pt x="115" y="88"/>
                    </a:cubicBezTo>
                    <a:cubicBezTo>
                      <a:pt x="112" y="89"/>
                      <a:pt x="109" y="90"/>
                      <a:pt x="107" y="9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41"/>
              <p:cNvSpPr>
                <a:spLocks/>
              </p:cNvSpPr>
              <p:nvPr/>
            </p:nvSpPr>
            <p:spPr bwMode="auto">
              <a:xfrm>
                <a:off x="2837822" y="2320790"/>
                <a:ext cx="159402" cy="104934"/>
              </a:xfrm>
              <a:custGeom>
                <a:avLst/>
                <a:gdLst>
                  <a:gd name="T0" fmla="*/ 177 w 178"/>
                  <a:gd name="T1" fmla="*/ 107 h 117"/>
                  <a:gd name="T2" fmla="*/ 158 w 178"/>
                  <a:gd name="T3" fmla="*/ 115 h 117"/>
                  <a:gd name="T4" fmla="*/ 108 w 178"/>
                  <a:gd name="T5" fmla="*/ 78 h 117"/>
                  <a:gd name="T6" fmla="*/ 97 w 178"/>
                  <a:gd name="T7" fmla="*/ 72 h 117"/>
                  <a:gd name="T8" fmla="*/ 30 w 178"/>
                  <a:gd name="T9" fmla="*/ 49 h 117"/>
                  <a:gd name="T10" fmla="*/ 9 w 178"/>
                  <a:gd name="T11" fmla="*/ 34 h 117"/>
                  <a:gd name="T12" fmla="*/ 1 w 178"/>
                  <a:gd name="T13" fmla="*/ 18 h 117"/>
                  <a:gd name="T14" fmla="*/ 15 w 178"/>
                  <a:gd name="T15" fmla="*/ 7 h 117"/>
                  <a:gd name="T16" fmla="*/ 88 w 178"/>
                  <a:gd name="T17" fmla="*/ 39 h 117"/>
                  <a:gd name="T18" fmla="*/ 135 w 178"/>
                  <a:gd name="T19" fmla="*/ 63 h 117"/>
                  <a:gd name="T20" fmla="*/ 178 w 178"/>
                  <a:gd name="T21" fmla="*/ 99 h 117"/>
                  <a:gd name="T22" fmla="*/ 177 w 178"/>
                  <a:gd name="T23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17">
                    <a:moveTo>
                      <a:pt x="177" y="107"/>
                    </a:moveTo>
                    <a:cubicBezTo>
                      <a:pt x="170" y="110"/>
                      <a:pt x="162" y="117"/>
                      <a:pt x="158" y="115"/>
                    </a:cubicBezTo>
                    <a:cubicBezTo>
                      <a:pt x="139" y="107"/>
                      <a:pt x="111" y="110"/>
                      <a:pt x="108" y="78"/>
                    </a:cubicBezTo>
                    <a:cubicBezTo>
                      <a:pt x="108" y="76"/>
                      <a:pt x="100" y="72"/>
                      <a:pt x="97" y="72"/>
                    </a:cubicBezTo>
                    <a:cubicBezTo>
                      <a:pt x="69" y="77"/>
                      <a:pt x="49" y="67"/>
                      <a:pt x="30" y="49"/>
                    </a:cubicBezTo>
                    <a:cubicBezTo>
                      <a:pt x="24" y="43"/>
                      <a:pt x="15" y="40"/>
                      <a:pt x="9" y="34"/>
                    </a:cubicBezTo>
                    <a:cubicBezTo>
                      <a:pt x="5" y="30"/>
                      <a:pt x="0" y="23"/>
                      <a:pt x="1" y="18"/>
                    </a:cubicBezTo>
                    <a:cubicBezTo>
                      <a:pt x="3" y="14"/>
                      <a:pt x="10" y="8"/>
                      <a:pt x="15" y="7"/>
                    </a:cubicBezTo>
                    <a:cubicBezTo>
                      <a:pt x="44" y="0"/>
                      <a:pt x="68" y="15"/>
                      <a:pt x="88" y="39"/>
                    </a:cubicBezTo>
                    <a:cubicBezTo>
                      <a:pt x="98" y="51"/>
                      <a:pt x="121" y="53"/>
                      <a:pt x="135" y="63"/>
                    </a:cubicBezTo>
                    <a:cubicBezTo>
                      <a:pt x="151" y="73"/>
                      <a:pt x="164" y="87"/>
                      <a:pt x="178" y="99"/>
                    </a:cubicBezTo>
                    <a:cubicBezTo>
                      <a:pt x="178" y="102"/>
                      <a:pt x="177" y="105"/>
                      <a:pt x="177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45"/>
              <p:cNvSpPr>
                <a:spLocks/>
              </p:cNvSpPr>
              <p:nvPr/>
            </p:nvSpPr>
            <p:spPr bwMode="auto">
              <a:xfrm>
                <a:off x="2888287" y="1899456"/>
                <a:ext cx="99326" cy="79302"/>
              </a:xfrm>
              <a:custGeom>
                <a:avLst/>
                <a:gdLst>
                  <a:gd name="T0" fmla="*/ 111 w 111"/>
                  <a:gd name="T1" fmla="*/ 55 h 88"/>
                  <a:gd name="T2" fmla="*/ 101 w 111"/>
                  <a:gd name="T3" fmla="*/ 68 h 88"/>
                  <a:gd name="T4" fmla="*/ 37 w 111"/>
                  <a:gd name="T5" fmla="*/ 69 h 88"/>
                  <a:gd name="T6" fmla="*/ 20 w 111"/>
                  <a:gd name="T7" fmla="*/ 66 h 88"/>
                  <a:gd name="T8" fmla="*/ 1 w 111"/>
                  <a:gd name="T9" fmla="*/ 44 h 88"/>
                  <a:gd name="T10" fmla="*/ 17 w 111"/>
                  <a:gd name="T11" fmla="*/ 22 h 88"/>
                  <a:gd name="T12" fmla="*/ 38 w 111"/>
                  <a:gd name="T13" fmla="*/ 10 h 88"/>
                  <a:gd name="T14" fmla="*/ 40 w 111"/>
                  <a:gd name="T15" fmla="*/ 9 h 88"/>
                  <a:gd name="T16" fmla="*/ 111 w 111"/>
                  <a:gd name="T17" fmla="*/ 5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88">
                    <a:moveTo>
                      <a:pt x="111" y="55"/>
                    </a:moveTo>
                    <a:cubicBezTo>
                      <a:pt x="109" y="58"/>
                      <a:pt x="104" y="68"/>
                      <a:pt x="101" y="68"/>
                    </a:cubicBezTo>
                    <a:cubicBezTo>
                      <a:pt x="80" y="63"/>
                      <a:pt x="59" y="88"/>
                      <a:pt x="37" y="69"/>
                    </a:cubicBezTo>
                    <a:cubicBezTo>
                      <a:pt x="33" y="66"/>
                      <a:pt x="24" y="69"/>
                      <a:pt x="20" y="66"/>
                    </a:cubicBezTo>
                    <a:cubicBezTo>
                      <a:pt x="12" y="60"/>
                      <a:pt x="3" y="52"/>
                      <a:pt x="1" y="44"/>
                    </a:cubicBezTo>
                    <a:cubicBezTo>
                      <a:pt x="0" y="37"/>
                      <a:pt x="10" y="28"/>
                      <a:pt x="17" y="22"/>
                    </a:cubicBezTo>
                    <a:cubicBezTo>
                      <a:pt x="23" y="17"/>
                      <a:pt x="31" y="14"/>
                      <a:pt x="38" y="10"/>
                    </a:cubicBezTo>
                    <a:cubicBezTo>
                      <a:pt x="39" y="10"/>
                      <a:pt x="39" y="9"/>
                      <a:pt x="40" y="9"/>
                    </a:cubicBezTo>
                    <a:cubicBezTo>
                      <a:pt x="56" y="0"/>
                      <a:pt x="111" y="32"/>
                      <a:pt x="111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4894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1187</Words>
  <Application>Microsoft Office PowerPoint</Application>
  <PresentationFormat>自定义</PresentationFormat>
  <Paragraphs>137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Calibri Light</vt:lpstr>
      <vt:lpstr>方正行楷繁体</vt:lpstr>
      <vt:lpstr>方正悬针篆变简体</vt:lpstr>
      <vt:lpstr>微软雅黑</vt:lpstr>
      <vt:lpstr>等线</vt:lpstr>
      <vt:lpstr>汉仪特细等线简</vt:lpstr>
      <vt:lpstr>Wingdings</vt:lpstr>
      <vt:lpstr>Calibri</vt:lpstr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精致青花</dc:title>
  <dc:creator>第一PPT</dc:creator>
  <cp:keywords>www.1ppt.com</cp:keywords>
  <cp:lastModifiedBy>Windows User</cp:lastModifiedBy>
  <cp:revision>70</cp:revision>
  <dcterms:created xsi:type="dcterms:W3CDTF">2016-06-13T04:26:29Z</dcterms:created>
  <dcterms:modified xsi:type="dcterms:W3CDTF">2018-05-23T14:11:42Z</dcterms:modified>
</cp:coreProperties>
</file>