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1008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2018/5/22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2018/5/22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Freeform 5"/>
          <p:cNvSpPr>
            <a:spLocks noEditPoints="1"/>
          </p:cNvSpPr>
          <p:nvPr/>
        </p:nvSpPr>
        <p:spPr bwMode="auto">
          <a:xfrm>
            <a:off x="2749346" y="2048220"/>
            <a:ext cx="329189" cy="329189"/>
          </a:xfrm>
          <a:custGeom>
            <a:avLst/>
            <a:gdLst>
              <a:gd name="T0" fmla="*/ 93 w 185"/>
              <a:gd name="T1" fmla="*/ 185 h 185"/>
              <a:gd name="T2" fmla="*/ 0 w 185"/>
              <a:gd name="T3" fmla="*/ 92 h 185"/>
              <a:gd name="T4" fmla="*/ 93 w 185"/>
              <a:gd name="T5" fmla="*/ 0 h 185"/>
              <a:gd name="T6" fmla="*/ 185 w 185"/>
              <a:gd name="T7" fmla="*/ 92 h 185"/>
              <a:gd name="T8" fmla="*/ 93 w 185"/>
              <a:gd name="T9" fmla="*/ 185 h 185"/>
              <a:gd name="T10" fmla="*/ 93 w 185"/>
              <a:gd name="T11" fmla="*/ 8 h 185"/>
              <a:gd name="T12" fmla="*/ 8 w 185"/>
              <a:gd name="T13" fmla="*/ 92 h 185"/>
              <a:gd name="T14" fmla="*/ 93 w 185"/>
              <a:gd name="T15" fmla="*/ 177 h 185"/>
              <a:gd name="T16" fmla="*/ 177 w 185"/>
              <a:gd name="T17" fmla="*/ 92 h 185"/>
              <a:gd name="T18" fmla="*/ 93 w 185"/>
              <a:gd name="T19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5" h="185">
                <a:moveTo>
                  <a:pt x="93" y="185"/>
                </a:moveTo>
                <a:cubicBezTo>
                  <a:pt x="42" y="185"/>
                  <a:pt x="0" y="143"/>
                  <a:pt x="0" y="92"/>
                </a:cubicBezTo>
                <a:cubicBezTo>
                  <a:pt x="0" y="41"/>
                  <a:pt x="42" y="0"/>
                  <a:pt x="93" y="0"/>
                </a:cubicBezTo>
                <a:cubicBezTo>
                  <a:pt x="144" y="0"/>
                  <a:pt x="185" y="41"/>
                  <a:pt x="185" y="92"/>
                </a:cubicBezTo>
                <a:cubicBezTo>
                  <a:pt x="185" y="143"/>
                  <a:pt x="144" y="185"/>
                  <a:pt x="93" y="185"/>
                </a:cubicBezTo>
                <a:close/>
                <a:moveTo>
                  <a:pt x="93" y="8"/>
                </a:moveTo>
                <a:cubicBezTo>
                  <a:pt x="46" y="8"/>
                  <a:pt x="8" y="46"/>
                  <a:pt x="8" y="92"/>
                </a:cubicBezTo>
                <a:cubicBezTo>
                  <a:pt x="8" y="139"/>
                  <a:pt x="46" y="177"/>
                  <a:pt x="93" y="177"/>
                </a:cubicBezTo>
                <a:cubicBezTo>
                  <a:pt x="139" y="177"/>
                  <a:pt x="177" y="139"/>
                  <a:pt x="177" y="92"/>
                </a:cubicBezTo>
                <a:cubicBezTo>
                  <a:pt x="177" y="46"/>
                  <a:pt x="139" y="8"/>
                  <a:pt x="93" y="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44" name="Freeform 6"/>
          <p:cNvSpPr>
            <a:spLocks noEditPoints="1"/>
          </p:cNvSpPr>
          <p:nvPr/>
        </p:nvSpPr>
        <p:spPr bwMode="auto">
          <a:xfrm>
            <a:off x="7542856" y="2730451"/>
            <a:ext cx="330382" cy="329189"/>
          </a:xfrm>
          <a:custGeom>
            <a:avLst/>
            <a:gdLst>
              <a:gd name="T0" fmla="*/ 93 w 185"/>
              <a:gd name="T1" fmla="*/ 185 h 185"/>
              <a:gd name="T2" fmla="*/ 0 w 185"/>
              <a:gd name="T3" fmla="*/ 92 h 185"/>
              <a:gd name="T4" fmla="*/ 93 w 185"/>
              <a:gd name="T5" fmla="*/ 0 h 185"/>
              <a:gd name="T6" fmla="*/ 185 w 185"/>
              <a:gd name="T7" fmla="*/ 92 h 185"/>
              <a:gd name="T8" fmla="*/ 93 w 185"/>
              <a:gd name="T9" fmla="*/ 185 h 185"/>
              <a:gd name="T10" fmla="*/ 93 w 185"/>
              <a:gd name="T11" fmla="*/ 8 h 185"/>
              <a:gd name="T12" fmla="*/ 8 w 185"/>
              <a:gd name="T13" fmla="*/ 92 h 185"/>
              <a:gd name="T14" fmla="*/ 93 w 185"/>
              <a:gd name="T15" fmla="*/ 177 h 185"/>
              <a:gd name="T16" fmla="*/ 177 w 185"/>
              <a:gd name="T17" fmla="*/ 92 h 185"/>
              <a:gd name="T18" fmla="*/ 93 w 185"/>
              <a:gd name="T19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5" h="185">
                <a:moveTo>
                  <a:pt x="93" y="185"/>
                </a:moveTo>
                <a:cubicBezTo>
                  <a:pt x="42" y="185"/>
                  <a:pt x="0" y="143"/>
                  <a:pt x="0" y="92"/>
                </a:cubicBezTo>
                <a:cubicBezTo>
                  <a:pt x="0" y="41"/>
                  <a:pt x="42" y="0"/>
                  <a:pt x="93" y="0"/>
                </a:cubicBezTo>
                <a:cubicBezTo>
                  <a:pt x="144" y="0"/>
                  <a:pt x="185" y="41"/>
                  <a:pt x="185" y="92"/>
                </a:cubicBezTo>
                <a:cubicBezTo>
                  <a:pt x="185" y="143"/>
                  <a:pt x="144" y="185"/>
                  <a:pt x="93" y="185"/>
                </a:cubicBezTo>
                <a:close/>
                <a:moveTo>
                  <a:pt x="93" y="8"/>
                </a:moveTo>
                <a:cubicBezTo>
                  <a:pt x="46" y="8"/>
                  <a:pt x="8" y="46"/>
                  <a:pt x="8" y="92"/>
                </a:cubicBezTo>
                <a:cubicBezTo>
                  <a:pt x="8" y="139"/>
                  <a:pt x="46" y="177"/>
                  <a:pt x="93" y="177"/>
                </a:cubicBezTo>
                <a:cubicBezTo>
                  <a:pt x="139" y="177"/>
                  <a:pt x="177" y="139"/>
                  <a:pt x="177" y="92"/>
                </a:cubicBezTo>
                <a:cubicBezTo>
                  <a:pt x="177" y="46"/>
                  <a:pt x="139" y="8"/>
                  <a:pt x="93" y="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45" name="Freeform 7"/>
          <p:cNvSpPr>
            <a:spLocks noEditPoints="1"/>
          </p:cNvSpPr>
          <p:nvPr/>
        </p:nvSpPr>
        <p:spPr bwMode="auto">
          <a:xfrm>
            <a:off x="2781549" y="2078038"/>
            <a:ext cx="267168" cy="267168"/>
          </a:xfrm>
          <a:custGeom>
            <a:avLst/>
            <a:gdLst>
              <a:gd name="T0" fmla="*/ 75 w 150"/>
              <a:gd name="T1" fmla="*/ 150 h 150"/>
              <a:gd name="T2" fmla="*/ 0 w 150"/>
              <a:gd name="T3" fmla="*/ 75 h 150"/>
              <a:gd name="T4" fmla="*/ 75 w 150"/>
              <a:gd name="T5" fmla="*/ 0 h 150"/>
              <a:gd name="T6" fmla="*/ 150 w 150"/>
              <a:gd name="T7" fmla="*/ 75 h 150"/>
              <a:gd name="T8" fmla="*/ 75 w 150"/>
              <a:gd name="T9" fmla="*/ 150 h 150"/>
              <a:gd name="T10" fmla="*/ 75 w 150"/>
              <a:gd name="T11" fmla="*/ 4 h 150"/>
              <a:gd name="T12" fmla="*/ 4 w 150"/>
              <a:gd name="T13" fmla="*/ 75 h 150"/>
              <a:gd name="T14" fmla="*/ 75 w 150"/>
              <a:gd name="T15" fmla="*/ 146 h 150"/>
              <a:gd name="T16" fmla="*/ 146 w 150"/>
              <a:gd name="T17" fmla="*/ 75 h 150"/>
              <a:gd name="T18" fmla="*/ 75 w 150"/>
              <a:gd name="T19" fmla="*/ 4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0" h="150">
                <a:moveTo>
                  <a:pt x="75" y="150"/>
                </a:moveTo>
                <a:cubicBezTo>
                  <a:pt x="33" y="150"/>
                  <a:pt x="0" y="117"/>
                  <a:pt x="0" y="75"/>
                </a:cubicBezTo>
                <a:cubicBezTo>
                  <a:pt x="0" y="34"/>
                  <a:pt x="33" y="0"/>
                  <a:pt x="75" y="0"/>
                </a:cubicBezTo>
                <a:cubicBezTo>
                  <a:pt x="116" y="0"/>
                  <a:pt x="150" y="34"/>
                  <a:pt x="150" y="75"/>
                </a:cubicBezTo>
                <a:cubicBezTo>
                  <a:pt x="150" y="117"/>
                  <a:pt x="116" y="150"/>
                  <a:pt x="75" y="150"/>
                </a:cubicBezTo>
                <a:close/>
                <a:moveTo>
                  <a:pt x="75" y="4"/>
                </a:moveTo>
                <a:cubicBezTo>
                  <a:pt x="35" y="4"/>
                  <a:pt x="4" y="36"/>
                  <a:pt x="4" y="75"/>
                </a:cubicBezTo>
                <a:cubicBezTo>
                  <a:pt x="4" y="115"/>
                  <a:pt x="35" y="146"/>
                  <a:pt x="75" y="146"/>
                </a:cubicBezTo>
                <a:cubicBezTo>
                  <a:pt x="114" y="146"/>
                  <a:pt x="146" y="115"/>
                  <a:pt x="146" y="75"/>
                </a:cubicBezTo>
                <a:cubicBezTo>
                  <a:pt x="146" y="36"/>
                  <a:pt x="114" y="4"/>
                  <a:pt x="75" y="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46" name="Freeform 8"/>
          <p:cNvSpPr>
            <a:spLocks noEditPoints="1"/>
          </p:cNvSpPr>
          <p:nvPr/>
        </p:nvSpPr>
        <p:spPr bwMode="auto">
          <a:xfrm>
            <a:off x="739626" y="1400578"/>
            <a:ext cx="242121" cy="244506"/>
          </a:xfrm>
          <a:custGeom>
            <a:avLst/>
            <a:gdLst>
              <a:gd name="T0" fmla="*/ 180 w 203"/>
              <a:gd name="T1" fmla="*/ 205 h 205"/>
              <a:gd name="T2" fmla="*/ 108 w 203"/>
              <a:gd name="T3" fmla="*/ 205 h 205"/>
              <a:gd name="T4" fmla="*/ 108 w 203"/>
              <a:gd name="T5" fmla="*/ 163 h 205"/>
              <a:gd name="T6" fmla="*/ 96 w 203"/>
              <a:gd name="T7" fmla="*/ 163 h 205"/>
              <a:gd name="T8" fmla="*/ 96 w 203"/>
              <a:gd name="T9" fmla="*/ 205 h 205"/>
              <a:gd name="T10" fmla="*/ 24 w 203"/>
              <a:gd name="T11" fmla="*/ 205 h 205"/>
              <a:gd name="T12" fmla="*/ 24 w 203"/>
              <a:gd name="T13" fmla="*/ 134 h 205"/>
              <a:gd name="T14" fmla="*/ 0 w 203"/>
              <a:gd name="T15" fmla="*/ 134 h 205"/>
              <a:gd name="T16" fmla="*/ 0 w 203"/>
              <a:gd name="T17" fmla="*/ 120 h 205"/>
              <a:gd name="T18" fmla="*/ 102 w 203"/>
              <a:gd name="T19" fmla="*/ 0 h 205"/>
              <a:gd name="T20" fmla="*/ 132 w 203"/>
              <a:gd name="T21" fmla="*/ 36 h 205"/>
              <a:gd name="T22" fmla="*/ 132 w 203"/>
              <a:gd name="T23" fmla="*/ 10 h 205"/>
              <a:gd name="T24" fmla="*/ 168 w 203"/>
              <a:gd name="T25" fmla="*/ 10 h 205"/>
              <a:gd name="T26" fmla="*/ 168 w 203"/>
              <a:gd name="T27" fmla="*/ 78 h 205"/>
              <a:gd name="T28" fmla="*/ 203 w 203"/>
              <a:gd name="T29" fmla="*/ 120 h 205"/>
              <a:gd name="T30" fmla="*/ 203 w 203"/>
              <a:gd name="T31" fmla="*/ 134 h 205"/>
              <a:gd name="T32" fmla="*/ 180 w 203"/>
              <a:gd name="T33" fmla="*/ 134 h 205"/>
              <a:gd name="T34" fmla="*/ 180 w 203"/>
              <a:gd name="T35" fmla="*/ 205 h 205"/>
              <a:gd name="T36" fmla="*/ 120 w 203"/>
              <a:gd name="T37" fmla="*/ 193 h 205"/>
              <a:gd name="T38" fmla="*/ 168 w 203"/>
              <a:gd name="T39" fmla="*/ 193 h 205"/>
              <a:gd name="T40" fmla="*/ 168 w 203"/>
              <a:gd name="T41" fmla="*/ 123 h 205"/>
              <a:gd name="T42" fmla="*/ 190 w 203"/>
              <a:gd name="T43" fmla="*/ 123 h 205"/>
              <a:gd name="T44" fmla="*/ 156 w 203"/>
              <a:gd name="T45" fmla="*/ 82 h 205"/>
              <a:gd name="T46" fmla="*/ 156 w 203"/>
              <a:gd name="T47" fmla="*/ 22 h 205"/>
              <a:gd name="T48" fmla="*/ 144 w 203"/>
              <a:gd name="T49" fmla="*/ 22 h 205"/>
              <a:gd name="T50" fmla="*/ 144 w 203"/>
              <a:gd name="T51" fmla="*/ 67 h 205"/>
              <a:gd name="T52" fmla="*/ 102 w 203"/>
              <a:gd name="T53" fmla="*/ 19 h 205"/>
              <a:gd name="T54" fmla="*/ 14 w 203"/>
              <a:gd name="T55" fmla="*/ 123 h 205"/>
              <a:gd name="T56" fmla="*/ 36 w 203"/>
              <a:gd name="T57" fmla="*/ 123 h 205"/>
              <a:gd name="T58" fmla="*/ 36 w 203"/>
              <a:gd name="T59" fmla="*/ 193 h 205"/>
              <a:gd name="T60" fmla="*/ 84 w 203"/>
              <a:gd name="T61" fmla="*/ 193 h 205"/>
              <a:gd name="T62" fmla="*/ 84 w 203"/>
              <a:gd name="T63" fmla="*/ 151 h 205"/>
              <a:gd name="T64" fmla="*/ 120 w 203"/>
              <a:gd name="T65" fmla="*/ 151 h 205"/>
              <a:gd name="T66" fmla="*/ 120 w 203"/>
              <a:gd name="T67" fmla="*/ 193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3" h="205">
                <a:moveTo>
                  <a:pt x="180" y="205"/>
                </a:moveTo>
                <a:lnTo>
                  <a:pt x="108" y="205"/>
                </a:lnTo>
                <a:lnTo>
                  <a:pt x="108" y="163"/>
                </a:lnTo>
                <a:lnTo>
                  <a:pt x="96" y="163"/>
                </a:lnTo>
                <a:lnTo>
                  <a:pt x="96" y="205"/>
                </a:lnTo>
                <a:lnTo>
                  <a:pt x="24" y="205"/>
                </a:lnTo>
                <a:lnTo>
                  <a:pt x="24" y="134"/>
                </a:lnTo>
                <a:lnTo>
                  <a:pt x="0" y="134"/>
                </a:lnTo>
                <a:lnTo>
                  <a:pt x="0" y="120"/>
                </a:lnTo>
                <a:lnTo>
                  <a:pt x="102" y="0"/>
                </a:lnTo>
                <a:lnTo>
                  <a:pt x="132" y="36"/>
                </a:lnTo>
                <a:lnTo>
                  <a:pt x="132" y="10"/>
                </a:lnTo>
                <a:lnTo>
                  <a:pt x="168" y="10"/>
                </a:lnTo>
                <a:lnTo>
                  <a:pt x="168" y="78"/>
                </a:lnTo>
                <a:lnTo>
                  <a:pt x="203" y="120"/>
                </a:lnTo>
                <a:lnTo>
                  <a:pt x="203" y="134"/>
                </a:lnTo>
                <a:lnTo>
                  <a:pt x="180" y="134"/>
                </a:lnTo>
                <a:lnTo>
                  <a:pt x="180" y="205"/>
                </a:lnTo>
                <a:close/>
                <a:moveTo>
                  <a:pt x="120" y="193"/>
                </a:moveTo>
                <a:lnTo>
                  <a:pt x="168" y="193"/>
                </a:lnTo>
                <a:lnTo>
                  <a:pt x="168" y="123"/>
                </a:lnTo>
                <a:lnTo>
                  <a:pt x="190" y="123"/>
                </a:lnTo>
                <a:lnTo>
                  <a:pt x="156" y="82"/>
                </a:lnTo>
                <a:lnTo>
                  <a:pt x="156" y="22"/>
                </a:lnTo>
                <a:lnTo>
                  <a:pt x="144" y="22"/>
                </a:lnTo>
                <a:lnTo>
                  <a:pt x="144" y="67"/>
                </a:lnTo>
                <a:lnTo>
                  <a:pt x="102" y="19"/>
                </a:lnTo>
                <a:lnTo>
                  <a:pt x="14" y="123"/>
                </a:lnTo>
                <a:lnTo>
                  <a:pt x="36" y="123"/>
                </a:lnTo>
                <a:lnTo>
                  <a:pt x="36" y="193"/>
                </a:lnTo>
                <a:lnTo>
                  <a:pt x="84" y="193"/>
                </a:lnTo>
                <a:lnTo>
                  <a:pt x="84" y="151"/>
                </a:lnTo>
                <a:lnTo>
                  <a:pt x="120" y="151"/>
                </a:lnTo>
                <a:lnTo>
                  <a:pt x="120" y="193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47" name="Freeform 9"/>
          <p:cNvSpPr>
            <a:spLocks noEditPoints="1"/>
          </p:cNvSpPr>
          <p:nvPr/>
        </p:nvSpPr>
        <p:spPr bwMode="auto">
          <a:xfrm>
            <a:off x="1407545" y="1382687"/>
            <a:ext cx="285059" cy="285059"/>
          </a:xfrm>
          <a:custGeom>
            <a:avLst/>
            <a:gdLst>
              <a:gd name="T0" fmla="*/ 127 w 160"/>
              <a:gd name="T1" fmla="*/ 160 h 160"/>
              <a:gd name="T2" fmla="*/ 126 w 160"/>
              <a:gd name="T3" fmla="*/ 160 h 160"/>
              <a:gd name="T4" fmla="*/ 42 w 160"/>
              <a:gd name="T5" fmla="*/ 118 h 160"/>
              <a:gd name="T6" fmla="*/ 0 w 160"/>
              <a:gd name="T7" fmla="*/ 34 h 160"/>
              <a:gd name="T8" fmla="*/ 0 w 160"/>
              <a:gd name="T9" fmla="*/ 33 h 160"/>
              <a:gd name="T10" fmla="*/ 1 w 160"/>
              <a:gd name="T11" fmla="*/ 32 h 160"/>
              <a:gd name="T12" fmla="*/ 34 w 160"/>
              <a:gd name="T13" fmla="*/ 0 h 160"/>
              <a:gd name="T14" fmla="*/ 69 w 160"/>
              <a:gd name="T15" fmla="*/ 31 h 160"/>
              <a:gd name="T16" fmla="*/ 68 w 160"/>
              <a:gd name="T17" fmla="*/ 47 h 160"/>
              <a:gd name="T18" fmla="*/ 56 w 160"/>
              <a:gd name="T19" fmla="*/ 56 h 160"/>
              <a:gd name="T20" fmla="*/ 49 w 160"/>
              <a:gd name="T21" fmla="*/ 64 h 160"/>
              <a:gd name="T22" fmla="*/ 68 w 160"/>
              <a:gd name="T23" fmla="*/ 92 h 160"/>
              <a:gd name="T24" fmla="*/ 95 w 160"/>
              <a:gd name="T25" fmla="*/ 111 h 160"/>
              <a:gd name="T26" fmla="*/ 104 w 160"/>
              <a:gd name="T27" fmla="*/ 104 h 160"/>
              <a:gd name="T28" fmla="*/ 113 w 160"/>
              <a:gd name="T29" fmla="*/ 92 h 160"/>
              <a:gd name="T30" fmla="*/ 121 w 160"/>
              <a:gd name="T31" fmla="*/ 89 h 160"/>
              <a:gd name="T32" fmla="*/ 160 w 160"/>
              <a:gd name="T33" fmla="*/ 125 h 160"/>
              <a:gd name="T34" fmla="*/ 128 w 160"/>
              <a:gd name="T35" fmla="*/ 159 h 160"/>
              <a:gd name="T36" fmla="*/ 127 w 160"/>
              <a:gd name="T37" fmla="*/ 160 h 160"/>
              <a:gd name="T38" fmla="*/ 8 w 160"/>
              <a:gd name="T39" fmla="*/ 35 h 160"/>
              <a:gd name="T40" fmla="*/ 47 w 160"/>
              <a:gd name="T41" fmla="*/ 112 h 160"/>
              <a:gd name="T42" fmla="*/ 125 w 160"/>
              <a:gd name="T43" fmla="*/ 152 h 160"/>
              <a:gd name="T44" fmla="*/ 152 w 160"/>
              <a:gd name="T45" fmla="*/ 125 h 160"/>
              <a:gd name="T46" fmla="*/ 121 w 160"/>
              <a:gd name="T47" fmla="*/ 97 h 160"/>
              <a:gd name="T48" fmla="*/ 118 w 160"/>
              <a:gd name="T49" fmla="*/ 98 h 160"/>
              <a:gd name="T50" fmla="*/ 111 w 160"/>
              <a:gd name="T51" fmla="*/ 108 h 160"/>
              <a:gd name="T52" fmla="*/ 95 w 160"/>
              <a:gd name="T53" fmla="*/ 119 h 160"/>
              <a:gd name="T54" fmla="*/ 62 w 160"/>
              <a:gd name="T55" fmla="*/ 98 h 160"/>
              <a:gd name="T56" fmla="*/ 41 w 160"/>
              <a:gd name="T57" fmla="*/ 64 h 160"/>
              <a:gd name="T58" fmla="*/ 52 w 160"/>
              <a:gd name="T59" fmla="*/ 49 h 160"/>
              <a:gd name="T60" fmla="*/ 62 w 160"/>
              <a:gd name="T61" fmla="*/ 41 h 160"/>
              <a:gd name="T62" fmla="*/ 62 w 160"/>
              <a:gd name="T63" fmla="*/ 34 h 160"/>
              <a:gd name="T64" fmla="*/ 34 w 160"/>
              <a:gd name="T65" fmla="*/ 8 h 160"/>
              <a:gd name="T66" fmla="*/ 8 w 160"/>
              <a:gd name="T67" fmla="*/ 35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0" h="160">
                <a:moveTo>
                  <a:pt x="127" y="160"/>
                </a:moveTo>
                <a:cubicBezTo>
                  <a:pt x="126" y="160"/>
                  <a:pt x="126" y="160"/>
                  <a:pt x="126" y="160"/>
                </a:cubicBezTo>
                <a:cubicBezTo>
                  <a:pt x="105" y="160"/>
                  <a:pt x="62" y="138"/>
                  <a:pt x="42" y="118"/>
                </a:cubicBezTo>
                <a:cubicBezTo>
                  <a:pt x="21" y="97"/>
                  <a:pt x="0" y="55"/>
                  <a:pt x="0" y="34"/>
                </a:cubicBezTo>
                <a:cubicBezTo>
                  <a:pt x="0" y="33"/>
                  <a:pt x="0" y="33"/>
                  <a:pt x="0" y="33"/>
                </a:cubicBezTo>
                <a:cubicBezTo>
                  <a:pt x="1" y="32"/>
                  <a:pt x="1" y="32"/>
                  <a:pt x="1" y="32"/>
                </a:cubicBezTo>
                <a:cubicBezTo>
                  <a:pt x="6" y="24"/>
                  <a:pt x="23" y="0"/>
                  <a:pt x="34" y="0"/>
                </a:cubicBezTo>
                <a:cubicBezTo>
                  <a:pt x="44" y="0"/>
                  <a:pt x="63" y="17"/>
                  <a:pt x="69" y="31"/>
                </a:cubicBezTo>
                <a:cubicBezTo>
                  <a:pt x="73" y="39"/>
                  <a:pt x="70" y="44"/>
                  <a:pt x="68" y="47"/>
                </a:cubicBezTo>
                <a:cubicBezTo>
                  <a:pt x="64" y="51"/>
                  <a:pt x="59" y="54"/>
                  <a:pt x="56" y="56"/>
                </a:cubicBezTo>
                <a:cubicBezTo>
                  <a:pt x="51" y="59"/>
                  <a:pt x="49" y="61"/>
                  <a:pt x="49" y="64"/>
                </a:cubicBezTo>
                <a:cubicBezTo>
                  <a:pt x="49" y="73"/>
                  <a:pt x="58" y="83"/>
                  <a:pt x="68" y="92"/>
                </a:cubicBezTo>
                <a:cubicBezTo>
                  <a:pt x="77" y="101"/>
                  <a:pt x="87" y="111"/>
                  <a:pt x="95" y="111"/>
                </a:cubicBezTo>
                <a:cubicBezTo>
                  <a:pt x="99" y="111"/>
                  <a:pt x="100" y="109"/>
                  <a:pt x="104" y="104"/>
                </a:cubicBezTo>
                <a:cubicBezTo>
                  <a:pt x="106" y="100"/>
                  <a:pt x="109" y="96"/>
                  <a:pt x="113" y="92"/>
                </a:cubicBezTo>
                <a:cubicBezTo>
                  <a:pt x="115" y="90"/>
                  <a:pt x="118" y="89"/>
                  <a:pt x="121" y="89"/>
                </a:cubicBezTo>
                <a:cubicBezTo>
                  <a:pt x="135" y="89"/>
                  <a:pt x="160" y="114"/>
                  <a:pt x="160" y="125"/>
                </a:cubicBezTo>
                <a:cubicBezTo>
                  <a:pt x="160" y="137"/>
                  <a:pt x="135" y="154"/>
                  <a:pt x="128" y="159"/>
                </a:cubicBezTo>
                <a:lnTo>
                  <a:pt x="127" y="160"/>
                </a:lnTo>
                <a:close/>
                <a:moveTo>
                  <a:pt x="8" y="35"/>
                </a:moveTo>
                <a:cubicBezTo>
                  <a:pt x="9" y="54"/>
                  <a:pt x="29" y="93"/>
                  <a:pt x="47" y="112"/>
                </a:cubicBezTo>
                <a:cubicBezTo>
                  <a:pt x="66" y="131"/>
                  <a:pt x="105" y="151"/>
                  <a:pt x="125" y="152"/>
                </a:cubicBezTo>
                <a:cubicBezTo>
                  <a:pt x="138" y="142"/>
                  <a:pt x="152" y="130"/>
                  <a:pt x="152" y="125"/>
                </a:cubicBezTo>
                <a:cubicBezTo>
                  <a:pt x="152" y="118"/>
                  <a:pt x="131" y="97"/>
                  <a:pt x="121" y="97"/>
                </a:cubicBezTo>
                <a:cubicBezTo>
                  <a:pt x="119" y="97"/>
                  <a:pt x="119" y="97"/>
                  <a:pt x="118" y="98"/>
                </a:cubicBezTo>
                <a:cubicBezTo>
                  <a:pt x="115" y="101"/>
                  <a:pt x="113" y="105"/>
                  <a:pt x="111" y="108"/>
                </a:cubicBezTo>
                <a:cubicBezTo>
                  <a:pt x="107" y="113"/>
                  <a:pt x="104" y="119"/>
                  <a:pt x="95" y="119"/>
                </a:cubicBezTo>
                <a:cubicBezTo>
                  <a:pt x="84" y="119"/>
                  <a:pt x="73" y="108"/>
                  <a:pt x="62" y="98"/>
                </a:cubicBezTo>
                <a:cubicBezTo>
                  <a:pt x="52" y="87"/>
                  <a:pt x="41" y="76"/>
                  <a:pt x="41" y="64"/>
                </a:cubicBezTo>
                <a:cubicBezTo>
                  <a:pt x="41" y="56"/>
                  <a:pt x="46" y="52"/>
                  <a:pt x="52" y="49"/>
                </a:cubicBezTo>
                <a:cubicBezTo>
                  <a:pt x="55" y="47"/>
                  <a:pt x="59" y="45"/>
                  <a:pt x="62" y="41"/>
                </a:cubicBezTo>
                <a:cubicBezTo>
                  <a:pt x="64" y="40"/>
                  <a:pt x="63" y="36"/>
                  <a:pt x="62" y="34"/>
                </a:cubicBezTo>
                <a:cubicBezTo>
                  <a:pt x="57" y="22"/>
                  <a:pt x="39" y="8"/>
                  <a:pt x="34" y="8"/>
                </a:cubicBezTo>
                <a:cubicBezTo>
                  <a:pt x="30" y="8"/>
                  <a:pt x="17" y="22"/>
                  <a:pt x="8" y="35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48" name="Freeform 10"/>
          <p:cNvSpPr>
            <a:spLocks noEditPoints="1"/>
          </p:cNvSpPr>
          <p:nvPr/>
        </p:nvSpPr>
        <p:spPr bwMode="auto">
          <a:xfrm>
            <a:off x="2067114" y="1450672"/>
            <a:ext cx="327996" cy="151475"/>
          </a:xfrm>
          <a:custGeom>
            <a:avLst/>
            <a:gdLst>
              <a:gd name="T0" fmla="*/ 154 w 184"/>
              <a:gd name="T1" fmla="*/ 85 h 85"/>
              <a:gd name="T2" fmla="*/ 121 w 184"/>
              <a:gd name="T3" fmla="*/ 67 h 85"/>
              <a:gd name="T4" fmla="*/ 123 w 184"/>
              <a:gd name="T5" fmla="*/ 58 h 85"/>
              <a:gd name="T6" fmla="*/ 122 w 184"/>
              <a:gd name="T7" fmla="*/ 48 h 85"/>
              <a:gd name="T8" fmla="*/ 92 w 184"/>
              <a:gd name="T9" fmla="*/ 41 h 85"/>
              <a:gd name="T10" fmla="*/ 62 w 184"/>
              <a:gd name="T11" fmla="*/ 48 h 85"/>
              <a:gd name="T12" fmla="*/ 61 w 184"/>
              <a:gd name="T13" fmla="*/ 58 h 85"/>
              <a:gd name="T14" fmla="*/ 63 w 184"/>
              <a:gd name="T15" fmla="*/ 67 h 85"/>
              <a:gd name="T16" fmla="*/ 30 w 184"/>
              <a:gd name="T17" fmla="*/ 85 h 85"/>
              <a:gd name="T18" fmla="*/ 5 w 184"/>
              <a:gd name="T19" fmla="*/ 78 h 85"/>
              <a:gd name="T20" fmla="*/ 2 w 184"/>
              <a:gd name="T21" fmla="*/ 47 h 85"/>
              <a:gd name="T22" fmla="*/ 15 w 184"/>
              <a:gd name="T23" fmla="*/ 23 h 85"/>
              <a:gd name="T24" fmla="*/ 91 w 184"/>
              <a:gd name="T25" fmla="*/ 0 h 85"/>
              <a:gd name="T26" fmla="*/ 93 w 184"/>
              <a:gd name="T27" fmla="*/ 0 h 85"/>
              <a:gd name="T28" fmla="*/ 169 w 184"/>
              <a:gd name="T29" fmla="*/ 23 h 85"/>
              <a:gd name="T30" fmla="*/ 182 w 184"/>
              <a:gd name="T31" fmla="*/ 47 h 85"/>
              <a:gd name="T32" fmla="*/ 179 w 184"/>
              <a:gd name="T33" fmla="*/ 78 h 85"/>
              <a:gd name="T34" fmla="*/ 154 w 184"/>
              <a:gd name="T35" fmla="*/ 85 h 85"/>
              <a:gd name="T36" fmla="*/ 92 w 184"/>
              <a:gd name="T37" fmla="*/ 33 h 85"/>
              <a:gd name="T38" fmla="*/ 128 w 184"/>
              <a:gd name="T39" fmla="*/ 43 h 85"/>
              <a:gd name="T40" fmla="*/ 130 w 184"/>
              <a:gd name="T41" fmla="*/ 61 h 85"/>
              <a:gd name="T42" fmla="*/ 129 w 184"/>
              <a:gd name="T43" fmla="*/ 67 h 85"/>
              <a:gd name="T44" fmla="*/ 154 w 184"/>
              <a:gd name="T45" fmla="*/ 77 h 85"/>
              <a:gd name="T46" fmla="*/ 173 w 184"/>
              <a:gd name="T47" fmla="*/ 73 h 85"/>
              <a:gd name="T48" fmla="*/ 174 w 184"/>
              <a:gd name="T49" fmla="*/ 49 h 85"/>
              <a:gd name="T50" fmla="*/ 163 w 184"/>
              <a:gd name="T51" fmla="*/ 29 h 85"/>
              <a:gd name="T52" fmla="*/ 93 w 184"/>
              <a:gd name="T53" fmla="*/ 8 h 85"/>
              <a:gd name="T54" fmla="*/ 91 w 184"/>
              <a:gd name="T55" fmla="*/ 8 h 85"/>
              <a:gd name="T56" fmla="*/ 21 w 184"/>
              <a:gd name="T57" fmla="*/ 29 h 85"/>
              <a:gd name="T58" fmla="*/ 10 w 184"/>
              <a:gd name="T59" fmla="*/ 49 h 85"/>
              <a:gd name="T60" fmla="*/ 11 w 184"/>
              <a:gd name="T61" fmla="*/ 73 h 85"/>
              <a:gd name="T62" fmla="*/ 30 w 184"/>
              <a:gd name="T63" fmla="*/ 77 h 85"/>
              <a:gd name="T64" fmla="*/ 55 w 184"/>
              <a:gd name="T65" fmla="*/ 67 h 85"/>
              <a:gd name="T66" fmla="*/ 54 w 184"/>
              <a:gd name="T67" fmla="*/ 61 h 85"/>
              <a:gd name="T68" fmla="*/ 56 w 184"/>
              <a:gd name="T69" fmla="*/ 43 h 85"/>
              <a:gd name="T70" fmla="*/ 92 w 184"/>
              <a:gd name="T71" fmla="*/ 33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4" h="85">
                <a:moveTo>
                  <a:pt x="154" y="85"/>
                </a:moveTo>
                <a:cubicBezTo>
                  <a:pt x="139" y="85"/>
                  <a:pt x="121" y="80"/>
                  <a:pt x="121" y="67"/>
                </a:cubicBezTo>
                <a:cubicBezTo>
                  <a:pt x="121" y="64"/>
                  <a:pt x="122" y="61"/>
                  <a:pt x="123" y="58"/>
                </a:cubicBezTo>
                <a:cubicBezTo>
                  <a:pt x="124" y="54"/>
                  <a:pt x="125" y="51"/>
                  <a:pt x="122" y="48"/>
                </a:cubicBezTo>
                <a:cubicBezTo>
                  <a:pt x="116" y="41"/>
                  <a:pt x="105" y="41"/>
                  <a:pt x="92" y="41"/>
                </a:cubicBezTo>
                <a:cubicBezTo>
                  <a:pt x="80" y="41"/>
                  <a:pt x="68" y="41"/>
                  <a:pt x="62" y="48"/>
                </a:cubicBezTo>
                <a:cubicBezTo>
                  <a:pt x="59" y="51"/>
                  <a:pt x="60" y="54"/>
                  <a:pt x="61" y="58"/>
                </a:cubicBezTo>
                <a:cubicBezTo>
                  <a:pt x="62" y="61"/>
                  <a:pt x="63" y="64"/>
                  <a:pt x="63" y="67"/>
                </a:cubicBezTo>
                <a:cubicBezTo>
                  <a:pt x="63" y="80"/>
                  <a:pt x="45" y="85"/>
                  <a:pt x="30" y="85"/>
                </a:cubicBezTo>
                <a:cubicBezTo>
                  <a:pt x="26" y="85"/>
                  <a:pt x="10" y="84"/>
                  <a:pt x="5" y="78"/>
                </a:cubicBezTo>
                <a:cubicBezTo>
                  <a:pt x="1" y="73"/>
                  <a:pt x="0" y="63"/>
                  <a:pt x="2" y="47"/>
                </a:cubicBezTo>
                <a:cubicBezTo>
                  <a:pt x="3" y="42"/>
                  <a:pt x="5" y="34"/>
                  <a:pt x="15" y="23"/>
                </a:cubicBezTo>
                <a:cubicBezTo>
                  <a:pt x="27" y="13"/>
                  <a:pt x="46" y="1"/>
                  <a:pt x="91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139" y="1"/>
                  <a:pt x="157" y="13"/>
                  <a:pt x="169" y="23"/>
                </a:cubicBezTo>
                <a:cubicBezTo>
                  <a:pt x="179" y="34"/>
                  <a:pt x="181" y="42"/>
                  <a:pt x="182" y="47"/>
                </a:cubicBezTo>
                <a:cubicBezTo>
                  <a:pt x="184" y="63"/>
                  <a:pt x="183" y="73"/>
                  <a:pt x="179" y="78"/>
                </a:cubicBezTo>
                <a:cubicBezTo>
                  <a:pt x="174" y="84"/>
                  <a:pt x="159" y="85"/>
                  <a:pt x="154" y="85"/>
                </a:cubicBezTo>
                <a:close/>
                <a:moveTo>
                  <a:pt x="92" y="33"/>
                </a:moveTo>
                <a:cubicBezTo>
                  <a:pt x="106" y="33"/>
                  <a:pt x="120" y="33"/>
                  <a:pt x="128" y="43"/>
                </a:cubicBezTo>
                <a:cubicBezTo>
                  <a:pt x="134" y="50"/>
                  <a:pt x="132" y="56"/>
                  <a:pt x="130" y="61"/>
                </a:cubicBezTo>
                <a:cubicBezTo>
                  <a:pt x="130" y="63"/>
                  <a:pt x="129" y="65"/>
                  <a:pt x="129" y="67"/>
                </a:cubicBezTo>
                <a:cubicBezTo>
                  <a:pt x="129" y="73"/>
                  <a:pt x="142" y="77"/>
                  <a:pt x="154" y="77"/>
                </a:cubicBezTo>
                <a:cubicBezTo>
                  <a:pt x="165" y="77"/>
                  <a:pt x="172" y="74"/>
                  <a:pt x="173" y="73"/>
                </a:cubicBezTo>
                <a:cubicBezTo>
                  <a:pt x="174" y="72"/>
                  <a:pt x="177" y="67"/>
                  <a:pt x="174" y="49"/>
                </a:cubicBezTo>
                <a:cubicBezTo>
                  <a:pt x="173" y="44"/>
                  <a:pt x="171" y="37"/>
                  <a:pt x="163" y="29"/>
                </a:cubicBezTo>
                <a:cubicBezTo>
                  <a:pt x="153" y="20"/>
                  <a:pt x="136" y="9"/>
                  <a:pt x="93" y="8"/>
                </a:cubicBezTo>
                <a:cubicBezTo>
                  <a:pt x="91" y="8"/>
                  <a:pt x="91" y="8"/>
                  <a:pt x="91" y="8"/>
                </a:cubicBezTo>
                <a:cubicBezTo>
                  <a:pt x="48" y="9"/>
                  <a:pt x="31" y="20"/>
                  <a:pt x="21" y="29"/>
                </a:cubicBezTo>
                <a:cubicBezTo>
                  <a:pt x="13" y="37"/>
                  <a:pt x="11" y="44"/>
                  <a:pt x="10" y="49"/>
                </a:cubicBezTo>
                <a:cubicBezTo>
                  <a:pt x="7" y="67"/>
                  <a:pt x="10" y="72"/>
                  <a:pt x="11" y="73"/>
                </a:cubicBezTo>
                <a:cubicBezTo>
                  <a:pt x="12" y="74"/>
                  <a:pt x="19" y="77"/>
                  <a:pt x="30" y="77"/>
                </a:cubicBezTo>
                <a:cubicBezTo>
                  <a:pt x="42" y="77"/>
                  <a:pt x="55" y="73"/>
                  <a:pt x="55" y="67"/>
                </a:cubicBezTo>
                <a:cubicBezTo>
                  <a:pt x="55" y="65"/>
                  <a:pt x="55" y="63"/>
                  <a:pt x="54" y="61"/>
                </a:cubicBezTo>
                <a:cubicBezTo>
                  <a:pt x="52" y="56"/>
                  <a:pt x="50" y="50"/>
                  <a:pt x="56" y="43"/>
                </a:cubicBezTo>
                <a:cubicBezTo>
                  <a:pt x="64" y="33"/>
                  <a:pt x="78" y="33"/>
                  <a:pt x="92" y="33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49" name="Freeform 11"/>
          <p:cNvSpPr>
            <a:spLocks noEditPoints="1"/>
          </p:cNvSpPr>
          <p:nvPr/>
        </p:nvSpPr>
        <p:spPr bwMode="auto">
          <a:xfrm>
            <a:off x="2803018" y="1389843"/>
            <a:ext cx="243313" cy="273131"/>
          </a:xfrm>
          <a:custGeom>
            <a:avLst/>
            <a:gdLst>
              <a:gd name="T0" fmla="*/ 76 w 137"/>
              <a:gd name="T1" fmla="*/ 153 h 153"/>
              <a:gd name="T2" fmla="*/ 0 w 137"/>
              <a:gd name="T3" fmla="*/ 77 h 153"/>
              <a:gd name="T4" fmla="*/ 76 w 137"/>
              <a:gd name="T5" fmla="*/ 0 h 153"/>
              <a:gd name="T6" fmla="*/ 134 w 137"/>
              <a:gd name="T7" fmla="*/ 27 h 153"/>
              <a:gd name="T8" fmla="*/ 137 w 137"/>
              <a:gd name="T9" fmla="*/ 30 h 153"/>
              <a:gd name="T10" fmla="*/ 91 w 137"/>
              <a:gd name="T11" fmla="*/ 77 h 153"/>
              <a:gd name="T12" fmla="*/ 137 w 137"/>
              <a:gd name="T13" fmla="*/ 123 h 153"/>
              <a:gd name="T14" fmla="*/ 134 w 137"/>
              <a:gd name="T15" fmla="*/ 126 h 153"/>
              <a:gd name="T16" fmla="*/ 76 w 137"/>
              <a:gd name="T17" fmla="*/ 153 h 153"/>
              <a:gd name="T18" fmla="*/ 76 w 137"/>
              <a:gd name="T19" fmla="*/ 8 h 153"/>
              <a:gd name="T20" fmla="*/ 8 w 137"/>
              <a:gd name="T21" fmla="*/ 77 h 153"/>
              <a:gd name="T22" fmla="*/ 76 w 137"/>
              <a:gd name="T23" fmla="*/ 145 h 153"/>
              <a:gd name="T24" fmla="*/ 126 w 137"/>
              <a:gd name="T25" fmla="*/ 124 h 153"/>
              <a:gd name="T26" fmla="*/ 80 w 137"/>
              <a:gd name="T27" fmla="*/ 77 h 153"/>
              <a:gd name="T28" fmla="*/ 126 w 137"/>
              <a:gd name="T29" fmla="*/ 29 h 153"/>
              <a:gd name="T30" fmla="*/ 76 w 137"/>
              <a:gd name="T31" fmla="*/ 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7" h="153">
                <a:moveTo>
                  <a:pt x="76" y="153"/>
                </a:moveTo>
                <a:cubicBezTo>
                  <a:pt x="34" y="153"/>
                  <a:pt x="0" y="119"/>
                  <a:pt x="0" y="77"/>
                </a:cubicBezTo>
                <a:cubicBezTo>
                  <a:pt x="0" y="34"/>
                  <a:pt x="34" y="0"/>
                  <a:pt x="76" y="0"/>
                </a:cubicBezTo>
                <a:cubicBezTo>
                  <a:pt x="99" y="0"/>
                  <a:pt x="120" y="10"/>
                  <a:pt x="134" y="27"/>
                </a:cubicBezTo>
                <a:cubicBezTo>
                  <a:pt x="137" y="30"/>
                  <a:pt x="137" y="30"/>
                  <a:pt x="137" y="30"/>
                </a:cubicBezTo>
                <a:cubicBezTo>
                  <a:pt x="91" y="77"/>
                  <a:pt x="91" y="77"/>
                  <a:pt x="91" y="77"/>
                </a:cubicBezTo>
                <a:cubicBezTo>
                  <a:pt x="137" y="123"/>
                  <a:pt x="137" y="123"/>
                  <a:pt x="137" y="123"/>
                </a:cubicBezTo>
                <a:cubicBezTo>
                  <a:pt x="134" y="126"/>
                  <a:pt x="134" y="126"/>
                  <a:pt x="134" y="126"/>
                </a:cubicBezTo>
                <a:cubicBezTo>
                  <a:pt x="120" y="143"/>
                  <a:pt x="99" y="153"/>
                  <a:pt x="76" y="153"/>
                </a:cubicBezTo>
                <a:close/>
                <a:moveTo>
                  <a:pt x="76" y="8"/>
                </a:moveTo>
                <a:cubicBezTo>
                  <a:pt x="39" y="8"/>
                  <a:pt x="8" y="39"/>
                  <a:pt x="8" y="77"/>
                </a:cubicBezTo>
                <a:cubicBezTo>
                  <a:pt x="8" y="114"/>
                  <a:pt x="39" y="145"/>
                  <a:pt x="76" y="145"/>
                </a:cubicBezTo>
                <a:cubicBezTo>
                  <a:pt x="95" y="145"/>
                  <a:pt x="113" y="137"/>
                  <a:pt x="126" y="124"/>
                </a:cubicBezTo>
                <a:cubicBezTo>
                  <a:pt x="80" y="77"/>
                  <a:pt x="80" y="77"/>
                  <a:pt x="80" y="77"/>
                </a:cubicBezTo>
                <a:cubicBezTo>
                  <a:pt x="126" y="29"/>
                  <a:pt x="126" y="29"/>
                  <a:pt x="126" y="29"/>
                </a:cubicBezTo>
                <a:cubicBezTo>
                  <a:pt x="113" y="16"/>
                  <a:pt x="95" y="8"/>
                  <a:pt x="76" y="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50" name="Freeform 12"/>
          <p:cNvSpPr>
            <a:spLocks noEditPoints="1"/>
          </p:cNvSpPr>
          <p:nvPr/>
        </p:nvSpPr>
        <p:spPr bwMode="auto">
          <a:xfrm>
            <a:off x="2948529" y="1423239"/>
            <a:ext cx="42938" cy="42938"/>
          </a:xfrm>
          <a:custGeom>
            <a:avLst/>
            <a:gdLst>
              <a:gd name="T0" fmla="*/ 12 w 24"/>
              <a:gd name="T1" fmla="*/ 24 h 24"/>
              <a:gd name="T2" fmla="*/ 0 w 24"/>
              <a:gd name="T3" fmla="*/ 12 h 24"/>
              <a:gd name="T4" fmla="*/ 12 w 24"/>
              <a:gd name="T5" fmla="*/ 0 h 24"/>
              <a:gd name="T6" fmla="*/ 24 w 24"/>
              <a:gd name="T7" fmla="*/ 12 h 24"/>
              <a:gd name="T8" fmla="*/ 12 w 24"/>
              <a:gd name="T9" fmla="*/ 24 h 24"/>
              <a:gd name="T10" fmla="*/ 12 w 24"/>
              <a:gd name="T11" fmla="*/ 4 h 24"/>
              <a:gd name="T12" fmla="*/ 4 w 24"/>
              <a:gd name="T13" fmla="*/ 12 h 24"/>
              <a:gd name="T14" fmla="*/ 12 w 24"/>
              <a:gd name="T15" fmla="*/ 20 h 24"/>
              <a:gd name="T16" fmla="*/ 20 w 24"/>
              <a:gd name="T17" fmla="*/ 12 h 24"/>
              <a:gd name="T18" fmla="*/ 12 w 24"/>
              <a:gd name="T19" fmla="*/ 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24">
                <a:moveTo>
                  <a:pt x="12" y="24"/>
                </a:moveTo>
                <a:cubicBezTo>
                  <a:pt x="6" y="24"/>
                  <a:pt x="0" y="19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19" y="0"/>
                  <a:pt x="24" y="6"/>
                  <a:pt x="24" y="12"/>
                </a:cubicBezTo>
                <a:cubicBezTo>
                  <a:pt x="24" y="19"/>
                  <a:pt x="19" y="24"/>
                  <a:pt x="12" y="24"/>
                </a:cubicBezTo>
                <a:close/>
                <a:moveTo>
                  <a:pt x="12" y="4"/>
                </a:moveTo>
                <a:cubicBezTo>
                  <a:pt x="8" y="4"/>
                  <a:pt x="4" y="8"/>
                  <a:pt x="4" y="12"/>
                </a:cubicBezTo>
                <a:cubicBezTo>
                  <a:pt x="4" y="17"/>
                  <a:pt x="8" y="20"/>
                  <a:pt x="12" y="20"/>
                </a:cubicBezTo>
                <a:cubicBezTo>
                  <a:pt x="17" y="20"/>
                  <a:pt x="20" y="17"/>
                  <a:pt x="20" y="12"/>
                </a:cubicBezTo>
                <a:cubicBezTo>
                  <a:pt x="20" y="8"/>
                  <a:pt x="17" y="4"/>
                  <a:pt x="12" y="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51" name="Freeform 13"/>
          <p:cNvSpPr>
            <a:spLocks noEditPoints="1"/>
          </p:cNvSpPr>
          <p:nvPr/>
        </p:nvSpPr>
        <p:spPr bwMode="auto">
          <a:xfrm>
            <a:off x="3474515" y="1379109"/>
            <a:ext cx="257626" cy="285059"/>
          </a:xfrm>
          <a:custGeom>
            <a:avLst/>
            <a:gdLst>
              <a:gd name="T0" fmla="*/ 104 w 145"/>
              <a:gd name="T1" fmla="*/ 160 h 160"/>
              <a:gd name="T2" fmla="*/ 41 w 145"/>
              <a:gd name="T3" fmla="*/ 160 h 160"/>
              <a:gd name="T4" fmla="*/ 41 w 145"/>
              <a:gd name="T5" fmla="*/ 149 h 160"/>
              <a:gd name="T6" fmla="*/ 43 w 145"/>
              <a:gd name="T7" fmla="*/ 148 h 160"/>
              <a:gd name="T8" fmla="*/ 59 w 145"/>
              <a:gd name="T9" fmla="*/ 124 h 160"/>
              <a:gd name="T10" fmla="*/ 42 w 145"/>
              <a:gd name="T11" fmla="*/ 128 h 160"/>
              <a:gd name="T12" fmla="*/ 6 w 145"/>
              <a:gd name="T13" fmla="*/ 104 h 160"/>
              <a:gd name="T14" fmla="*/ 26 w 145"/>
              <a:gd name="T15" fmla="*/ 56 h 160"/>
              <a:gd name="T16" fmla="*/ 69 w 145"/>
              <a:gd name="T17" fmla="*/ 7 h 160"/>
              <a:gd name="T18" fmla="*/ 73 w 145"/>
              <a:gd name="T19" fmla="*/ 0 h 160"/>
              <a:gd name="T20" fmla="*/ 76 w 145"/>
              <a:gd name="T21" fmla="*/ 7 h 160"/>
              <a:gd name="T22" fmla="*/ 119 w 145"/>
              <a:gd name="T23" fmla="*/ 56 h 160"/>
              <a:gd name="T24" fmla="*/ 140 w 145"/>
              <a:gd name="T25" fmla="*/ 104 h 160"/>
              <a:gd name="T26" fmla="*/ 104 w 145"/>
              <a:gd name="T27" fmla="*/ 128 h 160"/>
              <a:gd name="T28" fmla="*/ 104 w 145"/>
              <a:gd name="T29" fmla="*/ 128 h 160"/>
              <a:gd name="T30" fmla="*/ 86 w 145"/>
              <a:gd name="T31" fmla="*/ 124 h 160"/>
              <a:gd name="T32" fmla="*/ 102 w 145"/>
              <a:gd name="T33" fmla="*/ 148 h 160"/>
              <a:gd name="T34" fmla="*/ 104 w 145"/>
              <a:gd name="T35" fmla="*/ 149 h 160"/>
              <a:gd name="T36" fmla="*/ 104 w 145"/>
              <a:gd name="T37" fmla="*/ 160 h 160"/>
              <a:gd name="T38" fmla="*/ 50 w 145"/>
              <a:gd name="T39" fmla="*/ 152 h 160"/>
              <a:gd name="T40" fmla="*/ 95 w 145"/>
              <a:gd name="T41" fmla="*/ 152 h 160"/>
              <a:gd name="T42" fmla="*/ 76 w 145"/>
              <a:gd name="T43" fmla="*/ 117 h 160"/>
              <a:gd name="T44" fmla="*/ 75 w 145"/>
              <a:gd name="T45" fmla="*/ 108 h 160"/>
              <a:gd name="T46" fmla="*/ 82 w 145"/>
              <a:gd name="T47" fmla="*/ 113 h 160"/>
              <a:gd name="T48" fmla="*/ 104 w 145"/>
              <a:gd name="T49" fmla="*/ 120 h 160"/>
              <a:gd name="T50" fmla="*/ 104 w 145"/>
              <a:gd name="T51" fmla="*/ 120 h 160"/>
              <a:gd name="T52" fmla="*/ 132 w 145"/>
              <a:gd name="T53" fmla="*/ 101 h 160"/>
              <a:gd name="T54" fmla="*/ 114 w 145"/>
              <a:gd name="T55" fmla="*/ 62 h 160"/>
              <a:gd name="T56" fmla="*/ 73 w 145"/>
              <a:gd name="T57" fmla="*/ 17 h 160"/>
              <a:gd name="T58" fmla="*/ 31 w 145"/>
              <a:gd name="T59" fmla="*/ 62 h 160"/>
              <a:gd name="T60" fmla="*/ 13 w 145"/>
              <a:gd name="T61" fmla="*/ 101 h 160"/>
              <a:gd name="T62" fmla="*/ 42 w 145"/>
              <a:gd name="T63" fmla="*/ 120 h 160"/>
              <a:gd name="T64" fmla="*/ 63 w 145"/>
              <a:gd name="T65" fmla="*/ 113 h 160"/>
              <a:gd name="T66" fmla="*/ 71 w 145"/>
              <a:gd name="T67" fmla="*/ 108 h 160"/>
              <a:gd name="T68" fmla="*/ 69 w 145"/>
              <a:gd name="T69" fmla="*/ 117 h 160"/>
              <a:gd name="T70" fmla="*/ 50 w 145"/>
              <a:gd name="T71" fmla="*/ 15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5" h="160">
                <a:moveTo>
                  <a:pt x="104" y="160"/>
                </a:moveTo>
                <a:cubicBezTo>
                  <a:pt x="41" y="160"/>
                  <a:pt x="41" y="160"/>
                  <a:pt x="41" y="160"/>
                </a:cubicBezTo>
                <a:cubicBezTo>
                  <a:pt x="41" y="149"/>
                  <a:pt x="41" y="149"/>
                  <a:pt x="41" y="149"/>
                </a:cubicBezTo>
                <a:cubicBezTo>
                  <a:pt x="43" y="148"/>
                  <a:pt x="43" y="148"/>
                  <a:pt x="43" y="148"/>
                </a:cubicBezTo>
                <a:cubicBezTo>
                  <a:pt x="49" y="144"/>
                  <a:pt x="56" y="136"/>
                  <a:pt x="59" y="124"/>
                </a:cubicBezTo>
                <a:cubicBezTo>
                  <a:pt x="54" y="127"/>
                  <a:pt x="48" y="128"/>
                  <a:pt x="42" y="128"/>
                </a:cubicBezTo>
                <a:cubicBezTo>
                  <a:pt x="25" y="128"/>
                  <a:pt x="11" y="118"/>
                  <a:pt x="6" y="104"/>
                </a:cubicBezTo>
                <a:cubicBezTo>
                  <a:pt x="0" y="87"/>
                  <a:pt x="8" y="69"/>
                  <a:pt x="26" y="56"/>
                </a:cubicBezTo>
                <a:cubicBezTo>
                  <a:pt x="53" y="36"/>
                  <a:pt x="62" y="20"/>
                  <a:pt x="69" y="7"/>
                </a:cubicBezTo>
                <a:cubicBezTo>
                  <a:pt x="73" y="0"/>
                  <a:pt x="73" y="0"/>
                  <a:pt x="73" y="0"/>
                </a:cubicBezTo>
                <a:cubicBezTo>
                  <a:pt x="76" y="7"/>
                  <a:pt x="76" y="7"/>
                  <a:pt x="76" y="7"/>
                </a:cubicBezTo>
                <a:cubicBezTo>
                  <a:pt x="83" y="20"/>
                  <a:pt x="92" y="36"/>
                  <a:pt x="119" y="56"/>
                </a:cubicBezTo>
                <a:cubicBezTo>
                  <a:pt x="137" y="69"/>
                  <a:pt x="145" y="87"/>
                  <a:pt x="140" y="104"/>
                </a:cubicBezTo>
                <a:cubicBezTo>
                  <a:pt x="135" y="118"/>
                  <a:pt x="120" y="128"/>
                  <a:pt x="104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98" y="128"/>
                  <a:pt x="92" y="127"/>
                  <a:pt x="86" y="124"/>
                </a:cubicBezTo>
                <a:cubicBezTo>
                  <a:pt x="90" y="136"/>
                  <a:pt x="97" y="144"/>
                  <a:pt x="102" y="148"/>
                </a:cubicBezTo>
                <a:cubicBezTo>
                  <a:pt x="104" y="149"/>
                  <a:pt x="104" y="149"/>
                  <a:pt x="104" y="149"/>
                </a:cubicBezTo>
                <a:lnTo>
                  <a:pt x="104" y="160"/>
                </a:lnTo>
                <a:close/>
                <a:moveTo>
                  <a:pt x="50" y="152"/>
                </a:moveTo>
                <a:cubicBezTo>
                  <a:pt x="95" y="152"/>
                  <a:pt x="95" y="152"/>
                  <a:pt x="95" y="152"/>
                </a:cubicBezTo>
                <a:cubicBezTo>
                  <a:pt x="87" y="146"/>
                  <a:pt x="79" y="135"/>
                  <a:pt x="76" y="117"/>
                </a:cubicBezTo>
                <a:cubicBezTo>
                  <a:pt x="75" y="108"/>
                  <a:pt x="75" y="108"/>
                  <a:pt x="75" y="108"/>
                </a:cubicBezTo>
                <a:cubicBezTo>
                  <a:pt x="82" y="113"/>
                  <a:pt x="82" y="113"/>
                  <a:pt x="82" y="113"/>
                </a:cubicBezTo>
                <a:cubicBezTo>
                  <a:pt x="89" y="118"/>
                  <a:pt x="97" y="120"/>
                  <a:pt x="104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17" y="120"/>
                  <a:pt x="128" y="113"/>
                  <a:pt x="132" y="101"/>
                </a:cubicBezTo>
                <a:cubicBezTo>
                  <a:pt x="136" y="88"/>
                  <a:pt x="130" y="74"/>
                  <a:pt x="114" y="62"/>
                </a:cubicBezTo>
                <a:cubicBezTo>
                  <a:pt x="91" y="44"/>
                  <a:pt x="80" y="30"/>
                  <a:pt x="73" y="17"/>
                </a:cubicBezTo>
                <a:cubicBezTo>
                  <a:pt x="66" y="30"/>
                  <a:pt x="55" y="44"/>
                  <a:pt x="31" y="62"/>
                </a:cubicBezTo>
                <a:cubicBezTo>
                  <a:pt x="15" y="74"/>
                  <a:pt x="9" y="88"/>
                  <a:pt x="13" y="101"/>
                </a:cubicBezTo>
                <a:cubicBezTo>
                  <a:pt x="17" y="113"/>
                  <a:pt x="28" y="120"/>
                  <a:pt x="42" y="120"/>
                </a:cubicBezTo>
                <a:cubicBezTo>
                  <a:pt x="49" y="120"/>
                  <a:pt x="56" y="118"/>
                  <a:pt x="63" y="113"/>
                </a:cubicBezTo>
                <a:cubicBezTo>
                  <a:pt x="71" y="108"/>
                  <a:pt x="71" y="108"/>
                  <a:pt x="71" y="108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7" y="135"/>
                  <a:pt x="58" y="146"/>
                  <a:pt x="50" y="152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52" name="Freeform 14"/>
          <p:cNvSpPr>
            <a:spLocks noEditPoints="1"/>
          </p:cNvSpPr>
          <p:nvPr/>
        </p:nvSpPr>
        <p:spPr bwMode="auto">
          <a:xfrm>
            <a:off x="4135277" y="1367182"/>
            <a:ext cx="299371" cy="318455"/>
          </a:xfrm>
          <a:custGeom>
            <a:avLst/>
            <a:gdLst>
              <a:gd name="T0" fmla="*/ 120 w 168"/>
              <a:gd name="T1" fmla="*/ 179 h 179"/>
              <a:gd name="T2" fmla="*/ 48 w 168"/>
              <a:gd name="T3" fmla="*/ 179 h 179"/>
              <a:gd name="T4" fmla="*/ 48 w 168"/>
              <a:gd name="T5" fmla="*/ 166 h 179"/>
              <a:gd name="T6" fmla="*/ 50 w 168"/>
              <a:gd name="T7" fmla="*/ 165 h 179"/>
              <a:gd name="T8" fmla="*/ 72 w 168"/>
              <a:gd name="T9" fmla="*/ 126 h 179"/>
              <a:gd name="T10" fmla="*/ 66 w 168"/>
              <a:gd name="T11" fmla="*/ 131 h 179"/>
              <a:gd name="T12" fmla="*/ 39 w 168"/>
              <a:gd name="T13" fmla="*/ 143 h 179"/>
              <a:gd name="T14" fmla="*/ 0 w 168"/>
              <a:gd name="T15" fmla="*/ 105 h 179"/>
              <a:gd name="T16" fmla="*/ 39 w 168"/>
              <a:gd name="T17" fmla="*/ 66 h 179"/>
              <a:gd name="T18" fmla="*/ 65 w 168"/>
              <a:gd name="T19" fmla="*/ 77 h 179"/>
              <a:gd name="T20" fmla="*/ 58 w 168"/>
              <a:gd name="T21" fmla="*/ 67 h 179"/>
              <a:gd name="T22" fmla="*/ 46 w 168"/>
              <a:gd name="T23" fmla="*/ 39 h 179"/>
              <a:gd name="T24" fmla="*/ 84 w 168"/>
              <a:gd name="T25" fmla="*/ 0 h 179"/>
              <a:gd name="T26" fmla="*/ 122 w 168"/>
              <a:gd name="T27" fmla="*/ 39 h 179"/>
              <a:gd name="T28" fmla="*/ 110 w 168"/>
              <a:gd name="T29" fmla="*/ 67 h 179"/>
              <a:gd name="T30" fmla="*/ 103 w 168"/>
              <a:gd name="T31" fmla="*/ 77 h 179"/>
              <a:gd name="T32" fmla="*/ 130 w 168"/>
              <a:gd name="T33" fmla="*/ 66 h 179"/>
              <a:gd name="T34" fmla="*/ 168 w 168"/>
              <a:gd name="T35" fmla="*/ 105 h 179"/>
              <a:gd name="T36" fmla="*/ 130 w 168"/>
              <a:gd name="T37" fmla="*/ 143 h 179"/>
              <a:gd name="T38" fmla="*/ 102 w 168"/>
              <a:gd name="T39" fmla="*/ 131 h 179"/>
              <a:gd name="T40" fmla="*/ 97 w 168"/>
              <a:gd name="T41" fmla="*/ 126 h 179"/>
              <a:gd name="T42" fmla="*/ 118 w 168"/>
              <a:gd name="T43" fmla="*/ 165 h 179"/>
              <a:gd name="T44" fmla="*/ 120 w 168"/>
              <a:gd name="T45" fmla="*/ 166 h 179"/>
              <a:gd name="T46" fmla="*/ 120 w 168"/>
              <a:gd name="T47" fmla="*/ 179 h 179"/>
              <a:gd name="T48" fmla="*/ 56 w 168"/>
              <a:gd name="T49" fmla="*/ 171 h 179"/>
              <a:gd name="T50" fmla="*/ 112 w 168"/>
              <a:gd name="T51" fmla="*/ 171 h 179"/>
              <a:gd name="T52" fmla="*/ 88 w 168"/>
              <a:gd name="T53" fmla="*/ 119 h 179"/>
              <a:gd name="T54" fmla="*/ 88 w 168"/>
              <a:gd name="T55" fmla="*/ 112 h 179"/>
              <a:gd name="T56" fmla="*/ 94 w 168"/>
              <a:gd name="T57" fmla="*/ 115 h 179"/>
              <a:gd name="T58" fmla="*/ 108 w 168"/>
              <a:gd name="T59" fmla="*/ 126 h 179"/>
              <a:gd name="T60" fmla="*/ 130 w 168"/>
              <a:gd name="T61" fmla="*/ 135 h 179"/>
              <a:gd name="T62" fmla="*/ 160 w 168"/>
              <a:gd name="T63" fmla="*/ 105 h 179"/>
              <a:gd name="T64" fmla="*/ 130 w 168"/>
              <a:gd name="T65" fmla="*/ 74 h 179"/>
              <a:gd name="T66" fmla="*/ 108 w 168"/>
              <a:gd name="T67" fmla="*/ 83 h 179"/>
              <a:gd name="T68" fmla="*/ 95 w 168"/>
              <a:gd name="T69" fmla="*/ 93 h 179"/>
              <a:gd name="T70" fmla="*/ 86 w 168"/>
              <a:gd name="T71" fmla="*/ 98 h 179"/>
              <a:gd name="T72" fmla="*/ 89 w 168"/>
              <a:gd name="T73" fmla="*/ 89 h 179"/>
              <a:gd name="T74" fmla="*/ 105 w 168"/>
              <a:gd name="T75" fmla="*/ 62 h 179"/>
              <a:gd name="T76" fmla="*/ 114 w 168"/>
              <a:gd name="T77" fmla="*/ 39 h 179"/>
              <a:gd name="T78" fmla="*/ 84 w 168"/>
              <a:gd name="T79" fmla="*/ 8 h 179"/>
              <a:gd name="T80" fmla="*/ 54 w 168"/>
              <a:gd name="T81" fmla="*/ 39 h 179"/>
              <a:gd name="T82" fmla="*/ 64 w 168"/>
              <a:gd name="T83" fmla="*/ 62 h 179"/>
              <a:gd name="T84" fmla="*/ 80 w 168"/>
              <a:gd name="T85" fmla="*/ 89 h 179"/>
              <a:gd name="T86" fmla="*/ 82 w 168"/>
              <a:gd name="T87" fmla="*/ 98 h 179"/>
              <a:gd name="T88" fmla="*/ 74 w 168"/>
              <a:gd name="T89" fmla="*/ 93 h 179"/>
              <a:gd name="T90" fmla="*/ 61 w 168"/>
              <a:gd name="T91" fmla="*/ 83 h 179"/>
              <a:gd name="T92" fmla="*/ 39 w 168"/>
              <a:gd name="T93" fmla="*/ 74 h 179"/>
              <a:gd name="T94" fmla="*/ 8 w 168"/>
              <a:gd name="T95" fmla="*/ 105 h 179"/>
              <a:gd name="T96" fmla="*/ 39 w 168"/>
              <a:gd name="T97" fmla="*/ 135 h 179"/>
              <a:gd name="T98" fmla="*/ 61 w 168"/>
              <a:gd name="T99" fmla="*/ 126 h 179"/>
              <a:gd name="T100" fmla="*/ 75 w 168"/>
              <a:gd name="T101" fmla="*/ 115 h 179"/>
              <a:gd name="T102" fmla="*/ 81 w 168"/>
              <a:gd name="T103" fmla="*/ 112 h 179"/>
              <a:gd name="T104" fmla="*/ 81 w 168"/>
              <a:gd name="T105" fmla="*/ 119 h 179"/>
              <a:gd name="T106" fmla="*/ 56 w 168"/>
              <a:gd name="T107" fmla="*/ 171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8" h="179">
                <a:moveTo>
                  <a:pt x="120" y="179"/>
                </a:moveTo>
                <a:cubicBezTo>
                  <a:pt x="48" y="179"/>
                  <a:pt x="48" y="179"/>
                  <a:pt x="48" y="179"/>
                </a:cubicBezTo>
                <a:cubicBezTo>
                  <a:pt x="48" y="166"/>
                  <a:pt x="48" y="166"/>
                  <a:pt x="48" y="166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60" y="159"/>
                  <a:pt x="69" y="146"/>
                  <a:pt x="72" y="126"/>
                </a:cubicBezTo>
                <a:cubicBezTo>
                  <a:pt x="70" y="128"/>
                  <a:pt x="68" y="130"/>
                  <a:pt x="66" y="131"/>
                </a:cubicBezTo>
                <a:cubicBezTo>
                  <a:pt x="59" y="139"/>
                  <a:pt x="49" y="143"/>
                  <a:pt x="39" y="143"/>
                </a:cubicBezTo>
                <a:cubicBezTo>
                  <a:pt x="17" y="143"/>
                  <a:pt x="0" y="126"/>
                  <a:pt x="0" y="105"/>
                </a:cubicBezTo>
                <a:cubicBezTo>
                  <a:pt x="0" y="83"/>
                  <a:pt x="17" y="66"/>
                  <a:pt x="39" y="66"/>
                </a:cubicBezTo>
                <a:cubicBezTo>
                  <a:pt x="49" y="66"/>
                  <a:pt x="58" y="70"/>
                  <a:pt x="65" y="77"/>
                </a:cubicBezTo>
                <a:cubicBezTo>
                  <a:pt x="63" y="73"/>
                  <a:pt x="60" y="69"/>
                  <a:pt x="58" y="67"/>
                </a:cubicBezTo>
                <a:cubicBezTo>
                  <a:pt x="50" y="60"/>
                  <a:pt x="46" y="50"/>
                  <a:pt x="46" y="39"/>
                </a:cubicBezTo>
                <a:cubicBezTo>
                  <a:pt x="46" y="18"/>
                  <a:pt x="63" y="1"/>
                  <a:pt x="84" y="0"/>
                </a:cubicBezTo>
                <a:cubicBezTo>
                  <a:pt x="105" y="1"/>
                  <a:pt x="122" y="18"/>
                  <a:pt x="122" y="39"/>
                </a:cubicBezTo>
                <a:cubicBezTo>
                  <a:pt x="122" y="50"/>
                  <a:pt x="118" y="60"/>
                  <a:pt x="110" y="67"/>
                </a:cubicBezTo>
                <a:cubicBezTo>
                  <a:pt x="108" y="69"/>
                  <a:pt x="106" y="73"/>
                  <a:pt x="103" y="77"/>
                </a:cubicBezTo>
                <a:cubicBezTo>
                  <a:pt x="110" y="70"/>
                  <a:pt x="120" y="66"/>
                  <a:pt x="130" y="66"/>
                </a:cubicBezTo>
                <a:cubicBezTo>
                  <a:pt x="151" y="66"/>
                  <a:pt x="168" y="83"/>
                  <a:pt x="168" y="105"/>
                </a:cubicBezTo>
                <a:cubicBezTo>
                  <a:pt x="168" y="126"/>
                  <a:pt x="151" y="143"/>
                  <a:pt x="130" y="143"/>
                </a:cubicBezTo>
                <a:cubicBezTo>
                  <a:pt x="119" y="143"/>
                  <a:pt x="110" y="139"/>
                  <a:pt x="102" y="131"/>
                </a:cubicBezTo>
                <a:cubicBezTo>
                  <a:pt x="101" y="130"/>
                  <a:pt x="99" y="128"/>
                  <a:pt x="97" y="126"/>
                </a:cubicBezTo>
                <a:cubicBezTo>
                  <a:pt x="99" y="146"/>
                  <a:pt x="109" y="159"/>
                  <a:pt x="118" y="165"/>
                </a:cubicBezTo>
                <a:cubicBezTo>
                  <a:pt x="120" y="166"/>
                  <a:pt x="120" y="166"/>
                  <a:pt x="120" y="166"/>
                </a:cubicBezTo>
                <a:lnTo>
                  <a:pt x="120" y="179"/>
                </a:lnTo>
                <a:close/>
                <a:moveTo>
                  <a:pt x="56" y="171"/>
                </a:moveTo>
                <a:cubicBezTo>
                  <a:pt x="112" y="171"/>
                  <a:pt x="112" y="171"/>
                  <a:pt x="112" y="171"/>
                </a:cubicBezTo>
                <a:cubicBezTo>
                  <a:pt x="101" y="163"/>
                  <a:pt x="89" y="145"/>
                  <a:pt x="88" y="119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4" y="115"/>
                  <a:pt x="94" y="115"/>
                  <a:pt x="94" y="115"/>
                </a:cubicBezTo>
                <a:cubicBezTo>
                  <a:pt x="100" y="118"/>
                  <a:pt x="105" y="122"/>
                  <a:pt x="108" y="126"/>
                </a:cubicBezTo>
                <a:cubicBezTo>
                  <a:pt x="114" y="132"/>
                  <a:pt x="122" y="135"/>
                  <a:pt x="130" y="135"/>
                </a:cubicBezTo>
                <a:cubicBezTo>
                  <a:pt x="147" y="135"/>
                  <a:pt x="160" y="121"/>
                  <a:pt x="160" y="105"/>
                </a:cubicBezTo>
                <a:cubicBezTo>
                  <a:pt x="160" y="88"/>
                  <a:pt x="147" y="74"/>
                  <a:pt x="130" y="74"/>
                </a:cubicBezTo>
                <a:cubicBezTo>
                  <a:pt x="122" y="74"/>
                  <a:pt x="114" y="77"/>
                  <a:pt x="108" y="83"/>
                </a:cubicBezTo>
                <a:cubicBezTo>
                  <a:pt x="104" y="87"/>
                  <a:pt x="98" y="91"/>
                  <a:pt x="95" y="93"/>
                </a:cubicBezTo>
                <a:cubicBezTo>
                  <a:pt x="86" y="98"/>
                  <a:pt x="86" y="98"/>
                  <a:pt x="86" y="98"/>
                </a:cubicBezTo>
                <a:cubicBezTo>
                  <a:pt x="89" y="89"/>
                  <a:pt x="89" y="89"/>
                  <a:pt x="89" y="89"/>
                </a:cubicBezTo>
                <a:cubicBezTo>
                  <a:pt x="91" y="79"/>
                  <a:pt x="99" y="67"/>
                  <a:pt x="105" y="62"/>
                </a:cubicBezTo>
                <a:cubicBezTo>
                  <a:pt x="111" y="56"/>
                  <a:pt x="114" y="48"/>
                  <a:pt x="114" y="39"/>
                </a:cubicBezTo>
                <a:cubicBezTo>
                  <a:pt x="114" y="22"/>
                  <a:pt x="101" y="9"/>
                  <a:pt x="84" y="8"/>
                </a:cubicBezTo>
                <a:cubicBezTo>
                  <a:pt x="68" y="9"/>
                  <a:pt x="54" y="22"/>
                  <a:pt x="54" y="39"/>
                </a:cubicBezTo>
                <a:cubicBezTo>
                  <a:pt x="54" y="48"/>
                  <a:pt x="58" y="56"/>
                  <a:pt x="64" y="62"/>
                </a:cubicBezTo>
                <a:cubicBezTo>
                  <a:pt x="69" y="67"/>
                  <a:pt x="77" y="79"/>
                  <a:pt x="80" y="89"/>
                </a:cubicBezTo>
                <a:cubicBezTo>
                  <a:pt x="82" y="98"/>
                  <a:pt x="82" y="98"/>
                  <a:pt x="82" y="98"/>
                </a:cubicBezTo>
                <a:cubicBezTo>
                  <a:pt x="74" y="93"/>
                  <a:pt x="74" y="93"/>
                  <a:pt x="74" y="93"/>
                </a:cubicBezTo>
                <a:cubicBezTo>
                  <a:pt x="68" y="90"/>
                  <a:pt x="63" y="86"/>
                  <a:pt x="61" y="83"/>
                </a:cubicBezTo>
                <a:cubicBezTo>
                  <a:pt x="55" y="77"/>
                  <a:pt x="47" y="74"/>
                  <a:pt x="39" y="74"/>
                </a:cubicBezTo>
                <a:cubicBezTo>
                  <a:pt x="22" y="74"/>
                  <a:pt x="8" y="88"/>
                  <a:pt x="8" y="105"/>
                </a:cubicBezTo>
                <a:cubicBezTo>
                  <a:pt x="8" y="121"/>
                  <a:pt x="22" y="135"/>
                  <a:pt x="39" y="135"/>
                </a:cubicBezTo>
                <a:cubicBezTo>
                  <a:pt x="47" y="135"/>
                  <a:pt x="55" y="132"/>
                  <a:pt x="61" y="126"/>
                </a:cubicBezTo>
                <a:cubicBezTo>
                  <a:pt x="64" y="122"/>
                  <a:pt x="69" y="118"/>
                  <a:pt x="75" y="115"/>
                </a:cubicBezTo>
                <a:cubicBezTo>
                  <a:pt x="81" y="112"/>
                  <a:pt x="81" y="112"/>
                  <a:pt x="81" y="112"/>
                </a:cubicBezTo>
                <a:cubicBezTo>
                  <a:pt x="81" y="119"/>
                  <a:pt x="81" y="119"/>
                  <a:pt x="81" y="119"/>
                </a:cubicBezTo>
                <a:cubicBezTo>
                  <a:pt x="80" y="145"/>
                  <a:pt x="68" y="163"/>
                  <a:pt x="56" y="171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53" name="Freeform 15"/>
          <p:cNvSpPr>
            <a:spLocks noEditPoints="1"/>
          </p:cNvSpPr>
          <p:nvPr/>
        </p:nvSpPr>
        <p:spPr bwMode="auto">
          <a:xfrm>
            <a:off x="4871181" y="1363603"/>
            <a:ext cx="205146" cy="325611"/>
          </a:xfrm>
          <a:custGeom>
            <a:avLst/>
            <a:gdLst>
              <a:gd name="T0" fmla="*/ 85 w 172"/>
              <a:gd name="T1" fmla="*/ 273 h 273"/>
              <a:gd name="T2" fmla="*/ 0 w 172"/>
              <a:gd name="T3" fmla="*/ 137 h 273"/>
              <a:gd name="T4" fmla="*/ 85 w 172"/>
              <a:gd name="T5" fmla="*/ 0 h 273"/>
              <a:gd name="T6" fmla="*/ 172 w 172"/>
              <a:gd name="T7" fmla="*/ 137 h 273"/>
              <a:gd name="T8" fmla="*/ 85 w 172"/>
              <a:gd name="T9" fmla="*/ 273 h 273"/>
              <a:gd name="T10" fmla="*/ 15 w 172"/>
              <a:gd name="T11" fmla="*/ 137 h 273"/>
              <a:gd name="T12" fmla="*/ 85 w 172"/>
              <a:gd name="T13" fmla="*/ 251 h 273"/>
              <a:gd name="T14" fmla="*/ 157 w 172"/>
              <a:gd name="T15" fmla="*/ 137 h 273"/>
              <a:gd name="T16" fmla="*/ 85 w 172"/>
              <a:gd name="T17" fmla="*/ 22 h 273"/>
              <a:gd name="T18" fmla="*/ 15 w 172"/>
              <a:gd name="T19" fmla="*/ 137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" h="273">
                <a:moveTo>
                  <a:pt x="85" y="273"/>
                </a:moveTo>
                <a:lnTo>
                  <a:pt x="0" y="137"/>
                </a:lnTo>
                <a:lnTo>
                  <a:pt x="85" y="0"/>
                </a:lnTo>
                <a:lnTo>
                  <a:pt x="172" y="137"/>
                </a:lnTo>
                <a:lnTo>
                  <a:pt x="85" y="273"/>
                </a:lnTo>
                <a:close/>
                <a:moveTo>
                  <a:pt x="15" y="137"/>
                </a:moveTo>
                <a:lnTo>
                  <a:pt x="85" y="251"/>
                </a:lnTo>
                <a:lnTo>
                  <a:pt x="157" y="137"/>
                </a:lnTo>
                <a:lnTo>
                  <a:pt x="85" y="22"/>
                </a:lnTo>
                <a:lnTo>
                  <a:pt x="15" y="137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54" name="Freeform 16"/>
          <p:cNvSpPr>
            <a:spLocks noEditPoints="1"/>
          </p:cNvSpPr>
          <p:nvPr/>
        </p:nvSpPr>
        <p:spPr bwMode="auto">
          <a:xfrm>
            <a:off x="5520016" y="1382687"/>
            <a:ext cx="254048" cy="287444"/>
          </a:xfrm>
          <a:custGeom>
            <a:avLst/>
            <a:gdLst>
              <a:gd name="T0" fmla="*/ 143 w 143"/>
              <a:gd name="T1" fmla="*/ 161 h 161"/>
              <a:gd name="T2" fmla="*/ 0 w 143"/>
              <a:gd name="T3" fmla="*/ 161 h 161"/>
              <a:gd name="T4" fmla="*/ 0 w 143"/>
              <a:gd name="T5" fmla="*/ 157 h 161"/>
              <a:gd name="T6" fmla="*/ 33 w 143"/>
              <a:gd name="T7" fmla="*/ 98 h 161"/>
              <a:gd name="T8" fmla="*/ 29 w 143"/>
              <a:gd name="T9" fmla="*/ 81 h 161"/>
              <a:gd name="T10" fmla="*/ 49 w 143"/>
              <a:gd name="T11" fmla="*/ 44 h 161"/>
              <a:gd name="T12" fmla="*/ 44 w 143"/>
              <a:gd name="T13" fmla="*/ 28 h 161"/>
              <a:gd name="T14" fmla="*/ 72 w 143"/>
              <a:gd name="T15" fmla="*/ 0 h 161"/>
              <a:gd name="T16" fmla="*/ 100 w 143"/>
              <a:gd name="T17" fmla="*/ 28 h 161"/>
              <a:gd name="T18" fmla="*/ 94 w 143"/>
              <a:gd name="T19" fmla="*/ 44 h 161"/>
              <a:gd name="T20" fmla="*/ 114 w 143"/>
              <a:gd name="T21" fmla="*/ 81 h 161"/>
              <a:gd name="T22" fmla="*/ 111 w 143"/>
              <a:gd name="T23" fmla="*/ 98 h 161"/>
              <a:gd name="T24" fmla="*/ 143 w 143"/>
              <a:gd name="T25" fmla="*/ 157 h 161"/>
              <a:gd name="T26" fmla="*/ 143 w 143"/>
              <a:gd name="T27" fmla="*/ 161 h 161"/>
              <a:gd name="T28" fmla="*/ 9 w 143"/>
              <a:gd name="T29" fmla="*/ 153 h 161"/>
              <a:gd name="T30" fmla="*/ 135 w 143"/>
              <a:gd name="T31" fmla="*/ 153 h 161"/>
              <a:gd name="T32" fmla="*/ 103 w 143"/>
              <a:gd name="T33" fmla="*/ 103 h 161"/>
              <a:gd name="T34" fmla="*/ 100 w 143"/>
              <a:gd name="T35" fmla="*/ 101 h 161"/>
              <a:gd name="T36" fmla="*/ 102 w 143"/>
              <a:gd name="T37" fmla="*/ 97 h 161"/>
              <a:gd name="T38" fmla="*/ 106 w 143"/>
              <a:gd name="T39" fmla="*/ 81 h 161"/>
              <a:gd name="T40" fmla="*/ 86 w 143"/>
              <a:gd name="T41" fmla="*/ 49 h 161"/>
              <a:gd name="T42" fmla="*/ 81 w 143"/>
              <a:gd name="T43" fmla="*/ 47 h 161"/>
              <a:gd name="T44" fmla="*/ 85 w 143"/>
              <a:gd name="T45" fmla="*/ 43 h 161"/>
              <a:gd name="T46" fmla="*/ 92 w 143"/>
              <a:gd name="T47" fmla="*/ 28 h 161"/>
              <a:gd name="T48" fmla="*/ 72 w 143"/>
              <a:gd name="T49" fmla="*/ 8 h 161"/>
              <a:gd name="T50" fmla="*/ 52 w 143"/>
              <a:gd name="T51" fmla="*/ 28 h 161"/>
              <a:gd name="T52" fmla="*/ 58 w 143"/>
              <a:gd name="T53" fmla="*/ 43 h 161"/>
              <a:gd name="T54" fmla="*/ 63 w 143"/>
              <a:gd name="T55" fmla="*/ 47 h 161"/>
              <a:gd name="T56" fmla="*/ 57 w 143"/>
              <a:gd name="T57" fmla="*/ 49 h 161"/>
              <a:gd name="T58" fmla="*/ 37 w 143"/>
              <a:gd name="T59" fmla="*/ 81 h 161"/>
              <a:gd name="T60" fmla="*/ 42 w 143"/>
              <a:gd name="T61" fmla="*/ 97 h 161"/>
              <a:gd name="T62" fmla="*/ 43 w 143"/>
              <a:gd name="T63" fmla="*/ 101 h 161"/>
              <a:gd name="T64" fmla="*/ 40 w 143"/>
              <a:gd name="T65" fmla="*/ 103 h 161"/>
              <a:gd name="T66" fmla="*/ 9 w 143"/>
              <a:gd name="T67" fmla="*/ 1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3" h="161">
                <a:moveTo>
                  <a:pt x="143" y="161"/>
                </a:moveTo>
                <a:cubicBezTo>
                  <a:pt x="0" y="161"/>
                  <a:pt x="0" y="161"/>
                  <a:pt x="0" y="161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33"/>
                  <a:pt x="13" y="111"/>
                  <a:pt x="33" y="98"/>
                </a:cubicBezTo>
                <a:cubicBezTo>
                  <a:pt x="30" y="92"/>
                  <a:pt x="29" y="86"/>
                  <a:pt x="29" y="81"/>
                </a:cubicBezTo>
                <a:cubicBezTo>
                  <a:pt x="29" y="66"/>
                  <a:pt x="37" y="52"/>
                  <a:pt x="49" y="44"/>
                </a:cubicBezTo>
                <a:cubicBezTo>
                  <a:pt x="46" y="40"/>
                  <a:pt x="44" y="34"/>
                  <a:pt x="44" y="28"/>
                </a:cubicBezTo>
                <a:cubicBezTo>
                  <a:pt x="44" y="12"/>
                  <a:pt x="56" y="0"/>
                  <a:pt x="72" y="0"/>
                </a:cubicBezTo>
                <a:cubicBezTo>
                  <a:pt x="87" y="0"/>
                  <a:pt x="100" y="12"/>
                  <a:pt x="100" y="28"/>
                </a:cubicBezTo>
                <a:cubicBezTo>
                  <a:pt x="100" y="34"/>
                  <a:pt x="98" y="40"/>
                  <a:pt x="94" y="44"/>
                </a:cubicBezTo>
                <a:cubicBezTo>
                  <a:pt x="106" y="52"/>
                  <a:pt x="114" y="66"/>
                  <a:pt x="114" y="81"/>
                </a:cubicBezTo>
                <a:cubicBezTo>
                  <a:pt x="114" y="86"/>
                  <a:pt x="113" y="92"/>
                  <a:pt x="111" y="98"/>
                </a:cubicBezTo>
                <a:cubicBezTo>
                  <a:pt x="131" y="111"/>
                  <a:pt x="143" y="133"/>
                  <a:pt x="143" y="157"/>
                </a:cubicBezTo>
                <a:lnTo>
                  <a:pt x="143" y="161"/>
                </a:lnTo>
                <a:close/>
                <a:moveTo>
                  <a:pt x="9" y="153"/>
                </a:moveTo>
                <a:cubicBezTo>
                  <a:pt x="135" y="153"/>
                  <a:pt x="135" y="153"/>
                  <a:pt x="135" y="153"/>
                </a:cubicBezTo>
                <a:cubicBezTo>
                  <a:pt x="134" y="132"/>
                  <a:pt x="122" y="113"/>
                  <a:pt x="103" y="103"/>
                </a:cubicBezTo>
                <a:cubicBezTo>
                  <a:pt x="100" y="101"/>
                  <a:pt x="100" y="101"/>
                  <a:pt x="100" y="101"/>
                </a:cubicBezTo>
                <a:cubicBezTo>
                  <a:pt x="102" y="97"/>
                  <a:pt x="102" y="97"/>
                  <a:pt x="102" y="97"/>
                </a:cubicBezTo>
                <a:cubicBezTo>
                  <a:pt x="105" y="92"/>
                  <a:pt x="106" y="86"/>
                  <a:pt x="106" y="81"/>
                </a:cubicBezTo>
                <a:cubicBezTo>
                  <a:pt x="106" y="67"/>
                  <a:pt x="98" y="55"/>
                  <a:pt x="86" y="49"/>
                </a:cubicBezTo>
                <a:cubicBezTo>
                  <a:pt x="81" y="47"/>
                  <a:pt x="81" y="47"/>
                  <a:pt x="81" y="47"/>
                </a:cubicBezTo>
                <a:cubicBezTo>
                  <a:pt x="85" y="43"/>
                  <a:pt x="85" y="43"/>
                  <a:pt x="85" y="43"/>
                </a:cubicBezTo>
                <a:cubicBezTo>
                  <a:pt x="89" y="39"/>
                  <a:pt x="92" y="33"/>
                  <a:pt x="92" y="28"/>
                </a:cubicBezTo>
                <a:cubicBezTo>
                  <a:pt x="92" y="17"/>
                  <a:pt x="83" y="8"/>
                  <a:pt x="72" y="8"/>
                </a:cubicBezTo>
                <a:cubicBezTo>
                  <a:pt x="61" y="8"/>
                  <a:pt x="52" y="17"/>
                  <a:pt x="52" y="28"/>
                </a:cubicBezTo>
                <a:cubicBezTo>
                  <a:pt x="52" y="33"/>
                  <a:pt x="54" y="39"/>
                  <a:pt x="58" y="43"/>
                </a:cubicBezTo>
                <a:cubicBezTo>
                  <a:pt x="63" y="47"/>
                  <a:pt x="63" y="47"/>
                  <a:pt x="63" y="47"/>
                </a:cubicBezTo>
                <a:cubicBezTo>
                  <a:pt x="57" y="49"/>
                  <a:pt x="57" y="49"/>
                  <a:pt x="57" y="49"/>
                </a:cubicBezTo>
                <a:cubicBezTo>
                  <a:pt x="45" y="55"/>
                  <a:pt x="37" y="67"/>
                  <a:pt x="37" y="81"/>
                </a:cubicBezTo>
                <a:cubicBezTo>
                  <a:pt x="37" y="86"/>
                  <a:pt x="39" y="92"/>
                  <a:pt x="42" y="9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0" y="103"/>
                  <a:pt x="40" y="103"/>
                  <a:pt x="40" y="103"/>
                </a:cubicBezTo>
                <a:cubicBezTo>
                  <a:pt x="22" y="113"/>
                  <a:pt x="10" y="132"/>
                  <a:pt x="9" y="153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55" name="Freeform 17"/>
          <p:cNvSpPr>
            <a:spLocks noEditPoints="1"/>
          </p:cNvSpPr>
          <p:nvPr/>
        </p:nvSpPr>
        <p:spPr bwMode="auto">
          <a:xfrm>
            <a:off x="6173623" y="1361218"/>
            <a:ext cx="289829" cy="292215"/>
          </a:xfrm>
          <a:custGeom>
            <a:avLst/>
            <a:gdLst>
              <a:gd name="T0" fmla="*/ 81 w 163"/>
              <a:gd name="T1" fmla="*/ 164 h 164"/>
              <a:gd name="T2" fmla="*/ 0 w 163"/>
              <a:gd name="T3" fmla="*/ 82 h 164"/>
              <a:gd name="T4" fmla="*/ 81 w 163"/>
              <a:gd name="T5" fmla="*/ 0 h 164"/>
              <a:gd name="T6" fmla="*/ 163 w 163"/>
              <a:gd name="T7" fmla="*/ 82 h 164"/>
              <a:gd name="T8" fmla="*/ 81 w 163"/>
              <a:gd name="T9" fmla="*/ 164 h 164"/>
              <a:gd name="T10" fmla="*/ 81 w 163"/>
              <a:gd name="T11" fmla="*/ 8 h 164"/>
              <a:gd name="T12" fmla="*/ 8 w 163"/>
              <a:gd name="T13" fmla="*/ 82 h 164"/>
              <a:gd name="T14" fmla="*/ 81 w 163"/>
              <a:gd name="T15" fmla="*/ 156 h 164"/>
              <a:gd name="T16" fmla="*/ 155 w 163"/>
              <a:gd name="T17" fmla="*/ 82 h 164"/>
              <a:gd name="T18" fmla="*/ 81 w 163"/>
              <a:gd name="T19" fmla="*/ 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" h="164">
                <a:moveTo>
                  <a:pt x="81" y="164"/>
                </a:moveTo>
                <a:cubicBezTo>
                  <a:pt x="36" y="164"/>
                  <a:pt x="0" y="127"/>
                  <a:pt x="0" y="82"/>
                </a:cubicBezTo>
                <a:cubicBezTo>
                  <a:pt x="0" y="37"/>
                  <a:pt x="36" y="0"/>
                  <a:pt x="81" y="0"/>
                </a:cubicBezTo>
                <a:cubicBezTo>
                  <a:pt x="127" y="0"/>
                  <a:pt x="163" y="37"/>
                  <a:pt x="163" y="82"/>
                </a:cubicBezTo>
                <a:cubicBezTo>
                  <a:pt x="163" y="127"/>
                  <a:pt x="127" y="164"/>
                  <a:pt x="81" y="164"/>
                </a:cubicBezTo>
                <a:close/>
                <a:moveTo>
                  <a:pt x="81" y="8"/>
                </a:moveTo>
                <a:cubicBezTo>
                  <a:pt x="41" y="8"/>
                  <a:pt x="8" y="41"/>
                  <a:pt x="8" y="82"/>
                </a:cubicBezTo>
                <a:cubicBezTo>
                  <a:pt x="8" y="123"/>
                  <a:pt x="41" y="156"/>
                  <a:pt x="81" y="156"/>
                </a:cubicBezTo>
                <a:cubicBezTo>
                  <a:pt x="122" y="156"/>
                  <a:pt x="155" y="123"/>
                  <a:pt x="155" y="82"/>
                </a:cubicBezTo>
                <a:cubicBezTo>
                  <a:pt x="155" y="41"/>
                  <a:pt x="122" y="8"/>
                  <a:pt x="81" y="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56" name="Rectangle 18"/>
          <p:cNvSpPr>
            <a:spLocks noChangeArrowheads="1"/>
          </p:cNvSpPr>
          <p:nvPr/>
        </p:nvSpPr>
        <p:spPr bwMode="auto">
          <a:xfrm>
            <a:off x="6246378" y="1505537"/>
            <a:ext cx="140740" cy="7156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57" name="Freeform 19"/>
          <p:cNvSpPr>
            <a:spLocks/>
          </p:cNvSpPr>
          <p:nvPr/>
        </p:nvSpPr>
        <p:spPr bwMode="auto">
          <a:xfrm>
            <a:off x="6420514" y="1612881"/>
            <a:ext cx="76334" cy="76334"/>
          </a:xfrm>
          <a:custGeom>
            <a:avLst/>
            <a:gdLst>
              <a:gd name="T0" fmla="*/ 56 w 64"/>
              <a:gd name="T1" fmla="*/ 64 h 64"/>
              <a:gd name="T2" fmla="*/ 0 w 64"/>
              <a:gd name="T3" fmla="*/ 7 h 64"/>
              <a:gd name="T4" fmla="*/ 9 w 64"/>
              <a:gd name="T5" fmla="*/ 0 h 64"/>
              <a:gd name="T6" fmla="*/ 64 w 64"/>
              <a:gd name="T7" fmla="*/ 55 h 64"/>
              <a:gd name="T8" fmla="*/ 56 w 64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64">
                <a:moveTo>
                  <a:pt x="56" y="64"/>
                </a:moveTo>
                <a:lnTo>
                  <a:pt x="0" y="7"/>
                </a:lnTo>
                <a:lnTo>
                  <a:pt x="9" y="0"/>
                </a:lnTo>
                <a:lnTo>
                  <a:pt x="64" y="55"/>
                </a:lnTo>
                <a:lnTo>
                  <a:pt x="56" y="64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58" name="Freeform 20"/>
          <p:cNvSpPr>
            <a:spLocks noEditPoints="1"/>
          </p:cNvSpPr>
          <p:nvPr/>
        </p:nvSpPr>
        <p:spPr bwMode="auto">
          <a:xfrm>
            <a:off x="6855854" y="1361218"/>
            <a:ext cx="292215" cy="292215"/>
          </a:xfrm>
          <a:custGeom>
            <a:avLst/>
            <a:gdLst>
              <a:gd name="T0" fmla="*/ 82 w 164"/>
              <a:gd name="T1" fmla="*/ 164 h 164"/>
              <a:gd name="T2" fmla="*/ 0 w 164"/>
              <a:gd name="T3" fmla="*/ 82 h 164"/>
              <a:gd name="T4" fmla="*/ 82 w 164"/>
              <a:gd name="T5" fmla="*/ 0 h 164"/>
              <a:gd name="T6" fmla="*/ 164 w 164"/>
              <a:gd name="T7" fmla="*/ 82 h 164"/>
              <a:gd name="T8" fmla="*/ 82 w 164"/>
              <a:gd name="T9" fmla="*/ 164 h 164"/>
              <a:gd name="T10" fmla="*/ 82 w 164"/>
              <a:gd name="T11" fmla="*/ 8 h 164"/>
              <a:gd name="T12" fmla="*/ 8 w 164"/>
              <a:gd name="T13" fmla="*/ 82 h 164"/>
              <a:gd name="T14" fmla="*/ 82 w 164"/>
              <a:gd name="T15" fmla="*/ 156 h 164"/>
              <a:gd name="T16" fmla="*/ 156 w 164"/>
              <a:gd name="T17" fmla="*/ 82 h 164"/>
              <a:gd name="T18" fmla="*/ 82 w 164"/>
              <a:gd name="T19" fmla="*/ 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4" h="164">
                <a:moveTo>
                  <a:pt x="82" y="164"/>
                </a:moveTo>
                <a:cubicBezTo>
                  <a:pt x="36" y="164"/>
                  <a:pt x="0" y="127"/>
                  <a:pt x="0" y="82"/>
                </a:cubicBezTo>
                <a:cubicBezTo>
                  <a:pt x="0" y="37"/>
                  <a:pt x="36" y="0"/>
                  <a:pt x="82" y="0"/>
                </a:cubicBezTo>
                <a:cubicBezTo>
                  <a:pt x="127" y="0"/>
                  <a:pt x="164" y="37"/>
                  <a:pt x="164" y="82"/>
                </a:cubicBezTo>
                <a:cubicBezTo>
                  <a:pt x="164" y="127"/>
                  <a:pt x="127" y="164"/>
                  <a:pt x="82" y="164"/>
                </a:cubicBezTo>
                <a:close/>
                <a:moveTo>
                  <a:pt x="82" y="8"/>
                </a:moveTo>
                <a:cubicBezTo>
                  <a:pt x="41" y="8"/>
                  <a:pt x="8" y="41"/>
                  <a:pt x="8" y="82"/>
                </a:cubicBezTo>
                <a:cubicBezTo>
                  <a:pt x="8" y="123"/>
                  <a:pt x="41" y="156"/>
                  <a:pt x="82" y="156"/>
                </a:cubicBezTo>
                <a:cubicBezTo>
                  <a:pt x="122" y="156"/>
                  <a:pt x="156" y="123"/>
                  <a:pt x="156" y="82"/>
                </a:cubicBezTo>
                <a:cubicBezTo>
                  <a:pt x="156" y="41"/>
                  <a:pt x="122" y="8"/>
                  <a:pt x="82" y="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59" name="Rectangle 21"/>
          <p:cNvSpPr>
            <a:spLocks noChangeArrowheads="1"/>
          </p:cNvSpPr>
          <p:nvPr/>
        </p:nvSpPr>
        <p:spPr bwMode="auto">
          <a:xfrm>
            <a:off x="6928609" y="1505537"/>
            <a:ext cx="140740" cy="7156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60" name="Rectangle 22"/>
          <p:cNvSpPr>
            <a:spLocks noChangeArrowheads="1"/>
          </p:cNvSpPr>
          <p:nvPr/>
        </p:nvSpPr>
        <p:spPr bwMode="auto">
          <a:xfrm>
            <a:off x="6994209" y="1437552"/>
            <a:ext cx="7156" cy="140740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61" name="Freeform 23"/>
          <p:cNvSpPr>
            <a:spLocks/>
          </p:cNvSpPr>
          <p:nvPr/>
        </p:nvSpPr>
        <p:spPr bwMode="auto">
          <a:xfrm>
            <a:off x="7102745" y="1612881"/>
            <a:ext cx="77527" cy="76334"/>
          </a:xfrm>
          <a:custGeom>
            <a:avLst/>
            <a:gdLst>
              <a:gd name="T0" fmla="*/ 56 w 65"/>
              <a:gd name="T1" fmla="*/ 64 h 64"/>
              <a:gd name="T2" fmla="*/ 0 w 65"/>
              <a:gd name="T3" fmla="*/ 7 h 64"/>
              <a:gd name="T4" fmla="*/ 9 w 65"/>
              <a:gd name="T5" fmla="*/ 0 h 64"/>
              <a:gd name="T6" fmla="*/ 65 w 65"/>
              <a:gd name="T7" fmla="*/ 55 h 64"/>
              <a:gd name="T8" fmla="*/ 56 w 65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4">
                <a:moveTo>
                  <a:pt x="56" y="64"/>
                </a:moveTo>
                <a:lnTo>
                  <a:pt x="0" y="7"/>
                </a:lnTo>
                <a:lnTo>
                  <a:pt x="9" y="0"/>
                </a:lnTo>
                <a:lnTo>
                  <a:pt x="65" y="55"/>
                </a:lnTo>
                <a:lnTo>
                  <a:pt x="56" y="64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62" name="Freeform 24"/>
          <p:cNvSpPr>
            <a:spLocks noEditPoints="1"/>
          </p:cNvSpPr>
          <p:nvPr/>
        </p:nvSpPr>
        <p:spPr bwMode="auto">
          <a:xfrm>
            <a:off x="7527351" y="1361218"/>
            <a:ext cx="292215" cy="292215"/>
          </a:xfrm>
          <a:custGeom>
            <a:avLst/>
            <a:gdLst>
              <a:gd name="T0" fmla="*/ 82 w 164"/>
              <a:gd name="T1" fmla="*/ 164 h 164"/>
              <a:gd name="T2" fmla="*/ 0 w 164"/>
              <a:gd name="T3" fmla="*/ 82 h 164"/>
              <a:gd name="T4" fmla="*/ 82 w 164"/>
              <a:gd name="T5" fmla="*/ 0 h 164"/>
              <a:gd name="T6" fmla="*/ 164 w 164"/>
              <a:gd name="T7" fmla="*/ 82 h 164"/>
              <a:gd name="T8" fmla="*/ 82 w 164"/>
              <a:gd name="T9" fmla="*/ 164 h 164"/>
              <a:gd name="T10" fmla="*/ 82 w 164"/>
              <a:gd name="T11" fmla="*/ 8 h 164"/>
              <a:gd name="T12" fmla="*/ 8 w 164"/>
              <a:gd name="T13" fmla="*/ 82 h 164"/>
              <a:gd name="T14" fmla="*/ 82 w 164"/>
              <a:gd name="T15" fmla="*/ 156 h 164"/>
              <a:gd name="T16" fmla="*/ 156 w 164"/>
              <a:gd name="T17" fmla="*/ 82 h 164"/>
              <a:gd name="T18" fmla="*/ 82 w 164"/>
              <a:gd name="T19" fmla="*/ 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4" h="164">
                <a:moveTo>
                  <a:pt x="82" y="164"/>
                </a:moveTo>
                <a:cubicBezTo>
                  <a:pt x="37" y="164"/>
                  <a:pt x="0" y="127"/>
                  <a:pt x="0" y="82"/>
                </a:cubicBezTo>
                <a:cubicBezTo>
                  <a:pt x="0" y="37"/>
                  <a:pt x="37" y="0"/>
                  <a:pt x="82" y="0"/>
                </a:cubicBezTo>
                <a:cubicBezTo>
                  <a:pt x="127" y="0"/>
                  <a:pt x="164" y="37"/>
                  <a:pt x="164" y="82"/>
                </a:cubicBezTo>
                <a:cubicBezTo>
                  <a:pt x="164" y="127"/>
                  <a:pt x="127" y="164"/>
                  <a:pt x="82" y="164"/>
                </a:cubicBezTo>
                <a:close/>
                <a:moveTo>
                  <a:pt x="82" y="8"/>
                </a:moveTo>
                <a:cubicBezTo>
                  <a:pt x="41" y="8"/>
                  <a:pt x="8" y="41"/>
                  <a:pt x="8" y="82"/>
                </a:cubicBezTo>
                <a:cubicBezTo>
                  <a:pt x="8" y="123"/>
                  <a:pt x="41" y="156"/>
                  <a:pt x="82" y="156"/>
                </a:cubicBezTo>
                <a:cubicBezTo>
                  <a:pt x="123" y="156"/>
                  <a:pt x="156" y="123"/>
                  <a:pt x="156" y="82"/>
                </a:cubicBezTo>
                <a:cubicBezTo>
                  <a:pt x="156" y="41"/>
                  <a:pt x="123" y="8"/>
                  <a:pt x="82" y="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63" name="Freeform 25"/>
          <p:cNvSpPr>
            <a:spLocks noEditPoints="1"/>
          </p:cNvSpPr>
          <p:nvPr/>
        </p:nvSpPr>
        <p:spPr bwMode="auto">
          <a:xfrm>
            <a:off x="8225088" y="1361218"/>
            <a:ext cx="320840" cy="320840"/>
          </a:xfrm>
          <a:custGeom>
            <a:avLst/>
            <a:gdLst>
              <a:gd name="T0" fmla="*/ 90 w 180"/>
              <a:gd name="T1" fmla="*/ 180 h 180"/>
              <a:gd name="T2" fmla="*/ 0 w 180"/>
              <a:gd name="T3" fmla="*/ 90 h 180"/>
              <a:gd name="T4" fmla="*/ 90 w 180"/>
              <a:gd name="T5" fmla="*/ 0 h 180"/>
              <a:gd name="T6" fmla="*/ 180 w 180"/>
              <a:gd name="T7" fmla="*/ 90 h 180"/>
              <a:gd name="T8" fmla="*/ 90 w 180"/>
              <a:gd name="T9" fmla="*/ 180 h 180"/>
              <a:gd name="T10" fmla="*/ 90 w 180"/>
              <a:gd name="T11" fmla="*/ 8 h 180"/>
              <a:gd name="T12" fmla="*/ 8 w 180"/>
              <a:gd name="T13" fmla="*/ 90 h 180"/>
              <a:gd name="T14" fmla="*/ 90 w 180"/>
              <a:gd name="T15" fmla="*/ 172 h 180"/>
              <a:gd name="T16" fmla="*/ 172 w 180"/>
              <a:gd name="T17" fmla="*/ 90 h 180"/>
              <a:gd name="T18" fmla="*/ 90 w 180"/>
              <a:gd name="T19" fmla="*/ 8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0" h="180">
                <a:moveTo>
                  <a:pt x="90" y="180"/>
                </a:moveTo>
                <a:cubicBezTo>
                  <a:pt x="41" y="180"/>
                  <a:pt x="0" y="139"/>
                  <a:pt x="0" y="90"/>
                </a:cubicBezTo>
                <a:cubicBezTo>
                  <a:pt x="0" y="40"/>
                  <a:pt x="41" y="0"/>
                  <a:pt x="90" y="0"/>
                </a:cubicBezTo>
                <a:cubicBezTo>
                  <a:pt x="140" y="0"/>
                  <a:pt x="180" y="40"/>
                  <a:pt x="180" y="90"/>
                </a:cubicBezTo>
                <a:cubicBezTo>
                  <a:pt x="180" y="139"/>
                  <a:pt x="140" y="180"/>
                  <a:pt x="90" y="180"/>
                </a:cubicBezTo>
                <a:close/>
                <a:moveTo>
                  <a:pt x="90" y="8"/>
                </a:moveTo>
                <a:cubicBezTo>
                  <a:pt x="45" y="8"/>
                  <a:pt x="8" y="45"/>
                  <a:pt x="8" y="90"/>
                </a:cubicBezTo>
                <a:cubicBezTo>
                  <a:pt x="8" y="135"/>
                  <a:pt x="45" y="172"/>
                  <a:pt x="90" y="172"/>
                </a:cubicBezTo>
                <a:cubicBezTo>
                  <a:pt x="136" y="172"/>
                  <a:pt x="172" y="135"/>
                  <a:pt x="172" y="90"/>
                </a:cubicBezTo>
                <a:cubicBezTo>
                  <a:pt x="172" y="45"/>
                  <a:pt x="136" y="8"/>
                  <a:pt x="90" y="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64" name="Freeform 26"/>
          <p:cNvSpPr>
            <a:spLocks/>
          </p:cNvSpPr>
          <p:nvPr/>
        </p:nvSpPr>
        <p:spPr bwMode="auto">
          <a:xfrm>
            <a:off x="7774242" y="1612881"/>
            <a:ext cx="77527" cy="76334"/>
          </a:xfrm>
          <a:custGeom>
            <a:avLst/>
            <a:gdLst>
              <a:gd name="T0" fmla="*/ 57 w 65"/>
              <a:gd name="T1" fmla="*/ 64 h 64"/>
              <a:gd name="T2" fmla="*/ 0 w 65"/>
              <a:gd name="T3" fmla="*/ 7 h 64"/>
              <a:gd name="T4" fmla="*/ 9 w 65"/>
              <a:gd name="T5" fmla="*/ 0 h 64"/>
              <a:gd name="T6" fmla="*/ 65 w 65"/>
              <a:gd name="T7" fmla="*/ 55 h 64"/>
              <a:gd name="T8" fmla="*/ 57 w 65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4">
                <a:moveTo>
                  <a:pt x="57" y="64"/>
                </a:moveTo>
                <a:lnTo>
                  <a:pt x="0" y="7"/>
                </a:lnTo>
                <a:lnTo>
                  <a:pt x="9" y="0"/>
                </a:lnTo>
                <a:lnTo>
                  <a:pt x="65" y="55"/>
                </a:lnTo>
                <a:lnTo>
                  <a:pt x="57" y="64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65" name="Freeform 27"/>
          <p:cNvSpPr>
            <a:spLocks noEditPoints="1"/>
          </p:cNvSpPr>
          <p:nvPr/>
        </p:nvSpPr>
        <p:spPr bwMode="auto">
          <a:xfrm>
            <a:off x="8369405" y="1505537"/>
            <a:ext cx="32204" cy="32204"/>
          </a:xfrm>
          <a:custGeom>
            <a:avLst/>
            <a:gdLst>
              <a:gd name="T0" fmla="*/ 9 w 18"/>
              <a:gd name="T1" fmla="*/ 18 h 18"/>
              <a:gd name="T2" fmla="*/ 0 w 18"/>
              <a:gd name="T3" fmla="*/ 9 h 18"/>
              <a:gd name="T4" fmla="*/ 9 w 18"/>
              <a:gd name="T5" fmla="*/ 0 h 18"/>
              <a:gd name="T6" fmla="*/ 18 w 18"/>
              <a:gd name="T7" fmla="*/ 9 h 18"/>
              <a:gd name="T8" fmla="*/ 9 w 18"/>
              <a:gd name="T9" fmla="*/ 18 h 18"/>
              <a:gd name="T10" fmla="*/ 9 w 18"/>
              <a:gd name="T11" fmla="*/ 4 h 18"/>
              <a:gd name="T12" fmla="*/ 4 w 18"/>
              <a:gd name="T13" fmla="*/ 9 h 18"/>
              <a:gd name="T14" fmla="*/ 9 w 18"/>
              <a:gd name="T15" fmla="*/ 14 h 18"/>
              <a:gd name="T16" fmla="*/ 14 w 18"/>
              <a:gd name="T17" fmla="*/ 9 h 18"/>
              <a:gd name="T18" fmla="*/ 9 w 18"/>
              <a:gd name="T19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8">
                <a:moveTo>
                  <a:pt x="9" y="18"/>
                </a:moveTo>
                <a:cubicBezTo>
                  <a:pt x="4" y="18"/>
                  <a:pt x="0" y="14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14" y="0"/>
                  <a:pt x="18" y="4"/>
                  <a:pt x="18" y="9"/>
                </a:cubicBezTo>
                <a:cubicBezTo>
                  <a:pt x="18" y="14"/>
                  <a:pt x="14" y="18"/>
                  <a:pt x="9" y="18"/>
                </a:cubicBezTo>
                <a:close/>
                <a:moveTo>
                  <a:pt x="9" y="4"/>
                </a:moveTo>
                <a:cubicBezTo>
                  <a:pt x="7" y="4"/>
                  <a:pt x="4" y="6"/>
                  <a:pt x="4" y="9"/>
                </a:cubicBezTo>
                <a:cubicBezTo>
                  <a:pt x="4" y="12"/>
                  <a:pt x="7" y="14"/>
                  <a:pt x="9" y="14"/>
                </a:cubicBezTo>
                <a:cubicBezTo>
                  <a:pt x="12" y="14"/>
                  <a:pt x="14" y="12"/>
                  <a:pt x="14" y="9"/>
                </a:cubicBezTo>
                <a:cubicBezTo>
                  <a:pt x="14" y="6"/>
                  <a:pt x="12" y="4"/>
                  <a:pt x="9" y="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66" name="Freeform 28"/>
          <p:cNvSpPr>
            <a:spLocks/>
          </p:cNvSpPr>
          <p:nvPr/>
        </p:nvSpPr>
        <p:spPr bwMode="auto">
          <a:xfrm>
            <a:off x="8398030" y="1518656"/>
            <a:ext cx="65600" cy="7156"/>
          </a:xfrm>
          <a:custGeom>
            <a:avLst/>
            <a:gdLst>
              <a:gd name="T0" fmla="*/ 35 w 37"/>
              <a:gd name="T1" fmla="*/ 4 h 4"/>
              <a:gd name="T2" fmla="*/ 2 w 37"/>
              <a:gd name="T3" fmla="*/ 4 h 4"/>
              <a:gd name="T4" fmla="*/ 0 w 37"/>
              <a:gd name="T5" fmla="*/ 2 h 4"/>
              <a:gd name="T6" fmla="*/ 2 w 37"/>
              <a:gd name="T7" fmla="*/ 0 h 4"/>
              <a:gd name="T8" fmla="*/ 35 w 37"/>
              <a:gd name="T9" fmla="*/ 0 h 4"/>
              <a:gd name="T10" fmla="*/ 37 w 37"/>
              <a:gd name="T11" fmla="*/ 2 h 4"/>
              <a:gd name="T12" fmla="*/ 35 w 37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4">
                <a:moveTo>
                  <a:pt x="35" y="4"/>
                </a:move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0"/>
                  <a:pt x="37" y="1"/>
                  <a:pt x="37" y="2"/>
                </a:cubicBezTo>
                <a:cubicBezTo>
                  <a:pt x="37" y="3"/>
                  <a:pt x="36" y="4"/>
                  <a:pt x="35" y="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67" name="Freeform 29"/>
          <p:cNvSpPr>
            <a:spLocks/>
          </p:cNvSpPr>
          <p:nvPr/>
        </p:nvSpPr>
        <p:spPr bwMode="auto">
          <a:xfrm>
            <a:off x="8382526" y="1414890"/>
            <a:ext cx="7156" cy="94225"/>
          </a:xfrm>
          <a:custGeom>
            <a:avLst/>
            <a:gdLst>
              <a:gd name="T0" fmla="*/ 2 w 4"/>
              <a:gd name="T1" fmla="*/ 53 h 53"/>
              <a:gd name="T2" fmla="*/ 0 w 4"/>
              <a:gd name="T3" fmla="*/ 51 h 53"/>
              <a:gd name="T4" fmla="*/ 0 w 4"/>
              <a:gd name="T5" fmla="*/ 2 h 53"/>
              <a:gd name="T6" fmla="*/ 2 w 4"/>
              <a:gd name="T7" fmla="*/ 0 h 53"/>
              <a:gd name="T8" fmla="*/ 4 w 4"/>
              <a:gd name="T9" fmla="*/ 2 h 53"/>
              <a:gd name="T10" fmla="*/ 4 w 4"/>
              <a:gd name="T11" fmla="*/ 51 h 53"/>
              <a:gd name="T12" fmla="*/ 2 w 4"/>
              <a:gd name="T1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53">
                <a:moveTo>
                  <a:pt x="2" y="53"/>
                </a:moveTo>
                <a:cubicBezTo>
                  <a:pt x="1" y="53"/>
                  <a:pt x="0" y="52"/>
                  <a:pt x="0" y="51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51"/>
                  <a:pt x="4" y="51"/>
                  <a:pt x="4" y="51"/>
                </a:cubicBezTo>
                <a:cubicBezTo>
                  <a:pt x="4" y="52"/>
                  <a:pt x="4" y="53"/>
                  <a:pt x="2" y="53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68" name="Freeform 30"/>
          <p:cNvSpPr>
            <a:spLocks noEditPoints="1"/>
          </p:cNvSpPr>
          <p:nvPr/>
        </p:nvSpPr>
        <p:spPr bwMode="auto">
          <a:xfrm>
            <a:off x="6192706" y="2085195"/>
            <a:ext cx="288636" cy="273131"/>
          </a:xfrm>
          <a:custGeom>
            <a:avLst/>
            <a:gdLst>
              <a:gd name="T0" fmla="*/ 10 w 162"/>
              <a:gd name="T1" fmla="*/ 153 h 153"/>
              <a:gd name="T2" fmla="*/ 10 w 162"/>
              <a:gd name="T3" fmla="*/ 142 h 153"/>
              <a:gd name="T4" fmla="*/ 12 w 162"/>
              <a:gd name="T5" fmla="*/ 141 h 153"/>
              <a:gd name="T6" fmla="*/ 29 w 162"/>
              <a:gd name="T7" fmla="*/ 120 h 153"/>
              <a:gd name="T8" fmla="*/ 29 w 162"/>
              <a:gd name="T9" fmla="*/ 118 h 153"/>
              <a:gd name="T10" fmla="*/ 0 w 162"/>
              <a:gd name="T11" fmla="*/ 67 h 153"/>
              <a:gd name="T12" fmla="*/ 81 w 162"/>
              <a:gd name="T13" fmla="*/ 0 h 153"/>
              <a:gd name="T14" fmla="*/ 162 w 162"/>
              <a:gd name="T15" fmla="*/ 67 h 153"/>
              <a:gd name="T16" fmla="*/ 81 w 162"/>
              <a:gd name="T17" fmla="*/ 133 h 153"/>
              <a:gd name="T18" fmla="*/ 70 w 162"/>
              <a:gd name="T19" fmla="*/ 133 h 153"/>
              <a:gd name="T20" fmla="*/ 14 w 162"/>
              <a:gd name="T21" fmla="*/ 153 h 153"/>
              <a:gd name="T22" fmla="*/ 10 w 162"/>
              <a:gd name="T23" fmla="*/ 153 h 153"/>
              <a:gd name="T24" fmla="*/ 81 w 162"/>
              <a:gd name="T25" fmla="*/ 8 h 153"/>
              <a:gd name="T26" fmla="*/ 8 w 162"/>
              <a:gd name="T27" fmla="*/ 67 h 153"/>
              <a:gd name="T28" fmla="*/ 35 w 162"/>
              <a:gd name="T29" fmla="*/ 112 h 153"/>
              <a:gd name="T30" fmla="*/ 36 w 162"/>
              <a:gd name="T31" fmla="*/ 113 h 153"/>
              <a:gd name="T32" fmla="*/ 37 w 162"/>
              <a:gd name="T33" fmla="*/ 115 h 153"/>
              <a:gd name="T34" fmla="*/ 37 w 162"/>
              <a:gd name="T35" fmla="*/ 120 h 153"/>
              <a:gd name="T36" fmla="*/ 22 w 162"/>
              <a:gd name="T37" fmla="*/ 144 h 153"/>
              <a:gd name="T38" fmla="*/ 66 w 162"/>
              <a:gd name="T39" fmla="*/ 126 h 153"/>
              <a:gd name="T40" fmla="*/ 68 w 162"/>
              <a:gd name="T41" fmla="*/ 124 h 153"/>
              <a:gd name="T42" fmla="*/ 70 w 162"/>
              <a:gd name="T43" fmla="*/ 125 h 153"/>
              <a:gd name="T44" fmla="*/ 81 w 162"/>
              <a:gd name="T45" fmla="*/ 125 h 153"/>
              <a:gd name="T46" fmla="*/ 154 w 162"/>
              <a:gd name="T47" fmla="*/ 67 h 153"/>
              <a:gd name="T48" fmla="*/ 81 w 162"/>
              <a:gd name="T49" fmla="*/ 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2" h="153">
                <a:moveTo>
                  <a:pt x="10" y="153"/>
                </a:moveTo>
                <a:cubicBezTo>
                  <a:pt x="10" y="142"/>
                  <a:pt x="10" y="142"/>
                  <a:pt x="10" y="142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20" y="137"/>
                  <a:pt x="29" y="129"/>
                  <a:pt x="29" y="120"/>
                </a:cubicBezTo>
                <a:cubicBezTo>
                  <a:pt x="29" y="119"/>
                  <a:pt x="29" y="118"/>
                  <a:pt x="29" y="118"/>
                </a:cubicBezTo>
                <a:cubicBezTo>
                  <a:pt x="10" y="105"/>
                  <a:pt x="0" y="87"/>
                  <a:pt x="0" y="67"/>
                </a:cubicBezTo>
                <a:cubicBezTo>
                  <a:pt x="0" y="30"/>
                  <a:pt x="36" y="0"/>
                  <a:pt x="81" y="0"/>
                </a:cubicBezTo>
                <a:cubicBezTo>
                  <a:pt x="126" y="0"/>
                  <a:pt x="162" y="30"/>
                  <a:pt x="162" y="67"/>
                </a:cubicBezTo>
                <a:cubicBezTo>
                  <a:pt x="162" y="104"/>
                  <a:pt x="126" y="133"/>
                  <a:pt x="81" y="133"/>
                </a:cubicBezTo>
                <a:cubicBezTo>
                  <a:pt x="77" y="133"/>
                  <a:pt x="74" y="133"/>
                  <a:pt x="70" y="133"/>
                </a:cubicBezTo>
                <a:cubicBezTo>
                  <a:pt x="53" y="149"/>
                  <a:pt x="32" y="152"/>
                  <a:pt x="14" y="153"/>
                </a:cubicBezTo>
                <a:lnTo>
                  <a:pt x="10" y="153"/>
                </a:lnTo>
                <a:close/>
                <a:moveTo>
                  <a:pt x="81" y="8"/>
                </a:moveTo>
                <a:cubicBezTo>
                  <a:pt x="41" y="8"/>
                  <a:pt x="8" y="35"/>
                  <a:pt x="8" y="67"/>
                </a:cubicBezTo>
                <a:cubicBezTo>
                  <a:pt x="8" y="84"/>
                  <a:pt x="18" y="101"/>
                  <a:pt x="35" y="112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7" y="115"/>
                  <a:pt x="37" y="115"/>
                  <a:pt x="37" y="115"/>
                </a:cubicBezTo>
                <a:cubicBezTo>
                  <a:pt x="37" y="117"/>
                  <a:pt x="37" y="118"/>
                  <a:pt x="37" y="120"/>
                </a:cubicBezTo>
                <a:cubicBezTo>
                  <a:pt x="37" y="130"/>
                  <a:pt x="30" y="139"/>
                  <a:pt x="22" y="144"/>
                </a:cubicBezTo>
                <a:cubicBezTo>
                  <a:pt x="37" y="143"/>
                  <a:pt x="53" y="139"/>
                  <a:pt x="66" y="126"/>
                </a:cubicBezTo>
                <a:cubicBezTo>
                  <a:pt x="68" y="124"/>
                  <a:pt x="68" y="124"/>
                  <a:pt x="68" y="124"/>
                </a:cubicBezTo>
                <a:cubicBezTo>
                  <a:pt x="70" y="125"/>
                  <a:pt x="70" y="125"/>
                  <a:pt x="70" y="125"/>
                </a:cubicBezTo>
                <a:cubicBezTo>
                  <a:pt x="73" y="125"/>
                  <a:pt x="77" y="125"/>
                  <a:pt x="81" y="125"/>
                </a:cubicBezTo>
                <a:cubicBezTo>
                  <a:pt x="121" y="125"/>
                  <a:pt x="154" y="99"/>
                  <a:pt x="154" y="67"/>
                </a:cubicBezTo>
                <a:cubicBezTo>
                  <a:pt x="154" y="35"/>
                  <a:pt x="121" y="8"/>
                  <a:pt x="81" y="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69" name="Freeform 31"/>
          <p:cNvSpPr>
            <a:spLocks noEditPoints="1"/>
          </p:cNvSpPr>
          <p:nvPr/>
        </p:nvSpPr>
        <p:spPr bwMode="auto">
          <a:xfrm>
            <a:off x="7014484" y="2192539"/>
            <a:ext cx="159823" cy="162209"/>
          </a:xfrm>
          <a:custGeom>
            <a:avLst/>
            <a:gdLst>
              <a:gd name="T0" fmla="*/ 83 w 90"/>
              <a:gd name="T1" fmla="*/ 91 h 91"/>
              <a:gd name="T2" fmla="*/ 57 w 90"/>
              <a:gd name="T3" fmla="*/ 80 h 91"/>
              <a:gd name="T4" fmla="*/ 45 w 90"/>
              <a:gd name="T5" fmla="*/ 81 h 91"/>
              <a:gd name="T6" fmla="*/ 0 w 90"/>
              <a:gd name="T7" fmla="*/ 41 h 91"/>
              <a:gd name="T8" fmla="*/ 45 w 90"/>
              <a:gd name="T9" fmla="*/ 0 h 91"/>
              <a:gd name="T10" fmla="*/ 90 w 90"/>
              <a:gd name="T11" fmla="*/ 41 h 91"/>
              <a:gd name="T12" fmla="*/ 82 w 90"/>
              <a:gd name="T13" fmla="*/ 64 h 91"/>
              <a:gd name="T14" fmla="*/ 81 w 90"/>
              <a:gd name="T15" fmla="*/ 70 h 91"/>
              <a:gd name="T16" fmla="*/ 89 w 90"/>
              <a:gd name="T17" fmla="*/ 84 h 91"/>
              <a:gd name="T18" fmla="*/ 90 w 90"/>
              <a:gd name="T19" fmla="*/ 85 h 91"/>
              <a:gd name="T20" fmla="*/ 90 w 90"/>
              <a:gd name="T21" fmla="*/ 90 h 91"/>
              <a:gd name="T22" fmla="*/ 89 w 90"/>
              <a:gd name="T23" fmla="*/ 90 h 91"/>
              <a:gd name="T24" fmla="*/ 83 w 90"/>
              <a:gd name="T25" fmla="*/ 91 h 91"/>
              <a:gd name="T26" fmla="*/ 58 w 90"/>
              <a:gd name="T27" fmla="*/ 75 h 91"/>
              <a:gd name="T28" fmla="*/ 59 w 90"/>
              <a:gd name="T29" fmla="*/ 76 h 91"/>
              <a:gd name="T30" fmla="*/ 85 w 90"/>
              <a:gd name="T31" fmla="*/ 87 h 91"/>
              <a:gd name="T32" fmla="*/ 77 w 90"/>
              <a:gd name="T33" fmla="*/ 70 h 91"/>
              <a:gd name="T34" fmla="*/ 78 w 90"/>
              <a:gd name="T35" fmla="*/ 62 h 91"/>
              <a:gd name="T36" fmla="*/ 79 w 90"/>
              <a:gd name="T37" fmla="*/ 62 h 91"/>
              <a:gd name="T38" fmla="*/ 86 w 90"/>
              <a:gd name="T39" fmla="*/ 41 h 91"/>
              <a:gd name="T40" fmla="*/ 45 w 90"/>
              <a:gd name="T41" fmla="*/ 4 h 91"/>
              <a:gd name="T42" fmla="*/ 4 w 90"/>
              <a:gd name="T43" fmla="*/ 41 h 91"/>
              <a:gd name="T44" fmla="*/ 45 w 90"/>
              <a:gd name="T45" fmla="*/ 77 h 91"/>
              <a:gd name="T46" fmla="*/ 57 w 90"/>
              <a:gd name="T47" fmla="*/ 75 h 91"/>
              <a:gd name="T48" fmla="*/ 58 w 90"/>
              <a:gd name="T49" fmla="*/ 7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0" h="91">
                <a:moveTo>
                  <a:pt x="83" y="91"/>
                </a:moveTo>
                <a:cubicBezTo>
                  <a:pt x="73" y="91"/>
                  <a:pt x="64" y="87"/>
                  <a:pt x="57" y="80"/>
                </a:cubicBezTo>
                <a:cubicBezTo>
                  <a:pt x="53" y="81"/>
                  <a:pt x="49" y="81"/>
                  <a:pt x="45" y="81"/>
                </a:cubicBezTo>
                <a:cubicBezTo>
                  <a:pt x="20" y="81"/>
                  <a:pt x="0" y="63"/>
                  <a:pt x="0" y="41"/>
                </a:cubicBezTo>
                <a:cubicBezTo>
                  <a:pt x="0" y="18"/>
                  <a:pt x="20" y="0"/>
                  <a:pt x="45" y="0"/>
                </a:cubicBezTo>
                <a:cubicBezTo>
                  <a:pt x="70" y="0"/>
                  <a:pt x="90" y="18"/>
                  <a:pt x="90" y="41"/>
                </a:cubicBezTo>
                <a:cubicBezTo>
                  <a:pt x="90" y="49"/>
                  <a:pt x="87" y="57"/>
                  <a:pt x="82" y="64"/>
                </a:cubicBezTo>
                <a:cubicBezTo>
                  <a:pt x="81" y="66"/>
                  <a:pt x="81" y="68"/>
                  <a:pt x="81" y="70"/>
                </a:cubicBezTo>
                <a:cubicBezTo>
                  <a:pt x="81" y="76"/>
                  <a:pt x="84" y="81"/>
                  <a:pt x="89" y="84"/>
                </a:cubicBezTo>
                <a:cubicBezTo>
                  <a:pt x="90" y="85"/>
                  <a:pt x="90" y="85"/>
                  <a:pt x="90" y="85"/>
                </a:cubicBezTo>
                <a:cubicBezTo>
                  <a:pt x="90" y="90"/>
                  <a:pt x="90" y="90"/>
                  <a:pt x="90" y="90"/>
                </a:cubicBezTo>
                <a:cubicBezTo>
                  <a:pt x="89" y="90"/>
                  <a:pt x="89" y="90"/>
                  <a:pt x="89" y="90"/>
                </a:cubicBezTo>
                <a:cubicBezTo>
                  <a:pt x="87" y="90"/>
                  <a:pt x="85" y="91"/>
                  <a:pt x="83" y="91"/>
                </a:cubicBezTo>
                <a:close/>
                <a:moveTo>
                  <a:pt x="58" y="75"/>
                </a:moveTo>
                <a:cubicBezTo>
                  <a:pt x="59" y="76"/>
                  <a:pt x="59" y="76"/>
                  <a:pt x="59" y="76"/>
                </a:cubicBezTo>
                <a:cubicBezTo>
                  <a:pt x="66" y="83"/>
                  <a:pt x="75" y="87"/>
                  <a:pt x="85" y="87"/>
                </a:cubicBezTo>
                <a:cubicBezTo>
                  <a:pt x="80" y="83"/>
                  <a:pt x="77" y="77"/>
                  <a:pt x="77" y="70"/>
                </a:cubicBezTo>
                <a:cubicBezTo>
                  <a:pt x="77" y="67"/>
                  <a:pt x="77" y="65"/>
                  <a:pt x="78" y="62"/>
                </a:cubicBezTo>
                <a:cubicBezTo>
                  <a:pt x="79" y="62"/>
                  <a:pt x="79" y="62"/>
                  <a:pt x="79" y="62"/>
                </a:cubicBezTo>
                <a:cubicBezTo>
                  <a:pt x="84" y="55"/>
                  <a:pt x="86" y="48"/>
                  <a:pt x="86" y="41"/>
                </a:cubicBezTo>
                <a:cubicBezTo>
                  <a:pt x="86" y="20"/>
                  <a:pt x="68" y="4"/>
                  <a:pt x="45" y="4"/>
                </a:cubicBezTo>
                <a:cubicBezTo>
                  <a:pt x="22" y="4"/>
                  <a:pt x="4" y="20"/>
                  <a:pt x="4" y="41"/>
                </a:cubicBezTo>
                <a:cubicBezTo>
                  <a:pt x="4" y="61"/>
                  <a:pt x="22" y="77"/>
                  <a:pt x="45" y="77"/>
                </a:cubicBezTo>
                <a:cubicBezTo>
                  <a:pt x="49" y="77"/>
                  <a:pt x="53" y="77"/>
                  <a:pt x="57" y="75"/>
                </a:cubicBezTo>
                <a:lnTo>
                  <a:pt x="58" y="75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70" name="Freeform 32"/>
          <p:cNvSpPr>
            <a:spLocks noEditPoints="1"/>
          </p:cNvSpPr>
          <p:nvPr/>
        </p:nvSpPr>
        <p:spPr bwMode="auto">
          <a:xfrm>
            <a:off x="6855854" y="2068497"/>
            <a:ext cx="288636" cy="271938"/>
          </a:xfrm>
          <a:custGeom>
            <a:avLst/>
            <a:gdLst>
              <a:gd name="T0" fmla="*/ 10 w 162"/>
              <a:gd name="T1" fmla="*/ 152 h 152"/>
              <a:gd name="T2" fmla="*/ 10 w 162"/>
              <a:gd name="T3" fmla="*/ 141 h 152"/>
              <a:gd name="T4" fmla="*/ 12 w 162"/>
              <a:gd name="T5" fmla="*/ 140 h 152"/>
              <a:gd name="T6" fmla="*/ 29 w 162"/>
              <a:gd name="T7" fmla="*/ 119 h 152"/>
              <a:gd name="T8" fmla="*/ 29 w 162"/>
              <a:gd name="T9" fmla="*/ 117 h 152"/>
              <a:gd name="T10" fmla="*/ 0 w 162"/>
              <a:gd name="T11" fmla="*/ 66 h 152"/>
              <a:gd name="T12" fmla="*/ 81 w 162"/>
              <a:gd name="T13" fmla="*/ 0 h 152"/>
              <a:gd name="T14" fmla="*/ 162 w 162"/>
              <a:gd name="T15" fmla="*/ 65 h 152"/>
              <a:gd name="T16" fmla="*/ 162 w 162"/>
              <a:gd name="T17" fmla="*/ 71 h 152"/>
              <a:gd name="T18" fmla="*/ 156 w 162"/>
              <a:gd name="T19" fmla="*/ 68 h 152"/>
              <a:gd name="T20" fmla="*/ 134 w 162"/>
              <a:gd name="T21" fmla="*/ 64 h 152"/>
              <a:gd name="T22" fmla="*/ 98 w 162"/>
              <a:gd name="T23" fmla="*/ 77 h 152"/>
              <a:gd name="T24" fmla="*/ 83 w 162"/>
              <a:gd name="T25" fmla="*/ 110 h 152"/>
              <a:gd name="T26" fmla="*/ 87 w 162"/>
              <a:gd name="T27" fmla="*/ 127 h 152"/>
              <a:gd name="T28" fmla="*/ 90 w 162"/>
              <a:gd name="T29" fmla="*/ 133 h 152"/>
              <a:gd name="T30" fmla="*/ 84 w 162"/>
              <a:gd name="T31" fmla="*/ 133 h 152"/>
              <a:gd name="T32" fmla="*/ 70 w 162"/>
              <a:gd name="T33" fmla="*/ 132 h 152"/>
              <a:gd name="T34" fmla="*/ 14 w 162"/>
              <a:gd name="T35" fmla="*/ 152 h 152"/>
              <a:gd name="T36" fmla="*/ 10 w 162"/>
              <a:gd name="T37" fmla="*/ 152 h 152"/>
              <a:gd name="T38" fmla="*/ 81 w 162"/>
              <a:gd name="T39" fmla="*/ 8 h 152"/>
              <a:gd name="T40" fmla="*/ 8 w 162"/>
              <a:gd name="T41" fmla="*/ 66 h 152"/>
              <a:gd name="T42" fmla="*/ 35 w 162"/>
              <a:gd name="T43" fmla="*/ 112 h 152"/>
              <a:gd name="T44" fmla="*/ 36 w 162"/>
              <a:gd name="T45" fmla="*/ 112 h 152"/>
              <a:gd name="T46" fmla="*/ 37 w 162"/>
              <a:gd name="T47" fmla="*/ 114 h 152"/>
              <a:gd name="T48" fmla="*/ 37 w 162"/>
              <a:gd name="T49" fmla="*/ 119 h 152"/>
              <a:gd name="T50" fmla="*/ 22 w 162"/>
              <a:gd name="T51" fmla="*/ 144 h 152"/>
              <a:gd name="T52" fmla="*/ 66 w 162"/>
              <a:gd name="T53" fmla="*/ 125 h 152"/>
              <a:gd name="T54" fmla="*/ 68 w 162"/>
              <a:gd name="T55" fmla="*/ 124 h 152"/>
              <a:gd name="T56" fmla="*/ 70 w 162"/>
              <a:gd name="T57" fmla="*/ 124 h 152"/>
              <a:gd name="T58" fmla="*/ 78 w 162"/>
              <a:gd name="T59" fmla="*/ 125 h 152"/>
              <a:gd name="T60" fmla="*/ 75 w 162"/>
              <a:gd name="T61" fmla="*/ 110 h 152"/>
              <a:gd name="T62" fmla="*/ 93 w 162"/>
              <a:gd name="T63" fmla="*/ 71 h 152"/>
              <a:gd name="T64" fmla="*/ 134 w 162"/>
              <a:gd name="T65" fmla="*/ 56 h 152"/>
              <a:gd name="T66" fmla="*/ 153 w 162"/>
              <a:gd name="T67" fmla="*/ 59 h 152"/>
              <a:gd name="T68" fmla="*/ 81 w 162"/>
              <a:gd name="T69" fmla="*/ 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2" h="152">
                <a:moveTo>
                  <a:pt x="10" y="152"/>
                </a:moveTo>
                <a:cubicBezTo>
                  <a:pt x="10" y="141"/>
                  <a:pt x="10" y="141"/>
                  <a:pt x="10" y="141"/>
                </a:cubicBezTo>
                <a:cubicBezTo>
                  <a:pt x="12" y="140"/>
                  <a:pt x="12" y="140"/>
                  <a:pt x="12" y="140"/>
                </a:cubicBezTo>
                <a:cubicBezTo>
                  <a:pt x="20" y="136"/>
                  <a:pt x="29" y="129"/>
                  <a:pt x="29" y="119"/>
                </a:cubicBezTo>
                <a:cubicBezTo>
                  <a:pt x="29" y="119"/>
                  <a:pt x="29" y="118"/>
                  <a:pt x="29" y="117"/>
                </a:cubicBezTo>
                <a:cubicBezTo>
                  <a:pt x="10" y="104"/>
                  <a:pt x="0" y="86"/>
                  <a:pt x="0" y="66"/>
                </a:cubicBezTo>
                <a:cubicBezTo>
                  <a:pt x="0" y="30"/>
                  <a:pt x="36" y="0"/>
                  <a:pt x="81" y="0"/>
                </a:cubicBezTo>
                <a:cubicBezTo>
                  <a:pt x="125" y="0"/>
                  <a:pt x="161" y="28"/>
                  <a:pt x="162" y="65"/>
                </a:cubicBezTo>
                <a:cubicBezTo>
                  <a:pt x="162" y="71"/>
                  <a:pt x="162" y="71"/>
                  <a:pt x="162" y="71"/>
                </a:cubicBezTo>
                <a:cubicBezTo>
                  <a:pt x="156" y="68"/>
                  <a:pt x="156" y="68"/>
                  <a:pt x="156" y="68"/>
                </a:cubicBezTo>
                <a:cubicBezTo>
                  <a:pt x="149" y="65"/>
                  <a:pt x="142" y="64"/>
                  <a:pt x="134" y="64"/>
                </a:cubicBezTo>
                <a:cubicBezTo>
                  <a:pt x="121" y="64"/>
                  <a:pt x="108" y="68"/>
                  <a:pt x="98" y="77"/>
                </a:cubicBezTo>
                <a:cubicBezTo>
                  <a:pt x="89" y="85"/>
                  <a:pt x="83" y="97"/>
                  <a:pt x="83" y="110"/>
                </a:cubicBezTo>
                <a:cubicBezTo>
                  <a:pt x="83" y="116"/>
                  <a:pt x="85" y="122"/>
                  <a:pt x="87" y="127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84" y="133"/>
                  <a:pt x="84" y="133"/>
                  <a:pt x="84" y="133"/>
                </a:cubicBezTo>
                <a:cubicBezTo>
                  <a:pt x="79" y="133"/>
                  <a:pt x="75" y="133"/>
                  <a:pt x="70" y="132"/>
                </a:cubicBezTo>
                <a:cubicBezTo>
                  <a:pt x="53" y="149"/>
                  <a:pt x="32" y="152"/>
                  <a:pt x="14" y="152"/>
                </a:cubicBezTo>
                <a:lnTo>
                  <a:pt x="10" y="152"/>
                </a:lnTo>
                <a:close/>
                <a:moveTo>
                  <a:pt x="81" y="8"/>
                </a:moveTo>
                <a:cubicBezTo>
                  <a:pt x="41" y="8"/>
                  <a:pt x="8" y="34"/>
                  <a:pt x="8" y="66"/>
                </a:cubicBezTo>
                <a:cubicBezTo>
                  <a:pt x="8" y="84"/>
                  <a:pt x="18" y="100"/>
                  <a:pt x="35" y="112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37" y="114"/>
                  <a:pt x="37" y="114"/>
                  <a:pt x="37" y="114"/>
                </a:cubicBezTo>
                <a:cubicBezTo>
                  <a:pt x="37" y="116"/>
                  <a:pt x="37" y="118"/>
                  <a:pt x="37" y="119"/>
                </a:cubicBezTo>
                <a:cubicBezTo>
                  <a:pt x="37" y="129"/>
                  <a:pt x="30" y="138"/>
                  <a:pt x="22" y="144"/>
                </a:cubicBezTo>
                <a:cubicBezTo>
                  <a:pt x="37" y="142"/>
                  <a:pt x="53" y="139"/>
                  <a:pt x="66" y="125"/>
                </a:cubicBezTo>
                <a:cubicBezTo>
                  <a:pt x="68" y="124"/>
                  <a:pt x="68" y="124"/>
                  <a:pt x="68" y="124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72" y="124"/>
                  <a:pt x="75" y="125"/>
                  <a:pt x="78" y="125"/>
                </a:cubicBezTo>
                <a:cubicBezTo>
                  <a:pt x="76" y="120"/>
                  <a:pt x="75" y="115"/>
                  <a:pt x="75" y="110"/>
                </a:cubicBezTo>
                <a:cubicBezTo>
                  <a:pt x="75" y="95"/>
                  <a:pt x="82" y="81"/>
                  <a:pt x="93" y="71"/>
                </a:cubicBezTo>
                <a:cubicBezTo>
                  <a:pt x="104" y="61"/>
                  <a:pt x="119" y="56"/>
                  <a:pt x="134" y="56"/>
                </a:cubicBezTo>
                <a:cubicBezTo>
                  <a:pt x="141" y="56"/>
                  <a:pt x="147" y="57"/>
                  <a:pt x="153" y="59"/>
                </a:cubicBezTo>
                <a:cubicBezTo>
                  <a:pt x="149" y="30"/>
                  <a:pt x="118" y="8"/>
                  <a:pt x="81" y="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71" name="Freeform 33"/>
          <p:cNvSpPr>
            <a:spLocks noEditPoints="1"/>
          </p:cNvSpPr>
          <p:nvPr/>
        </p:nvSpPr>
        <p:spPr bwMode="auto">
          <a:xfrm>
            <a:off x="7539278" y="2068497"/>
            <a:ext cx="270746" cy="255240"/>
          </a:xfrm>
          <a:custGeom>
            <a:avLst/>
            <a:gdLst>
              <a:gd name="T0" fmla="*/ 10 w 152"/>
              <a:gd name="T1" fmla="*/ 143 h 143"/>
              <a:gd name="T2" fmla="*/ 10 w 152"/>
              <a:gd name="T3" fmla="*/ 132 h 143"/>
              <a:gd name="T4" fmla="*/ 12 w 152"/>
              <a:gd name="T5" fmla="*/ 131 h 143"/>
              <a:gd name="T6" fmla="*/ 27 w 152"/>
              <a:gd name="T7" fmla="*/ 112 h 143"/>
              <a:gd name="T8" fmla="*/ 27 w 152"/>
              <a:gd name="T9" fmla="*/ 110 h 143"/>
              <a:gd name="T10" fmla="*/ 0 w 152"/>
              <a:gd name="T11" fmla="*/ 62 h 143"/>
              <a:gd name="T12" fmla="*/ 76 w 152"/>
              <a:gd name="T13" fmla="*/ 0 h 143"/>
              <a:gd name="T14" fmla="*/ 152 w 152"/>
              <a:gd name="T15" fmla="*/ 62 h 143"/>
              <a:gd name="T16" fmla="*/ 76 w 152"/>
              <a:gd name="T17" fmla="*/ 125 h 143"/>
              <a:gd name="T18" fmla="*/ 66 w 152"/>
              <a:gd name="T19" fmla="*/ 124 h 143"/>
              <a:gd name="T20" fmla="*/ 14 w 152"/>
              <a:gd name="T21" fmla="*/ 142 h 143"/>
              <a:gd name="T22" fmla="*/ 10 w 152"/>
              <a:gd name="T23" fmla="*/ 143 h 143"/>
              <a:gd name="T24" fmla="*/ 76 w 152"/>
              <a:gd name="T25" fmla="*/ 8 h 143"/>
              <a:gd name="T26" fmla="*/ 8 w 152"/>
              <a:gd name="T27" fmla="*/ 62 h 143"/>
              <a:gd name="T28" fmla="*/ 33 w 152"/>
              <a:gd name="T29" fmla="*/ 104 h 143"/>
              <a:gd name="T30" fmla="*/ 35 w 152"/>
              <a:gd name="T31" fmla="*/ 105 h 143"/>
              <a:gd name="T32" fmla="*/ 35 w 152"/>
              <a:gd name="T33" fmla="*/ 107 h 143"/>
              <a:gd name="T34" fmla="*/ 35 w 152"/>
              <a:gd name="T35" fmla="*/ 112 h 143"/>
              <a:gd name="T36" fmla="*/ 22 w 152"/>
              <a:gd name="T37" fmla="*/ 134 h 143"/>
              <a:gd name="T38" fmla="*/ 62 w 152"/>
              <a:gd name="T39" fmla="*/ 117 h 143"/>
              <a:gd name="T40" fmla="*/ 64 w 152"/>
              <a:gd name="T41" fmla="*/ 116 h 143"/>
              <a:gd name="T42" fmla="*/ 65 w 152"/>
              <a:gd name="T43" fmla="*/ 116 h 143"/>
              <a:gd name="T44" fmla="*/ 76 w 152"/>
              <a:gd name="T45" fmla="*/ 117 h 143"/>
              <a:gd name="T46" fmla="*/ 144 w 152"/>
              <a:gd name="T47" fmla="*/ 62 h 143"/>
              <a:gd name="T48" fmla="*/ 76 w 152"/>
              <a:gd name="T49" fmla="*/ 8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2" h="143">
                <a:moveTo>
                  <a:pt x="10" y="143"/>
                </a:moveTo>
                <a:cubicBezTo>
                  <a:pt x="10" y="132"/>
                  <a:pt x="10" y="132"/>
                  <a:pt x="10" y="132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21" y="127"/>
                  <a:pt x="27" y="119"/>
                  <a:pt x="27" y="112"/>
                </a:cubicBezTo>
                <a:cubicBezTo>
                  <a:pt x="27" y="111"/>
                  <a:pt x="27" y="110"/>
                  <a:pt x="27" y="110"/>
                </a:cubicBezTo>
                <a:cubicBezTo>
                  <a:pt x="10" y="98"/>
                  <a:pt x="0" y="81"/>
                  <a:pt x="0" y="62"/>
                </a:cubicBezTo>
                <a:cubicBezTo>
                  <a:pt x="0" y="28"/>
                  <a:pt x="34" y="0"/>
                  <a:pt x="76" y="0"/>
                </a:cubicBezTo>
                <a:cubicBezTo>
                  <a:pt x="118" y="0"/>
                  <a:pt x="152" y="28"/>
                  <a:pt x="152" y="62"/>
                </a:cubicBezTo>
                <a:cubicBezTo>
                  <a:pt x="152" y="96"/>
                  <a:pt x="118" y="125"/>
                  <a:pt x="76" y="125"/>
                </a:cubicBezTo>
                <a:cubicBezTo>
                  <a:pt x="73" y="125"/>
                  <a:pt x="70" y="124"/>
                  <a:pt x="66" y="124"/>
                </a:cubicBezTo>
                <a:cubicBezTo>
                  <a:pt x="50" y="139"/>
                  <a:pt x="31" y="142"/>
                  <a:pt x="14" y="142"/>
                </a:cubicBezTo>
                <a:lnTo>
                  <a:pt x="10" y="143"/>
                </a:lnTo>
                <a:close/>
                <a:moveTo>
                  <a:pt x="76" y="8"/>
                </a:moveTo>
                <a:cubicBezTo>
                  <a:pt x="39" y="8"/>
                  <a:pt x="8" y="32"/>
                  <a:pt x="8" y="62"/>
                </a:cubicBezTo>
                <a:cubicBezTo>
                  <a:pt x="8" y="78"/>
                  <a:pt x="17" y="94"/>
                  <a:pt x="33" y="104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5" y="108"/>
                  <a:pt x="35" y="110"/>
                  <a:pt x="35" y="112"/>
                </a:cubicBezTo>
                <a:cubicBezTo>
                  <a:pt x="35" y="120"/>
                  <a:pt x="30" y="128"/>
                  <a:pt x="22" y="134"/>
                </a:cubicBezTo>
                <a:cubicBezTo>
                  <a:pt x="36" y="133"/>
                  <a:pt x="50" y="129"/>
                  <a:pt x="62" y="117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9" y="116"/>
                  <a:pt x="73" y="117"/>
                  <a:pt x="76" y="117"/>
                </a:cubicBezTo>
                <a:cubicBezTo>
                  <a:pt x="114" y="117"/>
                  <a:pt x="144" y="92"/>
                  <a:pt x="144" y="62"/>
                </a:cubicBezTo>
                <a:cubicBezTo>
                  <a:pt x="144" y="32"/>
                  <a:pt x="114" y="8"/>
                  <a:pt x="76" y="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72" name="Freeform 34"/>
          <p:cNvSpPr>
            <a:spLocks noEditPoints="1"/>
          </p:cNvSpPr>
          <p:nvPr/>
        </p:nvSpPr>
        <p:spPr bwMode="auto">
          <a:xfrm>
            <a:off x="7664513" y="2163914"/>
            <a:ext cx="194412" cy="190834"/>
          </a:xfrm>
          <a:custGeom>
            <a:avLst/>
            <a:gdLst>
              <a:gd name="T0" fmla="*/ 100 w 109"/>
              <a:gd name="T1" fmla="*/ 107 h 107"/>
              <a:gd name="T2" fmla="*/ 98 w 109"/>
              <a:gd name="T3" fmla="*/ 107 h 107"/>
              <a:gd name="T4" fmla="*/ 54 w 109"/>
              <a:gd name="T5" fmla="*/ 91 h 107"/>
              <a:gd name="T6" fmla="*/ 6 w 109"/>
              <a:gd name="T7" fmla="*/ 81 h 107"/>
              <a:gd name="T8" fmla="*/ 0 w 109"/>
              <a:gd name="T9" fmla="*/ 77 h 107"/>
              <a:gd name="T10" fmla="*/ 7 w 109"/>
              <a:gd name="T11" fmla="*/ 77 h 107"/>
              <a:gd name="T12" fmla="*/ 63 w 109"/>
              <a:gd name="T13" fmla="*/ 58 h 107"/>
              <a:gd name="T14" fmla="*/ 81 w 109"/>
              <a:gd name="T15" fmla="*/ 36 h 107"/>
              <a:gd name="T16" fmla="*/ 88 w 109"/>
              <a:gd name="T17" fmla="*/ 9 h 107"/>
              <a:gd name="T18" fmla="*/ 88 w 109"/>
              <a:gd name="T19" fmla="*/ 5 h 107"/>
              <a:gd name="T20" fmla="*/ 87 w 109"/>
              <a:gd name="T21" fmla="*/ 0 h 107"/>
              <a:gd name="T22" fmla="*/ 91 w 109"/>
              <a:gd name="T23" fmla="*/ 3 h 107"/>
              <a:gd name="T24" fmla="*/ 109 w 109"/>
              <a:gd name="T25" fmla="*/ 39 h 107"/>
              <a:gd name="T26" fmla="*/ 86 w 109"/>
              <a:gd name="T27" fmla="*/ 79 h 107"/>
              <a:gd name="T28" fmla="*/ 86 w 109"/>
              <a:gd name="T29" fmla="*/ 82 h 107"/>
              <a:gd name="T30" fmla="*/ 99 w 109"/>
              <a:gd name="T31" fmla="*/ 100 h 107"/>
              <a:gd name="T32" fmla="*/ 100 w 109"/>
              <a:gd name="T33" fmla="*/ 100 h 107"/>
              <a:gd name="T34" fmla="*/ 100 w 109"/>
              <a:gd name="T35" fmla="*/ 107 h 107"/>
              <a:gd name="T36" fmla="*/ 55 w 109"/>
              <a:gd name="T37" fmla="*/ 87 h 107"/>
              <a:gd name="T38" fmla="*/ 56 w 109"/>
              <a:gd name="T39" fmla="*/ 87 h 107"/>
              <a:gd name="T40" fmla="*/ 96 w 109"/>
              <a:gd name="T41" fmla="*/ 103 h 107"/>
              <a:gd name="T42" fmla="*/ 82 w 109"/>
              <a:gd name="T43" fmla="*/ 82 h 107"/>
              <a:gd name="T44" fmla="*/ 82 w 109"/>
              <a:gd name="T45" fmla="*/ 78 h 107"/>
              <a:gd name="T46" fmla="*/ 82 w 109"/>
              <a:gd name="T47" fmla="*/ 77 h 107"/>
              <a:gd name="T48" fmla="*/ 83 w 109"/>
              <a:gd name="T49" fmla="*/ 76 h 107"/>
              <a:gd name="T50" fmla="*/ 105 w 109"/>
              <a:gd name="T51" fmla="*/ 39 h 107"/>
              <a:gd name="T52" fmla="*/ 92 w 109"/>
              <a:gd name="T53" fmla="*/ 9 h 107"/>
              <a:gd name="T54" fmla="*/ 92 w 109"/>
              <a:gd name="T55" fmla="*/ 9 h 107"/>
              <a:gd name="T56" fmla="*/ 85 w 109"/>
              <a:gd name="T57" fmla="*/ 38 h 107"/>
              <a:gd name="T58" fmla="*/ 66 w 109"/>
              <a:gd name="T59" fmla="*/ 61 h 107"/>
              <a:gd name="T60" fmla="*/ 14 w 109"/>
              <a:gd name="T61" fmla="*/ 81 h 107"/>
              <a:gd name="T62" fmla="*/ 54 w 109"/>
              <a:gd name="T63" fmla="*/ 87 h 107"/>
              <a:gd name="T64" fmla="*/ 55 w 109"/>
              <a:gd name="T65" fmla="*/ 8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9" h="107">
                <a:moveTo>
                  <a:pt x="100" y="107"/>
                </a:moveTo>
                <a:cubicBezTo>
                  <a:pt x="98" y="107"/>
                  <a:pt x="98" y="107"/>
                  <a:pt x="98" y="107"/>
                </a:cubicBezTo>
                <a:cubicBezTo>
                  <a:pt x="81" y="106"/>
                  <a:pt x="67" y="103"/>
                  <a:pt x="54" y="91"/>
                </a:cubicBezTo>
                <a:cubicBezTo>
                  <a:pt x="36" y="93"/>
                  <a:pt x="19" y="89"/>
                  <a:pt x="6" y="81"/>
                </a:cubicBezTo>
                <a:cubicBezTo>
                  <a:pt x="0" y="77"/>
                  <a:pt x="0" y="77"/>
                  <a:pt x="0" y="77"/>
                </a:cubicBezTo>
                <a:cubicBezTo>
                  <a:pt x="7" y="77"/>
                  <a:pt x="7" y="77"/>
                  <a:pt x="7" y="77"/>
                </a:cubicBezTo>
                <a:cubicBezTo>
                  <a:pt x="28" y="77"/>
                  <a:pt x="48" y="70"/>
                  <a:pt x="63" y="58"/>
                </a:cubicBezTo>
                <a:cubicBezTo>
                  <a:pt x="71" y="52"/>
                  <a:pt x="77" y="44"/>
                  <a:pt x="81" y="36"/>
                </a:cubicBezTo>
                <a:cubicBezTo>
                  <a:pt x="86" y="28"/>
                  <a:pt x="88" y="18"/>
                  <a:pt x="88" y="9"/>
                </a:cubicBezTo>
                <a:cubicBezTo>
                  <a:pt x="88" y="8"/>
                  <a:pt x="88" y="6"/>
                  <a:pt x="88" y="5"/>
                </a:cubicBezTo>
                <a:cubicBezTo>
                  <a:pt x="87" y="0"/>
                  <a:pt x="87" y="0"/>
                  <a:pt x="87" y="0"/>
                </a:cubicBezTo>
                <a:cubicBezTo>
                  <a:pt x="91" y="3"/>
                  <a:pt x="91" y="3"/>
                  <a:pt x="91" y="3"/>
                </a:cubicBezTo>
                <a:cubicBezTo>
                  <a:pt x="103" y="13"/>
                  <a:pt x="109" y="26"/>
                  <a:pt x="109" y="39"/>
                </a:cubicBezTo>
                <a:cubicBezTo>
                  <a:pt x="109" y="55"/>
                  <a:pt x="101" y="69"/>
                  <a:pt x="86" y="79"/>
                </a:cubicBezTo>
                <a:cubicBezTo>
                  <a:pt x="86" y="80"/>
                  <a:pt x="86" y="81"/>
                  <a:pt x="86" y="82"/>
                </a:cubicBezTo>
                <a:cubicBezTo>
                  <a:pt x="86" y="89"/>
                  <a:pt x="91" y="96"/>
                  <a:pt x="99" y="100"/>
                </a:cubicBezTo>
                <a:cubicBezTo>
                  <a:pt x="100" y="100"/>
                  <a:pt x="100" y="100"/>
                  <a:pt x="100" y="100"/>
                </a:cubicBezTo>
                <a:lnTo>
                  <a:pt x="100" y="107"/>
                </a:lnTo>
                <a:close/>
                <a:moveTo>
                  <a:pt x="55" y="87"/>
                </a:moveTo>
                <a:cubicBezTo>
                  <a:pt x="56" y="87"/>
                  <a:pt x="56" y="87"/>
                  <a:pt x="56" y="87"/>
                </a:cubicBezTo>
                <a:cubicBezTo>
                  <a:pt x="68" y="99"/>
                  <a:pt x="80" y="102"/>
                  <a:pt x="96" y="103"/>
                </a:cubicBezTo>
                <a:cubicBezTo>
                  <a:pt x="87" y="98"/>
                  <a:pt x="82" y="90"/>
                  <a:pt x="82" y="82"/>
                </a:cubicBezTo>
                <a:cubicBezTo>
                  <a:pt x="82" y="80"/>
                  <a:pt x="82" y="79"/>
                  <a:pt x="82" y="78"/>
                </a:cubicBezTo>
                <a:cubicBezTo>
                  <a:pt x="82" y="77"/>
                  <a:pt x="82" y="77"/>
                  <a:pt x="82" y="77"/>
                </a:cubicBezTo>
                <a:cubicBezTo>
                  <a:pt x="83" y="76"/>
                  <a:pt x="83" y="76"/>
                  <a:pt x="83" y="76"/>
                </a:cubicBezTo>
                <a:cubicBezTo>
                  <a:pt x="97" y="67"/>
                  <a:pt x="105" y="54"/>
                  <a:pt x="105" y="39"/>
                </a:cubicBezTo>
                <a:cubicBezTo>
                  <a:pt x="105" y="28"/>
                  <a:pt x="101" y="18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19"/>
                  <a:pt x="89" y="29"/>
                  <a:pt x="85" y="38"/>
                </a:cubicBezTo>
                <a:cubicBezTo>
                  <a:pt x="80" y="47"/>
                  <a:pt x="74" y="54"/>
                  <a:pt x="66" y="61"/>
                </a:cubicBezTo>
                <a:cubicBezTo>
                  <a:pt x="52" y="72"/>
                  <a:pt x="33" y="79"/>
                  <a:pt x="14" y="81"/>
                </a:cubicBezTo>
                <a:cubicBezTo>
                  <a:pt x="26" y="86"/>
                  <a:pt x="40" y="88"/>
                  <a:pt x="54" y="87"/>
                </a:cubicBezTo>
                <a:lnTo>
                  <a:pt x="55" y="87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73" name="Freeform 35"/>
          <p:cNvSpPr>
            <a:spLocks noEditPoints="1"/>
          </p:cNvSpPr>
          <p:nvPr/>
        </p:nvSpPr>
        <p:spPr bwMode="auto">
          <a:xfrm>
            <a:off x="5489006" y="2070882"/>
            <a:ext cx="103766" cy="281480"/>
          </a:xfrm>
          <a:custGeom>
            <a:avLst/>
            <a:gdLst>
              <a:gd name="T0" fmla="*/ 0 w 87"/>
              <a:gd name="T1" fmla="*/ 236 h 236"/>
              <a:gd name="T2" fmla="*/ 0 w 87"/>
              <a:gd name="T3" fmla="*/ 34 h 236"/>
              <a:gd name="T4" fmla="*/ 87 w 87"/>
              <a:gd name="T5" fmla="*/ 0 h 236"/>
              <a:gd name="T6" fmla="*/ 87 w 87"/>
              <a:gd name="T7" fmla="*/ 200 h 236"/>
              <a:gd name="T8" fmla="*/ 0 w 87"/>
              <a:gd name="T9" fmla="*/ 236 h 236"/>
              <a:gd name="T10" fmla="*/ 6 w 87"/>
              <a:gd name="T11" fmla="*/ 39 h 236"/>
              <a:gd name="T12" fmla="*/ 6 w 87"/>
              <a:gd name="T13" fmla="*/ 227 h 236"/>
              <a:gd name="T14" fmla="*/ 81 w 87"/>
              <a:gd name="T15" fmla="*/ 197 h 236"/>
              <a:gd name="T16" fmla="*/ 81 w 87"/>
              <a:gd name="T17" fmla="*/ 9 h 236"/>
              <a:gd name="T18" fmla="*/ 6 w 87"/>
              <a:gd name="T19" fmla="*/ 39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" h="236">
                <a:moveTo>
                  <a:pt x="0" y="236"/>
                </a:moveTo>
                <a:lnTo>
                  <a:pt x="0" y="34"/>
                </a:lnTo>
                <a:lnTo>
                  <a:pt x="87" y="0"/>
                </a:lnTo>
                <a:lnTo>
                  <a:pt x="87" y="200"/>
                </a:lnTo>
                <a:lnTo>
                  <a:pt x="0" y="236"/>
                </a:lnTo>
                <a:close/>
                <a:moveTo>
                  <a:pt x="6" y="39"/>
                </a:moveTo>
                <a:lnTo>
                  <a:pt x="6" y="227"/>
                </a:lnTo>
                <a:lnTo>
                  <a:pt x="81" y="197"/>
                </a:lnTo>
                <a:lnTo>
                  <a:pt x="81" y="9"/>
                </a:lnTo>
                <a:lnTo>
                  <a:pt x="6" y="39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74" name="Freeform 36"/>
          <p:cNvSpPr>
            <a:spLocks noEditPoints="1"/>
          </p:cNvSpPr>
          <p:nvPr/>
        </p:nvSpPr>
        <p:spPr bwMode="auto">
          <a:xfrm>
            <a:off x="5601121" y="2072074"/>
            <a:ext cx="110923" cy="283865"/>
          </a:xfrm>
          <a:custGeom>
            <a:avLst/>
            <a:gdLst>
              <a:gd name="T0" fmla="*/ 93 w 93"/>
              <a:gd name="T1" fmla="*/ 238 h 238"/>
              <a:gd name="T2" fmla="*/ 0 w 93"/>
              <a:gd name="T3" fmla="*/ 208 h 238"/>
              <a:gd name="T4" fmla="*/ 0 w 93"/>
              <a:gd name="T5" fmla="*/ 0 h 238"/>
              <a:gd name="T6" fmla="*/ 93 w 93"/>
              <a:gd name="T7" fmla="*/ 32 h 238"/>
              <a:gd name="T8" fmla="*/ 93 w 93"/>
              <a:gd name="T9" fmla="*/ 238 h 238"/>
              <a:gd name="T10" fmla="*/ 12 w 93"/>
              <a:gd name="T11" fmla="*/ 199 h 238"/>
              <a:gd name="T12" fmla="*/ 81 w 93"/>
              <a:gd name="T13" fmla="*/ 222 h 238"/>
              <a:gd name="T14" fmla="*/ 81 w 93"/>
              <a:gd name="T15" fmla="*/ 39 h 238"/>
              <a:gd name="T16" fmla="*/ 12 w 93"/>
              <a:gd name="T17" fmla="*/ 17 h 238"/>
              <a:gd name="T18" fmla="*/ 12 w 93"/>
              <a:gd name="T19" fmla="*/ 199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" h="238">
                <a:moveTo>
                  <a:pt x="93" y="238"/>
                </a:moveTo>
                <a:lnTo>
                  <a:pt x="0" y="208"/>
                </a:lnTo>
                <a:lnTo>
                  <a:pt x="0" y="0"/>
                </a:lnTo>
                <a:lnTo>
                  <a:pt x="93" y="32"/>
                </a:lnTo>
                <a:lnTo>
                  <a:pt x="93" y="238"/>
                </a:lnTo>
                <a:close/>
                <a:moveTo>
                  <a:pt x="12" y="199"/>
                </a:moveTo>
                <a:lnTo>
                  <a:pt x="81" y="222"/>
                </a:lnTo>
                <a:lnTo>
                  <a:pt x="81" y="39"/>
                </a:lnTo>
                <a:lnTo>
                  <a:pt x="12" y="17"/>
                </a:lnTo>
                <a:lnTo>
                  <a:pt x="12" y="199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75" name="Freeform 37"/>
          <p:cNvSpPr>
            <a:spLocks noEditPoints="1"/>
          </p:cNvSpPr>
          <p:nvPr/>
        </p:nvSpPr>
        <p:spPr bwMode="auto">
          <a:xfrm>
            <a:off x="5720392" y="2070882"/>
            <a:ext cx="85875" cy="273131"/>
          </a:xfrm>
          <a:custGeom>
            <a:avLst/>
            <a:gdLst>
              <a:gd name="T0" fmla="*/ 0 w 72"/>
              <a:gd name="T1" fmla="*/ 229 h 229"/>
              <a:gd name="T2" fmla="*/ 0 w 72"/>
              <a:gd name="T3" fmla="*/ 28 h 229"/>
              <a:gd name="T4" fmla="*/ 72 w 72"/>
              <a:gd name="T5" fmla="*/ 0 h 229"/>
              <a:gd name="T6" fmla="*/ 72 w 72"/>
              <a:gd name="T7" fmla="*/ 200 h 229"/>
              <a:gd name="T8" fmla="*/ 0 w 72"/>
              <a:gd name="T9" fmla="*/ 229 h 229"/>
              <a:gd name="T10" fmla="*/ 6 w 72"/>
              <a:gd name="T11" fmla="*/ 33 h 229"/>
              <a:gd name="T12" fmla="*/ 6 w 72"/>
              <a:gd name="T13" fmla="*/ 221 h 229"/>
              <a:gd name="T14" fmla="*/ 66 w 72"/>
              <a:gd name="T15" fmla="*/ 197 h 229"/>
              <a:gd name="T16" fmla="*/ 66 w 72"/>
              <a:gd name="T17" fmla="*/ 9 h 229"/>
              <a:gd name="T18" fmla="*/ 6 w 72"/>
              <a:gd name="T19" fmla="*/ 33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229">
                <a:moveTo>
                  <a:pt x="0" y="229"/>
                </a:moveTo>
                <a:lnTo>
                  <a:pt x="0" y="28"/>
                </a:lnTo>
                <a:lnTo>
                  <a:pt x="72" y="0"/>
                </a:lnTo>
                <a:lnTo>
                  <a:pt x="72" y="200"/>
                </a:lnTo>
                <a:lnTo>
                  <a:pt x="0" y="229"/>
                </a:lnTo>
                <a:close/>
                <a:moveTo>
                  <a:pt x="6" y="33"/>
                </a:moveTo>
                <a:lnTo>
                  <a:pt x="6" y="221"/>
                </a:lnTo>
                <a:lnTo>
                  <a:pt x="66" y="197"/>
                </a:lnTo>
                <a:lnTo>
                  <a:pt x="66" y="9"/>
                </a:lnTo>
                <a:lnTo>
                  <a:pt x="6" y="33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276" name="组合 275"/>
          <p:cNvGrpSpPr/>
          <p:nvPr/>
        </p:nvGrpSpPr>
        <p:grpSpPr>
          <a:xfrm>
            <a:off x="4806774" y="2049413"/>
            <a:ext cx="318455" cy="324418"/>
            <a:chOff x="6343651" y="1387476"/>
            <a:chExt cx="423863" cy="431800"/>
          </a:xfrm>
          <a:solidFill>
            <a:srgbClr val="FFFFFF">
              <a:lumMod val="50000"/>
            </a:srgbClr>
          </a:solidFill>
        </p:grpSpPr>
        <p:sp>
          <p:nvSpPr>
            <p:cNvPr id="277" name="Freeform 38"/>
            <p:cNvSpPr>
              <a:spLocks noEditPoints="1"/>
            </p:cNvSpPr>
            <p:nvPr/>
          </p:nvSpPr>
          <p:spPr bwMode="auto">
            <a:xfrm>
              <a:off x="6343651" y="1387476"/>
              <a:ext cx="423863" cy="431800"/>
            </a:xfrm>
            <a:custGeom>
              <a:avLst/>
              <a:gdLst>
                <a:gd name="T0" fmla="*/ 111 w 179"/>
                <a:gd name="T1" fmla="*/ 182 h 182"/>
                <a:gd name="T2" fmla="*/ 68 w 179"/>
                <a:gd name="T3" fmla="*/ 182 h 182"/>
                <a:gd name="T4" fmla="*/ 68 w 179"/>
                <a:gd name="T5" fmla="*/ 178 h 182"/>
                <a:gd name="T6" fmla="*/ 39 w 179"/>
                <a:gd name="T7" fmla="*/ 149 h 182"/>
                <a:gd name="T8" fmla="*/ 25 w 179"/>
                <a:gd name="T9" fmla="*/ 153 h 182"/>
                <a:gd name="T10" fmla="*/ 21 w 179"/>
                <a:gd name="T11" fmla="*/ 155 h 182"/>
                <a:gd name="T12" fmla="*/ 0 w 179"/>
                <a:gd name="T13" fmla="*/ 118 h 182"/>
                <a:gd name="T14" fmla="*/ 3 w 179"/>
                <a:gd name="T15" fmla="*/ 116 h 182"/>
                <a:gd name="T16" fmla="*/ 14 w 179"/>
                <a:gd name="T17" fmla="*/ 76 h 182"/>
                <a:gd name="T18" fmla="*/ 3 w 179"/>
                <a:gd name="T19" fmla="*/ 66 h 182"/>
                <a:gd name="T20" fmla="*/ 0 w 179"/>
                <a:gd name="T21" fmla="*/ 64 h 182"/>
                <a:gd name="T22" fmla="*/ 21 w 179"/>
                <a:gd name="T23" fmla="*/ 27 h 182"/>
                <a:gd name="T24" fmla="*/ 25 w 179"/>
                <a:gd name="T25" fmla="*/ 29 h 182"/>
                <a:gd name="T26" fmla="*/ 39 w 179"/>
                <a:gd name="T27" fmla="*/ 33 h 182"/>
                <a:gd name="T28" fmla="*/ 64 w 179"/>
                <a:gd name="T29" fmla="*/ 18 h 182"/>
                <a:gd name="T30" fmla="*/ 68 w 179"/>
                <a:gd name="T31" fmla="*/ 4 h 182"/>
                <a:gd name="T32" fmla="*/ 68 w 179"/>
                <a:gd name="T33" fmla="*/ 0 h 182"/>
                <a:gd name="T34" fmla="*/ 111 w 179"/>
                <a:gd name="T35" fmla="*/ 0 h 182"/>
                <a:gd name="T36" fmla="*/ 111 w 179"/>
                <a:gd name="T37" fmla="*/ 4 h 182"/>
                <a:gd name="T38" fmla="*/ 140 w 179"/>
                <a:gd name="T39" fmla="*/ 33 h 182"/>
                <a:gd name="T40" fmla="*/ 154 w 179"/>
                <a:gd name="T41" fmla="*/ 29 h 182"/>
                <a:gd name="T42" fmla="*/ 158 w 179"/>
                <a:gd name="T43" fmla="*/ 27 h 182"/>
                <a:gd name="T44" fmla="*/ 179 w 179"/>
                <a:gd name="T45" fmla="*/ 64 h 182"/>
                <a:gd name="T46" fmla="*/ 176 w 179"/>
                <a:gd name="T47" fmla="*/ 66 h 182"/>
                <a:gd name="T48" fmla="*/ 165 w 179"/>
                <a:gd name="T49" fmla="*/ 106 h 182"/>
                <a:gd name="T50" fmla="*/ 175 w 179"/>
                <a:gd name="T51" fmla="*/ 116 h 182"/>
                <a:gd name="T52" fmla="*/ 179 w 179"/>
                <a:gd name="T53" fmla="*/ 118 h 182"/>
                <a:gd name="T54" fmla="*/ 158 w 179"/>
                <a:gd name="T55" fmla="*/ 155 h 182"/>
                <a:gd name="T56" fmla="*/ 154 w 179"/>
                <a:gd name="T57" fmla="*/ 153 h 182"/>
                <a:gd name="T58" fmla="*/ 140 w 179"/>
                <a:gd name="T59" fmla="*/ 149 h 182"/>
                <a:gd name="T60" fmla="*/ 114 w 179"/>
                <a:gd name="T61" fmla="*/ 163 h 182"/>
                <a:gd name="T62" fmla="*/ 111 w 179"/>
                <a:gd name="T63" fmla="*/ 178 h 182"/>
                <a:gd name="T64" fmla="*/ 111 w 179"/>
                <a:gd name="T65" fmla="*/ 182 h 182"/>
                <a:gd name="T66" fmla="*/ 76 w 179"/>
                <a:gd name="T67" fmla="*/ 174 h 182"/>
                <a:gd name="T68" fmla="*/ 103 w 179"/>
                <a:gd name="T69" fmla="*/ 174 h 182"/>
                <a:gd name="T70" fmla="*/ 108 w 179"/>
                <a:gd name="T71" fmla="*/ 159 h 182"/>
                <a:gd name="T72" fmla="*/ 140 w 179"/>
                <a:gd name="T73" fmla="*/ 141 h 182"/>
                <a:gd name="T74" fmla="*/ 155 w 179"/>
                <a:gd name="T75" fmla="*/ 144 h 182"/>
                <a:gd name="T76" fmla="*/ 168 w 179"/>
                <a:gd name="T77" fmla="*/ 121 h 182"/>
                <a:gd name="T78" fmla="*/ 158 w 179"/>
                <a:gd name="T79" fmla="*/ 110 h 182"/>
                <a:gd name="T80" fmla="*/ 168 w 179"/>
                <a:gd name="T81" fmla="*/ 61 h 182"/>
                <a:gd name="T82" fmla="*/ 155 w 179"/>
                <a:gd name="T83" fmla="*/ 38 h 182"/>
                <a:gd name="T84" fmla="*/ 140 w 179"/>
                <a:gd name="T85" fmla="*/ 41 h 182"/>
                <a:gd name="T86" fmla="*/ 103 w 179"/>
                <a:gd name="T87" fmla="*/ 8 h 182"/>
                <a:gd name="T88" fmla="*/ 76 w 179"/>
                <a:gd name="T89" fmla="*/ 8 h 182"/>
                <a:gd name="T90" fmla="*/ 71 w 179"/>
                <a:gd name="T91" fmla="*/ 22 h 182"/>
                <a:gd name="T92" fmla="*/ 39 w 179"/>
                <a:gd name="T93" fmla="*/ 41 h 182"/>
                <a:gd name="T94" fmla="*/ 24 w 179"/>
                <a:gd name="T95" fmla="*/ 38 h 182"/>
                <a:gd name="T96" fmla="*/ 11 w 179"/>
                <a:gd name="T97" fmla="*/ 61 h 182"/>
                <a:gd name="T98" fmla="*/ 21 w 179"/>
                <a:gd name="T99" fmla="*/ 72 h 182"/>
                <a:gd name="T100" fmla="*/ 11 w 179"/>
                <a:gd name="T101" fmla="*/ 121 h 182"/>
                <a:gd name="T102" fmla="*/ 24 w 179"/>
                <a:gd name="T103" fmla="*/ 144 h 182"/>
                <a:gd name="T104" fmla="*/ 39 w 179"/>
                <a:gd name="T105" fmla="*/ 141 h 182"/>
                <a:gd name="T106" fmla="*/ 76 w 179"/>
                <a:gd name="T107" fmla="*/ 17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9" h="182">
                  <a:moveTo>
                    <a:pt x="111" y="182"/>
                  </a:moveTo>
                  <a:cubicBezTo>
                    <a:pt x="68" y="182"/>
                    <a:pt x="68" y="182"/>
                    <a:pt x="68" y="182"/>
                  </a:cubicBezTo>
                  <a:cubicBezTo>
                    <a:pt x="68" y="178"/>
                    <a:pt x="68" y="178"/>
                    <a:pt x="68" y="178"/>
                  </a:cubicBezTo>
                  <a:cubicBezTo>
                    <a:pt x="68" y="162"/>
                    <a:pt x="55" y="149"/>
                    <a:pt x="39" y="149"/>
                  </a:cubicBezTo>
                  <a:cubicBezTo>
                    <a:pt x="34" y="149"/>
                    <a:pt x="29" y="150"/>
                    <a:pt x="25" y="153"/>
                  </a:cubicBezTo>
                  <a:cubicBezTo>
                    <a:pt x="21" y="155"/>
                    <a:pt x="21" y="155"/>
                    <a:pt x="21" y="155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7" y="108"/>
                    <a:pt x="22" y="90"/>
                    <a:pt x="14" y="76"/>
                  </a:cubicBezTo>
                  <a:cubicBezTo>
                    <a:pt x="12" y="72"/>
                    <a:pt x="8" y="68"/>
                    <a:pt x="3" y="6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9" y="32"/>
                    <a:pt x="34" y="33"/>
                    <a:pt x="39" y="33"/>
                  </a:cubicBezTo>
                  <a:cubicBezTo>
                    <a:pt x="50" y="33"/>
                    <a:pt x="59" y="27"/>
                    <a:pt x="64" y="18"/>
                  </a:cubicBezTo>
                  <a:cubicBezTo>
                    <a:pt x="67" y="14"/>
                    <a:pt x="68" y="9"/>
                    <a:pt x="68" y="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1" y="20"/>
                    <a:pt x="124" y="33"/>
                    <a:pt x="140" y="33"/>
                  </a:cubicBezTo>
                  <a:cubicBezTo>
                    <a:pt x="145" y="33"/>
                    <a:pt x="150" y="32"/>
                    <a:pt x="154" y="29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176" y="66"/>
                    <a:pt x="176" y="66"/>
                    <a:pt x="176" y="66"/>
                  </a:cubicBezTo>
                  <a:cubicBezTo>
                    <a:pt x="162" y="74"/>
                    <a:pt x="157" y="92"/>
                    <a:pt x="165" y="106"/>
                  </a:cubicBezTo>
                  <a:cubicBezTo>
                    <a:pt x="167" y="110"/>
                    <a:pt x="171" y="114"/>
                    <a:pt x="175" y="116"/>
                  </a:cubicBezTo>
                  <a:cubicBezTo>
                    <a:pt x="179" y="118"/>
                    <a:pt x="179" y="118"/>
                    <a:pt x="179" y="118"/>
                  </a:cubicBezTo>
                  <a:cubicBezTo>
                    <a:pt x="158" y="155"/>
                    <a:pt x="158" y="155"/>
                    <a:pt x="158" y="155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0" y="150"/>
                    <a:pt x="145" y="149"/>
                    <a:pt x="140" y="149"/>
                  </a:cubicBezTo>
                  <a:cubicBezTo>
                    <a:pt x="129" y="149"/>
                    <a:pt x="120" y="154"/>
                    <a:pt x="114" y="163"/>
                  </a:cubicBezTo>
                  <a:cubicBezTo>
                    <a:pt x="112" y="168"/>
                    <a:pt x="111" y="173"/>
                    <a:pt x="111" y="178"/>
                  </a:cubicBezTo>
                  <a:lnTo>
                    <a:pt x="111" y="182"/>
                  </a:lnTo>
                  <a:close/>
                  <a:moveTo>
                    <a:pt x="76" y="174"/>
                  </a:moveTo>
                  <a:cubicBezTo>
                    <a:pt x="103" y="174"/>
                    <a:pt x="103" y="174"/>
                    <a:pt x="103" y="174"/>
                  </a:cubicBezTo>
                  <a:cubicBezTo>
                    <a:pt x="103" y="169"/>
                    <a:pt x="105" y="164"/>
                    <a:pt x="108" y="159"/>
                  </a:cubicBezTo>
                  <a:cubicBezTo>
                    <a:pt x="114" y="148"/>
                    <a:pt x="126" y="141"/>
                    <a:pt x="140" y="141"/>
                  </a:cubicBezTo>
                  <a:cubicBezTo>
                    <a:pt x="145" y="141"/>
                    <a:pt x="150" y="142"/>
                    <a:pt x="155" y="144"/>
                  </a:cubicBezTo>
                  <a:cubicBezTo>
                    <a:pt x="168" y="121"/>
                    <a:pt x="168" y="121"/>
                    <a:pt x="168" y="121"/>
                  </a:cubicBezTo>
                  <a:cubicBezTo>
                    <a:pt x="164" y="118"/>
                    <a:pt x="160" y="114"/>
                    <a:pt x="158" y="110"/>
                  </a:cubicBezTo>
                  <a:cubicBezTo>
                    <a:pt x="148" y="93"/>
                    <a:pt x="153" y="72"/>
                    <a:pt x="168" y="61"/>
                  </a:cubicBezTo>
                  <a:cubicBezTo>
                    <a:pt x="155" y="38"/>
                    <a:pt x="155" y="38"/>
                    <a:pt x="155" y="38"/>
                  </a:cubicBezTo>
                  <a:cubicBezTo>
                    <a:pt x="150" y="40"/>
                    <a:pt x="145" y="41"/>
                    <a:pt x="140" y="41"/>
                  </a:cubicBezTo>
                  <a:cubicBezTo>
                    <a:pt x="121" y="41"/>
                    <a:pt x="105" y="26"/>
                    <a:pt x="103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13"/>
                    <a:pt x="74" y="18"/>
                    <a:pt x="71" y="22"/>
                  </a:cubicBezTo>
                  <a:cubicBezTo>
                    <a:pt x="65" y="34"/>
                    <a:pt x="52" y="41"/>
                    <a:pt x="39" y="41"/>
                  </a:cubicBezTo>
                  <a:cubicBezTo>
                    <a:pt x="34" y="41"/>
                    <a:pt x="29" y="40"/>
                    <a:pt x="24" y="38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5" y="64"/>
                    <a:pt x="18" y="68"/>
                    <a:pt x="21" y="72"/>
                  </a:cubicBezTo>
                  <a:cubicBezTo>
                    <a:pt x="31" y="89"/>
                    <a:pt x="26" y="110"/>
                    <a:pt x="11" y="121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29" y="142"/>
                    <a:pt x="34" y="141"/>
                    <a:pt x="39" y="141"/>
                  </a:cubicBezTo>
                  <a:cubicBezTo>
                    <a:pt x="58" y="141"/>
                    <a:pt x="74" y="155"/>
                    <a:pt x="76" y="1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78" name="Freeform 39"/>
            <p:cNvSpPr>
              <a:spLocks noEditPoints="1"/>
            </p:cNvSpPr>
            <p:nvPr/>
          </p:nvSpPr>
          <p:spPr bwMode="auto">
            <a:xfrm>
              <a:off x="6467476" y="1516063"/>
              <a:ext cx="177800" cy="174625"/>
            </a:xfrm>
            <a:custGeom>
              <a:avLst/>
              <a:gdLst>
                <a:gd name="T0" fmla="*/ 37 w 75"/>
                <a:gd name="T1" fmla="*/ 74 h 74"/>
                <a:gd name="T2" fmla="*/ 0 w 75"/>
                <a:gd name="T3" fmla="*/ 37 h 74"/>
                <a:gd name="T4" fmla="*/ 37 w 75"/>
                <a:gd name="T5" fmla="*/ 0 h 74"/>
                <a:gd name="T6" fmla="*/ 75 w 75"/>
                <a:gd name="T7" fmla="*/ 37 h 74"/>
                <a:gd name="T8" fmla="*/ 37 w 75"/>
                <a:gd name="T9" fmla="*/ 74 h 74"/>
                <a:gd name="T10" fmla="*/ 37 w 75"/>
                <a:gd name="T11" fmla="*/ 4 h 74"/>
                <a:gd name="T12" fmla="*/ 4 w 75"/>
                <a:gd name="T13" fmla="*/ 37 h 74"/>
                <a:gd name="T14" fmla="*/ 37 w 75"/>
                <a:gd name="T15" fmla="*/ 70 h 74"/>
                <a:gd name="T16" fmla="*/ 71 w 75"/>
                <a:gd name="T17" fmla="*/ 37 h 74"/>
                <a:gd name="T18" fmla="*/ 37 w 75"/>
                <a:gd name="T19" fmla="*/ 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74">
                  <a:moveTo>
                    <a:pt x="37" y="74"/>
                  </a:moveTo>
                  <a:cubicBezTo>
                    <a:pt x="17" y="74"/>
                    <a:pt x="0" y="57"/>
                    <a:pt x="0" y="37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58" y="0"/>
                    <a:pt x="75" y="16"/>
                    <a:pt x="75" y="37"/>
                  </a:cubicBezTo>
                  <a:cubicBezTo>
                    <a:pt x="75" y="57"/>
                    <a:pt x="58" y="74"/>
                    <a:pt x="37" y="74"/>
                  </a:cubicBezTo>
                  <a:close/>
                  <a:moveTo>
                    <a:pt x="37" y="4"/>
                  </a:moveTo>
                  <a:cubicBezTo>
                    <a:pt x="19" y="4"/>
                    <a:pt x="4" y="18"/>
                    <a:pt x="4" y="37"/>
                  </a:cubicBezTo>
                  <a:cubicBezTo>
                    <a:pt x="4" y="55"/>
                    <a:pt x="19" y="70"/>
                    <a:pt x="37" y="70"/>
                  </a:cubicBezTo>
                  <a:cubicBezTo>
                    <a:pt x="56" y="70"/>
                    <a:pt x="71" y="55"/>
                    <a:pt x="71" y="37"/>
                  </a:cubicBezTo>
                  <a:cubicBezTo>
                    <a:pt x="71" y="18"/>
                    <a:pt x="56" y="4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279" name="Freeform 40"/>
          <p:cNvSpPr>
            <a:spLocks noEditPoints="1"/>
          </p:cNvSpPr>
          <p:nvPr/>
        </p:nvSpPr>
        <p:spPr bwMode="auto">
          <a:xfrm>
            <a:off x="8221509" y="2965416"/>
            <a:ext cx="335153" cy="75141"/>
          </a:xfrm>
          <a:custGeom>
            <a:avLst/>
            <a:gdLst>
              <a:gd name="T0" fmla="*/ 150 w 188"/>
              <a:gd name="T1" fmla="*/ 42 h 42"/>
              <a:gd name="T2" fmla="*/ 38 w 188"/>
              <a:gd name="T3" fmla="*/ 42 h 42"/>
              <a:gd name="T4" fmla="*/ 0 w 188"/>
              <a:gd name="T5" fmla="*/ 4 h 42"/>
              <a:gd name="T6" fmla="*/ 0 w 188"/>
              <a:gd name="T7" fmla="*/ 0 h 42"/>
              <a:gd name="T8" fmla="*/ 188 w 188"/>
              <a:gd name="T9" fmla="*/ 0 h 42"/>
              <a:gd name="T10" fmla="*/ 188 w 188"/>
              <a:gd name="T11" fmla="*/ 4 h 42"/>
              <a:gd name="T12" fmla="*/ 150 w 188"/>
              <a:gd name="T13" fmla="*/ 42 h 42"/>
              <a:gd name="T14" fmla="*/ 8 w 188"/>
              <a:gd name="T15" fmla="*/ 8 h 42"/>
              <a:gd name="T16" fmla="*/ 38 w 188"/>
              <a:gd name="T17" fmla="*/ 34 h 42"/>
              <a:gd name="T18" fmla="*/ 150 w 188"/>
              <a:gd name="T19" fmla="*/ 34 h 42"/>
              <a:gd name="T20" fmla="*/ 179 w 188"/>
              <a:gd name="T21" fmla="*/ 8 h 42"/>
              <a:gd name="T22" fmla="*/ 8 w 188"/>
              <a:gd name="T23" fmla="*/ 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8" h="42">
                <a:moveTo>
                  <a:pt x="150" y="42"/>
                </a:moveTo>
                <a:cubicBezTo>
                  <a:pt x="38" y="42"/>
                  <a:pt x="38" y="42"/>
                  <a:pt x="38" y="42"/>
                </a:cubicBezTo>
                <a:cubicBezTo>
                  <a:pt x="17" y="42"/>
                  <a:pt x="0" y="25"/>
                  <a:pt x="0" y="4"/>
                </a:cubicBezTo>
                <a:cubicBezTo>
                  <a:pt x="0" y="0"/>
                  <a:pt x="0" y="0"/>
                  <a:pt x="0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88" y="4"/>
                  <a:pt x="188" y="4"/>
                  <a:pt x="188" y="4"/>
                </a:cubicBezTo>
                <a:cubicBezTo>
                  <a:pt x="188" y="25"/>
                  <a:pt x="171" y="42"/>
                  <a:pt x="150" y="42"/>
                </a:cubicBezTo>
                <a:close/>
                <a:moveTo>
                  <a:pt x="8" y="8"/>
                </a:moveTo>
                <a:cubicBezTo>
                  <a:pt x="10" y="23"/>
                  <a:pt x="22" y="34"/>
                  <a:pt x="38" y="34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65" y="34"/>
                  <a:pt x="177" y="23"/>
                  <a:pt x="179" y="8"/>
                </a:cubicBezTo>
                <a:lnTo>
                  <a:pt x="8" y="8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80" name="Rectangle 41"/>
          <p:cNvSpPr>
            <a:spLocks noChangeArrowheads="1"/>
          </p:cNvSpPr>
          <p:nvPr/>
        </p:nvSpPr>
        <p:spPr bwMode="auto">
          <a:xfrm>
            <a:off x="8491062" y="2994041"/>
            <a:ext cx="14313" cy="14313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81" name="Freeform 42"/>
          <p:cNvSpPr>
            <a:spLocks noEditPoints="1"/>
          </p:cNvSpPr>
          <p:nvPr/>
        </p:nvSpPr>
        <p:spPr bwMode="auto">
          <a:xfrm>
            <a:off x="8220317" y="2778160"/>
            <a:ext cx="336345" cy="175329"/>
          </a:xfrm>
          <a:custGeom>
            <a:avLst/>
            <a:gdLst>
              <a:gd name="T0" fmla="*/ 282 w 282"/>
              <a:gd name="T1" fmla="*/ 147 h 147"/>
              <a:gd name="T2" fmla="*/ 0 w 282"/>
              <a:gd name="T3" fmla="*/ 147 h 147"/>
              <a:gd name="T4" fmla="*/ 19 w 282"/>
              <a:gd name="T5" fmla="*/ 0 h 147"/>
              <a:gd name="T6" fmla="*/ 264 w 282"/>
              <a:gd name="T7" fmla="*/ 0 h 147"/>
              <a:gd name="T8" fmla="*/ 282 w 282"/>
              <a:gd name="T9" fmla="*/ 147 h 147"/>
              <a:gd name="T10" fmla="*/ 13 w 282"/>
              <a:gd name="T11" fmla="*/ 135 h 147"/>
              <a:gd name="T12" fmla="*/ 269 w 282"/>
              <a:gd name="T13" fmla="*/ 135 h 147"/>
              <a:gd name="T14" fmla="*/ 254 w 282"/>
              <a:gd name="T15" fmla="*/ 12 h 147"/>
              <a:gd name="T16" fmla="*/ 30 w 282"/>
              <a:gd name="T17" fmla="*/ 12 h 147"/>
              <a:gd name="T18" fmla="*/ 13 w 282"/>
              <a:gd name="T19" fmla="*/ 13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2" h="147">
                <a:moveTo>
                  <a:pt x="282" y="147"/>
                </a:moveTo>
                <a:lnTo>
                  <a:pt x="0" y="147"/>
                </a:lnTo>
                <a:lnTo>
                  <a:pt x="19" y="0"/>
                </a:lnTo>
                <a:lnTo>
                  <a:pt x="264" y="0"/>
                </a:lnTo>
                <a:lnTo>
                  <a:pt x="282" y="147"/>
                </a:lnTo>
                <a:close/>
                <a:moveTo>
                  <a:pt x="13" y="135"/>
                </a:moveTo>
                <a:lnTo>
                  <a:pt x="269" y="135"/>
                </a:lnTo>
                <a:lnTo>
                  <a:pt x="254" y="12"/>
                </a:lnTo>
                <a:lnTo>
                  <a:pt x="30" y="12"/>
                </a:lnTo>
                <a:lnTo>
                  <a:pt x="13" y="135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82" name="Rectangle 43"/>
          <p:cNvSpPr>
            <a:spLocks noChangeArrowheads="1"/>
          </p:cNvSpPr>
          <p:nvPr/>
        </p:nvSpPr>
        <p:spPr bwMode="auto">
          <a:xfrm>
            <a:off x="2857883" y="2208044"/>
            <a:ext cx="114500" cy="7156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83" name="Rectangle 44"/>
          <p:cNvSpPr>
            <a:spLocks noChangeArrowheads="1"/>
          </p:cNvSpPr>
          <p:nvPr/>
        </p:nvSpPr>
        <p:spPr bwMode="auto">
          <a:xfrm>
            <a:off x="2911554" y="2154372"/>
            <a:ext cx="7156" cy="114500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84" name="Freeform 45"/>
          <p:cNvSpPr>
            <a:spLocks noEditPoints="1"/>
          </p:cNvSpPr>
          <p:nvPr/>
        </p:nvSpPr>
        <p:spPr bwMode="auto">
          <a:xfrm>
            <a:off x="1381305" y="2048220"/>
            <a:ext cx="329189" cy="329189"/>
          </a:xfrm>
          <a:custGeom>
            <a:avLst/>
            <a:gdLst>
              <a:gd name="T0" fmla="*/ 93 w 185"/>
              <a:gd name="T1" fmla="*/ 185 h 185"/>
              <a:gd name="T2" fmla="*/ 0 w 185"/>
              <a:gd name="T3" fmla="*/ 92 h 185"/>
              <a:gd name="T4" fmla="*/ 93 w 185"/>
              <a:gd name="T5" fmla="*/ 0 h 185"/>
              <a:gd name="T6" fmla="*/ 185 w 185"/>
              <a:gd name="T7" fmla="*/ 92 h 185"/>
              <a:gd name="T8" fmla="*/ 93 w 185"/>
              <a:gd name="T9" fmla="*/ 185 h 185"/>
              <a:gd name="T10" fmla="*/ 93 w 185"/>
              <a:gd name="T11" fmla="*/ 8 h 185"/>
              <a:gd name="T12" fmla="*/ 8 w 185"/>
              <a:gd name="T13" fmla="*/ 92 h 185"/>
              <a:gd name="T14" fmla="*/ 93 w 185"/>
              <a:gd name="T15" fmla="*/ 177 h 185"/>
              <a:gd name="T16" fmla="*/ 177 w 185"/>
              <a:gd name="T17" fmla="*/ 92 h 185"/>
              <a:gd name="T18" fmla="*/ 93 w 185"/>
              <a:gd name="T19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5" h="185">
                <a:moveTo>
                  <a:pt x="93" y="185"/>
                </a:moveTo>
                <a:cubicBezTo>
                  <a:pt x="42" y="185"/>
                  <a:pt x="0" y="143"/>
                  <a:pt x="0" y="92"/>
                </a:cubicBezTo>
                <a:cubicBezTo>
                  <a:pt x="0" y="41"/>
                  <a:pt x="42" y="0"/>
                  <a:pt x="93" y="0"/>
                </a:cubicBezTo>
                <a:cubicBezTo>
                  <a:pt x="144" y="0"/>
                  <a:pt x="185" y="41"/>
                  <a:pt x="185" y="92"/>
                </a:cubicBezTo>
                <a:cubicBezTo>
                  <a:pt x="185" y="143"/>
                  <a:pt x="144" y="185"/>
                  <a:pt x="93" y="185"/>
                </a:cubicBezTo>
                <a:close/>
                <a:moveTo>
                  <a:pt x="93" y="8"/>
                </a:moveTo>
                <a:cubicBezTo>
                  <a:pt x="46" y="8"/>
                  <a:pt x="8" y="46"/>
                  <a:pt x="8" y="92"/>
                </a:cubicBezTo>
                <a:cubicBezTo>
                  <a:pt x="8" y="139"/>
                  <a:pt x="46" y="177"/>
                  <a:pt x="93" y="177"/>
                </a:cubicBezTo>
                <a:cubicBezTo>
                  <a:pt x="139" y="177"/>
                  <a:pt x="177" y="139"/>
                  <a:pt x="177" y="92"/>
                </a:cubicBezTo>
                <a:cubicBezTo>
                  <a:pt x="177" y="46"/>
                  <a:pt x="139" y="8"/>
                  <a:pt x="93" y="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85" name="Freeform 46"/>
          <p:cNvSpPr>
            <a:spLocks noEditPoints="1"/>
          </p:cNvSpPr>
          <p:nvPr/>
        </p:nvSpPr>
        <p:spPr bwMode="auto">
          <a:xfrm>
            <a:off x="1413508" y="2078038"/>
            <a:ext cx="267168" cy="267168"/>
          </a:xfrm>
          <a:custGeom>
            <a:avLst/>
            <a:gdLst>
              <a:gd name="T0" fmla="*/ 75 w 150"/>
              <a:gd name="T1" fmla="*/ 150 h 150"/>
              <a:gd name="T2" fmla="*/ 0 w 150"/>
              <a:gd name="T3" fmla="*/ 75 h 150"/>
              <a:gd name="T4" fmla="*/ 75 w 150"/>
              <a:gd name="T5" fmla="*/ 0 h 150"/>
              <a:gd name="T6" fmla="*/ 150 w 150"/>
              <a:gd name="T7" fmla="*/ 75 h 150"/>
              <a:gd name="T8" fmla="*/ 75 w 150"/>
              <a:gd name="T9" fmla="*/ 150 h 150"/>
              <a:gd name="T10" fmla="*/ 75 w 150"/>
              <a:gd name="T11" fmla="*/ 4 h 150"/>
              <a:gd name="T12" fmla="*/ 4 w 150"/>
              <a:gd name="T13" fmla="*/ 75 h 150"/>
              <a:gd name="T14" fmla="*/ 75 w 150"/>
              <a:gd name="T15" fmla="*/ 146 h 150"/>
              <a:gd name="T16" fmla="*/ 146 w 150"/>
              <a:gd name="T17" fmla="*/ 75 h 150"/>
              <a:gd name="T18" fmla="*/ 75 w 150"/>
              <a:gd name="T19" fmla="*/ 4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0" h="150">
                <a:moveTo>
                  <a:pt x="75" y="150"/>
                </a:moveTo>
                <a:cubicBezTo>
                  <a:pt x="33" y="150"/>
                  <a:pt x="0" y="117"/>
                  <a:pt x="0" y="75"/>
                </a:cubicBezTo>
                <a:cubicBezTo>
                  <a:pt x="0" y="34"/>
                  <a:pt x="33" y="0"/>
                  <a:pt x="75" y="0"/>
                </a:cubicBezTo>
                <a:cubicBezTo>
                  <a:pt x="116" y="0"/>
                  <a:pt x="150" y="34"/>
                  <a:pt x="150" y="75"/>
                </a:cubicBezTo>
                <a:cubicBezTo>
                  <a:pt x="150" y="117"/>
                  <a:pt x="116" y="150"/>
                  <a:pt x="75" y="150"/>
                </a:cubicBezTo>
                <a:close/>
                <a:moveTo>
                  <a:pt x="75" y="4"/>
                </a:moveTo>
                <a:cubicBezTo>
                  <a:pt x="35" y="4"/>
                  <a:pt x="4" y="36"/>
                  <a:pt x="4" y="75"/>
                </a:cubicBezTo>
                <a:cubicBezTo>
                  <a:pt x="4" y="115"/>
                  <a:pt x="35" y="146"/>
                  <a:pt x="75" y="146"/>
                </a:cubicBezTo>
                <a:cubicBezTo>
                  <a:pt x="114" y="146"/>
                  <a:pt x="146" y="115"/>
                  <a:pt x="146" y="75"/>
                </a:cubicBezTo>
                <a:cubicBezTo>
                  <a:pt x="146" y="36"/>
                  <a:pt x="114" y="4"/>
                  <a:pt x="75" y="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86" name="Freeform 47"/>
          <p:cNvSpPr>
            <a:spLocks/>
          </p:cNvSpPr>
          <p:nvPr/>
        </p:nvSpPr>
        <p:spPr bwMode="auto">
          <a:xfrm>
            <a:off x="1504154" y="2168684"/>
            <a:ext cx="85875" cy="85875"/>
          </a:xfrm>
          <a:custGeom>
            <a:avLst/>
            <a:gdLst>
              <a:gd name="T0" fmla="*/ 67 w 72"/>
              <a:gd name="T1" fmla="*/ 72 h 72"/>
              <a:gd name="T2" fmla="*/ 0 w 72"/>
              <a:gd name="T3" fmla="*/ 5 h 72"/>
              <a:gd name="T4" fmla="*/ 3 w 72"/>
              <a:gd name="T5" fmla="*/ 0 h 72"/>
              <a:gd name="T6" fmla="*/ 72 w 72"/>
              <a:gd name="T7" fmla="*/ 69 h 72"/>
              <a:gd name="T8" fmla="*/ 67 w 72"/>
              <a:gd name="T9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67" y="72"/>
                </a:moveTo>
                <a:lnTo>
                  <a:pt x="0" y="5"/>
                </a:lnTo>
                <a:lnTo>
                  <a:pt x="3" y="0"/>
                </a:lnTo>
                <a:lnTo>
                  <a:pt x="72" y="69"/>
                </a:lnTo>
                <a:lnTo>
                  <a:pt x="67" y="72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87" name="Freeform 48"/>
          <p:cNvSpPr>
            <a:spLocks/>
          </p:cNvSpPr>
          <p:nvPr/>
        </p:nvSpPr>
        <p:spPr bwMode="auto">
          <a:xfrm>
            <a:off x="1504154" y="2168684"/>
            <a:ext cx="85875" cy="85875"/>
          </a:xfrm>
          <a:custGeom>
            <a:avLst/>
            <a:gdLst>
              <a:gd name="T0" fmla="*/ 3 w 72"/>
              <a:gd name="T1" fmla="*/ 72 h 72"/>
              <a:gd name="T2" fmla="*/ 0 w 72"/>
              <a:gd name="T3" fmla="*/ 69 h 72"/>
              <a:gd name="T4" fmla="*/ 67 w 72"/>
              <a:gd name="T5" fmla="*/ 0 h 72"/>
              <a:gd name="T6" fmla="*/ 72 w 72"/>
              <a:gd name="T7" fmla="*/ 5 h 72"/>
              <a:gd name="T8" fmla="*/ 3 w 72"/>
              <a:gd name="T9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3" y="72"/>
                </a:moveTo>
                <a:lnTo>
                  <a:pt x="0" y="69"/>
                </a:lnTo>
                <a:lnTo>
                  <a:pt x="67" y="0"/>
                </a:lnTo>
                <a:lnTo>
                  <a:pt x="72" y="5"/>
                </a:lnTo>
                <a:lnTo>
                  <a:pt x="3" y="72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88" name="Freeform 49"/>
          <p:cNvSpPr>
            <a:spLocks noEditPoints="1"/>
          </p:cNvSpPr>
          <p:nvPr/>
        </p:nvSpPr>
        <p:spPr bwMode="auto">
          <a:xfrm>
            <a:off x="2063536" y="2048220"/>
            <a:ext cx="329189" cy="329189"/>
          </a:xfrm>
          <a:custGeom>
            <a:avLst/>
            <a:gdLst>
              <a:gd name="T0" fmla="*/ 92 w 185"/>
              <a:gd name="T1" fmla="*/ 185 h 185"/>
              <a:gd name="T2" fmla="*/ 0 w 185"/>
              <a:gd name="T3" fmla="*/ 92 h 185"/>
              <a:gd name="T4" fmla="*/ 92 w 185"/>
              <a:gd name="T5" fmla="*/ 0 h 185"/>
              <a:gd name="T6" fmla="*/ 185 w 185"/>
              <a:gd name="T7" fmla="*/ 92 h 185"/>
              <a:gd name="T8" fmla="*/ 92 w 185"/>
              <a:gd name="T9" fmla="*/ 185 h 185"/>
              <a:gd name="T10" fmla="*/ 92 w 185"/>
              <a:gd name="T11" fmla="*/ 8 h 185"/>
              <a:gd name="T12" fmla="*/ 8 w 185"/>
              <a:gd name="T13" fmla="*/ 92 h 185"/>
              <a:gd name="T14" fmla="*/ 92 w 185"/>
              <a:gd name="T15" fmla="*/ 177 h 185"/>
              <a:gd name="T16" fmla="*/ 177 w 185"/>
              <a:gd name="T17" fmla="*/ 92 h 185"/>
              <a:gd name="T18" fmla="*/ 92 w 185"/>
              <a:gd name="T19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5" h="185">
                <a:moveTo>
                  <a:pt x="92" y="185"/>
                </a:moveTo>
                <a:cubicBezTo>
                  <a:pt x="42" y="185"/>
                  <a:pt x="0" y="143"/>
                  <a:pt x="0" y="92"/>
                </a:cubicBezTo>
                <a:cubicBezTo>
                  <a:pt x="0" y="41"/>
                  <a:pt x="42" y="0"/>
                  <a:pt x="92" y="0"/>
                </a:cubicBezTo>
                <a:cubicBezTo>
                  <a:pt x="143" y="0"/>
                  <a:pt x="185" y="41"/>
                  <a:pt x="185" y="92"/>
                </a:cubicBezTo>
                <a:cubicBezTo>
                  <a:pt x="185" y="143"/>
                  <a:pt x="143" y="185"/>
                  <a:pt x="92" y="185"/>
                </a:cubicBezTo>
                <a:close/>
                <a:moveTo>
                  <a:pt x="92" y="8"/>
                </a:moveTo>
                <a:cubicBezTo>
                  <a:pt x="46" y="8"/>
                  <a:pt x="8" y="46"/>
                  <a:pt x="8" y="92"/>
                </a:cubicBezTo>
                <a:cubicBezTo>
                  <a:pt x="8" y="139"/>
                  <a:pt x="46" y="177"/>
                  <a:pt x="92" y="177"/>
                </a:cubicBezTo>
                <a:cubicBezTo>
                  <a:pt x="139" y="177"/>
                  <a:pt x="177" y="139"/>
                  <a:pt x="177" y="92"/>
                </a:cubicBezTo>
                <a:cubicBezTo>
                  <a:pt x="177" y="46"/>
                  <a:pt x="139" y="8"/>
                  <a:pt x="92" y="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89" name="Freeform 50"/>
          <p:cNvSpPr>
            <a:spLocks noEditPoints="1"/>
          </p:cNvSpPr>
          <p:nvPr/>
        </p:nvSpPr>
        <p:spPr bwMode="auto">
          <a:xfrm>
            <a:off x="2093354" y="2078038"/>
            <a:ext cx="269553" cy="267168"/>
          </a:xfrm>
          <a:custGeom>
            <a:avLst/>
            <a:gdLst>
              <a:gd name="T0" fmla="*/ 75 w 151"/>
              <a:gd name="T1" fmla="*/ 150 h 150"/>
              <a:gd name="T2" fmla="*/ 0 w 151"/>
              <a:gd name="T3" fmla="*/ 75 h 150"/>
              <a:gd name="T4" fmla="*/ 75 w 151"/>
              <a:gd name="T5" fmla="*/ 0 h 150"/>
              <a:gd name="T6" fmla="*/ 151 w 151"/>
              <a:gd name="T7" fmla="*/ 75 h 150"/>
              <a:gd name="T8" fmla="*/ 75 w 151"/>
              <a:gd name="T9" fmla="*/ 150 h 150"/>
              <a:gd name="T10" fmla="*/ 75 w 151"/>
              <a:gd name="T11" fmla="*/ 4 h 150"/>
              <a:gd name="T12" fmla="*/ 4 w 151"/>
              <a:gd name="T13" fmla="*/ 75 h 150"/>
              <a:gd name="T14" fmla="*/ 75 w 151"/>
              <a:gd name="T15" fmla="*/ 146 h 150"/>
              <a:gd name="T16" fmla="*/ 147 w 151"/>
              <a:gd name="T17" fmla="*/ 75 h 150"/>
              <a:gd name="T18" fmla="*/ 75 w 151"/>
              <a:gd name="T19" fmla="*/ 4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1" h="150">
                <a:moveTo>
                  <a:pt x="75" y="150"/>
                </a:moveTo>
                <a:cubicBezTo>
                  <a:pt x="34" y="150"/>
                  <a:pt x="0" y="117"/>
                  <a:pt x="0" y="75"/>
                </a:cubicBezTo>
                <a:cubicBezTo>
                  <a:pt x="0" y="34"/>
                  <a:pt x="34" y="0"/>
                  <a:pt x="75" y="0"/>
                </a:cubicBezTo>
                <a:cubicBezTo>
                  <a:pt x="117" y="0"/>
                  <a:pt x="151" y="34"/>
                  <a:pt x="151" y="75"/>
                </a:cubicBezTo>
                <a:cubicBezTo>
                  <a:pt x="151" y="117"/>
                  <a:pt x="117" y="150"/>
                  <a:pt x="75" y="150"/>
                </a:cubicBezTo>
                <a:close/>
                <a:moveTo>
                  <a:pt x="75" y="4"/>
                </a:moveTo>
                <a:cubicBezTo>
                  <a:pt x="36" y="4"/>
                  <a:pt x="4" y="36"/>
                  <a:pt x="4" y="75"/>
                </a:cubicBezTo>
                <a:cubicBezTo>
                  <a:pt x="4" y="115"/>
                  <a:pt x="36" y="146"/>
                  <a:pt x="75" y="146"/>
                </a:cubicBezTo>
                <a:cubicBezTo>
                  <a:pt x="115" y="146"/>
                  <a:pt x="147" y="115"/>
                  <a:pt x="147" y="75"/>
                </a:cubicBezTo>
                <a:cubicBezTo>
                  <a:pt x="147" y="36"/>
                  <a:pt x="115" y="4"/>
                  <a:pt x="75" y="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90" name="Rectangle 51"/>
          <p:cNvSpPr>
            <a:spLocks noChangeArrowheads="1"/>
          </p:cNvSpPr>
          <p:nvPr/>
        </p:nvSpPr>
        <p:spPr bwMode="auto">
          <a:xfrm>
            <a:off x="2172073" y="2208044"/>
            <a:ext cx="112115" cy="7156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91" name="Freeform 52"/>
          <p:cNvSpPr>
            <a:spLocks noEditPoints="1"/>
          </p:cNvSpPr>
          <p:nvPr/>
        </p:nvSpPr>
        <p:spPr bwMode="auto">
          <a:xfrm>
            <a:off x="8228665" y="4785495"/>
            <a:ext cx="330382" cy="330382"/>
          </a:xfrm>
          <a:custGeom>
            <a:avLst/>
            <a:gdLst>
              <a:gd name="T0" fmla="*/ 92 w 185"/>
              <a:gd name="T1" fmla="*/ 185 h 185"/>
              <a:gd name="T2" fmla="*/ 0 w 185"/>
              <a:gd name="T3" fmla="*/ 93 h 185"/>
              <a:gd name="T4" fmla="*/ 92 w 185"/>
              <a:gd name="T5" fmla="*/ 0 h 185"/>
              <a:gd name="T6" fmla="*/ 185 w 185"/>
              <a:gd name="T7" fmla="*/ 93 h 185"/>
              <a:gd name="T8" fmla="*/ 92 w 185"/>
              <a:gd name="T9" fmla="*/ 185 h 185"/>
              <a:gd name="T10" fmla="*/ 92 w 185"/>
              <a:gd name="T11" fmla="*/ 8 h 185"/>
              <a:gd name="T12" fmla="*/ 8 w 185"/>
              <a:gd name="T13" fmla="*/ 93 h 185"/>
              <a:gd name="T14" fmla="*/ 92 w 185"/>
              <a:gd name="T15" fmla="*/ 177 h 185"/>
              <a:gd name="T16" fmla="*/ 177 w 185"/>
              <a:gd name="T17" fmla="*/ 93 h 185"/>
              <a:gd name="T18" fmla="*/ 92 w 185"/>
              <a:gd name="T19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5" h="185">
                <a:moveTo>
                  <a:pt x="92" y="185"/>
                </a:moveTo>
                <a:cubicBezTo>
                  <a:pt x="41" y="185"/>
                  <a:pt x="0" y="144"/>
                  <a:pt x="0" y="93"/>
                </a:cubicBezTo>
                <a:cubicBezTo>
                  <a:pt x="0" y="42"/>
                  <a:pt x="41" y="0"/>
                  <a:pt x="92" y="0"/>
                </a:cubicBezTo>
                <a:cubicBezTo>
                  <a:pt x="143" y="0"/>
                  <a:pt x="185" y="42"/>
                  <a:pt x="185" y="93"/>
                </a:cubicBezTo>
                <a:cubicBezTo>
                  <a:pt x="185" y="144"/>
                  <a:pt x="143" y="185"/>
                  <a:pt x="92" y="185"/>
                </a:cubicBezTo>
                <a:close/>
                <a:moveTo>
                  <a:pt x="92" y="8"/>
                </a:moveTo>
                <a:cubicBezTo>
                  <a:pt x="46" y="8"/>
                  <a:pt x="8" y="46"/>
                  <a:pt x="8" y="93"/>
                </a:cubicBezTo>
                <a:cubicBezTo>
                  <a:pt x="8" y="139"/>
                  <a:pt x="46" y="177"/>
                  <a:pt x="92" y="177"/>
                </a:cubicBezTo>
                <a:cubicBezTo>
                  <a:pt x="139" y="177"/>
                  <a:pt x="177" y="139"/>
                  <a:pt x="177" y="93"/>
                </a:cubicBezTo>
                <a:cubicBezTo>
                  <a:pt x="177" y="46"/>
                  <a:pt x="139" y="8"/>
                  <a:pt x="92" y="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92" name="Rectangle 53"/>
          <p:cNvSpPr>
            <a:spLocks noChangeArrowheads="1"/>
          </p:cNvSpPr>
          <p:nvPr/>
        </p:nvSpPr>
        <p:spPr bwMode="auto">
          <a:xfrm>
            <a:off x="8336009" y="4947704"/>
            <a:ext cx="113308" cy="7156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93" name="Rectangle 54"/>
          <p:cNvSpPr>
            <a:spLocks noChangeArrowheads="1"/>
          </p:cNvSpPr>
          <p:nvPr/>
        </p:nvSpPr>
        <p:spPr bwMode="auto">
          <a:xfrm>
            <a:off x="8389682" y="4894031"/>
            <a:ext cx="7156" cy="114500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94" name="Freeform 55"/>
          <p:cNvSpPr>
            <a:spLocks noEditPoints="1"/>
          </p:cNvSpPr>
          <p:nvPr/>
        </p:nvSpPr>
        <p:spPr bwMode="auto">
          <a:xfrm>
            <a:off x="6860625" y="4785495"/>
            <a:ext cx="329189" cy="330382"/>
          </a:xfrm>
          <a:custGeom>
            <a:avLst/>
            <a:gdLst>
              <a:gd name="T0" fmla="*/ 92 w 185"/>
              <a:gd name="T1" fmla="*/ 185 h 185"/>
              <a:gd name="T2" fmla="*/ 0 w 185"/>
              <a:gd name="T3" fmla="*/ 93 h 185"/>
              <a:gd name="T4" fmla="*/ 92 w 185"/>
              <a:gd name="T5" fmla="*/ 0 h 185"/>
              <a:gd name="T6" fmla="*/ 185 w 185"/>
              <a:gd name="T7" fmla="*/ 93 h 185"/>
              <a:gd name="T8" fmla="*/ 92 w 185"/>
              <a:gd name="T9" fmla="*/ 185 h 185"/>
              <a:gd name="T10" fmla="*/ 92 w 185"/>
              <a:gd name="T11" fmla="*/ 8 h 185"/>
              <a:gd name="T12" fmla="*/ 8 w 185"/>
              <a:gd name="T13" fmla="*/ 93 h 185"/>
              <a:gd name="T14" fmla="*/ 92 w 185"/>
              <a:gd name="T15" fmla="*/ 177 h 185"/>
              <a:gd name="T16" fmla="*/ 177 w 185"/>
              <a:gd name="T17" fmla="*/ 93 h 185"/>
              <a:gd name="T18" fmla="*/ 92 w 185"/>
              <a:gd name="T19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5" h="185">
                <a:moveTo>
                  <a:pt x="92" y="185"/>
                </a:moveTo>
                <a:cubicBezTo>
                  <a:pt x="41" y="185"/>
                  <a:pt x="0" y="144"/>
                  <a:pt x="0" y="93"/>
                </a:cubicBezTo>
                <a:cubicBezTo>
                  <a:pt x="0" y="42"/>
                  <a:pt x="41" y="0"/>
                  <a:pt x="92" y="0"/>
                </a:cubicBezTo>
                <a:cubicBezTo>
                  <a:pt x="143" y="0"/>
                  <a:pt x="185" y="42"/>
                  <a:pt x="185" y="93"/>
                </a:cubicBezTo>
                <a:cubicBezTo>
                  <a:pt x="185" y="144"/>
                  <a:pt x="143" y="185"/>
                  <a:pt x="92" y="185"/>
                </a:cubicBezTo>
                <a:close/>
                <a:moveTo>
                  <a:pt x="92" y="8"/>
                </a:moveTo>
                <a:cubicBezTo>
                  <a:pt x="46" y="8"/>
                  <a:pt x="8" y="46"/>
                  <a:pt x="8" y="93"/>
                </a:cubicBezTo>
                <a:cubicBezTo>
                  <a:pt x="8" y="139"/>
                  <a:pt x="46" y="177"/>
                  <a:pt x="92" y="177"/>
                </a:cubicBezTo>
                <a:cubicBezTo>
                  <a:pt x="139" y="177"/>
                  <a:pt x="177" y="139"/>
                  <a:pt x="177" y="93"/>
                </a:cubicBezTo>
                <a:cubicBezTo>
                  <a:pt x="177" y="46"/>
                  <a:pt x="139" y="8"/>
                  <a:pt x="92" y="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95" name="Freeform 56"/>
          <p:cNvSpPr>
            <a:spLocks/>
          </p:cNvSpPr>
          <p:nvPr/>
        </p:nvSpPr>
        <p:spPr bwMode="auto">
          <a:xfrm>
            <a:off x="6982281" y="4908344"/>
            <a:ext cx="84683" cy="85875"/>
          </a:xfrm>
          <a:custGeom>
            <a:avLst/>
            <a:gdLst>
              <a:gd name="T0" fmla="*/ 67 w 71"/>
              <a:gd name="T1" fmla="*/ 72 h 72"/>
              <a:gd name="T2" fmla="*/ 0 w 71"/>
              <a:gd name="T3" fmla="*/ 5 h 72"/>
              <a:gd name="T4" fmla="*/ 4 w 71"/>
              <a:gd name="T5" fmla="*/ 0 h 72"/>
              <a:gd name="T6" fmla="*/ 71 w 71"/>
              <a:gd name="T7" fmla="*/ 68 h 72"/>
              <a:gd name="T8" fmla="*/ 67 w 71"/>
              <a:gd name="T9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72">
                <a:moveTo>
                  <a:pt x="67" y="72"/>
                </a:moveTo>
                <a:lnTo>
                  <a:pt x="0" y="5"/>
                </a:lnTo>
                <a:lnTo>
                  <a:pt x="4" y="0"/>
                </a:lnTo>
                <a:lnTo>
                  <a:pt x="71" y="68"/>
                </a:lnTo>
                <a:lnTo>
                  <a:pt x="67" y="72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96" name="Freeform 57"/>
          <p:cNvSpPr>
            <a:spLocks/>
          </p:cNvSpPr>
          <p:nvPr/>
        </p:nvSpPr>
        <p:spPr bwMode="auto">
          <a:xfrm>
            <a:off x="6982281" y="4908344"/>
            <a:ext cx="84683" cy="85875"/>
          </a:xfrm>
          <a:custGeom>
            <a:avLst/>
            <a:gdLst>
              <a:gd name="T0" fmla="*/ 4 w 71"/>
              <a:gd name="T1" fmla="*/ 72 h 72"/>
              <a:gd name="T2" fmla="*/ 0 w 71"/>
              <a:gd name="T3" fmla="*/ 68 h 72"/>
              <a:gd name="T4" fmla="*/ 67 w 71"/>
              <a:gd name="T5" fmla="*/ 0 h 72"/>
              <a:gd name="T6" fmla="*/ 71 w 71"/>
              <a:gd name="T7" fmla="*/ 5 h 72"/>
              <a:gd name="T8" fmla="*/ 4 w 71"/>
              <a:gd name="T9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72">
                <a:moveTo>
                  <a:pt x="4" y="72"/>
                </a:moveTo>
                <a:lnTo>
                  <a:pt x="0" y="68"/>
                </a:lnTo>
                <a:lnTo>
                  <a:pt x="67" y="0"/>
                </a:lnTo>
                <a:lnTo>
                  <a:pt x="71" y="5"/>
                </a:lnTo>
                <a:lnTo>
                  <a:pt x="4" y="72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97" name="Freeform 58"/>
          <p:cNvSpPr>
            <a:spLocks noEditPoints="1"/>
          </p:cNvSpPr>
          <p:nvPr/>
        </p:nvSpPr>
        <p:spPr bwMode="auto">
          <a:xfrm>
            <a:off x="7542856" y="4785495"/>
            <a:ext cx="327996" cy="330382"/>
          </a:xfrm>
          <a:custGeom>
            <a:avLst/>
            <a:gdLst>
              <a:gd name="T0" fmla="*/ 92 w 184"/>
              <a:gd name="T1" fmla="*/ 185 h 185"/>
              <a:gd name="T2" fmla="*/ 0 w 184"/>
              <a:gd name="T3" fmla="*/ 93 h 185"/>
              <a:gd name="T4" fmla="*/ 92 w 184"/>
              <a:gd name="T5" fmla="*/ 0 h 185"/>
              <a:gd name="T6" fmla="*/ 184 w 184"/>
              <a:gd name="T7" fmla="*/ 93 h 185"/>
              <a:gd name="T8" fmla="*/ 92 w 184"/>
              <a:gd name="T9" fmla="*/ 185 h 185"/>
              <a:gd name="T10" fmla="*/ 92 w 184"/>
              <a:gd name="T11" fmla="*/ 8 h 185"/>
              <a:gd name="T12" fmla="*/ 8 w 184"/>
              <a:gd name="T13" fmla="*/ 93 h 185"/>
              <a:gd name="T14" fmla="*/ 92 w 184"/>
              <a:gd name="T15" fmla="*/ 177 h 185"/>
              <a:gd name="T16" fmla="*/ 176 w 184"/>
              <a:gd name="T17" fmla="*/ 93 h 185"/>
              <a:gd name="T18" fmla="*/ 92 w 184"/>
              <a:gd name="T19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4" h="185">
                <a:moveTo>
                  <a:pt x="92" y="185"/>
                </a:moveTo>
                <a:cubicBezTo>
                  <a:pt x="41" y="185"/>
                  <a:pt x="0" y="144"/>
                  <a:pt x="0" y="93"/>
                </a:cubicBezTo>
                <a:cubicBezTo>
                  <a:pt x="0" y="42"/>
                  <a:pt x="41" y="0"/>
                  <a:pt x="92" y="0"/>
                </a:cubicBezTo>
                <a:cubicBezTo>
                  <a:pt x="143" y="0"/>
                  <a:pt x="184" y="42"/>
                  <a:pt x="184" y="93"/>
                </a:cubicBezTo>
                <a:cubicBezTo>
                  <a:pt x="184" y="144"/>
                  <a:pt x="143" y="185"/>
                  <a:pt x="92" y="185"/>
                </a:cubicBezTo>
                <a:close/>
                <a:moveTo>
                  <a:pt x="92" y="8"/>
                </a:moveTo>
                <a:cubicBezTo>
                  <a:pt x="46" y="8"/>
                  <a:pt x="8" y="46"/>
                  <a:pt x="8" y="93"/>
                </a:cubicBezTo>
                <a:cubicBezTo>
                  <a:pt x="8" y="139"/>
                  <a:pt x="46" y="177"/>
                  <a:pt x="92" y="177"/>
                </a:cubicBezTo>
                <a:cubicBezTo>
                  <a:pt x="139" y="177"/>
                  <a:pt x="176" y="139"/>
                  <a:pt x="176" y="93"/>
                </a:cubicBezTo>
                <a:cubicBezTo>
                  <a:pt x="176" y="46"/>
                  <a:pt x="139" y="8"/>
                  <a:pt x="92" y="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98" name="Rectangle 59"/>
          <p:cNvSpPr>
            <a:spLocks noChangeArrowheads="1"/>
          </p:cNvSpPr>
          <p:nvPr/>
        </p:nvSpPr>
        <p:spPr bwMode="auto">
          <a:xfrm>
            <a:off x="7650200" y="4947704"/>
            <a:ext cx="113308" cy="7156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299" name="组合 298"/>
          <p:cNvGrpSpPr/>
          <p:nvPr/>
        </p:nvGrpSpPr>
        <p:grpSpPr>
          <a:xfrm>
            <a:off x="728891" y="2075653"/>
            <a:ext cx="273131" cy="273131"/>
            <a:chOff x="915988" y="1422401"/>
            <a:chExt cx="363538" cy="363538"/>
          </a:xfrm>
          <a:solidFill>
            <a:srgbClr val="FFFFFF">
              <a:lumMod val="50000"/>
            </a:srgbClr>
          </a:solidFill>
        </p:grpSpPr>
        <p:sp>
          <p:nvSpPr>
            <p:cNvPr id="300" name="Freeform 60"/>
            <p:cNvSpPr>
              <a:spLocks noEditPoints="1"/>
            </p:cNvSpPr>
            <p:nvPr/>
          </p:nvSpPr>
          <p:spPr bwMode="auto">
            <a:xfrm>
              <a:off x="915988" y="1422401"/>
              <a:ext cx="363538" cy="363538"/>
            </a:xfrm>
            <a:custGeom>
              <a:avLst/>
              <a:gdLst>
                <a:gd name="T0" fmla="*/ 26 w 153"/>
                <a:gd name="T1" fmla="*/ 153 h 153"/>
                <a:gd name="T2" fmla="*/ 13 w 153"/>
                <a:gd name="T3" fmla="*/ 153 h 153"/>
                <a:gd name="T4" fmla="*/ 0 w 153"/>
                <a:gd name="T5" fmla="*/ 140 h 153"/>
                <a:gd name="T6" fmla="*/ 0 w 153"/>
                <a:gd name="T7" fmla="*/ 111 h 153"/>
                <a:gd name="T8" fmla="*/ 55 w 153"/>
                <a:gd name="T9" fmla="*/ 56 h 153"/>
                <a:gd name="T10" fmla="*/ 54 w 153"/>
                <a:gd name="T11" fmla="*/ 49 h 153"/>
                <a:gd name="T12" fmla="*/ 104 w 153"/>
                <a:gd name="T13" fmla="*/ 0 h 153"/>
                <a:gd name="T14" fmla="*/ 153 w 153"/>
                <a:gd name="T15" fmla="*/ 49 h 153"/>
                <a:gd name="T16" fmla="*/ 104 w 153"/>
                <a:gd name="T17" fmla="*/ 99 h 153"/>
                <a:gd name="T18" fmla="*/ 89 w 153"/>
                <a:gd name="T19" fmla="*/ 96 h 153"/>
                <a:gd name="T20" fmla="*/ 78 w 153"/>
                <a:gd name="T21" fmla="*/ 108 h 153"/>
                <a:gd name="T22" fmla="*/ 62 w 153"/>
                <a:gd name="T23" fmla="*/ 108 h 153"/>
                <a:gd name="T24" fmla="*/ 62 w 153"/>
                <a:gd name="T25" fmla="*/ 126 h 153"/>
                <a:gd name="T26" fmla="*/ 44 w 153"/>
                <a:gd name="T27" fmla="*/ 126 h 153"/>
                <a:gd name="T28" fmla="*/ 44 w 153"/>
                <a:gd name="T29" fmla="*/ 144 h 153"/>
                <a:gd name="T30" fmla="*/ 26 w 153"/>
                <a:gd name="T31" fmla="*/ 144 h 153"/>
                <a:gd name="T32" fmla="*/ 26 w 153"/>
                <a:gd name="T33" fmla="*/ 153 h 153"/>
                <a:gd name="T34" fmla="*/ 8 w 153"/>
                <a:gd name="T35" fmla="*/ 114 h 153"/>
                <a:gd name="T36" fmla="*/ 8 w 153"/>
                <a:gd name="T37" fmla="*/ 140 h 153"/>
                <a:gd name="T38" fmla="*/ 13 w 153"/>
                <a:gd name="T39" fmla="*/ 145 h 153"/>
                <a:gd name="T40" fmla="*/ 18 w 153"/>
                <a:gd name="T41" fmla="*/ 145 h 153"/>
                <a:gd name="T42" fmla="*/ 18 w 153"/>
                <a:gd name="T43" fmla="*/ 136 h 153"/>
                <a:gd name="T44" fmla="*/ 36 w 153"/>
                <a:gd name="T45" fmla="*/ 136 h 153"/>
                <a:gd name="T46" fmla="*/ 36 w 153"/>
                <a:gd name="T47" fmla="*/ 118 h 153"/>
                <a:gd name="T48" fmla="*/ 54 w 153"/>
                <a:gd name="T49" fmla="*/ 118 h 153"/>
                <a:gd name="T50" fmla="*/ 54 w 153"/>
                <a:gd name="T51" fmla="*/ 100 h 153"/>
                <a:gd name="T52" fmla="*/ 75 w 153"/>
                <a:gd name="T53" fmla="*/ 100 h 153"/>
                <a:gd name="T54" fmla="*/ 87 w 153"/>
                <a:gd name="T55" fmla="*/ 87 h 153"/>
                <a:gd name="T56" fmla="*/ 90 w 153"/>
                <a:gd name="T57" fmla="*/ 88 h 153"/>
                <a:gd name="T58" fmla="*/ 104 w 153"/>
                <a:gd name="T59" fmla="*/ 91 h 153"/>
                <a:gd name="T60" fmla="*/ 145 w 153"/>
                <a:gd name="T61" fmla="*/ 49 h 153"/>
                <a:gd name="T62" fmla="*/ 104 w 153"/>
                <a:gd name="T63" fmla="*/ 8 h 153"/>
                <a:gd name="T64" fmla="*/ 62 w 153"/>
                <a:gd name="T65" fmla="*/ 49 h 153"/>
                <a:gd name="T66" fmla="*/ 63 w 153"/>
                <a:gd name="T67" fmla="*/ 57 h 153"/>
                <a:gd name="T68" fmla="*/ 64 w 153"/>
                <a:gd name="T69" fmla="*/ 59 h 153"/>
                <a:gd name="T70" fmla="*/ 8 w 153"/>
                <a:gd name="T71" fmla="*/ 11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" h="153">
                  <a:moveTo>
                    <a:pt x="26" y="153"/>
                  </a:moveTo>
                  <a:cubicBezTo>
                    <a:pt x="13" y="153"/>
                    <a:pt x="13" y="153"/>
                    <a:pt x="13" y="153"/>
                  </a:cubicBezTo>
                  <a:cubicBezTo>
                    <a:pt x="6" y="153"/>
                    <a:pt x="0" y="147"/>
                    <a:pt x="0" y="14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4"/>
                    <a:pt x="54" y="51"/>
                    <a:pt x="54" y="49"/>
                  </a:cubicBezTo>
                  <a:cubicBezTo>
                    <a:pt x="54" y="22"/>
                    <a:pt x="77" y="0"/>
                    <a:pt x="104" y="0"/>
                  </a:cubicBezTo>
                  <a:cubicBezTo>
                    <a:pt x="131" y="0"/>
                    <a:pt x="153" y="22"/>
                    <a:pt x="153" y="49"/>
                  </a:cubicBezTo>
                  <a:cubicBezTo>
                    <a:pt x="153" y="76"/>
                    <a:pt x="131" y="99"/>
                    <a:pt x="104" y="99"/>
                  </a:cubicBezTo>
                  <a:cubicBezTo>
                    <a:pt x="99" y="99"/>
                    <a:pt x="94" y="98"/>
                    <a:pt x="89" y="96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44" y="126"/>
                    <a:pt x="44" y="126"/>
                    <a:pt x="44" y="126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26" y="144"/>
                    <a:pt x="26" y="144"/>
                    <a:pt x="26" y="144"/>
                  </a:cubicBezTo>
                  <a:lnTo>
                    <a:pt x="26" y="153"/>
                  </a:lnTo>
                  <a:close/>
                  <a:moveTo>
                    <a:pt x="8" y="114"/>
                  </a:moveTo>
                  <a:cubicBezTo>
                    <a:pt x="8" y="140"/>
                    <a:pt x="8" y="140"/>
                    <a:pt x="8" y="140"/>
                  </a:cubicBezTo>
                  <a:cubicBezTo>
                    <a:pt x="8" y="143"/>
                    <a:pt x="10" y="145"/>
                    <a:pt x="13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36"/>
                    <a:pt x="18" y="136"/>
                    <a:pt x="18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54" y="118"/>
                    <a:pt x="54" y="118"/>
                    <a:pt x="54" y="118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90" y="88"/>
                    <a:pt x="90" y="88"/>
                    <a:pt x="90" y="88"/>
                  </a:cubicBezTo>
                  <a:cubicBezTo>
                    <a:pt x="94" y="90"/>
                    <a:pt x="99" y="91"/>
                    <a:pt x="104" y="91"/>
                  </a:cubicBezTo>
                  <a:cubicBezTo>
                    <a:pt x="127" y="91"/>
                    <a:pt x="145" y="72"/>
                    <a:pt x="145" y="49"/>
                  </a:cubicBezTo>
                  <a:cubicBezTo>
                    <a:pt x="145" y="26"/>
                    <a:pt x="127" y="8"/>
                    <a:pt x="104" y="8"/>
                  </a:cubicBezTo>
                  <a:cubicBezTo>
                    <a:pt x="81" y="8"/>
                    <a:pt x="62" y="26"/>
                    <a:pt x="62" y="49"/>
                  </a:cubicBezTo>
                  <a:cubicBezTo>
                    <a:pt x="62" y="52"/>
                    <a:pt x="63" y="54"/>
                    <a:pt x="63" y="57"/>
                  </a:cubicBezTo>
                  <a:cubicBezTo>
                    <a:pt x="64" y="59"/>
                    <a:pt x="64" y="59"/>
                    <a:pt x="64" y="59"/>
                  </a:cubicBezTo>
                  <a:lnTo>
                    <a:pt x="8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01" name="Freeform 61"/>
            <p:cNvSpPr>
              <a:spLocks noEditPoints="1"/>
            </p:cNvSpPr>
            <p:nvPr/>
          </p:nvSpPr>
          <p:spPr bwMode="auto">
            <a:xfrm>
              <a:off x="1146176" y="1482726"/>
              <a:ext cx="74613" cy="73025"/>
            </a:xfrm>
            <a:custGeom>
              <a:avLst/>
              <a:gdLst>
                <a:gd name="T0" fmla="*/ 16 w 31"/>
                <a:gd name="T1" fmla="*/ 31 h 31"/>
                <a:gd name="T2" fmla="*/ 0 w 31"/>
                <a:gd name="T3" fmla="*/ 15 h 31"/>
                <a:gd name="T4" fmla="*/ 16 w 31"/>
                <a:gd name="T5" fmla="*/ 0 h 31"/>
                <a:gd name="T6" fmla="*/ 31 w 31"/>
                <a:gd name="T7" fmla="*/ 15 h 31"/>
                <a:gd name="T8" fmla="*/ 16 w 31"/>
                <a:gd name="T9" fmla="*/ 31 h 31"/>
                <a:gd name="T10" fmla="*/ 16 w 31"/>
                <a:gd name="T11" fmla="*/ 4 h 31"/>
                <a:gd name="T12" fmla="*/ 4 w 31"/>
                <a:gd name="T13" fmla="*/ 15 h 31"/>
                <a:gd name="T14" fmla="*/ 16 w 31"/>
                <a:gd name="T15" fmla="*/ 27 h 31"/>
                <a:gd name="T16" fmla="*/ 27 w 31"/>
                <a:gd name="T17" fmla="*/ 15 h 31"/>
                <a:gd name="T18" fmla="*/ 16 w 31"/>
                <a:gd name="T1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31"/>
                  </a:moveTo>
                  <a:cubicBezTo>
                    <a:pt x="7" y="31"/>
                    <a:pt x="0" y="24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" y="0"/>
                    <a:pt x="31" y="7"/>
                    <a:pt x="31" y="15"/>
                  </a:cubicBezTo>
                  <a:cubicBezTo>
                    <a:pt x="31" y="24"/>
                    <a:pt x="24" y="31"/>
                    <a:pt x="16" y="31"/>
                  </a:cubicBezTo>
                  <a:close/>
                  <a:moveTo>
                    <a:pt x="16" y="4"/>
                  </a:moveTo>
                  <a:cubicBezTo>
                    <a:pt x="9" y="4"/>
                    <a:pt x="4" y="9"/>
                    <a:pt x="4" y="15"/>
                  </a:cubicBezTo>
                  <a:cubicBezTo>
                    <a:pt x="4" y="22"/>
                    <a:pt x="9" y="27"/>
                    <a:pt x="16" y="27"/>
                  </a:cubicBezTo>
                  <a:cubicBezTo>
                    <a:pt x="22" y="27"/>
                    <a:pt x="27" y="22"/>
                    <a:pt x="27" y="15"/>
                  </a:cubicBezTo>
                  <a:cubicBezTo>
                    <a:pt x="27" y="9"/>
                    <a:pt x="22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302" name="组合 301"/>
          <p:cNvGrpSpPr/>
          <p:nvPr/>
        </p:nvGrpSpPr>
        <p:grpSpPr>
          <a:xfrm>
            <a:off x="3430385" y="2050606"/>
            <a:ext cx="337538" cy="338730"/>
            <a:chOff x="4511676" y="1389063"/>
            <a:chExt cx="449263" cy="450850"/>
          </a:xfrm>
          <a:solidFill>
            <a:srgbClr val="FFFFFF">
              <a:lumMod val="50000"/>
            </a:srgbClr>
          </a:solidFill>
        </p:grpSpPr>
        <p:sp>
          <p:nvSpPr>
            <p:cNvPr id="303" name="Freeform 62"/>
            <p:cNvSpPr>
              <a:spLocks noEditPoints="1"/>
            </p:cNvSpPr>
            <p:nvPr/>
          </p:nvSpPr>
          <p:spPr bwMode="auto">
            <a:xfrm>
              <a:off x="4511676" y="1389063"/>
              <a:ext cx="449263" cy="450850"/>
            </a:xfrm>
            <a:custGeom>
              <a:avLst/>
              <a:gdLst>
                <a:gd name="T0" fmla="*/ 78 w 190"/>
                <a:gd name="T1" fmla="*/ 190 h 190"/>
                <a:gd name="T2" fmla="*/ 63 w 190"/>
                <a:gd name="T3" fmla="*/ 156 h 190"/>
                <a:gd name="T4" fmla="*/ 16 w 190"/>
                <a:gd name="T5" fmla="*/ 150 h 190"/>
                <a:gd name="T6" fmla="*/ 29 w 190"/>
                <a:gd name="T7" fmla="*/ 116 h 190"/>
                <a:gd name="T8" fmla="*/ 0 w 190"/>
                <a:gd name="T9" fmla="*/ 78 h 190"/>
                <a:gd name="T10" fmla="*/ 33 w 190"/>
                <a:gd name="T11" fmla="*/ 63 h 190"/>
                <a:gd name="T12" fmla="*/ 39 w 190"/>
                <a:gd name="T13" fmla="*/ 16 h 190"/>
                <a:gd name="T14" fmla="*/ 74 w 190"/>
                <a:gd name="T15" fmla="*/ 29 h 190"/>
                <a:gd name="T16" fmla="*/ 111 w 190"/>
                <a:gd name="T17" fmla="*/ 0 h 190"/>
                <a:gd name="T18" fmla="*/ 126 w 190"/>
                <a:gd name="T19" fmla="*/ 33 h 190"/>
                <a:gd name="T20" fmla="*/ 174 w 190"/>
                <a:gd name="T21" fmla="*/ 39 h 190"/>
                <a:gd name="T22" fmla="*/ 160 w 190"/>
                <a:gd name="T23" fmla="*/ 73 h 190"/>
                <a:gd name="T24" fmla="*/ 190 w 190"/>
                <a:gd name="T25" fmla="*/ 111 h 190"/>
                <a:gd name="T26" fmla="*/ 156 w 190"/>
                <a:gd name="T27" fmla="*/ 126 h 190"/>
                <a:gd name="T28" fmla="*/ 150 w 190"/>
                <a:gd name="T29" fmla="*/ 173 h 190"/>
                <a:gd name="T30" fmla="*/ 116 w 190"/>
                <a:gd name="T31" fmla="*/ 160 h 190"/>
                <a:gd name="T32" fmla="*/ 85 w 190"/>
                <a:gd name="T33" fmla="*/ 182 h 190"/>
                <a:gd name="T34" fmla="*/ 109 w 190"/>
                <a:gd name="T35" fmla="*/ 154 h 190"/>
                <a:gd name="T36" fmla="*/ 125 w 190"/>
                <a:gd name="T37" fmla="*/ 148 h 190"/>
                <a:gd name="T38" fmla="*/ 150 w 190"/>
                <a:gd name="T39" fmla="*/ 163 h 190"/>
                <a:gd name="T40" fmla="*/ 147 w 190"/>
                <a:gd name="T41" fmla="*/ 127 h 190"/>
                <a:gd name="T42" fmla="*/ 153 w 190"/>
                <a:gd name="T43" fmla="*/ 111 h 190"/>
                <a:gd name="T44" fmla="*/ 182 w 190"/>
                <a:gd name="T45" fmla="*/ 104 h 190"/>
                <a:gd name="T46" fmla="*/ 154 w 190"/>
                <a:gd name="T47" fmla="*/ 80 h 190"/>
                <a:gd name="T48" fmla="*/ 148 w 190"/>
                <a:gd name="T49" fmla="*/ 65 h 190"/>
                <a:gd name="T50" fmla="*/ 163 w 190"/>
                <a:gd name="T51" fmla="*/ 40 h 190"/>
                <a:gd name="T52" fmla="*/ 127 w 190"/>
                <a:gd name="T53" fmla="*/ 43 h 190"/>
                <a:gd name="T54" fmla="*/ 111 w 190"/>
                <a:gd name="T55" fmla="*/ 36 h 190"/>
                <a:gd name="T56" fmla="*/ 104 w 190"/>
                <a:gd name="T57" fmla="*/ 8 h 190"/>
                <a:gd name="T58" fmla="*/ 81 w 190"/>
                <a:gd name="T59" fmla="*/ 35 h 190"/>
                <a:gd name="T60" fmla="*/ 65 w 190"/>
                <a:gd name="T61" fmla="*/ 41 h 190"/>
                <a:gd name="T62" fmla="*/ 40 w 190"/>
                <a:gd name="T63" fmla="*/ 26 h 190"/>
                <a:gd name="T64" fmla="*/ 43 w 190"/>
                <a:gd name="T65" fmla="*/ 63 h 190"/>
                <a:gd name="T66" fmla="*/ 36 w 190"/>
                <a:gd name="T67" fmla="*/ 78 h 190"/>
                <a:gd name="T68" fmla="*/ 8 w 190"/>
                <a:gd name="T69" fmla="*/ 85 h 190"/>
                <a:gd name="T70" fmla="*/ 35 w 190"/>
                <a:gd name="T71" fmla="*/ 109 h 190"/>
                <a:gd name="T72" fmla="*/ 42 w 190"/>
                <a:gd name="T73" fmla="*/ 124 h 190"/>
                <a:gd name="T74" fmla="*/ 27 w 190"/>
                <a:gd name="T75" fmla="*/ 149 h 190"/>
                <a:gd name="T76" fmla="*/ 63 w 190"/>
                <a:gd name="T77" fmla="*/ 147 h 190"/>
                <a:gd name="T78" fmla="*/ 78 w 190"/>
                <a:gd name="T79" fmla="*/ 153 h 190"/>
                <a:gd name="T80" fmla="*/ 85 w 190"/>
                <a:gd name="T81" fmla="*/ 18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190">
                  <a:moveTo>
                    <a:pt x="111" y="190"/>
                  </a:moveTo>
                  <a:cubicBezTo>
                    <a:pt x="78" y="190"/>
                    <a:pt x="78" y="190"/>
                    <a:pt x="78" y="19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59"/>
                    <a:pt x="67" y="158"/>
                    <a:pt x="63" y="156"/>
                  </a:cubicBezTo>
                  <a:cubicBezTo>
                    <a:pt x="39" y="173"/>
                    <a:pt x="39" y="173"/>
                    <a:pt x="39" y="173"/>
                  </a:cubicBezTo>
                  <a:cubicBezTo>
                    <a:pt x="16" y="150"/>
                    <a:pt x="16" y="150"/>
                    <a:pt x="16" y="150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2" y="123"/>
                    <a:pt x="30" y="119"/>
                    <a:pt x="29" y="11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9" y="73"/>
                    <a:pt x="29" y="73"/>
                    <a:pt x="29" y="73"/>
                  </a:cubicBezTo>
                  <a:cubicBezTo>
                    <a:pt x="30" y="70"/>
                    <a:pt x="32" y="67"/>
                    <a:pt x="33" y="63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7" y="32"/>
                    <a:pt x="70" y="30"/>
                    <a:pt x="74" y="29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20" y="30"/>
                    <a:pt x="123" y="32"/>
                    <a:pt x="126" y="33"/>
                  </a:cubicBezTo>
                  <a:cubicBezTo>
                    <a:pt x="150" y="16"/>
                    <a:pt x="150" y="16"/>
                    <a:pt x="150" y="16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8" y="67"/>
                    <a:pt x="159" y="70"/>
                    <a:pt x="160" y="73"/>
                  </a:cubicBezTo>
                  <a:cubicBezTo>
                    <a:pt x="190" y="78"/>
                    <a:pt x="190" y="78"/>
                    <a:pt x="190" y="78"/>
                  </a:cubicBezTo>
                  <a:cubicBezTo>
                    <a:pt x="190" y="111"/>
                    <a:pt x="190" y="111"/>
                    <a:pt x="190" y="111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59" y="119"/>
                    <a:pt x="158" y="123"/>
                    <a:pt x="156" y="126"/>
                  </a:cubicBezTo>
                  <a:cubicBezTo>
                    <a:pt x="174" y="150"/>
                    <a:pt x="174" y="150"/>
                    <a:pt x="174" y="150"/>
                  </a:cubicBezTo>
                  <a:cubicBezTo>
                    <a:pt x="150" y="173"/>
                    <a:pt x="150" y="173"/>
                    <a:pt x="150" y="173"/>
                  </a:cubicBezTo>
                  <a:cubicBezTo>
                    <a:pt x="126" y="156"/>
                    <a:pt x="126" y="156"/>
                    <a:pt x="126" y="156"/>
                  </a:cubicBezTo>
                  <a:cubicBezTo>
                    <a:pt x="123" y="158"/>
                    <a:pt x="120" y="159"/>
                    <a:pt x="116" y="160"/>
                  </a:cubicBezTo>
                  <a:lnTo>
                    <a:pt x="111" y="190"/>
                  </a:lnTo>
                  <a:close/>
                  <a:moveTo>
                    <a:pt x="85" y="182"/>
                  </a:moveTo>
                  <a:cubicBezTo>
                    <a:pt x="104" y="182"/>
                    <a:pt x="104" y="182"/>
                    <a:pt x="104" y="182"/>
                  </a:cubicBezTo>
                  <a:cubicBezTo>
                    <a:pt x="109" y="154"/>
                    <a:pt x="109" y="154"/>
                    <a:pt x="109" y="154"/>
                  </a:cubicBezTo>
                  <a:cubicBezTo>
                    <a:pt x="111" y="153"/>
                    <a:pt x="111" y="153"/>
                    <a:pt x="111" y="153"/>
                  </a:cubicBezTo>
                  <a:cubicBezTo>
                    <a:pt x="116" y="152"/>
                    <a:pt x="120" y="150"/>
                    <a:pt x="125" y="148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50" y="163"/>
                    <a:pt x="150" y="163"/>
                    <a:pt x="150" y="163"/>
                  </a:cubicBezTo>
                  <a:cubicBezTo>
                    <a:pt x="163" y="149"/>
                    <a:pt x="163" y="149"/>
                    <a:pt x="163" y="149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8" y="124"/>
                    <a:pt x="148" y="124"/>
                    <a:pt x="148" y="124"/>
                  </a:cubicBezTo>
                  <a:cubicBezTo>
                    <a:pt x="150" y="120"/>
                    <a:pt x="152" y="116"/>
                    <a:pt x="153" y="111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2" y="85"/>
                    <a:pt x="182" y="85"/>
                    <a:pt x="182" y="85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3" y="78"/>
                    <a:pt x="153" y="78"/>
                    <a:pt x="153" y="78"/>
                  </a:cubicBezTo>
                  <a:cubicBezTo>
                    <a:pt x="152" y="73"/>
                    <a:pt x="150" y="69"/>
                    <a:pt x="148" y="65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27" y="43"/>
                    <a:pt x="127" y="43"/>
                    <a:pt x="127" y="43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0" y="39"/>
                    <a:pt x="116" y="37"/>
                    <a:pt x="111" y="36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4" y="37"/>
                    <a:pt x="69" y="39"/>
                    <a:pt x="65" y="41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9"/>
                    <a:pt x="37" y="74"/>
                    <a:pt x="36" y="78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6"/>
                    <a:pt x="39" y="120"/>
                    <a:pt x="42" y="124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5" y="148"/>
                    <a:pt x="65" y="148"/>
                    <a:pt x="65" y="148"/>
                  </a:cubicBezTo>
                  <a:cubicBezTo>
                    <a:pt x="69" y="150"/>
                    <a:pt x="74" y="152"/>
                    <a:pt x="78" y="153"/>
                  </a:cubicBezTo>
                  <a:cubicBezTo>
                    <a:pt x="81" y="154"/>
                    <a:pt x="81" y="154"/>
                    <a:pt x="81" y="154"/>
                  </a:cubicBezTo>
                  <a:lnTo>
                    <a:pt x="85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04" name="Freeform 63"/>
            <p:cNvSpPr>
              <a:spLocks noEditPoints="1"/>
            </p:cNvSpPr>
            <p:nvPr/>
          </p:nvSpPr>
          <p:spPr bwMode="auto">
            <a:xfrm>
              <a:off x="4670426" y="1549401"/>
              <a:ext cx="131763" cy="131763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4 h 56"/>
                <a:gd name="T12" fmla="*/ 4 w 56"/>
                <a:gd name="T13" fmla="*/ 28 h 56"/>
                <a:gd name="T14" fmla="*/ 28 w 56"/>
                <a:gd name="T15" fmla="*/ 52 h 56"/>
                <a:gd name="T16" fmla="*/ 52 w 56"/>
                <a:gd name="T17" fmla="*/ 28 h 56"/>
                <a:gd name="T18" fmla="*/ 28 w 56"/>
                <a:gd name="T19" fmla="*/ 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4"/>
                  </a:moveTo>
                  <a:cubicBezTo>
                    <a:pt x="15" y="4"/>
                    <a:pt x="4" y="14"/>
                    <a:pt x="4" y="28"/>
                  </a:cubicBezTo>
                  <a:cubicBezTo>
                    <a:pt x="4" y="41"/>
                    <a:pt x="15" y="52"/>
                    <a:pt x="28" y="52"/>
                  </a:cubicBezTo>
                  <a:cubicBezTo>
                    <a:pt x="41" y="52"/>
                    <a:pt x="52" y="41"/>
                    <a:pt x="52" y="28"/>
                  </a:cubicBezTo>
                  <a:cubicBezTo>
                    <a:pt x="52" y="14"/>
                    <a:pt x="41" y="4"/>
                    <a:pt x="2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305" name="Freeform 64"/>
          <p:cNvSpPr>
            <a:spLocks noEditPoints="1"/>
          </p:cNvSpPr>
          <p:nvPr/>
        </p:nvSpPr>
        <p:spPr bwMode="auto">
          <a:xfrm>
            <a:off x="4116194" y="2048220"/>
            <a:ext cx="325611" cy="324418"/>
          </a:xfrm>
          <a:custGeom>
            <a:avLst/>
            <a:gdLst>
              <a:gd name="T0" fmla="*/ 77 w 183"/>
              <a:gd name="T1" fmla="*/ 165 h 182"/>
              <a:gd name="T2" fmla="*/ 46 w 183"/>
              <a:gd name="T3" fmla="*/ 171 h 182"/>
              <a:gd name="T4" fmla="*/ 35 w 183"/>
              <a:gd name="T5" fmla="*/ 164 h 182"/>
              <a:gd name="T6" fmla="*/ 29 w 183"/>
              <a:gd name="T7" fmla="*/ 133 h 182"/>
              <a:gd name="T8" fmla="*/ 18 w 183"/>
              <a:gd name="T9" fmla="*/ 106 h 182"/>
              <a:gd name="T10" fmla="*/ 0 w 183"/>
              <a:gd name="T11" fmla="*/ 80 h 182"/>
              <a:gd name="T12" fmla="*/ 3 w 183"/>
              <a:gd name="T13" fmla="*/ 67 h 182"/>
              <a:gd name="T14" fmla="*/ 29 w 183"/>
              <a:gd name="T15" fmla="*/ 49 h 182"/>
              <a:gd name="T16" fmla="*/ 49 w 183"/>
              <a:gd name="T17" fmla="*/ 29 h 182"/>
              <a:gd name="T18" fmla="*/ 67 w 183"/>
              <a:gd name="T19" fmla="*/ 3 h 182"/>
              <a:gd name="T20" fmla="*/ 80 w 183"/>
              <a:gd name="T21" fmla="*/ 0 h 182"/>
              <a:gd name="T22" fmla="*/ 107 w 183"/>
              <a:gd name="T23" fmla="*/ 17 h 182"/>
              <a:gd name="T24" fmla="*/ 133 w 183"/>
              <a:gd name="T25" fmla="*/ 28 h 182"/>
              <a:gd name="T26" fmla="*/ 164 w 183"/>
              <a:gd name="T27" fmla="*/ 35 h 182"/>
              <a:gd name="T28" fmla="*/ 171 w 183"/>
              <a:gd name="T29" fmla="*/ 46 h 182"/>
              <a:gd name="T30" fmla="*/ 165 w 183"/>
              <a:gd name="T31" fmla="*/ 77 h 182"/>
              <a:gd name="T32" fmla="*/ 165 w 183"/>
              <a:gd name="T33" fmla="*/ 106 h 182"/>
              <a:gd name="T34" fmla="*/ 171 w 183"/>
              <a:gd name="T35" fmla="*/ 136 h 182"/>
              <a:gd name="T36" fmla="*/ 164 w 183"/>
              <a:gd name="T37" fmla="*/ 148 h 182"/>
              <a:gd name="T38" fmla="*/ 133 w 183"/>
              <a:gd name="T39" fmla="*/ 154 h 182"/>
              <a:gd name="T40" fmla="*/ 107 w 183"/>
              <a:gd name="T41" fmla="*/ 165 h 182"/>
              <a:gd name="T42" fmla="*/ 87 w 183"/>
              <a:gd name="T43" fmla="*/ 174 h 182"/>
              <a:gd name="T44" fmla="*/ 102 w 183"/>
              <a:gd name="T45" fmla="*/ 158 h 182"/>
              <a:gd name="T46" fmla="*/ 119 w 183"/>
              <a:gd name="T47" fmla="*/ 170 h 182"/>
              <a:gd name="T48" fmla="*/ 127 w 183"/>
              <a:gd name="T49" fmla="*/ 149 h 182"/>
              <a:gd name="T50" fmla="*/ 147 w 183"/>
              <a:gd name="T51" fmla="*/ 153 h 182"/>
              <a:gd name="T52" fmla="*/ 146 w 183"/>
              <a:gd name="T53" fmla="*/ 131 h 182"/>
              <a:gd name="T54" fmla="*/ 167 w 183"/>
              <a:gd name="T55" fmla="*/ 127 h 182"/>
              <a:gd name="T56" fmla="*/ 157 w 183"/>
              <a:gd name="T57" fmla="*/ 107 h 182"/>
              <a:gd name="T58" fmla="*/ 175 w 183"/>
              <a:gd name="T59" fmla="*/ 96 h 182"/>
              <a:gd name="T60" fmla="*/ 158 w 183"/>
              <a:gd name="T61" fmla="*/ 81 h 182"/>
              <a:gd name="T62" fmla="*/ 170 w 183"/>
              <a:gd name="T63" fmla="*/ 64 h 182"/>
              <a:gd name="T64" fmla="*/ 149 w 183"/>
              <a:gd name="T65" fmla="*/ 56 h 182"/>
              <a:gd name="T66" fmla="*/ 154 w 183"/>
              <a:gd name="T67" fmla="*/ 36 h 182"/>
              <a:gd name="T68" fmla="*/ 131 w 183"/>
              <a:gd name="T69" fmla="*/ 37 h 182"/>
              <a:gd name="T70" fmla="*/ 128 w 183"/>
              <a:gd name="T71" fmla="*/ 16 h 182"/>
              <a:gd name="T72" fmla="*/ 107 w 183"/>
              <a:gd name="T73" fmla="*/ 26 h 182"/>
              <a:gd name="T74" fmla="*/ 96 w 183"/>
              <a:gd name="T75" fmla="*/ 8 h 182"/>
              <a:gd name="T76" fmla="*/ 81 w 183"/>
              <a:gd name="T77" fmla="*/ 25 h 182"/>
              <a:gd name="T78" fmla="*/ 64 w 183"/>
              <a:gd name="T79" fmla="*/ 13 h 182"/>
              <a:gd name="T80" fmla="*/ 57 w 183"/>
              <a:gd name="T81" fmla="*/ 34 h 182"/>
              <a:gd name="T82" fmla="*/ 36 w 183"/>
              <a:gd name="T83" fmla="*/ 29 h 182"/>
              <a:gd name="T84" fmla="*/ 37 w 183"/>
              <a:gd name="T85" fmla="*/ 51 h 182"/>
              <a:gd name="T86" fmla="*/ 16 w 183"/>
              <a:gd name="T87" fmla="*/ 55 h 182"/>
              <a:gd name="T88" fmla="*/ 26 w 183"/>
              <a:gd name="T89" fmla="*/ 75 h 182"/>
              <a:gd name="T90" fmla="*/ 8 w 183"/>
              <a:gd name="T91" fmla="*/ 87 h 182"/>
              <a:gd name="T92" fmla="*/ 25 w 183"/>
              <a:gd name="T93" fmla="*/ 102 h 182"/>
              <a:gd name="T94" fmla="*/ 13 w 183"/>
              <a:gd name="T95" fmla="*/ 119 h 182"/>
              <a:gd name="T96" fmla="*/ 34 w 183"/>
              <a:gd name="T97" fmla="*/ 126 h 182"/>
              <a:gd name="T98" fmla="*/ 29 w 183"/>
              <a:gd name="T99" fmla="*/ 147 h 182"/>
              <a:gd name="T100" fmla="*/ 52 w 183"/>
              <a:gd name="T101" fmla="*/ 146 h 182"/>
              <a:gd name="T102" fmla="*/ 55 w 183"/>
              <a:gd name="T103" fmla="*/ 166 h 182"/>
              <a:gd name="T104" fmla="*/ 76 w 183"/>
              <a:gd name="T105" fmla="*/ 157 h 182"/>
              <a:gd name="T106" fmla="*/ 87 w 183"/>
              <a:gd name="T107" fmla="*/ 17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3" h="182">
                <a:moveTo>
                  <a:pt x="103" y="182"/>
                </a:moveTo>
                <a:cubicBezTo>
                  <a:pt x="80" y="182"/>
                  <a:pt x="80" y="182"/>
                  <a:pt x="80" y="182"/>
                </a:cubicBezTo>
                <a:cubicBezTo>
                  <a:pt x="77" y="165"/>
                  <a:pt x="77" y="165"/>
                  <a:pt x="77" y="165"/>
                </a:cubicBezTo>
                <a:cubicBezTo>
                  <a:pt x="77" y="165"/>
                  <a:pt x="77" y="165"/>
                  <a:pt x="77" y="165"/>
                </a:cubicBezTo>
                <a:cubicBezTo>
                  <a:pt x="67" y="180"/>
                  <a:pt x="67" y="180"/>
                  <a:pt x="67" y="180"/>
                </a:cubicBezTo>
                <a:cubicBezTo>
                  <a:pt x="46" y="171"/>
                  <a:pt x="46" y="171"/>
                  <a:pt x="46" y="171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0" y="154"/>
                  <a:pt x="50" y="154"/>
                  <a:pt x="49" y="154"/>
                </a:cubicBezTo>
                <a:cubicBezTo>
                  <a:pt x="35" y="164"/>
                  <a:pt x="35" y="164"/>
                  <a:pt x="35" y="164"/>
                </a:cubicBezTo>
                <a:cubicBezTo>
                  <a:pt x="19" y="148"/>
                  <a:pt x="19" y="148"/>
                  <a:pt x="19" y="148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3" y="116"/>
                  <a:pt x="3" y="116"/>
                  <a:pt x="3" y="116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80"/>
                  <a:pt x="0" y="80"/>
                  <a:pt x="0" y="80"/>
                </a:cubicBezTo>
                <a:cubicBezTo>
                  <a:pt x="18" y="77"/>
                  <a:pt x="18" y="77"/>
                  <a:pt x="18" y="77"/>
                </a:cubicBezTo>
                <a:cubicBezTo>
                  <a:pt x="18" y="77"/>
                  <a:pt x="18" y="76"/>
                  <a:pt x="18" y="76"/>
                </a:cubicBezTo>
                <a:cubicBezTo>
                  <a:pt x="3" y="67"/>
                  <a:pt x="3" y="67"/>
                  <a:pt x="3" y="67"/>
                </a:cubicBezTo>
                <a:cubicBezTo>
                  <a:pt x="12" y="46"/>
                  <a:pt x="12" y="46"/>
                  <a:pt x="12" y="46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49"/>
                  <a:pt x="29" y="49"/>
                  <a:pt x="29" y="49"/>
                </a:cubicBezTo>
                <a:cubicBezTo>
                  <a:pt x="19" y="35"/>
                  <a:pt x="19" y="35"/>
                  <a:pt x="19" y="35"/>
                </a:cubicBezTo>
                <a:cubicBezTo>
                  <a:pt x="35" y="19"/>
                  <a:pt x="35" y="19"/>
                  <a:pt x="35" y="19"/>
                </a:cubicBezTo>
                <a:cubicBezTo>
                  <a:pt x="49" y="29"/>
                  <a:pt x="49" y="29"/>
                  <a:pt x="49" y="29"/>
                </a:cubicBezTo>
                <a:cubicBezTo>
                  <a:pt x="50" y="29"/>
                  <a:pt x="50" y="28"/>
                  <a:pt x="50" y="28"/>
                </a:cubicBezTo>
                <a:cubicBezTo>
                  <a:pt x="46" y="11"/>
                  <a:pt x="46" y="11"/>
                  <a:pt x="46" y="11"/>
                </a:cubicBezTo>
                <a:cubicBezTo>
                  <a:pt x="67" y="3"/>
                  <a:pt x="67" y="3"/>
                  <a:pt x="67" y="3"/>
                </a:cubicBezTo>
                <a:cubicBezTo>
                  <a:pt x="77" y="17"/>
                  <a:pt x="77" y="17"/>
                  <a:pt x="77" y="17"/>
                </a:cubicBezTo>
                <a:cubicBezTo>
                  <a:pt x="77" y="17"/>
                  <a:pt x="77" y="17"/>
                  <a:pt x="77" y="17"/>
                </a:cubicBezTo>
                <a:cubicBezTo>
                  <a:pt x="80" y="0"/>
                  <a:pt x="80" y="0"/>
                  <a:pt x="80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6" y="17"/>
                  <a:pt x="106" y="17"/>
                  <a:pt x="106" y="17"/>
                </a:cubicBezTo>
                <a:cubicBezTo>
                  <a:pt x="106" y="17"/>
                  <a:pt x="106" y="17"/>
                  <a:pt x="107" y="17"/>
                </a:cubicBezTo>
                <a:cubicBezTo>
                  <a:pt x="116" y="3"/>
                  <a:pt x="116" y="3"/>
                  <a:pt x="116" y="3"/>
                </a:cubicBezTo>
                <a:cubicBezTo>
                  <a:pt x="137" y="11"/>
                  <a:pt x="137" y="11"/>
                  <a:pt x="137" y="11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3" y="28"/>
                  <a:pt x="133" y="29"/>
                  <a:pt x="134" y="29"/>
                </a:cubicBezTo>
                <a:cubicBezTo>
                  <a:pt x="148" y="19"/>
                  <a:pt x="148" y="19"/>
                  <a:pt x="148" y="19"/>
                </a:cubicBezTo>
                <a:cubicBezTo>
                  <a:pt x="164" y="35"/>
                  <a:pt x="164" y="35"/>
                  <a:pt x="164" y="35"/>
                </a:cubicBezTo>
                <a:cubicBezTo>
                  <a:pt x="154" y="49"/>
                  <a:pt x="154" y="49"/>
                  <a:pt x="154" y="49"/>
                </a:cubicBezTo>
                <a:cubicBezTo>
                  <a:pt x="154" y="49"/>
                  <a:pt x="154" y="49"/>
                  <a:pt x="154" y="50"/>
                </a:cubicBezTo>
                <a:cubicBezTo>
                  <a:pt x="171" y="46"/>
                  <a:pt x="171" y="46"/>
                  <a:pt x="171" y="46"/>
                </a:cubicBezTo>
                <a:cubicBezTo>
                  <a:pt x="180" y="67"/>
                  <a:pt x="180" y="67"/>
                  <a:pt x="180" y="67"/>
                </a:cubicBezTo>
                <a:cubicBezTo>
                  <a:pt x="165" y="76"/>
                  <a:pt x="165" y="76"/>
                  <a:pt x="165" y="76"/>
                </a:cubicBezTo>
                <a:cubicBezTo>
                  <a:pt x="165" y="76"/>
                  <a:pt x="165" y="77"/>
                  <a:pt x="165" y="77"/>
                </a:cubicBezTo>
                <a:cubicBezTo>
                  <a:pt x="183" y="80"/>
                  <a:pt x="183" y="80"/>
                  <a:pt x="183" y="80"/>
                </a:cubicBezTo>
                <a:cubicBezTo>
                  <a:pt x="183" y="102"/>
                  <a:pt x="183" y="102"/>
                  <a:pt x="183" y="102"/>
                </a:cubicBezTo>
                <a:cubicBezTo>
                  <a:pt x="165" y="106"/>
                  <a:pt x="165" y="106"/>
                  <a:pt x="165" y="106"/>
                </a:cubicBezTo>
                <a:cubicBezTo>
                  <a:pt x="165" y="106"/>
                  <a:pt x="165" y="106"/>
                  <a:pt x="165" y="106"/>
                </a:cubicBezTo>
                <a:cubicBezTo>
                  <a:pt x="180" y="116"/>
                  <a:pt x="180" y="116"/>
                  <a:pt x="180" y="116"/>
                </a:cubicBezTo>
                <a:cubicBezTo>
                  <a:pt x="171" y="136"/>
                  <a:pt x="171" y="136"/>
                  <a:pt x="171" y="136"/>
                </a:cubicBezTo>
                <a:cubicBezTo>
                  <a:pt x="154" y="133"/>
                  <a:pt x="154" y="133"/>
                  <a:pt x="154" y="133"/>
                </a:cubicBezTo>
                <a:cubicBezTo>
                  <a:pt x="154" y="133"/>
                  <a:pt x="154" y="133"/>
                  <a:pt x="154" y="133"/>
                </a:cubicBezTo>
                <a:cubicBezTo>
                  <a:pt x="164" y="148"/>
                  <a:pt x="164" y="148"/>
                  <a:pt x="164" y="148"/>
                </a:cubicBezTo>
                <a:cubicBezTo>
                  <a:pt x="148" y="164"/>
                  <a:pt x="148" y="164"/>
                  <a:pt x="148" y="164"/>
                </a:cubicBezTo>
                <a:cubicBezTo>
                  <a:pt x="134" y="154"/>
                  <a:pt x="134" y="154"/>
                  <a:pt x="134" y="154"/>
                </a:cubicBezTo>
                <a:cubicBezTo>
                  <a:pt x="133" y="154"/>
                  <a:pt x="133" y="154"/>
                  <a:pt x="133" y="154"/>
                </a:cubicBezTo>
                <a:cubicBezTo>
                  <a:pt x="137" y="171"/>
                  <a:pt x="137" y="171"/>
                  <a:pt x="137" y="171"/>
                </a:cubicBezTo>
                <a:cubicBezTo>
                  <a:pt x="116" y="180"/>
                  <a:pt x="116" y="180"/>
                  <a:pt x="116" y="180"/>
                </a:cubicBezTo>
                <a:cubicBezTo>
                  <a:pt x="107" y="165"/>
                  <a:pt x="107" y="165"/>
                  <a:pt x="107" y="165"/>
                </a:cubicBezTo>
                <a:cubicBezTo>
                  <a:pt x="106" y="165"/>
                  <a:pt x="106" y="165"/>
                  <a:pt x="106" y="165"/>
                </a:cubicBezTo>
                <a:lnTo>
                  <a:pt x="103" y="182"/>
                </a:lnTo>
                <a:close/>
                <a:moveTo>
                  <a:pt x="87" y="174"/>
                </a:moveTo>
                <a:cubicBezTo>
                  <a:pt x="96" y="174"/>
                  <a:pt x="96" y="174"/>
                  <a:pt x="96" y="174"/>
                </a:cubicBezTo>
                <a:cubicBezTo>
                  <a:pt x="99" y="158"/>
                  <a:pt x="99" y="158"/>
                  <a:pt x="99" y="158"/>
                </a:cubicBezTo>
                <a:cubicBezTo>
                  <a:pt x="102" y="158"/>
                  <a:pt x="102" y="158"/>
                  <a:pt x="102" y="158"/>
                </a:cubicBezTo>
                <a:cubicBezTo>
                  <a:pt x="104" y="157"/>
                  <a:pt x="106" y="157"/>
                  <a:pt x="107" y="157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119" y="170"/>
                  <a:pt x="119" y="170"/>
                  <a:pt x="119" y="170"/>
                </a:cubicBezTo>
                <a:cubicBezTo>
                  <a:pt x="128" y="166"/>
                  <a:pt x="128" y="166"/>
                  <a:pt x="128" y="166"/>
                </a:cubicBezTo>
                <a:cubicBezTo>
                  <a:pt x="124" y="150"/>
                  <a:pt x="124" y="150"/>
                  <a:pt x="124" y="150"/>
                </a:cubicBezTo>
                <a:cubicBezTo>
                  <a:pt x="127" y="149"/>
                  <a:pt x="127" y="149"/>
                  <a:pt x="127" y="149"/>
                </a:cubicBezTo>
                <a:cubicBezTo>
                  <a:pt x="128" y="148"/>
                  <a:pt x="130" y="147"/>
                  <a:pt x="131" y="146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47" y="153"/>
                  <a:pt x="147" y="153"/>
                  <a:pt x="147" y="153"/>
                </a:cubicBezTo>
                <a:cubicBezTo>
                  <a:pt x="154" y="147"/>
                  <a:pt x="154" y="147"/>
                  <a:pt x="154" y="147"/>
                </a:cubicBezTo>
                <a:cubicBezTo>
                  <a:pt x="144" y="133"/>
                  <a:pt x="144" y="133"/>
                  <a:pt x="144" y="133"/>
                </a:cubicBezTo>
                <a:cubicBezTo>
                  <a:pt x="146" y="131"/>
                  <a:pt x="146" y="131"/>
                  <a:pt x="146" y="131"/>
                </a:cubicBezTo>
                <a:cubicBezTo>
                  <a:pt x="147" y="129"/>
                  <a:pt x="148" y="128"/>
                  <a:pt x="149" y="126"/>
                </a:cubicBezTo>
                <a:cubicBezTo>
                  <a:pt x="150" y="124"/>
                  <a:pt x="150" y="124"/>
                  <a:pt x="150" y="124"/>
                </a:cubicBezTo>
                <a:cubicBezTo>
                  <a:pt x="167" y="127"/>
                  <a:pt x="167" y="127"/>
                  <a:pt x="167" y="127"/>
                </a:cubicBezTo>
                <a:cubicBezTo>
                  <a:pt x="170" y="119"/>
                  <a:pt x="170" y="119"/>
                  <a:pt x="170" y="119"/>
                </a:cubicBezTo>
                <a:cubicBezTo>
                  <a:pt x="156" y="110"/>
                  <a:pt x="156" y="110"/>
                  <a:pt x="156" y="110"/>
                </a:cubicBezTo>
                <a:cubicBezTo>
                  <a:pt x="157" y="107"/>
                  <a:pt x="157" y="107"/>
                  <a:pt x="157" y="107"/>
                </a:cubicBezTo>
                <a:cubicBezTo>
                  <a:pt x="157" y="105"/>
                  <a:pt x="158" y="103"/>
                  <a:pt x="158" y="102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75" y="96"/>
                  <a:pt x="175" y="96"/>
                  <a:pt x="175" y="96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58" y="84"/>
                  <a:pt x="158" y="84"/>
                  <a:pt x="158" y="84"/>
                </a:cubicBezTo>
                <a:cubicBezTo>
                  <a:pt x="158" y="81"/>
                  <a:pt x="158" y="81"/>
                  <a:pt x="158" y="81"/>
                </a:cubicBezTo>
                <a:cubicBezTo>
                  <a:pt x="158" y="79"/>
                  <a:pt x="157" y="77"/>
                  <a:pt x="157" y="75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70" y="64"/>
                  <a:pt x="170" y="64"/>
                  <a:pt x="170" y="64"/>
                </a:cubicBezTo>
                <a:cubicBezTo>
                  <a:pt x="167" y="55"/>
                  <a:pt x="167" y="55"/>
                  <a:pt x="167" y="55"/>
                </a:cubicBezTo>
                <a:cubicBezTo>
                  <a:pt x="151" y="59"/>
                  <a:pt x="151" y="59"/>
                  <a:pt x="151" y="59"/>
                </a:cubicBezTo>
                <a:cubicBezTo>
                  <a:pt x="149" y="56"/>
                  <a:pt x="149" y="56"/>
                  <a:pt x="149" y="56"/>
                </a:cubicBezTo>
                <a:cubicBezTo>
                  <a:pt x="148" y="55"/>
                  <a:pt x="147" y="53"/>
                  <a:pt x="146" y="51"/>
                </a:cubicBezTo>
                <a:cubicBezTo>
                  <a:pt x="144" y="49"/>
                  <a:pt x="144" y="49"/>
                  <a:pt x="144" y="49"/>
                </a:cubicBezTo>
                <a:cubicBezTo>
                  <a:pt x="154" y="36"/>
                  <a:pt x="154" y="36"/>
                  <a:pt x="154" y="3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1" y="37"/>
                  <a:pt x="131" y="37"/>
                  <a:pt x="131" y="37"/>
                </a:cubicBezTo>
                <a:cubicBezTo>
                  <a:pt x="130" y="36"/>
                  <a:pt x="128" y="35"/>
                  <a:pt x="127" y="34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19" y="13"/>
                  <a:pt x="119" y="13"/>
                  <a:pt x="119" y="13"/>
                </a:cubicBezTo>
                <a:cubicBezTo>
                  <a:pt x="110" y="26"/>
                  <a:pt x="110" y="26"/>
                  <a:pt x="110" y="26"/>
                </a:cubicBezTo>
                <a:cubicBezTo>
                  <a:pt x="107" y="26"/>
                  <a:pt x="107" y="26"/>
                  <a:pt x="107" y="26"/>
                </a:cubicBezTo>
                <a:cubicBezTo>
                  <a:pt x="106" y="25"/>
                  <a:pt x="104" y="25"/>
                  <a:pt x="102" y="25"/>
                </a:cubicBezTo>
                <a:cubicBezTo>
                  <a:pt x="99" y="24"/>
                  <a:pt x="99" y="24"/>
                  <a:pt x="99" y="24"/>
                </a:cubicBezTo>
                <a:cubicBezTo>
                  <a:pt x="96" y="8"/>
                  <a:pt x="96" y="8"/>
                  <a:pt x="96" y="8"/>
                </a:cubicBezTo>
                <a:cubicBezTo>
                  <a:pt x="87" y="8"/>
                  <a:pt x="87" y="8"/>
                  <a:pt x="87" y="8"/>
                </a:cubicBezTo>
                <a:cubicBezTo>
                  <a:pt x="84" y="24"/>
                  <a:pt x="84" y="24"/>
                  <a:pt x="84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79" y="25"/>
                  <a:pt x="77" y="25"/>
                  <a:pt x="76" y="26"/>
                </a:cubicBezTo>
                <a:cubicBezTo>
                  <a:pt x="73" y="26"/>
                  <a:pt x="73" y="26"/>
                  <a:pt x="73" y="26"/>
                </a:cubicBezTo>
                <a:cubicBezTo>
                  <a:pt x="64" y="13"/>
                  <a:pt x="64" y="13"/>
                  <a:pt x="64" y="13"/>
                </a:cubicBezTo>
                <a:cubicBezTo>
                  <a:pt x="55" y="16"/>
                  <a:pt x="55" y="16"/>
                  <a:pt x="55" y="16"/>
                </a:cubicBezTo>
                <a:cubicBezTo>
                  <a:pt x="59" y="32"/>
                  <a:pt x="59" y="32"/>
                  <a:pt x="59" y="32"/>
                </a:cubicBezTo>
                <a:cubicBezTo>
                  <a:pt x="57" y="34"/>
                  <a:pt x="57" y="34"/>
                  <a:pt x="57" y="34"/>
                </a:cubicBezTo>
                <a:cubicBezTo>
                  <a:pt x="55" y="35"/>
                  <a:pt x="53" y="36"/>
                  <a:pt x="52" y="37"/>
                </a:cubicBezTo>
                <a:cubicBezTo>
                  <a:pt x="50" y="39"/>
                  <a:pt x="50" y="39"/>
                  <a:pt x="50" y="39"/>
                </a:cubicBezTo>
                <a:cubicBezTo>
                  <a:pt x="36" y="29"/>
                  <a:pt x="36" y="29"/>
                  <a:pt x="36" y="29"/>
                </a:cubicBezTo>
                <a:cubicBezTo>
                  <a:pt x="29" y="36"/>
                  <a:pt x="29" y="36"/>
                  <a:pt x="29" y="36"/>
                </a:cubicBezTo>
                <a:cubicBezTo>
                  <a:pt x="39" y="49"/>
                  <a:pt x="39" y="49"/>
                  <a:pt x="39" y="49"/>
                </a:cubicBezTo>
                <a:cubicBezTo>
                  <a:pt x="37" y="51"/>
                  <a:pt x="37" y="51"/>
                  <a:pt x="37" y="51"/>
                </a:cubicBezTo>
                <a:cubicBezTo>
                  <a:pt x="36" y="53"/>
                  <a:pt x="35" y="55"/>
                  <a:pt x="34" y="56"/>
                </a:cubicBezTo>
                <a:cubicBezTo>
                  <a:pt x="33" y="59"/>
                  <a:pt x="33" y="59"/>
                  <a:pt x="33" y="59"/>
                </a:cubicBezTo>
                <a:cubicBezTo>
                  <a:pt x="16" y="55"/>
                  <a:pt x="16" y="55"/>
                  <a:pt x="16" y="55"/>
                </a:cubicBezTo>
                <a:cubicBezTo>
                  <a:pt x="13" y="64"/>
                  <a:pt x="13" y="64"/>
                  <a:pt x="13" y="64"/>
                </a:cubicBezTo>
                <a:cubicBezTo>
                  <a:pt x="27" y="72"/>
                  <a:pt x="27" y="72"/>
                  <a:pt x="27" y="72"/>
                </a:cubicBezTo>
                <a:cubicBezTo>
                  <a:pt x="26" y="75"/>
                  <a:pt x="26" y="75"/>
                  <a:pt x="26" y="75"/>
                </a:cubicBezTo>
                <a:cubicBezTo>
                  <a:pt x="26" y="77"/>
                  <a:pt x="25" y="79"/>
                  <a:pt x="25" y="81"/>
                </a:cubicBezTo>
                <a:cubicBezTo>
                  <a:pt x="25" y="84"/>
                  <a:pt x="25" y="84"/>
                  <a:pt x="25" y="84"/>
                </a:cubicBezTo>
                <a:cubicBezTo>
                  <a:pt x="8" y="87"/>
                  <a:pt x="8" y="87"/>
                  <a:pt x="8" y="87"/>
                </a:cubicBezTo>
                <a:cubicBezTo>
                  <a:pt x="8" y="96"/>
                  <a:pt x="8" y="96"/>
                  <a:pt x="8" y="96"/>
                </a:cubicBezTo>
                <a:cubicBezTo>
                  <a:pt x="25" y="99"/>
                  <a:pt x="25" y="99"/>
                  <a:pt x="25" y="99"/>
                </a:cubicBezTo>
                <a:cubicBezTo>
                  <a:pt x="25" y="102"/>
                  <a:pt x="25" y="102"/>
                  <a:pt x="25" y="102"/>
                </a:cubicBezTo>
                <a:cubicBezTo>
                  <a:pt x="25" y="103"/>
                  <a:pt x="26" y="105"/>
                  <a:pt x="26" y="107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13" y="119"/>
                  <a:pt x="13" y="119"/>
                  <a:pt x="13" y="119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4" y="126"/>
                  <a:pt x="34" y="126"/>
                  <a:pt x="34" y="126"/>
                </a:cubicBezTo>
                <a:cubicBezTo>
                  <a:pt x="35" y="128"/>
                  <a:pt x="36" y="129"/>
                  <a:pt x="37" y="131"/>
                </a:cubicBezTo>
                <a:cubicBezTo>
                  <a:pt x="39" y="133"/>
                  <a:pt x="39" y="133"/>
                  <a:pt x="39" y="133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36" y="153"/>
                  <a:pt x="36" y="153"/>
                  <a:pt x="36" y="153"/>
                </a:cubicBezTo>
                <a:cubicBezTo>
                  <a:pt x="50" y="144"/>
                  <a:pt x="50" y="144"/>
                  <a:pt x="50" y="144"/>
                </a:cubicBezTo>
                <a:cubicBezTo>
                  <a:pt x="52" y="146"/>
                  <a:pt x="52" y="146"/>
                  <a:pt x="52" y="146"/>
                </a:cubicBezTo>
                <a:cubicBezTo>
                  <a:pt x="53" y="147"/>
                  <a:pt x="55" y="148"/>
                  <a:pt x="56" y="149"/>
                </a:cubicBezTo>
                <a:cubicBezTo>
                  <a:pt x="59" y="150"/>
                  <a:pt x="59" y="150"/>
                  <a:pt x="59" y="150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64" y="170"/>
                  <a:pt x="64" y="170"/>
                  <a:pt x="64" y="170"/>
                </a:cubicBezTo>
                <a:cubicBezTo>
                  <a:pt x="73" y="156"/>
                  <a:pt x="73" y="156"/>
                  <a:pt x="73" y="156"/>
                </a:cubicBezTo>
                <a:cubicBezTo>
                  <a:pt x="76" y="157"/>
                  <a:pt x="76" y="157"/>
                  <a:pt x="76" y="157"/>
                </a:cubicBezTo>
                <a:cubicBezTo>
                  <a:pt x="77" y="157"/>
                  <a:pt x="79" y="157"/>
                  <a:pt x="81" y="158"/>
                </a:cubicBezTo>
                <a:cubicBezTo>
                  <a:pt x="84" y="158"/>
                  <a:pt x="84" y="158"/>
                  <a:pt x="84" y="158"/>
                </a:cubicBezTo>
                <a:lnTo>
                  <a:pt x="87" y="174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06" name="Freeform 65"/>
          <p:cNvSpPr>
            <a:spLocks noEditPoints="1"/>
          </p:cNvSpPr>
          <p:nvPr/>
        </p:nvSpPr>
        <p:spPr bwMode="auto">
          <a:xfrm>
            <a:off x="4213996" y="2146023"/>
            <a:ext cx="130006" cy="130006"/>
          </a:xfrm>
          <a:custGeom>
            <a:avLst/>
            <a:gdLst>
              <a:gd name="T0" fmla="*/ 37 w 73"/>
              <a:gd name="T1" fmla="*/ 73 h 73"/>
              <a:gd name="T2" fmla="*/ 0 w 73"/>
              <a:gd name="T3" fmla="*/ 36 h 73"/>
              <a:gd name="T4" fmla="*/ 37 w 73"/>
              <a:gd name="T5" fmla="*/ 0 h 73"/>
              <a:gd name="T6" fmla="*/ 73 w 73"/>
              <a:gd name="T7" fmla="*/ 36 h 73"/>
              <a:gd name="T8" fmla="*/ 37 w 73"/>
              <a:gd name="T9" fmla="*/ 73 h 73"/>
              <a:gd name="T10" fmla="*/ 37 w 73"/>
              <a:gd name="T11" fmla="*/ 4 h 73"/>
              <a:gd name="T12" fmla="*/ 4 w 73"/>
              <a:gd name="T13" fmla="*/ 36 h 73"/>
              <a:gd name="T14" fmla="*/ 37 w 73"/>
              <a:gd name="T15" fmla="*/ 69 h 73"/>
              <a:gd name="T16" fmla="*/ 69 w 73"/>
              <a:gd name="T17" fmla="*/ 36 h 73"/>
              <a:gd name="T18" fmla="*/ 37 w 73"/>
              <a:gd name="T19" fmla="*/ 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" h="73">
                <a:moveTo>
                  <a:pt x="37" y="73"/>
                </a:moveTo>
                <a:cubicBezTo>
                  <a:pt x="16" y="73"/>
                  <a:pt x="0" y="56"/>
                  <a:pt x="0" y="36"/>
                </a:cubicBezTo>
                <a:cubicBezTo>
                  <a:pt x="0" y="16"/>
                  <a:pt x="16" y="0"/>
                  <a:pt x="37" y="0"/>
                </a:cubicBezTo>
                <a:cubicBezTo>
                  <a:pt x="57" y="0"/>
                  <a:pt x="73" y="16"/>
                  <a:pt x="73" y="36"/>
                </a:cubicBezTo>
                <a:cubicBezTo>
                  <a:pt x="73" y="56"/>
                  <a:pt x="57" y="73"/>
                  <a:pt x="37" y="73"/>
                </a:cubicBezTo>
                <a:close/>
                <a:moveTo>
                  <a:pt x="37" y="4"/>
                </a:moveTo>
                <a:cubicBezTo>
                  <a:pt x="19" y="4"/>
                  <a:pt x="4" y="18"/>
                  <a:pt x="4" y="36"/>
                </a:cubicBezTo>
                <a:cubicBezTo>
                  <a:pt x="4" y="54"/>
                  <a:pt x="19" y="69"/>
                  <a:pt x="37" y="69"/>
                </a:cubicBezTo>
                <a:cubicBezTo>
                  <a:pt x="54" y="69"/>
                  <a:pt x="69" y="54"/>
                  <a:pt x="69" y="36"/>
                </a:cubicBezTo>
                <a:cubicBezTo>
                  <a:pt x="69" y="18"/>
                  <a:pt x="54" y="4"/>
                  <a:pt x="37" y="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07" name="Freeform 66"/>
          <p:cNvSpPr>
            <a:spLocks noEditPoints="1"/>
          </p:cNvSpPr>
          <p:nvPr/>
        </p:nvSpPr>
        <p:spPr bwMode="auto">
          <a:xfrm>
            <a:off x="8281145" y="2111434"/>
            <a:ext cx="214688" cy="264782"/>
          </a:xfrm>
          <a:custGeom>
            <a:avLst/>
            <a:gdLst>
              <a:gd name="T0" fmla="*/ 89 w 121"/>
              <a:gd name="T1" fmla="*/ 148 h 148"/>
              <a:gd name="T2" fmla="*/ 33 w 121"/>
              <a:gd name="T3" fmla="*/ 148 h 148"/>
              <a:gd name="T4" fmla="*/ 13 w 121"/>
              <a:gd name="T5" fmla="*/ 128 h 148"/>
              <a:gd name="T6" fmla="*/ 0 w 121"/>
              <a:gd name="T7" fmla="*/ 0 h 148"/>
              <a:gd name="T8" fmla="*/ 121 w 121"/>
              <a:gd name="T9" fmla="*/ 0 h 148"/>
              <a:gd name="T10" fmla="*/ 109 w 121"/>
              <a:gd name="T11" fmla="*/ 128 h 148"/>
              <a:gd name="T12" fmla="*/ 89 w 121"/>
              <a:gd name="T13" fmla="*/ 148 h 148"/>
              <a:gd name="T14" fmla="*/ 9 w 121"/>
              <a:gd name="T15" fmla="*/ 8 h 148"/>
              <a:gd name="T16" fmla="*/ 21 w 121"/>
              <a:gd name="T17" fmla="*/ 127 h 148"/>
              <a:gd name="T18" fmla="*/ 33 w 121"/>
              <a:gd name="T19" fmla="*/ 140 h 148"/>
              <a:gd name="T20" fmla="*/ 89 w 121"/>
              <a:gd name="T21" fmla="*/ 140 h 148"/>
              <a:gd name="T22" fmla="*/ 101 w 121"/>
              <a:gd name="T23" fmla="*/ 128 h 148"/>
              <a:gd name="T24" fmla="*/ 112 w 121"/>
              <a:gd name="T25" fmla="*/ 8 h 148"/>
              <a:gd name="T26" fmla="*/ 9 w 121"/>
              <a:gd name="T27" fmla="*/ 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1" h="148">
                <a:moveTo>
                  <a:pt x="89" y="148"/>
                </a:moveTo>
                <a:cubicBezTo>
                  <a:pt x="33" y="148"/>
                  <a:pt x="33" y="148"/>
                  <a:pt x="33" y="148"/>
                </a:cubicBezTo>
                <a:cubicBezTo>
                  <a:pt x="21" y="148"/>
                  <a:pt x="13" y="139"/>
                  <a:pt x="13" y="128"/>
                </a:cubicBezTo>
                <a:cubicBezTo>
                  <a:pt x="0" y="0"/>
                  <a:pt x="0" y="0"/>
                  <a:pt x="0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109" y="139"/>
                  <a:pt x="100" y="148"/>
                  <a:pt x="89" y="148"/>
                </a:cubicBezTo>
                <a:close/>
                <a:moveTo>
                  <a:pt x="9" y="8"/>
                </a:moveTo>
                <a:cubicBezTo>
                  <a:pt x="21" y="127"/>
                  <a:pt x="21" y="127"/>
                  <a:pt x="21" y="127"/>
                </a:cubicBezTo>
                <a:cubicBezTo>
                  <a:pt x="21" y="134"/>
                  <a:pt x="26" y="140"/>
                  <a:pt x="33" y="140"/>
                </a:cubicBezTo>
                <a:cubicBezTo>
                  <a:pt x="89" y="140"/>
                  <a:pt x="89" y="140"/>
                  <a:pt x="89" y="140"/>
                </a:cubicBezTo>
                <a:cubicBezTo>
                  <a:pt x="95" y="140"/>
                  <a:pt x="101" y="134"/>
                  <a:pt x="101" y="128"/>
                </a:cubicBezTo>
                <a:cubicBezTo>
                  <a:pt x="112" y="8"/>
                  <a:pt x="112" y="8"/>
                  <a:pt x="112" y="8"/>
                </a:cubicBezTo>
                <a:lnTo>
                  <a:pt x="9" y="8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08" name="Freeform 67"/>
          <p:cNvSpPr>
            <a:spLocks noEditPoints="1"/>
          </p:cNvSpPr>
          <p:nvPr/>
        </p:nvSpPr>
        <p:spPr bwMode="auto">
          <a:xfrm>
            <a:off x="8321697" y="2064918"/>
            <a:ext cx="134777" cy="57250"/>
          </a:xfrm>
          <a:custGeom>
            <a:avLst/>
            <a:gdLst>
              <a:gd name="T0" fmla="*/ 76 w 76"/>
              <a:gd name="T1" fmla="*/ 32 h 32"/>
              <a:gd name="T2" fmla="*/ 0 w 76"/>
              <a:gd name="T3" fmla="*/ 32 h 32"/>
              <a:gd name="T4" fmla="*/ 0 w 76"/>
              <a:gd name="T5" fmla="*/ 18 h 32"/>
              <a:gd name="T6" fmla="*/ 18 w 76"/>
              <a:gd name="T7" fmla="*/ 0 h 32"/>
              <a:gd name="T8" fmla="*/ 58 w 76"/>
              <a:gd name="T9" fmla="*/ 0 h 32"/>
              <a:gd name="T10" fmla="*/ 76 w 76"/>
              <a:gd name="T11" fmla="*/ 18 h 32"/>
              <a:gd name="T12" fmla="*/ 76 w 76"/>
              <a:gd name="T13" fmla="*/ 32 h 32"/>
              <a:gd name="T14" fmla="*/ 4 w 76"/>
              <a:gd name="T15" fmla="*/ 28 h 32"/>
              <a:gd name="T16" fmla="*/ 72 w 76"/>
              <a:gd name="T17" fmla="*/ 28 h 32"/>
              <a:gd name="T18" fmla="*/ 72 w 76"/>
              <a:gd name="T19" fmla="*/ 18 h 32"/>
              <a:gd name="T20" fmla="*/ 58 w 76"/>
              <a:gd name="T21" fmla="*/ 4 h 32"/>
              <a:gd name="T22" fmla="*/ 18 w 76"/>
              <a:gd name="T23" fmla="*/ 4 h 32"/>
              <a:gd name="T24" fmla="*/ 4 w 76"/>
              <a:gd name="T25" fmla="*/ 18 h 32"/>
              <a:gd name="T26" fmla="*/ 4 w 76"/>
              <a:gd name="T27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6" h="32">
                <a:moveTo>
                  <a:pt x="7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7" y="0"/>
                  <a:pt x="76" y="8"/>
                  <a:pt x="76" y="18"/>
                </a:cubicBezTo>
                <a:lnTo>
                  <a:pt x="76" y="32"/>
                </a:lnTo>
                <a:close/>
                <a:moveTo>
                  <a:pt x="4" y="28"/>
                </a:moveTo>
                <a:cubicBezTo>
                  <a:pt x="72" y="28"/>
                  <a:pt x="72" y="28"/>
                  <a:pt x="72" y="28"/>
                </a:cubicBezTo>
                <a:cubicBezTo>
                  <a:pt x="72" y="18"/>
                  <a:pt x="72" y="18"/>
                  <a:pt x="72" y="18"/>
                </a:cubicBezTo>
                <a:cubicBezTo>
                  <a:pt x="72" y="10"/>
                  <a:pt x="65" y="4"/>
                  <a:pt x="5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0" y="4"/>
                  <a:pt x="4" y="10"/>
                  <a:pt x="4" y="18"/>
                </a:cubicBezTo>
                <a:lnTo>
                  <a:pt x="4" y="28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09" name="Freeform 68"/>
          <p:cNvSpPr>
            <a:spLocks/>
          </p:cNvSpPr>
          <p:nvPr/>
        </p:nvSpPr>
        <p:spPr bwMode="auto">
          <a:xfrm>
            <a:off x="8253713" y="2111434"/>
            <a:ext cx="270746" cy="14313"/>
          </a:xfrm>
          <a:custGeom>
            <a:avLst/>
            <a:gdLst>
              <a:gd name="T0" fmla="*/ 4 w 152"/>
              <a:gd name="T1" fmla="*/ 0 h 8"/>
              <a:gd name="T2" fmla="*/ 148 w 152"/>
              <a:gd name="T3" fmla="*/ 0 h 8"/>
              <a:gd name="T4" fmla="*/ 152 w 152"/>
              <a:gd name="T5" fmla="*/ 4 h 8"/>
              <a:gd name="T6" fmla="*/ 148 w 152"/>
              <a:gd name="T7" fmla="*/ 8 h 8"/>
              <a:gd name="T8" fmla="*/ 4 w 152"/>
              <a:gd name="T9" fmla="*/ 8 h 8"/>
              <a:gd name="T10" fmla="*/ 0 w 152"/>
              <a:gd name="T11" fmla="*/ 4 h 8"/>
              <a:gd name="T12" fmla="*/ 4 w 152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8">
                <a:moveTo>
                  <a:pt x="4" y="0"/>
                </a:moveTo>
                <a:cubicBezTo>
                  <a:pt x="148" y="0"/>
                  <a:pt x="148" y="0"/>
                  <a:pt x="148" y="0"/>
                </a:cubicBezTo>
                <a:cubicBezTo>
                  <a:pt x="150" y="0"/>
                  <a:pt x="152" y="1"/>
                  <a:pt x="152" y="4"/>
                </a:cubicBezTo>
                <a:cubicBezTo>
                  <a:pt x="152" y="6"/>
                  <a:pt x="150" y="8"/>
                  <a:pt x="148" y="8"/>
                </a:cubicBezTo>
                <a:cubicBezTo>
                  <a:pt x="4" y="8"/>
                  <a:pt x="4" y="8"/>
                  <a:pt x="4" y="8"/>
                </a:cubicBezTo>
                <a:cubicBezTo>
                  <a:pt x="1" y="8"/>
                  <a:pt x="0" y="6"/>
                  <a:pt x="0" y="4"/>
                </a:cubicBezTo>
                <a:cubicBezTo>
                  <a:pt x="0" y="1"/>
                  <a:pt x="1" y="0"/>
                  <a:pt x="4" y="0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10" name="Freeform 69"/>
          <p:cNvSpPr>
            <a:spLocks/>
          </p:cNvSpPr>
          <p:nvPr/>
        </p:nvSpPr>
        <p:spPr bwMode="auto">
          <a:xfrm>
            <a:off x="8339588" y="2161528"/>
            <a:ext cx="21469" cy="164594"/>
          </a:xfrm>
          <a:custGeom>
            <a:avLst/>
            <a:gdLst>
              <a:gd name="T0" fmla="*/ 4 w 12"/>
              <a:gd name="T1" fmla="*/ 0 h 92"/>
              <a:gd name="T2" fmla="*/ 8 w 12"/>
              <a:gd name="T3" fmla="*/ 4 h 92"/>
              <a:gd name="T4" fmla="*/ 12 w 12"/>
              <a:gd name="T5" fmla="*/ 88 h 92"/>
              <a:gd name="T6" fmla="*/ 8 w 12"/>
              <a:gd name="T7" fmla="*/ 92 h 92"/>
              <a:gd name="T8" fmla="*/ 4 w 12"/>
              <a:gd name="T9" fmla="*/ 88 h 92"/>
              <a:gd name="T10" fmla="*/ 0 w 12"/>
              <a:gd name="T11" fmla="*/ 4 h 92"/>
              <a:gd name="T12" fmla="*/ 4 w 12"/>
              <a:gd name="T13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92">
                <a:moveTo>
                  <a:pt x="4" y="0"/>
                </a:moveTo>
                <a:cubicBezTo>
                  <a:pt x="6" y="0"/>
                  <a:pt x="8" y="1"/>
                  <a:pt x="8" y="4"/>
                </a:cubicBezTo>
                <a:cubicBezTo>
                  <a:pt x="12" y="88"/>
                  <a:pt x="12" y="88"/>
                  <a:pt x="12" y="88"/>
                </a:cubicBezTo>
                <a:cubicBezTo>
                  <a:pt x="12" y="90"/>
                  <a:pt x="10" y="92"/>
                  <a:pt x="8" y="92"/>
                </a:cubicBezTo>
                <a:cubicBezTo>
                  <a:pt x="5" y="92"/>
                  <a:pt x="4" y="90"/>
                  <a:pt x="4" y="88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1" y="0"/>
                  <a:pt x="4" y="0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11" name="Freeform 70"/>
          <p:cNvSpPr>
            <a:spLocks/>
          </p:cNvSpPr>
          <p:nvPr/>
        </p:nvSpPr>
        <p:spPr bwMode="auto">
          <a:xfrm>
            <a:off x="8382526" y="2161528"/>
            <a:ext cx="14313" cy="164594"/>
          </a:xfrm>
          <a:custGeom>
            <a:avLst/>
            <a:gdLst>
              <a:gd name="T0" fmla="*/ 4 w 8"/>
              <a:gd name="T1" fmla="*/ 0 h 92"/>
              <a:gd name="T2" fmla="*/ 8 w 8"/>
              <a:gd name="T3" fmla="*/ 4 h 92"/>
              <a:gd name="T4" fmla="*/ 8 w 8"/>
              <a:gd name="T5" fmla="*/ 88 h 92"/>
              <a:gd name="T6" fmla="*/ 4 w 8"/>
              <a:gd name="T7" fmla="*/ 92 h 92"/>
              <a:gd name="T8" fmla="*/ 0 w 8"/>
              <a:gd name="T9" fmla="*/ 88 h 92"/>
              <a:gd name="T10" fmla="*/ 0 w 8"/>
              <a:gd name="T11" fmla="*/ 4 h 92"/>
              <a:gd name="T12" fmla="*/ 4 w 8"/>
              <a:gd name="T13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92">
                <a:moveTo>
                  <a:pt x="4" y="0"/>
                </a:moveTo>
                <a:cubicBezTo>
                  <a:pt x="6" y="0"/>
                  <a:pt x="8" y="1"/>
                  <a:pt x="8" y="4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90"/>
                  <a:pt x="6" y="92"/>
                  <a:pt x="4" y="92"/>
                </a:cubicBezTo>
                <a:cubicBezTo>
                  <a:pt x="1" y="92"/>
                  <a:pt x="0" y="90"/>
                  <a:pt x="0" y="88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1" y="0"/>
                  <a:pt x="4" y="0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12" name="Freeform 71"/>
          <p:cNvSpPr>
            <a:spLocks/>
          </p:cNvSpPr>
          <p:nvPr/>
        </p:nvSpPr>
        <p:spPr bwMode="auto">
          <a:xfrm>
            <a:off x="8418307" y="2161528"/>
            <a:ext cx="20276" cy="164594"/>
          </a:xfrm>
          <a:custGeom>
            <a:avLst/>
            <a:gdLst>
              <a:gd name="T0" fmla="*/ 8 w 12"/>
              <a:gd name="T1" fmla="*/ 0 h 92"/>
              <a:gd name="T2" fmla="*/ 12 w 12"/>
              <a:gd name="T3" fmla="*/ 4 h 92"/>
              <a:gd name="T4" fmla="*/ 8 w 12"/>
              <a:gd name="T5" fmla="*/ 88 h 92"/>
              <a:gd name="T6" fmla="*/ 4 w 12"/>
              <a:gd name="T7" fmla="*/ 92 h 92"/>
              <a:gd name="T8" fmla="*/ 0 w 12"/>
              <a:gd name="T9" fmla="*/ 88 h 92"/>
              <a:gd name="T10" fmla="*/ 4 w 12"/>
              <a:gd name="T11" fmla="*/ 4 h 92"/>
              <a:gd name="T12" fmla="*/ 8 w 12"/>
              <a:gd name="T13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92">
                <a:moveTo>
                  <a:pt x="8" y="0"/>
                </a:moveTo>
                <a:cubicBezTo>
                  <a:pt x="10" y="0"/>
                  <a:pt x="12" y="1"/>
                  <a:pt x="12" y="4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90"/>
                  <a:pt x="6" y="92"/>
                  <a:pt x="4" y="92"/>
                </a:cubicBezTo>
                <a:cubicBezTo>
                  <a:pt x="1" y="92"/>
                  <a:pt x="0" y="90"/>
                  <a:pt x="0" y="88"/>
                </a:cubicBezTo>
                <a:cubicBezTo>
                  <a:pt x="4" y="4"/>
                  <a:pt x="4" y="4"/>
                  <a:pt x="4" y="4"/>
                </a:cubicBezTo>
                <a:cubicBezTo>
                  <a:pt x="4" y="1"/>
                  <a:pt x="5" y="0"/>
                  <a:pt x="8" y="0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13" name="Freeform 72"/>
          <p:cNvSpPr>
            <a:spLocks noEditPoints="1"/>
          </p:cNvSpPr>
          <p:nvPr/>
        </p:nvSpPr>
        <p:spPr bwMode="auto">
          <a:xfrm>
            <a:off x="7671669" y="2846145"/>
            <a:ext cx="87068" cy="96610"/>
          </a:xfrm>
          <a:custGeom>
            <a:avLst/>
            <a:gdLst>
              <a:gd name="T0" fmla="*/ 3 w 49"/>
              <a:gd name="T1" fmla="*/ 54 h 54"/>
              <a:gd name="T2" fmla="*/ 0 w 49"/>
              <a:gd name="T3" fmla="*/ 51 h 54"/>
              <a:gd name="T4" fmla="*/ 0 w 49"/>
              <a:gd name="T5" fmla="*/ 4 h 54"/>
              <a:gd name="T6" fmla="*/ 5 w 49"/>
              <a:gd name="T7" fmla="*/ 1 h 54"/>
              <a:gd name="T8" fmla="*/ 47 w 49"/>
              <a:gd name="T9" fmla="*/ 25 h 54"/>
              <a:gd name="T10" fmla="*/ 49 w 49"/>
              <a:gd name="T11" fmla="*/ 27 h 54"/>
              <a:gd name="T12" fmla="*/ 47 w 49"/>
              <a:gd name="T13" fmla="*/ 30 h 54"/>
              <a:gd name="T14" fmla="*/ 5 w 49"/>
              <a:gd name="T15" fmla="*/ 54 h 54"/>
              <a:gd name="T16" fmla="*/ 3 w 49"/>
              <a:gd name="T17" fmla="*/ 54 h 54"/>
              <a:gd name="T18" fmla="*/ 4 w 49"/>
              <a:gd name="T19" fmla="*/ 5 h 54"/>
              <a:gd name="T20" fmla="*/ 4 w 49"/>
              <a:gd name="T21" fmla="*/ 49 h 54"/>
              <a:gd name="T22" fmla="*/ 44 w 49"/>
              <a:gd name="T23" fmla="*/ 27 h 54"/>
              <a:gd name="T24" fmla="*/ 4 w 49"/>
              <a:gd name="T2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9" h="54">
                <a:moveTo>
                  <a:pt x="3" y="54"/>
                </a:moveTo>
                <a:cubicBezTo>
                  <a:pt x="2" y="54"/>
                  <a:pt x="0" y="53"/>
                  <a:pt x="0" y="51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3" y="0"/>
                  <a:pt x="5" y="1"/>
                </a:cubicBezTo>
                <a:cubicBezTo>
                  <a:pt x="47" y="25"/>
                  <a:pt x="47" y="25"/>
                  <a:pt x="47" y="25"/>
                </a:cubicBezTo>
                <a:cubicBezTo>
                  <a:pt x="48" y="25"/>
                  <a:pt x="49" y="26"/>
                  <a:pt x="49" y="27"/>
                </a:cubicBezTo>
                <a:cubicBezTo>
                  <a:pt x="49" y="28"/>
                  <a:pt x="48" y="29"/>
                  <a:pt x="47" y="30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4"/>
                  <a:pt x="4" y="54"/>
                  <a:pt x="3" y="54"/>
                </a:cubicBezTo>
                <a:close/>
                <a:moveTo>
                  <a:pt x="4" y="5"/>
                </a:moveTo>
                <a:cubicBezTo>
                  <a:pt x="4" y="49"/>
                  <a:pt x="4" y="49"/>
                  <a:pt x="4" y="49"/>
                </a:cubicBezTo>
                <a:cubicBezTo>
                  <a:pt x="44" y="27"/>
                  <a:pt x="44" y="27"/>
                  <a:pt x="44" y="27"/>
                </a:cubicBezTo>
                <a:lnTo>
                  <a:pt x="4" y="5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14" name="Freeform 73"/>
          <p:cNvSpPr>
            <a:spLocks noEditPoints="1"/>
          </p:cNvSpPr>
          <p:nvPr/>
        </p:nvSpPr>
        <p:spPr bwMode="auto">
          <a:xfrm>
            <a:off x="1460024" y="2749535"/>
            <a:ext cx="245699" cy="226615"/>
          </a:xfrm>
          <a:custGeom>
            <a:avLst/>
            <a:gdLst>
              <a:gd name="T0" fmla="*/ 102 w 138"/>
              <a:gd name="T1" fmla="*/ 127 h 127"/>
              <a:gd name="T2" fmla="*/ 68 w 138"/>
              <a:gd name="T3" fmla="*/ 117 h 127"/>
              <a:gd name="T4" fmla="*/ 35 w 138"/>
              <a:gd name="T5" fmla="*/ 108 h 127"/>
              <a:gd name="T6" fmla="*/ 3 w 138"/>
              <a:gd name="T7" fmla="*/ 120 h 127"/>
              <a:gd name="T8" fmla="*/ 0 w 138"/>
              <a:gd name="T9" fmla="*/ 122 h 127"/>
              <a:gd name="T10" fmla="*/ 0 w 138"/>
              <a:gd name="T11" fmla="*/ 13 h 127"/>
              <a:gd name="T12" fmla="*/ 1 w 138"/>
              <a:gd name="T13" fmla="*/ 13 h 127"/>
              <a:gd name="T14" fmla="*/ 35 w 138"/>
              <a:gd name="T15" fmla="*/ 0 h 127"/>
              <a:gd name="T16" fmla="*/ 70 w 138"/>
              <a:gd name="T17" fmla="*/ 10 h 127"/>
              <a:gd name="T18" fmla="*/ 102 w 138"/>
              <a:gd name="T19" fmla="*/ 19 h 127"/>
              <a:gd name="T20" fmla="*/ 135 w 138"/>
              <a:gd name="T21" fmla="*/ 6 h 127"/>
              <a:gd name="T22" fmla="*/ 138 w 138"/>
              <a:gd name="T23" fmla="*/ 4 h 127"/>
              <a:gd name="T24" fmla="*/ 138 w 138"/>
              <a:gd name="T25" fmla="*/ 113 h 127"/>
              <a:gd name="T26" fmla="*/ 137 w 138"/>
              <a:gd name="T27" fmla="*/ 114 h 127"/>
              <a:gd name="T28" fmla="*/ 102 w 138"/>
              <a:gd name="T29" fmla="*/ 127 h 127"/>
              <a:gd name="T30" fmla="*/ 35 w 138"/>
              <a:gd name="T31" fmla="*/ 104 h 127"/>
              <a:gd name="T32" fmla="*/ 70 w 138"/>
              <a:gd name="T33" fmla="*/ 114 h 127"/>
              <a:gd name="T34" fmla="*/ 102 w 138"/>
              <a:gd name="T35" fmla="*/ 123 h 127"/>
              <a:gd name="T36" fmla="*/ 134 w 138"/>
              <a:gd name="T37" fmla="*/ 111 h 127"/>
              <a:gd name="T38" fmla="*/ 134 w 138"/>
              <a:gd name="T39" fmla="*/ 12 h 127"/>
              <a:gd name="T40" fmla="*/ 102 w 138"/>
              <a:gd name="T41" fmla="*/ 23 h 127"/>
              <a:gd name="T42" fmla="*/ 68 w 138"/>
              <a:gd name="T43" fmla="*/ 13 h 127"/>
              <a:gd name="T44" fmla="*/ 35 w 138"/>
              <a:gd name="T45" fmla="*/ 4 h 127"/>
              <a:gd name="T46" fmla="*/ 4 w 138"/>
              <a:gd name="T47" fmla="*/ 15 h 127"/>
              <a:gd name="T48" fmla="*/ 4 w 138"/>
              <a:gd name="T49" fmla="*/ 114 h 127"/>
              <a:gd name="T50" fmla="*/ 35 w 138"/>
              <a:gd name="T51" fmla="*/ 10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8" h="127">
                <a:moveTo>
                  <a:pt x="102" y="127"/>
                </a:moveTo>
                <a:cubicBezTo>
                  <a:pt x="90" y="127"/>
                  <a:pt x="77" y="123"/>
                  <a:pt x="68" y="117"/>
                </a:cubicBezTo>
                <a:cubicBezTo>
                  <a:pt x="59" y="111"/>
                  <a:pt x="47" y="108"/>
                  <a:pt x="35" y="108"/>
                </a:cubicBezTo>
                <a:cubicBezTo>
                  <a:pt x="22" y="108"/>
                  <a:pt x="10" y="115"/>
                  <a:pt x="3" y="12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9" y="7"/>
                  <a:pt x="21" y="0"/>
                  <a:pt x="35" y="0"/>
                </a:cubicBezTo>
                <a:cubicBezTo>
                  <a:pt x="48" y="0"/>
                  <a:pt x="61" y="3"/>
                  <a:pt x="70" y="10"/>
                </a:cubicBezTo>
                <a:cubicBezTo>
                  <a:pt x="78" y="15"/>
                  <a:pt x="90" y="19"/>
                  <a:pt x="102" y="19"/>
                </a:cubicBezTo>
                <a:cubicBezTo>
                  <a:pt x="115" y="19"/>
                  <a:pt x="126" y="13"/>
                  <a:pt x="135" y="6"/>
                </a:cubicBezTo>
                <a:cubicBezTo>
                  <a:pt x="138" y="4"/>
                  <a:pt x="138" y="4"/>
                  <a:pt x="138" y="4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28" y="120"/>
                  <a:pt x="116" y="127"/>
                  <a:pt x="102" y="127"/>
                </a:cubicBezTo>
                <a:close/>
                <a:moveTo>
                  <a:pt x="35" y="104"/>
                </a:moveTo>
                <a:cubicBezTo>
                  <a:pt x="48" y="104"/>
                  <a:pt x="61" y="107"/>
                  <a:pt x="70" y="114"/>
                </a:cubicBezTo>
                <a:cubicBezTo>
                  <a:pt x="78" y="119"/>
                  <a:pt x="90" y="123"/>
                  <a:pt x="102" y="123"/>
                </a:cubicBezTo>
                <a:cubicBezTo>
                  <a:pt x="114" y="123"/>
                  <a:pt x="125" y="117"/>
                  <a:pt x="134" y="111"/>
                </a:cubicBezTo>
                <a:cubicBezTo>
                  <a:pt x="134" y="12"/>
                  <a:pt x="134" y="12"/>
                  <a:pt x="134" y="12"/>
                </a:cubicBezTo>
                <a:cubicBezTo>
                  <a:pt x="125" y="17"/>
                  <a:pt x="114" y="23"/>
                  <a:pt x="102" y="23"/>
                </a:cubicBezTo>
                <a:cubicBezTo>
                  <a:pt x="90" y="23"/>
                  <a:pt x="77" y="19"/>
                  <a:pt x="68" y="13"/>
                </a:cubicBezTo>
                <a:cubicBezTo>
                  <a:pt x="59" y="7"/>
                  <a:pt x="47" y="4"/>
                  <a:pt x="35" y="4"/>
                </a:cubicBezTo>
                <a:cubicBezTo>
                  <a:pt x="23" y="4"/>
                  <a:pt x="11" y="10"/>
                  <a:pt x="4" y="15"/>
                </a:cubicBezTo>
                <a:cubicBezTo>
                  <a:pt x="4" y="114"/>
                  <a:pt x="4" y="114"/>
                  <a:pt x="4" y="114"/>
                </a:cubicBezTo>
                <a:cubicBezTo>
                  <a:pt x="12" y="109"/>
                  <a:pt x="23" y="104"/>
                  <a:pt x="35" y="10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15" name="Freeform 74"/>
          <p:cNvSpPr>
            <a:spLocks noEditPoints="1"/>
          </p:cNvSpPr>
          <p:nvPr/>
        </p:nvSpPr>
        <p:spPr bwMode="auto">
          <a:xfrm>
            <a:off x="1395618" y="2726874"/>
            <a:ext cx="54865" cy="331574"/>
          </a:xfrm>
          <a:custGeom>
            <a:avLst/>
            <a:gdLst>
              <a:gd name="T0" fmla="*/ 31 w 31"/>
              <a:gd name="T1" fmla="*/ 186 h 186"/>
              <a:gd name="T2" fmla="*/ 0 w 31"/>
              <a:gd name="T3" fmla="*/ 186 h 186"/>
              <a:gd name="T4" fmla="*/ 0 w 31"/>
              <a:gd name="T5" fmla="*/ 15 h 186"/>
              <a:gd name="T6" fmla="*/ 15 w 31"/>
              <a:gd name="T7" fmla="*/ 0 h 186"/>
              <a:gd name="T8" fmla="*/ 31 w 31"/>
              <a:gd name="T9" fmla="*/ 15 h 186"/>
              <a:gd name="T10" fmla="*/ 31 w 31"/>
              <a:gd name="T11" fmla="*/ 186 h 186"/>
              <a:gd name="T12" fmla="*/ 8 w 31"/>
              <a:gd name="T13" fmla="*/ 178 h 186"/>
              <a:gd name="T14" fmla="*/ 23 w 31"/>
              <a:gd name="T15" fmla="*/ 178 h 186"/>
              <a:gd name="T16" fmla="*/ 23 w 31"/>
              <a:gd name="T17" fmla="*/ 15 h 186"/>
              <a:gd name="T18" fmla="*/ 15 w 31"/>
              <a:gd name="T19" fmla="*/ 8 h 186"/>
              <a:gd name="T20" fmla="*/ 8 w 31"/>
              <a:gd name="T21" fmla="*/ 15 h 186"/>
              <a:gd name="T22" fmla="*/ 8 w 31"/>
              <a:gd name="T23" fmla="*/ 178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186">
                <a:moveTo>
                  <a:pt x="31" y="186"/>
                </a:moveTo>
                <a:cubicBezTo>
                  <a:pt x="0" y="186"/>
                  <a:pt x="0" y="186"/>
                  <a:pt x="0" y="18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24" y="0"/>
                  <a:pt x="31" y="7"/>
                  <a:pt x="31" y="15"/>
                </a:cubicBezTo>
                <a:lnTo>
                  <a:pt x="31" y="186"/>
                </a:lnTo>
                <a:close/>
                <a:moveTo>
                  <a:pt x="8" y="178"/>
                </a:moveTo>
                <a:cubicBezTo>
                  <a:pt x="23" y="178"/>
                  <a:pt x="23" y="178"/>
                  <a:pt x="23" y="178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1"/>
                  <a:pt x="19" y="8"/>
                  <a:pt x="15" y="8"/>
                </a:cubicBezTo>
                <a:cubicBezTo>
                  <a:pt x="11" y="8"/>
                  <a:pt x="8" y="11"/>
                  <a:pt x="8" y="15"/>
                </a:cubicBezTo>
                <a:lnTo>
                  <a:pt x="8" y="178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316" name="组合 315"/>
          <p:cNvGrpSpPr/>
          <p:nvPr/>
        </p:nvGrpSpPr>
        <p:grpSpPr>
          <a:xfrm>
            <a:off x="711001" y="2728066"/>
            <a:ext cx="305334" cy="337538"/>
            <a:chOff x="892176" y="2290763"/>
            <a:chExt cx="406400" cy="449263"/>
          </a:xfrm>
          <a:solidFill>
            <a:srgbClr val="FFFFFF">
              <a:lumMod val="50000"/>
            </a:srgbClr>
          </a:solidFill>
        </p:grpSpPr>
        <p:sp>
          <p:nvSpPr>
            <p:cNvPr id="317" name="Freeform 75"/>
            <p:cNvSpPr>
              <a:spLocks noEditPoints="1"/>
            </p:cNvSpPr>
            <p:nvPr/>
          </p:nvSpPr>
          <p:spPr bwMode="auto">
            <a:xfrm>
              <a:off x="892176" y="2347913"/>
              <a:ext cx="392113" cy="392113"/>
            </a:xfrm>
            <a:custGeom>
              <a:avLst/>
              <a:gdLst>
                <a:gd name="T0" fmla="*/ 83 w 165"/>
                <a:gd name="T1" fmla="*/ 165 h 165"/>
                <a:gd name="T2" fmla="*/ 0 w 165"/>
                <a:gd name="T3" fmla="*/ 82 h 165"/>
                <a:gd name="T4" fmla="*/ 83 w 165"/>
                <a:gd name="T5" fmla="*/ 0 h 165"/>
                <a:gd name="T6" fmla="*/ 87 w 165"/>
                <a:gd name="T7" fmla="*/ 0 h 165"/>
                <a:gd name="T8" fmla="*/ 87 w 165"/>
                <a:gd name="T9" fmla="*/ 76 h 165"/>
                <a:gd name="T10" fmla="*/ 155 w 165"/>
                <a:gd name="T11" fmla="*/ 42 h 165"/>
                <a:gd name="T12" fmla="*/ 156 w 165"/>
                <a:gd name="T13" fmla="*/ 46 h 165"/>
                <a:gd name="T14" fmla="*/ 165 w 165"/>
                <a:gd name="T15" fmla="*/ 82 h 165"/>
                <a:gd name="T16" fmla="*/ 83 w 165"/>
                <a:gd name="T17" fmla="*/ 165 h 165"/>
                <a:gd name="T18" fmla="*/ 79 w 165"/>
                <a:gd name="T19" fmla="*/ 8 h 165"/>
                <a:gd name="T20" fmla="*/ 8 w 165"/>
                <a:gd name="T21" fmla="*/ 82 h 165"/>
                <a:gd name="T22" fmla="*/ 83 w 165"/>
                <a:gd name="T23" fmla="*/ 157 h 165"/>
                <a:gd name="T24" fmla="*/ 157 w 165"/>
                <a:gd name="T25" fmla="*/ 82 h 165"/>
                <a:gd name="T26" fmla="*/ 151 w 165"/>
                <a:gd name="T27" fmla="*/ 53 h 165"/>
                <a:gd name="T28" fmla="*/ 79 w 165"/>
                <a:gd name="T29" fmla="*/ 89 h 165"/>
                <a:gd name="T30" fmla="*/ 79 w 165"/>
                <a:gd name="T31" fmla="*/ 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5" h="165">
                  <a:moveTo>
                    <a:pt x="83" y="165"/>
                  </a:moveTo>
                  <a:cubicBezTo>
                    <a:pt x="37" y="165"/>
                    <a:pt x="0" y="128"/>
                    <a:pt x="0" y="82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155" y="42"/>
                    <a:pt x="155" y="42"/>
                    <a:pt x="155" y="42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62" y="57"/>
                    <a:pt x="165" y="70"/>
                    <a:pt x="165" y="82"/>
                  </a:cubicBezTo>
                  <a:cubicBezTo>
                    <a:pt x="165" y="128"/>
                    <a:pt x="128" y="165"/>
                    <a:pt x="83" y="165"/>
                  </a:cubicBezTo>
                  <a:close/>
                  <a:moveTo>
                    <a:pt x="79" y="8"/>
                  </a:moveTo>
                  <a:cubicBezTo>
                    <a:pt x="40" y="10"/>
                    <a:pt x="8" y="43"/>
                    <a:pt x="8" y="82"/>
                  </a:cubicBezTo>
                  <a:cubicBezTo>
                    <a:pt x="8" y="123"/>
                    <a:pt x="42" y="157"/>
                    <a:pt x="83" y="157"/>
                  </a:cubicBezTo>
                  <a:cubicBezTo>
                    <a:pt x="124" y="157"/>
                    <a:pt x="157" y="123"/>
                    <a:pt x="157" y="82"/>
                  </a:cubicBezTo>
                  <a:cubicBezTo>
                    <a:pt x="157" y="72"/>
                    <a:pt x="155" y="62"/>
                    <a:pt x="151" y="53"/>
                  </a:cubicBezTo>
                  <a:cubicBezTo>
                    <a:pt x="79" y="89"/>
                    <a:pt x="79" y="89"/>
                    <a:pt x="79" y="89"/>
                  </a:cubicBezTo>
                  <a:lnTo>
                    <a:pt x="79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18" name="Freeform 76"/>
            <p:cNvSpPr>
              <a:spLocks noEditPoints="1"/>
            </p:cNvSpPr>
            <p:nvPr/>
          </p:nvSpPr>
          <p:spPr bwMode="auto">
            <a:xfrm>
              <a:off x="1120776" y="2290763"/>
              <a:ext cx="177800" cy="196850"/>
            </a:xfrm>
            <a:custGeom>
              <a:avLst/>
              <a:gdLst>
                <a:gd name="T0" fmla="*/ 0 w 75"/>
                <a:gd name="T1" fmla="*/ 83 h 83"/>
                <a:gd name="T2" fmla="*/ 0 w 75"/>
                <a:gd name="T3" fmla="*/ 0 h 83"/>
                <a:gd name="T4" fmla="*/ 2 w 75"/>
                <a:gd name="T5" fmla="*/ 0 h 83"/>
                <a:gd name="T6" fmla="*/ 74 w 75"/>
                <a:gd name="T7" fmla="*/ 44 h 83"/>
                <a:gd name="T8" fmla="*/ 75 w 75"/>
                <a:gd name="T9" fmla="*/ 46 h 83"/>
                <a:gd name="T10" fmla="*/ 0 w 75"/>
                <a:gd name="T11" fmla="*/ 83 h 83"/>
                <a:gd name="T12" fmla="*/ 4 w 75"/>
                <a:gd name="T13" fmla="*/ 4 h 83"/>
                <a:gd name="T14" fmla="*/ 4 w 75"/>
                <a:gd name="T15" fmla="*/ 77 h 83"/>
                <a:gd name="T16" fmla="*/ 69 w 75"/>
                <a:gd name="T17" fmla="*/ 44 h 83"/>
                <a:gd name="T18" fmla="*/ 4 w 75"/>
                <a:gd name="T1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3">
                  <a:moveTo>
                    <a:pt x="0" y="8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2" y="0"/>
                    <a:pt x="60" y="17"/>
                    <a:pt x="74" y="44"/>
                  </a:cubicBezTo>
                  <a:cubicBezTo>
                    <a:pt x="75" y="46"/>
                    <a:pt x="75" y="46"/>
                    <a:pt x="75" y="46"/>
                  </a:cubicBezTo>
                  <a:lnTo>
                    <a:pt x="0" y="83"/>
                  </a:lnTo>
                  <a:close/>
                  <a:moveTo>
                    <a:pt x="4" y="4"/>
                  </a:moveTo>
                  <a:cubicBezTo>
                    <a:pt x="4" y="77"/>
                    <a:pt x="4" y="77"/>
                    <a:pt x="4" y="77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56" y="20"/>
                    <a:pt x="31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319" name="Freeform 77"/>
          <p:cNvSpPr>
            <a:spLocks noEditPoints="1"/>
          </p:cNvSpPr>
          <p:nvPr/>
        </p:nvSpPr>
        <p:spPr bwMode="auto">
          <a:xfrm>
            <a:off x="2092161" y="2791280"/>
            <a:ext cx="271938" cy="190834"/>
          </a:xfrm>
          <a:custGeom>
            <a:avLst/>
            <a:gdLst>
              <a:gd name="T0" fmla="*/ 140 w 153"/>
              <a:gd name="T1" fmla="*/ 107 h 107"/>
              <a:gd name="T2" fmla="*/ 13 w 153"/>
              <a:gd name="T3" fmla="*/ 107 h 107"/>
              <a:gd name="T4" fmla="*/ 0 w 153"/>
              <a:gd name="T5" fmla="*/ 94 h 107"/>
              <a:gd name="T6" fmla="*/ 0 w 153"/>
              <a:gd name="T7" fmla="*/ 57 h 107"/>
              <a:gd name="T8" fmla="*/ 48 w 153"/>
              <a:gd name="T9" fmla="*/ 0 h 107"/>
              <a:gd name="T10" fmla="*/ 106 w 153"/>
              <a:gd name="T11" fmla="*/ 0 h 107"/>
              <a:gd name="T12" fmla="*/ 153 w 153"/>
              <a:gd name="T13" fmla="*/ 57 h 107"/>
              <a:gd name="T14" fmla="*/ 153 w 153"/>
              <a:gd name="T15" fmla="*/ 94 h 107"/>
              <a:gd name="T16" fmla="*/ 140 w 153"/>
              <a:gd name="T17" fmla="*/ 107 h 107"/>
              <a:gd name="T18" fmla="*/ 8 w 153"/>
              <a:gd name="T19" fmla="*/ 59 h 107"/>
              <a:gd name="T20" fmla="*/ 8 w 153"/>
              <a:gd name="T21" fmla="*/ 94 h 107"/>
              <a:gd name="T22" fmla="*/ 13 w 153"/>
              <a:gd name="T23" fmla="*/ 99 h 107"/>
              <a:gd name="T24" fmla="*/ 140 w 153"/>
              <a:gd name="T25" fmla="*/ 99 h 107"/>
              <a:gd name="T26" fmla="*/ 145 w 153"/>
              <a:gd name="T27" fmla="*/ 94 h 107"/>
              <a:gd name="T28" fmla="*/ 145 w 153"/>
              <a:gd name="T29" fmla="*/ 59 h 107"/>
              <a:gd name="T30" fmla="*/ 102 w 153"/>
              <a:gd name="T31" fmla="*/ 8 h 107"/>
              <a:gd name="T32" fmla="*/ 51 w 153"/>
              <a:gd name="T33" fmla="*/ 8 h 107"/>
              <a:gd name="T34" fmla="*/ 8 w 153"/>
              <a:gd name="T35" fmla="*/ 5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107">
                <a:moveTo>
                  <a:pt x="140" y="107"/>
                </a:moveTo>
                <a:cubicBezTo>
                  <a:pt x="13" y="107"/>
                  <a:pt x="13" y="107"/>
                  <a:pt x="13" y="107"/>
                </a:cubicBezTo>
                <a:cubicBezTo>
                  <a:pt x="6" y="107"/>
                  <a:pt x="0" y="101"/>
                  <a:pt x="0" y="94"/>
                </a:cubicBezTo>
                <a:cubicBezTo>
                  <a:pt x="0" y="57"/>
                  <a:pt x="0" y="57"/>
                  <a:pt x="0" y="57"/>
                </a:cubicBezTo>
                <a:cubicBezTo>
                  <a:pt x="48" y="0"/>
                  <a:pt x="48" y="0"/>
                  <a:pt x="48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53" y="57"/>
                  <a:pt x="153" y="57"/>
                  <a:pt x="153" y="57"/>
                </a:cubicBezTo>
                <a:cubicBezTo>
                  <a:pt x="153" y="94"/>
                  <a:pt x="153" y="94"/>
                  <a:pt x="153" y="94"/>
                </a:cubicBezTo>
                <a:cubicBezTo>
                  <a:pt x="153" y="101"/>
                  <a:pt x="147" y="107"/>
                  <a:pt x="140" y="107"/>
                </a:cubicBezTo>
                <a:close/>
                <a:moveTo>
                  <a:pt x="8" y="59"/>
                </a:moveTo>
                <a:cubicBezTo>
                  <a:pt x="8" y="94"/>
                  <a:pt x="8" y="94"/>
                  <a:pt x="8" y="94"/>
                </a:cubicBezTo>
                <a:cubicBezTo>
                  <a:pt x="8" y="97"/>
                  <a:pt x="10" y="99"/>
                  <a:pt x="13" y="99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43" y="99"/>
                  <a:pt x="145" y="97"/>
                  <a:pt x="145" y="94"/>
                </a:cubicBezTo>
                <a:cubicBezTo>
                  <a:pt x="145" y="59"/>
                  <a:pt x="145" y="59"/>
                  <a:pt x="145" y="59"/>
                </a:cubicBezTo>
                <a:cubicBezTo>
                  <a:pt x="102" y="8"/>
                  <a:pt x="102" y="8"/>
                  <a:pt x="102" y="8"/>
                </a:cubicBezTo>
                <a:cubicBezTo>
                  <a:pt x="51" y="8"/>
                  <a:pt x="51" y="8"/>
                  <a:pt x="51" y="8"/>
                </a:cubicBezTo>
                <a:lnTo>
                  <a:pt x="8" y="59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20" name="Freeform 78"/>
          <p:cNvSpPr>
            <a:spLocks noEditPoints="1"/>
          </p:cNvSpPr>
          <p:nvPr/>
        </p:nvSpPr>
        <p:spPr bwMode="auto">
          <a:xfrm>
            <a:off x="2113630" y="2810364"/>
            <a:ext cx="231386" cy="119271"/>
          </a:xfrm>
          <a:custGeom>
            <a:avLst/>
            <a:gdLst>
              <a:gd name="T0" fmla="*/ 125 w 194"/>
              <a:gd name="T1" fmla="*/ 100 h 100"/>
              <a:gd name="T2" fmla="*/ 69 w 194"/>
              <a:gd name="T3" fmla="*/ 100 h 100"/>
              <a:gd name="T4" fmla="*/ 42 w 194"/>
              <a:gd name="T5" fmla="*/ 73 h 100"/>
              <a:gd name="T6" fmla="*/ 0 w 194"/>
              <a:gd name="T7" fmla="*/ 73 h 100"/>
              <a:gd name="T8" fmla="*/ 61 w 194"/>
              <a:gd name="T9" fmla="*/ 0 h 100"/>
              <a:gd name="T10" fmla="*/ 133 w 194"/>
              <a:gd name="T11" fmla="*/ 0 h 100"/>
              <a:gd name="T12" fmla="*/ 194 w 194"/>
              <a:gd name="T13" fmla="*/ 73 h 100"/>
              <a:gd name="T14" fmla="*/ 152 w 194"/>
              <a:gd name="T15" fmla="*/ 73 h 100"/>
              <a:gd name="T16" fmla="*/ 125 w 194"/>
              <a:gd name="T17" fmla="*/ 100 h 100"/>
              <a:gd name="T18" fmla="*/ 70 w 194"/>
              <a:gd name="T19" fmla="*/ 94 h 100"/>
              <a:gd name="T20" fmla="*/ 122 w 194"/>
              <a:gd name="T21" fmla="*/ 94 h 100"/>
              <a:gd name="T22" fmla="*/ 149 w 194"/>
              <a:gd name="T23" fmla="*/ 67 h 100"/>
              <a:gd name="T24" fmla="*/ 181 w 194"/>
              <a:gd name="T25" fmla="*/ 67 h 100"/>
              <a:gd name="T26" fmla="*/ 130 w 194"/>
              <a:gd name="T27" fmla="*/ 6 h 100"/>
              <a:gd name="T28" fmla="*/ 64 w 194"/>
              <a:gd name="T29" fmla="*/ 6 h 100"/>
              <a:gd name="T30" fmla="*/ 12 w 194"/>
              <a:gd name="T31" fmla="*/ 67 h 100"/>
              <a:gd name="T32" fmla="*/ 43 w 194"/>
              <a:gd name="T33" fmla="*/ 67 h 100"/>
              <a:gd name="T34" fmla="*/ 70 w 194"/>
              <a:gd name="T35" fmla="*/ 9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4" h="100">
                <a:moveTo>
                  <a:pt x="125" y="100"/>
                </a:moveTo>
                <a:lnTo>
                  <a:pt x="69" y="100"/>
                </a:lnTo>
                <a:lnTo>
                  <a:pt x="42" y="73"/>
                </a:lnTo>
                <a:lnTo>
                  <a:pt x="0" y="73"/>
                </a:lnTo>
                <a:lnTo>
                  <a:pt x="61" y="0"/>
                </a:lnTo>
                <a:lnTo>
                  <a:pt x="133" y="0"/>
                </a:lnTo>
                <a:lnTo>
                  <a:pt x="194" y="73"/>
                </a:lnTo>
                <a:lnTo>
                  <a:pt x="152" y="73"/>
                </a:lnTo>
                <a:lnTo>
                  <a:pt x="125" y="100"/>
                </a:lnTo>
                <a:close/>
                <a:moveTo>
                  <a:pt x="70" y="94"/>
                </a:moveTo>
                <a:lnTo>
                  <a:pt x="122" y="94"/>
                </a:lnTo>
                <a:lnTo>
                  <a:pt x="149" y="67"/>
                </a:lnTo>
                <a:lnTo>
                  <a:pt x="181" y="67"/>
                </a:lnTo>
                <a:lnTo>
                  <a:pt x="130" y="6"/>
                </a:lnTo>
                <a:lnTo>
                  <a:pt x="64" y="6"/>
                </a:lnTo>
                <a:lnTo>
                  <a:pt x="12" y="67"/>
                </a:lnTo>
                <a:lnTo>
                  <a:pt x="43" y="67"/>
                </a:lnTo>
                <a:lnTo>
                  <a:pt x="70" y="94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21" name="Freeform 79"/>
          <p:cNvSpPr>
            <a:spLocks noEditPoints="1"/>
          </p:cNvSpPr>
          <p:nvPr/>
        </p:nvSpPr>
        <p:spPr bwMode="auto">
          <a:xfrm>
            <a:off x="2782741" y="2791280"/>
            <a:ext cx="273131" cy="190834"/>
          </a:xfrm>
          <a:custGeom>
            <a:avLst/>
            <a:gdLst>
              <a:gd name="T0" fmla="*/ 140 w 153"/>
              <a:gd name="T1" fmla="*/ 107 h 107"/>
              <a:gd name="T2" fmla="*/ 13 w 153"/>
              <a:gd name="T3" fmla="*/ 107 h 107"/>
              <a:gd name="T4" fmla="*/ 0 w 153"/>
              <a:gd name="T5" fmla="*/ 94 h 107"/>
              <a:gd name="T6" fmla="*/ 0 w 153"/>
              <a:gd name="T7" fmla="*/ 57 h 107"/>
              <a:gd name="T8" fmla="*/ 47 w 153"/>
              <a:gd name="T9" fmla="*/ 0 h 107"/>
              <a:gd name="T10" fmla="*/ 106 w 153"/>
              <a:gd name="T11" fmla="*/ 0 h 107"/>
              <a:gd name="T12" fmla="*/ 153 w 153"/>
              <a:gd name="T13" fmla="*/ 57 h 107"/>
              <a:gd name="T14" fmla="*/ 153 w 153"/>
              <a:gd name="T15" fmla="*/ 94 h 107"/>
              <a:gd name="T16" fmla="*/ 140 w 153"/>
              <a:gd name="T17" fmla="*/ 107 h 107"/>
              <a:gd name="T18" fmla="*/ 8 w 153"/>
              <a:gd name="T19" fmla="*/ 59 h 107"/>
              <a:gd name="T20" fmla="*/ 8 w 153"/>
              <a:gd name="T21" fmla="*/ 94 h 107"/>
              <a:gd name="T22" fmla="*/ 13 w 153"/>
              <a:gd name="T23" fmla="*/ 99 h 107"/>
              <a:gd name="T24" fmla="*/ 140 w 153"/>
              <a:gd name="T25" fmla="*/ 99 h 107"/>
              <a:gd name="T26" fmla="*/ 145 w 153"/>
              <a:gd name="T27" fmla="*/ 94 h 107"/>
              <a:gd name="T28" fmla="*/ 145 w 153"/>
              <a:gd name="T29" fmla="*/ 59 h 107"/>
              <a:gd name="T30" fmla="*/ 102 w 153"/>
              <a:gd name="T31" fmla="*/ 8 h 107"/>
              <a:gd name="T32" fmla="*/ 51 w 153"/>
              <a:gd name="T33" fmla="*/ 8 h 107"/>
              <a:gd name="T34" fmla="*/ 8 w 153"/>
              <a:gd name="T35" fmla="*/ 5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107">
                <a:moveTo>
                  <a:pt x="140" y="107"/>
                </a:moveTo>
                <a:cubicBezTo>
                  <a:pt x="13" y="107"/>
                  <a:pt x="13" y="107"/>
                  <a:pt x="13" y="107"/>
                </a:cubicBezTo>
                <a:cubicBezTo>
                  <a:pt x="6" y="107"/>
                  <a:pt x="0" y="101"/>
                  <a:pt x="0" y="94"/>
                </a:cubicBezTo>
                <a:cubicBezTo>
                  <a:pt x="0" y="57"/>
                  <a:pt x="0" y="57"/>
                  <a:pt x="0" y="57"/>
                </a:cubicBezTo>
                <a:cubicBezTo>
                  <a:pt x="47" y="0"/>
                  <a:pt x="47" y="0"/>
                  <a:pt x="4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53" y="57"/>
                  <a:pt x="153" y="57"/>
                  <a:pt x="153" y="57"/>
                </a:cubicBezTo>
                <a:cubicBezTo>
                  <a:pt x="153" y="94"/>
                  <a:pt x="153" y="94"/>
                  <a:pt x="153" y="94"/>
                </a:cubicBezTo>
                <a:cubicBezTo>
                  <a:pt x="153" y="101"/>
                  <a:pt x="147" y="107"/>
                  <a:pt x="140" y="107"/>
                </a:cubicBezTo>
                <a:close/>
                <a:moveTo>
                  <a:pt x="8" y="59"/>
                </a:moveTo>
                <a:cubicBezTo>
                  <a:pt x="8" y="94"/>
                  <a:pt x="8" y="94"/>
                  <a:pt x="8" y="94"/>
                </a:cubicBezTo>
                <a:cubicBezTo>
                  <a:pt x="8" y="97"/>
                  <a:pt x="10" y="99"/>
                  <a:pt x="13" y="99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43" y="99"/>
                  <a:pt x="145" y="97"/>
                  <a:pt x="145" y="94"/>
                </a:cubicBezTo>
                <a:cubicBezTo>
                  <a:pt x="145" y="59"/>
                  <a:pt x="145" y="59"/>
                  <a:pt x="145" y="59"/>
                </a:cubicBezTo>
                <a:cubicBezTo>
                  <a:pt x="102" y="8"/>
                  <a:pt x="102" y="8"/>
                  <a:pt x="102" y="8"/>
                </a:cubicBezTo>
                <a:cubicBezTo>
                  <a:pt x="51" y="8"/>
                  <a:pt x="51" y="8"/>
                  <a:pt x="51" y="8"/>
                </a:cubicBezTo>
                <a:lnTo>
                  <a:pt x="8" y="59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22" name="Freeform 80"/>
          <p:cNvSpPr>
            <a:spLocks noEditPoints="1"/>
          </p:cNvSpPr>
          <p:nvPr/>
        </p:nvSpPr>
        <p:spPr bwMode="auto">
          <a:xfrm>
            <a:off x="2863846" y="2906973"/>
            <a:ext cx="113308" cy="22662"/>
          </a:xfrm>
          <a:custGeom>
            <a:avLst/>
            <a:gdLst>
              <a:gd name="T0" fmla="*/ 76 w 95"/>
              <a:gd name="T1" fmla="*/ 19 h 19"/>
              <a:gd name="T2" fmla="*/ 19 w 95"/>
              <a:gd name="T3" fmla="*/ 19 h 19"/>
              <a:gd name="T4" fmla="*/ 0 w 95"/>
              <a:gd name="T5" fmla="*/ 0 h 19"/>
              <a:gd name="T6" fmla="*/ 95 w 95"/>
              <a:gd name="T7" fmla="*/ 0 h 19"/>
              <a:gd name="T8" fmla="*/ 76 w 95"/>
              <a:gd name="T9" fmla="*/ 19 h 19"/>
              <a:gd name="T10" fmla="*/ 21 w 95"/>
              <a:gd name="T11" fmla="*/ 13 h 19"/>
              <a:gd name="T12" fmla="*/ 73 w 95"/>
              <a:gd name="T13" fmla="*/ 13 h 19"/>
              <a:gd name="T14" fmla="*/ 80 w 95"/>
              <a:gd name="T15" fmla="*/ 6 h 19"/>
              <a:gd name="T16" fmla="*/ 13 w 95"/>
              <a:gd name="T17" fmla="*/ 6 h 19"/>
              <a:gd name="T18" fmla="*/ 21 w 95"/>
              <a:gd name="T19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19">
                <a:moveTo>
                  <a:pt x="76" y="19"/>
                </a:moveTo>
                <a:lnTo>
                  <a:pt x="19" y="19"/>
                </a:lnTo>
                <a:lnTo>
                  <a:pt x="0" y="0"/>
                </a:lnTo>
                <a:lnTo>
                  <a:pt x="95" y="0"/>
                </a:lnTo>
                <a:lnTo>
                  <a:pt x="76" y="19"/>
                </a:lnTo>
                <a:close/>
                <a:moveTo>
                  <a:pt x="21" y="13"/>
                </a:moveTo>
                <a:lnTo>
                  <a:pt x="73" y="13"/>
                </a:lnTo>
                <a:lnTo>
                  <a:pt x="80" y="6"/>
                </a:lnTo>
                <a:lnTo>
                  <a:pt x="13" y="6"/>
                </a:lnTo>
                <a:lnTo>
                  <a:pt x="21" y="13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23" name="Freeform 81"/>
          <p:cNvSpPr>
            <a:spLocks noEditPoints="1"/>
          </p:cNvSpPr>
          <p:nvPr/>
        </p:nvSpPr>
        <p:spPr bwMode="auto">
          <a:xfrm>
            <a:off x="2804210" y="2810364"/>
            <a:ext cx="231386" cy="87068"/>
          </a:xfrm>
          <a:custGeom>
            <a:avLst/>
            <a:gdLst>
              <a:gd name="T0" fmla="*/ 194 w 194"/>
              <a:gd name="T1" fmla="*/ 73 h 73"/>
              <a:gd name="T2" fmla="*/ 0 w 194"/>
              <a:gd name="T3" fmla="*/ 73 h 73"/>
              <a:gd name="T4" fmla="*/ 62 w 194"/>
              <a:gd name="T5" fmla="*/ 0 h 73"/>
              <a:gd name="T6" fmla="*/ 132 w 194"/>
              <a:gd name="T7" fmla="*/ 0 h 73"/>
              <a:gd name="T8" fmla="*/ 194 w 194"/>
              <a:gd name="T9" fmla="*/ 73 h 73"/>
              <a:gd name="T10" fmla="*/ 12 w 194"/>
              <a:gd name="T11" fmla="*/ 67 h 73"/>
              <a:gd name="T12" fmla="*/ 181 w 194"/>
              <a:gd name="T13" fmla="*/ 67 h 73"/>
              <a:gd name="T14" fmla="*/ 130 w 194"/>
              <a:gd name="T15" fmla="*/ 6 h 73"/>
              <a:gd name="T16" fmla="*/ 65 w 194"/>
              <a:gd name="T17" fmla="*/ 6 h 73"/>
              <a:gd name="T18" fmla="*/ 12 w 194"/>
              <a:gd name="T19" fmla="*/ 67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4" h="73">
                <a:moveTo>
                  <a:pt x="194" y="73"/>
                </a:moveTo>
                <a:lnTo>
                  <a:pt x="0" y="73"/>
                </a:lnTo>
                <a:lnTo>
                  <a:pt x="62" y="0"/>
                </a:lnTo>
                <a:lnTo>
                  <a:pt x="132" y="0"/>
                </a:lnTo>
                <a:lnTo>
                  <a:pt x="194" y="73"/>
                </a:lnTo>
                <a:close/>
                <a:moveTo>
                  <a:pt x="12" y="67"/>
                </a:moveTo>
                <a:lnTo>
                  <a:pt x="181" y="67"/>
                </a:lnTo>
                <a:lnTo>
                  <a:pt x="130" y="6"/>
                </a:lnTo>
                <a:lnTo>
                  <a:pt x="65" y="6"/>
                </a:lnTo>
                <a:lnTo>
                  <a:pt x="12" y="67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24" name="Freeform 82"/>
          <p:cNvSpPr>
            <a:spLocks noEditPoints="1"/>
          </p:cNvSpPr>
          <p:nvPr/>
        </p:nvSpPr>
        <p:spPr bwMode="auto">
          <a:xfrm>
            <a:off x="2861460" y="2827062"/>
            <a:ext cx="115693" cy="22662"/>
          </a:xfrm>
          <a:custGeom>
            <a:avLst/>
            <a:gdLst>
              <a:gd name="T0" fmla="*/ 97 w 97"/>
              <a:gd name="T1" fmla="*/ 19 h 19"/>
              <a:gd name="T2" fmla="*/ 0 w 97"/>
              <a:gd name="T3" fmla="*/ 19 h 19"/>
              <a:gd name="T4" fmla="*/ 15 w 97"/>
              <a:gd name="T5" fmla="*/ 0 h 19"/>
              <a:gd name="T6" fmla="*/ 82 w 97"/>
              <a:gd name="T7" fmla="*/ 0 h 19"/>
              <a:gd name="T8" fmla="*/ 97 w 97"/>
              <a:gd name="T9" fmla="*/ 19 h 19"/>
              <a:gd name="T10" fmla="*/ 12 w 97"/>
              <a:gd name="T11" fmla="*/ 13 h 19"/>
              <a:gd name="T12" fmla="*/ 85 w 97"/>
              <a:gd name="T13" fmla="*/ 13 h 19"/>
              <a:gd name="T14" fmla="*/ 79 w 97"/>
              <a:gd name="T15" fmla="*/ 6 h 19"/>
              <a:gd name="T16" fmla="*/ 18 w 97"/>
              <a:gd name="T17" fmla="*/ 6 h 19"/>
              <a:gd name="T18" fmla="*/ 12 w 97"/>
              <a:gd name="T19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7" h="19">
                <a:moveTo>
                  <a:pt x="97" y="19"/>
                </a:moveTo>
                <a:lnTo>
                  <a:pt x="0" y="19"/>
                </a:lnTo>
                <a:lnTo>
                  <a:pt x="15" y="0"/>
                </a:lnTo>
                <a:lnTo>
                  <a:pt x="82" y="0"/>
                </a:lnTo>
                <a:lnTo>
                  <a:pt x="97" y="19"/>
                </a:lnTo>
                <a:close/>
                <a:moveTo>
                  <a:pt x="12" y="13"/>
                </a:moveTo>
                <a:lnTo>
                  <a:pt x="85" y="13"/>
                </a:lnTo>
                <a:lnTo>
                  <a:pt x="79" y="6"/>
                </a:lnTo>
                <a:lnTo>
                  <a:pt x="18" y="6"/>
                </a:lnTo>
                <a:lnTo>
                  <a:pt x="12" y="13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25" name="Freeform 83"/>
          <p:cNvSpPr>
            <a:spLocks noEditPoints="1"/>
          </p:cNvSpPr>
          <p:nvPr/>
        </p:nvSpPr>
        <p:spPr bwMode="auto">
          <a:xfrm>
            <a:off x="2838799" y="2859264"/>
            <a:ext cx="162209" cy="22662"/>
          </a:xfrm>
          <a:custGeom>
            <a:avLst/>
            <a:gdLst>
              <a:gd name="T0" fmla="*/ 136 w 136"/>
              <a:gd name="T1" fmla="*/ 19 h 19"/>
              <a:gd name="T2" fmla="*/ 0 w 136"/>
              <a:gd name="T3" fmla="*/ 19 h 19"/>
              <a:gd name="T4" fmla="*/ 15 w 136"/>
              <a:gd name="T5" fmla="*/ 0 h 19"/>
              <a:gd name="T6" fmla="*/ 122 w 136"/>
              <a:gd name="T7" fmla="*/ 0 h 19"/>
              <a:gd name="T8" fmla="*/ 136 w 136"/>
              <a:gd name="T9" fmla="*/ 19 h 19"/>
              <a:gd name="T10" fmla="*/ 12 w 136"/>
              <a:gd name="T11" fmla="*/ 13 h 19"/>
              <a:gd name="T12" fmla="*/ 124 w 136"/>
              <a:gd name="T13" fmla="*/ 13 h 19"/>
              <a:gd name="T14" fmla="*/ 119 w 136"/>
              <a:gd name="T15" fmla="*/ 6 h 19"/>
              <a:gd name="T16" fmla="*/ 18 w 136"/>
              <a:gd name="T17" fmla="*/ 6 h 19"/>
              <a:gd name="T18" fmla="*/ 12 w 136"/>
              <a:gd name="T19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6" h="19">
                <a:moveTo>
                  <a:pt x="136" y="19"/>
                </a:moveTo>
                <a:lnTo>
                  <a:pt x="0" y="19"/>
                </a:lnTo>
                <a:lnTo>
                  <a:pt x="15" y="0"/>
                </a:lnTo>
                <a:lnTo>
                  <a:pt x="122" y="0"/>
                </a:lnTo>
                <a:lnTo>
                  <a:pt x="136" y="19"/>
                </a:lnTo>
                <a:close/>
                <a:moveTo>
                  <a:pt x="12" y="13"/>
                </a:moveTo>
                <a:lnTo>
                  <a:pt x="124" y="13"/>
                </a:lnTo>
                <a:lnTo>
                  <a:pt x="119" y="6"/>
                </a:lnTo>
                <a:lnTo>
                  <a:pt x="18" y="6"/>
                </a:lnTo>
                <a:lnTo>
                  <a:pt x="12" y="13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326" name="组合 325"/>
          <p:cNvGrpSpPr/>
          <p:nvPr/>
        </p:nvGrpSpPr>
        <p:grpSpPr>
          <a:xfrm>
            <a:off x="3454239" y="2767426"/>
            <a:ext cx="285059" cy="254048"/>
            <a:chOff x="4543426" y="2343151"/>
            <a:chExt cx="379413" cy="338138"/>
          </a:xfrm>
          <a:solidFill>
            <a:srgbClr val="FFFFFF">
              <a:lumMod val="50000"/>
            </a:srgbClr>
          </a:solidFill>
        </p:grpSpPr>
        <p:sp>
          <p:nvSpPr>
            <p:cNvPr id="327" name="Freeform 84"/>
            <p:cNvSpPr>
              <a:spLocks noEditPoints="1"/>
            </p:cNvSpPr>
            <p:nvPr/>
          </p:nvSpPr>
          <p:spPr bwMode="auto">
            <a:xfrm>
              <a:off x="4543426" y="2343151"/>
              <a:ext cx="379413" cy="338138"/>
            </a:xfrm>
            <a:custGeom>
              <a:avLst/>
              <a:gdLst>
                <a:gd name="T0" fmla="*/ 152 w 160"/>
                <a:gd name="T1" fmla="*/ 142 h 142"/>
                <a:gd name="T2" fmla="*/ 9 w 160"/>
                <a:gd name="T3" fmla="*/ 142 h 142"/>
                <a:gd name="T4" fmla="*/ 0 w 160"/>
                <a:gd name="T5" fmla="*/ 133 h 142"/>
                <a:gd name="T6" fmla="*/ 0 w 160"/>
                <a:gd name="T7" fmla="*/ 31 h 142"/>
                <a:gd name="T8" fmla="*/ 31 w 160"/>
                <a:gd name="T9" fmla="*/ 0 h 142"/>
                <a:gd name="T10" fmla="*/ 130 w 160"/>
                <a:gd name="T11" fmla="*/ 0 h 142"/>
                <a:gd name="T12" fmla="*/ 160 w 160"/>
                <a:gd name="T13" fmla="*/ 31 h 142"/>
                <a:gd name="T14" fmla="*/ 160 w 160"/>
                <a:gd name="T15" fmla="*/ 133 h 142"/>
                <a:gd name="T16" fmla="*/ 152 w 160"/>
                <a:gd name="T17" fmla="*/ 142 h 142"/>
                <a:gd name="T18" fmla="*/ 8 w 160"/>
                <a:gd name="T19" fmla="*/ 35 h 142"/>
                <a:gd name="T20" fmla="*/ 8 w 160"/>
                <a:gd name="T21" fmla="*/ 133 h 142"/>
                <a:gd name="T22" fmla="*/ 9 w 160"/>
                <a:gd name="T23" fmla="*/ 134 h 142"/>
                <a:gd name="T24" fmla="*/ 152 w 160"/>
                <a:gd name="T25" fmla="*/ 134 h 142"/>
                <a:gd name="T26" fmla="*/ 152 w 160"/>
                <a:gd name="T27" fmla="*/ 133 h 142"/>
                <a:gd name="T28" fmla="*/ 152 w 160"/>
                <a:gd name="T29" fmla="*/ 35 h 142"/>
                <a:gd name="T30" fmla="*/ 126 w 160"/>
                <a:gd name="T31" fmla="*/ 8 h 142"/>
                <a:gd name="T32" fmla="*/ 34 w 160"/>
                <a:gd name="T33" fmla="*/ 8 h 142"/>
                <a:gd name="T34" fmla="*/ 8 w 160"/>
                <a:gd name="T35" fmla="*/ 3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0" h="142">
                  <a:moveTo>
                    <a:pt x="152" y="142"/>
                  </a:moveTo>
                  <a:cubicBezTo>
                    <a:pt x="9" y="142"/>
                    <a:pt x="9" y="142"/>
                    <a:pt x="9" y="142"/>
                  </a:cubicBezTo>
                  <a:cubicBezTo>
                    <a:pt x="4" y="142"/>
                    <a:pt x="0" y="138"/>
                    <a:pt x="0" y="13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8"/>
                    <a:pt x="157" y="142"/>
                    <a:pt x="152" y="142"/>
                  </a:cubicBezTo>
                  <a:close/>
                  <a:moveTo>
                    <a:pt x="8" y="35"/>
                  </a:moveTo>
                  <a:cubicBezTo>
                    <a:pt x="8" y="133"/>
                    <a:pt x="8" y="133"/>
                    <a:pt x="8" y="133"/>
                  </a:cubicBezTo>
                  <a:cubicBezTo>
                    <a:pt x="8" y="133"/>
                    <a:pt x="8" y="134"/>
                    <a:pt x="9" y="134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2" y="134"/>
                    <a:pt x="152" y="133"/>
                    <a:pt x="152" y="133"/>
                  </a:cubicBezTo>
                  <a:cubicBezTo>
                    <a:pt x="152" y="35"/>
                    <a:pt x="152" y="35"/>
                    <a:pt x="152" y="35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34" y="8"/>
                    <a:pt x="34" y="8"/>
                    <a:pt x="34" y="8"/>
                  </a:cubicBezTo>
                  <a:lnTo>
                    <a:pt x="8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28" name="Freeform 85"/>
            <p:cNvSpPr>
              <a:spLocks noEditPoints="1"/>
            </p:cNvSpPr>
            <p:nvPr/>
          </p:nvSpPr>
          <p:spPr bwMode="auto">
            <a:xfrm>
              <a:off x="4608513" y="2462213"/>
              <a:ext cx="254000" cy="168275"/>
            </a:xfrm>
            <a:custGeom>
              <a:avLst/>
              <a:gdLst>
                <a:gd name="T0" fmla="*/ 79 w 160"/>
                <a:gd name="T1" fmla="*/ 106 h 106"/>
                <a:gd name="T2" fmla="*/ 0 w 160"/>
                <a:gd name="T3" fmla="*/ 42 h 106"/>
                <a:gd name="T4" fmla="*/ 48 w 160"/>
                <a:gd name="T5" fmla="*/ 42 h 106"/>
                <a:gd name="T6" fmla="*/ 48 w 160"/>
                <a:gd name="T7" fmla="*/ 0 h 106"/>
                <a:gd name="T8" fmla="*/ 110 w 160"/>
                <a:gd name="T9" fmla="*/ 0 h 106"/>
                <a:gd name="T10" fmla="*/ 110 w 160"/>
                <a:gd name="T11" fmla="*/ 42 h 106"/>
                <a:gd name="T12" fmla="*/ 160 w 160"/>
                <a:gd name="T13" fmla="*/ 42 h 106"/>
                <a:gd name="T14" fmla="*/ 79 w 160"/>
                <a:gd name="T15" fmla="*/ 106 h 106"/>
                <a:gd name="T16" fmla="*/ 16 w 160"/>
                <a:gd name="T17" fmla="*/ 48 h 106"/>
                <a:gd name="T18" fmla="*/ 79 w 160"/>
                <a:gd name="T19" fmla="*/ 99 h 106"/>
                <a:gd name="T20" fmla="*/ 142 w 160"/>
                <a:gd name="T21" fmla="*/ 48 h 106"/>
                <a:gd name="T22" fmla="*/ 104 w 160"/>
                <a:gd name="T23" fmla="*/ 48 h 106"/>
                <a:gd name="T24" fmla="*/ 104 w 160"/>
                <a:gd name="T25" fmla="*/ 6 h 106"/>
                <a:gd name="T26" fmla="*/ 54 w 160"/>
                <a:gd name="T27" fmla="*/ 6 h 106"/>
                <a:gd name="T28" fmla="*/ 54 w 160"/>
                <a:gd name="T29" fmla="*/ 48 h 106"/>
                <a:gd name="T30" fmla="*/ 16 w 160"/>
                <a:gd name="T31" fmla="*/ 4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0" h="106">
                  <a:moveTo>
                    <a:pt x="79" y="106"/>
                  </a:moveTo>
                  <a:lnTo>
                    <a:pt x="0" y="42"/>
                  </a:lnTo>
                  <a:lnTo>
                    <a:pt x="48" y="42"/>
                  </a:lnTo>
                  <a:lnTo>
                    <a:pt x="48" y="0"/>
                  </a:lnTo>
                  <a:lnTo>
                    <a:pt x="110" y="0"/>
                  </a:lnTo>
                  <a:lnTo>
                    <a:pt x="110" y="42"/>
                  </a:lnTo>
                  <a:lnTo>
                    <a:pt x="160" y="42"/>
                  </a:lnTo>
                  <a:lnTo>
                    <a:pt x="79" y="106"/>
                  </a:lnTo>
                  <a:close/>
                  <a:moveTo>
                    <a:pt x="16" y="48"/>
                  </a:moveTo>
                  <a:lnTo>
                    <a:pt x="79" y="99"/>
                  </a:lnTo>
                  <a:lnTo>
                    <a:pt x="142" y="48"/>
                  </a:lnTo>
                  <a:lnTo>
                    <a:pt x="104" y="48"/>
                  </a:lnTo>
                  <a:lnTo>
                    <a:pt x="104" y="6"/>
                  </a:lnTo>
                  <a:lnTo>
                    <a:pt x="54" y="6"/>
                  </a:lnTo>
                  <a:lnTo>
                    <a:pt x="54" y="48"/>
                  </a:lnTo>
                  <a:lnTo>
                    <a:pt x="1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29" name="Freeform 86"/>
            <p:cNvSpPr>
              <a:spLocks noEditPoints="1"/>
            </p:cNvSpPr>
            <p:nvPr/>
          </p:nvSpPr>
          <p:spPr bwMode="auto">
            <a:xfrm>
              <a:off x="4595813" y="2381251"/>
              <a:ext cx="276225" cy="31750"/>
            </a:xfrm>
            <a:custGeom>
              <a:avLst/>
              <a:gdLst>
                <a:gd name="T0" fmla="*/ 174 w 174"/>
                <a:gd name="T1" fmla="*/ 20 h 20"/>
                <a:gd name="T2" fmla="*/ 0 w 174"/>
                <a:gd name="T3" fmla="*/ 20 h 20"/>
                <a:gd name="T4" fmla="*/ 21 w 174"/>
                <a:gd name="T5" fmla="*/ 0 h 20"/>
                <a:gd name="T6" fmla="*/ 154 w 174"/>
                <a:gd name="T7" fmla="*/ 0 h 20"/>
                <a:gd name="T8" fmla="*/ 174 w 174"/>
                <a:gd name="T9" fmla="*/ 20 h 20"/>
                <a:gd name="T10" fmla="*/ 15 w 174"/>
                <a:gd name="T11" fmla="*/ 14 h 20"/>
                <a:gd name="T12" fmla="*/ 160 w 174"/>
                <a:gd name="T13" fmla="*/ 14 h 20"/>
                <a:gd name="T14" fmla="*/ 151 w 174"/>
                <a:gd name="T15" fmla="*/ 6 h 20"/>
                <a:gd name="T16" fmla="*/ 23 w 174"/>
                <a:gd name="T17" fmla="*/ 6 h 20"/>
                <a:gd name="T18" fmla="*/ 15 w 174"/>
                <a:gd name="T1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4" h="20">
                  <a:moveTo>
                    <a:pt x="174" y="20"/>
                  </a:moveTo>
                  <a:lnTo>
                    <a:pt x="0" y="20"/>
                  </a:lnTo>
                  <a:lnTo>
                    <a:pt x="21" y="0"/>
                  </a:lnTo>
                  <a:lnTo>
                    <a:pt x="154" y="0"/>
                  </a:lnTo>
                  <a:lnTo>
                    <a:pt x="174" y="20"/>
                  </a:lnTo>
                  <a:close/>
                  <a:moveTo>
                    <a:pt x="15" y="14"/>
                  </a:moveTo>
                  <a:lnTo>
                    <a:pt x="160" y="14"/>
                  </a:lnTo>
                  <a:lnTo>
                    <a:pt x="151" y="6"/>
                  </a:lnTo>
                  <a:lnTo>
                    <a:pt x="23" y="6"/>
                  </a:lnTo>
                  <a:lnTo>
                    <a:pt x="1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330" name="Freeform 87"/>
          <p:cNvSpPr>
            <a:spLocks noEditPoints="1"/>
          </p:cNvSpPr>
          <p:nvPr/>
        </p:nvSpPr>
        <p:spPr bwMode="auto">
          <a:xfrm>
            <a:off x="4142433" y="2767426"/>
            <a:ext cx="286251" cy="254048"/>
          </a:xfrm>
          <a:custGeom>
            <a:avLst/>
            <a:gdLst>
              <a:gd name="T0" fmla="*/ 152 w 161"/>
              <a:gd name="T1" fmla="*/ 142 h 142"/>
              <a:gd name="T2" fmla="*/ 9 w 161"/>
              <a:gd name="T3" fmla="*/ 142 h 142"/>
              <a:gd name="T4" fmla="*/ 0 w 161"/>
              <a:gd name="T5" fmla="*/ 133 h 142"/>
              <a:gd name="T6" fmla="*/ 0 w 161"/>
              <a:gd name="T7" fmla="*/ 31 h 142"/>
              <a:gd name="T8" fmla="*/ 31 w 161"/>
              <a:gd name="T9" fmla="*/ 0 h 142"/>
              <a:gd name="T10" fmla="*/ 130 w 161"/>
              <a:gd name="T11" fmla="*/ 0 h 142"/>
              <a:gd name="T12" fmla="*/ 161 w 161"/>
              <a:gd name="T13" fmla="*/ 31 h 142"/>
              <a:gd name="T14" fmla="*/ 161 w 161"/>
              <a:gd name="T15" fmla="*/ 133 h 142"/>
              <a:gd name="T16" fmla="*/ 152 w 161"/>
              <a:gd name="T17" fmla="*/ 142 h 142"/>
              <a:gd name="T18" fmla="*/ 8 w 161"/>
              <a:gd name="T19" fmla="*/ 35 h 142"/>
              <a:gd name="T20" fmla="*/ 8 w 161"/>
              <a:gd name="T21" fmla="*/ 133 h 142"/>
              <a:gd name="T22" fmla="*/ 9 w 161"/>
              <a:gd name="T23" fmla="*/ 134 h 142"/>
              <a:gd name="T24" fmla="*/ 152 w 161"/>
              <a:gd name="T25" fmla="*/ 134 h 142"/>
              <a:gd name="T26" fmla="*/ 153 w 161"/>
              <a:gd name="T27" fmla="*/ 133 h 142"/>
              <a:gd name="T28" fmla="*/ 153 w 161"/>
              <a:gd name="T29" fmla="*/ 35 h 142"/>
              <a:gd name="T30" fmla="*/ 126 w 161"/>
              <a:gd name="T31" fmla="*/ 8 h 142"/>
              <a:gd name="T32" fmla="*/ 35 w 161"/>
              <a:gd name="T33" fmla="*/ 8 h 142"/>
              <a:gd name="T34" fmla="*/ 8 w 161"/>
              <a:gd name="T35" fmla="*/ 3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1" h="142">
                <a:moveTo>
                  <a:pt x="152" y="142"/>
                </a:moveTo>
                <a:cubicBezTo>
                  <a:pt x="9" y="142"/>
                  <a:pt x="9" y="142"/>
                  <a:pt x="9" y="142"/>
                </a:cubicBezTo>
                <a:cubicBezTo>
                  <a:pt x="4" y="142"/>
                  <a:pt x="0" y="138"/>
                  <a:pt x="0" y="133"/>
                </a:cubicBezTo>
                <a:cubicBezTo>
                  <a:pt x="0" y="31"/>
                  <a:pt x="0" y="31"/>
                  <a:pt x="0" y="31"/>
                </a:cubicBezTo>
                <a:cubicBezTo>
                  <a:pt x="31" y="0"/>
                  <a:pt x="31" y="0"/>
                  <a:pt x="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61" y="133"/>
                  <a:pt x="161" y="133"/>
                  <a:pt x="161" y="133"/>
                </a:cubicBezTo>
                <a:cubicBezTo>
                  <a:pt x="161" y="138"/>
                  <a:pt x="157" y="142"/>
                  <a:pt x="152" y="142"/>
                </a:cubicBezTo>
                <a:close/>
                <a:moveTo>
                  <a:pt x="8" y="35"/>
                </a:moveTo>
                <a:cubicBezTo>
                  <a:pt x="8" y="133"/>
                  <a:pt x="8" y="133"/>
                  <a:pt x="8" y="133"/>
                </a:cubicBezTo>
                <a:cubicBezTo>
                  <a:pt x="8" y="133"/>
                  <a:pt x="9" y="134"/>
                  <a:pt x="9" y="134"/>
                </a:cubicBezTo>
                <a:cubicBezTo>
                  <a:pt x="152" y="134"/>
                  <a:pt x="152" y="134"/>
                  <a:pt x="152" y="134"/>
                </a:cubicBezTo>
                <a:cubicBezTo>
                  <a:pt x="152" y="134"/>
                  <a:pt x="153" y="133"/>
                  <a:pt x="153" y="133"/>
                </a:cubicBezTo>
                <a:cubicBezTo>
                  <a:pt x="153" y="35"/>
                  <a:pt x="153" y="35"/>
                  <a:pt x="153" y="35"/>
                </a:cubicBezTo>
                <a:cubicBezTo>
                  <a:pt x="126" y="8"/>
                  <a:pt x="126" y="8"/>
                  <a:pt x="126" y="8"/>
                </a:cubicBezTo>
                <a:cubicBezTo>
                  <a:pt x="35" y="8"/>
                  <a:pt x="35" y="8"/>
                  <a:pt x="35" y="8"/>
                </a:cubicBezTo>
                <a:lnTo>
                  <a:pt x="8" y="35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31" name="Freeform 88"/>
          <p:cNvSpPr>
            <a:spLocks noEditPoints="1"/>
          </p:cNvSpPr>
          <p:nvPr/>
        </p:nvSpPr>
        <p:spPr bwMode="auto">
          <a:xfrm>
            <a:off x="4190142" y="2855687"/>
            <a:ext cx="190834" cy="127621"/>
          </a:xfrm>
          <a:custGeom>
            <a:avLst/>
            <a:gdLst>
              <a:gd name="T0" fmla="*/ 112 w 160"/>
              <a:gd name="T1" fmla="*/ 107 h 107"/>
              <a:gd name="T2" fmla="*/ 48 w 160"/>
              <a:gd name="T3" fmla="*/ 107 h 107"/>
              <a:gd name="T4" fmla="*/ 48 w 160"/>
              <a:gd name="T5" fmla="*/ 64 h 107"/>
              <a:gd name="T6" fmla="*/ 0 w 160"/>
              <a:gd name="T7" fmla="*/ 64 h 107"/>
              <a:gd name="T8" fmla="*/ 81 w 160"/>
              <a:gd name="T9" fmla="*/ 0 h 107"/>
              <a:gd name="T10" fmla="*/ 160 w 160"/>
              <a:gd name="T11" fmla="*/ 64 h 107"/>
              <a:gd name="T12" fmla="*/ 112 w 160"/>
              <a:gd name="T13" fmla="*/ 64 h 107"/>
              <a:gd name="T14" fmla="*/ 112 w 160"/>
              <a:gd name="T15" fmla="*/ 107 h 107"/>
              <a:gd name="T16" fmla="*/ 54 w 160"/>
              <a:gd name="T17" fmla="*/ 101 h 107"/>
              <a:gd name="T18" fmla="*/ 106 w 160"/>
              <a:gd name="T19" fmla="*/ 101 h 107"/>
              <a:gd name="T20" fmla="*/ 106 w 160"/>
              <a:gd name="T21" fmla="*/ 58 h 107"/>
              <a:gd name="T22" fmla="*/ 142 w 160"/>
              <a:gd name="T23" fmla="*/ 58 h 107"/>
              <a:gd name="T24" fmla="*/ 81 w 160"/>
              <a:gd name="T25" fmla="*/ 7 h 107"/>
              <a:gd name="T26" fmla="*/ 18 w 160"/>
              <a:gd name="T27" fmla="*/ 58 h 107"/>
              <a:gd name="T28" fmla="*/ 54 w 160"/>
              <a:gd name="T29" fmla="*/ 58 h 107"/>
              <a:gd name="T30" fmla="*/ 54 w 160"/>
              <a:gd name="T31" fmla="*/ 10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07">
                <a:moveTo>
                  <a:pt x="112" y="107"/>
                </a:moveTo>
                <a:lnTo>
                  <a:pt x="48" y="107"/>
                </a:lnTo>
                <a:lnTo>
                  <a:pt x="48" y="64"/>
                </a:lnTo>
                <a:lnTo>
                  <a:pt x="0" y="64"/>
                </a:lnTo>
                <a:lnTo>
                  <a:pt x="81" y="0"/>
                </a:lnTo>
                <a:lnTo>
                  <a:pt x="160" y="64"/>
                </a:lnTo>
                <a:lnTo>
                  <a:pt x="112" y="64"/>
                </a:lnTo>
                <a:lnTo>
                  <a:pt x="112" y="107"/>
                </a:lnTo>
                <a:close/>
                <a:moveTo>
                  <a:pt x="54" y="101"/>
                </a:moveTo>
                <a:lnTo>
                  <a:pt x="106" y="101"/>
                </a:lnTo>
                <a:lnTo>
                  <a:pt x="106" y="58"/>
                </a:lnTo>
                <a:lnTo>
                  <a:pt x="142" y="58"/>
                </a:lnTo>
                <a:lnTo>
                  <a:pt x="81" y="7"/>
                </a:lnTo>
                <a:lnTo>
                  <a:pt x="18" y="58"/>
                </a:lnTo>
                <a:lnTo>
                  <a:pt x="54" y="58"/>
                </a:lnTo>
                <a:lnTo>
                  <a:pt x="54" y="101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32" name="Freeform 89"/>
          <p:cNvSpPr>
            <a:spLocks noEditPoints="1"/>
          </p:cNvSpPr>
          <p:nvPr/>
        </p:nvSpPr>
        <p:spPr bwMode="auto">
          <a:xfrm>
            <a:off x="4181793" y="2796051"/>
            <a:ext cx="208725" cy="23854"/>
          </a:xfrm>
          <a:custGeom>
            <a:avLst/>
            <a:gdLst>
              <a:gd name="T0" fmla="*/ 175 w 175"/>
              <a:gd name="T1" fmla="*/ 20 h 20"/>
              <a:gd name="T2" fmla="*/ 0 w 175"/>
              <a:gd name="T3" fmla="*/ 20 h 20"/>
              <a:gd name="T4" fmla="*/ 21 w 175"/>
              <a:gd name="T5" fmla="*/ 0 h 20"/>
              <a:gd name="T6" fmla="*/ 154 w 175"/>
              <a:gd name="T7" fmla="*/ 0 h 20"/>
              <a:gd name="T8" fmla="*/ 175 w 175"/>
              <a:gd name="T9" fmla="*/ 20 h 20"/>
              <a:gd name="T10" fmla="*/ 15 w 175"/>
              <a:gd name="T11" fmla="*/ 14 h 20"/>
              <a:gd name="T12" fmla="*/ 160 w 175"/>
              <a:gd name="T13" fmla="*/ 14 h 20"/>
              <a:gd name="T14" fmla="*/ 151 w 175"/>
              <a:gd name="T15" fmla="*/ 6 h 20"/>
              <a:gd name="T16" fmla="*/ 24 w 175"/>
              <a:gd name="T17" fmla="*/ 6 h 20"/>
              <a:gd name="T18" fmla="*/ 15 w 175"/>
              <a:gd name="T19" fmla="*/ 1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5" h="20">
                <a:moveTo>
                  <a:pt x="175" y="20"/>
                </a:moveTo>
                <a:lnTo>
                  <a:pt x="0" y="20"/>
                </a:lnTo>
                <a:lnTo>
                  <a:pt x="21" y="0"/>
                </a:lnTo>
                <a:lnTo>
                  <a:pt x="154" y="0"/>
                </a:lnTo>
                <a:lnTo>
                  <a:pt x="175" y="20"/>
                </a:lnTo>
                <a:close/>
                <a:moveTo>
                  <a:pt x="15" y="14"/>
                </a:moveTo>
                <a:lnTo>
                  <a:pt x="160" y="14"/>
                </a:lnTo>
                <a:lnTo>
                  <a:pt x="151" y="6"/>
                </a:lnTo>
                <a:lnTo>
                  <a:pt x="24" y="6"/>
                </a:lnTo>
                <a:lnTo>
                  <a:pt x="15" y="14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333" name="组合 332"/>
          <p:cNvGrpSpPr/>
          <p:nvPr/>
        </p:nvGrpSpPr>
        <p:grpSpPr>
          <a:xfrm>
            <a:off x="4813931" y="2744764"/>
            <a:ext cx="300563" cy="267168"/>
            <a:chOff x="6353176" y="2312988"/>
            <a:chExt cx="400050" cy="355600"/>
          </a:xfrm>
          <a:solidFill>
            <a:srgbClr val="FFFFFF">
              <a:lumMod val="50000"/>
            </a:srgbClr>
          </a:solidFill>
        </p:grpSpPr>
        <p:sp>
          <p:nvSpPr>
            <p:cNvPr id="334" name="Freeform 90"/>
            <p:cNvSpPr>
              <a:spLocks noEditPoints="1"/>
            </p:cNvSpPr>
            <p:nvPr/>
          </p:nvSpPr>
          <p:spPr bwMode="auto">
            <a:xfrm>
              <a:off x="6353176" y="2492376"/>
              <a:ext cx="400050" cy="138113"/>
            </a:xfrm>
            <a:custGeom>
              <a:avLst/>
              <a:gdLst>
                <a:gd name="T0" fmla="*/ 252 w 252"/>
                <a:gd name="T1" fmla="*/ 87 h 87"/>
                <a:gd name="T2" fmla="*/ 0 w 252"/>
                <a:gd name="T3" fmla="*/ 87 h 87"/>
                <a:gd name="T4" fmla="*/ 0 w 252"/>
                <a:gd name="T5" fmla="*/ 65 h 87"/>
                <a:gd name="T6" fmla="*/ 33 w 252"/>
                <a:gd name="T7" fmla="*/ 0 h 87"/>
                <a:gd name="T8" fmla="*/ 76 w 252"/>
                <a:gd name="T9" fmla="*/ 0 h 87"/>
                <a:gd name="T10" fmla="*/ 126 w 252"/>
                <a:gd name="T11" fmla="*/ 50 h 87"/>
                <a:gd name="T12" fmla="*/ 176 w 252"/>
                <a:gd name="T13" fmla="*/ 0 h 87"/>
                <a:gd name="T14" fmla="*/ 220 w 252"/>
                <a:gd name="T15" fmla="*/ 0 h 87"/>
                <a:gd name="T16" fmla="*/ 252 w 252"/>
                <a:gd name="T17" fmla="*/ 65 h 87"/>
                <a:gd name="T18" fmla="*/ 252 w 252"/>
                <a:gd name="T19" fmla="*/ 87 h 87"/>
                <a:gd name="T20" fmla="*/ 12 w 252"/>
                <a:gd name="T21" fmla="*/ 75 h 87"/>
                <a:gd name="T22" fmla="*/ 241 w 252"/>
                <a:gd name="T23" fmla="*/ 75 h 87"/>
                <a:gd name="T24" fmla="*/ 241 w 252"/>
                <a:gd name="T25" fmla="*/ 68 h 87"/>
                <a:gd name="T26" fmla="*/ 212 w 252"/>
                <a:gd name="T27" fmla="*/ 12 h 87"/>
                <a:gd name="T28" fmla="*/ 181 w 252"/>
                <a:gd name="T29" fmla="*/ 12 h 87"/>
                <a:gd name="T30" fmla="*/ 126 w 252"/>
                <a:gd name="T31" fmla="*/ 68 h 87"/>
                <a:gd name="T32" fmla="*/ 70 w 252"/>
                <a:gd name="T33" fmla="*/ 12 h 87"/>
                <a:gd name="T34" fmla="*/ 39 w 252"/>
                <a:gd name="T35" fmla="*/ 12 h 87"/>
                <a:gd name="T36" fmla="*/ 12 w 252"/>
                <a:gd name="T37" fmla="*/ 68 h 87"/>
                <a:gd name="T38" fmla="*/ 12 w 252"/>
                <a:gd name="T39" fmla="*/ 7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2" h="87">
                  <a:moveTo>
                    <a:pt x="252" y="87"/>
                  </a:moveTo>
                  <a:lnTo>
                    <a:pt x="0" y="87"/>
                  </a:lnTo>
                  <a:lnTo>
                    <a:pt x="0" y="65"/>
                  </a:lnTo>
                  <a:lnTo>
                    <a:pt x="33" y="0"/>
                  </a:lnTo>
                  <a:lnTo>
                    <a:pt x="76" y="0"/>
                  </a:lnTo>
                  <a:lnTo>
                    <a:pt x="126" y="50"/>
                  </a:lnTo>
                  <a:lnTo>
                    <a:pt x="176" y="0"/>
                  </a:lnTo>
                  <a:lnTo>
                    <a:pt x="220" y="0"/>
                  </a:lnTo>
                  <a:lnTo>
                    <a:pt x="252" y="65"/>
                  </a:lnTo>
                  <a:lnTo>
                    <a:pt x="252" y="87"/>
                  </a:lnTo>
                  <a:close/>
                  <a:moveTo>
                    <a:pt x="12" y="75"/>
                  </a:moveTo>
                  <a:lnTo>
                    <a:pt x="241" y="75"/>
                  </a:lnTo>
                  <a:lnTo>
                    <a:pt x="241" y="68"/>
                  </a:lnTo>
                  <a:lnTo>
                    <a:pt x="212" y="12"/>
                  </a:lnTo>
                  <a:lnTo>
                    <a:pt x="181" y="12"/>
                  </a:lnTo>
                  <a:lnTo>
                    <a:pt x="126" y="68"/>
                  </a:lnTo>
                  <a:lnTo>
                    <a:pt x="70" y="12"/>
                  </a:lnTo>
                  <a:lnTo>
                    <a:pt x="39" y="12"/>
                  </a:lnTo>
                  <a:lnTo>
                    <a:pt x="12" y="68"/>
                  </a:lnTo>
                  <a:lnTo>
                    <a:pt x="12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35" name="Rectangle 91"/>
            <p:cNvSpPr>
              <a:spLocks noChangeArrowheads="1"/>
            </p:cNvSpPr>
            <p:nvPr/>
          </p:nvSpPr>
          <p:spPr bwMode="auto">
            <a:xfrm>
              <a:off x="6353176" y="2659063"/>
              <a:ext cx="398463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36" name="Freeform 92"/>
            <p:cNvSpPr>
              <a:spLocks noEditPoints="1"/>
            </p:cNvSpPr>
            <p:nvPr/>
          </p:nvSpPr>
          <p:spPr bwMode="auto">
            <a:xfrm>
              <a:off x="6434138" y="2312988"/>
              <a:ext cx="236538" cy="212725"/>
            </a:xfrm>
            <a:custGeom>
              <a:avLst/>
              <a:gdLst>
                <a:gd name="T0" fmla="*/ 75 w 149"/>
                <a:gd name="T1" fmla="*/ 134 h 134"/>
                <a:gd name="T2" fmla="*/ 0 w 149"/>
                <a:gd name="T3" fmla="*/ 60 h 134"/>
                <a:gd name="T4" fmla="*/ 57 w 149"/>
                <a:gd name="T5" fmla="*/ 60 h 134"/>
                <a:gd name="T6" fmla="*/ 57 w 149"/>
                <a:gd name="T7" fmla="*/ 0 h 134"/>
                <a:gd name="T8" fmla="*/ 92 w 149"/>
                <a:gd name="T9" fmla="*/ 0 h 134"/>
                <a:gd name="T10" fmla="*/ 92 w 149"/>
                <a:gd name="T11" fmla="*/ 60 h 134"/>
                <a:gd name="T12" fmla="*/ 149 w 149"/>
                <a:gd name="T13" fmla="*/ 60 h 134"/>
                <a:gd name="T14" fmla="*/ 75 w 149"/>
                <a:gd name="T15" fmla="*/ 134 h 134"/>
                <a:gd name="T16" fmla="*/ 15 w 149"/>
                <a:gd name="T17" fmla="*/ 66 h 134"/>
                <a:gd name="T18" fmla="*/ 75 w 149"/>
                <a:gd name="T19" fmla="*/ 125 h 134"/>
                <a:gd name="T20" fmla="*/ 136 w 149"/>
                <a:gd name="T21" fmla="*/ 66 h 134"/>
                <a:gd name="T22" fmla="*/ 86 w 149"/>
                <a:gd name="T23" fmla="*/ 66 h 134"/>
                <a:gd name="T24" fmla="*/ 86 w 149"/>
                <a:gd name="T25" fmla="*/ 6 h 134"/>
                <a:gd name="T26" fmla="*/ 63 w 149"/>
                <a:gd name="T27" fmla="*/ 6 h 134"/>
                <a:gd name="T28" fmla="*/ 63 w 149"/>
                <a:gd name="T29" fmla="*/ 66 h 134"/>
                <a:gd name="T30" fmla="*/ 15 w 149"/>
                <a:gd name="T31" fmla="*/ 6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9" h="134">
                  <a:moveTo>
                    <a:pt x="75" y="134"/>
                  </a:moveTo>
                  <a:lnTo>
                    <a:pt x="0" y="60"/>
                  </a:lnTo>
                  <a:lnTo>
                    <a:pt x="57" y="60"/>
                  </a:lnTo>
                  <a:lnTo>
                    <a:pt x="57" y="0"/>
                  </a:lnTo>
                  <a:lnTo>
                    <a:pt x="92" y="0"/>
                  </a:lnTo>
                  <a:lnTo>
                    <a:pt x="92" y="60"/>
                  </a:lnTo>
                  <a:lnTo>
                    <a:pt x="149" y="60"/>
                  </a:lnTo>
                  <a:lnTo>
                    <a:pt x="75" y="134"/>
                  </a:lnTo>
                  <a:close/>
                  <a:moveTo>
                    <a:pt x="15" y="66"/>
                  </a:moveTo>
                  <a:lnTo>
                    <a:pt x="75" y="125"/>
                  </a:lnTo>
                  <a:lnTo>
                    <a:pt x="136" y="66"/>
                  </a:lnTo>
                  <a:lnTo>
                    <a:pt x="86" y="66"/>
                  </a:lnTo>
                  <a:lnTo>
                    <a:pt x="86" y="6"/>
                  </a:lnTo>
                  <a:lnTo>
                    <a:pt x="63" y="6"/>
                  </a:lnTo>
                  <a:lnTo>
                    <a:pt x="63" y="66"/>
                  </a:lnTo>
                  <a:lnTo>
                    <a:pt x="1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337" name="Freeform 93"/>
          <p:cNvSpPr>
            <a:spLocks noEditPoints="1"/>
          </p:cNvSpPr>
          <p:nvPr/>
        </p:nvSpPr>
        <p:spPr bwMode="auto">
          <a:xfrm>
            <a:off x="5498548" y="2879541"/>
            <a:ext cx="300563" cy="103766"/>
          </a:xfrm>
          <a:custGeom>
            <a:avLst/>
            <a:gdLst>
              <a:gd name="T0" fmla="*/ 252 w 252"/>
              <a:gd name="T1" fmla="*/ 87 h 87"/>
              <a:gd name="T2" fmla="*/ 0 w 252"/>
              <a:gd name="T3" fmla="*/ 87 h 87"/>
              <a:gd name="T4" fmla="*/ 0 w 252"/>
              <a:gd name="T5" fmla="*/ 65 h 87"/>
              <a:gd name="T6" fmla="*/ 32 w 252"/>
              <a:gd name="T7" fmla="*/ 0 h 87"/>
              <a:gd name="T8" fmla="*/ 103 w 252"/>
              <a:gd name="T9" fmla="*/ 0 h 87"/>
              <a:gd name="T10" fmla="*/ 103 w 252"/>
              <a:gd name="T11" fmla="*/ 30 h 87"/>
              <a:gd name="T12" fmla="*/ 150 w 252"/>
              <a:gd name="T13" fmla="*/ 30 h 87"/>
              <a:gd name="T14" fmla="*/ 150 w 252"/>
              <a:gd name="T15" fmla="*/ 0 h 87"/>
              <a:gd name="T16" fmla="*/ 219 w 252"/>
              <a:gd name="T17" fmla="*/ 0 h 87"/>
              <a:gd name="T18" fmla="*/ 252 w 252"/>
              <a:gd name="T19" fmla="*/ 65 h 87"/>
              <a:gd name="T20" fmla="*/ 252 w 252"/>
              <a:gd name="T21" fmla="*/ 87 h 87"/>
              <a:gd name="T22" fmla="*/ 12 w 252"/>
              <a:gd name="T23" fmla="*/ 75 h 87"/>
              <a:gd name="T24" fmla="*/ 240 w 252"/>
              <a:gd name="T25" fmla="*/ 75 h 87"/>
              <a:gd name="T26" fmla="*/ 240 w 252"/>
              <a:gd name="T27" fmla="*/ 68 h 87"/>
              <a:gd name="T28" fmla="*/ 213 w 252"/>
              <a:gd name="T29" fmla="*/ 12 h 87"/>
              <a:gd name="T30" fmla="*/ 162 w 252"/>
              <a:gd name="T31" fmla="*/ 12 h 87"/>
              <a:gd name="T32" fmla="*/ 162 w 252"/>
              <a:gd name="T33" fmla="*/ 42 h 87"/>
              <a:gd name="T34" fmla="*/ 91 w 252"/>
              <a:gd name="T35" fmla="*/ 42 h 87"/>
              <a:gd name="T36" fmla="*/ 91 w 252"/>
              <a:gd name="T37" fmla="*/ 12 h 87"/>
              <a:gd name="T38" fmla="*/ 40 w 252"/>
              <a:gd name="T39" fmla="*/ 12 h 87"/>
              <a:gd name="T40" fmla="*/ 12 w 252"/>
              <a:gd name="T41" fmla="*/ 68 h 87"/>
              <a:gd name="T42" fmla="*/ 12 w 252"/>
              <a:gd name="T43" fmla="*/ 7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52" h="87">
                <a:moveTo>
                  <a:pt x="252" y="87"/>
                </a:moveTo>
                <a:lnTo>
                  <a:pt x="0" y="87"/>
                </a:lnTo>
                <a:lnTo>
                  <a:pt x="0" y="65"/>
                </a:lnTo>
                <a:lnTo>
                  <a:pt x="32" y="0"/>
                </a:lnTo>
                <a:lnTo>
                  <a:pt x="103" y="0"/>
                </a:lnTo>
                <a:lnTo>
                  <a:pt x="103" y="30"/>
                </a:lnTo>
                <a:lnTo>
                  <a:pt x="150" y="30"/>
                </a:lnTo>
                <a:lnTo>
                  <a:pt x="150" y="0"/>
                </a:lnTo>
                <a:lnTo>
                  <a:pt x="219" y="0"/>
                </a:lnTo>
                <a:lnTo>
                  <a:pt x="252" y="65"/>
                </a:lnTo>
                <a:lnTo>
                  <a:pt x="252" y="87"/>
                </a:lnTo>
                <a:close/>
                <a:moveTo>
                  <a:pt x="12" y="75"/>
                </a:moveTo>
                <a:lnTo>
                  <a:pt x="240" y="75"/>
                </a:lnTo>
                <a:lnTo>
                  <a:pt x="240" y="68"/>
                </a:lnTo>
                <a:lnTo>
                  <a:pt x="213" y="12"/>
                </a:lnTo>
                <a:lnTo>
                  <a:pt x="162" y="12"/>
                </a:lnTo>
                <a:lnTo>
                  <a:pt x="162" y="42"/>
                </a:lnTo>
                <a:lnTo>
                  <a:pt x="91" y="42"/>
                </a:lnTo>
                <a:lnTo>
                  <a:pt x="91" y="12"/>
                </a:lnTo>
                <a:lnTo>
                  <a:pt x="40" y="12"/>
                </a:lnTo>
                <a:lnTo>
                  <a:pt x="12" y="68"/>
                </a:lnTo>
                <a:lnTo>
                  <a:pt x="12" y="75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38" name="Freeform 94"/>
          <p:cNvSpPr>
            <a:spLocks noEditPoints="1"/>
          </p:cNvSpPr>
          <p:nvPr/>
        </p:nvSpPr>
        <p:spPr bwMode="auto">
          <a:xfrm>
            <a:off x="5560569" y="2734030"/>
            <a:ext cx="177714" cy="159823"/>
          </a:xfrm>
          <a:custGeom>
            <a:avLst/>
            <a:gdLst>
              <a:gd name="T0" fmla="*/ 92 w 149"/>
              <a:gd name="T1" fmla="*/ 134 h 134"/>
              <a:gd name="T2" fmla="*/ 57 w 149"/>
              <a:gd name="T3" fmla="*/ 134 h 134"/>
              <a:gd name="T4" fmla="*/ 57 w 149"/>
              <a:gd name="T5" fmla="*/ 75 h 134"/>
              <a:gd name="T6" fmla="*/ 0 w 149"/>
              <a:gd name="T7" fmla="*/ 75 h 134"/>
              <a:gd name="T8" fmla="*/ 75 w 149"/>
              <a:gd name="T9" fmla="*/ 0 h 134"/>
              <a:gd name="T10" fmla="*/ 149 w 149"/>
              <a:gd name="T11" fmla="*/ 75 h 134"/>
              <a:gd name="T12" fmla="*/ 92 w 149"/>
              <a:gd name="T13" fmla="*/ 75 h 134"/>
              <a:gd name="T14" fmla="*/ 92 w 149"/>
              <a:gd name="T15" fmla="*/ 134 h 134"/>
              <a:gd name="T16" fmla="*/ 63 w 149"/>
              <a:gd name="T17" fmla="*/ 128 h 134"/>
              <a:gd name="T18" fmla="*/ 86 w 149"/>
              <a:gd name="T19" fmla="*/ 128 h 134"/>
              <a:gd name="T20" fmla="*/ 86 w 149"/>
              <a:gd name="T21" fmla="*/ 69 h 134"/>
              <a:gd name="T22" fmla="*/ 134 w 149"/>
              <a:gd name="T23" fmla="*/ 69 h 134"/>
              <a:gd name="T24" fmla="*/ 75 w 149"/>
              <a:gd name="T25" fmla="*/ 7 h 134"/>
              <a:gd name="T26" fmla="*/ 13 w 149"/>
              <a:gd name="T27" fmla="*/ 69 h 134"/>
              <a:gd name="T28" fmla="*/ 63 w 149"/>
              <a:gd name="T29" fmla="*/ 69 h 134"/>
              <a:gd name="T30" fmla="*/ 63 w 149"/>
              <a:gd name="T31" fmla="*/ 12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9" h="134">
                <a:moveTo>
                  <a:pt x="92" y="134"/>
                </a:moveTo>
                <a:lnTo>
                  <a:pt x="57" y="134"/>
                </a:lnTo>
                <a:lnTo>
                  <a:pt x="57" y="75"/>
                </a:lnTo>
                <a:lnTo>
                  <a:pt x="0" y="75"/>
                </a:lnTo>
                <a:lnTo>
                  <a:pt x="75" y="0"/>
                </a:lnTo>
                <a:lnTo>
                  <a:pt x="149" y="75"/>
                </a:lnTo>
                <a:lnTo>
                  <a:pt x="92" y="75"/>
                </a:lnTo>
                <a:lnTo>
                  <a:pt x="92" y="134"/>
                </a:lnTo>
                <a:close/>
                <a:moveTo>
                  <a:pt x="63" y="128"/>
                </a:moveTo>
                <a:lnTo>
                  <a:pt x="86" y="128"/>
                </a:lnTo>
                <a:lnTo>
                  <a:pt x="86" y="69"/>
                </a:lnTo>
                <a:lnTo>
                  <a:pt x="134" y="69"/>
                </a:lnTo>
                <a:lnTo>
                  <a:pt x="75" y="7"/>
                </a:lnTo>
                <a:lnTo>
                  <a:pt x="13" y="69"/>
                </a:lnTo>
                <a:lnTo>
                  <a:pt x="63" y="69"/>
                </a:lnTo>
                <a:lnTo>
                  <a:pt x="63" y="128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39" name="Rectangle 95"/>
          <p:cNvSpPr>
            <a:spLocks noChangeArrowheads="1"/>
          </p:cNvSpPr>
          <p:nvPr/>
        </p:nvSpPr>
        <p:spPr bwMode="auto">
          <a:xfrm>
            <a:off x="5499740" y="3004775"/>
            <a:ext cx="299371" cy="7156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40" name="Freeform 96"/>
          <p:cNvSpPr>
            <a:spLocks noEditPoints="1"/>
          </p:cNvSpPr>
          <p:nvPr/>
        </p:nvSpPr>
        <p:spPr bwMode="auto">
          <a:xfrm>
            <a:off x="6170044" y="2731645"/>
            <a:ext cx="333959" cy="327996"/>
          </a:xfrm>
          <a:custGeom>
            <a:avLst/>
            <a:gdLst>
              <a:gd name="T0" fmla="*/ 188 w 188"/>
              <a:gd name="T1" fmla="*/ 95 h 184"/>
              <a:gd name="T2" fmla="*/ 135 w 188"/>
              <a:gd name="T3" fmla="*/ 71 h 184"/>
              <a:gd name="T4" fmla="*/ 135 w 188"/>
              <a:gd name="T5" fmla="*/ 66 h 184"/>
              <a:gd name="T6" fmla="*/ 150 w 188"/>
              <a:gd name="T7" fmla="*/ 37 h 184"/>
              <a:gd name="T8" fmla="*/ 138 w 188"/>
              <a:gd name="T9" fmla="*/ 3 h 184"/>
              <a:gd name="T10" fmla="*/ 119 w 188"/>
              <a:gd name="T11" fmla="*/ 18 h 184"/>
              <a:gd name="T12" fmla="*/ 94 w 188"/>
              <a:gd name="T13" fmla="*/ 55 h 184"/>
              <a:gd name="T14" fmla="*/ 70 w 188"/>
              <a:gd name="T15" fmla="*/ 92 h 184"/>
              <a:gd name="T16" fmla="*/ 51 w 188"/>
              <a:gd name="T17" fmla="*/ 84 h 184"/>
              <a:gd name="T18" fmla="*/ 0 w 188"/>
              <a:gd name="T19" fmla="*/ 93 h 184"/>
              <a:gd name="T20" fmla="*/ 9 w 188"/>
              <a:gd name="T21" fmla="*/ 184 h 184"/>
              <a:gd name="T22" fmla="*/ 60 w 188"/>
              <a:gd name="T23" fmla="*/ 177 h 184"/>
              <a:gd name="T24" fmla="*/ 73 w 188"/>
              <a:gd name="T25" fmla="*/ 184 h 184"/>
              <a:gd name="T26" fmla="*/ 75 w 188"/>
              <a:gd name="T27" fmla="*/ 184 h 184"/>
              <a:gd name="T28" fmla="*/ 157 w 188"/>
              <a:gd name="T29" fmla="*/ 184 h 184"/>
              <a:gd name="T30" fmla="*/ 175 w 188"/>
              <a:gd name="T31" fmla="*/ 161 h 184"/>
              <a:gd name="T32" fmla="*/ 180 w 188"/>
              <a:gd name="T33" fmla="*/ 135 h 184"/>
              <a:gd name="T34" fmla="*/ 183 w 188"/>
              <a:gd name="T35" fmla="*/ 108 h 184"/>
              <a:gd name="T36" fmla="*/ 51 w 188"/>
              <a:gd name="T37" fmla="*/ 176 h 184"/>
              <a:gd name="T38" fmla="*/ 8 w 188"/>
              <a:gd name="T39" fmla="*/ 175 h 184"/>
              <a:gd name="T40" fmla="*/ 9 w 188"/>
              <a:gd name="T41" fmla="*/ 92 h 184"/>
              <a:gd name="T42" fmla="*/ 52 w 188"/>
              <a:gd name="T43" fmla="*/ 93 h 184"/>
              <a:gd name="T44" fmla="*/ 176 w 188"/>
              <a:gd name="T45" fmla="*/ 104 h 184"/>
              <a:gd name="T46" fmla="*/ 175 w 188"/>
              <a:gd name="T47" fmla="*/ 110 h 184"/>
              <a:gd name="T48" fmla="*/ 173 w 188"/>
              <a:gd name="T49" fmla="*/ 131 h 184"/>
              <a:gd name="T50" fmla="*/ 172 w 188"/>
              <a:gd name="T51" fmla="*/ 137 h 184"/>
              <a:gd name="T52" fmla="*/ 168 w 188"/>
              <a:gd name="T53" fmla="*/ 156 h 184"/>
              <a:gd name="T54" fmla="*/ 167 w 188"/>
              <a:gd name="T55" fmla="*/ 161 h 184"/>
              <a:gd name="T56" fmla="*/ 157 w 188"/>
              <a:gd name="T57" fmla="*/ 176 h 184"/>
              <a:gd name="T58" fmla="*/ 70 w 188"/>
              <a:gd name="T59" fmla="*/ 173 h 184"/>
              <a:gd name="T60" fmla="*/ 60 w 188"/>
              <a:gd name="T61" fmla="*/ 100 h 184"/>
              <a:gd name="T62" fmla="*/ 72 w 188"/>
              <a:gd name="T63" fmla="*/ 100 h 184"/>
              <a:gd name="T64" fmla="*/ 89 w 188"/>
              <a:gd name="T65" fmla="*/ 80 h 184"/>
              <a:gd name="T66" fmla="*/ 101 w 188"/>
              <a:gd name="T67" fmla="*/ 59 h 184"/>
              <a:gd name="T68" fmla="*/ 130 w 188"/>
              <a:gd name="T69" fmla="*/ 10 h 184"/>
              <a:gd name="T70" fmla="*/ 143 w 188"/>
              <a:gd name="T71" fmla="*/ 35 h 184"/>
              <a:gd name="T72" fmla="*/ 128 w 188"/>
              <a:gd name="T73" fmla="*/ 76 h 184"/>
              <a:gd name="T74" fmla="*/ 162 w 188"/>
              <a:gd name="T75" fmla="*/ 79 h 184"/>
              <a:gd name="T76" fmla="*/ 176 w 188"/>
              <a:gd name="T77" fmla="*/ 10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8" h="184">
                <a:moveTo>
                  <a:pt x="183" y="108"/>
                </a:moveTo>
                <a:cubicBezTo>
                  <a:pt x="185" y="105"/>
                  <a:pt x="188" y="101"/>
                  <a:pt x="188" y="95"/>
                </a:cubicBezTo>
                <a:cubicBezTo>
                  <a:pt x="188" y="78"/>
                  <a:pt x="172" y="72"/>
                  <a:pt x="163" y="71"/>
                </a:cubicBezTo>
                <a:cubicBezTo>
                  <a:pt x="135" y="71"/>
                  <a:pt x="135" y="71"/>
                  <a:pt x="135" y="71"/>
                </a:cubicBezTo>
                <a:cubicBezTo>
                  <a:pt x="135" y="71"/>
                  <a:pt x="135" y="71"/>
                  <a:pt x="135" y="71"/>
                </a:cubicBezTo>
                <a:cubicBezTo>
                  <a:pt x="133" y="69"/>
                  <a:pt x="135" y="66"/>
                  <a:pt x="135" y="66"/>
                </a:cubicBezTo>
                <a:cubicBezTo>
                  <a:pt x="135" y="66"/>
                  <a:pt x="135" y="66"/>
                  <a:pt x="135" y="66"/>
                </a:cubicBezTo>
                <a:cubicBezTo>
                  <a:pt x="136" y="66"/>
                  <a:pt x="144" y="55"/>
                  <a:pt x="150" y="37"/>
                </a:cubicBezTo>
                <a:cubicBezTo>
                  <a:pt x="157" y="18"/>
                  <a:pt x="140" y="4"/>
                  <a:pt x="139" y="3"/>
                </a:cubicBezTo>
                <a:cubicBezTo>
                  <a:pt x="138" y="3"/>
                  <a:pt x="138" y="3"/>
                  <a:pt x="138" y="3"/>
                </a:cubicBezTo>
                <a:cubicBezTo>
                  <a:pt x="138" y="3"/>
                  <a:pt x="132" y="0"/>
                  <a:pt x="126" y="4"/>
                </a:cubicBezTo>
                <a:cubicBezTo>
                  <a:pt x="122" y="6"/>
                  <a:pt x="119" y="11"/>
                  <a:pt x="119" y="18"/>
                </a:cubicBezTo>
                <a:cubicBezTo>
                  <a:pt x="117" y="34"/>
                  <a:pt x="103" y="48"/>
                  <a:pt x="97" y="53"/>
                </a:cubicBezTo>
                <a:cubicBezTo>
                  <a:pt x="96" y="54"/>
                  <a:pt x="95" y="54"/>
                  <a:pt x="94" y="55"/>
                </a:cubicBezTo>
                <a:cubicBezTo>
                  <a:pt x="90" y="59"/>
                  <a:pt x="85" y="69"/>
                  <a:pt x="82" y="76"/>
                </a:cubicBezTo>
                <a:cubicBezTo>
                  <a:pt x="79" y="81"/>
                  <a:pt x="73" y="89"/>
                  <a:pt x="70" y="92"/>
                </a:cubicBezTo>
                <a:cubicBezTo>
                  <a:pt x="67" y="92"/>
                  <a:pt x="63" y="92"/>
                  <a:pt x="60" y="92"/>
                </a:cubicBezTo>
                <a:cubicBezTo>
                  <a:pt x="59" y="88"/>
                  <a:pt x="55" y="84"/>
                  <a:pt x="51" y="84"/>
                </a:cubicBezTo>
                <a:cubicBezTo>
                  <a:pt x="9" y="84"/>
                  <a:pt x="9" y="84"/>
                  <a:pt x="9" y="84"/>
                </a:cubicBezTo>
                <a:cubicBezTo>
                  <a:pt x="4" y="84"/>
                  <a:pt x="0" y="88"/>
                  <a:pt x="0" y="93"/>
                </a:cubicBezTo>
                <a:cubicBezTo>
                  <a:pt x="0" y="175"/>
                  <a:pt x="0" y="175"/>
                  <a:pt x="0" y="175"/>
                </a:cubicBezTo>
                <a:cubicBezTo>
                  <a:pt x="0" y="180"/>
                  <a:pt x="4" y="184"/>
                  <a:pt x="9" y="184"/>
                </a:cubicBezTo>
                <a:cubicBezTo>
                  <a:pt x="51" y="184"/>
                  <a:pt x="51" y="184"/>
                  <a:pt x="51" y="184"/>
                </a:cubicBezTo>
                <a:cubicBezTo>
                  <a:pt x="56" y="184"/>
                  <a:pt x="59" y="181"/>
                  <a:pt x="60" y="177"/>
                </a:cubicBezTo>
                <a:cubicBezTo>
                  <a:pt x="62" y="177"/>
                  <a:pt x="63" y="175"/>
                  <a:pt x="64" y="175"/>
                </a:cubicBezTo>
                <a:cubicBezTo>
                  <a:pt x="65" y="177"/>
                  <a:pt x="67" y="181"/>
                  <a:pt x="73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5" y="184"/>
                  <a:pt x="103" y="184"/>
                  <a:pt x="129" y="184"/>
                </a:cubicBezTo>
                <a:cubicBezTo>
                  <a:pt x="142" y="184"/>
                  <a:pt x="153" y="184"/>
                  <a:pt x="157" y="184"/>
                </a:cubicBezTo>
                <a:cubicBezTo>
                  <a:pt x="165" y="184"/>
                  <a:pt x="170" y="180"/>
                  <a:pt x="172" y="177"/>
                </a:cubicBezTo>
                <a:cubicBezTo>
                  <a:pt x="176" y="172"/>
                  <a:pt x="176" y="165"/>
                  <a:pt x="175" y="161"/>
                </a:cubicBezTo>
                <a:cubicBezTo>
                  <a:pt x="181" y="156"/>
                  <a:pt x="181" y="147"/>
                  <a:pt x="181" y="143"/>
                </a:cubicBezTo>
                <a:cubicBezTo>
                  <a:pt x="182" y="140"/>
                  <a:pt x="181" y="138"/>
                  <a:pt x="180" y="135"/>
                </a:cubicBezTo>
                <a:cubicBezTo>
                  <a:pt x="183" y="133"/>
                  <a:pt x="186" y="127"/>
                  <a:pt x="186" y="120"/>
                </a:cubicBezTo>
                <a:cubicBezTo>
                  <a:pt x="187" y="115"/>
                  <a:pt x="185" y="110"/>
                  <a:pt x="183" y="108"/>
                </a:cubicBezTo>
                <a:close/>
                <a:moveTo>
                  <a:pt x="52" y="175"/>
                </a:moveTo>
                <a:cubicBezTo>
                  <a:pt x="52" y="176"/>
                  <a:pt x="52" y="176"/>
                  <a:pt x="51" y="176"/>
                </a:cubicBezTo>
                <a:cubicBezTo>
                  <a:pt x="9" y="176"/>
                  <a:pt x="9" y="176"/>
                  <a:pt x="9" y="176"/>
                </a:cubicBezTo>
                <a:cubicBezTo>
                  <a:pt x="9" y="176"/>
                  <a:pt x="8" y="176"/>
                  <a:pt x="8" y="175"/>
                </a:cubicBezTo>
                <a:cubicBezTo>
                  <a:pt x="8" y="93"/>
                  <a:pt x="8" y="93"/>
                  <a:pt x="8" y="93"/>
                </a:cubicBezTo>
                <a:cubicBezTo>
                  <a:pt x="8" y="93"/>
                  <a:pt x="9" y="92"/>
                  <a:pt x="9" y="92"/>
                </a:cubicBezTo>
                <a:cubicBezTo>
                  <a:pt x="51" y="92"/>
                  <a:pt x="51" y="92"/>
                  <a:pt x="51" y="92"/>
                </a:cubicBezTo>
                <a:cubicBezTo>
                  <a:pt x="52" y="92"/>
                  <a:pt x="52" y="93"/>
                  <a:pt x="52" y="93"/>
                </a:cubicBezTo>
                <a:lnTo>
                  <a:pt x="52" y="175"/>
                </a:lnTo>
                <a:close/>
                <a:moveTo>
                  <a:pt x="176" y="104"/>
                </a:moveTo>
                <a:cubicBezTo>
                  <a:pt x="172" y="107"/>
                  <a:pt x="172" y="107"/>
                  <a:pt x="172" y="107"/>
                </a:cubicBezTo>
                <a:cubicBezTo>
                  <a:pt x="175" y="110"/>
                  <a:pt x="175" y="110"/>
                  <a:pt x="175" y="110"/>
                </a:cubicBezTo>
                <a:cubicBezTo>
                  <a:pt x="176" y="111"/>
                  <a:pt x="179" y="114"/>
                  <a:pt x="178" y="120"/>
                </a:cubicBezTo>
                <a:cubicBezTo>
                  <a:pt x="178" y="127"/>
                  <a:pt x="173" y="131"/>
                  <a:pt x="173" y="131"/>
                </a:cubicBezTo>
                <a:cubicBezTo>
                  <a:pt x="167" y="133"/>
                  <a:pt x="167" y="133"/>
                  <a:pt x="167" y="133"/>
                </a:cubicBezTo>
                <a:cubicBezTo>
                  <a:pt x="172" y="137"/>
                  <a:pt x="172" y="137"/>
                  <a:pt x="172" y="137"/>
                </a:cubicBezTo>
                <a:cubicBezTo>
                  <a:pt x="172" y="138"/>
                  <a:pt x="174" y="140"/>
                  <a:pt x="173" y="144"/>
                </a:cubicBezTo>
                <a:cubicBezTo>
                  <a:pt x="173" y="147"/>
                  <a:pt x="172" y="154"/>
                  <a:pt x="168" y="156"/>
                </a:cubicBezTo>
                <a:cubicBezTo>
                  <a:pt x="164" y="158"/>
                  <a:pt x="164" y="158"/>
                  <a:pt x="164" y="158"/>
                </a:cubicBezTo>
                <a:cubicBezTo>
                  <a:pt x="167" y="161"/>
                  <a:pt x="167" y="161"/>
                  <a:pt x="167" y="161"/>
                </a:cubicBezTo>
                <a:cubicBezTo>
                  <a:pt x="168" y="163"/>
                  <a:pt x="168" y="169"/>
                  <a:pt x="165" y="173"/>
                </a:cubicBezTo>
                <a:cubicBezTo>
                  <a:pt x="164" y="175"/>
                  <a:pt x="161" y="176"/>
                  <a:pt x="157" y="176"/>
                </a:cubicBezTo>
                <a:cubicBezTo>
                  <a:pt x="144" y="176"/>
                  <a:pt x="84" y="176"/>
                  <a:pt x="76" y="176"/>
                </a:cubicBezTo>
                <a:cubicBezTo>
                  <a:pt x="73" y="175"/>
                  <a:pt x="71" y="174"/>
                  <a:pt x="70" y="173"/>
                </a:cubicBezTo>
                <a:cubicBezTo>
                  <a:pt x="69" y="172"/>
                  <a:pt x="67" y="167"/>
                  <a:pt x="60" y="16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4" y="100"/>
                  <a:pt x="71" y="100"/>
                  <a:pt x="71" y="10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4" y="99"/>
                  <a:pt x="74" y="99"/>
                  <a:pt x="74" y="99"/>
                </a:cubicBezTo>
                <a:cubicBezTo>
                  <a:pt x="74" y="99"/>
                  <a:pt x="85" y="88"/>
                  <a:pt x="89" y="80"/>
                </a:cubicBezTo>
                <a:cubicBezTo>
                  <a:pt x="93" y="72"/>
                  <a:pt x="96" y="63"/>
                  <a:pt x="100" y="61"/>
                </a:cubicBezTo>
                <a:cubicBezTo>
                  <a:pt x="100" y="60"/>
                  <a:pt x="101" y="60"/>
                  <a:pt x="101" y="59"/>
                </a:cubicBezTo>
                <a:cubicBezTo>
                  <a:pt x="108" y="54"/>
                  <a:pt x="124" y="38"/>
                  <a:pt x="127" y="19"/>
                </a:cubicBezTo>
                <a:cubicBezTo>
                  <a:pt x="127" y="14"/>
                  <a:pt x="128" y="12"/>
                  <a:pt x="130" y="10"/>
                </a:cubicBezTo>
                <a:cubicBezTo>
                  <a:pt x="132" y="9"/>
                  <a:pt x="134" y="10"/>
                  <a:pt x="135" y="10"/>
                </a:cubicBezTo>
                <a:cubicBezTo>
                  <a:pt x="137" y="12"/>
                  <a:pt x="147" y="22"/>
                  <a:pt x="143" y="35"/>
                </a:cubicBezTo>
                <a:cubicBezTo>
                  <a:pt x="137" y="51"/>
                  <a:pt x="129" y="61"/>
                  <a:pt x="129" y="61"/>
                </a:cubicBezTo>
                <a:cubicBezTo>
                  <a:pt x="127" y="64"/>
                  <a:pt x="124" y="70"/>
                  <a:pt x="128" y="76"/>
                </a:cubicBezTo>
                <a:cubicBezTo>
                  <a:pt x="130" y="79"/>
                  <a:pt x="133" y="79"/>
                  <a:pt x="135" y="79"/>
                </a:cubicBezTo>
                <a:cubicBezTo>
                  <a:pt x="162" y="79"/>
                  <a:pt x="162" y="79"/>
                  <a:pt x="162" y="79"/>
                </a:cubicBezTo>
                <a:cubicBezTo>
                  <a:pt x="163" y="79"/>
                  <a:pt x="180" y="81"/>
                  <a:pt x="180" y="95"/>
                </a:cubicBezTo>
                <a:cubicBezTo>
                  <a:pt x="180" y="101"/>
                  <a:pt x="176" y="104"/>
                  <a:pt x="176" y="10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41" name="Freeform 97"/>
          <p:cNvSpPr>
            <a:spLocks noEditPoints="1"/>
          </p:cNvSpPr>
          <p:nvPr/>
        </p:nvSpPr>
        <p:spPr bwMode="auto">
          <a:xfrm>
            <a:off x="6809338" y="2767426"/>
            <a:ext cx="382861" cy="287444"/>
          </a:xfrm>
          <a:custGeom>
            <a:avLst/>
            <a:gdLst>
              <a:gd name="T0" fmla="*/ 202 w 215"/>
              <a:gd name="T1" fmla="*/ 24 h 161"/>
              <a:gd name="T2" fmla="*/ 54 w 215"/>
              <a:gd name="T3" fmla="*/ 9 h 161"/>
              <a:gd name="T4" fmla="*/ 50 w 215"/>
              <a:gd name="T5" fmla="*/ 4 h 161"/>
              <a:gd name="T6" fmla="*/ 48 w 215"/>
              <a:gd name="T7" fmla="*/ 2 h 161"/>
              <a:gd name="T8" fmla="*/ 46 w 215"/>
              <a:gd name="T9" fmla="*/ 1 h 161"/>
              <a:gd name="T10" fmla="*/ 43 w 215"/>
              <a:gd name="T11" fmla="*/ 1 h 161"/>
              <a:gd name="T12" fmla="*/ 14 w 215"/>
              <a:gd name="T13" fmla="*/ 0 h 161"/>
              <a:gd name="T14" fmla="*/ 14 w 215"/>
              <a:gd name="T15" fmla="*/ 27 h 161"/>
              <a:gd name="T16" fmla="*/ 41 w 215"/>
              <a:gd name="T17" fmla="*/ 44 h 161"/>
              <a:gd name="T18" fmla="*/ 64 w 215"/>
              <a:gd name="T19" fmla="*/ 97 h 161"/>
              <a:gd name="T20" fmla="*/ 68 w 215"/>
              <a:gd name="T21" fmla="*/ 106 h 161"/>
              <a:gd name="T22" fmla="*/ 77 w 215"/>
              <a:gd name="T23" fmla="*/ 115 h 161"/>
              <a:gd name="T24" fmla="*/ 174 w 215"/>
              <a:gd name="T25" fmla="*/ 115 h 161"/>
              <a:gd name="T26" fmla="*/ 183 w 215"/>
              <a:gd name="T27" fmla="*/ 106 h 161"/>
              <a:gd name="T28" fmla="*/ 211 w 215"/>
              <a:gd name="T29" fmla="*/ 28 h 161"/>
              <a:gd name="T30" fmla="*/ 177 w 215"/>
              <a:gd name="T31" fmla="*/ 100 h 161"/>
              <a:gd name="T32" fmla="*/ 176 w 215"/>
              <a:gd name="T33" fmla="*/ 103 h 161"/>
              <a:gd name="T34" fmla="*/ 170 w 215"/>
              <a:gd name="T35" fmla="*/ 107 h 161"/>
              <a:gd name="T36" fmla="*/ 166 w 215"/>
              <a:gd name="T37" fmla="*/ 108 h 161"/>
              <a:gd name="T38" fmla="*/ 81 w 215"/>
              <a:gd name="T39" fmla="*/ 107 h 161"/>
              <a:gd name="T40" fmla="*/ 75 w 215"/>
              <a:gd name="T41" fmla="*/ 99 h 161"/>
              <a:gd name="T42" fmla="*/ 52 w 215"/>
              <a:gd name="T43" fmla="*/ 51 h 161"/>
              <a:gd name="T44" fmla="*/ 38 w 215"/>
              <a:gd name="T45" fmla="*/ 20 h 161"/>
              <a:gd name="T46" fmla="*/ 8 w 215"/>
              <a:gd name="T47" fmla="*/ 14 h 161"/>
              <a:gd name="T48" fmla="*/ 42 w 215"/>
              <a:gd name="T49" fmla="*/ 8 h 161"/>
              <a:gd name="T50" fmla="*/ 44 w 215"/>
              <a:gd name="T51" fmla="*/ 9 h 161"/>
              <a:gd name="T52" fmla="*/ 45 w 215"/>
              <a:gd name="T53" fmla="*/ 10 h 161"/>
              <a:gd name="T54" fmla="*/ 47 w 215"/>
              <a:gd name="T55" fmla="*/ 12 h 161"/>
              <a:gd name="T56" fmla="*/ 202 w 215"/>
              <a:gd name="T57" fmla="*/ 31 h 161"/>
              <a:gd name="T58" fmla="*/ 199 w 215"/>
              <a:gd name="T59" fmla="*/ 51 h 161"/>
              <a:gd name="T60" fmla="*/ 77 w 215"/>
              <a:gd name="T61" fmla="*/ 142 h 161"/>
              <a:gd name="T62" fmla="*/ 115 w 215"/>
              <a:gd name="T63" fmla="*/ 142 h 161"/>
              <a:gd name="T64" fmla="*/ 96 w 215"/>
              <a:gd name="T65" fmla="*/ 154 h 161"/>
              <a:gd name="T66" fmla="*/ 96 w 215"/>
              <a:gd name="T67" fmla="*/ 130 h 161"/>
              <a:gd name="T68" fmla="*/ 96 w 215"/>
              <a:gd name="T69" fmla="*/ 154 h 161"/>
              <a:gd name="T70" fmla="*/ 142 w 215"/>
              <a:gd name="T71" fmla="*/ 142 h 161"/>
              <a:gd name="T72" fmla="*/ 180 w 215"/>
              <a:gd name="T73" fmla="*/ 142 h 161"/>
              <a:gd name="T74" fmla="*/ 161 w 215"/>
              <a:gd name="T75" fmla="*/ 154 h 161"/>
              <a:gd name="T76" fmla="*/ 161 w 215"/>
              <a:gd name="T77" fmla="*/ 130 h 161"/>
              <a:gd name="T78" fmla="*/ 161 w 215"/>
              <a:gd name="T79" fmla="*/ 154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5" h="161">
                <a:moveTo>
                  <a:pt x="211" y="28"/>
                </a:moveTo>
                <a:cubicBezTo>
                  <a:pt x="209" y="26"/>
                  <a:pt x="207" y="24"/>
                  <a:pt x="202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54" y="9"/>
                  <a:pt x="54" y="9"/>
                  <a:pt x="54" y="9"/>
                </a:cubicBezTo>
                <a:cubicBezTo>
                  <a:pt x="54" y="8"/>
                  <a:pt x="53" y="7"/>
                  <a:pt x="52" y="6"/>
                </a:cubicBezTo>
                <a:cubicBezTo>
                  <a:pt x="52" y="5"/>
                  <a:pt x="51" y="5"/>
                  <a:pt x="50" y="4"/>
                </a:cubicBezTo>
                <a:cubicBezTo>
                  <a:pt x="50" y="3"/>
                  <a:pt x="49" y="3"/>
                  <a:pt x="49" y="2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2"/>
                  <a:pt x="47" y="2"/>
                  <a:pt x="46" y="1"/>
                </a:cubicBezTo>
                <a:cubicBezTo>
                  <a:pt x="46" y="1"/>
                  <a:pt x="46" y="1"/>
                  <a:pt x="46" y="1"/>
                </a:cubicBezTo>
                <a:cubicBezTo>
                  <a:pt x="45" y="1"/>
                  <a:pt x="44" y="1"/>
                  <a:pt x="44" y="1"/>
                </a:cubicBezTo>
                <a:cubicBezTo>
                  <a:pt x="43" y="1"/>
                  <a:pt x="43" y="1"/>
                  <a:pt x="43" y="1"/>
                </a:cubicBezTo>
                <a:cubicBezTo>
                  <a:pt x="42" y="0"/>
                  <a:pt x="42" y="0"/>
                  <a:pt x="42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21"/>
                  <a:pt x="6" y="27"/>
                  <a:pt x="14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9"/>
                  <a:pt x="45" y="54"/>
                  <a:pt x="45" y="54"/>
                </a:cubicBezTo>
                <a:cubicBezTo>
                  <a:pt x="64" y="97"/>
                  <a:pt x="64" y="97"/>
                  <a:pt x="64" y="97"/>
                </a:cubicBezTo>
                <a:cubicBezTo>
                  <a:pt x="64" y="97"/>
                  <a:pt x="64" y="98"/>
                  <a:pt x="65" y="98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70" y="110"/>
                  <a:pt x="73" y="113"/>
                  <a:pt x="78" y="115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74" y="115"/>
                  <a:pt x="174" y="115"/>
                  <a:pt x="174" y="115"/>
                </a:cubicBezTo>
                <a:cubicBezTo>
                  <a:pt x="174" y="115"/>
                  <a:pt x="174" y="115"/>
                  <a:pt x="174" y="115"/>
                </a:cubicBezTo>
                <a:cubicBezTo>
                  <a:pt x="178" y="113"/>
                  <a:pt x="182" y="110"/>
                  <a:pt x="183" y="106"/>
                </a:cubicBezTo>
                <a:cubicBezTo>
                  <a:pt x="206" y="54"/>
                  <a:pt x="206" y="54"/>
                  <a:pt x="206" y="54"/>
                </a:cubicBezTo>
                <a:cubicBezTo>
                  <a:pt x="208" y="51"/>
                  <a:pt x="215" y="36"/>
                  <a:pt x="211" y="28"/>
                </a:cubicBezTo>
                <a:close/>
                <a:moveTo>
                  <a:pt x="199" y="51"/>
                </a:moveTo>
                <a:cubicBezTo>
                  <a:pt x="177" y="100"/>
                  <a:pt x="177" y="100"/>
                  <a:pt x="177" y="100"/>
                </a:cubicBezTo>
                <a:cubicBezTo>
                  <a:pt x="177" y="99"/>
                  <a:pt x="177" y="99"/>
                  <a:pt x="177" y="99"/>
                </a:cubicBezTo>
                <a:cubicBezTo>
                  <a:pt x="176" y="103"/>
                  <a:pt x="176" y="103"/>
                  <a:pt x="176" y="103"/>
                </a:cubicBezTo>
                <a:cubicBezTo>
                  <a:pt x="175" y="106"/>
                  <a:pt x="173" y="107"/>
                  <a:pt x="170" y="107"/>
                </a:cubicBezTo>
                <a:cubicBezTo>
                  <a:pt x="170" y="107"/>
                  <a:pt x="170" y="107"/>
                  <a:pt x="170" y="107"/>
                </a:cubicBezTo>
                <a:cubicBezTo>
                  <a:pt x="166" y="107"/>
                  <a:pt x="166" y="107"/>
                  <a:pt x="166" y="107"/>
                </a:cubicBezTo>
                <a:cubicBezTo>
                  <a:pt x="166" y="108"/>
                  <a:pt x="166" y="108"/>
                  <a:pt x="166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79" y="107"/>
                  <a:pt x="76" y="106"/>
                  <a:pt x="76" y="103"/>
                </a:cubicBezTo>
                <a:cubicBezTo>
                  <a:pt x="75" y="99"/>
                  <a:pt x="75" y="99"/>
                  <a:pt x="75" y="99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52" y="51"/>
                  <a:pt x="52" y="51"/>
                  <a:pt x="52" y="51"/>
                </a:cubicBezTo>
                <a:cubicBezTo>
                  <a:pt x="52" y="51"/>
                  <a:pt x="49" y="46"/>
                  <a:pt x="48" y="41"/>
                </a:cubicBezTo>
                <a:cubicBezTo>
                  <a:pt x="38" y="20"/>
                  <a:pt x="38" y="20"/>
                  <a:pt x="38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1" y="20"/>
                  <a:pt x="8" y="17"/>
                  <a:pt x="8" y="14"/>
                </a:cubicBezTo>
                <a:cubicBezTo>
                  <a:pt x="8" y="11"/>
                  <a:pt x="11" y="8"/>
                  <a:pt x="14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8"/>
                  <a:pt x="44" y="9"/>
                </a:cubicBezTo>
                <a:cubicBezTo>
                  <a:pt x="44" y="9"/>
                  <a:pt x="44" y="9"/>
                  <a:pt x="45" y="9"/>
                </a:cubicBezTo>
                <a:cubicBezTo>
                  <a:pt x="45" y="9"/>
                  <a:pt x="45" y="9"/>
                  <a:pt x="45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7" y="11"/>
                  <a:pt x="47" y="11"/>
                  <a:pt x="47" y="12"/>
                </a:cubicBezTo>
                <a:cubicBezTo>
                  <a:pt x="56" y="31"/>
                  <a:pt x="56" y="31"/>
                  <a:pt x="56" y="31"/>
                </a:cubicBezTo>
                <a:cubicBezTo>
                  <a:pt x="202" y="31"/>
                  <a:pt x="202" y="31"/>
                  <a:pt x="202" y="31"/>
                </a:cubicBezTo>
                <a:cubicBezTo>
                  <a:pt x="204" y="31"/>
                  <a:pt x="204" y="32"/>
                  <a:pt x="204" y="32"/>
                </a:cubicBezTo>
                <a:cubicBezTo>
                  <a:pt x="206" y="35"/>
                  <a:pt x="203" y="44"/>
                  <a:pt x="199" y="51"/>
                </a:cubicBezTo>
                <a:close/>
                <a:moveTo>
                  <a:pt x="96" y="123"/>
                </a:moveTo>
                <a:cubicBezTo>
                  <a:pt x="86" y="123"/>
                  <a:pt x="77" y="131"/>
                  <a:pt x="77" y="142"/>
                </a:cubicBezTo>
                <a:cubicBezTo>
                  <a:pt x="77" y="152"/>
                  <a:pt x="86" y="161"/>
                  <a:pt x="96" y="161"/>
                </a:cubicBezTo>
                <a:cubicBezTo>
                  <a:pt x="106" y="161"/>
                  <a:pt x="115" y="152"/>
                  <a:pt x="115" y="142"/>
                </a:cubicBezTo>
                <a:cubicBezTo>
                  <a:pt x="115" y="131"/>
                  <a:pt x="106" y="123"/>
                  <a:pt x="96" y="123"/>
                </a:cubicBezTo>
                <a:close/>
                <a:moveTo>
                  <a:pt x="96" y="154"/>
                </a:moveTo>
                <a:cubicBezTo>
                  <a:pt x="89" y="154"/>
                  <a:pt x="84" y="148"/>
                  <a:pt x="84" y="142"/>
                </a:cubicBezTo>
                <a:cubicBezTo>
                  <a:pt x="84" y="135"/>
                  <a:pt x="89" y="130"/>
                  <a:pt x="96" y="130"/>
                </a:cubicBezTo>
                <a:cubicBezTo>
                  <a:pt x="103" y="130"/>
                  <a:pt x="108" y="135"/>
                  <a:pt x="108" y="142"/>
                </a:cubicBezTo>
                <a:cubicBezTo>
                  <a:pt x="108" y="148"/>
                  <a:pt x="103" y="154"/>
                  <a:pt x="96" y="154"/>
                </a:cubicBezTo>
                <a:close/>
                <a:moveTo>
                  <a:pt x="161" y="123"/>
                </a:moveTo>
                <a:cubicBezTo>
                  <a:pt x="151" y="123"/>
                  <a:pt x="142" y="131"/>
                  <a:pt x="142" y="142"/>
                </a:cubicBezTo>
                <a:cubicBezTo>
                  <a:pt x="142" y="152"/>
                  <a:pt x="151" y="161"/>
                  <a:pt x="161" y="161"/>
                </a:cubicBezTo>
                <a:cubicBezTo>
                  <a:pt x="172" y="161"/>
                  <a:pt x="180" y="152"/>
                  <a:pt x="180" y="142"/>
                </a:cubicBezTo>
                <a:cubicBezTo>
                  <a:pt x="180" y="131"/>
                  <a:pt x="172" y="123"/>
                  <a:pt x="161" y="123"/>
                </a:cubicBezTo>
                <a:close/>
                <a:moveTo>
                  <a:pt x="161" y="154"/>
                </a:moveTo>
                <a:cubicBezTo>
                  <a:pt x="155" y="154"/>
                  <a:pt x="149" y="148"/>
                  <a:pt x="149" y="142"/>
                </a:cubicBezTo>
                <a:cubicBezTo>
                  <a:pt x="149" y="135"/>
                  <a:pt x="155" y="130"/>
                  <a:pt x="161" y="130"/>
                </a:cubicBezTo>
                <a:cubicBezTo>
                  <a:pt x="168" y="130"/>
                  <a:pt x="173" y="135"/>
                  <a:pt x="173" y="142"/>
                </a:cubicBezTo>
                <a:cubicBezTo>
                  <a:pt x="173" y="148"/>
                  <a:pt x="168" y="154"/>
                  <a:pt x="161" y="15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42" name="Freeform 98"/>
          <p:cNvSpPr>
            <a:spLocks noEditPoints="1"/>
          </p:cNvSpPr>
          <p:nvPr/>
        </p:nvSpPr>
        <p:spPr bwMode="auto">
          <a:xfrm>
            <a:off x="2777971" y="3418647"/>
            <a:ext cx="281480" cy="166980"/>
          </a:xfrm>
          <a:custGeom>
            <a:avLst/>
            <a:gdLst>
              <a:gd name="T0" fmla="*/ 34 w 236"/>
              <a:gd name="T1" fmla="*/ 140 h 140"/>
              <a:gd name="T2" fmla="*/ 0 w 236"/>
              <a:gd name="T3" fmla="*/ 140 h 140"/>
              <a:gd name="T4" fmla="*/ 0 w 236"/>
              <a:gd name="T5" fmla="*/ 48 h 140"/>
              <a:gd name="T6" fmla="*/ 172 w 236"/>
              <a:gd name="T7" fmla="*/ 48 h 140"/>
              <a:gd name="T8" fmla="*/ 172 w 236"/>
              <a:gd name="T9" fmla="*/ 0 h 140"/>
              <a:gd name="T10" fmla="*/ 236 w 236"/>
              <a:gd name="T11" fmla="*/ 66 h 140"/>
              <a:gd name="T12" fmla="*/ 172 w 236"/>
              <a:gd name="T13" fmla="*/ 130 h 140"/>
              <a:gd name="T14" fmla="*/ 172 w 236"/>
              <a:gd name="T15" fmla="*/ 82 h 140"/>
              <a:gd name="T16" fmla="*/ 34 w 236"/>
              <a:gd name="T17" fmla="*/ 82 h 140"/>
              <a:gd name="T18" fmla="*/ 34 w 236"/>
              <a:gd name="T19" fmla="*/ 140 h 140"/>
              <a:gd name="T20" fmla="*/ 6 w 236"/>
              <a:gd name="T21" fmla="*/ 134 h 140"/>
              <a:gd name="T22" fmla="*/ 28 w 236"/>
              <a:gd name="T23" fmla="*/ 134 h 140"/>
              <a:gd name="T24" fmla="*/ 28 w 236"/>
              <a:gd name="T25" fmla="*/ 76 h 140"/>
              <a:gd name="T26" fmla="*/ 178 w 236"/>
              <a:gd name="T27" fmla="*/ 76 h 140"/>
              <a:gd name="T28" fmla="*/ 178 w 236"/>
              <a:gd name="T29" fmla="*/ 115 h 140"/>
              <a:gd name="T30" fmla="*/ 228 w 236"/>
              <a:gd name="T31" fmla="*/ 66 h 140"/>
              <a:gd name="T32" fmla="*/ 178 w 236"/>
              <a:gd name="T33" fmla="*/ 15 h 140"/>
              <a:gd name="T34" fmla="*/ 178 w 236"/>
              <a:gd name="T35" fmla="*/ 54 h 140"/>
              <a:gd name="T36" fmla="*/ 6 w 236"/>
              <a:gd name="T37" fmla="*/ 54 h 140"/>
              <a:gd name="T38" fmla="*/ 6 w 236"/>
              <a:gd name="T39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6" h="140">
                <a:moveTo>
                  <a:pt x="34" y="140"/>
                </a:moveTo>
                <a:lnTo>
                  <a:pt x="0" y="140"/>
                </a:lnTo>
                <a:lnTo>
                  <a:pt x="0" y="48"/>
                </a:lnTo>
                <a:lnTo>
                  <a:pt x="172" y="48"/>
                </a:lnTo>
                <a:lnTo>
                  <a:pt x="172" y="0"/>
                </a:lnTo>
                <a:lnTo>
                  <a:pt x="236" y="66"/>
                </a:lnTo>
                <a:lnTo>
                  <a:pt x="172" y="130"/>
                </a:lnTo>
                <a:lnTo>
                  <a:pt x="172" y="82"/>
                </a:lnTo>
                <a:lnTo>
                  <a:pt x="34" y="82"/>
                </a:lnTo>
                <a:lnTo>
                  <a:pt x="34" y="140"/>
                </a:lnTo>
                <a:close/>
                <a:moveTo>
                  <a:pt x="6" y="134"/>
                </a:moveTo>
                <a:lnTo>
                  <a:pt x="28" y="134"/>
                </a:lnTo>
                <a:lnTo>
                  <a:pt x="28" y="76"/>
                </a:lnTo>
                <a:lnTo>
                  <a:pt x="178" y="76"/>
                </a:lnTo>
                <a:lnTo>
                  <a:pt x="178" y="115"/>
                </a:lnTo>
                <a:lnTo>
                  <a:pt x="228" y="66"/>
                </a:lnTo>
                <a:lnTo>
                  <a:pt x="178" y="15"/>
                </a:lnTo>
                <a:lnTo>
                  <a:pt x="178" y="54"/>
                </a:lnTo>
                <a:lnTo>
                  <a:pt x="6" y="54"/>
                </a:lnTo>
                <a:lnTo>
                  <a:pt x="6" y="134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43" name="Freeform 99"/>
          <p:cNvSpPr>
            <a:spLocks noEditPoints="1"/>
          </p:cNvSpPr>
          <p:nvPr/>
        </p:nvSpPr>
        <p:spPr bwMode="auto">
          <a:xfrm>
            <a:off x="2770814" y="3553423"/>
            <a:ext cx="289829" cy="178907"/>
          </a:xfrm>
          <a:custGeom>
            <a:avLst/>
            <a:gdLst>
              <a:gd name="T0" fmla="*/ 72 w 243"/>
              <a:gd name="T1" fmla="*/ 150 h 150"/>
              <a:gd name="T2" fmla="*/ 0 w 243"/>
              <a:gd name="T3" fmla="*/ 78 h 150"/>
              <a:gd name="T4" fmla="*/ 72 w 243"/>
              <a:gd name="T5" fmla="*/ 6 h 150"/>
              <a:gd name="T6" fmla="*/ 72 w 243"/>
              <a:gd name="T7" fmla="*/ 57 h 150"/>
              <a:gd name="T8" fmla="*/ 203 w 243"/>
              <a:gd name="T9" fmla="*/ 57 h 150"/>
              <a:gd name="T10" fmla="*/ 203 w 243"/>
              <a:gd name="T11" fmla="*/ 0 h 150"/>
              <a:gd name="T12" fmla="*/ 243 w 243"/>
              <a:gd name="T13" fmla="*/ 0 h 150"/>
              <a:gd name="T14" fmla="*/ 243 w 243"/>
              <a:gd name="T15" fmla="*/ 99 h 150"/>
              <a:gd name="T16" fmla="*/ 72 w 243"/>
              <a:gd name="T17" fmla="*/ 99 h 150"/>
              <a:gd name="T18" fmla="*/ 72 w 243"/>
              <a:gd name="T19" fmla="*/ 150 h 150"/>
              <a:gd name="T20" fmla="*/ 16 w 243"/>
              <a:gd name="T21" fmla="*/ 78 h 150"/>
              <a:gd name="T22" fmla="*/ 60 w 243"/>
              <a:gd name="T23" fmla="*/ 121 h 150"/>
              <a:gd name="T24" fmla="*/ 60 w 243"/>
              <a:gd name="T25" fmla="*/ 87 h 150"/>
              <a:gd name="T26" fmla="*/ 231 w 243"/>
              <a:gd name="T27" fmla="*/ 87 h 150"/>
              <a:gd name="T28" fmla="*/ 231 w 243"/>
              <a:gd name="T29" fmla="*/ 12 h 150"/>
              <a:gd name="T30" fmla="*/ 215 w 243"/>
              <a:gd name="T31" fmla="*/ 12 h 150"/>
              <a:gd name="T32" fmla="*/ 215 w 243"/>
              <a:gd name="T33" fmla="*/ 69 h 150"/>
              <a:gd name="T34" fmla="*/ 60 w 243"/>
              <a:gd name="T35" fmla="*/ 69 h 150"/>
              <a:gd name="T36" fmla="*/ 60 w 243"/>
              <a:gd name="T37" fmla="*/ 35 h 150"/>
              <a:gd name="T38" fmla="*/ 16 w 243"/>
              <a:gd name="T39" fmla="*/ 7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3" h="150">
                <a:moveTo>
                  <a:pt x="72" y="150"/>
                </a:moveTo>
                <a:lnTo>
                  <a:pt x="0" y="78"/>
                </a:lnTo>
                <a:lnTo>
                  <a:pt x="72" y="6"/>
                </a:lnTo>
                <a:lnTo>
                  <a:pt x="72" y="57"/>
                </a:lnTo>
                <a:lnTo>
                  <a:pt x="203" y="57"/>
                </a:lnTo>
                <a:lnTo>
                  <a:pt x="203" y="0"/>
                </a:lnTo>
                <a:lnTo>
                  <a:pt x="243" y="0"/>
                </a:lnTo>
                <a:lnTo>
                  <a:pt x="243" y="99"/>
                </a:lnTo>
                <a:lnTo>
                  <a:pt x="72" y="99"/>
                </a:lnTo>
                <a:lnTo>
                  <a:pt x="72" y="150"/>
                </a:lnTo>
                <a:close/>
                <a:moveTo>
                  <a:pt x="16" y="78"/>
                </a:moveTo>
                <a:lnTo>
                  <a:pt x="60" y="121"/>
                </a:lnTo>
                <a:lnTo>
                  <a:pt x="60" y="87"/>
                </a:lnTo>
                <a:lnTo>
                  <a:pt x="231" y="87"/>
                </a:lnTo>
                <a:lnTo>
                  <a:pt x="231" y="12"/>
                </a:lnTo>
                <a:lnTo>
                  <a:pt x="215" y="12"/>
                </a:lnTo>
                <a:lnTo>
                  <a:pt x="215" y="69"/>
                </a:lnTo>
                <a:lnTo>
                  <a:pt x="60" y="69"/>
                </a:lnTo>
                <a:lnTo>
                  <a:pt x="60" y="35"/>
                </a:lnTo>
                <a:lnTo>
                  <a:pt x="16" y="78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344" name="组合 343"/>
          <p:cNvGrpSpPr/>
          <p:nvPr/>
        </p:nvGrpSpPr>
        <p:grpSpPr>
          <a:xfrm>
            <a:off x="1396810" y="3430574"/>
            <a:ext cx="299371" cy="316068"/>
            <a:chOff x="1804988" y="3225801"/>
            <a:chExt cx="398463" cy="420687"/>
          </a:xfrm>
          <a:solidFill>
            <a:srgbClr val="FFFFFF">
              <a:lumMod val="50000"/>
            </a:srgbClr>
          </a:solidFill>
        </p:grpSpPr>
        <p:sp>
          <p:nvSpPr>
            <p:cNvPr id="345" name="Freeform 100"/>
            <p:cNvSpPr>
              <a:spLocks noEditPoints="1"/>
            </p:cNvSpPr>
            <p:nvPr/>
          </p:nvSpPr>
          <p:spPr bwMode="auto">
            <a:xfrm>
              <a:off x="1819276" y="3225801"/>
              <a:ext cx="384175" cy="158750"/>
            </a:xfrm>
            <a:custGeom>
              <a:avLst/>
              <a:gdLst>
                <a:gd name="T0" fmla="*/ 162 w 162"/>
                <a:gd name="T1" fmla="*/ 67 h 67"/>
                <a:gd name="T2" fmla="*/ 95 w 162"/>
                <a:gd name="T3" fmla="*/ 67 h 67"/>
                <a:gd name="T4" fmla="*/ 119 w 162"/>
                <a:gd name="T5" fmla="*/ 43 h 67"/>
                <a:gd name="T6" fmla="*/ 79 w 162"/>
                <a:gd name="T7" fmla="*/ 27 h 67"/>
                <a:gd name="T8" fmla="*/ 24 w 162"/>
                <a:gd name="T9" fmla="*/ 65 h 67"/>
                <a:gd name="T10" fmla="*/ 23 w 162"/>
                <a:gd name="T11" fmla="*/ 67 h 67"/>
                <a:gd name="T12" fmla="*/ 0 w 162"/>
                <a:gd name="T13" fmla="*/ 58 h 67"/>
                <a:gd name="T14" fmla="*/ 1 w 162"/>
                <a:gd name="T15" fmla="*/ 57 h 67"/>
                <a:gd name="T16" fmla="*/ 79 w 162"/>
                <a:gd name="T17" fmla="*/ 2 h 67"/>
                <a:gd name="T18" fmla="*/ 136 w 162"/>
                <a:gd name="T19" fmla="*/ 25 h 67"/>
                <a:gd name="T20" fmla="*/ 162 w 162"/>
                <a:gd name="T21" fmla="*/ 0 h 67"/>
                <a:gd name="T22" fmla="*/ 162 w 162"/>
                <a:gd name="T23" fmla="*/ 67 h 67"/>
                <a:gd name="T24" fmla="*/ 104 w 162"/>
                <a:gd name="T25" fmla="*/ 63 h 67"/>
                <a:gd name="T26" fmla="*/ 158 w 162"/>
                <a:gd name="T27" fmla="*/ 63 h 67"/>
                <a:gd name="T28" fmla="*/ 158 w 162"/>
                <a:gd name="T29" fmla="*/ 9 h 67"/>
                <a:gd name="T30" fmla="*/ 137 w 162"/>
                <a:gd name="T31" fmla="*/ 31 h 67"/>
                <a:gd name="T32" fmla="*/ 135 w 162"/>
                <a:gd name="T33" fmla="*/ 30 h 67"/>
                <a:gd name="T34" fmla="*/ 79 w 162"/>
                <a:gd name="T35" fmla="*/ 6 h 67"/>
                <a:gd name="T36" fmla="*/ 5 w 162"/>
                <a:gd name="T37" fmla="*/ 56 h 67"/>
                <a:gd name="T38" fmla="*/ 21 w 162"/>
                <a:gd name="T39" fmla="*/ 62 h 67"/>
                <a:gd name="T40" fmla="*/ 79 w 162"/>
                <a:gd name="T41" fmla="*/ 23 h 67"/>
                <a:gd name="T42" fmla="*/ 124 w 162"/>
                <a:gd name="T43" fmla="*/ 41 h 67"/>
                <a:gd name="T44" fmla="*/ 125 w 162"/>
                <a:gd name="T45" fmla="*/ 43 h 67"/>
                <a:gd name="T46" fmla="*/ 104 w 162"/>
                <a:gd name="T47" fmla="*/ 6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2" h="67">
                  <a:moveTo>
                    <a:pt x="162" y="67"/>
                  </a:moveTo>
                  <a:cubicBezTo>
                    <a:pt x="95" y="67"/>
                    <a:pt x="95" y="67"/>
                    <a:pt x="95" y="67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08" y="32"/>
                    <a:pt x="94" y="27"/>
                    <a:pt x="79" y="27"/>
                  </a:cubicBezTo>
                  <a:cubicBezTo>
                    <a:pt x="55" y="27"/>
                    <a:pt x="32" y="42"/>
                    <a:pt x="24" y="6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3" y="24"/>
                    <a:pt x="44" y="2"/>
                    <a:pt x="79" y="2"/>
                  </a:cubicBezTo>
                  <a:cubicBezTo>
                    <a:pt x="101" y="2"/>
                    <a:pt x="121" y="11"/>
                    <a:pt x="136" y="25"/>
                  </a:cubicBezTo>
                  <a:cubicBezTo>
                    <a:pt x="162" y="0"/>
                    <a:pt x="162" y="0"/>
                    <a:pt x="162" y="0"/>
                  </a:cubicBezTo>
                  <a:lnTo>
                    <a:pt x="162" y="67"/>
                  </a:lnTo>
                  <a:close/>
                  <a:moveTo>
                    <a:pt x="104" y="63"/>
                  </a:moveTo>
                  <a:cubicBezTo>
                    <a:pt x="158" y="63"/>
                    <a:pt x="158" y="63"/>
                    <a:pt x="158" y="63"/>
                  </a:cubicBezTo>
                  <a:cubicBezTo>
                    <a:pt x="158" y="9"/>
                    <a:pt x="158" y="9"/>
                    <a:pt x="158" y="9"/>
                  </a:cubicBezTo>
                  <a:cubicBezTo>
                    <a:pt x="137" y="31"/>
                    <a:pt x="137" y="31"/>
                    <a:pt x="137" y="31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20" y="15"/>
                    <a:pt x="100" y="6"/>
                    <a:pt x="79" y="6"/>
                  </a:cubicBezTo>
                  <a:cubicBezTo>
                    <a:pt x="47" y="6"/>
                    <a:pt x="17" y="26"/>
                    <a:pt x="5" y="56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30" y="38"/>
                    <a:pt x="54" y="23"/>
                    <a:pt x="79" y="23"/>
                  </a:cubicBezTo>
                  <a:cubicBezTo>
                    <a:pt x="96" y="23"/>
                    <a:pt x="112" y="29"/>
                    <a:pt x="124" y="41"/>
                  </a:cubicBezTo>
                  <a:cubicBezTo>
                    <a:pt x="125" y="43"/>
                    <a:pt x="125" y="43"/>
                    <a:pt x="125" y="43"/>
                  </a:cubicBezTo>
                  <a:lnTo>
                    <a:pt x="104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46" name="Freeform 101"/>
            <p:cNvSpPr>
              <a:spLocks noEditPoints="1"/>
            </p:cNvSpPr>
            <p:nvPr/>
          </p:nvSpPr>
          <p:spPr bwMode="auto">
            <a:xfrm>
              <a:off x="1804988" y="3468688"/>
              <a:ext cx="393700" cy="177800"/>
            </a:xfrm>
            <a:custGeom>
              <a:avLst/>
              <a:gdLst>
                <a:gd name="T0" fmla="*/ 0 w 166"/>
                <a:gd name="T1" fmla="*/ 75 h 75"/>
                <a:gd name="T2" fmla="*/ 0 w 166"/>
                <a:gd name="T3" fmla="*/ 0 h 75"/>
                <a:gd name="T4" fmla="*/ 74 w 166"/>
                <a:gd name="T5" fmla="*/ 0 h 75"/>
                <a:gd name="T6" fmla="*/ 48 w 166"/>
                <a:gd name="T7" fmla="*/ 27 h 75"/>
                <a:gd name="T8" fmla="*/ 85 w 166"/>
                <a:gd name="T9" fmla="*/ 41 h 75"/>
                <a:gd name="T10" fmla="*/ 138 w 166"/>
                <a:gd name="T11" fmla="*/ 4 h 75"/>
                <a:gd name="T12" fmla="*/ 140 w 166"/>
                <a:gd name="T13" fmla="*/ 0 h 75"/>
                <a:gd name="T14" fmla="*/ 166 w 166"/>
                <a:gd name="T15" fmla="*/ 10 h 75"/>
                <a:gd name="T16" fmla="*/ 165 w 166"/>
                <a:gd name="T17" fmla="*/ 14 h 75"/>
                <a:gd name="T18" fmla="*/ 85 w 166"/>
                <a:gd name="T19" fmla="*/ 69 h 75"/>
                <a:gd name="T20" fmla="*/ 28 w 166"/>
                <a:gd name="T21" fmla="*/ 47 h 75"/>
                <a:gd name="T22" fmla="*/ 0 w 166"/>
                <a:gd name="T23" fmla="*/ 75 h 75"/>
                <a:gd name="T24" fmla="*/ 27 w 166"/>
                <a:gd name="T25" fmla="*/ 36 h 75"/>
                <a:gd name="T26" fmla="*/ 30 w 166"/>
                <a:gd name="T27" fmla="*/ 38 h 75"/>
                <a:gd name="T28" fmla="*/ 85 w 166"/>
                <a:gd name="T29" fmla="*/ 61 h 75"/>
                <a:gd name="T30" fmla="*/ 156 w 166"/>
                <a:gd name="T31" fmla="*/ 15 h 75"/>
                <a:gd name="T32" fmla="*/ 144 w 166"/>
                <a:gd name="T33" fmla="*/ 10 h 75"/>
                <a:gd name="T34" fmla="*/ 85 w 166"/>
                <a:gd name="T35" fmla="*/ 49 h 75"/>
                <a:gd name="T36" fmla="*/ 39 w 166"/>
                <a:gd name="T37" fmla="*/ 30 h 75"/>
                <a:gd name="T38" fmla="*/ 36 w 166"/>
                <a:gd name="T39" fmla="*/ 27 h 75"/>
                <a:gd name="T40" fmla="*/ 55 w 166"/>
                <a:gd name="T41" fmla="*/ 8 h 75"/>
                <a:gd name="T42" fmla="*/ 8 w 166"/>
                <a:gd name="T43" fmla="*/ 8 h 75"/>
                <a:gd name="T44" fmla="*/ 8 w 166"/>
                <a:gd name="T45" fmla="*/ 55 h 75"/>
                <a:gd name="T46" fmla="*/ 27 w 166"/>
                <a:gd name="T47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6" h="75">
                  <a:moveTo>
                    <a:pt x="0" y="7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8" y="36"/>
                    <a:pt x="71" y="41"/>
                    <a:pt x="85" y="41"/>
                  </a:cubicBezTo>
                  <a:cubicBezTo>
                    <a:pt x="109" y="41"/>
                    <a:pt x="130" y="26"/>
                    <a:pt x="138" y="4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52" y="47"/>
                    <a:pt x="120" y="69"/>
                    <a:pt x="85" y="69"/>
                  </a:cubicBezTo>
                  <a:cubicBezTo>
                    <a:pt x="64" y="69"/>
                    <a:pt x="43" y="61"/>
                    <a:pt x="28" y="47"/>
                  </a:cubicBezTo>
                  <a:lnTo>
                    <a:pt x="0" y="75"/>
                  </a:lnTo>
                  <a:close/>
                  <a:moveTo>
                    <a:pt x="27" y="36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5" y="53"/>
                    <a:pt x="64" y="61"/>
                    <a:pt x="85" y="61"/>
                  </a:cubicBezTo>
                  <a:cubicBezTo>
                    <a:pt x="116" y="61"/>
                    <a:pt x="144" y="43"/>
                    <a:pt x="156" y="15"/>
                  </a:cubicBezTo>
                  <a:cubicBezTo>
                    <a:pt x="144" y="10"/>
                    <a:pt x="144" y="10"/>
                    <a:pt x="144" y="10"/>
                  </a:cubicBezTo>
                  <a:cubicBezTo>
                    <a:pt x="134" y="33"/>
                    <a:pt x="111" y="49"/>
                    <a:pt x="85" y="49"/>
                  </a:cubicBezTo>
                  <a:cubicBezTo>
                    <a:pt x="68" y="49"/>
                    <a:pt x="51" y="42"/>
                    <a:pt x="39" y="30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55"/>
                    <a:pt x="8" y="55"/>
                    <a:pt x="8" y="55"/>
                  </a:cubicBezTo>
                  <a:lnTo>
                    <a:pt x="27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347" name="Freeform 102"/>
          <p:cNvSpPr>
            <a:spLocks noEditPoints="1"/>
          </p:cNvSpPr>
          <p:nvPr/>
        </p:nvSpPr>
        <p:spPr bwMode="auto">
          <a:xfrm>
            <a:off x="3431577" y="3480668"/>
            <a:ext cx="201569" cy="183678"/>
          </a:xfrm>
          <a:custGeom>
            <a:avLst/>
            <a:gdLst>
              <a:gd name="T0" fmla="*/ 169 w 169"/>
              <a:gd name="T1" fmla="*/ 154 h 154"/>
              <a:gd name="T2" fmla="*/ 55 w 169"/>
              <a:gd name="T3" fmla="*/ 154 h 154"/>
              <a:gd name="T4" fmla="*/ 55 w 169"/>
              <a:gd name="T5" fmla="*/ 76 h 154"/>
              <a:gd name="T6" fmla="*/ 0 w 169"/>
              <a:gd name="T7" fmla="*/ 76 h 154"/>
              <a:gd name="T8" fmla="*/ 76 w 169"/>
              <a:gd name="T9" fmla="*/ 0 h 154"/>
              <a:gd name="T10" fmla="*/ 154 w 169"/>
              <a:gd name="T11" fmla="*/ 76 h 154"/>
              <a:gd name="T12" fmla="*/ 99 w 169"/>
              <a:gd name="T13" fmla="*/ 76 h 154"/>
              <a:gd name="T14" fmla="*/ 99 w 169"/>
              <a:gd name="T15" fmla="*/ 111 h 154"/>
              <a:gd name="T16" fmla="*/ 126 w 169"/>
              <a:gd name="T17" fmla="*/ 111 h 154"/>
              <a:gd name="T18" fmla="*/ 169 w 169"/>
              <a:gd name="T19" fmla="*/ 154 h 154"/>
              <a:gd name="T20" fmla="*/ 67 w 169"/>
              <a:gd name="T21" fmla="*/ 142 h 154"/>
              <a:gd name="T22" fmla="*/ 140 w 169"/>
              <a:gd name="T23" fmla="*/ 142 h 154"/>
              <a:gd name="T24" fmla="*/ 121 w 169"/>
              <a:gd name="T25" fmla="*/ 123 h 154"/>
              <a:gd name="T26" fmla="*/ 87 w 169"/>
              <a:gd name="T27" fmla="*/ 123 h 154"/>
              <a:gd name="T28" fmla="*/ 87 w 169"/>
              <a:gd name="T29" fmla="*/ 64 h 154"/>
              <a:gd name="T30" fmla="*/ 126 w 169"/>
              <a:gd name="T31" fmla="*/ 64 h 154"/>
              <a:gd name="T32" fmla="*/ 76 w 169"/>
              <a:gd name="T33" fmla="*/ 17 h 154"/>
              <a:gd name="T34" fmla="*/ 28 w 169"/>
              <a:gd name="T35" fmla="*/ 64 h 154"/>
              <a:gd name="T36" fmla="*/ 67 w 169"/>
              <a:gd name="T37" fmla="*/ 64 h 154"/>
              <a:gd name="T38" fmla="*/ 67 w 169"/>
              <a:gd name="T39" fmla="*/ 142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9" h="154">
                <a:moveTo>
                  <a:pt x="169" y="154"/>
                </a:moveTo>
                <a:lnTo>
                  <a:pt x="55" y="154"/>
                </a:lnTo>
                <a:lnTo>
                  <a:pt x="55" y="76"/>
                </a:lnTo>
                <a:lnTo>
                  <a:pt x="0" y="76"/>
                </a:lnTo>
                <a:lnTo>
                  <a:pt x="76" y="0"/>
                </a:lnTo>
                <a:lnTo>
                  <a:pt x="154" y="76"/>
                </a:lnTo>
                <a:lnTo>
                  <a:pt x="99" y="76"/>
                </a:lnTo>
                <a:lnTo>
                  <a:pt x="99" y="111"/>
                </a:lnTo>
                <a:lnTo>
                  <a:pt x="126" y="111"/>
                </a:lnTo>
                <a:lnTo>
                  <a:pt x="169" y="154"/>
                </a:lnTo>
                <a:close/>
                <a:moveTo>
                  <a:pt x="67" y="142"/>
                </a:moveTo>
                <a:lnTo>
                  <a:pt x="140" y="142"/>
                </a:lnTo>
                <a:lnTo>
                  <a:pt x="121" y="123"/>
                </a:lnTo>
                <a:lnTo>
                  <a:pt x="87" y="123"/>
                </a:lnTo>
                <a:lnTo>
                  <a:pt x="87" y="64"/>
                </a:lnTo>
                <a:lnTo>
                  <a:pt x="126" y="64"/>
                </a:lnTo>
                <a:lnTo>
                  <a:pt x="76" y="17"/>
                </a:lnTo>
                <a:lnTo>
                  <a:pt x="28" y="64"/>
                </a:lnTo>
                <a:lnTo>
                  <a:pt x="67" y="64"/>
                </a:lnTo>
                <a:lnTo>
                  <a:pt x="67" y="142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48" name="Freeform 103"/>
          <p:cNvSpPr>
            <a:spLocks noEditPoints="1"/>
          </p:cNvSpPr>
          <p:nvPr/>
        </p:nvSpPr>
        <p:spPr bwMode="auto">
          <a:xfrm>
            <a:off x="3585437" y="3505714"/>
            <a:ext cx="184871" cy="176521"/>
          </a:xfrm>
          <a:custGeom>
            <a:avLst/>
            <a:gdLst>
              <a:gd name="T0" fmla="*/ 85 w 155"/>
              <a:gd name="T1" fmla="*/ 148 h 148"/>
              <a:gd name="T2" fmla="*/ 14 w 155"/>
              <a:gd name="T3" fmla="*/ 78 h 148"/>
              <a:gd name="T4" fmla="*/ 67 w 155"/>
              <a:gd name="T5" fmla="*/ 78 h 148"/>
              <a:gd name="T6" fmla="*/ 67 w 155"/>
              <a:gd name="T7" fmla="*/ 37 h 148"/>
              <a:gd name="T8" fmla="*/ 37 w 155"/>
              <a:gd name="T9" fmla="*/ 37 h 148"/>
              <a:gd name="T10" fmla="*/ 0 w 155"/>
              <a:gd name="T11" fmla="*/ 0 h 148"/>
              <a:gd name="T12" fmla="*/ 103 w 155"/>
              <a:gd name="T13" fmla="*/ 0 h 148"/>
              <a:gd name="T14" fmla="*/ 103 w 155"/>
              <a:gd name="T15" fmla="*/ 78 h 148"/>
              <a:gd name="T16" fmla="*/ 155 w 155"/>
              <a:gd name="T17" fmla="*/ 78 h 148"/>
              <a:gd name="T18" fmla="*/ 85 w 155"/>
              <a:gd name="T19" fmla="*/ 148 h 148"/>
              <a:gd name="T20" fmla="*/ 29 w 155"/>
              <a:gd name="T21" fmla="*/ 84 h 148"/>
              <a:gd name="T22" fmla="*/ 85 w 155"/>
              <a:gd name="T23" fmla="*/ 139 h 148"/>
              <a:gd name="T24" fmla="*/ 140 w 155"/>
              <a:gd name="T25" fmla="*/ 84 h 148"/>
              <a:gd name="T26" fmla="*/ 97 w 155"/>
              <a:gd name="T27" fmla="*/ 84 h 148"/>
              <a:gd name="T28" fmla="*/ 97 w 155"/>
              <a:gd name="T29" fmla="*/ 6 h 148"/>
              <a:gd name="T30" fmla="*/ 14 w 155"/>
              <a:gd name="T31" fmla="*/ 6 h 148"/>
              <a:gd name="T32" fmla="*/ 38 w 155"/>
              <a:gd name="T33" fmla="*/ 31 h 148"/>
              <a:gd name="T34" fmla="*/ 73 w 155"/>
              <a:gd name="T35" fmla="*/ 31 h 148"/>
              <a:gd name="T36" fmla="*/ 73 w 155"/>
              <a:gd name="T37" fmla="*/ 84 h 148"/>
              <a:gd name="T38" fmla="*/ 29 w 155"/>
              <a:gd name="T39" fmla="*/ 84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5" h="148">
                <a:moveTo>
                  <a:pt x="85" y="148"/>
                </a:moveTo>
                <a:lnTo>
                  <a:pt x="14" y="78"/>
                </a:lnTo>
                <a:lnTo>
                  <a:pt x="67" y="78"/>
                </a:lnTo>
                <a:lnTo>
                  <a:pt x="67" y="37"/>
                </a:lnTo>
                <a:lnTo>
                  <a:pt x="37" y="37"/>
                </a:lnTo>
                <a:lnTo>
                  <a:pt x="0" y="0"/>
                </a:lnTo>
                <a:lnTo>
                  <a:pt x="103" y="0"/>
                </a:lnTo>
                <a:lnTo>
                  <a:pt x="103" y="78"/>
                </a:lnTo>
                <a:lnTo>
                  <a:pt x="155" y="78"/>
                </a:lnTo>
                <a:lnTo>
                  <a:pt x="85" y="148"/>
                </a:lnTo>
                <a:close/>
                <a:moveTo>
                  <a:pt x="29" y="84"/>
                </a:moveTo>
                <a:lnTo>
                  <a:pt x="85" y="139"/>
                </a:lnTo>
                <a:lnTo>
                  <a:pt x="140" y="84"/>
                </a:lnTo>
                <a:lnTo>
                  <a:pt x="97" y="84"/>
                </a:lnTo>
                <a:lnTo>
                  <a:pt x="97" y="6"/>
                </a:lnTo>
                <a:lnTo>
                  <a:pt x="14" y="6"/>
                </a:lnTo>
                <a:lnTo>
                  <a:pt x="38" y="31"/>
                </a:lnTo>
                <a:lnTo>
                  <a:pt x="73" y="31"/>
                </a:lnTo>
                <a:lnTo>
                  <a:pt x="73" y="84"/>
                </a:lnTo>
                <a:lnTo>
                  <a:pt x="29" y="84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349" name="组合 348"/>
          <p:cNvGrpSpPr/>
          <p:nvPr/>
        </p:nvGrpSpPr>
        <p:grpSpPr>
          <a:xfrm>
            <a:off x="2085005" y="3422224"/>
            <a:ext cx="304142" cy="320840"/>
            <a:chOff x="2720976" y="3214688"/>
            <a:chExt cx="404813" cy="427038"/>
          </a:xfrm>
          <a:solidFill>
            <a:srgbClr val="FFFFFF">
              <a:lumMod val="50000"/>
            </a:srgbClr>
          </a:solidFill>
        </p:grpSpPr>
        <p:sp>
          <p:nvSpPr>
            <p:cNvPr id="350" name="Freeform 104"/>
            <p:cNvSpPr>
              <a:spLocks noEditPoints="1"/>
            </p:cNvSpPr>
            <p:nvPr/>
          </p:nvSpPr>
          <p:spPr bwMode="auto">
            <a:xfrm>
              <a:off x="2720976" y="3214688"/>
              <a:ext cx="404813" cy="427038"/>
            </a:xfrm>
            <a:custGeom>
              <a:avLst/>
              <a:gdLst>
                <a:gd name="T0" fmla="*/ 121 w 171"/>
                <a:gd name="T1" fmla="*/ 180 h 180"/>
                <a:gd name="T2" fmla="*/ 121 w 171"/>
                <a:gd name="T3" fmla="*/ 144 h 180"/>
                <a:gd name="T4" fmla="*/ 74 w 171"/>
                <a:gd name="T5" fmla="*/ 129 h 180"/>
                <a:gd name="T6" fmla="*/ 52 w 171"/>
                <a:gd name="T7" fmla="*/ 96 h 180"/>
                <a:gd name="T8" fmla="*/ 4 w 171"/>
                <a:gd name="T9" fmla="*/ 64 h 180"/>
                <a:gd name="T10" fmla="*/ 0 w 171"/>
                <a:gd name="T11" fmla="*/ 64 h 180"/>
                <a:gd name="T12" fmla="*/ 0 w 171"/>
                <a:gd name="T13" fmla="*/ 36 h 180"/>
                <a:gd name="T14" fmla="*/ 4 w 171"/>
                <a:gd name="T15" fmla="*/ 36 h 180"/>
                <a:gd name="T16" fmla="*/ 54 w 171"/>
                <a:gd name="T17" fmla="*/ 52 h 180"/>
                <a:gd name="T18" fmla="*/ 77 w 171"/>
                <a:gd name="T19" fmla="*/ 84 h 180"/>
                <a:gd name="T20" fmla="*/ 121 w 171"/>
                <a:gd name="T21" fmla="*/ 116 h 180"/>
                <a:gd name="T22" fmla="*/ 121 w 171"/>
                <a:gd name="T23" fmla="*/ 64 h 180"/>
                <a:gd name="T24" fmla="*/ 88 w 171"/>
                <a:gd name="T25" fmla="*/ 78 h 180"/>
                <a:gd name="T26" fmla="*/ 84 w 171"/>
                <a:gd name="T27" fmla="*/ 82 h 180"/>
                <a:gd name="T28" fmla="*/ 81 w 171"/>
                <a:gd name="T29" fmla="*/ 77 h 180"/>
                <a:gd name="T30" fmla="*/ 71 w 171"/>
                <a:gd name="T31" fmla="*/ 59 h 180"/>
                <a:gd name="T32" fmla="*/ 69 w 171"/>
                <a:gd name="T33" fmla="*/ 56 h 180"/>
                <a:gd name="T34" fmla="*/ 71 w 171"/>
                <a:gd name="T35" fmla="*/ 54 h 180"/>
                <a:gd name="T36" fmla="*/ 74 w 171"/>
                <a:gd name="T37" fmla="*/ 52 h 180"/>
                <a:gd name="T38" fmla="*/ 121 w 171"/>
                <a:gd name="T39" fmla="*/ 36 h 180"/>
                <a:gd name="T40" fmla="*/ 121 w 171"/>
                <a:gd name="T41" fmla="*/ 0 h 180"/>
                <a:gd name="T42" fmla="*/ 171 w 171"/>
                <a:gd name="T43" fmla="*/ 50 h 180"/>
                <a:gd name="T44" fmla="*/ 130 w 171"/>
                <a:gd name="T45" fmla="*/ 90 h 180"/>
                <a:gd name="T46" fmla="*/ 171 w 171"/>
                <a:gd name="T47" fmla="*/ 130 h 180"/>
                <a:gd name="T48" fmla="*/ 121 w 171"/>
                <a:gd name="T49" fmla="*/ 180 h 180"/>
                <a:gd name="T50" fmla="*/ 8 w 171"/>
                <a:gd name="T51" fmla="*/ 56 h 180"/>
                <a:gd name="T52" fmla="*/ 59 w 171"/>
                <a:gd name="T53" fmla="*/ 93 h 180"/>
                <a:gd name="T54" fmla="*/ 79 w 171"/>
                <a:gd name="T55" fmla="*/ 122 h 180"/>
                <a:gd name="T56" fmla="*/ 125 w 171"/>
                <a:gd name="T57" fmla="*/ 137 h 180"/>
                <a:gd name="T58" fmla="*/ 129 w 171"/>
                <a:gd name="T59" fmla="*/ 137 h 180"/>
                <a:gd name="T60" fmla="*/ 129 w 171"/>
                <a:gd name="T61" fmla="*/ 161 h 180"/>
                <a:gd name="T62" fmla="*/ 159 w 171"/>
                <a:gd name="T63" fmla="*/ 130 h 180"/>
                <a:gd name="T64" fmla="*/ 129 w 171"/>
                <a:gd name="T65" fmla="*/ 100 h 180"/>
                <a:gd name="T66" fmla="*/ 129 w 171"/>
                <a:gd name="T67" fmla="*/ 124 h 180"/>
                <a:gd name="T68" fmla="*/ 125 w 171"/>
                <a:gd name="T69" fmla="*/ 124 h 180"/>
                <a:gd name="T70" fmla="*/ 70 w 171"/>
                <a:gd name="T71" fmla="*/ 87 h 180"/>
                <a:gd name="T72" fmla="*/ 49 w 171"/>
                <a:gd name="T73" fmla="*/ 58 h 180"/>
                <a:gd name="T74" fmla="*/ 8 w 171"/>
                <a:gd name="T75" fmla="*/ 44 h 180"/>
                <a:gd name="T76" fmla="*/ 8 w 171"/>
                <a:gd name="T77" fmla="*/ 56 h 180"/>
                <a:gd name="T78" fmla="*/ 125 w 171"/>
                <a:gd name="T79" fmla="*/ 56 h 180"/>
                <a:gd name="T80" fmla="*/ 129 w 171"/>
                <a:gd name="T81" fmla="*/ 56 h 180"/>
                <a:gd name="T82" fmla="*/ 129 w 171"/>
                <a:gd name="T83" fmla="*/ 80 h 180"/>
                <a:gd name="T84" fmla="*/ 159 w 171"/>
                <a:gd name="T85" fmla="*/ 50 h 180"/>
                <a:gd name="T86" fmla="*/ 129 w 171"/>
                <a:gd name="T87" fmla="*/ 19 h 180"/>
                <a:gd name="T88" fmla="*/ 129 w 171"/>
                <a:gd name="T89" fmla="*/ 44 h 180"/>
                <a:gd name="T90" fmla="*/ 125 w 171"/>
                <a:gd name="T91" fmla="*/ 44 h 180"/>
                <a:gd name="T92" fmla="*/ 79 w 171"/>
                <a:gd name="T93" fmla="*/ 58 h 180"/>
                <a:gd name="T94" fmla="*/ 86 w 171"/>
                <a:gd name="T95" fmla="*/ 68 h 180"/>
                <a:gd name="T96" fmla="*/ 125 w 171"/>
                <a:gd name="T97" fmla="*/ 5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1" h="180">
                  <a:moveTo>
                    <a:pt x="121" y="180"/>
                  </a:moveTo>
                  <a:cubicBezTo>
                    <a:pt x="121" y="144"/>
                    <a:pt x="121" y="144"/>
                    <a:pt x="121" y="144"/>
                  </a:cubicBezTo>
                  <a:cubicBezTo>
                    <a:pt x="101" y="144"/>
                    <a:pt x="86" y="139"/>
                    <a:pt x="74" y="129"/>
                  </a:cubicBezTo>
                  <a:cubicBezTo>
                    <a:pt x="63" y="119"/>
                    <a:pt x="57" y="108"/>
                    <a:pt x="52" y="96"/>
                  </a:cubicBezTo>
                  <a:cubicBezTo>
                    <a:pt x="42" y="78"/>
                    <a:pt x="35" y="64"/>
                    <a:pt x="4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25" y="36"/>
                    <a:pt x="42" y="41"/>
                    <a:pt x="54" y="52"/>
                  </a:cubicBezTo>
                  <a:cubicBezTo>
                    <a:pt x="65" y="61"/>
                    <a:pt x="71" y="73"/>
                    <a:pt x="77" y="84"/>
                  </a:cubicBezTo>
                  <a:cubicBezTo>
                    <a:pt x="86" y="102"/>
                    <a:pt x="92" y="115"/>
                    <a:pt x="121" y="116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01" y="65"/>
                    <a:pt x="93" y="71"/>
                    <a:pt x="88" y="78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78" y="71"/>
                    <a:pt x="75" y="65"/>
                    <a:pt x="71" y="59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2" y="53"/>
                    <a:pt x="73" y="52"/>
                    <a:pt x="74" y="52"/>
                  </a:cubicBezTo>
                  <a:cubicBezTo>
                    <a:pt x="86" y="42"/>
                    <a:pt x="101" y="36"/>
                    <a:pt x="121" y="36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71" y="50"/>
                    <a:pt x="171" y="50"/>
                    <a:pt x="171" y="50"/>
                  </a:cubicBezTo>
                  <a:cubicBezTo>
                    <a:pt x="130" y="90"/>
                    <a:pt x="130" y="90"/>
                    <a:pt x="130" y="90"/>
                  </a:cubicBezTo>
                  <a:cubicBezTo>
                    <a:pt x="171" y="130"/>
                    <a:pt x="171" y="130"/>
                    <a:pt x="171" y="130"/>
                  </a:cubicBezTo>
                  <a:lnTo>
                    <a:pt x="121" y="180"/>
                  </a:lnTo>
                  <a:close/>
                  <a:moveTo>
                    <a:pt x="8" y="56"/>
                  </a:moveTo>
                  <a:cubicBezTo>
                    <a:pt x="41" y="57"/>
                    <a:pt x="49" y="74"/>
                    <a:pt x="59" y="93"/>
                  </a:cubicBezTo>
                  <a:cubicBezTo>
                    <a:pt x="64" y="103"/>
                    <a:pt x="69" y="114"/>
                    <a:pt x="79" y="122"/>
                  </a:cubicBezTo>
                  <a:cubicBezTo>
                    <a:pt x="90" y="132"/>
                    <a:pt x="105" y="137"/>
                    <a:pt x="125" y="137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29" y="161"/>
                    <a:pt x="129" y="161"/>
                    <a:pt x="129" y="161"/>
                  </a:cubicBezTo>
                  <a:cubicBezTo>
                    <a:pt x="159" y="130"/>
                    <a:pt x="159" y="130"/>
                    <a:pt x="159" y="130"/>
                  </a:cubicBezTo>
                  <a:cubicBezTo>
                    <a:pt x="129" y="100"/>
                    <a:pt x="129" y="100"/>
                    <a:pt x="129" y="100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88" y="124"/>
                    <a:pt x="80" y="107"/>
                    <a:pt x="70" y="87"/>
                  </a:cubicBezTo>
                  <a:cubicBezTo>
                    <a:pt x="64" y="77"/>
                    <a:pt x="59" y="66"/>
                    <a:pt x="49" y="58"/>
                  </a:cubicBezTo>
                  <a:cubicBezTo>
                    <a:pt x="39" y="49"/>
                    <a:pt x="25" y="44"/>
                    <a:pt x="8" y="44"/>
                  </a:cubicBezTo>
                  <a:lnTo>
                    <a:pt x="8" y="56"/>
                  </a:lnTo>
                  <a:close/>
                  <a:moveTo>
                    <a:pt x="125" y="56"/>
                  </a:moveTo>
                  <a:cubicBezTo>
                    <a:pt x="129" y="56"/>
                    <a:pt x="129" y="56"/>
                    <a:pt x="129" y="56"/>
                  </a:cubicBezTo>
                  <a:cubicBezTo>
                    <a:pt x="129" y="80"/>
                    <a:pt x="129" y="80"/>
                    <a:pt x="129" y="8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29" y="19"/>
                    <a:pt x="129" y="19"/>
                    <a:pt x="129" y="19"/>
                  </a:cubicBezTo>
                  <a:cubicBezTo>
                    <a:pt x="129" y="44"/>
                    <a:pt x="129" y="44"/>
                    <a:pt x="129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05" y="44"/>
                    <a:pt x="90" y="48"/>
                    <a:pt x="79" y="58"/>
                  </a:cubicBezTo>
                  <a:cubicBezTo>
                    <a:pt x="82" y="61"/>
                    <a:pt x="84" y="65"/>
                    <a:pt x="86" y="68"/>
                  </a:cubicBezTo>
                  <a:cubicBezTo>
                    <a:pt x="95" y="60"/>
                    <a:pt x="107" y="56"/>
                    <a:pt x="12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51" name="Freeform 105"/>
            <p:cNvSpPr>
              <a:spLocks noEditPoints="1"/>
            </p:cNvSpPr>
            <p:nvPr/>
          </p:nvSpPr>
          <p:spPr bwMode="auto">
            <a:xfrm>
              <a:off x="2725738" y="3455988"/>
              <a:ext cx="130175" cy="98425"/>
            </a:xfrm>
            <a:custGeom>
              <a:avLst/>
              <a:gdLst>
                <a:gd name="T0" fmla="*/ 2 w 55"/>
                <a:gd name="T1" fmla="*/ 41 h 41"/>
                <a:gd name="T2" fmla="*/ 0 w 55"/>
                <a:gd name="T3" fmla="*/ 41 h 41"/>
                <a:gd name="T4" fmla="*/ 0 w 55"/>
                <a:gd name="T5" fmla="*/ 16 h 41"/>
                <a:gd name="T6" fmla="*/ 2 w 55"/>
                <a:gd name="T7" fmla="*/ 16 h 41"/>
                <a:gd name="T8" fmla="*/ 40 w 55"/>
                <a:gd name="T9" fmla="*/ 2 h 41"/>
                <a:gd name="T10" fmla="*/ 42 w 55"/>
                <a:gd name="T11" fmla="*/ 0 h 41"/>
                <a:gd name="T12" fmla="*/ 43 w 55"/>
                <a:gd name="T13" fmla="*/ 2 h 41"/>
                <a:gd name="T14" fmla="*/ 54 w 55"/>
                <a:gd name="T15" fmla="*/ 20 h 41"/>
                <a:gd name="T16" fmla="*/ 55 w 55"/>
                <a:gd name="T17" fmla="*/ 22 h 41"/>
                <a:gd name="T18" fmla="*/ 54 w 55"/>
                <a:gd name="T19" fmla="*/ 23 h 41"/>
                <a:gd name="T20" fmla="*/ 51 w 55"/>
                <a:gd name="T21" fmla="*/ 25 h 41"/>
                <a:gd name="T22" fmla="*/ 2 w 55"/>
                <a:gd name="T23" fmla="*/ 41 h 41"/>
                <a:gd name="T24" fmla="*/ 4 w 55"/>
                <a:gd name="T25" fmla="*/ 20 h 41"/>
                <a:gd name="T26" fmla="*/ 4 w 55"/>
                <a:gd name="T27" fmla="*/ 37 h 41"/>
                <a:gd name="T28" fmla="*/ 49 w 55"/>
                <a:gd name="T29" fmla="*/ 22 h 41"/>
                <a:gd name="T30" fmla="*/ 50 w 55"/>
                <a:gd name="T31" fmla="*/ 21 h 41"/>
                <a:gd name="T32" fmla="*/ 41 w 55"/>
                <a:gd name="T33" fmla="*/ 7 h 41"/>
                <a:gd name="T34" fmla="*/ 4 w 55"/>
                <a:gd name="T35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41">
                  <a:moveTo>
                    <a:pt x="2" y="41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0" y="16"/>
                    <a:pt x="32" y="12"/>
                    <a:pt x="40" y="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6" y="8"/>
                    <a:pt x="50" y="14"/>
                    <a:pt x="54" y="20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3" y="24"/>
                    <a:pt x="52" y="24"/>
                    <a:pt x="51" y="25"/>
                  </a:cubicBezTo>
                  <a:cubicBezTo>
                    <a:pt x="39" y="35"/>
                    <a:pt x="23" y="41"/>
                    <a:pt x="2" y="41"/>
                  </a:cubicBezTo>
                  <a:close/>
                  <a:moveTo>
                    <a:pt x="4" y="20"/>
                  </a:moveTo>
                  <a:cubicBezTo>
                    <a:pt x="4" y="37"/>
                    <a:pt x="4" y="37"/>
                    <a:pt x="4" y="37"/>
                  </a:cubicBezTo>
                  <a:cubicBezTo>
                    <a:pt x="23" y="36"/>
                    <a:pt x="37" y="31"/>
                    <a:pt x="49" y="22"/>
                  </a:cubicBezTo>
                  <a:cubicBezTo>
                    <a:pt x="49" y="22"/>
                    <a:pt x="49" y="21"/>
                    <a:pt x="50" y="21"/>
                  </a:cubicBezTo>
                  <a:cubicBezTo>
                    <a:pt x="46" y="16"/>
                    <a:pt x="44" y="11"/>
                    <a:pt x="41" y="7"/>
                  </a:cubicBezTo>
                  <a:cubicBezTo>
                    <a:pt x="32" y="16"/>
                    <a:pt x="21" y="20"/>
                    <a:pt x="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352" name="Freeform 106"/>
          <p:cNvSpPr>
            <a:spLocks/>
          </p:cNvSpPr>
          <p:nvPr/>
        </p:nvSpPr>
        <p:spPr bwMode="auto">
          <a:xfrm>
            <a:off x="8282338" y="3443693"/>
            <a:ext cx="14313" cy="188449"/>
          </a:xfrm>
          <a:custGeom>
            <a:avLst/>
            <a:gdLst>
              <a:gd name="T0" fmla="*/ 3 w 8"/>
              <a:gd name="T1" fmla="*/ 106 h 106"/>
              <a:gd name="T2" fmla="*/ 8 w 8"/>
              <a:gd name="T3" fmla="*/ 106 h 106"/>
              <a:gd name="T4" fmla="*/ 8 w 8"/>
              <a:gd name="T5" fmla="*/ 4 h 106"/>
              <a:gd name="T6" fmla="*/ 4 w 8"/>
              <a:gd name="T7" fmla="*/ 0 h 106"/>
              <a:gd name="T8" fmla="*/ 0 w 8"/>
              <a:gd name="T9" fmla="*/ 4 h 106"/>
              <a:gd name="T10" fmla="*/ 0 w 8"/>
              <a:gd name="T11" fmla="*/ 106 h 106"/>
              <a:gd name="T12" fmla="*/ 3 w 8"/>
              <a:gd name="T13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106">
                <a:moveTo>
                  <a:pt x="3" y="106"/>
                </a:moveTo>
                <a:cubicBezTo>
                  <a:pt x="5" y="106"/>
                  <a:pt x="6" y="106"/>
                  <a:pt x="8" y="106"/>
                </a:cubicBezTo>
                <a:cubicBezTo>
                  <a:pt x="8" y="4"/>
                  <a:pt x="8" y="4"/>
                  <a:pt x="8" y="4"/>
                </a:cubicBezTo>
                <a:cubicBezTo>
                  <a:pt x="8" y="1"/>
                  <a:pt x="6" y="0"/>
                  <a:pt x="4" y="0"/>
                </a:cubicBezTo>
                <a:cubicBezTo>
                  <a:pt x="1" y="0"/>
                  <a:pt x="0" y="1"/>
                  <a:pt x="0" y="4"/>
                </a:cubicBezTo>
                <a:cubicBezTo>
                  <a:pt x="0" y="106"/>
                  <a:pt x="0" y="106"/>
                  <a:pt x="0" y="106"/>
                </a:cubicBezTo>
                <a:cubicBezTo>
                  <a:pt x="1" y="106"/>
                  <a:pt x="2" y="106"/>
                  <a:pt x="3" y="106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53" name="Freeform 107"/>
          <p:cNvSpPr>
            <a:spLocks/>
          </p:cNvSpPr>
          <p:nvPr/>
        </p:nvSpPr>
        <p:spPr bwMode="auto">
          <a:xfrm>
            <a:off x="8282338" y="3685814"/>
            <a:ext cx="14313" cy="42938"/>
          </a:xfrm>
          <a:custGeom>
            <a:avLst/>
            <a:gdLst>
              <a:gd name="T0" fmla="*/ 3 w 8"/>
              <a:gd name="T1" fmla="*/ 1 h 24"/>
              <a:gd name="T2" fmla="*/ 0 w 8"/>
              <a:gd name="T3" fmla="*/ 1 h 24"/>
              <a:gd name="T4" fmla="*/ 0 w 8"/>
              <a:gd name="T5" fmla="*/ 20 h 24"/>
              <a:gd name="T6" fmla="*/ 4 w 8"/>
              <a:gd name="T7" fmla="*/ 24 h 24"/>
              <a:gd name="T8" fmla="*/ 8 w 8"/>
              <a:gd name="T9" fmla="*/ 20 h 24"/>
              <a:gd name="T10" fmla="*/ 8 w 8"/>
              <a:gd name="T11" fmla="*/ 0 h 24"/>
              <a:gd name="T12" fmla="*/ 3 w 8"/>
              <a:gd name="T13" fmla="*/ 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4">
                <a:moveTo>
                  <a:pt x="3" y="1"/>
                </a:moveTo>
                <a:cubicBezTo>
                  <a:pt x="2" y="1"/>
                  <a:pt x="1" y="1"/>
                  <a:pt x="0" y="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1" y="24"/>
                  <a:pt x="4" y="24"/>
                </a:cubicBezTo>
                <a:cubicBezTo>
                  <a:pt x="6" y="24"/>
                  <a:pt x="8" y="22"/>
                  <a:pt x="8" y="20"/>
                </a:cubicBezTo>
                <a:cubicBezTo>
                  <a:pt x="8" y="0"/>
                  <a:pt x="8" y="0"/>
                  <a:pt x="8" y="0"/>
                </a:cubicBezTo>
                <a:cubicBezTo>
                  <a:pt x="6" y="1"/>
                  <a:pt x="5" y="1"/>
                  <a:pt x="3" y="1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54" name="Freeform 108"/>
          <p:cNvSpPr>
            <a:spLocks/>
          </p:cNvSpPr>
          <p:nvPr/>
        </p:nvSpPr>
        <p:spPr bwMode="auto">
          <a:xfrm>
            <a:off x="8382526" y="3443693"/>
            <a:ext cx="14313" cy="50094"/>
          </a:xfrm>
          <a:custGeom>
            <a:avLst/>
            <a:gdLst>
              <a:gd name="T0" fmla="*/ 4 w 8"/>
              <a:gd name="T1" fmla="*/ 28 h 28"/>
              <a:gd name="T2" fmla="*/ 8 w 8"/>
              <a:gd name="T3" fmla="*/ 28 h 28"/>
              <a:gd name="T4" fmla="*/ 8 w 8"/>
              <a:gd name="T5" fmla="*/ 4 h 28"/>
              <a:gd name="T6" fmla="*/ 4 w 8"/>
              <a:gd name="T7" fmla="*/ 0 h 28"/>
              <a:gd name="T8" fmla="*/ 0 w 8"/>
              <a:gd name="T9" fmla="*/ 4 h 28"/>
              <a:gd name="T10" fmla="*/ 0 w 8"/>
              <a:gd name="T11" fmla="*/ 28 h 28"/>
              <a:gd name="T12" fmla="*/ 4 w 8"/>
              <a:gd name="T1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8">
                <a:moveTo>
                  <a:pt x="4" y="28"/>
                </a:moveTo>
                <a:cubicBezTo>
                  <a:pt x="5" y="28"/>
                  <a:pt x="7" y="28"/>
                  <a:pt x="8" y="28"/>
                </a:cubicBezTo>
                <a:cubicBezTo>
                  <a:pt x="8" y="4"/>
                  <a:pt x="8" y="4"/>
                  <a:pt x="8" y="4"/>
                </a:cubicBezTo>
                <a:cubicBezTo>
                  <a:pt x="8" y="1"/>
                  <a:pt x="6" y="0"/>
                  <a:pt x="4" y="0"/>
                </a:cubicBezTo>
                <a:cubicBezTo>
                  <a:pt x="2" y="0"/>
                  <a:pt x="0" y="1"/>
                  <a:pt x="0" y="4"/>
                </a:cubicBezTo>
                <a:cubicBezTo>
                  <a:pt x="0" y="28"/>
                  <a:pt x="0" y="28"/>
                  <a:pt x="0" y="28"/>
                </a:cubicBezTo>
                <a:cubicBezTo>
                  <a:pt x="1" y="28"/>
                  <a:pt x="2" y="28"/>
                  <a:pt x="4" y="2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55" name="Freeform 109"/>
          <p:cNvSpPr>
            <a:spLocks/>
          </p:cNvSpPr>
          <p:nvPr/>
        </p:nvSpPr>
        <p:spPr bwMode="auto">
          <a:xfrm>
            <a:off x="8382526" y="3548652"/>
            <a:ext cx="14313" cy="180100"/>
          </a:xfrm>
          <a:custGeom>
            <a:avLst/>
            <a:gdLst>
              <a:gd name="T0" fmla="*/ 4 w 8"/>
              <a:gd name="T1" fmla="*/ 0 h 101"/>
              <a:gd name="T2" fmla="*/ 0 w 8"/>
              <a:gd name="T3" fmla="*/ 0 h 101"/>
              <a:gd name="T4" fmla="*/ 0 w 8"/>
              <a:gd name="T5" fmla="*/ 97 h 101"/>
              <a:gd name="T6" fmla="*/ 4 w 8"/>
              <a:gd name="T7" fmla="*/ 101 h 101"/>
              <a:gd name="T8" fmla="*/ 8 w 8"/>
              <a:gd name="T9" fmla="*/ 97 h 101"/>
              <a:gd name="T10" fmla="*/ 8 w 8"/>
              <a:gd name="T11" fmla="*/ 0 h 101"/>
              <a:gd name="T12" fmla="*/ 4 w 8"/>
              <a:gd name="T1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101">
                <a:moveTo>
                  <a:pt x="4" y="0"/>
                </a:moveTo>
                <a:cubicBezTo>
                  <a:pt x="2" y="0"/>
                  <a:pt x="1" y="0"/>
                  <a:pt x="0" y="0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9"/>
                  <a:pt x="2" y="101"/>
                  <a:pt x="4" y="101"/>
                </a:cubicBezTo>
                <a:cubicBezTo>
                  <a:pt x="6" y="101"/>
                  <a:pt x="8" y="99"/>
                  <a:pt x="8" y="97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5" y="0"/>
                  <a:pt x="4" y="0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56" name="Freeform 110"/>
          <p:cNvSpPr>
            <a:spLocks/>
          </p:cNvSpPr>
          <p:nvPr/>
        </p:nvSpPr>
        <p:spPr bwMode="auto">
          <a:xfrm>
            <a:off x="8481520" y="3443693"/>
            <a:ext cx="14313" cy="149089"/>
          </a:xfrm>
          <a:custGeom>
            <a:avLst/>
            <a:gdLst>
              <a:gd name="T0" fmla="*/ 4 w 8"/>
              <a:gd name="T1" fmla="*/ 84 h 84"/>
              <a:gd name="T2" fmla="*/ 8 w 8"/>
              <a:gd name="T3" fmla="*/ 84 h 84"/>
              <a:gd name="T4" fmla="*/ 8 w 8"/>
              <a:gd name="T5" fmla="*/ 4 h 84"/>
              <a:gd name="T6" fmla="*/ 4 w 8"/>
              <a:gd name="T7" fmla="*/ 0 h 84"/>
              <a:gd name="T8" fmla="*/ 0 w 8"/>
              <a:gd name="T9" fmla="*/ 4 h 84"/>
              <a:gd name="T10" fmla="*/ 0 w 8"/>
              <a:gd name="T11" fmla="*/ 84 h 84"/>
              <a:gd name="T12" fmla="*/ 4 w 8"/>
              <a:gd name="T13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84">
                <a:moveTo>
                  <a:pt x="4" y="84"/>
                </a:moveTo>
                <a:cubicBezTo>
                  <a:pt x="6" y="84"/>
                  <a:pt x="7" y="84"/>
                  <a:pt x="8" y="84"/>
                </a:cubicBezTo>
                <a:cubicBezTo>
                  <a:pt x="8" y="4"/>
                  <a:pt x="8" y="4"/>
                  <a:pt x="8" y="4"/>
                </a:cubicBezTo>
                <a:cubicBezTo>
                  <a:pt x="8" y="1"/>
                  <a:pt x="7" y="0"/>
                  <a:pt x="4" y="0"/>
                </a:cubicBezTo>
                <a:cubicBezTo>
                  <a:pt x="2" y="0"/>
                  <a:pt x="0" y="1"/>
                  <a:pt x="0" y="4"/>
                </a:cubicBezTo>
                <a:cubicBezTo>
                  <a:pt x="0" y="84"/>
                  <a:pt x="0" y="84"/>
                  <a:pt x="0" y="84"/>
                </a:cubicBezTo>
                <a:cubicBezTo>
                  <a:pt x="2" y="84"/>
                  <a:pt x="3" y="84"/>
                  <a:pt x="4" y="8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57" name="Freeform 111"/>
          <p:cNvSpPr>
            <a:spLocks/>
          </p:cNvSpPr>
          <p:nvPr/>
        </p:nvSpPr>
        <p:spPr bwMode="auto">
          <a:xfrm>
            <a:off x="8481520" y="3646454"/>
            <a:ext cx="14313" cy="82298"/>
          </a:xfrm>
          <a:custGeom>
            <a:avLst/>
            <a:gdLst>
              <a:gd name="T0" fmla="*/ 4 w 8"/>
              <a:gd name="T1" fmla="*/ 1 h 46"/>
              <a:gd name="T2" fmla="*/ 0 w 8"/>
              <a:gd name="T3" fmla="*/ 1 h 46"/>
              <a:gd name="T4" fmla="*/ 0 w 8"/>
              <a:gd name="T5" fmla="*/ 42 h 46"/>
              <a:gd name="T6" fmla="*/ 4 w 8"/>
              <a:gd name="T7" fmla="*/ 46 h 46"/>
              <a:gd name="T8" fmla="*/ 8 w 8"/>
              <a:gd name="T9" fmla="*/ 42 h 46"/>
              <a:gd name="T10" fmla="*/ 8 w 8"/>
              <a:gd name="T11" fmla="*/ 0 h 46"/>
              <a:gd name="T12" fmla="*/ 4 w 8"/>
              <a:gd name="T13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46">
                <a:moveTo>
                  <a:pt x="4" y="1"/>
                </a:moveTo>
                <a:cubicBezTo>
                  <a:pt x="3" y="1"/>
                  <a:pt x="2" y="1"/>
                  <a:pt x="0" y="1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4"/>
                  <a:pt x="2" y="46"/>
                  <a:pt x="4" y="46"/>
                </a:cubicBezTo>
                <a:cubicBezTo>
                  <a:pt x="7" y="46"/>
                  <a:pt x="8" y="44"/>
                  <a:pt x="8" y="42"/>
                </a:cubicBezTo>
                <a:cubicBezTo>
                  <a:pt x="8" y="0"/>
                  <a:pt x="8" y="0"/>
                  <a:pt x="8" y="0"/>
                </a:cubicBezTo>
                <a:cubicBezTo>
                  <a:pt x="7" y="1"/>
                  <a:pt x="6" y="1"/>
                  <a:pt x="4" y="1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58" name="Freeform 112"/>
          <p:cNvSpPr>
            <a:spLocks noEditPoints="1"/>
          </p:cNvSpPr>
          <p:nvPr/>
        </p:nvSpPr>
        <p:spPr bwMode="auto">
          <a:xfrm>
            <a:off x="8257290" y="3628564"/>
            <a:ext cx="62021" cy="62021"/>
          </a:xfrm>
          <a:custGeom>
            <a:avLst/>
            <a:gdLst>
              <a:gd name="T0" fmla="*/ 17 w 35"/>
              <a:gd name="T1" fmla="*/ 35 h 35"/>
              <a:gd name="T2" fmla="*/ 0 w 35"/>
              <a:gd name="T3" fmla="*/ 17 h 35"/>
              <a:gd name="T4" fmla="*/ 17 w 35"/>
              <a:gd name="T5" fmla="*/ 0 h 35"/>
              <a:gd name="T6" fmla="*/ 35 w 35"/>
              <a:gd name="T7" fmla="*/ 17 h 35"/>
              <a:gd name="T8" fmla="*/ 17 w 35"/>
              <a:gd name="T9" fmla="*/ 35 h 35"/>
              <a:gd name="T10" fmla="*/ 17 w 35"/>
              <a:gd name="T11" fmla="*/ 4 h 35"/>
              <a:gd name="T12" fmla="*/ 4 w 35"/>
              <a:gd name="T13" fmla="*/ 17 h 35"/>
              <a:gd name="T14" fmla="*/ 17 w 35"/>
              <a:gd name="T15" fmla="*/ 31 h 35"/>
              <a:gd name="T16" fmla="*/ 31 w 35"/>
              <a:gd name="T17" fmla="*/ 17 h 35"/>
              <a:gd name="T18" fmla="*/ 17 w 35"/>
              <a:gd name="T19" fmla="*/ 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35">
                <a:moveTo>
                  <a:pt x="17" y="35"/>
                </a:moveTo>
                <a:cubicBezTo>
                  <a:pt x="7" y="35"/>
                  <a:pt x="0" y="27"/>
                  <a:pt x="0" y="17"/>
                </a:cubicBezTo>
                <a:cubicBezTo>
                  <a:pt x="0" y="7"/>
                  <a:pt x="7" y="0"/>
                  <a:pt x="17" y="0"/>
                </a:cubicBezTo>
                <a:cubicBezTo>
                  <a:pt x="27" y="0"/>
                  <a:pt x="35" y="7"/>
                  <a:pt x="35" y="17"/>
                </a:cubicBezTo>
                <a:cubicBezTo>
                  <a:pt x="35" y="27"/>
                  <a:pt x="27" y="35"/>
                  <a:pt x="17" y="35"/>
                </a:cubicBezTo>
                <a:close/>
                <a:moveTo>
                  <a:pt x="17" y="4"/>
                </a:moveTo>
                <a:cubicBezTo>
                  <a:pt x="10" y="4"/>
                  <a:pt x="4" y="10"/>
                  <a:pt x="4" y="17"/>
                </a:cubicBezTo>
                <a:cubicBezTo>
                  <a:pt x="4" y="25"/>
                  <a:pt x="10" y="31"/>
                  <a:pt x="17" y="31"/>
                </a:cubicBezTo>
                <a:cubicBezTo>
                  <a:pt x="25" y="31"/>
                  <a:pt x="31" y="25"/>
                  <a:pt x="31" y="17"/>
                </a:cubicBezTo>
                <a:cubicBezTo>
                  <a:pt x="31" y="10"/>
                  <a:pt x="25" y="4"/>
                  <a:pt x="17" y="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59" name="Freeform 113"/>
          <p:cNvSpPr>
            <a:spLocks noEditPoints="1"/>
          </p:cNvSpPr>
          <p:nvPr/>
        </p:nvSpPr>
        <p:spPr bwMode="auto">
          <a:xfrm>
            <a:off x="8357478" y="3490209"/>
            <a:ext cx="62021" cy="62021"/>
          </a:xfrm>
          <a:custGeom>
            <a:avLst/>
            <a:gdLst>
              <a:gd name="T0" fmla="*/ 18 w 35"/>
              <a:gd name="T1" fmla="*/ 35 h 35"/>
              <a:gd name="T2" fmla="*/ 0 w 35"/>
              <a:gd name="T3" fmla="*/ 18 h 35"/>
              <a:gd name="T4" fmla="*/ 18 w 35"/>
              <a:gd name="T5" fmla="*/ 0 h 35"/>
              <a:gd name="T6" fmla="*/ 35 w 35"/>
              <a:gd name="T7" fmla="*/ 18 h 35"/>
              <a:gd name="T8" fmla="*/ 18 w 35"/>
              <a:gd name="T9" fmla="*/ 35 h 35"/>
              <a:gd name="T10" fmla="*/ 18 w 35"/>
              <a:gd name="T11" fmla="*/ 4 h 35"/>
              <a:gd name="T12" fmla="*/ 4 w 35"/>
              <a:gd name="T13" fmla="*/ 18 h 35"/>
              <a:gd name="T14" fmla="*/ 18 w 35"/>
              <a:gd name="T15" fmla="*/ 31 h 35"/>
              <a:gd name="T16" fmla="*/ 31 w 35"/>
              <a:gd name="T17" fmla="*/ 18 h 35"/>
              <a:gd name="T18" fmla="*/ 18 w 35"/>
              <a:gd name="T19" fmla="*/ 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35">
                <a:moveTo>
                  <a:pt x="18" y="35"/>
                </a:moveTo>
                <a:cubicBezTo>
                  <a:pt x="8" y="35"/>
                  <a:pt x="0" y="27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28" y="0"/>
                  <a:pt x="35" y="8"/>
                  <a:pt x="35" y="18"/>
                </a:cubicBezTo>
                <a:cubicBezTo>
                  <a:pt x="35" y="27"/>
                  <a:pt x="28" y="35"/>
                  <a:pt x="18" y="35"/>
                </a:cubicBezTo>
                <a:close/>
                <a:moveTo>
                  <a:pt x="18" y="4"/>
                </a:moveTo>
                <a:cubicBezTo>
                  <a:pt x="10" y="4"/>
                  <a:pt x="4" y="10"/>
                  <a:pt x="4" y="18"/>
                </a:cubicBezTo>
                <a:cubicBezTo>
                  <a:pt x="4" y="25"/>
                  <a:pt x="10" y="31"/>
                  <a:pt x="18" y="31"/>
                </a:cubicBezTo>
                <a:cubicBezTo>
                  <a:pt x="25" y="31"/>
                  <a:pt x="31" y="25"/>
                  <a:pt x="31" y="18"/>
                </a:cubicBezTo>
                <a:cubicBezTo>
                  <a:pt x="31" y="10"/>
                  <a:pt x="25" y="4"/>
                  <a:pt x="18" y="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60" name="Freeform 114"/>
          <p:cNvSpPr>
            <a:spLocks noEditPoints="1"/>
          </p:cNvSpPr>
          <p:nvPr/>
        </p:nvSpPr>
        <p:spPr bwMode="auto">
          <a:xfrm>
            <a:off x="8456474" y="3589204"/>
            <a:ext cx="64406" cy="63214"/>
          </a:xfrm>
          <a:custGeom>
            <a:avLst/>
            <a:gdLst>
              <a:gd name="T0" fmla="*/ 18 w 36"/>
              <a:gd name="T1" fmla="*/ 35 h 35"/>
              <a:gd name="T2" fmla="*/ 0 w 36"/>
              <a:gd name="T3" fmla="*/ 17 h 35"/>
              <a:gd name="T4" fmla="*/ 18 w 36"/>
              <a:gd name="T5" fmla="*/ 0 h 35"/>
              <a:gd name="T6" fmla="*/ 36 w 36"/>
              <a:gd name="T7" fmla="*/ 17 h 35"/>
              <a:gd name="T8" fmla="*/ 18 w 36"/>
              <a:gd name="T9" fmla="*/ 35 h 35"/>
              <a:gd name="T10" fmla="*/ 18 w 36"/>
              <a:gd name="T11" fmla="*/ 4 h 35"/>
              <a:gd name="T12" fmla="*/ 4 w 36"/>
              <a:gd name="T13" fmla="*/ 17 h 35"/>
              <a:gd name="T14" fmla="*/ 18 w 36"/>
              <a:gd name="T15" fmla="*/ 31 h 35"/>
              <a:gd name="T16" fmla="*/ 32 w 36"/>
              <a:gd name="T17" fmla="*/ 17 h 35"/>
              <a:gd name="T18" fmla="*/ 18 w 36"/>
              <a:gd name="T19" fmla="*/ 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8" y="35"/>
                  <a:pt x="0" y="27"/>
                  <a:pt x="0" y="17"/>
                </a:cubicBezTo>
                <a:cubicBezTo>
                  <a:pt x="0" y="7"/>
                  <a:pt x="8" y="0"/>
                  <a:pt x="18" y="0"/>
                </a:cubicBezTo>
                <a:cubicBezTo>
                  <a:pt x="28" y="0"/>
                  <a:pt x="36" y="7"/>
                  <a:pt x="36" y="17"/>
                </a:cubicBezTo>
                <a:cubicBezTo>
                  <a:pt x="36" y="27"/>
                  <a:pt x="28" y="35"/>
                  <a:pt x="18" y="35"/>
                </a:cubicBezTo>
                <a:close/>
                <a:moveTo>
                  <a:pt x="18" y="4"/>
                </a:moveTo>
                <a:cubicBezTo>
                  <a:pt x="11" y="4"/>
                  <a:pt x="4" y="10"/>
                  <a:pt x="4" y="17"/>
                </a:cubicBezTo>
                <a:cubicBezTo>
                  <a:pt x="4" y="25"/>
                  <a:pt x="11" y="31"/>
                  <a:pt x="18" y="31"/>
                </a:cubicBezTo>
                <a:cubicBezTo>
                  <a:pt x="26" y="31"/>
                  <a:pt x="32" y="25"/>
                  <a:pt x="32" y="17"/>
                </a:cubicBezTo>
                <a:cubicBezTo>
                  <a:pt x="32" y="10"/>
                  <a:pt x="26" y="4"/>
                  <a:pt x="18" y="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361" name="组合 360"/>
          <p:cNvGrpSpPr/>
          <p:nvPr/>
        </p:nvGrpSpPr>
        <p:grpSpPr>
          <a:xfrm>
            <a:off x="7560747" y="3452043"/>
            <a:ext cx="285059" cy="265974"/>
            <a:chOff x="10009188" y="3254376"/>
            <a:chExt cx="379413" cy="354012"/>
          </a:xfrm>
          <a:solidFill>
            <a:srgbClr val="FFFFFF">
              <a:lumMod val="50000"/>
            </a:srgbClr>
          </a:solidFill>
        </p:grpSpPr>
        <p:sp>
          <p:nvSpPr>
            <p:cNvPr id="362" name="Freeform 115"/>
            <p:cNvSpPr>
              <a:spLocks/>
            </p:cNvSpPr>
            <p:nvPr/>
          </p:nvSpPr>
          <p:spPr bwMode="auto">
            <a:xfrm>
              <a:off x="10134601" y="3287713"/>
              <a:ext cx="254000" cy="19050"/>
            </a:xfrm>
            <a:custGeom>
              <a:avLst/>
              <a:gdLst>
                <a:gd name="T0" fmla="*/ 1 w 107"/>
                <a:gd name="T1" fmla="*/ 4 h 8"/>
                <a:gd name="T2" fmla="*/ 0 w 107"/>
                <a:gd name="T3" fmla="*/ 8 h 8"/>
                <a:gd name="T4" fmla="*/ 103 w 107"/>
                <a:gd name="T5" fmla="*/ 8 h 8"/>
                <a:gd name="T6" fmla="*/ 107 w 107"/>
                <a:gd name="T7" fmla="*/ 4 h 8"/>
                <a:gd name="T8" fmla="*/ 103 w 107"/>
                <a:gd name="T9" fmla="*/ 0 h 8"/>
                <a:gd name="T10" fmla="*/ 0 w 107"/>
                <a:gd name="T11" fmla="*/ 0 h 8"/>
                <a:gd name="T12" fmla="*/ 1 w 107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">
                  <a:moveTo>
                    <a:pt x="1" y="4"/>
                  </a:moveTo>
                  <a:cubicBezTo>
                    <a:pt x="1" y="6"/>
                    <a:pt x="1" y="7"/>
                    <a:pt x="0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5" y="8"/>
                    <a:pt x="107" y="7"/>
                    <a:pt x="107" y="4"/>
                  </a:cubicBezTo>
                  <a:cubicBezTo>
                    <a:pt x="107" y="2"/>
                    <a:pt x="105" y="0"/>
                    <a:pt x="10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3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3" name="Freeform 116"/>
            <p:cNvSpPr>
              <a:spLocks/>
            </p:cNvSpPr>
            <p:nvPr/>
          </p:nvSpPr>
          <p:spPr bwMode="auto">
            <a:xfrm>
              <a:off x="10009188" y="3287713"/>
              <a:ext cx="53975" cy="19050"/>
            </a:xfrm>
            <a:custGeom>
              <a:avLst/>
              <a:gdLst>
                <a:gd name="T0" fmla="*/ 22 w 23"/>
                <a:gd name="T1" fmla="*/ 4 h 8"/>
                <a:gd name="T2" fmla="*/ 23 w 23"/>
                <a:gd name="T3" fmla="*/ 0 h 8"/>
                <a:gd name="T4" fmla="*/ 4 w 23"/>
                <a:gd name="T5" fmla="*/ 0 h 8"/>
                <a:gd name="T6" fmla="*/ 0 w 23"/>
                <a:gd name="T7" fmla="*/ 4 h 8"/>
                <a:gd name="T8" fmla="*/ 4 w 23"/>
                <a:gd name="T9" fmla="*/ 8 h 8"/>
                <a:gd name="T10" fmla="*/ 23 w 23"/>
                <a:gd name="T11" fmla="*/ 8 h 8"/>
                <a:gd name="T12" fmla="*/ 22 w 23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2" y="4"/>
                  </a:moveTo>
                  <a:cubicBezTo>
                    <a:pt x="22" y="3"/>
                    <a:pt x="23" y="2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8"/>
                    <a:pt x="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2" y="6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4" name="Freeform 117"/>
            <p:cNvSpPr>
              <a:spLocks/>
            </p:cNvSpPr>
            <p:nvPr/>
          </p:nvSpPr>
          <p:spPr bwMode="auto">
            <a:xfrm>
              <a:off x="10320338" y="3422651"/>
              <a:ext cx="68263" cy="19050"/>
            </a:xfrm>
            <a:custGeom>
              <a:avLst/>
              <a:gdLst>
                <a:gd name="T0" fmla="*/ 1 w 29"/>
                <a:gd name="T1" fmla="*/ 4 h 8"/>
                <a:gd name="T2" fmla="*/ 0 w 29"/>
                <a:gd name="T3" fmla="*/ 8 h 8"/>
                <a:gd name="T4" fmla="*/ 25 w 29"/>
                <a:gd name="T5" fmla="*/ 8 h 8"/>
                <a:gd name="T6" fmla="*/ 29 w 29"/>
                <a:gd name="T7" fmla="*/ 4 h 8"/>
                <a:gd name="T8" fmla="*/ 25 w 29"/>
                <a:gd name="T9" fmla="*/ 0 h 8"/>
                <a:gd name="T10" fmla="*/ 0 w 29"/>
                <a:gd name="T11" fmla="*/ 0 h 8"/>
                <a:gd name="T12" fmla="*/ 1 w 29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8">
                  <a:moveTo>
                    <a:pt x="1" y="4"/>
                  </a:moveTo>
                  <a:cubicBezTo>
                    <a:pt x="1" y="5"/>
                    <a:pt x="0" y="6"/>
                    <a:pt x="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7" y="8"/>
                    <a:pt x="29" y="6"/>
                    <a:pt x="29" y="4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5" name="Freeform 118"/>
            <p:cNvSpPr>
              <a:spLocks/>
            </p:cNvSpPr>
            <p:nvPr/>
          </p:nvSpPr>
          <p:spPr bwMode="auto">
            <a:xfrm>
              <a:off x="10009188" y="3422651"/>
              <a:ext cx="239713" cy="19050"/>
            </a:xfrm>
            <a:custGeom>
              <a:avLst/>
              <a:gdLst>
                <a:gd name="T0" fmla="*/ 100 w 101"/>
                <a:gd name="T1" fmla="*/ 4 h 8"/>
                <a:gd name="T2" fmla="*/ 101 w 101"/>
                <a:gd name="T3" fmla="*/ 0 h 8"/>
                <a:gd name="T4" fmla="*/ 4 w 101"/>
                <a:gd name="T5" fmla="*/ 0 h 8"/>
                <a:gd name="T6" fmla="*/ 0 w 101"/>
                <a:gd name="T7" fmla="*/ 4 h 8"/>
                <a:gd name="T8" fmla="*/ 4 w 101"/>
                <a:gd name="T9" fmla="*/ 8 h 8"/>
                <a:gd name="T10" fmla="*/ 101 w 101"/>
                <a:gd name="T11" fmla="*/ 8 h 8"/>
                <a:gd name="T12" fmla="*/ 100 w 101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">
                  <a:moveTo>
                    <a:pt x="100" y="4"/>
                  </a:moveTo>
                  <a:cubicBezTo>
                    <a:pt x="100" y="2"/>
                    <a:pt x="100" y="1"/>
                    <a:pt x="10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100" y="6"/>
                    <a:pt x="100" y="5"/>
                    <a:pt x="10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6" name="Freeform 119"/>
            <p:cNvSpPr>
              <a:spLocks/>
            </p:cNvSpPr>
            <p:nvPr/>
          </p:nvSpPr>
          <p:spPr bwMode="auto">
            <a:xfrm>
              <a:off x="10186988" y="3556001"/>
              <a:ext cx="201613" cy="19050"/>
            </a:xfrm>
            <a:custGeom>
              <a:avLst/>
              <a:gdLst>
                <a:gd name="T0" fmla="*/ 1 w 85"/>
                <a:gd name="T1" fmla="*/ 4 h 8"/>
                <a:gd name="T2" fmla="*/ 0 w 85"/>
                <a:gd name="T3" fmla="*/ 8 h 8"/>
                <a:gd name="T4" fmla="*/ 81 w 85"/>
                <a:gd name="T5" fmla="*/ 8 h 8"/>
                <a:gd name="T6" fmla="*/ 85 w 85"/>
                <a:gd name="T7" fmla="*/ 4 h 8"/>
                <a:gd name="T8" fmla="*/ 81 w 85"/>
                <a:gd name="T9" fmla="*/ 0 h 8"/>
                <a:gd name="T10" fmla="*/ 0 w 85"/>
                <a:gd name="T11" fmla="*/ 0 h 8"/>
                <a:gd name="T12" fmla="*/ 1 w 85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">
                  <a:moveTo>
                    <a:pt x="1" y="4"/>
                  </a:moveTo>
                  <a:cubicBezTo>
                    <a:pt x="1" y="6"/>
                    <a:pt x="1" y="7"/>
                    <a:pt x="0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3" y="8"/>
                    <a:pt x="85" y="6"/>
                    <a:pt x="85" y="4"/>
                  </a:cubicBezTo>
                  <a:cubicBezTo>
                    <a:pt x="85" y="2"/>
                    <a:pt x="83" y="0"/>
                    <a:pt x="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3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7" name="Freeform 120"/>
            <p:cNvSpPr>
              <a:spLocks/>
            </p:cNvSpPr>
            <p:nvPr/>
          </p:nvSpPr>
          <p:spPr bwMode="auto">
            <a:xfrm>
              <a:off x="10009188" y="3556001"/>
              <a:ext cx="106363" cy="19050"/>
            </a:xfrm>
            <a:custGeom>
              <a:avLst/>
              <a:gdLst>
                <a:gd name="T0" fmla="*/ 44 w 45"/>
                <a:gd name="T1" fmla="*/ 4 h 8"/>
                <a:gd name="T2" fmla="*/ 45 w 45"/>
                <a:gd name="T3" fmla="*/ 0 h 8"/>
                <a:gd name="T4" fmla="*/ 4 w 45"/>
                <a:gd name="T5" fmla="*/ 0 h 8"/>
                <a:gd name="T6" fmla="*/ 0 w 45"/>
                <a:gd name="T7" fmla="*/ 4 h 8"/>
                <a:gd name="T8" fmla="*/ 4 w 45"/>
                <a:gd name="T9" fmla="*/ 8 h 8"/>
                <a:gd name="T10" fmla="*/ 45 w 45"/>
                <a:gd name="T11" fmla="*/ 8 h 8"/>
                <a:gd name="T12" fmla="*/ 44 w 45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8">
                  <a:moveTo>
                    <a:pt x="44" y="4"/>
                  </a:moveTo>
                  <a:cubicBezTo>
                    <a:pt x="44" y="3"/>
                    <a:pt x="45" y="1"/>
                    <a:pt x="4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5" y="7"/>
                    <a:pt x="44" y="6"/>
                    <a:pt x="4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8" name="Freeform 121"/>
            <p:cNvSpPr>
              <a:spLocks noEditPoints="1"/>
            </p:cNvSpPr>
            <p:nvPr/>
          </p:nvSpPr>
          <p:spPr bwMode="auto">
            <a:xfrm>
              <a:off x="10056813" y="3254376"/>
              <a:ext cx="85725" cy="85725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4 h 36"/>
                <a:gd name="T12" fmla="*/ 4 w 36"/>
                <a:gd name="T13" fmla="*/ 18 h 36"/>
                <a:gd name="T14" fmla="*/ 18 w 36"/>
                <a:gd name="T15" fmla="*/ 32 h 36"/>
                <a:gd name="T16" fmla="*/ 32 w 36"/>
                <a:gd name="T17" fmla="*/ 18 h 36"/>
                <a:gd name="T18" fmla="*/ 18 w 36"/>
                <a:gd name="T19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4"/>
                  </a:moveTo>
                  <a:cubicBezTo>
                    <a:pt x="11" y="4"/>
                    <a:pt x="4" y="10"/>
                    <a:pt x="4" y="18"/>
                  </a:cubicBezTo>
                  <a:cubicBezTo>
                    <a:pt x="4" y="26"/>
                    <a:pt x="11" y="32"/>
                    <a:pt x="18" y="32"/>
                  </a:cubicBezTo>
                  <a:cubicBezTo>
                    <a:pt x="26" y="32"/>
                    <a:pt x="32" y="26"/>
                    <a:pt x="32" y="18"/>
                  </a:cubicBezTo>
                  <a:cubicBezTo>
                    <a:pt x="32" y="10"/>
                    <a:pt x="26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9" name="Freeform 122"/>
            <p:cNvSpPr>
              <a:spLocks noEditPoints="1"/>
            </p:cNvSpPr>
            <p:nvPr/>
          </p:nvSpPr>
          <p:spPr bwMode="auto">
            <a:xfrm>
              <a:off x="10242551" y="3389313"/>
              <a:ext cx="84138" cy="84138"/>
            </a:xfrm>
            <a:custGeom>
              <a:avLst/>
              <a:gdLst>
                <a:gd name="T0" fmla="*/ 18 w 36"/>
                <a:gd name="T1" fmla="*/ 35 h 35"/>
                <a:gd name="T2" fmla="*/ 0 w 36"/>
                <a:gd name="T3" fmla="*/ 18 h 35"/>
                <a:gd name="T4" fmla="*/ 18 w 36"/>
                <a:gd name="T5" fmla="*/ 0 h 35"/>
                <a:gd name="T6" fmla="*/ 36 w 36"/>
                <a:gd name="T7" fmla="*/ 18 h 35"/>
                <a:gd name="T8" fmla="*/ 18 w 36"/>
                <a:gd name="T9" fmla="*/ 35 h 35"/>
                <a:gd name="T10" fmla="*/ 18 w 36"/>
                <a:gd name="T11" fmla="*/ 4 h 35"/>
                <a:gd name="T12" fmla="*/ 4 w 36"/>
                <a:gd name="T13" fmla="*/ 18 h 35"/>
                <a:gd name="T14" fmla="*/ 18 w 36"/>
                <a:gd name="T15" fmla="*/ 31 h 35"/>
                <a:gd name="T16" fmla="*/ 32 w 36"/>
                <a:gd name="T17" fmla="*/ 18 h 35"/>
                <a:gd name="T18" fmla="*/ 18 w 36"/>
                <a:gd name="T1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8" y="35"/>
                  </a:moveTo>
                  <a:cubicBezTo>
                    <a:pt x="8" y="35"/>
                    <a:pt x="0" y="27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7"/>
                    <a:pt x="28" y="35"/>
                    <a:pt x="18" y="35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8"/>
                  </a:cubicBezTo>
                  <a:cubicBezTo>
                    <a:pt x="4" y="25"/>
                    <a:pt x="10" y="31"/>
                    <a:pt x="18" y="31"/>
                  </a:cubicBezTo>
                  <a:cubicBezTo>
                    <a:pt x="25" y="31"/>
                    <a:pt x="32" y="25"/>
                    <a:pt x="32" y="18"/>
                  </a:cubicBezTo>
                  <a:cubicBezTo>
                    <a:pt x="32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0" name="Freeform 123"/>
            <p:cNvSpPr>
              <a:spLocks noEditPoints="1"/>
            </p:cNvSpPr>
            <p:nvPr/>
          </p:nvSpPr>
          <p:spPr bwMode="auto">
            <a:xfrm>
              <a:off x="10109201" y="3522663"/>
              <a:ext cx="85725" cy="85725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4 h 36"/>
                <a:gd name="T12" fmla="*/ 4 w 36"/>
                <a:gd name="T13" fmla="*/ 18 h 36"/>
                <a:gd name="T14" fmla="*/ 18 w 36"/>
                <a:gd name="T15" fmla="*/ 32 h 36"/>
                <a:gd name="T16" fmla="*/ 32 w 36"/>
                <a:gd name="T17" fmla="*/ 18 h 36"/>
                <a:gd name="T18" fmla="*/ 18 w 36"/>
                <a:gd name="T19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4"/>
                  </a:moveTo>
                  <a:cubicBezTo>
                    <a:pt x="11" y="4"/>
                    <a:pt x="4" y="10"/>
                    <a:pt x="4" y="18"/>
                  </a:cubicBezTo>
                  <a:cubicBezTo>
                    <a:pt x="4" y="26"/>
                    <a:pt x="11" y="32"/>
                    <a:pt x="18" y="32"/>
                  </a:cubicBezTo>
                  <a:cubicBezTo>
                    <a:pt x="26" y="32"/>
                    <a:pt x="32" y="26"/>
                    <a:pt x="32" y="18"/>
                  </a:cubicBezTo>
                  <a:cubicBezTo>
                    <a:pt x="32" y="10"/>
                    <a:pt x="26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371" name="Freeform 124"/>
          <p:cNvSpPr>
            <a:spLocks/>
          </p:cNvSpPr>
          <p:nvPr/>
        </p:nvSpPr>
        <p:spPr bwMode="auto">
          <a:xfrm>
            <a:off x="6852275" y="3419839"/>
            <a:ext cx="341116" cy="320840"/>
          </a:xfrm>
          <a:custGeom>
            <a:avLst/>
            <a:gdLst>
              <a:gd name="T0" fmla="*/ 177 w 192"/>
              <a:gd name="T1" fmla="*/ 15 h 180"/>
              <a:gd name="T2" fmla="*/ 122 w 192"/>
              <a:gd name="T3" fmla="*/ 15 h 180"/>
              <a:gd name="T4" fmla="*/ 85 w 192"/>
              <a:gd name="T5" fmla="*/ 52 h 180"/>
              <a:gd name="T6" fmla="*/ 24 w 192"/>
              <a:gd name="T7" fmla="*/ 114 h 180"/>
              <a:gd name="T8" fmla="*/ 11 w 192"/>
              <a:gd name="T9" fmla="*/ 126 h 180"/>
              <a:gd name="T10" fmla="*/ 11 w 192"/>
              <a:gd name="T11" fmla="*/ 168 h 180"/>
              <a:gd name="T12" fmla="*/ 53 w 192"/>
              <a:gd name="T13" fmla="*/ 168 h 180"/>
              <a:gd name="T14" fmla="*/ 103 w 192"/>
              <a:gd name="T15" fmla="*/ 118 h 180"/>
              <a:gd name="T16" fmla="*/ 127 w 192"/>
              <a:gd name="T17" fmla="*/ 94 h 180"/>
              <a:gd name="T18" fmla="*/ 151 w 192"/>
              <a:gd name="T19" fmla="*/ 70 h 180"/>
              <a:gd name="T20" fmla="*/ 151 w 192"/>
              <a:gd name="T21" fmla="*/ 41 h 180"/>
              <a:gd name="T22" fmla="*/ 122 w 192"/>
              <a:gd name="T23" fmla="*/ 41 h 180"/>
              <a:gd name="T24" fmla="*/ 50 w 192"/>
              <a:gd name="T25" fmla="*/ 113 h 180"/>
              <a:gd name="T26" fmla="*/ 55 w 192"/>
              <a:gd name="T27" fmla="*/ 118 h 180"/>
              <a:gd name="T28" fmla="*/ 127 w 192"/>
              <a:gd name="T29" fmla="*/ 46 h 180"/>
              <a:gd name="T30" fmla="*/ 137 w 192"/>
              <a:gd name="T31" fmla="*/ 42 h 180"/>
              <a:gd name="T32" fmla="*/ 146 w 192"/>
              <a:gd name="T33" fmla="*/ 46 h 180"/>
              <a:gd name="T34" fmla="*/ 150 w 192"/>
              <a:gd name="T35" fmla="*/ 56 h 180"/>
              <a:gd name="T36" fmla="*/ 146 w 192"/>
              <a:gd name="T37" fmla="*/ 65 h 180"/>
              <a:gd name="T38" fmla="*/ 122 w 192"/>
              <a:gd name="T39" fmla="*/ 89 h 180"/>
              <a:gd name="T40" fmla="*/ 98 w 192"/>
              <a:gd name="T41" fmla="*/ 113 h 180"/>
              <a:gd name="T42" fmla="*/ 48 w 192"/>
              <a:gd name="T43" fmla="*/ 163 h 180"/>
              <a:gd name="T44" fmla="*/ 32 w 192"/>
              <a:gd name="T45" fmla="*/ 170 h 180"/>
              <a:gd name="T46" fmla="*/ 16 w 192"/>
              <a:gd name="T47" fmla="*/ 163 h 180"/>
              <a:gd name="T48" fmla="*/ 9 w 192"/>
              <a:gd name="T49" fmla="*/ 147 h 180"/>
              <a:gd name="T50" fmla="*/ 16 w 192"/>
              <a:gd name="T51" fmla="*/ 131 h 180"/>
              <a:gd name="T52" fmla="*/ 28 w 192"/>
              <a:gd name="T53" fmla="*/ 119 h 180"/>
              <a:gd name="T54" fmla="*/ 90 w 192"/>
              <a:gd name="T55" fmla="*/ 57 h 180"/>
              <a:gd name="T56" fmla="*/ 127 w 192"/>
              <a:gd name="T57" fmla="*/ 20 h 180"/>
              <a:gd name="T58" fmla="*/ 149 w 192"/>
              <a:gd name="T59" fmla="*/ 11 h 180"/>
              <a:gd name="T60" fmla="*/ 172 w 192"/>
              <a:gd name="T61" fmla="*/ 20 h 180"/>
              <a:gd name="T62" fmla="*/ 181 w 192"/>
              <a:gd name="T63" fmla="*/ 42 h 180"/>
              <a:gd name="T64" fmla="*/ 172 w 192"/>
              <a:gd name="T65" fmla="*/ 64 h 180"/>
              <a:gd name="T66" fmla="*/ 86 w 192"/>
              <a:gd name="T67" fmla="*/ 150 h 180"/>
              <a:gd name="T68" fmla="*/ 91 w 192"/>
              <a:gd name="T69" fmla="*/ 155 h 180"/>
              <a:gd name="T70" fmla="*/ 177 w 192"/>
              <a:gd name="T71" fmla="*/ 69 h 180"/>
              <a:gd name="T72" fmla="*/ 177 w 192"/>
              <a:gd name="T73" fmla="*/ 1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80">
                <a:moveTo>
                  <a:pt x="177" y="15"/>
                </a:moveTo>
                <a:cubicBezTo>
                  <a:pt x="162" y="0"/>
                  <a:pt x="137" y="0"/>
                  <a:pt x="122" y="15"/>
                </a:cubicBezTo>
                <a:cubicBezTo>
                  <a:pt x="85" y="52"/>
                  <a:pt x="85" y="52"/>
                  <a:pt x="85" y="52"/>
                </a:cubicBezTo>
                <a:cubicBezTo>
                  <a:pt x="24" y="114"/>
                  <a:pt x="24" y="114"/>
                  <a:pt x="24" y="114"/>
                </a:cubicBezTo>
                <a:cubicBezTo>
                  <a:pt x="11" y="126"/>
                  <a:pt x="11" y="126"/>
                  <a:pt x="11" y="126"/>
                </a:cubicBezTo>
                <a:cubicBezTo>
                  <a:pt x="0" y="138"/>
                  <a:pt x="0" y="157"/>
                  <a:pt x="11" y="168"/>
                </a:cubicBezTo>
                <a:cubicBezTo>
                  <a:pt x="23" y="180"/>
                  <a:pt x="42" y="180"/>
                  <a:pt x="53" y="16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51" y="70"/>
                  <a:pt x="151" y="70"/>
                  <a:pt x="151" y="70"/>
                </a:cubicBezTo>
                <a:cubicBezTo>
                  <a:pt x="159" y="62"/>
                  <a:pt x="159" y="49"/>
                  <a:pt x="151" y="41"/>
                </a:cubicBezTo>
                <a:cubicBezTo>
                  <a:pt x="143" y="33"/>
                  <a:pt x="130" y="33"/>
                  <a:pt x="122" y="41"/>
                </a:cubicBezTo>
                <a:cubicBezTo>
                  <a:pt x="50" y="113"/>
                  <a:pt x="50" y="113"/>
                  <a:pt x="50" y="113"/>
                </a:cubicBezTo>
                <a:cubicBezTo>
                  <a:pt x="55" y="118"/>
                  <a:pt x="55" y="118"/>
                  <a:pt x="55" y="118"/>
                </a:cubicBezTo>
                <a:cubicBezTo>
                  <a:pt x="127" y="46"/>
                  <a:pt x="127" y="46"/>
                  <a:pt x="127" y="46"/>
                </a:cubicBezTo>
                <a:cubicBezTo>
                  <a:pt x="130" y="44"/>
                  <a:pt x="133" y="42"/>
                  <a:pt x="137" y="42"/>
                </a:cubicBezTo>
                <a:cubicBezTo>
                  <a:pt x="140" y="42"/>
                  <a:pt x="143" y="44"/>
                  <a:pt x="146" y="46"/>
                </a:cubicBezTo>
                <a:cubicBezTo>
                  <a:pt x="149" y="49"/>
                  <a:pt x="150" y="52"/>
                  <a:pt x="150" y="56"/>
                </a:cubicBezTo>
                <a:cubicBezTo>
                  <a:pt x="150" y="59"/>
                  <a:pt x="149" y="63"/>
                  <a:pt x="146" y="65"/>
                </a:cubicBezTo>
                <a:cubicBezTo>
                  <a:pt x="122" y="89"/>
                  <a:pt x="122" y="89"/>
                  <a:pt x="122" y="89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48" y="163"/>
                  <a:pt x="48" y="163"/>
                  <a:pt x="48" y="163"/>
                </a:cubicBezTo>
                <a:cubicBezTo>
                  <a:pt x="44" y="168"/>
                  <a:pt x="38" y="170"/>
                  <a:pt x="32" y="170"/>
                </a:cubicBezTo>
                <a:cubicBezTo>
                  <a:pt x="26" y="170"/>
                  <a:pt x="21" y="168"/>
                  <a:pt x="16" y="163"/>
                </a:cubicBezTo>
                <a:cubicBezTo>
                  <a:pt x="12" y="159"/>
                  <a:pt x="9" y="153"/>
                  <a:pt x="9" y="147"/>
                </a:cubicBezTo>
                <a:cubicBezTo>
                  <a:pt x="9" y="141"/>
                  <a:pt x="12" y="136"/>
                  <a:pt x="16" y="131"/>
                </a:cubicBezTo>
                <a:cubicBezTo>
                  <a:pt x="28" y="119"/>
                  <a:pt x="28" y="119"/>
                  <a:pt x="28" y="119"/>
                </a:cubicBezTo>
                <a:cubicBezTo>
                  <a:pt x="90" y="57"/>
                  <a:pt x="90" y="57"/>
                  <a:pt x="90" y="57"/>
                </a:cubicBezTo>
                <a:cubicBezTo>
                  <a:pt x="127" y="20"/>
                  <a:pt x="127" y="20"/>
                  <a:pt x="127" y="20"/>
                </a:cubicBezTo>
                <a:cubicBezTo>
                  <a:pt x="133" y="14"/>
                  <a:pt x="141" y="11"/>
                  <a:pt x="149" y="11"/>
                </a:cubicBezTo>
                <a:cubicBezTo>
                  <a:pt x="157" y="11"/>
                  <a:pt x="166" y="14"/>
                  <a:pt x="172" y="20"/>
                </a:cubicBezTo>
                <a:cubicBezTo>
                  <a:pt x="178" y="26"/>
                  <a:pt x="181" y="34"/>
                  <a:pt x="181" y="42"/>
                </a:cubicBezTo>
                <a:cubicBezTo>
                  <a:pt x="181" y="50"/>
                  <a:pt x="178" y="58"/>
                  <a:pt x="172" y="64"/>
                </a:cubicBezTo>
                <a:cubicBezTo>
                  <a:pt x="86" y="150"/>
                  <a:pt x="86" y="150"/>
                  <a:pt x="86" y="150"/>
                </a:cubicBezTo>
                <a:cubicBezTo>
                  <a:pt x="91" y="155"/>
                  <a:pt x="91" y="155"/>
                  <a:pt x="91" y="155"/>
                </a:cubicBezTo>
                <a:cubicBezTo>
                  <a:pt x="177" y="69"/>
                  <a:pt x="177" y="69"/>
                  <a:pt x="177" y="69"/>
                </a:cubicBezTo>
                <a:cubicBezTo>
                  <a:pt x="192" y="54"/>
                  <a:pt x="192" y="30"/>
                  <a:pt x="177" y="15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372" name="组合 371"/>
          <p:cNvGrpSpPr/>
          <p:nvPr/>
        </p:nvGrpSpPr>
        <p:grpSpPr>
          <a:xfrm>
            <a:off x="4836592" y="3440116"/>
            <a:ext cx="255240" cy="279095"/>
            <a:chOff x="6383338" y="3238501"/>
            <a:chExt cx="339725" cy="371475"/>
          </a:xfrm>
          <a:solidFill>
            <a:srgbClr val="FFFFFF">
              <a:lumMod val="50000"/>
            </a:srgbClr>
          </a:solidFill>
        </p:grpSpPr>
        <p:sp>
          <p:nvSpPr>
            <p:cNvPr id="373" name="Freeform 125"/>
            <p:cNvSpPr>
              <a:spLocks noEditPoints="1"/>
            </p:cNvSpPr>
            <p:nvPr/>
          </p:nvSpPr>
          <p:spPr bwMode="auto">
            <a:xfrm>
              <a:off x="6383338" y="3541713"/>
              <a:ext cx="339725" cy="68263"/>
            </a:xfrm>
            <a:custGeom>
              <a:avLst/>
              <a:gdLst>
                <a:gd name="T0" fmla="*/ 128 w 143"/>
                <a:gd name="T1" fmla="*/ 29 h 29"/>
                <a:gd name="T2" fmla="*/ 14 w 143"/>
                <a:gd name="T3" fmla="*/ 29 h 29"/>
                <a:gd name="T4" fmla="*/ 0 w 143"/>
                <a:gd name="T5" fmla="*/ 15 h 29"/>
                <a:gd name="T6" fmla="*/ 14 w 143"/>
                <a:gd name="T7" fmla="*/ 0 h 29"/>
                <a:gd name="T8" fmla="*/ 54 w 143"/>
                <a:gd name="T9" fmla="*/ 0 h 29"/>
                <a:gd name="T10" fmla="*/ 58 w 143"/>
                <a:gd name="T11" fmla="*/ 7 h 29"/>
                <a:gd name="T12" fmla="*/ 71 w 143"/>
                <a:gd name="T13" fmla="*/ 16 h 29"/>
                <a:gd name="T14" fmla="*/ 84 w 143"/>
                <a:gd name="T15" fmla="*/ 7 h 29"/>
                <a:gd name="T16" fmla="*/ 88 w 143"/>
                <a:gd name="T17" fmla="*/ 0 h 29"/>
                <a:gd name="T18" fmla="*/ 128 w 143"/>
                <a:gd name="T19" fmla="*/ 0 h 29"/>
                <a:gd name="T20" fmla="*/ 143 w 143"/>
                <a:gd name="T21" fmla="*/ 15 h 29"/>
                <a:gd name="T22" fmla="*/ 128 w 143"/>
                <a:gd name="T23" fmla="*/ 29 h 29"/>
                <a:gd name="T24" fmla="*/ 14 w 143"/>
                <a:gd name="T25" fmla="*/ 4 h 29"/>
                <a:gd name="T26" fmla="*/ 4 w 143"/>
                <a:gd name="T27" fmla="*/ 15 h 29"/>
                <a:gd name="T28" fmla="*/ 14 w 143"/>
                <a:gd name="T29" fmla="*/ 25 h 29"/>
                <a:gd name="T30" fmla="*/ 128 w 143"/>
                <a:gd name="T31" fmla="*/ 25 h 29"/>
                <a:gd name="T32" fmla="*/ 139 w 143"/>
                <a:gd name="T33" fmla="*/ 15 h 29"/>
                <a:gd name="T34" fmla="*/ 128 w 143"/>
                <a:gd name="T35" fmla="*/ 4 h 29"/>
                <a:gd name="T36" fmla="*/ 91 w 143"/>
                <a:gd name="T37" fmla="*/ 4 h 29"/>
                <a:gd name="T38" fmla="*/ 88 w 143"/>
                <a:gd name="T39" fmla="*/ 9 h 29"/>
                <a:gd name="T40" fmla="*/ 71 w 143"/>
                <a:gd name="T41" fmla="*/ 20 h 29"/>
                <a:gd name="T42" fmla="*/ 55 w 143"/>
                <a:gd name="T43" fmla="*/ 9 h 29"/>
                <a:gd name="T44" fmla="*/ 52 w 143"/>
                <a:gd name="T45" fmla="*/ 4 h 29"/>
                <a:gd name="T46" fmla="*/ 14 w 143"/>
                <a:gd name="T47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3" h="29">
                  <a:moveTo>
                    <a:pt x="128" y="29"/>
                  </a:moveTo>
                  <a:cubicBezTo>
                    <a:pt x="14" y="29"/>
                    <a:pt x="14" y="29"/>
                    <a:pt x="14" y="29"/>
                  </a:cubicBezTo>
                  <a:cubicBezTo>
                    <a:pt x="6" y="29"/>
                    <a:pt x="0" y="23"/>
                    <a:pt x="0" y="15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61" y="13"/>
                    <a:pt x="66" y="16"/>
                    <a:pt x="71" y="16"/>
                  </a:cubicBezTo>
                  <a:cubicBezTo>
                    <a:pt x="76" y="16"/>
                    <a:pt x="81" y="13"/>
                    <a:pt x="84" y="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6" y="0"/>
                    <a:pt x="143" y="6"/>
                    <a:pt x="143" y="15"/>
                  </a:cubicBezTo>
                  <a:cubicBezTo>
                    <a:pt x="143" y="23"/>
                    <a:pt x="136" y="29"/>
                    <a:pt x="128" y="29"/>
                  </a:cubicBezTo>
                  <a:close/>
                  <a:moveTo>
                    <a:pt x="14" y="4"/>
                  </a:moveTo>
                  <a:cubicBezTo>
                    <a:pt x="8" y="4"/>
                    <a:pt x="4" y="9"/>
                    <a:pt x="4" y="15"/>
                  </a:cubicBezTo>
                  <a:cubicBezTo>
                    <a:pt x="4" y="20"/>
                    <a:pt x="8" y="25"/>
                    <a:pt x="14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34" y="25"/>
                    <a:pt x="139" y="20"/>
                    <a:pt x="139" y="15"/>
                  </a:cubicBezTo>
                  <a:cubicBezTo>
                    <a:pt x="139" y="9"/>
                    <a:pt x="134" y="4"/>
                    <a:pt x="128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4" y="16"/>
                    <a:pt x="78" y="20"/>
                    <a:pt x="71" y="20"/>
                  </a:cubicBezTo>
                  <a:cubicBezTo>
                    <a:pt x="65" y="20"/>
                    <a:pt x="59" y="16"/>
                    <a:pt x="55" y="9"/>
                  </a:cubicBezTo>
                  <a:cubicBezTo>
                    <a:pt x="52" y="4"/>
                    <a:pt x="52" y="4"/>
                    <a:pt x="52" y="4"/>
                  </a:cubicBez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4" name="Freeform 126"/>
            <p:cNvSpPr>
              <a:spLocks noEditPoints="1"/>
            </p:cNvSpPr>
            <p:nvPr/>
          </p:nvSpPr>
          <p:spPr bwMode="auto">
            <a:xfrm>
              <a:off x="6438901" y="3238501"/>
              <a:ext cx="227013" cy="303213"/>
            </a:xfrm>
            <a:custGeom>
              <a:avLst/>
              <a:gdLst>
                <a:gd name="T0" fmla="*/ 48 w 96"/>
                <a:gd name="T1" fmla="*/ 128 h 128"/>
                <a:gd name="T2" fmla="*/ 38 w 96"/>
                <a:gd name="T3" fmla="*/ 122 h 128"/>
                <a:gd name="T4" fmla="*/ 3 w 96"/>
                <a:gd name="T5" fmla="*/ 60 h 128"/>
                <a:gd name="T6" fmla="*/ 2 w 96"/>
                <a:gd name="T7" fmla="*/ 48 h 128"/>
                <a:gd name="T8" fmla="*/ 13 w 96"/>
                <a:gd name="T9" fmla="*/ 43 h 128"/>
                <a:gd name="T10" fmla="*/ 23 w 96"/>
                <a:gd name="T11" fmla="*/ 43 h 128"/>
                <a:gd name="T12" fmla="*/ 23 w 96"/>
                <a:gd name="T13" fmla="*/ 18 h 128"/>
                <a:gd name="T14" fmla="*/ 41 w 96"/>
                <a:gd name="T15" fmla="*/ 0 h 128"/>
                <a:gd name="T16" fmla="*/ 55 w 96"/>
                <a:gd name="T17" fmla="*/ 0 h 128"/>
                <a:gd name="T18" fmla="*/ 74 w 96"/>
                <a:gd name="T19" fmla="*/ 18 h 128"/>
                <a:gd name="T20" fmla="*/ 74 w 96"/>
                <a:gd name="T21" fmla="*/ 43 h 128"/>
                <a:gd name="T22" fmla="*/ 84 w 96"/>
                <a:gd name="T23" fmla="*/ 43 h 128"/>
                <a:gd name="T24" fmla="*/ 94 w 96"/>
                <a:gd name="T25" fmla="*/ 48 h 128"/>
                <a:gd name="T26" fmla="*/ 93 w 96"/>
                <a:gd name="T27" fmla="*/ 60 h 128"/>
                <a:gd name="T28" fmla="*/ 58 w 96"/>
                <a:gd name="T29" fmla="*/ 122 h 128"/>
                <a:gd name="T30" fmla="*/ 48 w 96"/>
                <a:gd name="T31" fmla="*/ 128 h 128"/>
                <a:gd name="T32" fmla="*/ 13 w 96"/>
                <a:gd name="T33" fmla="*/ 51 h 128"/>
                <a:gd name="T34" fmla="*/ 9 w 96"/>
                <a:gd name="T35" fmla="*/ 52 h 128"/>
                <a:gd name="T36" fmla="*/ 10 w 96"/>
                <a:gd name="T37" fmla="*/ 56 h 128"/>
                <a:gd name="T38" fmla="*/ 45 w 96"/>
                <a:gd name="T39" fmla="*/ 118 h 128"/>
                <a:gd name="T40" fmla="*/ 48 w 96"/>
                <a:gd name="T41" fmla="*/ 120 h 128"/>
                <a:gd name="T42" fmla="*/ 51 w 96"/>
                <a:gd name="T43" fmla="*/ 118 h 128"/>
                <a:gd name="T44" fmla="*/ 87 w 96"/>
                <a:gd name="T45" fmla="*/ 56 h 128"/>
                <a:gd name="T46" fmla="*/ 87 w 96"/>
                <a:gd name="T47" fmla="*/ 52 h 128"/>
                <a:gd name="T48" fmla="*/ 84 w 96"/>
                <a:gd name="T49" fmla="*/ 51 h 128"/>
                <a:gd name="T50" fmla="*/ 66 w 96"/>
                <a:gd name="T51" fmla="*/ 51 h 128"/>
                <a:gd name="T52" fmla="*/ 66 w 96"/>
                <a:gd name="T53" fmla="*/ 18 h 128"/>
                <a:gd name="T54" fmla="*/ 55 w 96"/>
                <a:gd name="T55" fmla="*/ 8 h 128"/>
                <a:gd name="T56" fmla="*/ 41 w 96"/>
                <a:gd name="T57" fmla="*/ 8 h 128"/>
                <a:gd name="T58" fmla="*/ 31 w 96"/>
                <a:gd name="T59" fmla="*/ 18 h 128"/>
                <a:gd name="T60" fmla="*/ 31 w 96"/>
                <a:gd name="T61" fmla="*/ 51 h 128"/>
                <a:gd name="T62" fmla="*/ 13 w 96"/>
                <a:gd name="T63" fmla="*/ 5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128">
                  <a:moveTo>
                    <a:pt x="48" y="128"/>
                  </a:moveTo>
                  <a:cubicBezTo>
                    <a:pt x="44" y="128"/>
                    <a:pt x="41" y="126"/>
                    <a:pt x="38" y="122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1" y="56"/>
                    <a:pt x="0" y="52"/>
                    <a:pt x="2" y="48"/>
                  </a:cubicBezTo>
                  <a:cubicBezTo>
                    <a:pt x="4" y="45"/>
                    <a:pt x="8" y="43"/>
                    <a:pt x="13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8"/>
                    <a:pt x="31" y="0"/>
                    <a:pt x="4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5" y="0"/>
                    <a:pt x="74" y="8"/>
                    <a:pt x="74" y="18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84" y="43"/>
                    <a:pt x="84" y="43"/>
                    <a:pt x="84" y="43"/>
                  </a:cubicBezTo>
                  <a:cubicBezTo>
                    <a:pt x="88" y="43"/>
                    <a:pt x="92" y="45"/>
                    <a:pt x="94" y="48"/>
                  </a:cubicBezTo>
                  <a:cubicBezTo>
                    <a:pt x="96" y="52"/>
                    <a:pt x="96" y="56"/>
                    <a:pt x="93" y="60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56" y="126"/>
                    <a:pt x="52" y="128"/>
                    <a:pt x="48" y="128"/>
                  </a:cubicBezTo>
                  <a:close/>
                  <a:moveTo>
                    <a:pt x="13" y="51"/>
                  </a:moveTo>
                  <a:cubicBezTo>
                    <a:pt x="11" y="51"/>
                    <a:pt x="10" y="52"/>
                    <a:pt x="9" y="52"/>
                  </a:cubicBezTo>
                  <a:cubicBezTo>
                    <a:pt x="9" y="53"/>
                    <a:pt x="9" y="55"/>
                    <a:pt x="10" y="56"/>
                  </a:cubicBezTo>
                  <a:cubicBezTo>
                    <a:pt x="45" y="118"/>
                    <a:pt x="45" y="118"/>
                    <a:pt x="45" y="118"/>
                  </a:cubicBezTo>
                  <a:cubicBezTo>
                    <a:pt x="46" y="119"/>
                    <a:pt x="47" y="120"/>
                    <a:pt x="48" y="120"/>
                  </a:cubicBezTo>
                  <a:cubicBezTo>
                    <a:pt x="49" y="120"/>
                    <a:pt x="50" y="119"/>
                    <a:pt x="51" y="118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7" y="55"/>
                    <a:pt x="88" y="53"/>
                    <a:pt x="87" y="52"/>
                  </a:cubicBezTo>
                  <a:cubicBezTo>
                    <a:pt x="87" y="52"/>
                    <a:pt x="85" y="51"/>
                    <a:pt x="84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6" y="12"/>
                    <a:pt x="61" y="8"/>
                    <a:pt x="55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36" y="8"/>
                    <a:pt x="31" y="12"/>
                    <a:pt x="31" y="18"/>
                  </a:cubicBezTo>
                  <a:cubicBezTo>
                    <a:pt x="31" y="51"/>
                    <a:pt x="31" y="51"/>
                    <a:pt x="31" y="51"/>
                  </a:cubicBezTo>
                  <a:lnTo>
                    <a:pt x="13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375" name="组合 374"/>
          <p:cNvGrpSpPr/>
          <p:nvPr/>
        </p:nvGrpSpPr>
        <p:grpSpPr>
          <a:xfrm>
            <a:off x="5521209" y="3440116"/>
            <a:ext cx="255240" cy="279095"/>
            <a:chOff x="7294563" y="3238501"/>
            <a:chExt cx="339725" cy="371475"/>
          </a:xfrm>
          <a:solidFill>
            <a:srgbClr val="FFFFFF">
              <a:lumMod val="50000"/>
            </a:srgbClr>
          </a:solidFill>
        </p:grpSpPr>
        <p:sp>
          <p:nvSpPr>
            <p:cNvPr id="376" name="Freeform 127"/>
            <p:cNvSpPr>
              <a:spLocks noEditPoints="1"/>
            </p:cNvSpPr>
            <p:nvPr/>
          </p:nvSpPr>
          <p:spPr bwMode="auto">
            <a:xfrm>
              <a:off x="7294563" y="3541713"/>
              <a:ext cx="339725" cy="68263"/>
            </a:xfrm>
            <a:custGeom>
              <a:avLst/>
              <a:gdLst>
                <a:gd name="T0" fmla="*/ 129 w 143"/>
                <a:gd name="T1" fmla="*/ 29 h 29"/>
                <a:gd name="T2" fmla="*/ 15 w 143"/>
                <a:gd name="T3" fmla="*/ 29 h 29"/>
                <a:gd name="T4" fmla="*/ 0 w 143"/>
                <a:gd name="T5" fmla="*/ 15 h 29"/>
                <a:gd name="T6" fmla="*/ 15 w 143"/>
                <a:gd name="T7" fmla="*/ 0 h 29"/>
                <a:gd name="T8" fmla="*/ 44 w 143"/>
                <a:gd name="T9" fmla="*/ 0 h 29"/>
                <a:gd name="T10" fmla="*/ 44 w 143"/>
                <a:gd name="T11" fmla="*/ 1 h 29"/>
                <a:gd name="T12" fmla="*/ 65 w 143"/>
                <a:gd name="T13" fmla="*/ 16 h 29"/>
                <a:gd name="T14" fmla="*/ 79 w 143"/>
                <a:gd name="T15" fmla="*/ 16 h 29"/>
                <a:gd name="T16" fmla="*/ 99 w 143"/>
                <a:gd name="T17" fmla="*/ 1 h 29"/>
                <a:gd name="T18" fmla="*/ 100 w 143"/>
                <a:gd name="T19" fmla="*/ 0 h 29"/>
                <a:gd name="T20" fmla="*/ 129 w 143"/>
                <a:gd name="T21" fmla="*/ 0 h 29"/>
                <a:gd name="T22" fmla="*/ 143 w 143"/>
                <a:gd name="T23" fmla="*/ 15 h 29"/>
                <a:gd name="T24" fmla="*/ 129 w 143"/>
                <a:gd name="T25" fmla="*/ 29 h 29"/>
                <a:gd name="T26" fmla="*/ 15 w 143"/>
                <a:gd name="T27" fmla="*/ 4 h 29"/>
                <a:gd name="T28" fmla="*/ 4 w 143"/>
                <a:gd name="T29" fmla="*/ 15 h 29"/>
                <a:gd name="T30" fmla="*/ 15 w 143"/>
                <a:gd name="T31" fmla="*/ 25 h 29"/>
                <a:gd name="T32" fmla="*/ 129 w 143"/>
                <a:gd name="T33" fmla="*/ 25 h 29"/>
                <a:gd name="T34" fmla="*/ 139 w 143"/>
                <a:gd name="T35" fmla="*/ 15 h 29"/>
                <a:gd name="T36" fmla="*/ 129 w 143"/>
                <a:gd name="T37" fmla="*/ 4 h 29"/>
                <a:gd name="T38" fmla="*/ 102 w 143"/>
                <a:gd name="T39" fmla="*/ 4 h 29"/>
                <a:gd name="T40" fmla="*/ 79 w 143"/>
                <a:gd name="T41" fmla="*/ 20 h 29"/>
                <a:gd name="T42" fmla="*/ 65 w 143"/>
                <a:gd name="T43" fmla="*/ 20 h 29"/>
                <a:gd name="T44" fmla="*/ 41 w 143"/>
                <a:gd name="T45" fmla="*/ 4 h 29"/>
                <a:gd name="T46" fmla="*/ 15 w 143"/>
                <a:gd name="T47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3" h="29">
                  <a:moveTo>
                    <a:pt x="129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7" y="10"/>
                    <a:pt x="56" y="16"/>
                    <a:pt x="65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8" y="16"/>
                    <a:pt x="96" y="10"/>
                    <a:pt x="99" y="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7" y="0"/>
                    <a:pt x="143" y="6"/>
                    <a:pt x="143" y="15"/>
                  </a:cubicBezTo>
                  <a:cubicBezTo>
                    <a:pt x="143" y="23"/>
                    <a:pt x="137" y="29"/>
                    <a:pt x="129" y="29"/>
                  </a:cubicBezTo>
                  <a:close/>
                  <a:moveTo>
                    <a:pt x="15" y="4"/>
                  </a:moveTo>
                  <a:cubicBezTo>
                    <a:pt x="9" y="4"/>
                    <a:pt x="4" y="9"/>
                    <a:pt x="4" y="15"/>
                  </a:cubicBezTo>
                  <a:cubicBezTo>
                    <a:pt x="4" y="20"/>
                    <a:pt x="9" y="25"/>
                    <a:pt x="15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35" y="25"/>
                    <a:pt x="139" y="20"/>
                    <a:pt x="139" y="15"/>
                  </a:cubicBezTo>
                  <a:cubicBezTo>
                    <a:pt x="139" y="9"/>
                    <a:pt x="135" y="4"/>
                    <a:pt x="129" y="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98" y="13"/>
                    <a:pt x="89" y="20"/>
                    <a:pt x="79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54" y="20"/>
                    <a:pt x="45" y="13"/>
                    <a:pt x="41" y="4"/>
                  </a:cubicBezTo>
                  <a:lnTo>
                    <a:pt x="1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7" name="Freeform 128"/>
            <p:cNvSpPr>
              <a:spLocks noEditPoints="1"/>
            </p:cNvSpPr>
            <p:nvPr/>
          </p:nvSpPr>
          <p:spPr bwMode="auto">
            <a:xfrm>
              <a:off x="7351713" y="3238501"/>
              <a:ext cx="227013" cy="303213"/>
            </a:xfrm>
            <a:custGeom>
              <a:avLst/>
              <a:gdLst>
                <a:gd name="T0" fmla="*/ 55 w 96"/>
                <a:gd name="T1" fmla="*/ 128 h 128"/>
                <a:gd name="T2" fmla="*/ 41 w 96"/>
                <a:gd name="T3" fmla="*/ 128 h 128"/>
                <a:gd name="T4" fmla="*/ 22 w 96"/>
                <a:gd name="T5" fmla="*/ 110 h 128"/>
                <a:gd name="T6" fmla="*/ 22 w 96"/>
                <a:gd name="T7" fmla="*/ 85 h 128"/>
                <a:gd name="T8" fmla="*/ 12 w 96"/>
                <a:gd name="T9" fmla="*/ 85 h 128"/>
                <a:gd name="T10" fmla="*/ 2 w 96"/>
                <a:gd name="T11" fmla="*/ 79 h 128"/>
                <a:gd name="T12" fmla="*/ 3 w 96"/>
                <a:gd name="T13" fmla="*/ 68 h 128"/>
                <a:gd name="T14" fmla="*/ 38 w 96"/>
                <a:gd name="T15" fmla="*/ 6 h 128"/>
                <a:gd name="T16" fmla="*/ 48 w 96"/>
                <a:gd name="T17" fmla="*/ 0 h 128"/>
                <a:gd name="T18" fmla="*/ 58 w 96"/>
                <a:gd name="T19" fmla="*/ 6 h 128"/>
                <a:gd name="T20" fmla="*/ 93 w 96"/>
                <a:gd name="T21" fmla="*/ 68 h 128"/>
                <a:gd name="T22" fmla="*/ 94 w 96"/>
                <a:gd name="T23" fmla="*/ 79 h 128"/>
                <a:gd name="T24" fmla="*/ 83 w 96"/>
                <a:gd name="T25" fmla="*/ 85 h 128"/>
                <a:gd name="T26" fmla="*/ 73 w 96"/>
                <a:gd name="T27" fmla="*/ 85 h 128"/>
                <a:gd name="T28" fmla="*/ 73 w 96"/>
                <a:gd name="T29" fmla="*/ 110 h 128"/>
                <a:gd name="T30" fmla="*/ 55 w 96"/>
                <a:gd name="T31" fmla="*/ 128 h 128"/>
                <a:gd name="T32" fmla="*/ 48 w 96"/>
                <a:gd name="T33" fmla="*/ 8 h 128"/>
                <a:gd name="T34" fmla="*/ 45 w 96"/>
                <a:gd name="T35" fmla="*/ 10 h 128"/>
                <a:gd name="T36" fmla="*/ 9 w 96"/>
                <a:gd name="T37" fmla="*/ 72 h 128"/>
                <a:gd name="T38" fmla="*/ 9 w 96"/>
                <a:gd name="T39" fmla="*/ 75 h 128"/>
                <a:gd name="T40" fmla="*/ 12 w 96"/>
                <a:gd name="T41" fmla="*/ 77 h 128"/>
                <a:gd name="T42" fmla="*/ 30 w 96"/>
                <a:gd name="T43" fmla="*/ 77 h 128"/>
                <a:gd name="T44" fmla="*/ 30 w 96"/>
                <a:gd name="T45" fmla="*/ 110 h 128"/>
                <a:gd name="T46" fmla="*/ 41 w 96"/>
                <a:gd name="T47" fmla="*/ 120 h 128"/>
                <a:gd name="T48" fmla="*/ 55 w 96"/>
                <a:gd name="T49" fmla="*/ 120 h 128"/>
                <a:gd name="T50" fmla="*/ 65 w 96"/>
                <a:gd name="T51" fmla="*/ 110 h 128"/>
                <a:gd name="T52" fmla="*/ 65 w 96"/>
                <a:gd name="T53" fmla="*/ 77 h 128"/>
                <a:gd name="T54" fmla="*/ 83 w 96"/>
                <a:gd name="T55" fmla="*/ 77 h 128"/>
                <a:gd name="T56" fmla="*/ 87 w 96"/>
                <a:gd name="T57" fmla="*/ 75 h 128"/>
                <a:gd name="T58" fmla="*/ 86 w 96"/>
                <a:gd name="T59" fmla="*/ 72 h 128"/>
                <a:gd name="T60" fmla="*/ 51 w 96"/>
                <a:gd name="T61" fmla="*/ 10 h 128"/>
                <a:gd name="T62" fmla="*/ 48 w 96"/>
                <a:gd name="T63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128">
                  <a:moveTo>
                    <a:pt x="55" y="128"/>
                  </a:moveTo>
                  <a:cubicBezTo>
                    <a:pt x="41" y="128"/>
                    <a:pt x="41" y="128"/>
                    <a:pt x="41" y="128"/>
                  </a:cubicBezTo>
                  <a:cubicBezTo>
                    <a:pt x="31" y="128"/>
                    <a:pt x="22" y="120"/>
                    <a:pt x="22" y="110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8" y="85"/>
                    <a:pt x="4" y="83"/>
                    <a:pt x="2" y="79"/>
                  </a:cubicBezTo>
                  <a:cubicBezTo>
                    <a:pt x="0" y="76"/>
                    <a:pt x="0" y="72"/>
                    <a:pt x="3" y="68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40" y="2"/>
                    <a:pt x="44" y="0"/>
                    <a:pt x="48" y="0"/>
                  </a:cubicBezTo>
                  <a:cubicBezTo>
                    <a:pt x="52" y="0"/>
                    <a:pt x="55" y="2"/>
                    <a:pt x="58" y="6"/>
                  </a:cubicBezTo>
                  <a:cubicBezTo>
                    <a:pt x="93" y="68"/>
                    <a:pt x="93" y="68"/>
                    <a:pt x="93" y="68"/>
                  </a:cubicBezTo>
                  <a:cubicBezTo>
                    <a:pt x="95" y="72"/>
                    <a:pt x="96" y="76"/>
                    <a:pt x="94" y="79"/>
                  </a:cubicBezTo>
                  <a:cubicBezTo>
                    <a:pt x="92" y="83"/>
                    <a:pt x="88" y="85"/>
                    <a:pt x="8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20"/>
                    <a:pt x="65" y="128"/>
                    <a:pt x="55" y="128"/>
                  </a:cubicBezTo>
                  <a:close/>
                  <a:moveTo>
                    <a:pt x="48" y="8"/>
                  </a:moveTo>
                  <a:cubicBezTo>
                    <a:pt x="47" y="8"/>
                    <a:pt x="46" y="9"/>
                    <a:pt x="45" y="10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3"/>
                    <a:pt x="8" y="75"/>
                    <a:pt x="9" y="75"/>
                  </a:cubicBezTo>
                  <a:cubicBezTo>
                    <a:pt x="9" y="76"/>
                    <a:pt x="11" y="77"/>
                    <a:pt x="12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30" y="116"/>
                    <a:pt x="35" y="120"/>
                    <a:pt x="41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60" y="120"/>
                    <a:pt x="65" y="116"/>
                    <a:pt x="65" y="110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5" y="77"/>
                    <a:pt x="86" y="76"/>
                    <a:pt x="87" y="75"/>
                  </a:cubicBezTo>
                  <a:cubicBezTo>
                    <a:pt x="87" y="75"/>
                    <a:pt x="87" y="73"/>
                    <a:pt x="86" y="72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9"/>
                    <a:pt x="49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378" name="组合 377"/>
          <p:cNvGrpSpPr/>
          <p:nvPr/>
        </p:nvGrpSpPr>
        <p:grpSpPr>
          <a:xfrm>
            <a:off x="4131699" y="3430574"/>
            <a:ext cx="310105" cy="302949"/>
            <a:chOff x="5445126" y="3225801"/>
            <a:chExt cx="412750" cy="403225"/>
          </a:xfrm>
          <a:solidFill>
            <a:srgbClr val="FFFFFF">
              <a:lumMod val="50000"/>
            </a:srgbClr>
          </a:solidFill>
        </p:grpSpPr>
        <p:sp>
          <p:nvSpPr>
            <p:cNvPr id="379" name="Freeform 129"/>
            <p:cNvSpPr>
              <a:spLocks noEditPoints="1"/>
            </p:cNvSpPr>
            <p:nvPr/>
          </p:nvSpPr>
          <p:spPr bwMode="auto">
            <a:xfrm>
              <a:off x="5656263" y="3449638"/>
              <a:ext cx="201613" cy="179388"/>
            </a:xfrm>
            <a:custGeom>
              <a:avLst/>
              <a:gdLst>
                <a:gd name="T0" fmla="*/ 60 w 85"/>
                <a:gd name="T1" fmla="*/ 76 h 76"/>
                <a:gd name="T2" fmla="*/ 60 w 85"/>
                <a:gd name="T3" fmla="*/ 76 h 76"/>
                <a:gd name="T4" fmla="*/ 52 w 85"/>
                <a:gd name="T5" fmla="*/ 73 h 76"/>
                <a:gd name="T6" fmla="*/ 0 w 85"/>
                <a:gd name="T7" fmla="*/ 22 h 76"/>
                <a:gd name="T8" fmla="*/ 13 w 85"/>
                <a:gd name="T9" fmla="*/ 9 h 76"/>
                <a:gd name="T10" fmla="*/ 30 w 85"/>
                <a:gd name="T11" fmla="*/ 1 h 76"/>
                <a:gd name="T12" fmla="*/ 33 w 85"/>
                <a:gd name="T13" fmla="*/ 0 h 76"/>
                <a:gd name="T14" fmla="*/ 79 w 85"/>
                <a:gd name="T15" fmla="*/ 46 h 76"/>
                <a:gd name="T16" fmla="*/ 74 w 85"/>
                <a:gd name="T17" fmla="*/ 69 h 76"/>
                <a:gd name="T18" fmla="*/ 60 w 85"/>
                <a:gd name="T19" fmla="*/ 76 h 76"/>
                <a:gd name="T20" fmla="*/ 58 w 85"/>
                <a:gd name="T21" fmla="*/ 68 h 76"/>
                <a:gd name="T22" fmla="*/ 60 w 85"/>
                <a:gd name="T23" fmla="*/ 68 h 76"/>
                <a:gd name="T24" fmla="*/ 68 w 85"/>
                <a:gd name="T25" fmla="*/ 63 h 76"/>
                <a:gd name="T26" fmla="*/ 73 w 85"/>
                <a:gd name="T27" fmla="*/ 52 h 76"/>
                <a:gd name="T28" fmla="*/ 30 w 85"/>
                <a:gd name="T29" fmla="*/ 9 h 76"/>
                <a:gd name="T30" fmla="*/ 18 w 85"/>
                <a:gd name="T31" fmla="*/ 14 h 76"/>
                <a:gd name="T32" fmla="*/ 11 w 85"/>
                <a:gd name="T33" fmla="*/ 21 h 76"/>
                <a:gd name="T34" fmla="*/ 58 w 85"/>
                <a:gd name="T35" fmla="*/ 68 h 76"/>
                <a:gd name="T36" fmla="*/ 58 w 85"/>
                <a:gd name="T37" fmla="*/ 6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5" h="76">
                  <a:moveTo>
                    <a:pt x="60" y="76"/>
                  </a:moveTo>
                  <a:cubicBezTo>
                    <a:pt x="60" y="76"/>
                    <a:pt x="60" y="76"/>
                    <a:pt x="60" y="76"/>
                  </a:cubicBezTo>
                  <a:cubicBezTo>
                    <a:pt x="55" y="76"/>
                    <a:pt x="52" y="74"/>
                    <a:pt x="52" y="7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8"/>
                    <a:pt x="17" y="5"/>
                    <a:pt x="30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82" y="49"/>
                    <a:pt x="85" y="58"/>
                    <a:pt x="74" y="69"/>
                  </a:cubicBezTo>
                  <a:cubicBezTo>
                    <a:pt x="69" y="74"/>
                    <a:pt x="64" y="76"/>
                    <a:pt x="60" y="76"/>
                  </a:cubicBezTo>
                  <a:close/>
                  <a:moveTo>
                    <a:pt x="58" y="68"/>
                  </a:moveTo>
                  <a:cubicBezTo>
                    <a:pt x="58" y="68"/>
                    <a:pt x="58" y="68"/>
                    <a:pt x="60" y="68"/>
                  </a:cubicBezTo>
                  <a:cubicBezTo>
                    <a:pt x="62" y="68"/>
                    <a:pt x="65" y="66"/>
                    <a:pt x="68" y="63"/>
                  </a:cubicBezTo>
                  <a:cubicBezTo>
                    <a:pt x="76" y="56"/>
                    <a:pt x="73" y="52"/>
                    <a:pt x="73" y="52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1" y="12"/>
                    <a:pt x="19" y="14"/>
                    <a:pt x="18" y="14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8" y="68"/>
                    <a:pt x="58" y="68"/>
                    <a:pt x="58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0" name="Freeform 130"/>
            <p:cNvSpPr>
              <a:spLocks noEditPoints="1"/>
            </p:cNvSpPr>
            <p:nvPr/>
          </p:nvSpPr>
          <p:spPr bwMode="auto">
            <a:xfrm>
              <a:off x="5445126" y="3225801"/>
              <a:ext cx="192088" cy="190500"/>
            </a:xfrm>
            <a:custGeom>
              <a:avLst/>
              <a:gdLst>
                <a:gd name="T0" fmla="*/ 65 w 81"/>
                <a:gd name="T1" fmla="*/ 80 h 80"/>
                <a:gd name="T2" fmla="*/ 32 w 81"/>
                <a:gd name="T3" fmla="*/ 47 h 80"/>
                <a:gd name="T4" fmla="*/ 18 w 81"/>
                <a:gd name="T5" fmla="*/ 41 h 80"/>
                <a:gd name="T6" fmla="*/ 0 w 81"/>
                <a:gd name="T7" fmla="*/ 15 h 80"/>
                <a:gd name="T8" fmla="*/ 15 w 81"/>
                <a:gd name="T9" fmla="*/ 0 h 80"/>
                <a:gd name="T10" fmla="*/ 42 w 81"/>
                <a:gd name="T11" fmla="*/ 17 h 80"/>
                <a:gd name="T12" fmla="*/ 48 w 81"/>
                <a:gd name="T13" fmla="*/ 31 h 80"/>
                <a:gd name="T14" fmla="*/ 81 w 81"/>
                <a:gd name="T15" fmla="*/ 64 h 80"/>
                <a:gd name="T16" fmla="*/ 79 w 81"/>
                <a:gd name="T17" fmla="*/ 67 h 80"/>
                <a:gd name="T18" fmla="*/ 74 w 81"/>
                <a:gd name="T19" fmla="*/ 72 h 80"/>
                <a:gd name="T20" fmla="*/ 74 w 81"/>
                <a:gd name="T21" fmla="*/ 73 h 80"/>
                <a:gd name="T22" fmla="*/ 65 w 81"/>
                <a:gd name="T23" fmla="*/ 80 h 80"/>
                <a:gd name="T24" fmla="*/ 23 w 81"/>
                <a:gd name="T25" fmla="*/ 35 h 80"/>
                <a:gd name="T26" fmla="*/ 36 w 81"/>
                <a:gd name="T27" fmla="*/ 41 h 80"/>
                <a:gd name="T28" fmla="*/ 65 w 81"/>
                <a:gd name="T29" fmla="*/ 70 h 80"/>
                <a:gd name="T30" fmla="*/ 69 w 81"/>
                <a:gd name="T31" fmla="*/ 66 h 80"/>
                <a:gd name="T32" fmla="*/ 70 w 81"/>
                <a:gd name="T33" fmla="*/ 65 h 80"/>
                <a:gd name="T34" fmla="*/ 41 w 81"/>
                <a:gd name="T35" fmla="*/ 36 h 80"/>
                <a:gd name="T36" fmla="*/ 35 w 81"/>
                <a:gd name="T37" fmla="*/ 22 h 80"/>
                <a:gd name="T38" fmla="*/ 16 w 81"/>
                <a:gd name="T39" fmla="*/ 10 h 80"/>
                <a:gd name="T40" fmla="*/ 11 w 81"/>
                <a:gd name="T41" fmla="*/ 16 h 80"/>
                <a:gd name="T42" fmla="*/ 23 w 81"/>
                <a:gd name="T43" fmla="*/ 3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" h="80">
                  <a:moveTo>
                    <a:pt x="65" y="80"/>
                  </a:moveTo>
                  <a:cubicBezTo>
                    <a:pt x="32" y="47"/>
                    <a:pt x="32" y="47"/>
                    <a:pt x="32" y="47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7" y="69"/>
                    <a:pt x="76" y="71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lnTo>
                    <a:pt x="65" y="80"/>
                  </a:lnTo>
                  <a:close/>
                  <a:moveTo>
                    <a:pt x="23" y="35"/>
                  </a:moveTo>
                  <a:cubicBezTo>
                    <a:pt x="36" y="41"/>
                    <a:pt x="36" y="41"/>
                    <a:pt x="36" y="41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70" y="65"/>
                    <a:pt x="70" y="6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1" y="16"/>
                    <a:pt x="11" y="16"/>
                    <a:pt x="11" y="16"/>
                  </a:cubicBezTo>
                  <a:lnTo>
                    <a:pt x="2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1" name="Freeform 131"/>
            <p:cNvSpPr>
              <a:spLocks noEditPoints="1"/>
            </p:cNvSpPr>
            <p:nvPr/>
          </p:nvSpPr>
          <p:spPr bwMode="auto">
            <a:xfrm>
              <a:off x="5453063" y="3252788"/>
              <a:ext cx="376238" cy="355600"/>
            </a:xfrm>
            <a:custGeom>
              <a:avLst/>
              <a:gdLst>
                <a:gd name="T0" fmla="*/ 127 w 159"/>
                <a:gd name="T1" fmla="*/ 4 h 150"/>
                <a:gd name="T2" fmla="*/ 140 w 159"/>
                <a:gd name="T3" fmla="*/ 6 h 150"/>
                <a:gd name="T4" fmla="*/ 123 w 159"/>
                <a:gd name="T5" fmla="*/ 13 h 150"/>
                <a:gd name="T6" fmla="*/ 121 w 159"/>
                <a:gd name="T7" fmla="*/ 14 h 150"/>
                <a:gd name="T8" fmla="*/ 121 w 159"/>
                <a:gd name="T9" fmla="*/ 16 h 150"/>
                <a:gd name="T10" fmla="*/ 120 w 159"/>
                <a:gd name="T11" fmla="*/ 23 h 150"/>
                <a:gd name="T12" fmla="*/ 120 w 159"/>
                <a:gd name="T13" fmla="*/ 24 h 150"/>
                <a:gd name="T14" fmla="*/ 120 w 159"/>
                <a:gd name="T15" fmla="*/ 25 h 150"/>
                <a:gd name="T16" fmla="*/ 126 w 159"/>
                <a:gd name="T17" fmla="*/ 39 h 150"/>
                <a:gd name="T18" fmla="*/ 128 w 159"/>
                <a:gd name="T19" fmla="*/ 43 h 150"/>
                <a:gd name="T20" fmla="*/ 131 w 159"/>
                <a:gd name="T21" fmla="*/ 41 h 150"/>
                <a:gd name="T22" fmla="*/ 152 w 159"/>
                <a:gd name="T23" fmla="*/ 32 h 150"/>
                <a:gd name="T24" fmla="*/ 135 w 159"/>
                <a:gd name="T25" fmla="*/ 50 h 150"/>
                <a:gd name="T26" fmla="*/ 132 w 159"/>
                <a:gd name="T27" fmla="*/ 52 h 150"/>
                <a:gd name="T28" fmla="*/ 133 w 159"/>
                <a:gd name="T29" fmla="*/ 56 h 150"/>
                <a:gd name="T30" fmla="*/ 138 w 159"/>
                <a:gd name="T31" fmla="*/ 68 h 150"/>
                <a:gd name="T32" fmla="*/ 90 w 159"/>
                <a:gd name="T33" fmla="*/ 83 h 150"/>
                <a:gd name="T34" fmla="*/ 33 w 159"/>
                <a:gd name="T35" fmla="*/ 142 h 150"/>
                <a:gd name="T36" fmla="*/ 23 w 159"/>
                <a:gd name="T37" fmla="*/ 146 h 150"/>
                <a:gd name="T38" fmla="*/ 15 w 159"/>
                <a:gd name="T39" fmla="*/ 142 h 150"/>
                <a:gd name="T40" fmla="*/ 15 w 159"/>
                <a:gd name="T41" fmla="*/ 123 h 150"/>
                <a:gd name="T42" fmla="*/ 80 w 159"/>
                <a:gd name="T43" fmla="*/ 71 h 150"/>
                <a:gd name="T44" fmla="*/ 80 w 159"/>
                <a:gd name="T45" fmla="*/ 71 h 150"/>
                <a:gd name="T46" fmla="*/ 80 w 159"/>
                <a:gd name="T47" fmla="*/ 70 h 150"/>
                <a:gd name="T48" fmla="*/ 102 w 159"/>
                <a:gd name="T49" fmla="*/ 23 h 150"/>
                <a:gd name="T50" fmla="*/ 104 w 159"/>
                <a:gd name="T51" fmla="*/ 15 h 150"/>
                <a:gd name="T52" fmla="*/ 121 w 159"/>
                <a:gd name="T53" fmla="*/ 4 h 150"/>
                <a:gd name="T54" fmla="*/ 122 w 159"/>
                <a:gd name="T55" fmla="*/ 4 h 150"/>
                <a:gd name="T56" fmla="*/ 127 w 159"/>
                <a:gd name="T57" fmla="*/ 4 h 150"/>
                <a:gd name="T58" fmla="*/ 127 w 159"/>
                <a:gd name="T59" fmla="*/ 4 h 150"/>
                <a:gd name="T60" fmla="*/ 24 w 159"/>
                <a:gd name="T61" fmla="*/ 142 h 150"/>
                <a:gd name="T62" fmla="*/ 31 w 159"/>
                <a:gd name="T63" fmla="*/ 139 h 150"/>
                <a:gd name="T64" fmla="*/ 31 w 159"/>
                <a:gd name="T65" fmla="*/ 125 h 150"/>
                <a:gd name="T66" fmla="*/ 24 w 159"/>
                <a:gd name="T67" fmla="*/ 122 h 150"/>
                <a:gd name="T68" fmla="*/ 17 w 159"/>
                <a:gd name="T69" fmla="*/ 125 h 150"/>
                <a:gd name="T70" fmla="*/ 17 w 159"/>
                <a:gd name="T71" fmla="*/ 139 h 150"/>
                <a:gd name="T72" fmla="*/ 24 w 159"/>
                <a:gd name="T73" fmla="*/ 142 h 150"/>
                <a:gd name="T74" fmla="*/ 127 w 159"/>
                <a:gd name="T75" fmla="*/ 0 h 150"/>
                <a:gd name="T76" fmla="*/ 121 w 159"/>
                <a:gd name="T77" fmla="*/ 0 h 150"/>
                <a:gd name="T78" fmla="*/ 100 w 159"/>
                <a:gd name="T79" fmla="*/ 13 h 150"/>
                <a:gd name="T80" fmla="*/ 77 w 159"/>
                <a:gd name="T81" fmla="*/ 68 h 150"/>
                <a:gd name="T82" fmla="*/ 12 w 159"/>
                <a:gd name="T83" fmla="*/ 120 h 150"/>
                <a:gd name="T84" fmla="*/ 12 w 159"/>
                <a:gd name="T85" fmla="*/ 145 h 150"/>
                <a:gd name="T86" fmla="*/ 23 w 159"/>
                <a:gd name="T87" fmla="*/ 150 h 150"/>
                <a:gd name="T88" fmla="*/ 36 w 159"/>
                <a:gd name="T89" fmla="*/ 145 h 150"/>
                <a:gd name="T90" fmla="*/ 93 w 159"/>
                <a:gd name="T91" fmla="*/ 85 h 150"/>
                <a:gd name="T92" fmla="*/ 144 w 159"/>
                <a:gd name="T93" fmla="*/ 71 h 150"/>
                <a:gd name="T94" fmla="*/ 137 w 159"/>
                <a:gd name="T95" fmla="*/ 54 h 150"/>
                <a:gd name="T96" fmla="*/ 159 w 159"/>
                <a:gd name="T97" fmla="*/ 25 h 150"/>
                <a:gd name="T98" fmla="*/ 130 w 159"/>
                <a:gd name="T99" fmla="*/ 37 h 150"/>
                <a:gd name="T100" fmla="*/ 124 w 159"/>
                <a:gd name="T101" fmla="*/ 24 h 150"/>
                <a:gd name="T102" fmla="*/ 125 w 159"/>
                <a:gd name="T103" fmla="*/ 17 h 150"/>
                <a:gd name="T104" fmla="*/ 149 w 159"/>
                <a:gd name="T105" fmla="*/ 6 h 150"/>
                <a:gd name="T106" fmla="*/ 127 w 159"/>
                <a:gd name="T107" fmla="*/ 0 h 150"/>
                <a:gd name="T108" fmla="*/ 24 w 159"/>
                <a:gd name="T109" fmla="*/ 138 h 150"/>
                <a:gd name="T110" fmla="*/ 20 w 159"/>
                <a:gd name="T111" fmla="*/ 136 h 150"/>
                <a:gd name="T112" fmla="*/ 20 w 159"/>
                <a:gd name="T113" fmla="*/ 128 h 150"/>
                <a:gd name="T114" fmla="*/ 24 w 159"/>
                <a:gd name="T115" fmla="*/ 126 h 150"/>
                <a:gd name="T116" fmla="*/ 29 w 159"/>
                <a:gd name="T117" fmla="*/ 128 h 150"/>
                <a:gd name="T118" fmla="*/ 29 w 159"/>
                <a:gd name="T119" fmla="*/ 136 h 150"/>
                <a:gd name="T120" fmla="*/ 24 w 159"/>
                <a:gd name="T121" fmla="*/ 13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9" h="150">
                  <a:moveTo>
                    <a:pt x="127" y="4"/>
                  </a:moveTo>
                  <a:cubicBezTo>
                    <a:pt x="132" y="4"/>
                    <a:pt x="136" y="5"/>
                    <a:pt x="140" y="6"/>
                  </a:cubicBezTo>
                  <a:cubicBezTo>
                    <a:pt x="123" y="13"/>
                    <a:pt x="123" y="13"/>
                    <a:pt x="123" y="13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8" y="43"/>
                    <a:pt x="128" y="43"/>
                    <a:pt x="128" y="43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48" y="38"/>
                    <a:pt x="143" y="46"/>
                    <a:pt x="135" y="50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3" y="56"/>
                    <a:pt x="133" y="56"/>
                    <a:pt x="133" y="56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26" y="69"/>
                    <a:pt x="98" y="74"/>
                    <a:pt x="90" y="83"/>
                  </a:cubicBezTo>
                  <a:cubicBezTo>
                    <a:pt x="33" y="142"/>
                    <a:pt x="33" y="142"/>
                    <a:pt x="33" y="142"/>
                  </a:cubicBezTo>
                  <a:cubicBezTo>
                    <a:pt x="33" y="142"/>
                    <a:pt x="28" y="146"/>
                    <a:pt x="23" y="146"/>
                  </a:cubicBezTo>
                  <a:cubicBezTo>
                    <a:pt x="20" y="146"/>
                    <a:pt x="17" y="144"/>
                    <a:pt x="15" y="142"/>
                  </a:cubicBezTo>
                  <a:cubicBezTo>
                    <a:pt x="7" y="134"/>
                    <a:pt x="13" y="125"/>
                    <a:pt x="15" y="123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93" y="58"/>
                    <a:pt x="98" y="36"/>
                    <a:pt x="102" y="23"/>
                  </a:cubicBezTo>
                  <a:cubicBezTo>
                    <a:pt x="103" y="19"/>
                    <a:pt x="103" y="17"/>
                    <a:pt x="104" y="15"/>
                  </a:cubicBezTo>
                  <a:cubicBezTo>
                    <a:pt x="106" y="7"/>
                    <a:pt x="107" y="7"/>
                    <a:pt x="121" y="4"/>
                  </a:cubicBezTo>
                  <a:cubicBezTo>
                    <a:pt x="122" y="4"/>
                    <a:pt x="122" y="4"/>
                    <a:pt x="122" y="4"/>
                  </a:cubicBezTo>
                  <a:cubicBezTo>
                    <a:pt x="124" y="4"/>
                    <a:pt x="125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moveTo>
                    <a:pt x="24" y="142"/>
                  </a:moveTo>
                  <a:cubicBezTo>
                    <a:pt x="27" y="142"/>
                    <a:pt x="30" y="141"/>
                    <a:pt x="31" y="139"/>
                  </a:cubicBezTo>
                  <a:cubicBezTo>
                    <a:pt x="35" y="135"/>
                    <a:pt x="35" y="129"/>
                    <a:pt x="31" y="125"/>
                  </a:cubicBezTo>
                  <a:cubicBezTo>
                    <a:pt x="30" y="123"/>
                    <a:pt x="27" y="122"/>
                    <a:pt x="24" y="122"/>
                  </a:cubicBezTo>
                  <a:cubicBezTo>
                    <a:pt x="22" y="122"/>
                    <a:pt x="19" y="123"/>
                    <a:pt x="17" y="125"/>
                  </a:cubicBezTo>
                  <a:cubicBezTo>
                    <a:pt x="13" y="129"/>
                    <a:pt x="13" y="135"/>
                    <a:pt x="17" y="139"/>
                  </a:cubicBezTo>
                  <a:cubicBezTo>
                    <a:pt x="19" y="141"/>
                    <a:pt x="22" y="142"/>
                    <a:pt x="24" y="142"/>
                  </a:cubicBezTo>
                  <a:moveTo>
                    <a:pt x="127" y="0"/>
                  </a:moveTo>
                  <a:cubicBezTo>
                    <a:pt x="125" y="0"/>
                    <a:pt x="123" y="0"/>
                    <a:pt x="121" y="0"/>
                  </a:cubicBezTo>
                  <a:cubicBezTo>
                    <a:pt x="106" y="3"/>
                    <a:pt x="103" y="4"/>
                    <a:pt x="100" y="13"/>
                  </a:cubicBezTo>
                  <a:cubicBezTo>
                    <a:pt x="97" y="23"/>
                    <a:pt x="93" y="53"/>
                    <a:pt x="77" y="68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2" y="120"/>
                    <a:pt x="0" y="133"/>
                    <a:pt x="12" y="145"/>
                  </a:cubicBezTo>
                  <a:cubicBezTo>
                    <a:pt x="16" y="148"/>
                    <a:pt x="20" y="150"/>
                    <a:pt x="23" y="150"/>
                  </a:cubicBezTo>
                  <a:cubicBezTo>
                    <a:pt x="30" y="150"/>
                    <a:pt x="36" y="145"/>
                    <a:pt x="36" y="145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102" y="76"/>
                    <a:pt x="144" y="71"/>
                    <a:pt x="144" y="71"/>
                  </a:cubicBezTo>
                  <a:cubicBezTo>
                    <a:pt x="137" y="54"/>
                    <a:pt x="137" y="54"/>
                    <a:pt x="137" y="54"/>
                  </a:cubicBezTo>
                  <a:cubicBezTo>
                    <a:pt x="153" y="46"/>
                    <a:pt x="159" y="25"/>
                    <a:pt x="159" y="25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9" y="6"/>
                    <a:pt x="139" y="0"/>
                    <a:pt x="127" y="0"/>
                  </a:cubicBezTo>
                  <a:close/>
                  <a:moveTo>
                    <a:pt x="24" y="138"/>
                  </a:moveTo>
                  <a:cubicBezTo>
                    <a:pt x="23" y="138"/>
                    <a:pt x="21" y="138"/>
                    <a:pt x="20" y="136"/>
                  </a:cubicBezTo>
                  <a:cubicBezTo>
                    <a:pt x="17" y="134"/>
                    <a:pt x="17" y="130"/>
                    <a:pt x="20" y="128"/>
                  </a:cubicBezTo>
                  <a:cubicBezTo>
                    <a:pt x="21" y="127"/>
                    <a:pt x="23" y="126"/>
                    <a:pt x="24" y="126"/>
                  </a:cubicBezTo>
                  <a:cubicBezTo>
                    <a:pt x="26" y="126"/>
                    <a:pt x="27" y="127"/>
                    <a:pt x="29" y="128"/>
                  </a:cubicBezTo>
                  <a:cubicBezTo>
                    <a:pt x="31" y="130"/>
                    <a:pt x="31" y="134"/>
                    <a:pt x="29" y="136"/>
                  </a:cubicBezTo>
                  <a:cubicBezTo>
                    <a:pt x="27" y="138"/>
                    <a:pt x="26" y="138"/>
                    <a:pt x="24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382" name="Freeform 132"/>
          <p:cNvSpPr>
            <a:spLocks noEditPoints="1"/>
          </p:cNvSpPr>
          <p:nvPr/>
        </p:nvSpPr>
        <p:spPr bwMode="auto">
          <a:xfrm>
            <a:off x="6224909" y="3426995"/>
            <a:ext cx="158631" cy="115693"/>
          </a:xfrm>
          <a:custGeom>
            <a:avLst/>
            <a:gdLst>
              <a:gd name="T0" fmla="*/ 40 w 89"/>
              <a:gd name="T1" fmla="*/ 4 h 65"/>
              <a:gd name="T2" fmla="*/ 77 w 89"/>
              <a:gd name="T3" fmla="*/ 20 h 65"/>
              <a:gd name="T4" fmla="*/ 83 w 89"/>
              <a:gd name="T5" fmla="*/ 26 h 65"/>
              <a:gd name="T6" fmla="*/ 49 w 89"/>
              <a:gd name="T7" fmla="*/ 60 h 65"/>
              <a:gd name="T8" fmla="*/ 6 w 89"/>
              <a:gd name="T9" fmla="*/ 17 h 65"/>
              <a:gd name="T10" fmla="*/ 40 w 89"/>
              <a:gd name="T11" fmla="*/ 4 h 65"/>
              <a:gd name="T12" fmla="*/ 40 w 89"/>
              <a:gd name="T13" fmla="*/ 0 h 65"/>
              <a:gd name="T14" fmla="*/ 0 w 89"/>
              <a:gd name="T15" fmla="*/ 16 h 65"/>
              <a:gd name="T16" fmla="*/ 49 w 89"/>
              <a:gd name="T17" fmla="*/ 65 h 65"/>
              <a:gd name="T18" fmla="*/ 89 w 89"/>
              <a:gd name="T19" fmla="*/ 26 h 65"/>
              <a:gd name="T20" fmla="*/ 80 w 89"/>
              <a:gd name="T21" fmla="*/ 17 h 65"/>
              <a:gd name="T22" fmla="*/ 40 w 89"/>
              <a:gd name="T2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9" h="65">
                <a:moveTo>
                  <a:pt x="40" y="4"/>
                </a:moveTo>
                <a:cubicBezTo>
                  <a:pt x="54" y="4"/>
                  <a:pt x="67" y="10"/>
                  <a:pt x="77" y="20"/>
                </a:cubicBezTo>
                <a:cubicBezTo>
                  <a:pt x="83" y="26"/>
                  <a:pt x="83" y="26"/>
                  <a:pt x="83" y="26"/>
                </a:cubicBezTo>
                <a:cubicBezTo>
                  <a:pt x="49" y="60"/>
                  <a:pt x="49" y="60"/>
                  <a:pt x="49" y="60"/>
                </a:cubicBezTo>
                <a:cubicBezTo>
                  <a:pt x="6" y="17"/>
                  <a:pt x="6" y="17"/>
                  <a:pt x="6" y="17"/>
                </a:cubicBezTo>
                <a:cubicBezTo>
                  <a:pt x="15" y="9"/>
                  <a:pt x="27" y="4"/>
                  <a:pt x="40" y="4"/>
                </a:cubicBezTo>
                <a:moveTo>
                  <a:pt x="40" y="0"/>
                </a:moveTo>
                <a:cubicBezTo>
                  <a:pt x="25" y="0"/>
                  <a:pt x="11" y="6"/>
                  <a:pt x="0" y="16"/>
                </a:cubicBezTo>
                <a:cubicBezTo>
                  <a:pt x="49" y="65"/>
                  <a:pt x="49" y="65"/>
                  <a:pt x="49" y="65"/>
                </a:cubicBezTo>
                <a:cubicBezTo>
                  <a:pt x="89" y="26"/>
                  <a:pt x="89" y="26"/>
                  <a:pt x="89" y="26"/>
                </a:cubicBezTo>
                <a:cubicBezTo>
                  <a:pt x="80" y="17"/>
                  <a:pt x="80" y="17"/>
                  <a:pt x="80" y="17"/>
                </a:cubicBezTo>
                <a:cubicBezTo>
                  <a:pt x="69" y="6"/>
                  <a:pt x="54" y="0"/>
                  <a:pt x="40" y="0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83" name="Freeform 133"/>
          <p:cNvSpPr>
            <a:spLocks noEditPoints="1"/>
          </p:cNvSpPr>
          <p:nvPr/>
        </p:nvSpPr>
        <p:spPr bwMode="auto">
          <a:xfrm>
            <a:off x="6240414" y="3483053"/>
            <a:ext cx="262397" cy="250470"/>
          </a:xfrm>
          <a:custGeom>
            <a:avLst/>
            <a:gdLst>
              <a:gd name="T0" fmla="*/ 85 w 147"/>
              <a:gd name="T1" fmla="*/ 11 h 141"/>
              <a:gd name="T2" fmla="*/ 119 w 147"/>
              <a:gd name="T3" fmla="*/ 45 h 141"/>
              <a:gd name="T4" fmla="*/ 133 w 147"/>
              <a:gd name="T5" fmla="*/ 80 h 141"/>
              <a:gd name="T6" fmla="*/ 119 w 147"/>
              <a:gd name="T7" fmla="*/ 115 h 141"/>
              <a:gd name="T8" fmla="*/ 115 w 147"/>
              <a:gd name="T9" fmla="*/ 119 h 141"/>
              <a:gd name="T10" fmla="*/ 80 w 147"/>
              <a:gd name="T11" fmla="*/ 133 h 141"/>
              <a:gd name="T12" fmla="*/ 46 w 147"/>
              <a:gd name="T13" fmla="*/ 119 h 141"/>
              <a:gd name="T14" fmla="*/ 12 w 147"/>
              <a:gd name="T15" fmla="*/ 85 h 141"/>
              <a:gd name="T16" fmla="*/ 85 w 147"/>
              <a:gd name="T17" fmla="*/ 11 h 141"/>
              <a:gd name="T18" fmla="*/ 85 w 147"/>
              <a:gd name="T19" fmla="*/ 0 h 141"/>
              <a:gd name="T20" fmla="*/ 0 w 147"/>
              <a:gd name="T21" fmla="*/ 85 h 141"/>
              <a:gd name="T22" fmla="*/ 40 w 147"/>
              <a:gd name="T23" fmla="*/ 124 h 141"/>
              <a:gd name="T24" fmla="*/ 80 w 147"/>
              <a:gd name="T25" fmla="*/ 141 h 141"/>
              <a:gd name="T26" fmla="*/ 121 w 147"/>
              <a:gd name="T27" fmla="*/ 124 h 141"/>
              <a:gd name="T28" fmla="*/ 125 w 147"/>
              <a:gd name="T29" fmla="*/ 120 h 141"/>
              <a:gd name="T30" fmla="*/ 125 w 147"/>
              <a:gd name="T31" fmla="*/ 40 h 141"/>
              <a:gd name="T32" fmla="*/ 85 w 147"/>
              <a:gd name="T33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7" h="141">
                <a:moveTo>
                  <a:pt x="85" y="11"/>
                </a:moveTo>
                <a:cubicBezTo>
                  <a:pt x="119" y="45"/>
                  <a:pt x="119" y="45"/>
                  <a:pt x="119" y="45"/>
                </a:cubicBezTo>
                <a:cubicBezTo>
                  <a:pt x="128" y="55"/>
                  <a:pt x="133" y="67"/>
                  <a:pt x="133" y="80"/>
                </a:cubicBezTo>
                <a:cubicBezTo>
                  <a:pt x="133" y="93"/>
                  <a:pt x="128" y="105"/>
                  <a:pt x="119" y="115"/>
                </a:cubicBezTo>
                <a:cubicBezTo>
                  <a:pt x="115" y="119"/>
                  <a:pt x="115" y="119"/>
                  <a:pt x="115" y="119"/>
                </a:cubicBezTo>
                <a:cubicBezTo>
                  <a:pt x="106" y="128"/>
                  <a:pt x="93" y="133"/>
                  <a:pt x="80" y="133"/>
                </a:cubicBezTo>
                <a:cubicBezTo>
                  <a:pt x="67" y="133"/>
                  <a:pt x="55" y="128"/>
                  <a:pt x="46" y="119"/>
                </a:cubicBezTo>
                <a:cubicBezTo>
                  <a:pt x="12" y="85"/>
                  <a:pt x="12" y="85"/>
                  <a:pt x="12" y="85"/>
                </a:cubicBezTo>
                <a:cubicBezTo>
                  <a:pt x="85" y="11"/>
                  <a:pt x="85" y="11"/>
                  <a:pt x="85" y="11"/>
                </a:cubicBezTo>
                <a:moveTo>
                  <a:pt x="85" y="0"/>
                </a:moveTo>
                <a:cubicBezTo>
                  <a:pt x="0" y="85"/>
                  <a:pt x="0" y="85"/>
                  <a:pt x="0" y="85"/>
                </a:cubicBezTo>
                <a:cubicBezTo>
                  <a:pt x="40" y="124"/>
                  <a:pt x="40" y="124"/>
                  <a:pt x="40" y="124"/>
                </a:cubicBezTo>
                <a:cubicBezTo>
                  <a:pt x="51" y="135"/>
                  <a:pt x="66" y="141"/>
                  <a:pt x="80" y="141"/>
                </a:cubicBezTo>
                <a:cubicBezTo>
                  <a:pt x="95" y="141"/>
                  <a:pt x="109" y="135"/>
                  <a:pt x="121" y="124"/>
                </a:cubicBezTo>
                <a:cubicBezTo>
                  <a:pt x="125" y="120"/>
                  <a:pt x="125" y="120"/>
                  <a:pt x="125" y="120"/>
                </a:cubicBezTo>
                <a:cubicBezTo>
                  <a:pt x="147" y="98"/>
                  <a:pt x="147" y="62"/>
                  <a:pt x="125" y="40"/>
                </a:cubicBezTo>
                <a:cubicBezTo>
                  <a:pt x="85" y="0"/>
                  <a:pt x="85" y="0"/>
                  <a:pt x="85" y="0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84" name="Freeform 134"/>
          <p:cNvSpPr>
            <a:spLocks noEditPoints="1"/>
          </p:cNvSpPr>
          <p:nvPr/>
        </p:nvSpPr>
        <p:spPr bwMode="auto">
          <a:xfrm>
            <a:off x="6177200" y="3466355"/>
            <a:ext cx="126427" cy="157438"/>
          </a:xfrm>
          <a:custGeom>
            <a:avLst/>
            <a:gdLst>
              <a:gd name="T0" fmla="*/ 22 w 71"/>
              <a:gd name="T1" fmla="*/ 6 h 88"/>
              <a:gd name="T2" fmla="*/ 65 w 71"/>
              <a:gd name="T3" fmla="*/ 49 h 88"/>
              <a:gd name="T4" fmla="*/ 31 w 71"/>
              <a:gd name="T5" fmla="*/ 83 h 88"/>
              <a:gd name="T6" fmla="*/ 25 w 71"/>
              <a:gd name="T7" fmla="*/ 77 h 88"/>
              <a:gd name="T8" fmla="*/ 22 w 71"/>
              <a:gd name="T9" fmla="*/ 6 h 88"/>
              <a:gd name="T10" fmla="*/ 22 w 71"/>
              <a:gd name="T11" fmla="*/ 0 h 88"/>
              <a:gd name="T12" fmla="*/ 22 w 71"/>
              <a:gd name="T13" fmla="*/ 80 h 88"/>
              <a:gd name="T14" fmla="*/ 31 w 71"/>
              <a:gd name="T15" fmla="*/ 88 h 88"/>
              <a:gd name="T16" fmla="*/ 71 w 71"/>
              <a:gd name="T17" fmla="*/ 49 h 88"/>
              <a:gd name="T18" fmla="*/ 22 w 71"/>
              <a:gd name="T1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88">
                <a:moveTo>
                  <a:pt x="22" y="6"/>
                </a:moveTo>
                <a:cubicBezTo>
                  <a:pt x="65" y="49"/>
                  <a:pt x="65" y="49"/>
                  <a:pt x="65" y="49"/>
                </a:cubicBezTo>
                <a:cubicBezTo>
                  <a:pt x="31" y="83"/>
                  <a:pt x="31" y="83"/>
                  <a:pt x="31" y="83"/>
                </a:cubicBezTo>
                <a:cubicBezTo>
                  <a:pt x="25" y="77"/>
                  <a:pt x="25" y="77"/>
                  <a:pt x="25" y="77"/>
                </a:cubicBezTo>
                <a:cubicBezTo>
                  <a:pt x="6" y="57"/>
                  <a:pt x="5" y="26"/>
                  <a:pt x="22" y="6"/>
                </a:cubicBezTo>
                <a:moveTo>
                  <a:pt x="22" y="0"/>
                </a:moveTo>
                <a:cubicBezTo>
                  <a:pt x="0" y="22"/>
                  <a:pt x="0" y="58"/>
                  <a:pt x="22" y="80"/>
                </a:cubicBezTo>
                <a:cubicBezTo>
                  <a:pt x="31" y="88"/>
                  <a:pt x="31" y="88"/>
                  <a:pt x="31" y="88"/>
                </a:cubicBezTo>
                <a:cubicBezTo>
                  <a:pt x="71" y="49"/>
                  <a:pt x="71" y="49"/>
                  <a:pt x="71" y="49"/>
                </a:cubicBezTo>
                <a:cubicBezTo>
                  <a:pt x="22" y="0"/>
                  <a:pt x="22" y="0"/>
                  <a:pt x="22" y="0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85" name="Freeform 135"/>
          <p:cNvSpPr>
            <a:spLocks noEditPoints="1"/>
          </p:cNvSpPr>
          <p:nvPr/>
        </p:nvSpPr>
        <p:spPr bwMode="auto">
          <a:xfrm>
            <a:off x="700266" y="3560579"/>
            <a:ext cx="317261" cy="137162"/>
          </a:xfrm>
          <a:custGeom>
            <a:avLst/>
            <a:gdLst>
              <a:gd name="T0" fmla="*/ 167 w 178"/>
              <a:gd name="T1" fmla="*/ 77 h 77"/>
              <a:gd name="T2" fmla="*/ 11 w 178"/>
              <a:gd name="T3" fmla="*/ 77 h 77"/>
              <a:gd name="T4" fmla="*/ 0 w 178"/>
              <a:gd name="T5" fmla="*/ 65 h 77"/>
              <a:gd name="T6" fmla="*/ 0 w 178"/>
              <a:gd name="T7" fmla="*/ 0 h 77"/>
              <a:gd name="T8" fmla="*/ 178 w 178"/>
              <a:gd name="T9" fmla="*/ 0 h 77"/>
              <a:gd name="T10" fmla="*/ 178 w 178"/>
              <a:gd name="T11" fmla="*/ 65 h 77"/>
              <a:gd name="T12" fmla="*/ 167 w 178"/>
              <a:gd name="T13" fmla="*/ 77 h 77"/>
              <a:gd name="T14" fmla="*/ 4 w 178"/>
              <a:gd name="T15" fmla="*/ 4 h 77"/>
              <a:gd name="T16" fmla="*/ 4 w 178"/>
              <a:gd name="T17" fmla="*/ 65 h 77"/>
              <a:gd name="T18" fmla="*/ 11 w 178"/>
              <a:gd name="T19" fmla="*/ 73 h 77"/>
              <a:gd name="T20" fmla="*/ 167 w 178"/>
              <a:gd name="T21" fmla="*/ 73 h 77"/>
              <a:gd name="T22" fmla="*/ 174 w 178"/>
              <a:gd name="T23" fmla="*/ 65 h 77"/>
              <a:gd name="T24" fmla="*/ 174 w 178"/>
              <a:gd name="T25" fmla="*/ 4 h 77"/>
              <a:gd name="T26" fmla="*/ 4 w 178"/>
              <a:gd name="T27" fmla="*/ 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8" h="77">
                <a:moveTo>
                  <a:pt x="167" y="77"/>
                </a:moveTo>
                <a:cubicBezTo>
                  <a:pt x="11" y="77"/>
                  <a:pt x="11" y="77"/>
                  <a:pt x="11" y="77"/>
                </a:cubicBezTo>
                <a:cubicBezTo>
                  <a:pt x="5" y="77"/>
                  <a:pt x="0" y="72"/>
                  <a:pt x="0" y="65"/>
                </a:cubicBezTo>
                <a:cubicBezTo>
                  <a:pt x="0" y="0"/>
                  <a:pt x="0" y="0"/>
                  <a:pt x="0" y="0"/>
                </a:cubicBezTo>
                <a:cubicBezTo>
                  <a:pt x="178" y="0"/>
                  <a:pt x="178" y="0"/>
                  <a:pt x="178" y="0"/>
                </a:cubicBezTo>
                <a:cubicBezTo>
                  <a:pt x="178" y="65"/>
                  <a:pt x="178" y="65"/>
                  <a:pt x="178" y="65"/>
                </a:cubicBezTo>
                <a:cubicBezTo>
                  <a:pt x="178" y="72"/>
                  <a:pt x="173" y="77"/>
                  <a:pt x="167" y="77"/>
                </a:cubicBezTo>
                <a:close/>
                <a:moveTo>
                  <a:pt x="4" y="4"/>
                </a:moveTo>
                <a:cubicBezTo>
                  <a:pt x="4" y="65"/>
                  <a:pt x="4" y="65"/>
                  <a:pt x="4" y="65"/>
                </a:cubicBezTo>
                <a:cubicBezTo>
                  <a:pt x="4" y="70"/>
                  <a:pt x="7" y="73"/>
                  <a:pt x="11" y="73"/>
                </a:cubicBezTo>
                <a:cubicBezTo>
                  <a:pt x="167" y="73"/>
                  <a:pt x="167" y="73"/>
                  <a:pt x="167" y="73"/>
                </a:cubicBezTo>
                <a:cubicBezTo>
                  <a:pt x="171" y="73"/>
                  <a:pt x="174" y="70"/>
                  <a:pt x="174" y="65"/>
                </a:cubicBezTo>
                <a:cubicBezTo>
                  <a:pt x="174" y="4"/>
                  <a:pt x="174" y="4"/>
                  <a:pt x="174" y="4"/>
                </a:cubicBezTo>
                <a:lnTo>
                  <a:pt x="4" y="4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86" name="Freeform 136"/>
          <p:cNvSpPr>
            <a:spLocks noEditPoints="1"/>
          </p:cNvSpPr>
          <p:nvPr/>
        </p:nvSpPr>
        <p:spPr bwMode="auto">
          <a:xfrm>
            <a:off x="875595" y="3621408"/>
            <a:ext cx="106152" cy="42938"/>
          </a:xfrm>
          <a:custGeom>
            <a:avLst/>
            <a:gdLst>
              <a:gd name="T0" fmla="*/ 56 w 60"/>
              <a:gd name="T1" fmla="*/ 24 h 24"/>
              <a:gd name="T2" fmla="*/ 4 w 60"/>
              <a:gd name="T3" fmla="*/ 24 h 24"/>
              <a:gd name="T4" fmla="*/ 0 w 60"/>
              <a:gd name="T5" fmla="*/ 19 h 24"/>
              <a:gd name="T6" fmla="*/ 0 w 60"/>
              <a:gd name="T7" fmla="*/ 5 h 24"/>
              <a:gd name="T8" fmla="*/ 4 w 60"/>
              <a:gd name="T9" fmla="*/ 0 h 24"/>
              <a:gd name="T10" fmla="*/ 56 w 60"/>
              <a:gd name="T11" fmla="*/ 0 h 24"/>
              <a:gd name="T12" fmla="*/ 60 w 60"/>
              <a:gd name="T13" fmla="*/ 5 h 24"/>
              <a:gd name="T14" fmla="*/ 60 w 60"/>
              <a:gd name="T15" fmla="*/ 19 h 24"/>
              <a:gd name="T16" fmla="*/ 56 w 60"/>
              <a:gd name="T17" fmla="*/ 24 h 24"/>
              <a:gd name="T18" fmla="*/ 4 w 60"/>
              <a:gd name="T19" fmla="*/ 4 h 24"/>
              <a:gd name="T20" fmla="*/ 4 w 60"/>
              <a:gd name="T21" fmla="*/ 5 h 24"/>
              <a:gd name="T22" fmla="*/ 4 w 60"/>
              <a:gd name="T23" fmla="*/ 19 h 24"/>
              <a:gd name="T24" fmla="*/ 4 w 60"/>
              <a:gd name="T25" fmla="*/ 20 h 24"/>
              <a:gd name="T26" fmla="*/ 56 w 60"/>
              <a:gd name="T27" fmla="*/ 20 h 24"/>
              <a:gd name="T28" fmla="*/ 56 w 60"/>
              <a:gd name="T29" fmla="*/ 19 h 24"/>
              <a:gd name="T30" fmla="*/ 56 w 60"/>
              <a:gd name="T31" fmla="*/ 5 h 24"/>
              <a:gd name="T32" fmla="*/ 56 w 60"/>
              <a:gd name="T33" fmla="*/ 4 h 24"/>
              <a:gd name="T34" fmla="*/ 4 w 60"/>
              <a:gd name="T35" fmla="*/ 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0" h="24">
                <a:moveTo>
                  <a:pt x="56" y="24"/>
                </a:move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2"/>
                  <a:pt x="0" y="19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8" y="0"/>
                  <a:pt x="60" y="2"/>
                  <a:pt x="60" y="5"/>
                </a:cubicBezTo>
                <a:cubicBezTo>
                  <a:pt x="60" y="19"/>
                  <a:pt x="60" y="19"/>
                  <a:pt x="60" y="19"/>
                </a:cubicBezTo>
                <a:cubicBezTo>
                  <a:pt x="60" y="22"/>
                  <a:pt x="58" y="24"/>
                  <a:pt x="56" y="24"/>
                </a:cubicBezTo>
                <a:close/>
                <a:moveTo>
                  <a:pt x="4" y="4"/>
                </a:moveTo>
                <a:cubicBezTo>
                  <a:pt x="4" y="4"/>
                  <a:pt x="4" y="4"/>
                  <a:pt x="4" y="5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6" y="20"/>
                  <a:pt x="56" y="20"/>
                  <a:pt x="56" y="19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6" y="4"/>
                  <a:pt x="56" y="4"/>
                </a:cubicBezTo>
                <a:lnTo>
                  <a:pt x="4" y="4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87" name="Freeform 137"/>
          <p:cNvSpPr>
            <a:spLocks noEditPoints="1"/>
          </p:cNvSpPr>
          <p:nvPr/>
        </p:nvSpPr>
        <p:spPr bwMode="auto">
          <a:xfrm>
            <a:off x="700266" y="3479475"/>
            <a:ext cx="317261" cy="58443"/>
          </a:xfrm>
          <a:custGeom>
            <a:avLst/>
            <a:gdLst>
              <a:gd name="T0" fmla="*/ 178 w 178"/>
              <a:gd name="T1" fmla="*/ 33 h 33"/>
              <a:gd name="T2" fmla="*/ 0 w 178"/>
              <a:gd name="T3" fmla="*/ 33 h 33"/>
              <a:gd name="T4" fmla="*/ 0 w 178"/>
              <a:gd name="T5" fmla="*/ 11 h 33"/>
              <a:gd name="T6" fmla="*/ 11 w 178"/>
              <a:gd name="T7" fmla="*/ 0 h 33"/>
              <a:gd name="T8" fmla="*/ 167 w 178"/>
              <a:gd name="T9" fmla="*/ 0 h 33"/>
              <a:gd name="T10" fmla="*/ 178 w 178"/>
              <a:gd name="T11" fmla="*/ 11 h 33"/>
              <a:gd name="T12" fmla="*/ 178 w 178"/>
              <a:gd name="T13" fmla="*/ 33 h 33"/>
              <a:gd name="T14" fmla="*/ 4 w 178"/>
              <a:gd name="T15" fmla="*/ 29 h 33"/>
              <a:gd name="T16" fmla="*/ 174 w 178"/>
              <a:gd name="T17" fmla="*/ 29 h 33"/>
              <a:gd name="T18" fmla="*/ 174 w 178"/>
              <a:gd name="T19" fmla="*/ 11 h 33"/>
              <a:gd name="T20" fmla="*/ 167 w 178"/>
              <a:gd name="T21" fmla="*/ 4 h 33"/>
              <a:gd name="T22" fmla="*/ 11 w 178"/>
              <a:gd name="T23" fmla="*/ 4 h 33"/>
              <a:gd name="T24" fmla="*/ 4 w 178"/>
              <a:gd name="T25" fmla="*/ 11 h 33"/>
              <a:gd name="T26" fmla="*/ 4 w 178"/>
              <a:gd name="T27" fmla="*/ 2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8" h="33">
                <a:moveTo>
                  <a:pt x="178" y="33"/>
                </a:moveTo>
                <a:cubicBezTo>
                  <a:pt x="0" y="33"/>
                  <a:pt x="0" y="33"/>
                  <a:pt x="0" y="3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73" y="0"/>
                  <a:pt x="178" y="5"/>
                  <a:pt x="178" y="11"/>
                </a:cubicBezTo>
                <a:lnTo>
                  <a:pt x="178" y="33"/>
                </a:lnTo>
                <a:close/>
                <a:moveTo>
                  <a:pt x="4" y="29"/>
                </a:moveTo>
                <a:cubicBezTo>
                  <a:pt x="174" y="29"/>
                  <a:pt x="174" y="29"/>
                  <a:pt x="174" y="29"/>
                </a:cubicBezTo>
                <a:cubicBezTo>
                  <a:pt x="174" y="11"/>
                  <a:pt x="174" y="11"/>
                  <a:pt x="174" y="11"/>
                </a:cubicBezTo>
                <a:cubicBezTo>
                  <a:pt x="174" y="7"/>
                  <a:pt x="171" y="4"/>
                  <a:pt x="167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7" y="4"/>
                  <a:pt x="4" y="7"/>
                  <a:pt x="4" y="11"/>
                </a:cubicBezTo>
                <a:lnTo>
                  <a:pt x="4" y="29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88" name="Freeform 138"/>
          <p:cNvSpPr>
            <a:spLocks noEditPoints="1"/>
          </p:cNvSpPr>
          <p:nvPr/>
        </p:nvSpPr>
        <p:spPr bwMode="auto">
          <a:xfrm>
            <a:off x="683568" y="4133081"/>
            <a:ext cx="354236" cy="280288"/>
          </a:xfrm>
          <a:custGeom>
            <a:avLst/>
            <a:gdLst>
              <a:gd name="T0" fmla="*/ 140 w 199"/>
              <a:gd name="T1" fmla="*/ 157 h 157"/>
              <a:gd name="T2" fmla="*/ 59 w 199"/>
              <a:gd name="T3" fmla="*/ 157 h 157"/>
              <a:gd name="T4" fmla="*/ 49 w 199"/>
              <a:gd name="T5" fmla="*/ 148 h 157"/>
              <a:gd name="T6" fmla="*/ 49 w 199"/>
              <a:gd name="T7" fmla="*/ 70 h 157"/>
              <a:gd name="T8" fmla="*/ 40 w 199"/>
              <a:gd name="T9" fmla="*/ 80 h 157"/>
              <a:gd name="T10" fmla="*/ 27 w 199"/>
              <a:gd name="T11" fmla="*/ 80 h 157"/>
              <a:gd name="T12" fmla="*/ 3 w 199"/>
              <a:gd name="T13" fmla="*/ 57 h 157"/>
              <a:gd name="T14" fmla="*/ 0 w 199"/>
              <a:gd name="T15" fmla="*/ 50 h 157"/>
              <a:gd name="T16" fmla="*/ 2 w 199"/>
              <a:gd name="T17" fmla="*/ 44 h 157"/>
              <a:gd name="T18" fmla="*/ 40 w 199"/>
              <a:gd name="T19" fmla="*/ 5 h 157"/>
              <a:gd name="T20" fmla="*/ 48 w 199"/>
              <a:gd name="T21" fmla="*/ 0 h 157"/>
              <a:gd name="T22" fmla="*/ 71 w 199"/>
              <a:gd name="T23" fmla="*/ 0 h 157"/>
              <a:gd name="T24" fmla="*/ 79 w 199"/>
              <a:gd name="T25" fmla="*/ 1 h 157"/>
              <a:gd name="T26" fmla="*/ 81 w 199"/>
              <a:gd name="T27" fmla="*/ 3 h 157"/>
              <a:gd name="T28" fmla="*/ 81 w 199"/>
              <a:gd name="T29" fmla="*/ 4 h 157"/>
              <a:gd name="T30" fmla="*/ 99 w 199"/>
              <a:gd name="T31" fmla="*/ 21 h 157"/>
              <a:gd name="T32" fmla="*/ 118 w 199"/>
              <a:gd name="T33" fmla="*/ 4 h 157"/>
              <a:gd name="T34" fmla="*/ 118 w 199"/>
              <a:gd name="T35" fmla="*/ 3 h 157"/>
              <a:gd name="T36" fmla="*/ 119 w 199"/>
              <a:gd name="T37" fmla="*/ 1 h 157"/>
              <a:gd name="T38" fmla="*/ 127 w 199"/>
              <a:gd name="T39" fmla="*/ 0 h 157"/>
              <a:gd name="T40" fmla="*/ 151 w 199"/>
              <a:gd name="T41" fmla="*/ 0 h 157"/>
              <a:gd name="T42" fmla="*/ 158 w 199"/>
              <a:gd name="T43" fmla="*/ 5 h 157"/>
              <a:gd name="T44" fmla="*/ 196 w 199"/>
              <a:gd name="T45" fmla="*/ 44 h 157"/>
              <a:gd name="T46" fmla="*/ 198 w 199"/>
              <a:gd name="T47" fmla="*/ 50 h 157"/>
              <a:gd name="T48" fmla="*/ 196 w 199"/>
              <a:gd name="T49" fmla="*/ 57 h 157"/>
              <a:gd name="T50" fmla="*/ 172 w 199"/>
              <a:gd name="T51" fmla="*/ 80 h 157"/>
              <a:gd name="T52" fmla="*/ 165 w 199"/>
              <a:gd name="T53" fmla="*/ 83 h 157"/>
              <a:gd name="T54" fmla="*/ 165 w 199"/>
              <a:gd name="T55" fmla="*/ 83 h 157"/>
              <a:gd name="T56" fmla="*/ 159 w 199"/>
              <a:gd name="T57" fmla="*/ 80 h 157"/>
              <a:gd name="T58" fmla="*/ 149 w 199"/>
              <a:gd name="T59" fmla="*/ 70 h 157"/>
              <a:gd name="T60" fmla="*/ 149 w 199"/>
              <a:gd name="T61" fmla="*/ 148 h 157"/>
              <a:gd name="T62" fmla="*/ 140 w 199"/>
              <a:gd name="T63" fmla="*/ 157 h 157"/>
              <a:gd name="T64" fmla="*/ 52 w 199"/>
              <a:gd name="T65" fmla="*/ 59 h 157"/>
              <a:gd name="T66" fmla="*/ 57 w 199"/>
              <a:gd name="T67" fmla="*/ 65 h 157"/>
              <a:gd name="T68" fmla="*/ 57 w 199"/>
              <a:gd name="T69" fmla="*/ 148 h 157"/>
              <a:gd name="T70" fmla="*/ 59 w 199"/>
              <a:gd name="T71" fmla="*/ 149 h 157"/>
              <a:gd name="T72" fmla="*/ 140 w 199"/>
              <a:gd name="T73" fmla="*/ 149 h 157"/>
              <a:gd name="T74" fmla="*/ 141 w 199"/>
              <a:gd name="T75" fmla="*/ 148 h 157"/>
              <a:gd name="T76" fmla="*/ 141 w 199"/>
              <a:gd name="T77" fmla="*/ 65 h 157"/>
              <a:gd name="T78" fmla="*/ 147 w 199"/>
              <a:gd name="T79" fmla="*/ 59 h 157"/>
              <a:gd name="T80" fmla="*/ 152 w 199"/>
              <a:gd name="T81" fmla="*/ 61 h 157"/>
              <a:gd name="T82" fmla="*/ 164 w 199"/>
              <a:gd name="T83" fmla="*/ 74 h 157"/>
              <a:gd name="T84" fmla="*/ 166 w 199"/>
              <a:gd name="T85" fmla="*/ 74 h 157"/>
              <a:gd name="T86" fmla="*/ 190 w 199"/>
              <a:gd name="T87" fmla="*/ 51 h 157"/>
              <a:gd name="T88" fmla="*/ 190 w 199"/>
              <a:gd name="T89" fmla="*/ 50 h 157"/>
              <a:gd name="T90" fmla="*/ 190 w 199"/>
              <a:gd name="T91" fmla="*/ 49 h 157"/>
              <a:gd name="T92" fmla="*/ 153 w 199"/>
              <a:gd name="T93" fmla="*/ 10 h 157"/>
              <a:gd name="T94" fmla="*/ 150 w 199"/>
              <a:gd name="T95" fmla="*/ 8 h 157"/>
              <a:gd name="T96" fmla="*/ 127 w 199"/>
              <a:gd name="T97" fmla="*/ 8 h 157"/>
              <a:gd name="T98" fmla="*/ 125 w 199"/>
              <a:gd name="T99" fmla="*/ 8 h 157"/>
              <a:gd name="T100" fmla="*/ 99 w 199"/>
              <a:gd name="T101" fmla="*/ 29 h 157"/>
              <a:gd name="T102" fmla="*/ 73 w 199"/>
              <a:gd name="T103" fmla="*/ 8 h 157"/>
              <a:gd name="T104" fmla="*/ 71 w 199"/>
              <a:gd name="T105" fmla="*/ 8 h 157"/>
              <a:gd name="T106" fmla="*/ 49 w 199"/>
              <a:gd name="T107" fmla="*/ 8 h 157"/>
              <a:gd name="T108" fmla="*/ 46 w 199"/>
              <a:gd name="T109" fmla="*/ 10 h 157"/>
              <a:gd name="T110" fmla="*/ 8 w 199"/>
              <a:gd name="T111" fmla="*/ 49 h 157"/>
              <a:gd name="T112" fmla="*/ 8 w 199"/>
              <a:gd name="T113" fmla="*/ 50 h 157"/>
              <a:gd name="T114" fmla="*/ 8 w 199"/>
              <a:gd name="T115" fmla="*/ 51 h 157"/>
              <a:gd name="T116" fmla="*/ 32 w 199"/>
              <a:gd name="T117" fmla="*/ 74 h 157"/>
              <a:gd name="T118" fmla="*/ 34 w 199"/>
              <a:gd name="T119" fmla="*/ 74 h 157"/>
              <a:gd name="T120" fmla="*/ 47 w 199"/>
              <a:gd name="T121" fmla="*/ 61 h 157"/>
              <a:gd name="T122" fmla="*/ 52 w 199"/>
              <a:gd name="T123" fmla="*/ 59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9" h="157">
                <a:moveTo>
                  <a:pt x="140" y="157"/>
                </a:moveTo>
                <a:cubicBezTo>
                  <a:pt x="59" y="157"/>
                  <a:pt x="59" y="157"/>
                  <a:pt x="59" y="157"/>
                </a:cubicBezTo>
                <a:cubicBezTo>
                  <a:pt x="54" y="157"/>
                  <a:pt x="49" y="153"/>
                  <a:pt x="49" y="148"/>
                </a:cubicBezTo>
                <a:cubicBezTo>
                  <a:pt x="49" y="70"/>
                  <a:pt x="49" y="70"/>
                  <a:pt x="49" y="70"/>
                </a:cubicBezTo>
                <a:cubicBezTo>
                  <a:pt x="40" y="80"/>
                  <a:pt x="40" y="80"/>
                  <a:pt x="40" y="80"/>
                </a:cubicBezTo>
                <a:cubicBezTo>
                  <a:pt x="36" y="83"/>
                  <a:pt x="30" y="83"/>
                  <a:pt x="27" y="80"/>
                </a:cubicBezTo>
                <a:cubicBezTo>
                  <a:pt x="3" y="57"/>
                  <a:pt x="3" y="57"/>
                  <a:pt x="3" y="57"/>
                </a:cubicBezTo>
                <a:cubicBezTo>
                  <a:pt x="1" y="55"/>
                  <a:pt x="0" y="53"/>
                  <a:pt x="0" y="50"/>
                </a:cubicBezTo>
                <a:cubicBezTo>
                  <a:pt x="0" y="48"/>
                  <a:pt x="1" y="46"/>
                  <a:pt x="2" y="44"/>
                </a:cubicBezTo>
                <a:cubicBezTo>
                  <a:pt x="40" y="5"/>
                  <a:pt x="40" y="5"/>
                  <a:pt x="40" y="5"/>
                </a:cubicBezTo>
                <a:cubicBezTo>
                  <a:pt x="45" y="0"/>
                  <a:pt x="47" y="0"/>
                  <a:pt x="48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7" y="0"/>
                  <a:pt x="78" y="0"/>
                  <a:pt x="79" y="1"/>
                </a:cubicBezTo>
                <a:cubicBezTo>
                  <a:pt x="81" y="3"/>
                  <a:pt x="81" y="3"/>
                  <a:pt x="81" y="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14"/>
                  <a:pt x="88" y="21"/>
                  <a:pt x="99" y="21"/>
                </a:cubicBezTo>
                <a:cubicBezTo>
                  <a:pt x="110" y="21"/>
                  <a:pt x="118" y="14"/>
                  <a:pt x="118" y="4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7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2" y="0"/>
                  <a:pt x="153" y="0"/>
                  <a:pt x="158" y="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8" y="46"/>
                  <a:pt x="199" y="48"/>
                  <a:pt x="198" y="50"/>
                </a:cubicBezTo>
                <a:cubicBezTo>
                  <a:pt x="198" y="53"/>
                  <a:pt x="197" y="55"/>
                  <a:pt x="196" y="57"/>
                </a:cubicBezTo>
                <a:cubicBezTo>
                  <a:pt x="172" y="80"/>
                  <a:pt x="172" y="80"/>
                  <a:pt x="172" y="80"/>
                </a:cubicBezTo>
                <a:cubicBezTo>
                  <a:pt x="170" y="82"/>
                  <a:pt x="168" y="83"/>
                  <a:pt x="165" y="83"/>
                </a:cubicBezTo>
                <a:cubicBezTo>
                  <a:pt x="165" y="83"/>
                  <a:pt x="165" y="83"/>
                  <a:pt x="165" y="83"/>
                </a:cubicBezTo>
                <a:cubicBezTo>
                  <a:pt x="163" y="83"/>
                  <a:pt x="160" y="82"/>
                  <a:pt x="159" y="80"/>
                </a:cubicBezTo>
                <a:cubicBezTo>
                  <a:pt x="149" y="70"/>
                  <a:pt x="149" y="70"/>
                  <a:pt x="149" y="70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49" y="153"/>
                  <a:pt x="145" y="157"/>
                  <a:pt x="140" y="157"/>
                </a:cubicBezTo>
                <a:close/>
                <a:moveTo>
                  <a:pt x="52" y="59"/>
                </a:moveTo>
                <a:cubicBezTo>
                  <a:pt x="54" y="59"/>
                  <a:pt x="57" y="61"/>
                  <a:pt x="57" y="65"/>
                </a:cubicBezTo>
                <a:cubicBezTo>
                  <a:pt x="57" y="148"/>
                  <a:pt x="57" y="148"/>
                  <a:pt x="57" y="148"/>
                </a:cubicBezTo>
                <a:cubicBezTo>
                  <a:pt x="57" y="149"/>
                  <a:pt x="58" y="149"/>
                  <a:pt x="59" y="149"/>
                </a:cubicBezTo>
                <a:cubicBezTo>
                  <a:pt x="140" y="149"/>
                  <a:pt x="140" y="149"/>
                  <a:pt x="140" y="149"/>
                </a:cubicBezTo>
                <a:cubicBezTo>
                  <a:pt x="140" y="149"/>
                  <a:pt x="141" y="149"/>
                  <a:pt x="141" y="148"/>
                </a:cubicBezTo>
                <a:cubicBezTo>
                  <a:pt x="141" y="65"/>
                  <a:pt x="141" y="65"/>
                  <a:pt x="141" y="65"/>
                </a:cubicBezTo>
                <a:cubicBezTo>
                  <a:pt x="141" y="61"/>
                  <a:pt x="144" y="59"/>
                  <a:pt x="147" y="59"/>
                </a:cubicBezTo>
                <a:cubicBezTo>
                  <a:pt x="148" y="59"/>
                  <a:pt x="150" y="59"/>
                  <a:pt x="152" y="61"/>
                </a:cubicBezTo>
                <a:cubicBezTo>
                  <a:pt x="164" y="74"/>
                  <a:pt x="164" y="74"/>
                  <a:pt x="164" y="74"/>
                </a:cubicBezTo>
                <a:cubicBezTo>
                  <a:pt x="165" y="75"/>
                  <a:pt x="166" y="75"/>
                  <a:pt x="166" y="74"/>
                </a:cubicBezTo>
                <a:cubicBezTo>
                  <a:pt x="190" y="51"/>
                  <a:pt x="190" y="51"/>
                  <a:pt x="190" y="51"/>
                </a:cubicBezTo>
                <a:cubicBezTo>
                  <a:pt x="190" y="51"/>
                  <a:pt x="190" y="50"/>
                  <a:pt x="190" y="50"/>
                </a:cubicBezTo>
                <a:cubicBezTo>
                  <a:pt x="190" y="50"/>
                  <a:pt x="190" y="50"/>
                  <a:pt x="190" y="49"/>
                </a:cubicBezTo>
                <a:cubicBezTo>
                  <a:pt x="153" y="10"/>
                  <a:pt x="153" y="10"/>
                  <a:pt x="153" y="10"/>
                </a:cubicBezTo>
                <a:cubicBezTo>
                  <a:pt x="151" y="9"/>
                  <a:pt x="150" y="8"/>
                  <a:pt x="150" y="8"/>
                </a:cubicBezTo>
                <a:cubicBezTo>
                  <a:pt x="127" y="8"/>
                  <a:pt x="127" y="8"/>
                  <a:pt x="127" y="8"/>
                </a:cubicBezTo>
                <a:cubicBezTo>
                  <a:pt x="126" y="8"/>
                  <a:pt x="126" y="8"/>
                  <a:pt x="125" y="8"/>
                </a:cubicBezTo>
                <a:cubicBezTo>
                  <a:pt x="124" y="20"/>
                  <a:pt x="113" y="29"/>
                  <a:pt x="99" y="29"/>
                </a:cubicBezTo>
                <a:cubicBezTo>
                  <a:pt x="85" y="29"/>
                  <a:pt x="74" y="20"/>
                  <a:pt x="73" y="8"/>
                </a:cubicBezTo>
                <a:cubicBezTo>
                  <a:pt x="72" y="8"/>
                  <a:pt x="72" y="8"/>
                  <a:pt x="71" y="8"/>
                </a:cubicBezTo>
                <a:cubicBezTo>
                  <a:pt x="49" y="8"/>
                  <a:pt x="49" y="8"/>
                  <a:pt x="49" y="8"/>
                </a:cubicBezTo>
                <a:cubicBezTo>
                  <a:pt x="48" y="8"/>
                  <a:pt x="47" y="9"/>
                  <a:pt x="46" y="10"/>
                </a:cubicBezTo>
                <a:cubicBezTo>
                  <a:pt x="8" y="49"/>
                  <a:pt x="8" y="49"/>
                  <a:pt x="8" y="49"/>
                </a:cubicBezTo>
                <a:cubicBezTo>
                  <a:pt x="8" y="50"/>
                  <a:pt x="8" y="50"/>
                  <a:pt x="8" y="50"/>
                </a:cubicBezTo>
                <a:cubicBezTo>
                  <a:pt x="8" y="50"/>
                  <a:pt x="8" y="51"/>
                  <a:pt x="8" y="51"/>
                </a:cubicBezTo>
                <a:cubicBezTo>
                  <a:pt x="32" y="74"/>
                  <a:pt x="32" y="74"/>
                  <a:pt x="32" y="74"/>
                </a:cubicBezTo>
                <a:cubicBezTo>
                  <a:pt x="33" y="75"/>
                  <a:pt x="33" y="75"/>
                  <a:pt x="34" y="74"/>
                </a:cubicBezTo>
                <a:cubicBezTo>
                  <a:pt x="47" y="61"/>
                  <a:pt x="47" y="61"/>
                  <a:pt x="47" y="61"/>
                </a:cubicBezTo>
                <a:cubicBezTo>
                  <a:pt x="49" y="59"/>
                  <a:pt x="51" y="59"/>
                  <a:pt x="52" y="59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89" name="Freeform 139"/>
          <p:cNvSpPr>
            <a:spLocks noEditPoints="1"/>
          </p:cNvSpPr>
          <p:nvPr/>
        </p:nvSpPr>
        <p:spPr bwMode="auto">
          <a:xfrm>
            <a:off x="1411122" y="4125925"/>
            <a:ext cx="292215" cy="294600"/>
          </a:xfrm>
          <a:custGeom>
            <a:avLst/>
            <a:gdLst>
              <a:gd name="T0" fmla="*/ 67 w 164"/>
              <a:gd name="T1" fmla="*/ 164 h 165"/>
              <a:gd name="T2" fmla="*/ 33 w 164"/>
              <a:gd name="T3" fmla="*/ 155 h 165"/>
              <a:gd name="T4" fmla="*/ 22 w 164"/>
              <a:gd name="T5" fmla="*/ 158 h 165"/>
              <a:gd name="T6" fmla="*/ 11 w 164"/>
              <a:gd name="T7" fmla="*/ 154 h 165"/>
              <a:gd name="T8" fmla="*/ 0 w 164"/>
              <a:gd name="T9" fmla="*/ 87 h 165"/>
              <a:gd name="T10" fmla="*/ 25 w 164"/>
              <a:gd name="T11" fmla="*/ 63 h 165"/>
              <a:gd name="T12" fmla="*/ 33 w 164"/>
              <a:gd name="T13" fmla="*/ 66 h 165"/>
              <a:gd name="T14" fmla="*/ 54 w 164"/>
              <a:gd name="T15" fmla="*/ 53 h 165"/>
              <a:gd name="T16" fmla="*/ 68 w 164"/>
              <a:gd name="T17" fmla="*/ 36 h 165"/>
              <a:gd name="T18" fmla="*/ 75 w 164"/>
              <a:gd name="T19" fmla="*/ 23 h 165"/>
              <a:gd name="T20" fmla="*/ 80 w 164"/>
              <a:gd name="T21" fmla="*/ 13 h 165"/>
              <a:gd name="T22" fmla="*/ 97 w 164"/>
              <a:gd name="T23" fmla="*/ 0 h 165"/>
              <a:gd name="T24" fmla="*/ 107 w 164"/>
              <a:gd name="T25" fmla="*/ 38 h 165"/>
              <a:gd name="T26" fmla="*/ 98 w 164"/>
              <a:gd name="T27" fmla="*/ 56 h 165"/>
              <a:gd name="T28" fmla="*/ 99 w 164"/>
              <a:gd name="T29" fmla="*/ 59 h 165"/>
              <a:gd name="T30" fmla="*/ 115 w 164"/>
              <a:gd name="T31" fmla="*/ 58 h 165"/>
              <a:gd name="T32" fmla="*/ 164 w 164"/>
              <a:gd name="T33" fmla="*/ 74 h 165"/>
              <a:gd name="T34" fmla="*/ 157 w 164"/>
              <a:gd name="T35" fmla="*/ 99 h 165"/>
              <a:gd name="T36" fmla="*/ 148 w 164"/>
              <a:gd name="T37" fmla="*/ 124 h 165"/>
              <a:gd name="T38" fmla="*/ 135 w 164"/>
              <a:gd name="T39" fmla="*/ 148 h 165"/>
              <a:gd name="T40" fmla="*/ 104 w 164"/>
              <a:gd name="T41" fmla="*/ 165 h 165"/>
              <a:gd name="T42" fmla="*/ 38 w 164"/>
              <a:gd name="T43" fmla="*/ 146 h 165"/>
              <a:gd name="T44" fmla="*/ 68 w 164"/>
              <a:gd name="T45" fmla="*/ 156 h 165"/>
              <a:gd name="T46" fmla="*/ 104 w 164"/>
              <a:gd name="T47" fmla="*/ 157 h 165"/>
              <a:gd name="T48" fmla="*/ 127 w 164"/>
              <a:gd name="T49" fmla="*/ 148 h 165"/>
              <a:gd name="T50" fmla="*/ 119 w 164"/>
              <a:gd name="T51" fmla="*/ 132 h 165"/>
              <a:gd name="T52" fmla="*/ 140 w 164"/>
              <a:gd name="T53" fmla="*/ 124 h 165"/>
              <a:gd name="T54" fmla="*/ 132 w 164"/>
              <a:gd name="T55" fmla="*/ 107 h 165"/>
              <a:gd name="T56" fmla="*/ 149 w 164"/>
              <a:gd name="T57" fmla="*/ 99 h 165"/>
              <a:gd name="T58" fmla="*/ 141 w 164"/>
              <a:gd name="T59" fmla="*/ 83 h 165"/>
              <a:gd name="T60" fmla="*/ 156 w 164"/>
              <a:gd name="T61" fmla="*/ 74 h 165"/>
              <a:gd name="T62" fmla="*/ 115 w 164"/>
              <a:gd name="T63" fmla="*/ 66 h 165"/>
              <a:gd name="T64" fmla="*/ 99 w 164"/>
              <a:gd name="T65" fmla="*/ 67 h 165"/>
              <a:gd name="T66" fmla="*/ 92 w 164"/>
              <a:gd name="T67" fmla="*/ 64 h 165"/>
              <a:gd name="T68" fmla="*/ 97 w 164"/>
              <a:gd name="T69" fmla="*/ 41 h 165"/>
              <a:gd name="T70" fmla="*/ 103 w 164"/>
              <a:gd name="T71" fmla="*/ 11 h 165"/>
              <a:gd name="T72" fmla="*/ 87 w 164"/>
              <a:gd name="T73" fmla="*/ 17 h 165"/>
              <a:gd name="T74" fmla="*/ 83 w 164"/>
              <a:gd name="T75" fmla="*/ 26 h 165"/>
              <a:gd name="T76" fmla="*/ 75 w 164"/>
              <a:gd name="T77" fmla="*/ 41 h 165"/>
              <a:gd name="T78" fmla="*/ 60 w 164"/>
              <a:gd name="T79" fmla="*/ 59 h 165"/>
              <a:gd name="T80" fmla="*/ 30 w 164"/>
              <a:gd name="T81" fmla="*/ 73 h 165"/>
              <a:gd name="T82" fmla="*/ 25 w 164"/>
              <a:gd name="T83" fmla="*/ 71 h 165"/>
              <a:gd name="T84" fmla="*/ 15 w 164"/>
              <a:gd name="T85" fmla="*/ 74 h 165"/>
              <a:gd name="T86" fmla="*/ 8 w 164"/>
              <a:gd name="T87" fmla="*/ 133 h 165"/>
              <a:gd name="T88" fmla="*/ 22 w 164"/>
              <a:gd name="T89" fmla="*/ 150 h 165"/>
              <a:gd name="T90" fmla="*/ 27 w 164"/>
              <a:gd name="T91" fmla="*/ 149 h 165"/>
              <a:gd name="T92" fmla="*/ 38 w 164"/>
              <a:gd name="T93" fmla="*/ 146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4" h="165">
                <a:moveTo>
                  <a:pt x="89" y="165"/>
                </a:moveTo>
                <a:cubicBezTo>
                  <a:pt x="80" y="165"/>
                  <a:pt x="73" y="165"/>
                  <a:pt x="67" y="164"/>
                </a:cubicBezTo>
                <a:cubicBezTo>
                  <a:pt x="61" y="163"/>
                  <a:pt x="56" y="161"/>
                  <a:pt x="52" y="159"/>
                </a:cubicBezTo>
                <a:cubicBezTo>
                  <a:pt x="45" y="156"/>
                  <a:pt x="39" y="153"/>
                  <a:pt x="33" y="155"/>
                </a:cubicBezTo>
                <a:cubicBezTo>
                  <a:pt x="32" y="155"/>
                  <a:pt x="31" y="156"/>
                  <a:pt x="30" y="156"/>
                </a:cubicBezTo>
                <a:cubicBezTo>
                  <a:pt x="28" y="157"/>
                  <a:pt x="26" y="158"/>
                  <a:pt x="22" y="158"/>
                </a:cubicBezTo>
                <a:cubicBezTo>
                  <a:pt x="22" y="158"/>
                  <a:pt x="22" y="158"/>
                  <a:pt x="22" y="158"/>
                </a:cubicBezTo>
                <a:cubicBezTo>
                  <a:pt x="18" y="158"/>
                  <a:pt x="14" y="157"/>
                  <a:pt x="11" y="154"/>
                </a:cubicBezTo>
                <a:cubicBezTo>
                  <a:pt x="4" y="149"/>
                  <a:pt x="0" y="141"/>
                  <a:pt x="0" y="133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79"/>
                  <a:pt x="4" y="72"/>
                  <a:pt x="10" y="67"/>
                </a:cubicBezTo>
                <a:cubicBezTo>
                  <a:pt x="15" y="64"/>
                  <a:pt x="21" y="62"/>
                  <a:pt x="25" y="63"/>
                </a:cubicBezTo>
                <a:cubicBezTo>
                  <a:pt x="28" y="63"/>
                  <a:pt x="30" y="64"/>
                  <a:pt x="32" y="65"/>
                </a:cubicBezTo>
                <a:cubicBezTo>
                  <a:pt x="32" y="65"/>
                  <a:pt x="33" y="65"/>
                  <a:pt x="33" y="66"/>
                </a:cubicBezTo>
                <a:cubicBezTo>
                  <a:pt x="34" y="66"/>
                  <a:pt x="34" y="66"/>
                  <a:pt x="35" y="66"/>
                </a:cubicBezTo>
                <a:cubicBezTo>
                  <a:pt x="41" y="66"/>
                  <a:pt x="50" y="57"/>
                  <a:pt x="54" y="53"/>
                </a:cubicBezTo>
                <a:cubicBezTo>
                  <a:pt x="55" y="52"/>
                  <a:pt x="55" y="52"/>
                  <a:pt x="55" y="52"/>
                </a:cubicBezTo>
                <a:cubicBezTo>
                  <a:pt x="60" y="48"/>
                  <a:pt x="64" y="42"/>
                  <a:pt x="68" y="36"/>
                </a:cubicBezTo>
                <a:cubicBezTo>
                  <a:pt x="69" y="34"/>
                  <a:pt x="70" y="33"/>
                  <a:pt x="71" y="31"/>
                </a:cubicBezTo>
                <a:cubicBezTo>
                  <a:pt x="73" y="29"/>
                  <a:pt x="74" y="26"/>
                  <a:pt x="75" y="23"/>
                </a:cubicBezTo>
                <a:cubicBezTo>
                  <a:pt x="76" y="21"/>
                  <a:pt x="77" y="18"/>
                  <a:pt x="79" y="16"/>
                </a:cubicBezTo>
                <a:cubicBezTo>
                  <a:pt x="79" y="15"/>
                  <a:pt x="79" y="14"/>
                  <a:pt x="80" y="13"/>
                </a:cubicBezTo>
                <a:cubicBezTo>
                  <a:pt x="82" y="10"/>
                  <a:pt x="84" y="6"/>
                  <a:pt x="88" y="3"/>
                </a:cubicBezTo>
                <a:cubicBezTo>
                  <a:pt x="90" y="1"/>
                  <a:pt x="94" y="0"/>
                  <a:pt x="97" y="0"/>
                </a:cubicBezTo>
                <a:cubicBezTo>
                  <a:pt x="102" y="0"/>
                  <a:pt x="106" y="2"/>
                  <a:pt x="109" y="6"/>
                </a:cubicBezTo>
                <a:cubicBezTo>
                  <a:pt x="117" y="15"/>
                  <a:pt x="112" y="28"/>
                  <a:pt x="107" y="38"/>
                </a:cubicBezTo>
                <a:cubicBezTo>
                  <a:pt x="106" y="40"/>
                  <a:pt x="105" y="43"/>
                  <a:pt x="103" y="45"/>
                </a:cubicBezTo>
                <a:cubicBezTo>
                  <a:pt x="101" y="49"/>
                  <a:pt x="98" y="52"/>
                  <a:pt x="98" y="56"/>
                </a:cubicBezTo>
                <a:cubicBezTo>
                  <a:pt x="98" y="58"/>
                  <a:pt x="98" y="59"/>
                  <a:pt x="98" y="59"/>
                </a:cubicBezTo>
                <a:cubicBezTo>
                  <a:pt x="99" y="59"/>
                  <a:pt x="99" y="59"/>
                  <a:pt x="99" y="59"/>
                </a:cubicBezTo>
                <a:cubicBezTo>
                  <a:pt x="102" y="59"/>
                  <a:pt x="104" y="59"/>
                  <a:pt x="107" y="59"/>
                </a:cubicBezTo>
                <a:cubicBezTo>
                  <a:pt x="110" y="58"/>
                  <a:pt x="113" y="58"/>
                  <a:pt x="115" y="58"/>
                </a:cubicBezTo>
                <a:cubicBezTo>
                  <a:pt x="147" y="58"/>
                  <a:pt x="147" y="58"/>
                  <a:pt x="147" y="58"/>
                </a:cubicBezTo>
                <a:cubicBezTo>
                  <a:pt x="156" y="58"/>
                  <a:pt x="164" y="66"/>
                  <a:pt x="164" y="74"/>
                </a:cubicBezTo>
                <a:cubicBezTo>
                  <a:pt x="164" y="81"/>
                  <a:pt x="160" y="87"/>
                  <a:pt x="154" y="89"/>
                </a:cubicBezTo>
                <a:cubicBezTo>
                  <a:pt x="156" y="92"/>
                  <a:pt x="157" y="95"/>
                  <a:pt x="157" y="99"/>
                </a:cubicBezTo>
                <a:cubicBezTo>
                  <a:pt x="157" y="106"/>
                  <a:pt x="152" y="113"/>
                  <a:pt x="145" y="115"/>
                </a:cubicBezTo>
                <a:cubicBezTo>
                  <a:pt x="147" y="117"/>
                  <a:pt x="148" y="120"/>
                  <a:pt x="148" y="124"/>
                </a:cubicBezTo>
                <a:cubicBezTo>
                  <a:pt x="148" y="132"/>
                  <a:pt x="141" y="139"/>
                  <a:pt x="133" y="140"/>
                </a:cubicBezTo>
                <a:cubicBezTo>
                  <a:pt x="134" y="142"/>
                  <a:pt x="135" y="145"/>
                  <a:pt x="135" y="148"/>
                </a:cubicBezTo>
                <a:cubicBezTo>
                  <a:pt x="135" y="157"/>
                  <a:pt x="128" y="164"/>
                  <a:pt x="119" y="164"/>
                </a:cubicBezTo>
                <a:cubicBezTo>
                  <a:pt x="114" y="164"/>
                  <a:pt x="109" y="165"/>
                  <a:pt x="104" y="165"/>
                </a:cubicBezTo>
                <a:cubicBezTo>
                  <a:pt x="99" y="165"/>
                  <a:pt x="94" y="165"/>
                  <a:pt x="89" y="165"/>
                </a:cubicBezTo>
                <a:close/>
                <a:moveTo>
                  <a:pt x="38" y="146"/>
                </a:moveTo>
                <a:cubicBezTo>
                  <a:pt x="44" y="146"/>
                  <a:pt x="50" y="149"/>
                  <a:pt x="55" y="151"/>
                </a:cubicBezTo>
                <a:cubicBezTo>
                  <a:pt x="59" y="153"/>
                  <a:pt x="64" y="155"/>
                  <a:pt x="68" y="156"/>
                </a:cubicBezTo>
                <a:cubicBezTo>
                  <a:pt x="74" y="157"/>
                  <a:pt x="81" y="157"/>
                  <a:pt x="89" y="157"/>
                </a:cubicBezTo>
                <a:cubicBezTo>
                  <a:pt x="94" y="157"/>
                  <a:pt x="99" y="157"/>
                  <a:pt x="104" y="157"/>
                </a:cubicBezTo>
                <a:cubicBezTo>
                  <a:pt x="109" y="157"/>
                  <a:pt x="114" y="156"/>
                  <a:pt x="119" y="156"/>
                </a:cubicBezTo>
                <a:cubicBezTo>
                  <a:pt x="123" y="156"/>
                  <a:pt x="127" y="153"/>
                  <a:pt x="127" y="148"/>
                </a:cubicBezTo>
                <a:cubicBezTo>
                  <a:pt x="127" y="144"/>
                  <a:pt x="123" y="140"/>
                  <a:pt x="119" y="140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132" y="132"/>
                  <a:pt x="132" y="132"/>
                  <a:pt x="132" y="132"/>
                </a:cubicBezTo>
                <a:cubicBezTo>
                  <a:pt x="136" y="132"/>
                  <a:pt x="140" y="128"/>
                  <a:pt x="140" y="124"/>
                </a:cubicBezTo>
                <a:cubicBezTo>
                  <a:pt x="140" y="119"/>
                  <a:pt x="136" y="115"/>
                  <a:pt x="132" y="115"/>
                </a:cubicBezTo>
                <a:cubicBezTo>
                  <a:pt x="132" y="107"/>
                  <a:pt x="132" y="107"/>
                  <a:pt x="132" y="107"/>
                </a:cubicBezTo>
                <a:cubicBezTo>
                  <a:pt x="141" y="107"/>
                  <a:pt x="141" y="107"/>
                  <a:pt x="141" y="107"/>
                </a:cubicBezTo>
                <a:cubicBezTo>
                  <a:pt x="146" y="107"/>
                  <a:pt x="149" y="104"/>
                  <a:pt x="149" y="99"/>
                </a:cubicBezTo>
                <a:cubicBezTo>
                  <a:pt x="149" y="94"/>
                  <a:pt x="146" y="91"/>
                  <a:pt x="141" y="91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52" y="83"/>
                  <a:pt x="156" y="79"/>
                  <a:pt x="156" y="74"/>
                </a:cubicBezTo>
                <a:cubicBezTo>
                  <a:pt x="156" y="70"/>
                  <a:pt x="152" y="66"/>
                  <a:pt x="147" y="66"/>
                </a:cubicBezTo>
                <a:cubicBezTo>
                  <a:pt x="115" y="66"/>
                  <a:pt x="115" y="66"/>
                  <a:pt x="115" y="66"/>
                </a:cubicBezTo>
                <a:cubicBezTo>
                  <a:pt x="113" y="66"/>
                  <a:pt x="110" y="66"/>
                  <a:pt x="107" y="67"/>
                </a:cubicBezTo>
                <a:cubicBezTo>
                  <a:pt x="105" y="67"/>
                  <a:pt x="102" y="67"/>
                  <a:pt x="99" y="67"/>
                </a:cubicBezTo>
                <a:cubicBezTo>
                  <a:pt x="98" y="67"/>
                  <a:pt x="98" y="67"/>
                  <a:pt x="98" y="67"/>
                </a:cubicBezTo>
                <a:cubicBezTo>
                  <a:pt x="95" y="67"/>
                  <a:pt x="93" y="65"/>
                  <a:pt x="92" y="64"/>
                </a:cubicBezTo>
                <a:cubicBezTo>
                  <a:pt x="90" y="62"/>
                  <a:pt x="89" y="59"/>
                  <a:pt x="90" y="55"/>
                </a:cubicBezTo>
                <a:cubicBezTo>
                  <a:pt x="91" y="50"/>
                  <a:pt x="94" y="45"/>
                  <a:pt x="97" y="41"/>
                </a:cubicBezTo>
                <a:cubicBezTo>
                  <a:pt x="98" y="38"/>
                  <a:pt x="99" y="36"/>
                  <a:pt x="100" y="34"/>
                </a:cubicBezTo>
                <a:cubicBezTo>
                  <a:pt x="104" y="26"/>
                  <a:pt x="108" y="16"/>
                  <a:pt x="103" y="11"/>
                </a:cubicBezTo>
                <a:cubicBezTo>
                  <a:pt x="101" y="8"/>
                  <a:pt x="96" y="7"/>
                  <a:pt x="92" y="10"/>
                </a:cubicBezTo>
                <a:cubicBezTo>
                  <a:pt x="90" y="11"/>
                  <a:pt x="89" y="14"/>
                  <a:pt x="87" y="17"/>
                </a:cubicBezTo>
                <a:cubicBezTo>
                  <a:pt x="87" y="18"/>
                  <a:pt x="86" y="19"/>
                  <a:pt x="86" y="20"/>
                </a:cubicBezTo>
                <a:cubicBezTo>
                  <a:pt x="85" y="22"/>
                  <a:pt x="84" y="24"/>
                  <a:pt x="83" y="26"/>
                </a:cubicBezTo>
                <a:cubicBezTo>
                  <a:pt x="82" y="29"/>
                  <a:pt x="80" y="33"/>
                  <a:pt x="78" y="36"/>
                </a:cubicBezTo>
                <a:cubicBezTo>
                  <a:pt x="77" y="37"/>
                  <a:pt x="76" y="39"/>
                  <a:pt x="75" y="41"/>
                </a:cubicBezTo>
                <a:cubicBezTo>
                  <a:pt x="71" y="47"/>
                  <a:pt x="66" y="53"/>
                  <a:pt x="61" y="58"/>
                </a:cubicBezTo>
                <a:cubicBezTo>
                  <a:pt x="60" y="59"/>
                  <a:pt x="60" y="59"/>
                  <a:pt x="60" y="59"/>
                </a:cubicBezTo>
                <a:cubicBezTo>
                  <a:pt x="52" y="66"/>
                  <a:pt x="43" y="74"/>
                  <a:pt x="35" y="74"/>
                </a:cubicBezTo>
                <a:cubicBezTo>
                  <a:pt x="33" y="74"/>
                  <a:pt x="31" y="74"/>
                  <a:pt x="30" y="73"/>
                </a:cubicBezTo>
                <a:cubicBezTo>
                  <a:pt x="29" y="72"/>
                  <a:pt x="28" y="72"/>
                  <a:pt x="28" y="72"/>
                </a:cubicBezTo>
                <a:cubicBezTo>
                  <a:pt x="26" y="71"/>
                  <a:pt x="26" y="71"/>
                  <a:pt x="25" y="71"/>
                </a:cubicBezTo>
                <a:cubicBezTo>
                  <a:pt x="25" y="71"/>
                  <a:pt x="25" y="71"/>
                  <a:pt x="25" y="71"/>
                </a:cubicBezTo>
                <a:cubicBezTo>
                  <a:pt x="22" y="71"/>
                  <a:pt x="18" y="72"/>
                  <a:pt x="15" y="74"/>
                </a:cubicBezTo>
                <a:cubicBezTo>
                  <a:pt x="10" y="77"/>
                  <a:pt x="8" y="82"/>
                  <a:pt x="8" y="87"/>
                </a:cubicBezTo>
                <a:cubicBezTo>
                  <a:pt x="8" y="133"/>
                  <a:pt x="8" y="133"/>
                  <a:pt x="8" y="133"/>
                </a:cubicBezTo>
                <a:cubicBezTo>
                  <a:pt x="8" y="138"/>
                  <a:pt x="11" y="144"/>
                  <a:pt x="15" y="148"/>
                </a:cubicBezTo>
                <a:cubicBezTo>
                  <a:pt x="17" y="149"/>
                  <a:pt x="20" y="150"/>
                  <a:pt x="22" y="150"/>
                </a:cubicBezTo>
                <a:cubicBezTo>
                  <a:pt x="22" y="150"/>
                  <a:pt x="22" y="150"/>
                  <a:pt x="22" y="150"/>
                </a:cubicBezTo>
                <a:cubicBezTo>
                  <a:pt x="24" y="150"/>
                  <a:pt x="25" y="150"/>
                  <a:pt x="27" y="149"/>
                </a:cubicBezTo>
                <a:cubicBezTo>
                  <a:pt x="28" y="148"/>
                  <a:pt x="29" y="148"/>
                  <a:pt x="31" y="147"/>
                </a:cubicBezTo>
                <a:cubicBezTo>
                  <a:pt x="33" y="147"/>
                  <a:pt x="35" y="146"/>
                  <a:pt x="38" y="146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90" name="Freeform 140"/>
          <p:cNvSpPr>
            <a:spLocks/>
          </p:cNvSpPr>
          <p:nvPr/>
        </p:nvSpPr>
        <p:spPr bwMode="auto">
          <a:xfrm>
            <a:off x="3420843" y="4947704"/>
            <a:ext cx="347080" cy="7156"/>
          </a:xfrm>
          <a:custGeom>
            <a:avLst/>
            <a:gdLst>
              <a:gd name="T0" fmla="*/ 193 w 195"/>
              <a:gd name="T1" fmla="*/ 4 h 4"/>
              <a:gd name="T2" fmla="*/ 2 w 195"/>
              <a:gd name="T3" fmla="*/ 4 h 4"/>
              <a:gd name="T4" fmla="*/ 0 w 195"/>
              <a:gd name="T5" fmla="*/ 2 h 4"/>
              <a:gd name="T6" fmla="*/ 2 w 195"/>
              <a:gd name="T7" fmla="*/ 0 h 4"/>
              <a:gd name="T8" fmla="*/ 193 w 195"/>
              <a:gd name="T9" fmla="*/ 0 h 4"/>
              <a:gd name="T10" fmla="*/ 195 w 195"/>
              <a:gd name="T11" fmla="*/ 2 h 4"/>
              <a:gd name="T12" fmla="*/ 193 w 195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5" h="4">
                <a:moveTo>
                  <a:pt x="193" y="4"/>
                </a:move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194" y="0"/>
                  <a:pt x="195" y="1"/>
                  <a:pt x="195" y="2"/>
                </a:cubicBezTo>
                <a:cubicBezTo>
                  <a:pt x="195" y="3"/>
                  <a:pt x="194" y="4"/>
                  <a:pt x="193" y="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91" name="Freeform 141"/>
          <p:cNvSpPr>
            <a:spLocks/>
          </p:cNvSpPr>
          <p:nvPr/>
        </p:nvSpPr>
        <p:spPr bwMode="auto">
          <a:xfrm>
            <a:off x="3676083" y="4871370"/>
            <a:ext cx="91839" cy="83490"/>
          </a:xfrm>
          <a:custGeom>
            <a:avLst/>
            <a:gdLst>
              <a:gd name="T0" fmla="*/ 50 w 52"/>
              <a:gd name="T1" fmla="*/ 47 h 47"/>
              <a:gd name="T2" fmla="*/ 48 w 52"/>
              <a:gd name="T3" fmla="*/ 46 h 47"/>
              <a:gd name="T4" fmla="*/ 1 w 52"/>
              <a:gd name="T5" fmla="*/ 4 h 47"/>
              <a:gd name="T6" fmla="*/ 1 w 52"/>
              <a:gd name="T7" fmla="*/ 1 h 47"/>
              <a:gd name="T8" fmla="*/ 4 w 52"/>
              <a:gd name="T9" fmla="*/ 1 h 47"/>
              <a:gd name="T10" fmla="*/ 51 w 52"/>
              <a:gd name="T11" fmla="*/ 43 h 47"/>
              <a:gd name="T12" fmla="*/ 51 w 52"/>
              <a:gd name="T13" fmla="*/ 46 h 47"/>
              <a:gd name="T14" fmla="*/ 50 w 52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47">
                <a:moveTo>
                  <a:pt x="50" y="47"/>
                </a:moveTo>
                <a:cubicBezTo>
                  <a:pt x="49" y="47"/>
                  <a:pt x="49" y="47"/>
                  <a:pt x="48" y="46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2"/>
                  <a:pt x="1" y="1"/>
                </a:cubicBezTo>
                <a:cubicBezTo>
                  <a:pt x="2" y="0"/>
                  <a:pt x="3" y="0"/>
                  <a:pt x="4" y="1"/>
                </a:cubicBezTo>
                <a:cubicBezTo>
                  <a:pt x="51" y="43"/>
                  <a:pt x="51" y="43"/>
                  <a:pt x="51" y="43"/>
                </a:cubicBezTo>
                <a:cubicBezTo>
                  <a:pt x="52" y="44"/>
                  <a:pt x="52" y="45"/>
                  <a:pt x="51" y="46"/>
                </a:cubicBezTo>
                <a:cubicBezTo>
                  <a:pt x="51" y="47"/>
                  <a:pt x="50" y="47"/>
                  <a:pt x="50" y="47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92" name="Freeform 142"/>
          <p:cNvSpPr>
            <a:spLocks/>
          </p:cNvSpPr>
          <p:nvPr/>
        </p:nvSpPr>
        <p:spPr bwMode="auto">
          <a:xfrm>
            <a:off x="3676083" y="4947704"/>
            <a:ext cx="91839" cy="83490"/>
          </a:xfrm>
          <a:custGeom>
            <a:avLst/>
            <a:gdLst>
              <a:gd name="T0" fmla="*/ 3 w 52"/>
              <a:gd name="T1" fmla="*/ 47 h 47"/>
              <a:gd name="T2" fmla="*/ 1 w 52"/>
              <a:gd name="T3" fmla="*/ 46 h 47"/>
              <a:gd name="T4" fmla="*/ 1 w 52"/>
              <a:gd name="T5" fmla="*/ 43 h 47"/>
              <a:gd name="T6" fmla="*/ 48 w 52"/>
              <a:gd name="T7" fmla="*/ 0 h 47"/>
              <a:gd name="T8" fmla="*/ 51 w 52"/>
              <a:gd name="T9" fmla="*/ 0 h 47"/>
              <a:gd name="T10" fmla="*/ 51 w 52"/>
              <a:gd name="T11" fmla="*/ 3 h 47"/>
              <a:gd name="T12" fmla="*/ 4 w 52"/>
              <a:gd name="T13" fmla="*/ 46 h 47"/>
              <a:gd name="T14" fmla="*/ 3 w 52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47">
                <a:moveTo>
                  <a:pt x="3" y="47"/>
                </a:moveTo>
                <a:cubicBezTo>
                  <a:pt x="2" y="47"/>
                  <a:pt x="2" y="46"/>
                  <a:pt x="1" y="46"/>
                </a:cubicBezTo>
                <a:cubicBezTo>
                  <a:pt x="0" y="45"/>
                  <a:pt x="0" y="44"/>
                  <a:pt x="1" y="43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51" y="0"/>
                  <a:pt x="51" y="0"/>
                </a:cubicBezTo>
                <a:cubicBezTo>
                  <a:pt x="52" y="1"/>
                  <a:pt x="52" y="3"/>
                  <a:pt x="51" y="3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46"/>
                  <a:pt x="3" y="47"/>
                  <a:pt x="3" y="47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93" name="Freeform 143"/>
          <p:cNvSpPr>
            <a:spLocks/>
          </p:cNvSpPr>
          <p:nvPr/>
        </p:nvSpPr>
        <p:spPr bwMode="auto">
          <a:xfrm>
            <a:off x="2737418" y="4947704"/>
            <a:ext cx="344694" cy="7156"/>
          </a:xfrm>
          <a:custGeom>
            <a:avLst/>
            <a:gdLst>
              <a:gd name="T0" fmla="*/ 192 w 194"/>
              <a:gd name="T1" fmla="*/ 4 h 4"/>
              <a:gd name="T2" fmla="*/ 2 w 194"/>
              <a:gd name="T3" fmla="*/ 4 h 4"/>
              <a:gd name="T4" fmla="*/ 0 w 194"/>
              <a:gd name="T5" fmla="*/ 2 h 4"/>
              <a:gd name="T6" fmla="*/ 2 w 194"/>
              <a:gd name="T7" fmla="*/ 0 h 4"/>
              <a:gd name="T8" fmla="*/ 192 w 194"/>
              <a:gd name="T9" fmla="*/ 0 h 4"/>
              <a:gd name="T10" fmla="*/ 194 w 194"/>
              <a:gd name="T11" fmla="*/ 2 h 4"/>
              <a:gd name="T12" fmla="*/ 192 w 194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4" h="4">
                <a:moveTo>
                  <a:pt x="192" y="4"/>
                </a:move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93" y="0"/>
                  <a:pt x="194" y="1"/>
                  <a:pt x="194" y="2"/>
                </a:cubicBezTo>
                <a:cubicBezTo>
                  <a:pt x="194" y="3"/>
                  <a:pt x="193" y="4"/>
                  <a:pt x="192" y="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94" name="Freeform 144"/>
          <p:cNvSpPr>
            <a:spLocks/>
          </p:cNvSpPr>
          <p:nvPr/>
        </p:nvSpPr>
        <p:spPr bwMode="auto">
          <a:xfrm>
            <a:off x="2737418" y="4871370"/>
            <a:ext cx="90646" cy="83490"/>
          </a:xfrm>
          <a:custGeom>
            <a:avLst/>
            <a:gdLst>
              <a:gd name="T0" fmla="*/ 2 w 51"/>
              <a:gd name="T1" fmla="*/ 47 h 47"/>
              <a:gd name="T2" fmla="*/ 0 w 51"/>
              <a:gd name="T3" fmla="*/ 46 h 47"/>
              <a:gd name="T4" fmla="*/ 0 w 51"/>
              <a:gd name="T5" fmla="*/ 43 h 47"/>
              <a:gd name="T6" fmla="*/ 48 w 51"/>
              <a:gd name="T7" fmla="*/ 1 h 47"/>
              <a:gd name="T8" fmla="*/ 50 w 51"/>
              <a:gd name="T9" fmla="*/ 1 h 47"/>
              <a:gd name="T10" fmla="*/ 50 w 51"/>
              <a:gd name="T11" fmla="*/ 4 h 47"/>
              <a:gd name="T12" fmla="*/ 3 w 51"/>
              <a:gd name="T13" fmla="*/ 46 h 47"/>
              <a:gd name="T14" fmla="*/ 2 w 51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" h="47">
                <a:moveTo>
                  <a:pt x="2" y="47"/>
                </a:moveTo>
                <a:cubicBezTo>
                  <a:pt x="1" y="47"/>
                  <a:pt x="1" y="47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48" y="1"/>
                  <a:pt x="48" y="1"/>
                  <a:pt x="48" y="1"/>
                </a:cubicBezTo>
                <a:cubicBezTo>
                  <a:pt x="48" y="0"/>
                  <a:pt x="50" y="0"/>
                  <a:pt x="50" y="1"/>
                </a:cubicBezTo>
                <a:cubicBezTo>
                  <a:pt x="51" y="2"/>
                  <a:pt x="51" y="3"/>
                  <a:pt x="50" y="4"/>
                </a:cubicBezTo>
                <a:cubicBezTo>
                  <a:pt x="3" y="46"/>
                  <a:pt x="3" y="46"/>
                  <a:pt x="3" y="46"/>
                </a:cubicBezTo>
                <a:cubicBezTo>
                  <a:pt x="3" y="47"/>
                  <a:pt x="2" y="47"/>
                  <a:pt x="2" y="47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95" name="Freeform 145"/>
          <p:cNvSpPr>
            <a:spLocks/>
          </p:cNvSpPr>
          <p:nvPr/>
        </p:nvSpPr>
        <p:spPr bwMode="auto">
          <a:xfrm>
            <a:off x="2737418" y="4947704"/>
            <a:ext cx="90646" cy="83490"/>
          </a:xfrm>
          <a:custGeom>
            <a:avLst/>
            <a:gdLst>
              <a:gd name="T0" fmla="*/ 49 w 51"/>
              <a:gd name="T1" fmla="*/ 47 h 47"/>
              <a:gd name="T2" fmla="*/ 48 w 51"/>
              <a:gd name="T3" fmla="*/ 46 h 47"/>
              <a:gd name="T4" fmla="*/ 0 w 51"/>
              <a:gd name="T5" fmla="*/ 3 h 47"/>
              <a:gd name="T6" fmla="*/ 0 w 51"/>
              <a:gd name="T7" fmla="*/ 0 h 47"/>
              <a:gd name="T8" fmla="*/ 3 w 51"/>
              <a:gd name="T9" fmla="*/ 0 h 47"/>
              <a:gd name="T10" fmla="*/ 50 w 51"/>
              <a:gd name="T11" fmla="*/ 43 h 47"/>
              <a:gd name="T12" fmla="*/ 50 w 51"/>
              <a:gd name="T13" fmla="*/ 46 h 47"/>
              <a:gd name="T14" fmla="*/ 49 w 51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" h="47">
                <a:moveTo>
                  <a:pt x="49" y="47"/>
                </a:moveTo>
                <a:cubicBezTo>
                  <a:pt x="49" y="47"/>
                  <a:pt x="48" y="46"/>
                  <a:pt x="48" y="46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1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50" y="43"/>
                  <a:pt x="50" y="43"/>
                  <a:pt x="50" y="43"/>
                </a:cubicBezTo>
                <a:cubicBezTo>
                  <a:pt x="51" y="44"/>
                  <a:pt x="51" y="45"/>
                  <a:pt x="50" y="46"/>
                </a:cubicBezTo>
                <a:cubicBezTo>
                  <a:pt x="50" y="46"/>
                  <a:pt x="50" y="47"/>
                  <a:pt x="49" y="47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96" name="Freeform 146"/>
          <p:cNvSpPr>
            <a:spLocks/>
          </p:cNvSpPr>
          <p:nvPr/>
        </p:nvSpPr>
        <p:spPr bwMode="auto">
          <a:xfrm>
            <a:off x="4865217" y="4781916"/>
            <a:ext cx="190834" cy="172944"/>
          </a:xfrm>
          <a:custGeom>
            <a:avLst/>
            <a:gdLst>
              <a:gd name="T0" fmla="*/ 3 w 107"/>
              <a:gd name="T1" fmla="*/ 97 h 97"/>
              <a:gd name="T2" fmla="*/ 1 w 107"/>
              <a:gd name="T3" fmla="*/ 96 h 97"/>
              <a:gd name="T4" fmla="*/ 1 w 107"/>
              <a:gd name="T5" fmla="*/ 93 h 97"/>
              <a:gd name="T6" fmla="*/ 103 w 107"/>
              <a:gd name="T7" fmla="*/ 1 h 97"/>
              <a:gd name="T8" fmla="*/ 106 w 107"/>
              <a:gd name="T9" fmla="*/ 1 h 97"/>
              <a:gd name="T10" fmla="*/ 106 w 107"/>
              <a:gd name="T11" fmla="*/ 4 h 97"/>
              <a:gd name="T12" fmla="*/ 4 w 107"/>
              <a:gd name="T13" fmla="*/ 96 h 97"/>
              <a:gd name="T14" fmla="*/ 3 w 107"/>
              <a:gd name="T15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7" h="97">
                <a:moveTo>
                  <a:pt x="3" y="97"/>
                </a:moveTo>
                <a:cubicBezTo>
                  <a:pt x="2" y="97"/>
                  <a:pt x="2" y="97"/>
                  <a:pt x="1" y="96"/>
                </a:cubicBezTo>
                <a:cubicBezTo>
                  <a:pt x="0" y="95"/>
                  <a:pt x="1" y="94"/>
                  <a:pt x="1" y="93"/>
                </a:cubicBezTo>
                <a:cubicBezTo>
                  <a:pt x="103" y="1"/>
                  <a:pt x="103" y="1"/>
                  <a:pt x="103" y="1"/>
                </a:cubicBezTo>
                <a:cubicBezTo>
                  <a:pt x="104" y="0"/>
                  <a:pt x="105" y="0"/>
                  <a:pt x="106" y="1"/>
                </a:cubicBezTo>
                <a:cubicBezTo>
                  <a:pt x="107" y="2"/>
                  <a:pt x="107" y="3"/>
                  <a:pt x="106" y="4"/>
                </a:cubicBezTo>
                <a:cubicBezTo>
                  <a:pt x="4" y="96"/>
                  <a:pt x="4" y="96"/>
                  <a:pt x="4" y="96"/>
                </a:cubicBezTo>
                <a:cubicBezTo>
                  <a:pt x="4" y="97"/>
                  <a:pt x="3" y="97"/>
                  <a:pt x="3" y="97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97" name="Freeform 147"/>
          <p:cNvSpPr>
            <a:spLocks/>
          </p:cNvSpPr>
          <p:nvPr/>
        </p:nvSpPr>
        <p:spPr bwMode="auto">
          <a:xfrm>
            <a:off x="4865217" y="4947704"/>
            <a:ext cx="190834" cy="171751"/>
          </a:xfrm>
          <a:custGeom>
            <a:avLst/>
            <a:gdLst>
              <a:gd name="T0" fmla="*/ 104 w 107"/>
              <a:gd name="T1" fmla="*/ 96 h 96"/>
              <a:gd name="T2" fmla="*/ 103 w 107"/>
              <a:gd name="T3" fmla="*/ 95 h 96"/>
              <a:gd name="T4" fmla="*/ 1 w 107"/>
              <a:gd name="T5" fmla="*/ 3 h 96"/>
              <a:gd name="T6" fmla="*/ 1 w 107"/>
              <a:gd name="T7" fmla="*/ 0 h 96"/>
              <a:gd name="T8" fmla="*/ 4 w 107"/>
              <a:gd name="T9" fmla="*/ 0 h 96"/>
              <a:gd name="T10" fmla="*/ 106 w 107"/>
              <a:gd name="T11" fmla="*/ 93 h 96"/>
              <a:gd name="T12" fmla="*/ 106 w 107"/>
              <a:gd name="T13" fmla="*/ 95 h 96"/>
              <a:gd name="T14" fmla="*/ 104 w 107"/>
              <a:gd name="T15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7" h="96">
                <a:moveTo>
                  <a:pt x="104" y="96"/>
                </a:moveTo>
                <a:cubicBezTo>
                  <a:pt x="104" y="96"/>
                  <a:pt x="104" y="96"/>
                  <a:pt x="103" y="95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0" y="1"/>
                  <a:pt x="1" y="0"/>
                </a:cubicBezTo>
                <a:cubicBezTo>
                  <a:pt x="2" y="0"/>
                  <a:pt x="3" y="0"/>
                  <a:pt x="4" y="0"/>
                </a:cubicBezTo>
                <a:cubicBezTo>
                  <a:pt x="106" y="93"/>
                  <a:pt x="106" y="93"/>
                  <a:pt x="106" y="93"/>
                </a:cubicBezTo>
                <a:cubicBezTo>
                  <a:pt x="107" y="93"/>
                  <a:pt x="107" y="95"/>
                  <a:pt x="106" y="95"/>
                </a:cubicBezTo>
                <a:cubicBezTo>
                  <a:pt x="106" y="96"/>
                  <a:pt x="105" y="96"/>
                  <a:pt x="104" y="96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98" name="Freeform 148"/>
          <p:cNvSpPr>
            <a:spLocks/>
          </p:cNvSpPr>
          <p:nvPr/>
        </p:nvSpPr>
        <p:spPr bwMode="auto">
          <a:xfrm>
            <a:off x="4185371" y="4781916"/>
            <a:ext cx="190834" cy="172944"/>
          </a:xfrm>
          <a:custGeom>
            <a:avLst/>
            <a:gdLst>
              <a:gd name="T0" fmla="*/ 104 w 107"/>
              <a:gd name="T1" fmla="*/ 97 h 97"/>
              <a:gd name="T2" fmla="*/ 103 w 107"/>
              <a:gd name="T3" fmla="*/ 96 h 97"/>
              <a:gd name="T4" fmla="*/ 1 w 107"/>
              <a:gd name="T5" fmla="*/ 4 h 97"/>
              <a:gd name="T6" fmla="*/ 1 w 107"/>
              <a:gd name="T7" fmla="*/ 1 h 97"/>
              <a:gd name="T8" fmla="*/ 4 w 107"/>
              <a:gd name="T9" fmla="*/ 1 h 97"/>
              <a:gd name="T10" fmla="*/ 106 w 107"/>
              <a:gd name="T11" fmla="*/ 93 h 97"/>
              <a:gd name="T12" fmla="*/ 106 w 107"/>
              <a:gd name="T13" fmla="*/ 96 h 97"/>
              <a:gd name="T14" fmla="*/ 104 w 107"/>
              <a:gd name="T15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7" h="97">
                <a:moveTo>
                  <a:pt x="104" y="97"/>
                </a:moveTo>
                <a:cubicBezTo>
                  <a:pt x="104" y="97"/>
                  <a:pt x="103" y="97"/>
                  <a:pt x="103" y="96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2"/>
                  <a:pt x="1" y="1"/>
                </a:cubicBezTo>
                <a:cubicBezTo>
                  <a:pt x="2" y="0"/>
                  <a:pt x="3" y="0"/>
                  <a:pt x="4" y="1"/>
                </a:cubicBezTo>
                <a:cubicBezTo>
                  <a:pt x="106" y="93"/>
                  <a:pt x="106" y="93"/>
                  <a:pt x="106" y="93"/>
                </a:cubicBezTo>
                <a:cubicBezTo>
                  <a:pt x="107" y="94"/>
                  <a:pt x="107" y="95"/>
                  <a:pt x="106" y="96"/>
                </a:cubicBezTo>
                <a:cubicBezTo>
                  <a:pt x="106" y="97"/>
                  <a:pt x="105" y="97"/>
                  <a:pt x="104" y="97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99" name="Freeform 149"/>
          <p:cNvSpPr>
            <a:spLocks/>
          </p:cNvSpPr>
          <p:nvPr/>
        </p:nvSpPr>
        <p:spPr bwMode="auto">
          <a:xfrm>
            <a:off x="4185371" y="4947704"/>
            <a:ext cx="190834" cy="171751"/>
          </a:xfrm>
          <a:custGeom>
            <a:avLst/>
            <a:gdLst>
              <a:gd name="T0" fmla="*/ 3 w 107"/>
              <a:gd name="T1" fmla="*/ 96 h 96"/>
              <a:gd name="T2" fmla="*/ 1 w 107"/>
              <a:gd name="T3" fmla="*/ 95 h 96"/>
              <a:gd name="T4" fmla="*/ 1 w 107"/>
              <a:gd name="T5" fmla="*/ 93 h 96"/>
              <a:gd name="T6" fmla="*/ 103 w 107"/>
              <a:gd name="T7" fmla="*/ 0 h 96"/>
              <a:gd name="T8" fmla="*/ 106 w 107"/>
              <a:gd name="T9" fmla="*/ 0 h 96"/>
              <a:gd name="T10" fmla="*/ 106 w 107"/>
              <a:gd name="T11" fmla="*/ 3 h 96"/>
              <a:gd name="T12" fmla="*/ 4 w 107"/>
              <a:gd name="T13" fmla="*/ 95 h 96"/>
              <a:gd name="T14" fmla="*/ 3 w 107"/>
              <a:gd name="T15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7" h="96">
                <a:moveTo>
                  <a:pt x="3" y="96"/>
                </a:moveTo>
                <a:cubicBezTo>
                  <a:pt x="2" y="96"/>
                  <a:pt x="2" y="96"/>
                  <a:pt x="1" y="95"/>
                </a:cubicBezTo>
                <a:cubicBezTo>
                  <a:pt x="0" y="95"/>
                  <a:pt x="0" y="93"/>
                  <a:pt x="1" y="93"/>
                </a:cubicBezTo>
                <a:cubicBezTo>
                  <a:pt x="103" y="0"/>
                  <a:pt x="103" y="0"/>
                  <a:pt x="103" y="0"/>
                </a:cubicBezTo>
                <a:cubicBezTo>
                  <a:pt x="104" y="0"/>
                  <a:pt x="105" y="0"/>
                  <a:pt x="106" y="0"/>
                </a:cubicBezTo>
                <a:cubicBezTo>
                  <a:pt x="107" y="1"/>
                  <a:pt x="107" y="3"/>
                  <a:pt x="106" y="3"/>
                </a:cubicBezTo>
                <a:cubicBezTo>
                  <a:pt x="4" y="95"/>
                  <a:pt x="4" y="95"/>
                  <a:pt x="4" y="95"/>
                </a:cubicBezTo>
                <a:cubicBezTo>
                  <a:pt x="4" y="96"/>
                  <a:pt x="3" y="96"/>
                  <a:pt x="3" y="96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00" name="Freeform 150"/>
          <p:cNvSpPr>
            <a:spLocks/>
          </p:cNvSpPr>
          <p:nvPr/>
        </p:nvSpPr>
        <p:spPr bwMode="auto">
          <a:xfrm>
            <a:off x="6236836" y="4778339"/>
            <a:ext cx="196798" cy="180100"/>
          </a:xfrm>
          <a:custGeom>
            <a:avLst/>
            <a:gdLst>
              <a:gd name="T0" fmla="*/ 4 w 110"/>
              <a:gd name="T1" fmla="*/ 101 h 101"/>
              <a:gd name="T2" fmla="*/ 1 w 110"/>
              <a:gd name="T3" fmla="*/ 100 h 101"/>
              <a:gd name="T4" fmla="*/ 2 w 110"/>
              <a:gd name="T5" fmla="*/ 94 h 101"/>
              <a:gd name="T6" fmla="*/ 103 w 110"/>
              <a:gd name="T7" fmla="*/ 2 h 101"/>
              <a:gd name="T8" fmla="*/ 109 w 110"/>
              <a:gd name="T9" fmla="*/ 2 h 101"/>
              <a:gd name="T10" fmla="*/ 109 w 110"/>
              <a:gd name="T11" fmla="*/ 8 h 101"/>
              <a:gd name="T12" fmla="*/ 7 w 110"/>
              <a:gd name="T13" fmla="*/ 100 h 101"/>
              <a:gd name="T14" fmla="*/ 4 w 110"/>
              <a:gd name="T1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101">
                <a:moveTo>
                  <a:pt x="4" y="101"/>
                </a:moveTo>
                <a:cubicBezTo>
                  <a:pt x="3" y="101"/>
                  <a:pt x="2" y="100"/>
                  <a:pt x="1" y="100"/>
                </a:cubicBezTo>
                <a:cubicBezTo>
                  <a:pt x="0" y="98"/>
                  <a:pt x="0" y="95"/>
                  <a:pt x="2" y="94"/>
                </a:cubicBezTo>
                <a:cubicBezTo>
                  <a:pt x="103" y="2"/>
                  <a:pt x="103" y="2"/>
                  <a:pt x="103" y="2"/>
                </a:cubicBezTo>
                <a:cubicBezTo>
                  <a:pt x="105" y="0"/>
                  <a:pt x="107" y="0"/>
                  <a:pt x="109" y="2"/>
                </a:cubicBezTo>
                <a:cubicBezTo>
                  <a:pt x="110" y="4"/>
                  <a:pt x="110" y="6"/>
                  <a:pt x="109" y="8"/>
                </a:cubicBezTo>
                <a:cubicBezTo>
                  <a:pt x="7" y="100"/>
                  <a:pt x="7" y="100"/>
                  <a:pt x="7" y="100"/>
                </a:cubicBezTo>
                <a:cubicBezTo>
                  <a:pt x="6" y="101"/>
                  <a:pt x="5" y="101"/>
                  <a:pt x="4" y="101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01" name="Freeform 151"/>
          <p:cNvSpPr>
            <a:spLocks/>
          </p:cNvSpPr>
          <p:nvPr/>
        </p:nvSpPr>
        <p:spPr bwMode="auto">
          <a:xfrm>
            <a:off x="6236836" y="4942933"/>
            <a:ext cx="196798" cy="180100"/>
          </a:xfrm>
          <a:custGeom>
            <a:avLst/>
            <a:gdLst>
              <a:gd name="T0" fmla="*/ 106 w 110"/>
              <a:gd name="T1" fmla="*/ 101 h 101"/>
              <a:gd name="T2" fmla="*/ 103 w 110"/>
              <a:gd name="T3" fmla="*/ 100 h 101"/>
              <a:gd name="T4" fmla="*/ 2 w 110"/>
              <a:gd name="T5" fmla="*/ 8 h 101"/>
              <a:gd name="T6" fmla="*/ 1 w 110"/>
              <a:gd name="T7" fmla="*/ 2 h 101"/>
              <a:gd name="T8" fmla="*/ 7 w 110"/>
              <a:gd name="T9" fmla="*/ 2 h 101"/>
              <a:gd name="T10" fmla="*/ 109 w 110"/>
              <a:gd name="T11" fmla="*/ 94 h 101"/>
              <a:gd name="T12" fmla="*/ 109 w 110"/>
              <a:gd name="T13" fmla="*/ 100 h 101"/>
              <a:gd name="T14" fmla="*/ 106 w 110"/>
              <a:gd name="T1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101">
                <a:moveTo>
                  <a:pt x="106" y="101"/>
                </a:moveTo>
                <a:cubicBezTo>
                  <a:pt x="105" y="101"/>
                  <a:pt x="104" y="101"/>
                  <a:pt x="103" y="100"/>
                </a:cubicBezTo>
                <a:cubicBezTo>
                  <a:pt x="2" y="8"/>
                  <a:pt x="2" y="8"/>
                  <a:pt x="2" y="8"/>
                </a:cubicBezTo>
                <a:cubicBezTo>
                  <a:pt x="0" y="6"/>
                  <a:pt x="0" y="4"/>
                  <a:pt x="1" y="2"/>
                </a:cubicBezTo>
                <a:cubicBezTo>
                  <a:pt x="3" y="1"/>
                  <a:pt x="5" y="0"/>
                  <a:pt x="7" y="2"/>
                </a:cubicBezTo>
                <a:cubicBezTo>
                  <a:pt x="109" y="94"/>
                  <a:pt x="109" y="94"/>
                  <a:pt x="109" y="94"/>
                </a:cubicBezTo>
                <a:cubicBezTo>
                  <a:pt x="110" y="96"/>
                  <a:pt x="110" y="98"/>
                  <a:pt x="109" y="100"/>
                </a:cubicBezTo>
                <a:cubicBezTo>
                  <a:pt x="108" y="101"/>
                  <a:pt x="107" y="101"/>
                  <a:pt x="106" y="101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02" name="Freeform 152"/>
          <p:cNvSpPr>
            <a:spLocks/>
          </p:cNvSpPr>
          <p:nvPr/>
        </p:nvSpPr>
        <p:spPr bwMode="auto">
          <a:xfrm>
            <a:off x="5542677" y="4778339"/>
            <a:ext cx="197990" cy="180100"/>
          </a:xfrm>
          <a:custGeom>
            <a:avLst/>
            <a:gdLst>
              <a:gd name="T0" fmla="*/ 107 w 111"/>
              <a:gd name="T1" fmla="*/ 101 h 101"/>
              <a:gd name="T2" fmla="*/ 104 w 111"/>
              <a:gd name="T3" fmla="*/ 100 h 101"/>
              <a:gd name="T4" fmla="*/ 2 w 111"/>
              <a:gd name="T5" fmla="*/ 8 h 101"/>
              <a:gd name="T6" fmla="*/ 2 w 111"/>
              <a:gd name="T7" fmla="*/ 2 h 101"/>
              <a:gd name="T8" fmla="*/ 7 w 111"/>
              <a:gd name="T9" fmla="*/ 2 h 101"/>
              <a:gd name="T10" fmla="*/ 109 w 111"/>
              <a:gd name="T11" fmla="*/ 94 h 101"/>
              <a:gd name="T12" fmla="*/ 110 w 111"/>
              <a:gd name="T13" fmla="*/ 100 h 101"/>
              <a:gd name="T14" fmla="*/ 107 w 111"/>
              <a:gd name="T1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" h="101">
                <a:moveTo>
                  <a:pt x="107" y="101"/>
                </a:moveTo>
                <a:cubicBezTo>
                  <a:pt x="106" y="101"/>
                  <a:pt x="105" y="101"/>
                  <a:pt x="104" y="100"/>
                </a:cubicBezTo>
                <a:cubicBezTo>
                  <a:pt x="2" y="8"/>
                  <a:pt x="2" y="8"/>
                  <a:pt x="2" y="8"/>
                </a:cubicBezTo>
                <a:cubicBezTo>
                  <a:pt x="0" y="6"/>
                  <a:pt x="0" y="4"/>
                  <a:pt x="2" y="2"/>
                </a:cubicBezTo>
                <a:cubicBezTo>
                  <a:pt x="3" y="0"/>
                  <a:pt x="6" y="0"/>
                  <a:pt x="7" y="2"/>
                </a:cubicBezTo>
                <a:cubicBezTo>
                  <a:pt x="109" y="94"/>
                  <a:pt x="109" y="94"/>
                  <a:pt x="109" y="94"/>
                </a:cubicBezTo>
                <a:cubicBezTo>
                  <a:pt x="111" y="95"/>
                  <a:pt x="111" y="98"/>
                  <a:pt x="110" y="100"/>
                </a:cubicBezTo>
                <a:cubicBezTo>
                  <a:pt x="109" y="100"/>
                  <a:pt x="108" y="101"/>
                  <a:pt x="107" y="101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03" name="Freeform 153"/>
          <p:cNvSpPr>
            <a:spLocks/>
          </p:cNvSpPr>
          <p:nvPr/>
        </p:nvSpPr>
        <p:spPr bwMode="auto">
          <a:xfrm>
            <a:off x="5542677" y="4942933"/>
            <a:ext cx="197990" cy="180100"/>
          </a:xfrm>
          <a:custGeom>
            <a:avLst/>
            <a:gdLst>
              <a:gd name="T0" fmla="*/ 5 w 111"/>
              <a:gd name="T1" fmla="*/ 101 h 101"/>
              <a:gd name="T2" fmla="*/ 2 w 111"/>
              <a:gd name="T3" fmla="*/ 100 h 101"/>
              <a:gd name="T4" fmla="*/ 2 w 111"/>
              <a:gd name="T5" fmla="*/ 94 h 101"/>
              <a:gd name="T6" fmla="*/ 104 w 111"/>
              <a:gd name="T7" fmla="*/ 2 h 101"/>
              <a:gd name="T8" fmla="*/ 110 w 111"/>
              <a:gd name="T9" fmla="*/ 2 h 101"/>
              <a:gd name="T10" fmla="*/ 109 w 111"/>
              <a:gd name="T11" fmla="*/ 8 h 101"/>
              <a:gd name="T12" fmla="*/ 7 w 111"/>
              <a:gd name="T13" fmla="*/ 100 h 101"/>
              <a:gd name="T14" fmla="*/ 5 w 111"/>
              <a:gd name="T1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" h="101">
                <a:moveTo>
                  <a:pt x="5" y="101"/>
                </a:moveTo>
                <a:cubicBezTo>
                  <a:pt x="4" y="101"/>
                  <a:pt x="3" y="101"/>
                  <a:pt x="2" y="100"/>
                </a:cubicBezTo>
                <a:cubicBezTo>
                  <a:pt x="0" y="98"/>
                  <a:pt x="0" y="96"/>
                  <a:pt x="2" y="94"/>
                </a:cubicBezTo>
                <a:cubicBezTo>
                  <a:pt x="104" y="2"/>
                  <a:pt x="104" y="2"/>
                  <a:pt x="104" y="2"/>
                </a:cubicBezTo>
                <a:cubicBezTo>
                  <a:pt x="106" y="0"/>
                  <a:pt x="108" y="1"/>
                  <a:pt x="110" y="2"/>
                </a:cubicBezTo>
                <a:cubicBezTo>
                  <a:pt x="111" y="4"/>
                  <a:pt x="111" y="6"/>
                  <a:pt x="109" y="8"/>
                </a:cubicBezTo>
                <a:cubicBezTo>
                  <a:pt x="7" y="100"/>
                  <a:pt x="7" y="100"/>
                  <a:pt x="7" y="100"/>
                </a:cubicBezTo>
                <a:cubicBezTo>
                  <a:pt x="7" y="101"/>
                  <a:pt x="6" y="101"/>
                  <a:pt x="5" y="101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04" name="Freeform 154"/>
          <p:cNvSpPr>
            <a:spLocks/>
          </p:cNvSpPr>
          <p:nvPr/>
        </p:nvSpPr>
        <p:spPr bwMode="auto">
          <a:xfrm>
            <a:off x="8393260" y="4153357"/>
            <a:ext cx="70370" cy="70370"/>
          </a:xfrm>
          <a:custGeom>
            <a:avLst/>
            <a:gdLst>
              <a:gd name="T0" fmla="*/ 59 w 59"/>
              <a:gd name="T1" fmla="*/ 59 h 59"/>
              <a:gd name="T2" fmla="*/ 0 w 59"/>
              <a:gd name="T3" fmla="*/ 59 h 59"/>
              <a:gd name="T4" fmla="*/ 0 w 59"/>
              <a:gd name="T5" fmla="*/ 0 h 59"/>
              <a:gd name="T6" fmla="*/ 10 w 59"/>
              <a:gd name="T7" fmla="*/ 0 h 59"/>
              <a:gd name="T8" fmla="*/ 10 w 59"/>
              <a:gd name="T9" fmla="*/ 49 h 59"/>
              <a:gd name="T10" fmla="*/ 59 w 59"/>
              <a:gd name="T11" fmla="*/ 49 h 59"/>
              <a:gd name="T12" fmla="*/ 59 w 59"/>
              <a:gd name="T13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9">
                <a:moveTo>
                  <a:pt x="59" y="59"/>
                </a:moveTo>
                <a:lnTo>
                  <a:pt x="0" y="59"/>
                </a:lnTo>
                <a:lnTo>
                  <a:pt x="0" y="0"/>
                </a:lnTo>
                <a:lnTo>
                  <a:pt x="10" y="0"/>
                </a:lnTo>
                <a:lnTo>
                  <a:pt x="10" y="49"/>
                </a:lnTo>
                <a:lnTo>
                  <a:pt x="59" y="49"/>
                </a:lnTo>
                <a:lnTo>
                  <a:pt x="59" y="59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05" name="Freeform 155"/>
          <p:cNvSpPr>
            <a:spLocks noEditPoints="1"/>
          </p:cNvSpPr>
          <p:nvPr/>
        </p:nvSpPr>
        <p:spPr bwMode="auto">
          <a:xfrm>
            <a:off x="8266832" y="4146201"/>
            <a:ext cx="203954" cy="286251"/>
          </a:xfrm>
          <a:custGeom>
            <a:avLst/>
            <a:gdLst>
              <a:gd name="T0" fmla="*/ 171 w 171"/>
              <a:gd name="T1" fmla="*/ 240 h 240"/>
              <a:gd name="T2" fmla="*/ 0 w 171"/>
              <a:gd name="T3" fmla="*/ 240 h 240"/>
              <a:gd name="T4" fmla="*/ 0 w 171"/>
              <a:gd name="T5" fmla="*/ 0 h 240"/>
              <a:gd name="T6" fmla="*/ 115 w 171"/>
              <a:gd name="T7" fmla="*/ 0 h 240"/>
              <a:gd name="T8" fmla="*/ 171 w 171"/>
              <a:gd name="T9" fmla="*/ 56 h 240"/>
              <a:gd name="T10" fmla="*/ 171 w 171"/>
              <a:gd name="T11" fmla="*/ 240 h 240"/>
              <a:gd name="T12" fmla="*/ 10 w 171"/>
              <a:gd name="T13" fmla="*/ 230 h 240"/>
              <a:gd name="T14" fmla="*/ 161 w 171"/>
              <a:gd name="T15" fmla="*/ 230 h 240"/>
              <a:gd name="T16" fmla="*/ 161 w 171"/>
              <a:gd name="T17" fmla="*/ 61 h 240"/>
              <a:gd name="T18" fmla="*/ 110 w 171"/>
              <a:gd name="T19" fmla="*/ 10 h 240"/>
              <a:gd name="T20" fmla="*/ 10 w 171"/>
              <a:gd name="T21" fmla="*/ 10 h 240"/>
              <a:gd name="T22" fmla="*/ 10 w 171"/>
              <a:gd name="T23" fmla="*/ 2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1" h="240">
                <a:moveTo>
                  <a:pt x="171" y="240"/>
                </a:moveTo>
                <a:lnTo>
                  <a:pt x="0" y="240"/>
                </a:lnTo>
                <a:lnTo>
                  <a:pt x="0" y="0"/>
                </a:lnTo>
                <a:lnTo>
                  <a:pt x="115" y="0"/>
                </a:lnTo>
                <a:lnTo>
                  <a:pt x="171" y="56"/>
                </a:lnTo>
                <a:lnTo>
                  <a:pt x="171" y="240"/>
                </a:lnTo>
                <a:close/>
                <a:moveTo>
                  <a:pt x="10" y="230"/>
                </a:moveTo>
                <a:lnTo>
                  <a:pt x="161" y="230"/>
                </a:lnTo>
                <a:lnTo>
                  <a:pt x="161" y="61"/>
                </a:lnTo>
                <a:lnTo>
                  <a:pt x="110" y="10"/>
                </a:lnTo>
                <a:lnTo>
                  <a:pt x="10" y="10"/>
                </a:lnTo>
                <a:lnTo>
                  <a:pt x="10" y="230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06" name="Freeform 156"/>
          <p:cNvSpPr>
            <a:spLocks/>
          </p:cNvSpPr>
          <p:nvPr/>
        </p:nvSpPr>
        <p:spPr bwMode="auto">
          <a:xfrm>
            <a:off x="8435005" y="4108034"/>
            <a:ext cx="71563" cy="71563"/>
          </a:xfrm>
          <a:custGeom>
            <a:avLst/>
            <a:gdLst>
              <a:gd name="T0" fmla="*/ 60 w 60"/>
              <a:gd name="T1" fmla="*/ 60 h 60"/>
              <a:gd name="T2" fmla="*/ 0 w 60"/>
              <a:gd name="T3" fmla="*/ 60 h 60"/>
              <a:gd name="T4" fmla="*/ 0 w 60"/>
              <a:gd name="T5" fmla="*/ 0 h 60"/>
              <a:gd name="T6" fmla="*/ 11 w 60"/>
              <a:gd name="T7" fmla="*/ 0 h 60"/>
              <a:gd name="T8" fmla="*/ 11 w 60"/>
              <a:gd name="T9" fmla="*/ 50 h 60"/>
              <a:gd name="T10" fmla="*/ 60 w 60"/>
              <a:gd name="T11" fmla="*/ 50 h 60"/>
              <a:gd name="T12" fmla="*/ 60 w 60"/>
              <a:gd name="T1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60">
                <a:moveTo>
                  <a:pt x="60" y="60"/>
                </a:moveTo>
                <a:lnTo>
                  <a:pt x="0" y="60"/>
                </a:lnTo>
                <a:lnTo>
                  <a:pt x="0" y="0"/>
                </a:lnTo>
                <a:lnTo>
                  <a:pt x="11" y="0"/>
                </a:lnTo>
                <a:lnTo>
                  <a:pt x="11" y="50"/>
                </a:lnTo>
                <a:lnTo>
                  <a:pt x="60" y="50"/>
                </a:lnTo>
                <a:lnTo>
                  <a:pt x="60" y="60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07" name="Freeform 157"/>
          <p:cNvSpPr>
            <a:spLocks/>
          </p:cNvSpPr>
          <p:nvPr/>
        </p:nvSpPr>
        <p:spPr bwMode="auto">
          <a:xfrm>
            <a:off x="8308577" y="4100878"/>
            <a:ext cx="205146" cy="287444"/>
          </a:xfrm>
          <a:custGeom>
            <a:avLst/>
            <a:gdLst>
              <a:gd name="T0" fmla="*/ 172 w 172"/>
              <a:gd name="T1" fmla="*/ 241 h 241"/>
              <a:gd name="T2" fmla="*/ 130 w 172"/>
              <a:gd name="T3" fmla="*/ 241 h 241"/>
              <a:gd name="T4" fmla="*/ 130 w 172"/>
              <a:gd name="T5" fmla="*/ 230 h 241"/>
              <a:gd name="T6" fmla="*/ 162 w 172"/>
              <a:gd name="T7" fmla="*/ 230 h 241"/>
              <a:gd name="T8" fmla="*/ 162 w 172"/>
              <a:gd name="T9" fmla="*/ 62 h 241"/>
              <a:gd name="T10" fmla="*/ 111 w 172"/>
              <a:gd name="T11" fmla="*/ 11 h 241"/>
              <a:gd name="T12" fmla="*/ 11 w 172"/>
              <a:gd name="T13" fmla="*/ 11 h 241"/>
              <a:gd name="T14" fmla="*/ 11 w 172"/>
              <a:gd name="T15" fmla="*/ 44 h 241"/>
              <a:gd name="T16" fmla="*/ 0 w 172"/>
              <a:gd name="T17" fmla="*/ 44 h 241"/>
              <a:gd name="T18" fmla="*/ 0 w 172"/>
              <a:gd name="T19" fmla="*/ 0 h 241"/>
              <a:gd name="T20" fmla="*/ 115 w 172"/>
              <a:gd name="T21" fmla="*/ 0 h 241"/>
              <a:gd name="T22" fmla="*/ 172 w 172"/>
              <a:gd name="T23" fmla="*/ 57 h 241"/>
              <a:gd name="T24" fmla="*/ 172 w 172"/>
              <a:gd name="T25" fmla="*/ 241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2" h="241">
                <a:moveTo>
                  <a:pt x="172" y="241"/>
                </a:moveTo>
                <a:lnTo>
                  <a:pt x="130" y="241"/>
                </a:lnTo>
                <a:lnTo>
                  <a:pt x="130" y="230"/>
                </a:lnTo>
                <a:lnTo>
                  <a:pt x="162" y="230"/>
                </a:lnTo>
                <a:lnTo>
                  <a:pt x="162" y="62"/>
                </a:lnTo>
                <a:lnTo>
                  <a:pt x="111" y="11"/>
                </a:lnTo>
                <a:lnTo>
                  <a:pt x="11" y="11"/>
                </a:lnTo>
                <a:lnTo>
                  <a:pt x="11" y="44"/>
                </a:lnTo>
                <a:lnTo>
                  <a:pt x="0" y="44"/>
                </a:lnTo>
                <a:lnTo>
                  <a:pt x="0" y="0"/>
                </a:lnTo>
                <a:lnTo>
                  <a:pt x="115" y="0"/>
                </a:lnTo>
                <a:lnTo>
                  <a:pt x="172" y="57"/>
                </a:lnTo>
                <a:lnTo>
                  <a:pt x="172" y="241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408" name="组合 407"/>
          <p:cNvGrpSpPr/>
          <p:nvPr/>
        </p:nvGrpSpPr>
        <p:grpSpPr>
          <a:xfrm>
            <a:off x="7539278" y="4106841"/>
            <a:ext cx="320840" cy="322033"/>
            <a:chOff x="9980613" y="4125913"/>
            <a:chExt cx="427038" cy="428626"/>
          </a:xfrm>
          <a:solidFill>
            <a:srgbClr val="FFFFFF">
              <a:lumMod val="50000"/>
            </a:srgbClr>
          </a:solidFill>
        </p:grpSpPr>
        <p:sp>
          <p:nvSpPr>
            <p:cNvPr id="409" name="Freeform 158"/>
            <p:cNvSpPr>
              <a:spLocks noEditPoints="1"/>
            </p:cNvSpPr>
            <p:nvPr/>
          </p:nvSpPr>
          <p:spPr bwMode="auto">
            <a:xfrm>
              <a:off x="10258426" y="4125913"/>
              <a:ext cx="149225" cy="125413"/>
            </a:xfrm>
            <a:custGeom>
              <a:avLst/>
              <a:gdLst>
                <a:gd name="T0" fmla="*/ 50 w 63"/>
                <a:gd name="T1" fmla="*/ 53 h 53"/>
                <a:gd name="T2" fmla="*/ 47 w 63"/>
                <a:gd name="T3" fmla="*/ 49 h 53"/>
                <a:gd name="T4" fmla="*/ 4 w 63"/>
                <a:gd name="T5" fmla="*/ 15 h 53"/>
                <a:gd name="T6" fmla="*/ 0 w 63"/>
                <a:gd name="T7" fmla="*/ 14 h 53"/>
                <a:gd name="T8" fmla="*/ 2 w 63"/>
                <a:gd name="T9" fmla="*/ 10 h 53"/>
                <a:gd name="T10" fmla="*/ 19 w 63"/>
                <a:gd name="T11" fmla="*/ 0 h 53"/>
                <a:gd name="T12" fmla="*/ 42 w 63"/>
                <a:gd name="T13" fmla="*/ 11 h 53"/>
                <a:gd name="T14" fmla="*/ 52 w 63"/>
                <a:gd name="T15" fmla="*/ 50 h 53"/>
                <a:gd name="T16" fmla="*/ 50 w 63"/>
                <a:gd name="T17" fmla="*/ 53 h 53"/>
                <a:gd name="T18" fmla="*/ 10 w 63"/>
                <a:gd name="T19" fmla="*/ 11 h 53"/>
                <a:gd name="T20" fmla="*/ 50 w 63"/>
                <a:gd name="T21" fmla="*/ 42 h 53"/>
                <a:gd name="T22" fmla="*/ 39 w 63"/>
                <a:gd name="T23" fmla="*/ 16 h 53"/>
                <a:gd name="T24" fmla="*/ 19 w 63"/>
                <a:gd name="T25" fmla="*/ 6 h 53"/>
                <a:gd name="T26" fmla="*/ 10 w 63"/>
                <a:gd name="T27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53">
                  <a:moveTo>
                    <a:pt x="50" y="53"/>
                  </a:moveTo>
                  <a:cubicBezTo>
                    <a:pt x="47" y="49"/>
                    <a:pt x="47" y="49"/>
                    <a:pt x="47" y="49"/>
                  </a:cubicBezTo>
                  <a:cubicBezTo>
                    <a:pt x="37" y="33"/>
                    <a:pt x="22" y="21"/>
                    <a:pt x="4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6" y="5"/>
                    <a:pt x="11" y="0"/>
                    <a:pt x="19" y="0"/>
                  </a:cubicBezTo>
                  <a:cubicBezTo>
                    <a:pt x="26" y="0"/>
                    <a:pt x="33" y="4"/>
                    <a:pt x="42" y="11"/>
                  </a:cubicBezTo>
                  <a:cubicBezTo>
                    <a:pt x="63" y="27"/>
                    <a:pt x="61" y="38"/>
                    <a:pt x="52" y="50"/>
                  </a:cubicBezTo>
                  <a:lnTo>
                    <a:pt x="50" y="53"/>
                  </a:lnTo>
                  <a:close/>
                  <a:moveTo>
                    <a:pt x="10" y="11"/>
                  </a:moveTo>
                  <a:cubicBezTo>
                    <a:pt x="26" y="17"/>
                    <a:pt x="40" y="28"/>
                    <a:pt x="50" y="42"/>
                  </a:cubicBezTo>
                  <a:cubicBezTo>
                    <a:pt x="54" y="36"/>
                    <a:pt x="55" y="29"/>
                    <a:pt x="39" y="16"/>
                  </a:cubicBezTo>
                  <a:cubicBezTo>
                    <a:pt x="30" y="9"/>
                    <a:pt x="24" y="6"/>
                    <a:pt x="19" y="6"/>
                  </a:cubicBezTo>
                  <a:cubicBezTo>
                    <a:pt x="16" y="6"/>
                    <a:pt x="13" y="8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0" name="Freeform 159"/>
            <p:cNvSpPr>
              <a:spLocks noEditPoints="1"/>
            </p:cNvSpPr>
            <p:nvPr/>
          </p:nvSpPr>
          <p:spPr bwMode="auto">
            <a:xfrm>
              <a:off x="9980613" y="4125913"/>
              <a:ext cx="149225" cy="125413"/>
            </a:xfrm>
            <a:custGeom>
              <a:avLst/>
              <a:gdLst>
                <a:gd name="T0" fmla="*/ 13 w 63"/>
                <a:gd name="T1" fmla="*/ 53 h 53"/>
                <a:gd name="T2" fmla="*/ 10 w 63"/>
                <a:gd name="T3" fmla="*/ 50 h 53"/>
                <a:gd name="T4" fmla="*/ 20 w 63"/>
                <a:gd name="T5" fmla="*/ 11 h 53"/>
                <a:gd name="T6" fmla="*/ 44 w 63"/>
                <a:gd name="T7" fmla="*/ 0 h 53"/>
                <a:gd name="T8" fmla="*/ 60 w 63"/>
                <a:gd name="T9" fmla="*/ 10 h 53"/>
                <a:gd name="T10" fmla="*/ 63 w 63"/>
                <a:gd name="T11" fmla="*/ 14 h 53"/>
                <a:gd name="T12" fmla="*/ 59 w 63"/>
                <a:gd name="T13" fmla="*/ 15 h 53"/>
                <a:gd name="T14" fmla="*/ 15 w 63"/>
                <a:gd name="T15" fmla="*/ 49 h 53"/>
                <a:gd name="T16" fmla="*/ 13 w 63"/>
                <a:gd name="T17" fmla="*/ 53 h 53"/>
                <a:gd name="T18" fmla="*/ 44 w 63"/>
                <a:gd name="T19" fmla="*/ 6 h 53"/>
                <a:gd name="T20" fmla="*/ 24 w 63"/>
                <a:gd name="T21" fmla="*/ 16 h 53"/>
                <a:gd name="T22" fmla="*/ 13 w 63"/>
                <a:gd name="T23" fmla="*/ 42 h 53"/>
                <a:gd name="T24" fmla="*/ 53 w 63"/>
                <a:gd name="T25" fmla="*/ 11 h 53"/>
                <a:gd name="T26" fmla="*/ 44 w 63"/>
                <a:gd name="T27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53">
                  <a:moveTo>
                    <a:pt x="13" y="53"/>
                  </a:moveTo>
                  <a:cubicBezTo>
                    <a:pt x="10" y="50"/>
                    <a:pt x="10" y="50"/>
                    <a:pt x="10" y="50"/>
                  </a:cubicBezTo>
                  <a:cubicBezTo>
                    <a:pt x="2" y="38"/>
                    <a:pt x="0" y="27"/>
                    <a:pt x="20" y="11"/>
                  </a:cubicBezTo>
                  <a:cubicBezTo>
                    <a:pt x="30" y="4"/>
                    <a:pt x="37" y="0"/>
                    <a:pt x="44" y="0"/>
                  </a:cubicBezTo>
                  <a:cubicBezTo>
                    <a:pt x="51" y="0"/>
                    <a:pt x="56" y="5"/>
                    <a:pt x="60" y="10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1" y="21"/>
                    <a:pt x="26" y="33"/>
                    <a:pt x="15" y="49"/>
                  </a:cubicBezTo>
                  <a:lnTo>
                    <a:pt x="13" y="53"/>
                  </a:lnTo>
                  <a:close/>
                  <a:moveTo>
                    <a:pt x="44" y="6"/>
                  </a:moveTo>
                  <a:cubicBezTo>
                    <a:pt x="39" y="6"/>
                    <a:pt x="32" y="9"/>
                    <a:pt x="24" y="16"/>
                  </a:cubicBezTo>
                  <a:cubicBezTo>
                    <a:pt x="8" y="29"/>
                    <a:pt x="9" y="36"/>
                    <a:pt x="13" y="42"/>
                  </a:cubicBezTo>
                  <a:cubicBezTo>
                    <a:pt x="23" y="28"/>
                    <a:pt x="37" y="17"/>
                    <a:pt x="53" y="11"/>
                  </a:cubicBezTo>
                  <a:cubicBezTo>
                    <a:pt x="50" y="8"/>
                    <a:pt x="47" y="6"/>
                    <a:pt x="4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1" name="Freeform 160"/>
            <p:cNvSpPr>
              <a:spLocks/>
            </p:cNvSpPr>
            <p:nvPr/>
          </p:nvSpPr>
          <p:spPr bwMode="auto">
            <a:xfrm>
              <a:off x="10031413" y="4497388"/>
              <a:ext cx="53975" cy="55563"/>
            </a:xfrm>
            <a:custGeom>
              <a:avLst/>
              <a:gdLst>
                <a:gd name="T0" fmla="*/ 6 w 34"/>
                <a:gd name="T1" fmla="*/ 35 h 35"/>
                <a:gd name="T2" fmla="*/ 0 w 34"/>
                <a:gd name="T3" fmla="*/ 29 h 35"/>
                <a:gd name="T4" fmla="*/ 28 w 34"/>
                <a:gd name="T5" fmla="*/ 0 h 35"/>
                <a:gd name="T6" fmla="*/ 34 w 34"/>
                <a:gd name="T7" fmla="*/ 8 h 35"/>
                <a:gd name="T8" fmla="*/ 6 w 3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6" y="35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34" y="8"/>
                  </a:lnTo>
                  <a:lnTo>
                    <a:pt x="6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2" name="Freeform 161"/>
            <p:cNvSpPr>
              <a:spLocks/>
            </p:cNvSpPr>
            <p:nvPr/>
          </p:nvSpPr>
          <p:spPr bwMode="auto">
            <a:xfrm>
              <a:off x="10301288" y="4497388"/>
              <a:ext cx="57150" cy="57150"/>
            </a:xfrm>
            <a:custGeom>
              <a:avLst/>
              <a:gdLst>
                <a:gd name="T0" fmla="*/ 28 w 36"/>
                <a:gd name="T1" fmla="*/ 36 h 36"/>
                <a:gd name="T2" fmla="*/ 0 w 36"/>
                <a:gd name="T3" fmla="*/ 8 h 36"/>
                <a:gd name="T4" fmla="*/ 6 w 36"/>
                <a:gd name="T5" fmla="*/ 0 h 36"/>
                <a:gd name="T6" fmla="*/ 36 w 36"/>
                <a:gd name="T7" fmla="*/ 30 h 36"/>
                <a:gd name="T8" fmla="*/ 28 w 36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28" y="36"/>
                  </a:moveTo>
                  <a:lnTo>
                    <a:pt x="0" y="8"/>
                  </a:lnTo>
                  <a:lnTo>
                    <a:pt x="6" y="0"/>
                  </a:lnTo>
                  <a:lnTo>
                    <a:pt x="36" y="30"/>
                  </a:lnTo>
                  <a:lnTo>
                    <a:pt x="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3" name="Freeform 162"/>
            <p:cNvSpPr>
              <a:spLocks noEditPoints="1"/>
            </p:cNvSpPr>
            <p:nvPr/>
          </p:nvSpPr>
          <p:spPr bwMode="auto">
            <a:xfrm>
              <a:off x="9994901" y="4156076"/>
              <a:ext cx="398463" cy="398463"/>
            </a:xfrm>
            <a:custGeom>
              <a:avLst/>
              <a:gdLst>
                <a:gd name="T0" fmla="*/ 84 w 168"/>
                <a:gd name="T1" fmla="*/ 168 h 168"/>
                <a:gd name="T2" fmla="*/ 0 w 168"/>
                <a:gd name="T3" fmla="*/ 84 h 168"/>
                <a:gd name="T4" fmla="*/ 84 w 168"/>
                <a:gd name="T5" fmla="*/ 0 h 168"/>
                <a:gd name="T6" fmla="*/ 168 w 168"/>
                <a:gd name="T7" fmla="*/ 84 h 168"/>
                <a:gd name="T8" fmla="*/ 84 w 168"/>
                <a:gd name="T9" fmla="*/ 168 h 168"/>
                <a:gd name="T10" fmla="*/ 84 w 168"/>
                <a:gd name="T11" fmla="*/ 6 h 168"/>
                <a:gd name="T12" fmla="*/ 6 w 168"/>
                <a:gd name="T13" fmla="*/ 84 h 168"/>
                <a:gd name="T14" fmla="*/ 84 w 168"/>
                <a:gd name="T15" fmla="*/ 162 h 168"/>
                <a:gd name="T16" fmla="*/ 162 w 168"/>
                <a:gd name="T17" fmla="*/ 84 h 168"/>
                <a:gd name="T18" fmla="*/ 84 w 168"/>
                <a:gd name="T19" fmla="*/ 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168"/>
                  </a:moveTo>
                  <a:cubicBezTo>
                    <a:pt x="38" y="168"/>
                    <a:pt x="0" y="131"/>
                    <a:pt x="0" y="84"/>
                  </a:cubicBezTo>
                  <a:cubicBezTo>
                    <a:pt x="0" y="38"/>
                    <a:pt x="38" y="0"/>
                    <a:pt x="84" y="0"/>
                  </a:cubicBezTo>
                  <a:cubicBezTo>
                    <a:pt x="130" y="0"/>
                    <a:pt x="168" y="38"/>
                    <a:pt x="168" y="84"/>
                  </a:cubicBezTo>
                  <a:cubicBezTo>
                    <a:pt x="168" y="131"/>
                    <a:pt x="130" y="168"/>
                    <a:pt x="84" y="168"/>
                  </a:cubicBezTo>
                  <a:close/>
                  <a:moveTo>
                    <a:pt x="84" y="6"/>
                  </a:moveTo>
                  <a:cubicBezTo>
                    <a:pt x="41" y="6"/>
                    <a:pt x="6" y="41"/>
                    <a:pt x="6" y="84"/>
                  </a:cubicBezTo>
                  <a:cubicBezTo>
                    <a:pt x="6" y="127"/>
                    <a:pt x="41" y="162"/>
                    <a:pt x="84" y="162"/>
                  </a:cubicBezTo>
                  <a:cubicBezTo>
                    <a:pt x="127" y="162"/>
                    <a:pt x="162" y="127"/>
                    <a:pt x="162" y="84"/>
                  </a:cubicBezTo>
                  <a:cubicBezTo>
                    <a:pt x="162" y="41"/>
                    <a:pt x="127" y="6"/>
                    <a:pt x="8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4" name="Freeform 163"/>
            <p:cNvSpPr>
              <a:spLocks/>
            </p:cNvSpPr>
            <p:nvPr/>
          </p:nvSpPr>
          <p:spPr bwMode="auto">
            <a:xfrm>
              <a:off x="10077451" y="4217988"/>
              <a:ext cx="127000" cy="157163"/>
            </a:xfrm>
            <a:custGeom>
              <a:avLst/>
              <a:gdLst>
                <a:gd name="T0" fmla="*/ 80 w 80"/>
                <a:gd name="T1" fmla="*/ 99 h 99"/>
                <a:gd name="T2" fmla="*/ 0 w 80"/>
                <a:gd name="T3" fmla="*/ 99 h 99"/>
                <a:gd name="T4" fmla="*/ 0 w 80"/>
                <a:gd name="T5" fmla="*/ 90 h 99"/>
                <a:gd name="T6" fmla="*/ 71 w 80"/>
                <a:gd name="T7" fmla="*/ 90 h 99"/>
                <a:gd name="T8" fmla="*/ 71 w 80"/>
                <a:gd name="T9" fmla="*/ 0 h 99"/>
                <a:gd name="T10" fmla="*/ 80 w 80"/>
                <a:gd name="T11" fmla="*/ 0 h 99"/>
                <a:gd name="T12" fmla="*/ 80 w 80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99">
                  <a:moveTo>
                    <a:pt x="80" y="99"/>
                  </a:moveTo>
                  <a:lnTo>
                    <a:pt x="0" y="99"/>
                  </a:lnTo>
                  <a:lnTo>
                    <a:pt x="0" y="90"/>
                  </a:lnTo>
                  <a:lnTo>
                    <a:pt x="71" y="90"/>
                  </a:lnTo>
                  <a:lnTo>
                    <a:pt x="71" y="0"/>
                  </a:lnTo>
                  <a:lnTo>
                    <a:pt x="80" y="0"/>
                  </a:lnTo>
                  <a:lnTo>
                    <a:pt x="80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415" name="组合 414"/>
          <p:cNvGrpSpPr/>
          <p:nvPr/>
        </p:nvGrpSpPr>
        <p:grpSpPr>
          <a:xfrm>
            <a:off x="6877323" y="4100878"/>
            <a:ext cx="293407" cy="326803"/>
            <a:chOff x="9099551" y="4117976"/>
            <a:chExt cx="390525" cy="434975"/>
          </a:xfrm>
          <a:solidFill>
            <a:srgbClr val="FFFFFF">
              <a:lumMod val="50000"/>
            </a:srgbClr>
          </a:solidFill>
        </p:grpSpPr>
        <p:sp>
          <p:nvSpPr>
            <p:cNvPr id="416" name="Freeform 164"/>
            <p:cNvSpPr>
              <a:spLocks/>
            </p:cNvSpPr>
            <p:nvPr/>
          </p:nvSpPr>
          <p:spPr bwMode="auto">
            <a:xfrm>
              <a:off x="9099551" y="4160838"/>
              <a:ext cx="390525" cy="392113"/>
            </a:xfrm>
            <a:custGeom>
              <a:avLst/>
              <a:gdLst>
                <a:gd name="T0" fmla="*/ 83 w 165"/>
                <a:gd name="T1" fmla="*/ 165 h 165"/>
                <a:gd name="T2" fmla="*/ 0 w 165"/>
                <a:gd name="T3" fmla="*/ 82 h 165"/>
                <a:gd name="T4" fmla="*/ 6 w 165"/>
                <a:gd name="T5" fmla="*/ 82 h 165"/>
                <a:gd name="T6" fmla="*/ 83 w 165"/>
                <a:gd name="T7" fmla="*/ 159 h 165"/>
                <a:gd name="T8" fmla="*/ 159 w 165"/>
                <a:gd name="T9" fmla="*/ 82 h 165"/>
                <a:gd name="T10" fmla="*/ 83 w 165"/>
                <a:gd name="T11" fmla="*/ 6 h 165"/>
                <a:gd name="T12" fmla="*/ 83 w 165"/>
                <a:gd name="T13" fmla="*/ 0 h 165"/>
                <a:gd name="T14" fmla="*/ 165 w 165"/>
                <a:gd name="T15" fmla="*/ 82 h 165"/>
                <a:gd name="T16" fmla="*/ 83 w 165"/>
                <a:gd name="T1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165">
                  <a:moveTo>
                    <a:pt x="83" y="165"/>
                  </a:moveTo>
                  <a:cubicBezTo>
                    <a:pt x="37" y="165"/>
                    <a:pt x="0" y="128"/>
                    <a:pt x="0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124"/>
                    <a:pt x="41" y="159"/>
                    <a:pt x="83" y="159"/>
                  </a:cubicBezTo>
                  <a:cubicBezTo>
                    <a:pt x="125" y="159"/>
                    <a:pt x="159" y="124"/>
                    <a:pt x="159" y="82"/>
                  </a:cubicBezTo>
                  <a:cubicBezTo>
                    <a:pt x="159" y="40"/>
                    <a:pt x="125" y="6"/>
                    <a:pt x="83" y="6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28" y="0"/>
                    <a:pt x="165" y="37"/>
                    <a:pt x="165" y="82"/>
                  </a:cubicBezTo>
                  <a:cubicBezTo>
                    <a:pt x="165" y="128"/>
                    <a:pt x="128" y="165"/>
                    <a:pt x="83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7" name="Freeform 165"/>
            <p:cNvSpPr>
              <a:spLocks/>
            </p:cNvSpPr>
            <p:nvPr/>
          </p:nvSpPr>
          <p:spPr bwMode="auto">
            <a:xfrm>
              <a:off x="9207501" y="4117976"/>
              <a:ext cx="88900" cy="103188"/>
            </a:xfrm>
            <a:custGeom>
              <a:avLst/>
              <a:gdLst>
                <a:gd name="T0" fmla="*/ 56 w 56"/>
                <a:gd name="T1" fmla="*/ 65 h 65"/>
                <a:gd name="T2" fmla="*/ 0 w 56"/>
                <a:gd name="T3" fmla="*/ 33 h 65"/>
                <a:gd name="T4" fmla="*/ 56 w 56"/>
                <a:gd name="T5" fmla="*/ 0 h 65"/>
                <a:gd name="T6" fmla="*/ 56 w 56"/>
                <a:gd name="T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65">
                  <a:moveTo>
                    <a:pt x="56" y="65"/>
                  </a:moveTo>
                  <a:lnTo>
                    <a:pt x="0" y="33"/>
                  </a:lnTo>
                  <a:lnTo>
                    <a:pt x="56" y="0"/>
                  </a:lnTo>
                  <a:lnTo>
                    <a:pt x="56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8" name="Freeform 166"/>
            <p:cNvSpPr>
              <a:spLocks/>
            </p:cNvSpPr>
            <p:nvPr/>
          </p:nvSpPr>
          <p:spPr bwMode="auto">
            <a:xfrm>
              <a:off x="9278938" y="4267201"/>
              <a:ext cx="100013" cy="190500"/>
            </a:xfrm>
            <a:custGeom>
              <a:avLst/>
              <a:gdLst>
                <a:gd name="T0" fmla="*/ 57 w 63"/>
                <a:gd name="T1" fmla="*/ 120 h 120"/>
                <a:gd name="T2" fmla="*/ 0 w 63"/>
                <a:gd name="T3" fmla="*/ 65 h 120"/>
                <a:gd name="T4" fmla="*/ 0 w 63"/>
                <a:gd name="T5" fmla="*/ 0 h 120"/>
                <a:gd name="T6" fmla="*/ 9 w 63"/>
                <a:gd name="T7" fmla="*/ 0 h 120"/>
                <a:gd name="T8" fmla="*/ 9 w 63"/>
                <a:gd name="T9" fmla="*/ 62 h 120"/>
                <a:gd name="T10" fmla="*/ 63 w 63"/>
                <a:gd name="T11" fmla="*/ 114 h 120"/>
                <a:gd name="T12" fmla="*/ 57 w 63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0">
                  <a:moveTo>
                    <a:pt x="57" y="120"/>
                  </a:moveTo>
                  <a:lnTo>
                    <a:pt x="0" y="65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62"/>
                  </a:lnTo>
                  <a:lnTo>
                    <a:pt x="63" y="114"/>
                  </a:lnTo>
                  <a:lnTo>
                    <a:pt x="5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419" name="Freeform 167"/>
          <p:cNvSpPr>
            <a:spLocks noEditPoints="1"/>
          </p:cNvSpPr>
          <p:nvPr/>
        </p:nvSpPr>
        <p:spPr bwMode="auto">
          <a:xfrm>
            <a:off x="6174815" y="4100878"/>
            <a:ext cx="325611" cy="327996"/>
          </a:xfrm>
          <a:custGeom>
            <a:avLst/>
            <a:gdLst>
              <a:gd name="T0" fmla="*/ 91 w 183"/>
              <a:gd name="T1" fmla="*/ 184 h 184"/>
              <a:gd name="T2" fmla="*/ 27 w 183"/>
              <a:gd name="T3" fmla="*/ 157 h 184"/>
              <a:gd name="T4" fmla="*/ 0 w 183"/>
              <a:gd name="T5" fmla="*/ 92 h 184"/>
              <a:gd name="T6" fmla="*/ 27 w 183"/>
              <a:gd name="T7" fmla="*/ 27 h 184"/>
              <a:gd name="T8" fmla="*/ 91 w 183"/>
              <a:gd name="T9" fmla="*/ 0 h 184"/>
              <a:gd name="T10" fmla="*/ 156 w 183"/>
              <a:gd name="T11" fmla="*/ 27 h 184"/>
              <a:gd name="T12" fmla="*/ 183 w 183"/>
              <a:gd name="T13" fmla="*/ 92 h 184"/>
              <a:gd name="T14" fmla="*/ 156 w 183"/>
              <a:gd name="T15" fmla="*/ 157 h 184"/>
              <a:gd name="T16" fmla="*/ 91 w 183"/>
              <a:gd name="T17" fmla="*/ 184 h 184"/>
              <a:gd name="T18" fmla="*/ 91 w 183"/>
              <a:gd name="T19" fmla="*/ 6 h 184"/>
              <a:gd name="T20" fmla="*/ 31 w 183"/>
              <a:gd name="T21" fmla="*/ 31 h 184"/>
              <a:gd name="T22" fmla="*/ 6 w 183"/>
              <a:gd name="T23" fmla="*/ 92 h 184"/>
              <a:gd name="T24" fmla="*/ 31 w 183"/>
              <a:gd name="T25" fmla="*/ 152 h 184"/>
              <a:gd name="T26" fmla="*/ 91 w 183"/>
              <a:gd name="T27" fmla="*/ 177 h 184"/>
              <a:gd name="T28" fmla="*/ 152 w 183"/>
              <a:gd name="T29" fmla="*/ 152 h 184"/>
              <a:gd name="T30" fmla="*/ 177 w 183"/>
              <a:gd name="T31" fmla="*/ 92 h 184"/>
              <a:gd name="T32" fmla="*/ 152 w 183"/>
              <a:gd name="T33" fmla="*/ 31 h 184"/>
              <a:gd name="T34" fmla="*/ 91 w 183"/>
              <a:gd name="T35" fmla="*/ 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3" h="184">
                <a:moveTo>
                  <a:pt x="91" y="184"/>
                </a:moveTo>
                <a:cubicBezTo>
                  <a:pt x="67" y="184"/>
                  <a:pt x="44" y="174"/>
                  <a:pt x="27" y="157"/>
                </a:cubicBezTo>
                <a:cubicBezTo>
                  <a:pt x="9" y="139"/>
                  <a:pt x="0" y="116"/>
                  <a:pt x="0" y="92"/>
                </a:cubicBezTo>
                <a:cubicBezTo>
                  <a:pt x="0" y="67"/>
                  <a:pt x="9" y="44"/>
                  <a:pt x="27" y="27"/>
                </a:cubicBezTo>
                <a:cubicBezTo>
                  <a:pt x="44" y="9"/>
                  <a:pt x="67" y="0"/>
                  <a:pt x="91" y="0"/>
                </a:cubicBezTo>
                <a:cubicBezTo>
                  <a:pt x="116" y="0"/>
                  <a:pt x="139" y="9"/>
                  <a:pt x="156" y="27"/>
                </a:cubicBezTo>
                <a:cubicBezTo>
                  <a:pt x="174" y="44"/>
                  <a:pt x="183" y="67"/>
                  <a:pt x="183" y="92"/>
                </a:cubicBezTo>
                <a:cubicBezTo>
                  <a:pt x="183" y="116"/>
                  <a:pt x="174" y="139"/>
                  <a:pt x="156" y="157"/>
                </a:cubicBezTo>
                <a:cubicBezTo>
                  <a:pt x="139" y="174"/>
                  <a:pt x="116" y="184"/>
                  <a:pt x="91" y="184"/>
                </a:cubicBezTo>
                <a:close/>
                <a:moveTo>
                  <a:pt x="91" y="6"/>
                </a:moveTo>
                <a:cubicBezTo>
                  <a:pt x="69" y="6"/>
                  <a:pt x="47" y="15"/>
                  <a:pt x="31" y="31"/>
                </a:cubicBezTo>
                <a:cubicBezTo>
                  <a:pt x="15" y="48"/>
                  <a:pt x="6" y="69"/>
                  <a:pt x="6" y="92"/>
                </a:cubicBezTo>
                <a:cubicBezTo>
                  <a:pt x="6" y="114"/>
                  <a:pt x="15" y="136"/>
                  <a:pt x="31" y="152"/>
                </a:cubicBezTo>
                <a:cubicBezTo>
                  <a:pt x="47" y="168"/>
                  <a:pt x="69" y="177"/>
                  <a:pt x="91" y="177"/>
                </a:cubicBezTo>
                <a:cubicBezTo>
                  <a:pt x="114" y="177"/>
                  <a:pt x="136" y="168"/>
                  <a:pt x="152" y="152"/>
                </a:cubicBezTo>
                <a:cubicBezTo>
                  <a:pt x="168" y="136"/>
                  <a:pt x="177" y="114"/>
                  <a:pt x="177" y="92"/>
                </a:cubicBezTo>
                <a:cubicBezTo>
                  <a:pt x="177" y="69"/>
                  <a:pt x="168" y="48"/>
                  <a:pt x="152" y="31"/>
                </a:cubicBezTo>
                <a:cubicBezTo>
                  <a:pt x="136" y="15"/>
                  <a:pt x="114" y="6"/>
                  <a:pt x="91" y="6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20" name="Freeform 168"/>
          <p:cNvSpPr>
            <a:spLocks/>
          </p:cNvSpPr>
          <p:nvPr/>
        </p:nvSpPr>
        <p:spPr bwMode="auto">
          <a:xfrm>
            <a:off x="6222523" y="4149779"/>
            <a:ext cx="230194" cy="231386"/>
          </a:xfrm>
          <a:custGeom>
            <a:avLst/>
            <a:gdLst>
              <a:gd name="T0" fmla="*/ 187 w 193"/>
              <a:gd name="T1" fmla="*/ 194 h 194"/>
              <a:gd name="T2" fmla="*/ 0 w 193"/>
              <a:gd name="T3" fmla="*/ 6 h 194"/>
              <a:gd name="T4" fmla="*/ 6 w 193"/>
              <a:gd name="T5" fmla="*/ 0 h 194"/>
              <a:gd name="T6" fmla="*/ 193 w 193"/>
              <a:gd name="T7" fmla="*/ 186 h 194"/>
              <a:gd name="T8" fmla="*/ 187 w 193"/>
              <a:gd name="T9" fmla="*/ 19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3" h="194">
                <a:moveTo>
                  <a:pt x="187" y="194"/>
                </a:moveTo>
                <a:lnTo>
                  <a:pt x="0" y="6"/>
                </a:lnTo>
                <a:lnTo>
                  <a:pt x="6" y="0"/>
                </a:lnTo>
                <a:lnTo>
                  <a:pt x="193" y="186"/>
                </a:lnTo>
                <a:lnTo>
                  <a:pt x="187" y="194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21" name="Freeform 169"/>
          <p:cNvSpPr>
            <a:spLocks noEditPoints="1"/>
          </p:cNvSpPr>
          <p:nvPr/>
        </p:nvSpPr>
        <p:spPr bwMode="auto">
          <a:xfrm>
            <a:off x="2075464" y="4176019"/>
            <a:ext cx="317261" cy="194412"/>
          </a:xfrm>
          <a:custGeom>
            <a:avLst/>
            <a:gdLst>
              <a:gd name="T0" fmla="*/ 89 w 178"/>
              <a:gd name="T1" fmla="*/ 109 h 109"/>
              <a:gd name="T2" fmla="*/ 1 w 178"/>
              <a:gd name="T3" fmla="*/ 56 h 109"/>
              <a:gd name="T4" fmla="*/ 0 w 178"/>
              <a:gd name="T5" fmla="*/ 55 h 109"/>
              <a:gd name="T6" fmla="*/ 1 w 178"/>
              <a:gd name="T7" fmla="*/ 53 h 109"/>
              <a:gd name="T8" fmla="*/ 89 w 178"/>
              <a:gd name="T9" fmla="*/ 0 h 109"/>
              <a:gd name="T10" fmla="*/ 177 w 178"/>
              <a:gd name="T11" fmla="*/ 53 h 109"/>
              <a:gd name="T12" fmla="*/ 178 w 178"/>
              <a:gd name="T13" fmla="*/ 55 h 109"/>
              <a:gd name="T14" fmla="*/ 177 w 178"/>
              <a:gd name="T15" fmla="*/ 56 h 109"/>
              <a:gd name="T16" fmla="*/ 89 w 178"/>
              <a:gd name="T17" fmla="*/ 109 h 109"/>
              <a:gd name="T18" fmla="*/ 7 w 178"/>
              <a:gd name="T19" fmla="*/ 55 h 109"/>
              <a:gd name="T20" fmla="*/ 89 w 178"/>
              <a:gd name="T21" fmla="*/ 103 h 109"/>
              <a:gd name="T22" fmla="*/ 172 w 178"/>
              <a:gd name="T23" fmla="*/ 55 h 109"/>
              <a:gd name="T24" fmla="*/ 89 w 178"/>
              <a:gd name="T25" fmla="*/ 6 h 109"/>
              <a:gd name="T26" fmla="*/ 7 w 178"/>
              <a:gd name="T27" fmla="*/ 55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8" h="109">
                <a:moveTo>
                  <a:pt x="89" y="109"/>
                </a:moveTo>
                <a:cubicBezTo>
                  <a:pt x="41" y="109"/>
                  <a:pt x="3" y="58"/>
                  <a:pt x="1" y="56"/>
                </a:cubicBezTo>
                <a:cubicBezTo>
                  <a:pt x="0" y="55"/>
                  <a:pt x="0" y="55"/>
                  <a:pt x="0" y="55"/>
                </a:cubicBezTo>
                <a:cubicBezTo>
                  <a:pt x="1" y="53"/>
                  <a:pt x="1" y="53"/>
                  <a:pt x="1" y="53"/>
                </a:cubicBezTo>
                <a:cubicBezTo>
                  <a:pt x="3" y="51"/>
                  <a:pt x="41" y="0"/>
                  <a:pt x="89" y="0"/>
                </a:cubicBezTo>
                <a:cubicBezTo>
                  <a:pt x="137" y="0"/>
                  <a:pt x="176" y="51"/>
                  <a:pt x="177" y="53"/>
                </a:cubicBezTo>
                <a:cubicBezTo>
                  <a:pt x="178" y="55"/>
                  <a:pt x="178" y="55"/>
                  <a:pt x="178" y="55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6" y="58"/>
                  <a:pt x="137" y="109"/>
                  <a:pt x="89" y="109"/>
                </a:cubicBezTo>
                <a:close/>
                <a:moveTo>
                  <a:pt x="7" y="55"/>
                </a:moveTo>
                <a:cubicBezTo>
                  <a:pt x="14" y="63"/>
                  <a:pt x="49" y="103"/>
                  <a:pt x="89" y="103"/>
                </a:cubicBezTo>
                <a:cubicBezTo>
                  <a:pt x="130" y="103"/>
                  <a:pt x="165" y="63"/>
                  <a:pt x="172" y="55"/>
                </a:cubicBezTo>
                <a:cubicBezTo>
                  <a:pt x="165" y="46"/>
                  <a:pt x="130" y="6"/>
                  <a:pt x="89" y="6"/>
                </a:cubicBezTo>
                <a:cubicBezTo>
                  <a:pt x="49" y="6"/>
                  <a:pt x="14" y="46"/>
                  <a:pt x="7" y="55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22" name="Freeform 170"/>
          <p:cNvSpPr>
            <a:spLocks noEditPoints="1"/>
          </p:cNvSpPr>
          <p:nvPr/>
        </p:nvSpPr>
        <p:spPr bwMode="auto">
          <a:xfrm>
            <a:off x="2163724" y="4201066"/>
            <a:ext cx="144319" cy="144319"/>
          </a:xfrm>
          <a:custGeom>
            <a:avLst/>
            <a:gdLst>
              <a:gd name="T0" fmla="*/ 40 w 81"/>
              <a:gd name="T1" fmla="*/ 81 h 81"/>
              <a:gd name="T2" fmla="*/ 0 w 81"/>
              <a:gd name="T3" fmla="*/ 41 h 81"/>
              <a:gd name="T4" fmla="*/ 40 w 81"/>
              <a:gd name="T5" fmla="*/ 0 h 81"/>
              <a:gd name="T6" fmla="*/ 81 w 81"/>
              <a:gd name="T7" fmla="*/ 41 h 81"/>
              <a:gd name="T8" fmla="*/ 40 w 81"/>
              <a:gd name="T9" fmla="*/ 81 h 81"/>
              <a:gd name="T10" fmla="*/ 40 w 81"/>
              <a:gd name="T11" fmla="*/ 6 h 81"/>
              <a:gd name="T12" fmla="*/ 5 w 81"/>
              <a:gd name="T13" fmla="*/ 41 h 81"/>
              <a:gd name="T14" fmla="*/ 40 w 81"/>
              <a:gd name="T15" fmla="*/ 76 h 81"/>
              <a:gd name="T16" fmla="*/ 75 w 81"/>
              <a:gd name="T17" fmla="*/ 41 h 81"/>
              <a:gd name="T18" fmla="*/ 40 w 81"/>
              <a:gd name="T19" fmla="*/ 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" h="81">
                <a:moveTo>
                  <a:pt x="40" y="81"/>
                </a:moveTo>
                <a:cubicBezTo>
                  <a:pt x="18" y="81"/>
                  <a:pt x="0" y="63"/>
                  <a:pt x="0" y="41"/>
                </a:cubicBezTo>
                <a:cubicBezTo>
                  <a:pt x="0" y="18"/>
                  <a:pt x="18" y="0"/>
                  <a:pt x="40" y="0"/>
                </a:cubicBezTo>
                <a:cubicBezTo>
                  <a:pt x="63" y="0"/>
                  <a:pt x="81" y="18"/>
                  <a:pt x="81" y="41"/>
                </a:cubicBezTo>
                <a:cubicBezTo>
                  <a:pt x="81" y="63"/>
                  <a:pt x="63" y="81"/>
                  <a:pt x="40" y="81"/>
                </a:cubicBezTo>
                <a:close/>
                <a:moveTo>
                  <a:pt x="40" y="6"/>
                </a:moveTo>
                <a:cubicBezTo>
                  <a:pt x="21" y="6"/>
                  <a:pt x="5" y="21"/>
                  <a:pt x="5" y="41"/>
                </a:cubicBezTo>
                <a:cubicBezTo>
                  <a:pt x="5" y="60"/>
                  <a:pt x="21" y="76"/>
                  <a:pt x="40" y="76"/>
                </a:cubicBezTo>
                <a:cubicBezTo>
                  <a:pt x="60" y="76"/>
                  <a:pt x="75" y="60"/>
                  <a:pt x="75" y="41"/>
                </a:cubicBezTo>
                <a:cubicBezTo>
                  <a:pt x="75" y="21"/>
                  <a:pt x="60" y="6"/>
                  <a:pt x="40" y="6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423" name="组合 422"/>
          <p:cNvGrpSpPr/>
          <p:nvPr/>
        </p:nvGrpSpPr>
        <p:grpSpPr>
          <a:xfrm>
            <a:off x="2749346" y="4099685"/>
            <a:ext cx="327996" cy="327996"/>
            <a:chOff x="3605213" y="4116388"/>
            <a:chExt cx="436563" cy="436563"/>
          </a:xfrm>
          <a:solidFill>
            <a:srgbClr val="FFFFFF">
              <a:lumMod val="50000"/>
            </a:srgbClr>
          </a:solidFill>
        </p:grpSpPr>
        <p:sp>
          <p:nvSpPr>
            <p:cNvPr id="424" name="Freeform 171"/>
            <p:cNvSpPr>
              <a:spLocks/>
            </p:cNvSpPr>
            <p:nvPr/>
          </p:nvSpPr>
          <p:spPr bwMode="auto">
            <a:xfrm>
              <a:off x="3657601" y="4324351"/>
              <a:ext cx="331788" cy="228600"/>
            </a:xfrm>
            <a:custGeom>
              <a:avLst/>
              <a:gdLst>
                <a:gd name="T0" fmla="*/ 209 w 209"/>
                <a:gd name="T1" fmla="*/ 144 h 144"/>
                <a:gd name="T2" fmla="*/ 0 w 209"/>
                <a:gd name="T3" fmla="*/ 144 h 144"/>
                <a:gd name="T4" fmla="*/ 0 w 209"/>
                <a:gd name="T5" fmla="*/ 0 h 144"/>
                <a:gd name="T6" fmla="*/ 10 w 209"/>
                <a:gd name="T7" fmla="*/ 0 h 144"/>
                <a:gd name="T8" fmla="*/ 10 w 209"/>
                <a:gd name="T9" fmla="*/ 133 h 144"/>
                <a:gd name="T10" fmla="*/ 200 w 209"/>
                <a:gd name="T11" fmla="*/ 133 h 144"/>
                <a:gd name="T12" fmla="*/ 200 w 209"/>
                <a:gd name="T13" fmla="*/ 0 h 144"/>
                <a:gd name="T14" fmla="*/ 209 w 209"/>
                <a:gd name="T15" fmla="*/ 0 h 144"/>
                <a:gd name="T16" fmla="*/ 209 w 209"/>
                <a:gd name="T1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144">
                  <a:moveTo>
                    <a:pt x="209" y="144"/>
                  </a:moveTo>
                  <a:lnTo>
                    <a:pt x="0" y="144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33"/>
                  </a:lnTo>
                  <a:lnTo>
                    <a:pt x="200" y="133"/>
                  </a:lnTo>
                  <a:lnTo>
                    <a:pt x="200" y="0"/>
                  </a:lnTo>
                  <a:lnTo>
                    <a:pt x="209" y="0"/>
                  </a:lnTo>
                  <a:lnTo>
                    <a:pt x="209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5" name="Freeform 172"/>
            <p:cNvSpPr>
              <a:spLocks/>
            </p:cNvSpPr>
            <p:nvPr/>
          </p:nvSpPr>
          <p:spPr bwMode="auto">
            <a:xfrm>
              <a:off x="3605213" y="4116388"/>
              <a:ext cx="436563" cy="225425"/>
            </a:xfrm>
            <a:custGeom>
              <a:avLst/>
              <a:gdLst>
                <a:gd name="T0" fmla="*/ 8 w 275"/>
                <a:gd name="T1" fmla="*/ 142 h 142"/>
                <a:gd name="T2" fmla="*/ 0 w 275"/>
                <a:gd name="T3" fmla="*/ 136 h 142"/>
                <a:gd name="T4" fmla="*/ 137 w 275"/>
                <a:gd name="T5" fmla="*/ 0 h 142"/>
                <a:gd name="T6" fmla="*/ 275 w 275"/>
                <a:gd name="T7" fmla="*/ 136 h 142"/>
                <a:gd name="T8" fmla="*/ 269 w 275"/>
                <a:gd name="T9" fmla="*/ 142 h 142"/>
                <a:gd name="T10" fmla="*/ 137 w 275"/>
                <a:gd name="T11" fmla="*/ 13 h 142"/>
                <a:gd name="T12" fmla="*/ 8 w 275"/>
                <a:gd name="T13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142">
                  <a:moveTo>
                    <a:pt x="8" y="142"/>
                  </a:moveTo>
                  <a:lnTo>
                    <a:pt x="0" y="136"/>
                  </a:lnTo>
                  <a:lnTo>
                    <a:pt x="137" y="0"/>
                  </a:lnTo>
                  <a:lnTo>
                    <a:pt x="275" y="136"/>
                  </a:lnTo>
                  <a:lnTo>
                    <a:pt x="269" y="142"/>
                  </a:lnTo>
                  <a:lnTo>
                    <a:pt x="137" y="13"/>
                  </a:lnTo>
                  <a:lnTo>
                    <a:pt x="8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6" name="Freeform 173"/>
            <p:cNvSpPr>
              <a:spLocks/>
            </p:cNvSpPr>
            <p:nvPr/>
          </p:nvSpPr>
          <p:spPr bwMode="auto">
            <a:xfrm>
              <a:off x="3757613" y="4346576"/>
              <a:ext cx="131763" cy="198438"/>
            </a:xfrm>
            <a:custGeom>
              <a:avLst/>
              <a:gdLst>
                <a:gd name="T0" fmla="*/ 56 w 56"/>
                <a:gd name="T1" fmla="*/ 84 h 84"/>
                <a:gd name="T2" fmla="*/ 50 w 56"/>
                <a:gd name="T3" fmla="*/ 84 h 84"/>
                <a:gd name="T4" fmla="*/ 50 w 56"/>
                <a:gd name="T5" fmla="*/ 14 h 84"/>
                <a:gd name="T6" fmla="*/ 42 w 56"/>
                <a:gd name="T7" fmla="*/ 6 h 84"/>
                <a:gd name="T8" fmla="*/ 14 w 56"/>
                <a:gd name="T9" fmla="*/ 6 h 84"/>
                <a:gd name="T10" fmla="*/ 6 w 56"/>
                <a:gd name="T11" fmla="*/ 14 h 84"/>
                <a:gd name="T12" fmla="*/ 6 w 56"/>
                <a:gd name="T13" fmla="*/ 84 h 84"/>
                <a:gd name="T14" fmla="*/ 0 w 56"/>
                <a:gd name="T15" fmla="*/ 84 h 84"/>
                <a:gd name="T16" fmla="*/ 0 w 56"/>
                <a:gd name="T17" fmla="*/ 14 h 84"/>
                <a:gd name="T18" fmla="*/ 14 w 56"/>
                <a:gd name="T19" fmla="*/ 0 h 84"/>
                <a:gd name="T20" fmla="*/ 42 w 56"/>
                <a:gd name="T21" fmla="*/ 0 h 84"/>
                <a:gd name="T22" fmla="*/ 56 w 56"/>
                <a:gd name="T23" fmla="*/ 14 h 84"/>
                <a:gd name="T24" fmla="*/ 56 w 56"/>
                <a:gd name="T2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84">
                  <a:moveTo>
                    <a:pt x="56" y="84"/>
                  </a:moveTo>
                  <a:cubicBezTo>
                    <a:pt x="50" y="84"/>
                    <a:pt x="50" y="84"/>
                    <a:pt x="50" y="8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0"/>
                    <a:pt x="47" y="6"/>
                    <a:pt x="42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0" y="6"/>
                    <a:pt x="6" y="10"/>
                    <a:pt x="6" y="1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0" y="0"/>
                    <a:pt x="56" y="6"/>
                    <a:pt x="56" y="14"/>
                  </a:cubicBezTo>
                  <a:lnTo>
                    <a:pt x="56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427" name="Freeform 174"/>
          <p:cNvSpPr>
            <a:spLocks/>
          </p:cNvSpPr>
          <p:nvPr/>
        </p:nvSpPr>
        <p:spPr bwMode="auto">
          <a:xfrm>
            <a:off x="3558004" y="4311988"/>
            <a:ext cx="58443" cy="58443"/>
          </a:xfrm>
          <a:custGeom>
            <a:avLst/>
            <a:gdLst>
              <a:gd name="T0" fmla="*/ 42 w 49"/>
              <a:gd name="T1" fmla="*/ 49 h 49"/>
              <a:gd name="T2" fmla="*/ 0 w 49"/>
              <a:gd name="T3" fmla="*/ 6 h 49"/>
              <a:gd name="T4" fmla="*/ 6 w 49"/>
              <a:gd name="T5" fmla="*/ 0 h 49"/>
              <a:gd name="T6" fmla="*/ 49 w 49"/>
              <a:gd name="T7" fmla="*/ 41 h 49"/>
              <a:gd name="T8" fmla="*/ 42 w 49"/>
              <a:gd name="T9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9">
                <a:moveTo>
                  <a:pt x="42" y="49"/>
                </a:moveTo>
                <a:lnTo>
                  <a:pt x="0" y="6"/>
                </a:lnTo>
                <a:lnTo>
                  <a:pt x="6" y="0"/>
                </a:lnTo>
                <a:lnTo>
                  <a:pt x="49" y="41"/>
                </a:lnTo>
                <a:lnTo>
                  <a:pt x="42" y="49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28" name="Freeform 175"/>
          <p:cNvSpPr>
            <a:spLocks noEditPoints="1"/>
          </p:cNvSpPr>
          <p:nvPr/>
        </p:nvSpPr>
        <p:spPr bwMode="auto">
          <a:xfrm>
            <a:off x="3506718" y="4191524"/>
            <a:ext cx="47708" cy="46516"/>
          </a:xfrm>
          <a:custGeom>
            <a:avLst/>
            <a:gdLst>
              <a:gd name="T0" fmla="*/ 14 w 27"/>
              <a:gd name="T1" fmla="*/ 26 h 26"/>
              <a:gd name="T2" fmla="*/ 0 w 27"/>
              <a:gd name="T3" fmla="*/ 13 h 26"/>
              <a:gd name="T4" fmla="*/ 14 w 27"/>
              <a:gd name="T5" fmla="*/ 0 h 26"/>
              <a:gd name="T6" fmla="*/ 27 w 27"/>
              <a:gd name="T7" fmla="*/ 13 h 26"/>
              <a:gd name="T8" fmla="*/ 14 w 27"/>
              <a:gd name="T9" fmla="*/ 26 h 26"/>
              <a:gd name="T10" fmla="*/ 14 w 27"/>
              <a:gd name="T11" fmla="*/ 6 h 26"/>
              <a:gd name="T12" fmla="*/ 7 w 27"/>
              <a:gd name="T13" fmla="*/ 13 h 26"/>
              <a:gd name="T14" fmla="*/ 14 w 27"/>
              <a:gd name="T15" fmla="*/ 20 h 26"/>
              <a:gd name="T16" fmla="*/ 21 w 27"/>
              <a:gd name="T17" fmla="*/ 13 h 26"/>
              <a:gd name="T18" fmla="*/ 14 w 27"/>
              <a:gd name="T19" fmla="*/ 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26">
                <a:moveTo>
                  <a:pt x="14" y="26"/>
                </a:moveTo>
                <a:cubicBezTo>
                  <a:pt x="6" y="26"/>
                  <a:pt x="0" y="20"/>
                  <a:pt x="0" y="13"/>
                </a:cubicBezTo>
                <a:cubicBezTo>
                  <a:pt x="0" y="6"/>
                  <a:pt x="6" y="0"/>
                  <a:pt x="14" y="0"/>
                </a:cubicBezTo>
                <a:cubicBezTo>
                  <a:pt x="21" y="0"/>
                  <a:pt x="27" y="6"/>
                  <a:pt x="27" y="13"/>
                </a:cubicBezTo>
                <a:cubicBezTo>
                  <a:pt x="27" y="20"/>
                  <a:pt x="21" y="26"/>
                  <a:pt x="14" y="26"/>
                </a:cubicBezTo>
                <a:close/>
                <a:moveTo>
                  <a:pt x="14" y="6"/>
                </a:moveTo>
                <a:cubicBezTo>
                  <a:pt x="10" y="6"/>
                  <a:pt x="7" y="9"/>
                  <a:pt x="7" y="13"/>
                </a:cubicBezTo>
                <a:cubicBezTo>
                  <a:pt x="7" y="17"/>
                  <a:pt x="10" y="20"/>
                  <a:pt x="14" y="20"/>
                </a:cubicBezTo>
                <a:cubicBezTo>
                  <a:pt x="17" y="20"/>
                  <a:pt x="21" y="17"/>
                  <a:pt x="21" y="13"/>
                </a:cubicBezTo>
                <a:cubicBezTo>
                  <a:pt x="21" y="9"/>
                  <a:pt x="17" y="6"/>
                  <a:pt x="14" y="6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29" name="Rectangle 176"/>
          <p:cNvSpPr>
            <a:spLocks noChangeArrowheads="1"/>
          </p:cNvSpPr>
          <p:nvPr/>
        </p:nvSpPr>
        <p:spPr bwMode="auto">
          <a:xfrm>
            <a:off x="3760765" y="4352540"/>
            <a:ext cx="13120" cy="32204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30" name="Rectangle 177"/>
          <p:cNvSpPr>
            <a:spLocks noChangeArrowheads="1"/>
          </p:cNvSpPr>
          <p:nvPr/>
        </p:nvSpPr>
        <p:spPr bwMode="auto">
          <a:xfrm>
            <a:off x="3437541" y="4364467"/>
            <a:ext cx="10735" cy="20276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31" name="Freeform 178"/>
          <p:cNvSpPr>
            <a:spLocks noEditPoints="1"/>
          </p:cNvSpPr>
          <p:nvPr/>
        </p:nvSpPr>
        <p:spPr bwMode="auto">
          <a:xfrm>
            <a:off x="3437541" y="4165285"/>
            <a:ext cx="336345" cy="213496"/>
          </a:xfrm>
          <a:custGeom>
            <a:avLst/>
            <a:gdLst>
              <a:gd name="T0" fmla="*/ 0 w 282"/>
              <a:gd name="T1" fmla="*/ 179 h 179"/>
              <a:gd name="T2" fmla="*/ 0 w 282"/>
              <a:gd name="T3" fmla="*/ 0 h 179"/>
              <a:gd name="T4" fmla="*/ 282 w 282"/>
              <a:gd name="T5" fmla="*/ 0 h 179"/>
              <a:gd name="T6" fmla="*/ 282 w 282"/>
              <a:gd name="T7" fmla="*/ 169 h 179"/>
              <a:gd name="T8" fmla="*/ 176 w 282"/>
              <a:gd name="T9" fmla="*/ 61 h 179"/>
              <a:gd name="T10" fmla="*/ 106 w 282"/>
              <a:gd name="T11" fmla="*/ 133 h 179"/>
              <a:gd name="T12" fmla="*/ 74 w 282"/>
              <a:gd name="T13" fmla="*/ 102 h 179"/>
              <a:gd name="T14" fmla="*/ 0 w 282"/>
              <a:gd name="T15" fmla="*/ 179 h 179"/>
              <a:gd name="T16" fmla="*/ 9 w 282"/>
              <a:gd name="T17" fmla="*/ 9 h 179"/>
              <a:gd name="T18" fmla="*/ 9 w 282"/>
              <a:gd name="T19" fmla="*/ 155 h 179"/>
              <a:gd name="T20" fmla="*/ 74 w 282"/>
              <a:gd name="T21" fmla="*/ 88 h 179"/>
              <a:gd name="T22" fmla="*/ 106 w 282"/>
              <a:gd name="T23" fmla="*/ 120 h 179"/>
              <a:gd name="T24" fmla="*/ 176 w 282"/>
              <a:gd name="T25" fmla="*/ 46 h 179"/>
              <a:gd name="T26" fmla="*/ 271 w 282"/>
              <a:gd name="T27" fmla="*/ 145 h 179"/>
              <a:gd name="T28" fmla="*/ 271 w 282"/>
              <a:gd name="T29" fmla="*/ 9 h 179"/>
              <a:gd name="T30" fmla="*/ 9 w 282"/>
              <a:gd name="T31" fmla="*/ 9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2" h="179">
                <a:moveTo>
                  <a:pt x="0" y="179"/>
                </a:moveTo>
                <a:lnTo>
                  <a:pt x="0" y="0"/>
                </a:lnTo>
                <a:lnTo>
                  <a:pt x="282" y="0"/>
                </a:lnTo>
                <a:lnTo>
                  <a:pt x="282" y="169"/>
                </a:lnTo>
                <a:lnTo>
                  <a:pt x="176" y="61"/>
                </a:lnTo>
                <a:lnTo>
                  <a:pt x="106" y="133"/>
                </a:lnTo>
                <a:lnTo>
                  <a:pt x="74" y="102"/>
                </a:lnTo>
                <a:lnTo>
                  <a:pt x="0" y="179"/>
                </a:lnTo>
                <a:close/>
                <a:moveTo>
                  <a:pt x="9" y="9"/>
                </a:moveTo>
                <a:lnTo>
                  <a:pt x="9" y="155"/>
                </a:lnTo>
                <a:lnTo>
                  <a:pt x="74" y="88"/>
                </a:lnTo>
                <a:lnTo>
                  <a:pt x="106" y="120"/>
                </a:lnTo>
                <a:lnTo>
                  <a:pt x="176" y="46"/>
                </a:lnTo>
                <a:lnTo>
                  <a:pt x="271" y="145"/>
                </a:lnTo>
                <a:lnTo>
                  <a:pt x="271" y="9"/>
                </a:lnTo>
                <a:lnTo>
                  <a:pt x="9" y="9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32" name="Freeform 179"/>
          <p:cNvSpPr>
            <a:spLocks noEditPoints="1"/>
          </p:cNvSpPr>
          <p:nvPr/>
        </p:nvSpPr>
        <p:spPr bwMode="auto">
          <a:xfrm>
            <a:off x="3437541" y="4220149"/>
            <a:ext cx="336345" cy="169365"/>
          </a:xfrm>
          <a:custGeom>
            <a:avLst/>
            <a:gdLst>
              <a:gd name="T0" fmla="*/ 282 w 282"/>
              <a:gd name="T1" fmla="*/ 142 h 142"/>
              <a:gd name="T2" fmla="*/ 0 w 282"/>
              <a:gd name="T3" fmla="*/ 142 h 142"/>
              <a:gd name="T4" fmla="*/ 0 w 282"/>
              <a:gd name="T5" fmla="*/ 120 h 142"/>
              <a:gd name="T6" fmla="*/ 74 w 282"/>
              <a:gd name="T7" fmla="*/ 42 h 142"/>
              <a:gd name="T8" fmla="*/ 106 w 282"/>
              <a:gd name="T9" fmla="*/ 74 h 142"/>
              <a:gd name="T10" fmla="*/ 176 w 282"/>
              <a:gd name="T11" fmla="*/ 0 h 142"/>
              <a:gd name="T12" fmla="*/ 282 w 282"/>
              <a:gd name="T13" fmla="*/ 109 h 142"/>
              <a:gd name="T14" fmla="*/ 282 w 282"/>
              <a:gd name="T15" fmla="*/ 142 h 142"/>
              <a:gd name="T16" fmla="*/ 9 w 282"/>
              <a:gd name="T17" fmla="*/ 133 h 142"/>
              <a:gd name="T18" fmla="*/ 271 w 282"/>
              <a:gd name="T19" fmla="*/ 133 h 142"/>
              <a:gd name="T20" fmla="*/ 271 w 282"/>
              <a:gd name="T21" fmla="*/ 112 h 142"/>
              <a:gd name="T22" fmla="*/ 176 w 282"/>
              <a:gd name="T23" fmla="*/ 15 h 142"/>
              <a:gd name="T24" fmla="*/ 106 w 282"/>
              <a:gd name="T25" fmla="*/ 87 h 142"/>
              <a:gd name="T26" fmla="*/ 74 w 282"/>
              <a:gd name="T27" fmla="*/ 56 h 142"/>
              <a:gd name="T28" fmla="*/ 9 w 282"/>
              <a:gd name="T29" fmla="*/ 123 h 142"/>
              <a:gd name="T30" fmla="*/ 9 w 282"/>
              <a:gd name="T31" fmla="*/ 133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2" h="142">
                <a:moveTo>
                  <a:pt x="282" y="142"/>
                </a:moveTo>
                <a:lnTo>
                  <a:pt x="0" y="142"/>
                </a:lnTo>
                <a:lnTo>
                  <a:pt x="0" y="120"/>
                </a:lnTo>
                <a:lnTo>
                  <a:pt x="74" y="42"/>
                </a:lnTo>
                <a:lnTo>
                  <a:pt x="106" y="74"/>
                </a:lnTo>
                <a:lnTo>
                  <a:pt x="176" y="0"/>
                </a:lnTo>
                <a:lnTo>
                  <a:pt x="282" y="109"/>
                </a:lnTo>
                <a:lnTo>
                  <a:pt x="282" y="142"/>
                </a:lnTo>
                <a:close/>
                <a:moveTo>
                  <a:pt x="9" y="133"/>
                </a:moveTo>
                <a:lnTo>
                  <a:pt x="271" y="133"/>
                </a:lnTo>
                <a:lnTo>
                  <a:pt x="271" y="112"/>
                </a:lnTo>
                <a:lnTo>
                  <a:pt x="176" y="15"/>
                </a:lnTo>
                <a:lnTo>
                  <a:pt x="106" y="87"/>
                </a:lnTo>
                <a:lnTo>
                  <a:pt x="74" y="56"/>
                </a:lnTo>
                <a:lnTo>
                  <a:pt x="9" y="123"/>
                </a:lnTo>
                <a:lnTo>
                  <a:pt x="9" y="133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33" name="Freeform 180"/>
          <p:cNvSpPr>
            <a:spLocks/>
          </p:cNvSpPr>
          <p:nvPr/>
        </p:nvSpPr>
        <p:spPr bwMode="auto">
          <a:xfrm>
            <a:off x="4416757" y="4103263"/>
            <a:ext cx="33396" cy="33396"/>
          </a:xfrm>
          <a:custGeom>
            <a:avLst/>
            <a:gdLst>
              <a:gd name="T0" fmla="*/ 0 w 19"/>
              <a:gd name="T1" fmla="*/ 9 h 19"/>
              <a:gd name="T2" fmla="*/ 10 w 19"/>
              <a:gd name="T3" fmla="*/ 19 h 19"/>
              <a:gd name="T4" fmla="*/ 14 w 19"/>
              <a:gd name="T5" fmla="*/ 5 h 19"/>
              <a:gd name="T6" fmla="*/ 0 w 19"/>
              <a:gd name="T7" fmla="*/ 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9">
                <a:moveTo>
                  <a:pt x="0" y="9"/>
                </a:moveTo>
                <a:cubicBezTo>
                  <a:pt x="10" y="19"/>
                  <a:pt x="10" y="19"/>
                  <a:pt x="10" y="19"/>
                </a:cubicBezTo>
                <a:cubicBezTo>
                  <a:pt x="17" y="12"/>
                  <a:pt x="19" y="10"/>
                  <a:pt x="14" y="5"/>
                </a:cubicBezTo>
                <a:cubicBezTo>
                  <a:pt x="9" y="0"/>
                  <a:pt x="7" y="2"/>
                  <a:pt x="0" y="9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34" name="Freeform 181"/>
          <p:cNvSpPr>
            <a:spLocks noEditPoints="1"/>
          </p:cNvSpPr>
          <p:nvPr/>
        </p:nvSpPr>
        <p:spPr bwMode="auto">
          <a:xfrm>
            <a:off x="4229502" y="4113998"/>
            <a:ext cx="208725" cy="208725"/>
          </a:xfrm>
          <a:custGeom>
            <a:avLst/>
            <a:gdLst>
              <a:gd name="T0" fmla="*/ 0 w 175"/>
              <a:gd name="T1" fmla="*/ 175 h 175"/>
              <a:gd name="T2" fmla="*/ 17 w 175"/>
              <a:gd name="T3" fmla="*/ 137 h 175"/>
              <a:gd name="T4" fmla="*/ 154 w 175"/>
              <a:gd name="T5" fmla="*/ 0 h 175"/>
              <a:gd name="T6" fmla="*/ 175 w 175"/>
              <a:gd name="T7" fmla="*/ 22 h 175"/>
              <a:gd name="T8" fmla="*/ 36 w 175"/>
              <a:gd name="T9" fmla="*/ 161 h 175"/>
              <a:gd name="T10" fmla="*/ 0 w 175"/>
              <a:gd name="T11" fmla="*/ 175 h 175"/>
              <a:gd name="T12" fmla="*/ 24 w 175"/>
              <a:gd name="T13" fmla="*/ 145 h 175"/>
              <a:gd name="T14" fmla="*/ 18 w 175"/>
              <a:gd name="T15" fmla="*/ 158 h 175"/>
              <a:gd name="T16" fmla="*/ 32 w 175"/>
              <a:gd name="T17" fmla="*/ 152 h 175"/>
              <a:gd name="T18" fmla="*/ 161 w 175"/>
              <a:gd name="T19" fmla="*/ 22 h 175"/>
              <a:gd name="T20" fmla="*/ 154 w 175"/>
              <a:gd name="T21" fmla="*/ 13 h 175"/>
              <a:gd name="T22" fmla="*/ 24 w 175"/>
              <a:gd name="T23" fmla="*/ 14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5" h="175">
                <a:moveTo>
                  <a:pt x="0" y="175"/>
                </a:moveTo>
                <a:lnTo>
                  <a:pt x="17" y="137"/>
                </a:lnTo>
                <a:lnTo>
                  <a:pt x="154" y="0"/>
                </a:lnTo>
                <a:lnTo>
                  <a:pt x="175" y="22"/>
                </a:lnTo>
                <a:lnTo>
                  <a:pt x="36" y="161"/>
                </a:lnTo>
                <a:lnTo>
                  <a:pt x="0" y="175"/>
                </a:lnTo>
                <a:close/>
                <a:moveTo>
                  <a:pt x="24" y="145"/>
                </a:moveTo>
                <a:lnTo>
                  <a:pt x="18" y="158"/>
                </a:lnTo>
                <a:lnTo>
                  <a:pt x="32" y="152"/>
                </a:lnTo>
                <a:lnTo>
                  <a:pt x="161" y="22"/>
                </a:lnTo>
                <a:lnTo>
                  <a:pt x="154" y="13"/>
                </a:lnTo>
                <a:lnTo>
                  <a:pt x="24" y="145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35" name="Freeform 182"/>
          <p:cNvSpPr>
            <a:spLocks/>
          </p:cNvSpPr>
          <p:nvPr/>
        </p:nvSpPr>
        <p:spPr bwMode="auto">
          <a:xfrm>
            <a:off x="4240236" y="4283363"/>
            <a:ext cx="31011" cy="29818"/>
          </a:xfrm>
          <a:custGeom>
            <a:avLst/>
            <a:gdLst>
              <a:gd name="T0" fmla="*/ 26 w 26"/>
              <a:gd name="T1" fmla="*/ 15 h 25"/>
              <a:gd name="T2" fmla="*/ 0 w 26"/>
              <a:gd name="T3" fmla="*/ 25 h 25"/>
              <a:gd name="T4" fmla="*/ 0 w 26"/>
              <a:gd name="T5" fmla="*/ 25 h 25"/>
              <a:gd name="T6" fmla="*/ 11 w 26"/>
              <a:gd name="T7" fmla="*/ 0 h 25"/>
              <a:gd name="T8" fmla="*/ 26 w 26"/>
              <a:gd name="T9" fmla="*/ 1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5">
                <a:moveTo>
                  <a:pt x="26" y="15"/>
                </a:moveTo>
                <a:lnTo>
                  <a:pt x="0" y="25"/>
                </a:lnTo>
                <a:lnTo>
                  <a:pt x="0" y="25"/>
                </a:lnTo>
                <a:lnTo>
                  <a:pt x="11" y="0"/>
                </a:lnTo>
                <a:lnTo>
                  <a:pt x="26" y="15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36" name="Freeform 183"/>
          <p:cNvSpPr>
            <a:spLocks/>
          </p:cNvSpPr>
          <p:nvPr/>
        </p:nvSpPr>
        <p:spPr bwMode="auto">
          <a:xfrm>
            <a:off x="4123350" y="4179597"/>
            <a:ext cx="249277" cy="249277"/>
          </a:xfrm>
          <a:custGeom>
            <a:avLst/>
            <a:gdLst>
              <a:gd name="T0" fmla="*/ 209 w 209"/>
              <a:gd name="T1" fmla="*/ 209 h 209"/>
              <a:gd name="T2" fmla="*/ 0 w 209"/>
              <a:gd name="T3" fmla="*/ 209 h 209"/>
              <a:gd name="T4" fmla="*/ 0 w 209"/>
              <a:gd name="T5" fmla="*/ 0 h 209"/>
              <a:gd name="T6" fmla="*/ 171 w 209"/>
              <a:gd name="T7" fmla="*/ 0 h 209"/>
              <a:gd name="T8" fmla="*/ 171 w 209"/>
              <a:gd name="T9" fmla="*/ 10 h 209"/>
              <a:gd name="T10" fmla="*/ 10 w 209"/>
              <a:gd name="T11" fmla="*/ 10 h 209"/>
              <a:gd name="T12" fmla="*/ 10 w 209"/>
              <a:gd name="T13" fmla="*/ 199 h 209"/>
              <a:gd name="T14" fmla="*/ 200 w 209"/>
              <a:gd name="T15" fmla="*/ 199 h 209"/>
              <a:gd name="T16" fmla="*/ 200 w 209"/>
              <a:gd name="T17" fmla="*/ 37 h 209"/>
              <a:gd name="T18" fmla="*/ 209 w 209"/>
              <a:gd name="T19" fmla="*/ 37 h 209"/>
              <a:gd name="T20" fmla="*/ 209 w 209"/>
              <a:gd name="T21" fmla="*/ 209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9" h="209">
                <a:moveTo>
                  <a:pt x="209" y="209"/>
                </a:moveTo>
                <a:lnTo>
                  <a:pt x="0" y="209"/>
                </a:lnTo>
                <a:lnTo>
                  <a:pt x="0" y="0"/>
                </a:lnTo>
                <a:lnTo>
                  <a:pt x="171" y="0"/>
                </a:lnTo>
                <a:lnTo>
                  <a:pt x="171" y="10"/>
                </a:lnTo>
                <a:lnTo>
                  <a:pt x="10" y="10"/>
                </a:lnTo>
                <a:lnTo>
                  <a:pt x="10" y="199"/>
                </a:lnTo>
                <a:lnTo>
                  <a:pt x="200" y="199"/>
                </a:lnTo>
                <a:lnTo>
                  <a:pt x="200" y="37"/>
                </a:lnTo>
                <a:lnTo>
                  <a:pt x="209" y="37"/>
                </a:lnTo>
                <a:lnTo>
                  <a:pt x="209" y="209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37" name="Freeform 184"/>
          <p:cNvSpPr>
            <a:spLocks noEditPoints="1"/>
          </p:cNvSpPr>
          <p:nvPr/>
        </p:nvSpPr>
        <p:spPr bwMode="auto">
          <a:xfrm>
            <a:off x="4915311" y="4108034"/>
            <a:ext cx="100188" cy="236157"/>
          </a:xfrm>
          <a:custGeom>
            <a:avLst/>
            <a:gdLst>
              <a:gd name="T0" fmla="*/ 28 w 56"/>
              <a:gd name="T1" fmla="*/ 132 h 132"/>
              <a:gd name="T2" fmla="*/ 0 w 56"/>
              <a:gd name="T3" fmla="*/ 104 h 132"/>
              <a:gd name="T4" fmla="*/ 0 w 56"/>
              <a:gd name="T5" fmla="*/ 28 h 132"/>
              <a:gd name="T6" fmla="*/ 28 w 56"/>
              <a:gd name="T7" fmla="*/ 0 h 132"/>
              <a:gd name="T8" fmla="*/ 56 w 56"/>
              <a:gd name="T9" fmla="*/ 28 h 132"/>
              <a:gd name="T10" fmla="*/ 56 w 56"/>
              <a:gd name="T11" fmla="*/ 104 h 132"/>
              <a:gd name="T12" fmla="*/ 28 w 56"/>
              <a:gd name="T13" fmla="*/ 132 h 132"/>
              <a:gd name="T14" fmla="*/ 28 w 56"/>
              <a:gd name="T15" fmla="*/ 6 h 132"/>
              <a:gd name="T16" fmla="*/ 6 w 56"/>
              <a:gd name="T17" fmla="*/ 28 h 132"/>
              <a:gd name="T18" fmla="*/ 6 w 56"/>
              <a:gd name="T19" fmla="*/ 104 h 132"/>
              <a:gd name="T20" fmla="*/ 28 w 56"/>
              <a:gd name="T21" fmla="*/ 126 h 132"/>
              <a:gd name="T22" fmla="*/ 50 w 56"/>
              <a:gd name="T23" fmla="*/ 104 h 132"/>
              <a:gd name="T24" fmla="*/ 50 w 56"/>
              <a:gd name="T25" fmla="*/ 28 h 132"/>
              <a:gd name="T26" fmla="*/ 28 w 56"/>
              <a:gd name="T27" fmla="*/ 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6" h="132">
                <a:moveTo>
                  <a:pt x="28" y="132"/>
                </a:moveTo>
                <a:cubicBezTo>
                  <a:pt x="12" y="132"/>
                  <a:pt x="0" y="120"/>
                  <a:pt x="0" y="10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2" y="0"/>
                  <a:pt x="28" y="0"/>
                </a:cubicBezTo>
                <a:cubicBezTo>
                  <a:pt x="43" y="0"/>
                  <a:pt x="56" y="12"/>
                  <a:pt x="56" y="28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120"/>
                  <a:pt x="43" y="132"/>
                  <a:pt x="28" y="132"/>
                </a:cubicBezTo>
                <a:close/>
                <a:moveTo>
                  <a:pt x="28" y="6"/>
                </a:moveTo>
                <a:cubicBezTo>
                  <a:pt x="16" y="6"/>
                  <a:pt x="6" y="16"/>
                  <a:pt x="6" y="28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16"/>
                  <a:pt x="16" y="126"/>
                  <a:pt x="28" y="126"/>
                </a:cubicBezTo>
                <a:cubicBezTo>
                  <a:pt x="40" y="126"/>
                  <a:pt x="50" y="116"/>
                  <a:pt x="50" y="104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16"/>
                  <a:pt x="40" y="6"/>
                  <a:pt x="28" y="6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38" name="Freeform 185"/>
          <p:cNvSpPr>
            <a:spLocks/>
          </p:cNvSpPr>
          <p:nvPr/>
        </p:nvSpPr>
        <p:spPr bwMode="auto">
          <a:xfrm>
            <a:off x="4889071" y="4226112"/>
            <a:ext cx="151475" cy="145511"/>
          </a:xfrm>
          <a:custGeom>
            <a:avLst/>
            <a:gdLst>
              <a:gd name="T0" fmla="*/ 43 w 85"/>
              <a:gd name="T1" fmla="*/ 82 h 82"/>
              <a:gd name="T2" fmla="*/ 0 w 85"/>
              <a:gd name="T3" fmla="*/ 39 h 82"/>
              <a:gd name="T4" fmla="*/ 0 w 85"/>
              <a:gd name="T5" fmla="*/ 0 h 82"/>
              <a:gd name="T6" fmla="*/ 6 w 85"/>
              <a:gd name="T7" fmla="*/ 0 h 82"/>
              <a:gd name="T8" fmla="*/ 6 w 85"/>
              <a:gd name="T9" fmla="*/ 39 h 82"/>
              <a:gd name="T10" fmla="*/ 43 w 85"/>
              <a:gd name="T11" fmla="*/ 76 h 82"/>
              <a:gd name="T12" fmla="*/ 79 w 85"/>
              <a:gd name="T13" fmla="*/ 39 h 82"/>
              <a:gd name="T14" fmla="*/ 79 w 85"/>
              <a:gd name="T15" fmla="*/ 0 h 82"/>
              <a:gd name="T16" fmla="*/ 85 w 85"/>
              <a:gd name="T17" fmla="*/ 0 h 82"/>
              <a:gd name="T18" fmla="*/ 85 w 85"/>
              <a:gd name="T19" fmla="*/ 39 h 82"/>
              <a:gd name="T20" fmla="*/ 43 w 85"/>
              <a:gd name="T21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" h="82">
                <a:moveTo>
                  <a:pt x="43" y="82"/>
                </a:moveTo>
                <a:cubicBezTo>
                  <a:pt x="19" y="82"/>
                  <a:pt x="0" y="63"/>
                  <a:pt x="0" y="39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60"/>
                  <a:pt x="23" y="76"/>
                  <a:pt x="43" y="76"/>
                </a:cubicBezTo>
                <a:cubicBezTo>
                  <a:pt x="63" y="76"/>
                  <a:pt x="79" y="60"/>
                  <a:pt x="79" y="39"/>
                </a:cubicBezTo>
                <a:cubicBezTo>
                  <a:pt x="79" y="0"/>
                  <a:pt x="79" y="0"/>
                  <a:pt x="79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63"/>
                  <a:pt x="66" y="82"/>
                  <a:pt x="43" y="82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39" name="Rectangle 186"/>
          <p:cNvSpPr>
            <a:spLocks noChangeArrowheads="1"/>
          </p:cNvSpPr>
          <p:nvPr/>
        </p:nvSpPr>
        <p:spPr bwMode="auto">
          <a:xfrm>
            <a:off x="4921275" y="4414561"/>
            <a:ext cx="88261" cy="10735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40" name="Rectangle 187"/>
          <p:cNvSpPr>
            <a:spLocks noChangeArrowheads="1"/>
          </p:cNvSpPr>
          <p:nvPr/>
        </p:nvSpPr>
        <p:spPr bwMode="auto">
          <a:xfrm>
            <a:off x="4960634" y="4366852"/>
            <a:ext cx="10735" cy="53672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441" name="组合 440"/>
          <p:cNvGrpSpPr/>
          <p:nvPr/>
        </p:nvGrpSpPr>
        <p:grpSpPr>
          <a:xfrm>
            <a:off x="5484235" y="4099685"/>
            <a:ext cx="336345" cy="314876"/>
            <a:chOff x="7245351" y="4116388"/>
            <a:chExt cx="447675" cy="419100"/>
          </a:xfrm>
          <a:solidFill>
            <a:srgbClr val="FFFFFF">
              <a:lumMod val="50000"/>
            </a:srgbClr>
          </a:solidFill>
        </p:grpSpPr>
        <p:sp>
          <p:nvSpPr>
            <p:cNvPr id="442" name="Freeform 188"/>
            <p:cNvSpPr>
              <a:spLocks/>
            </p:cNvSpPr>
            <p:nvPr/>
          </p:nvSpPr>
          <p:spPr bwMode="auto">
            <a:xfrm>
              <a:off x="7245351" y="4116388"/>
              <a:ext cx="419100" cy="419100"/>
            </a:xfrm>
            <a:custGeom>
              <a:avLst/>
              <a:gdLst>
                <a:gd name="T0" fmla="*/ 88 w 177"/>
                <a:gd name="T1" fmla="*/ 177 h 177"/>
                <a:gd name="T2" fmla="*/ 26 w 177"/>
                <a:gd name="T3" fmla="*/ 151 h 177"/>
                <a:gd name="T4" fmla="*/ 0 w 177"/>
                <a:gd name="T5" fmla="*/ 89 h 177"/>
                <a:gd name="T6" fmla="*/ 26 w 177"/>
                <a:gd name="T7" fmla="*/ 27 h 177"/>
                <a:gd name="T8" fmla="*/ 88 w 177"/>
                <a:gd name="T9" fmla="*/ 0 h 177"/>
                <a:gd name="T10" fmla="*/ 88 w 177"/>
                <a:gd name="T11" fmla="*/ 0 h 177"/>
                <a:gd name="T12" fmla="*/ 177 w 177"/>
                <a:gd name="T13" fmla="*/ 88 h 177"/>
                <a:gd name="T14" fmla="*/ 171 w 177"/>
                <a:gd name="T15" fmla="*/ 88 h 177"/>
                <a:gd name="T16" fmla="*/ 88 w 177"/>
                <a:gd name="T17" fmla="*/ 6 h 177"/>
                <a:gd name="T18" fmla="*/ 88 w 177"/>
                <a:gd name="T19" fmla="*/ 6 h 177"/>
                <a:gd name="T20" fmla="*/ 30 w 177"/>
                <a:gd name="T21" fmla="*/ 31 h 177"/>
                <a:gd name="T22" fmla="*/ 6 w 177"/>
                <a:gd name="T23" fmla="*/ 89 h 177"/>
                <a:gd name="T24" fmla="*/ 31 w 177"/>
                <a:gd name="T25" fmla="*/ 147 h 177"/>
                <a:gd name="T26" fmla="*/ 88 w 177"/>
                <a:gd name="T27" fmla="*/ 171 h 177"/>
                <a:gd name="T28" fmla="*/ 89 w 177"/>
                <a:gd name="T29" fmla="*/ 171 h 177"/>
                <a:gd name="T30" fmla="*/ 155 w 177"/>
                <a:gd name="T31" fmla="*/ 136 h 177"/>
                <a:gd name="T32" fmla="*/ 160 w 177"/>
                <a:gd name="T33" fmla="*/ 140 h 177"/>
                <a:gd name="T34" fmla="*/ 89 w 177"/>
                <a:gd name="T35" fmla="*/ 177 h 177"/>
                <a:gd name="T36" fmla="*/ 88 w 177"/>
                <a:gd name="T37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7" h="177">
                  <a:moveTo>
                    <a:pt x="88" y="177"/>
                  </a:moveTo>
                  <a:cubicBezTo>
                    <a:pt x="65" y="177"/>
                    <a:pt x="43" y="168"/>
                    <a:pt x="26" y="151"/>
                  </a:cubicBezTo>
                  <a:cubicBezTo>
                    <a:pt x="10" y="135"/>
                    <a:pt x="0" y="113"/>
                    <a:pt x="0" y="89"/>
                  </a:cubicBezTo>
                  <a:cubicBezTo>
                    <a:pt x="0" y="66"/>
                    <a:pt x="9" y="43"/>
                    <a:pt x="26" y="27"/>
                  </a:cubicBezTo>
                  <a:cubicBezTo>
                    <a:pt x="42" y="10"/>
                    <a:pt x="64" y="1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37" y="0"/>
                    <a:pt x="176" y="40"/>
                    <a:pt x="177" y="88"/>
                  </a:cubicBezTo>
                  <a:cubicBezTo>
                    <a:pt x="171" y="88"/>
                    <a:pt x="171" y="88"/>
                    <a:pt x="171" y="88"/>
                  </a:cubicBezTo>
                  <a:cubicBezTo>
                    <a:pt x="170" y="43"/>
                    <a:pt x="133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66" y="7"/>
                    <a:pt x="45" y="15"/>
                    <a:pt x="30" y="31"/>
                  </a:cubicBezTo>
                  <a:cubicBezTo>
                    <a:pt x="14" y="46"/>
                    <a:pt x="6" y="67"/>
                    <a:pt x="6" y="89"/>
                  </a:cubicBezTo>
                  <a:cubicBezTo>
                    <a:pt x="6" y="111"/>
                    <a:pt x="15" y="132"/>
                    <a:pt x="31" y="147"/>
                  </a:cubicBezTo>
                  <a:cubicBezTo>
                    <a:pt x="46" y="162"/>
                    <a:pt x="67" y="171"/>
                    <a:pt x="88" y="171"/>
                  </a:cubicBezTo>
                  <a:cubicBezTo>
                    <a:pt x="88" y="171"/>
                    <a:pt x="89" y="171"/>
                    <a:pt x="89" y="171"/>
                  </a:cubicBezTo>
                  <a:cubicBezTo>
                    <a:pt x="115" y="171"/>
                    <a:pt x="140" y="158"/>
                    <a:pt x="155" y="136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44" y="163"/>
                    <a:pt x="117" y="177"/>
                    <a:pt x="89" y="177"/>
                  </a:cubicBezTo>
                  <a:cubicBezTo>
                    <a:pt x="89" y="177"/>
                    <a:pt x="89" y="177"/>
                    <a:pt x="88" y="1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3" name="Freeform 189"/>
            <p:cNvSpPr>
              <a:spLocks/>
            </p:cNvSpPr>
            <p:nvPr/>
          </p:nvSpPr>
          <p:spPr bwMode="auto">
            <a:xfrm>
              <a:off x="7600951" y="4271963"/>
              <a:ext cx="92075" cy="84138"/>
            </a:xfrm>
            <a:custGeom>
              <a:avLst/>
              <a:gdLst>
                <a:gd name="T0" fmla="*/ 0 w 58"/>
                <a:gd name="T1" fmla="*/ 0 h 53"/>
                <a:gd name="T2" fmla="*/ 30 w 58"/>
                <a:gd name="T3" fmla="*/ 53 h 53"/>
                <a:gd name="T4" fmla="*/ 58 w 58"/>
                <a:gd name="T5" fmla="*/ 0 h 53"/>
                <a:gd name="T6" fmla="*/ 0 w 58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3">
                  <a:moveTo>
                    <a:pt x="0" y="0"/>
                  </a:moveTo>
                  <a:lnTo>
                    <a:pt x="30" y="53"/>
                  </a:lnTo>
                  <a:lnTo>
                    <a:pt x="5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4" name="Freeform 190"/>
            <p:cNvSpPr>
              <a:spLocks noEditPoints="1"/>
            </p:cNvSpPr>
            <p:nvPr/>
          </p:nvSpPr>
          <p:spPr bwMode="auto">
            <a:xfrm>
              <a:off x="7396163" y="4225926"/>
              <a:ext cx="114300" cy="93663"/>
            </a:xfrm>
            <a:custGeom>
              <a:avLst/>
              <a:gdLst>
                <a:gd name="T0" fmla="*/ 1 w 48"/>
                <a:gd name="T1" fmla="*/ 40 h 40"/>
                <a:gd name="T2" fmla="*/ 0 w 48"/>
                <a:gd name="T3" fmla="*/ 24 h 40"/>
                <a:gd name="T4" fmla="*/ 24 w 48"/>
                <a:gd name="T5" fmla="*/ 0 h 40"/>
                <a:gd name="T6" fmla="*/ 48 w 48"/>
                <a:gd name="T7" fmla="*/ 23 h 40"/>
                <a:gd name="T8" fmla="*/ 48 w 48"/>
                <a:gd name="T9" fmla="*/ 40 h 40"/>
                <a:gd name="T10" fmla="*/ 1 w 48"/>
                <a:gd name="T11" fmla="*/ 40 h 40"/>
                <a:gd name="T12" fmla="*/ 24 w 48"/>
                <a:gd name="T13" fmla="*/ 6 h 40"/>
                <a:gd name="T14" fmla="*/ 6 w 48"/>
                <a:gd name="T15" fmla="*/ 24 h 40"/>
                <a:gd name="T16" fmla="*/ 7 w 48"/>
                <a:gd name="T17" fmla="*/ 34 h 40"/>
                <a:gd name="T18" fmla="*/ 42 w 48"/>
                <a:gd name="T19" fmla="*/ 34 h 40"/>
                <a:gd name="T20" fmla="*/ 42 w 48"/>
                <a:gd name="T21" fmla="*/ 23 h 40"/>
                <a:gd name="T22" fmla="*/ 24 w 48"/>
                <a:gd name="T23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40">
                  <a:moveTo>
                    <a:pt x="1" y="4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7" y="0"/>
                    <a:pt x="48" y="10"/>
                    <a:pt x="48" y="23"/>
                  </a:cubicBezTo>
                  <a:cubicBezTo>
                    <a:pt x="48" y="40"/>
                    <a:pt x="48" y="40"/>
                    <a:pt x="48" y="40"/>
                  </a:cubicBezTo>
                  <a:lnTo>
                    <a:pt x="1" y="40"/>
                  </a:lnTo>
                  <a:close/>
                  <a:moveTo>
                    <a:pt x="24" y="6"/>
                  </a:moveTo>
                  <a:cubicBezTo>
                    <a:pt x="14" y="6"/>
                    <a:pt x="6" y="14"/>
                    <a:pt x="6" y="2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14"/>
                    <a:pt x="34" y="6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5" name="Freeform 191"/>
            <p:cNvSpPr>
              <a:spLocks noEditPoints="1"/>
            </p:cNvSpPr>
            <p:nvPr/>
          </p:nvSpPr>
          <p:spPr bwMode="auto">
            <a:xfrm>
              <a:off x="7372351" y="4305301"/>
              <a:ext cx="163513" cy="123825"/>
            </a:xfrm>
            <a:custGeom>
              <a:avLst/>
              <a:gdLst>
                <a:gd name="T0" fmla="*/ 5 w 69"/>
                <a:gd name="T1" fmla="*/ 52 h 52"/>
                <a:gd name="T2" fmla="*/ 5 w 69"/>
                <a:gd name="T3" fmla="*/ 52 h 52"/>
                <a:gd name="T4" fmla="*/ 1 w 69"/>
                <a:gd name="T5" fmla="*/ 47 h 52"/>
                <a:gd name="T6" fmla="*/ 0 w 69"/>
                <a:gd name="T7" fmla="*/ 4 h 52"/>
                <a:gd name="T8" fmla="*/ 5 w 69"/>
                <a:gd name="T9" fmla="*/ 0 h 52"/>
                <a:gd name="T10" fmla="*/ 64 w 69"/>
                <a:gd name="T11" fmla="*/ 0 h 52"/>
                <a:gd name="T12" fmla="*/ 68 w 69"/>
                <a:gd name="T13" fmla="*/ 4 h 52"/>
                <a:gd name="T14" fmla="*/ 69 w 69"/>
                <a:gd name="T15" fmla="*/ 47 h 52"/>
                <a:gd name="T16" fmla="*/ 67 w 69"/>
                <a:gd name="T17" fmla="*/ 50 h 52"/>
                <a:gd name="T18" fmla="*/ 64 w 69"/>
                <a:gd name="T19" fmla="*/ 51 h 52"/>
                <a:gd name="T20" fmla="*/ 5 w 69"/>
                <a:gd name="T21" fmla="*/ 52 h 52"/>
                <a:gd name="T22" fmla="*/ 6 w 69"/>
                <a:gd name="T23" fmla="*/ 6 h 52"/>
                <a:gd name="T24" fmla="*/ 7 w 69"/>
                <a:gd name="T25" fmla="*/ 46 h 52"/>
                <a:gd name="T26" fmla="*/ 62 w 69"/>
                <a:gd name="T27" fmla="*/ 45 h 52"/>
                <a:gd name="T28" fmla="*/ 62 w 69"/>
                <a:gd name="T29" fmla="*/ 6 h 52"/>
                <a:gd name="T30" fmla="*/ 6 w 69"/>
                <a:gd name="T31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9" h="52">
                  <a:moveTo>
                    <a:pt x="5" y="52"/>
                  </a:moveTo>
                  <a:cubicBezTo>
                    <a:pt x="5" y="52"/>
                    <a:pt x="5" y="52"/>
                    <a:pt x="5" y="52"/>
                  </a:cubicBezTo>
                  <a:cubicBezTo>
                    <a:pt x="3" y="52"/>
                    <a:pt x="1" y="50"/>
                    <a:pt x="1" y="4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6" y="0"/>
                    <a:pt x="68" y="2"/>
                    <a:pt x="68" y="4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8"/>
                    <a:pt x="68" y="49"/>
                    <a:pt x="67" y="50"/>
                  </a:cubicBezTo>
                  <a:cubicBezTo>
                    <a:pt x="66" y="51"/>
                    <a:pt x="65" y="51"/>
                    <a:pt x="64" y="51"/>
                  </a:cubicBezTo>
                  <a:lnTo>
                    <a:pt x="5" y="52"/>
                  </a:lnTo>
                  <a:close/>
                  <a:moveTo>
                    <a:pt x="6" y="6"/>
                  </a:moveTo>
                  <a:cubicBezTo>
                    <a:pt x="7" y="46"/>
                    <a:pt x="7" y="46"/>
                    <a:pt x="7" y="46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62" y="6"/>
                    <a:pt x="62" y="6"/>
                    <a:pt x="62" y="6"/>
                  </a:cubicBez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446" name="Freeform 192"/>
          <p:cNvSpPr>
            <a:spLocks noEditPoints="1"/>
          </p:cNvSpPr>
          <p:nvPr/>
        </p:nvSpPr>
        <p:spPr bwMode="auto">
          <a:xfrm>
            <a:off x="696688" y="4789073"/>
            <a:ext cx="327996" cy="327996"/>
          </a:xfrm>
          <a:custGeom>
            <a:avLst/>
            <a:gdLst>
              <a:gd name="T0" fmla="*/ 92 w 184"/>
              <a:gd name="T1" fmla="*/ 184 h 184"/>
              <a:gd name="T2" fmla="*/ 0 w 184"/>
              <a:gd name="T3" fmla="*/ 92 h 184"/>
              <a:gd name="T4" fmla="*/ 92 w 184"/>
              <a:gd name="T5" fmla="*/ 0 h 184"/>
              <a:gd name="T6" fmla="*/ 184 w 184"/>
              <a:gd name="T7" fmla="*/ 92 h 184"/>
              <a:gd name="T8" fmla="*/ 92 w 184"/>
              <a:gd name="T9" fmla="*/ 184 h 184"/>
              <a:gd name="T10" fmla="*/ 92 w 184"/>
              <a:gd name="T11" fmla="*/ 6 h 184"/>
              <a:gd name="T12" fmla="*/ 6 w 184"/>
              <a:gd name="T13" fmla="*/ 92 h 184"/>
              <a:gd name="T14" fmla="*/ 92 w 184"/>
              <a:gd name="T15" fmla="*/ 178 h 184"/>
              <a:gd name="T16" fmla="*/ 178 w 184"/>
              <a:gd name="T17" fmla="*/ 92 h 184"/>
              <a:gd name="T18" fmla="*/ 92 w 184"/>
              <a:gd name="T19" fmla="*/ 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4" h="184">
                <a:moveTo>
                  <a:pt x="92" y="184"/>
                </a:moveTo>
                <a:cubicBezTo>
                  <a:pt x="41" y="184"/>
                  <a:pt x="0" y="143"/>
                  <a:pt x="0" y="92"/>
                </a:cubicBezTo>
                <a:cubicBezTo>
                  <a:pt x="0" y="41"/>
                  <a:pt x="41" y="0"/>
                  <a:pt x="92" y="0"/>
                </a:cubicBezTo>
                <a:cubicBezTo>
                  <a:pt x="143" y="0"/>
                  <a:pt x="184" y="41"/>
                  <a:pt x="184" y="92"/>
                </a:cubicBezTo>
                <a:cubicBezTo>
                  <a:pt x="184" y="143"/>
                  <a:pt x="143" y="184"/>
                  <a:pt x="92" y="184"/>
                </a:cubicBezTo>
                <a:close/>
                <a:moveTo>
                  <a:pt x="92" y="6"/>
                </a:moveTo>
                <a:cubicBezTo>
                  <a:pt x="45" y="6"/>
                  <a:pt x="6" y="44"/>
                  <a:pt x="6" y="92"/>
                </a:cubicBezTo>
                <a:cubicBezTo>
                  <a:pt x="6" y="139"/>
                  <a:pt x="45" y="178"/>
                  <a:pt x="92" y="178"/>
                </a:cubicBezTo>
                <a:cubicBezTo>
                  <a:pt x="140" y="178"/>
                  <a:pt x="178" y="139"/>
                  <a:pt x="178" y="92"/>
                </a:cubicBezTo>
                <a:cubicBezTo>
                  <a:pt x="178" y="44"/>
                  <a:pt x="140" y="6"/>
                  <a:pt x="92" y="6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47" name="Freeform 193"/>
          <p:cNvSpPr>
            <a:spLocks noEditPoints="1"/>
          </p:cNvSpPr>
          <p:nvPr/>
        </p:nvSpPr>
        <p:spPr bwMode="auto">
          <a:xfrm>
            <a:off x="749168" y="4832010"/>
            <a:ext cx="224230" cy="285059"/>
          </a:xfrm>
          <a:custGeom>
            <a:avLst/>
            <a:gdLst>
              <a:gd name="T0" fmla="*/ 2 w 126"/>
              <a:gd name="T1" fmla="*/ 137 h 160"/>
              <a:gd name="T2" fmla="*/ 2 w 126"/>
              <a:gd name="T3" fmla="*/ 133 h 160"/>
              <a:gd name="T4" fmla="*/ 40 w 126"/>
              <a:gd name="T5" fmla="*/ 111 h 160"/>
              <a:gd name="T6" fmla="*/ 43 w 126"/>
              <a:gd name="T7" fmla="*/ 92 h 160"/>
              <a:gd name="T8" fmla="*/ 28 w 126"/>
              <a:gd name="T9" fmla="*/ 66 h 160"/>
              <a:gd name="T10" fmla="*/ 36 w 126"/>
              <a:gd name="T11" fmla="*/ 11 h 160"/>
              <a:gd name="T12" fmla="*/ 65 w 126"/>
              <a:gd name="T13" fmla="*/ 0 h 160"/>
              <a:gd name="T14" fmla="*/ 81 w 126"/>
              <a:gd name="T15" fmla="*/ 7 h 160"/>
              <a:gd name="T16" fmla="*/ 97 w 126"/>
              <a:gd name="T17" fmla="*/ 56 h 160"/>
              <a:gd name="T18" fmla="*/ 91 w 126"/>
              <a:gd name="T19" fmla="*/ 75 h 160"/>
              <a:gd name="T20" fmla="*/ 83 w 126"/>
              <a:gd name="T21" fmla="*/ 105 h 160"/>
              <a:gd name="T22" fmla="*/ 88 w 126"/>
              <a:gd name="T23" fmla="*/ 113 h 160"/>
              <a:gd name="T24" fmla="*/ 124 w 126"/>
              <a:gd name="T25" fmla="*/ 133 h 160"/>
              <a:gd name="T26" fmla="*/ 124 w 126"/>
              <a:gd name="T27" fmla="*/ 137 h 160"/>
              <a:gd name="T28" fmla="*/ 9 w 126"/>
              <a:gd name="T29" fmla="*/ 135 h 160"/>
              <a:gd name="T30" fmla="*/ 117 w 126"/>
              <a:gd name="T31" fmla="*/ 135 h 160"/>
              <a:gd name="T32" fmla="*/ 84 w 126"/>
              <a:gd name="T33" fmla="*/ 117 h 160"/>
              <a:gd name="T34" fmla="*/ 77 w 126"/>
              <a:gd name="T35" fmla="*/ 106 h 160"/>
              <a:gd name="T36" fmla="*/ 78 w 126"/>
              <a:gd name="T37" fmla="*/ 89 h 160"/>
              <a:gd name="T38" fmla="*/ 87 w 126"/>
              <a:gd name="T39" fmla="*/ 67 h 160"/>
              <a:gd name="T40" fmla="*/ 92 w 126"/>
              <a:gd name="T41" fmla="*/ 65 h 160"/>
              <a:gd name="T42" fmla="*/ 90 w 126"/>
              <a:gd name="T43" fmla="*/ 59 h 160"/>
              <a:gd name="T44" fmla="*/ 90 w 126"/>
              <a:gd name="T45" fmla="*/ 17 h 160"/>
              <a:gd name="T46" fmla="*/ 80 w 126"/>
              <a:gd name="T47" fmla="*/ 13 h 160"/>
              <a:gd name="T48" fmla="*/ 75 w 126"/>
              <a:gd name="T49" fmla="*/ 9 h 160"/>
              <a:gd name="T50" fmla="*/ 64 w 126"/>
              <a:gd name="T51" fmla="*/ 7 h 160"/>
              <a:gd name="T52" fmla="*/ 36 w 126"/>
              <a:gd name="T53" fmla="*/ 57 h 160"/>
              <a:gd name="T54" fmla="*/ 34 w 126"/>
              <a:gd name="T55" fmla="*/ 60 h 160"/>
              <a:gd name="T56" fmla="*/ 37 w 126"/>
              <a:gd name="T57" fmla="*/ 70 h 160"/>
              <a:gd name="T58" fmla="*/ 40 w 126"/>
              <a:gd name="T59" fmla="*/ 72 h 160"/>
              <a:gd name="T60" fmla="*/ 49 w 126"/>
              <a:gd name="T61" fmla="*/ 89 h 160"/>
              <a:gd name="T62" fmla="*/ 49 w 126"/>
              <a:gd name="T63" fmla="*/ 107 h 160"/>
              <a:gd name="T64" fmla="*/ 33 w 126"/>
              <a:gd name="T65" fmla="*/ 12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6" h="160">
                <a:moveTo>
                  <a:pt x="63" y="160"/>
                </a:moveTo>
                <a:cubicBezTo>
                  <a:pt x="41" y="160"/>
                  <a:pt x="19" y="152"/>
                  <a:pt x="2" y="137"/>
                </a:cubicBezTo>
                <a:cubicBezTo>
                  <a:pt x="0" y="135"/>
                  <a:pt x="0" y="135"/>
                  <a:pt x="0" y="135"/>
                </a:cubicBezTo>
                <a:cubicBezTo>
                  <a:pt x="2" y="133"/>
                  <a:pt x="2" y="133"/>
                  <a:pt x="2" y="133"/>
                </a:cubicBezTo>
                <a:cubicBezTo>
                  <a:pt x="8" y="126"/>
                  <a:pt x="18" y="120"/>
                  <a:pt x="31" y="116"/>
                </a:cubicBezTo>
                <a:cubicBezTo>
                  <a:pt x="36" y="114"/>
                  <a:pt x="38" y="113"/>
                  <a:pt x="40" y="111"/>
                </a:cubicBezTo>
                <a:cubicBezTo>
                  <a:pt x="42" y="110"/>
                  <a:pt x="43" y="108"/>
                  <a:pt x="43" y="106"/>
                </a:cubicBezTo>
                <a:cubicBezTo>
                  <a:pt x="43" y="105"/>
                  <a:pt x="43" y="98"/>
                  <a:pt x="43" y="92"/>
                </a:cubicBezTo>
                <a:cubicBezTo>
                  <a:pt x="40" y="88"/>
                  <a:pt x="37" y="83"/>
                  <a:pt x="34" y="75"/>
                </a:cubicBezTo>
                <a:cubicBezTo>
                  <a:pt x="32" y="74"/>
                  <a:pt x="29" y="70"/>
                  <a:pt x="28" y="66"/>
                </a:cubicBezTo>
                <a:cubicBezTo>
                  <a:pt x="27" y="62"/>
                  <a:pt x="28" y="58"/>
                  <a:pt x="29" y="56"/>
                </a:cubicBezTo>
                <a:cubicBezTo>
                  <a:pt x="26" y="36"/>
                  <a:pt x="28" y="21"/>
                  <a:pt x="36" y="11"/>
                </a:cubicBezTo>
                <a:cubicBezTo>
                  <a:pt x="42" y="4"/>
                  <a:pt x="52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75" y="0"/>
                  <a:pt x="78" y="2"/>
                  <a:pt x="80" y="6"/>
                </a:cubicBezTo>
                <a:cubicBezTo>
                  <a:pt x="80" y="6"/>
                  <a:pt x="81" y="7"/>
                  <a:pt x="81" y="7"/>
                </a:cubicBezTo>
                <a:cubicBezTo>
                  <a:pt x="87" y="7"/>
                  <a:pt x="92" y="9"/>
                  <a:pt x="95" y="14"/>
                </a:cubicBezTo>
                <a:cubicBezTo>
                  <a:pt x="101" y="22"/>
                  <a:pt x="102" y="38"/>
                  <a:pt x="97" y="56"/>
                </a:cubicBezTo>
                <a:cubicBezTo>
                  <a:pt x="99" y="58"/>
                  <a:pt x="99" y="62"/>
                  <a:pt x="98" y="66"/>
                </a:cubicBezTo>
                <a:cubicBezTo>
                  <a:pt x="97" y="71"/>
                  <a:pt x="94" y="74"/>
                  <a:pt x="91" y="75"/>
                </a:cubicBezTo>
                <a:cubicBezTo>
                  <a:pt x="89" y="83"/>
                  <a:pt x="87" y="88"/>
                  <a:pt x="83" y="92"/>
                </a:cubicBezTo>
                <a:cubicBezTo>
                  <a:pt x="83" y="105"/>
                  <a:pt x="83" y="105"/>
                  <a:pt x="83" y="105"/>
                </a:cubicBezTo>
                <a:cubicBezTo>
                  <a:pt x="84" y="108"/>
                  <a:pt x="85" y="109"/>
                  <a:pt x="87" y="111"/>
                </a:cubicBezTo>
                <a:cubicBezTo>
                  <a:pt x="88" y="113"/>
                  <a:pt x="88" y="113"/>
                  <a:pt x="88" y="113"/>
                </a:cubicBezTo>
                <a:cubicBezTo>
                  <a:pt x="90" y="114"/>
                  <a:pt x="91" y="114"/>
                  <a:pt x="96" y="116"/>
                </a:cubicBezTo>
                <a:cubicBezTo>
                  <a:pt x="108" y="120"/>
                  <a:pt x="119" y="126"/>
                  <a:pt x="124" y="133"/>
                </a:cubicBezTo>
                <a:cubicBezTo>
                  <a:pt x="126" y="135"/>
                  <a:pt x="126" y="135"/>
                  <a:pt x="126" y="135"/>
                </a:cubicBezTo>
                <a:cubicBezTo>
                  <a:pt x="124" y="137"/>
                  <a:pt x="124" y="137"/>
                  <a:pt x="124" y="137"/>
                </a:cubicBezTo>
                <a:cubicBezTo>
                  <a:pt x="107" y="152"/>
                  <a:pt x="86" y="160"/>
                  <a:pt x="63" y="160"/>
                </a:cubicBezTo>
                <a:close/>
                <a:moveTo>
                  <a:pt x="9" y="135"/>
                </a:moveTo>
                <a:cubicBezTo>
                  <a:pt x="24" y="147"/>
                  <a:pt x="43" y="154"/>
                  <a:pt x="63" y="154"/>
                </a:cubicBezTo>
                <a:cubicBezTo>
                  <a:pt x="83" y="154"/>
                  <a:pt x="102" y="147"/>
                  <a:pt x="117" y="135"/>
                </a:cubicBezTo>
                <a:cubicBezTo>
                  <a:pt x="112" y="130"/>
                  <a:pt x="104" y="125"/>
                  <a:pt x="94" y="122"/>
                </a:cubicBezTo>
                <a:cubicBezTo>
                  <a:pt x="88" y="120"/>
                  <a:pt x="86" y="119"/>
                  <a:pt x="84" y="117"/>
                </a:cubicBezTo>
                <a:cubicBezTo>
                  <a:pt x="83" y="116"/>
                  <a:pt x="83" y="116"/>
                  <a:pt x="83" y="116"/>
                </a:cubicBezTo>
                <a:cubicBezTo>
                  <a:pt x="80" y="114"/>
                  <a:pt x="78" y="111"/>
                  <a:pt x="77" y="106"/>
                </a:cubicBezTo>
                <a:cubicBezTo>
                  <a:pt x="77" y="90"/>
                  <a:pt x="77" y="90"/>
                  <a:pt x="77" y="90"/>
                </a:cubicBezTo>
                <a:cubicBezTo>
                  <a:pt x="78" y="89"/>
                  <a:pt x="78" y="89"/>
                  <a:pt x="78" y="89"/>
                </a:cubicBezTo>
                <a:cubicBezTo>
                  <a:pt x="82" y="85"/>
                  <a:pt x="84" y="79"/>
                  <a:pt x="86" y="71"/>
                </a:cubicBezTo>
                <a:cubicBezTo>
                  <a:pt x="87" y="67"/>
                  <a:pt x="87" y="67"/>
                  <a:pt x="87" y="67"/>
                </a:cubicBezTo>
                <a:cubicBezTo>
                  <a:pt x="90" y="69"/>
                  <a:pt x="90" y="69"/>
                  <a:pt x="90" y="69"/>
                </a:cubicBezTo>
                <a:cubicBezTo>
                  <a:pt x="91" y="68"/>
                  <a:pt x="92" y="67"/>
                  <a:pt x="92" y="65"/>
                </a:cubicBezTo>
                <a:cubicBezTo>
                  <a:pt x="93" y="63"/>
                  <a:pt x="93" y="61"/>
                  <a:pt x="92" y="60"/>
                </a:cubicBezTo>
                <a:cubicBezTo>
                  <a:pt x="90" y="59"/>
                  <a:pt x="90" y="59"/>
                  <a:pt x="90" y="59"/>
                </a:cubicBezTo>
                <a:cubicBezTo>
                  <a:pt x="90" y="56"/>
                  <a:pt x="90" y="56"/>
                  <a:pt x="90" y="56"/>
                </a:cubicBezTo>
                <a:cubicBezTo>
                  <a:pt x="95" y="39"/>
                  <a:pt x="95" y="24"/>
                  <a:pt x="90" y="17"/>
                </a:cubicBezTo>
                <a:cubicBezTo>
                  <a:pt x="88" y="15"/>
                  <a:pt x="85" y="13"/>
                  <a:pt x="81" y="13"/>
                </a:cubicBezTo>
                <a:cubicBezTo>
                  <a:pt x="80" y="13"/>
                  <a:pt x="80" y="13"/>
                  <a:pt x="80" y="13"/>
                </a:cubicBezTo>
                <a:cubicBezTo>
                  <a:pt x="79" y="13"/>
                  <a:pt x="79" y="13"/>
                  <a:pt x="79" y="13"/>
                </a:cubicBezTo>
                <a:cubicBezTo>
                  <a:pt x="77" y="12"/>
                  <a:pt x="76" y="10"/>
                  <a:pt x="75" y="9"/>
                </a:cubicBezTo>
                <a:cubicBezTo>
                  <a:pt x="74" y="8"/>
                  <a:pt x="73" y="7"/>
                  <a:pt x="65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54" y="7"/>
                  <a:pt x="46" y="10"/>
                  <a:pt x="41" y="15"/>
                </a:cubicBezTo>
                <a:cubicBezTo>
                  <a:pt x="34" y="24"/>
                  <a:pt x="32" y="38"/>
                  <a:pt x="36" y="57"/>
                </a:cubicBezTo>
                <a:cubicBezTo>
                  <a:pt x="37" y="60"/>
                  <a:pt x="37" y="60"/>
                  <a:pt x="37" y="60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61"/>
                  <a:pt x="34" y="63"/>
                  <a:pt x="34" y="65"/>
                </a:cubicBezTo>
                <a:cubicBezTo>
                  <a:pt x="35" y="67"/>
                  <a:pt x="37" y="69"/>
                  <a:pt x="37" y="70"/>
                </a:cubicBezTo>
                <a:cubicBezTo>
                  <a:pt x="40" y="69"/>
                  <a:pt x="40" y="69"/>
                  <a:pt x="40" y="69"/>
                </a:cubicBezTo>
                <a:cubicBezTo>
                  <a:pt x="40" y="72"/>
                  <a:pt x="40" y="72"/>
                  <a:pt x="40" y="72"/>
                </a:cubicBezTo>
                <a:cubicBezTo>
                  <a:pt x="43" y="80"/>
                  <a:pt x="45" y="85"/>
                  <a:pt x="48" y="89"/>
                </a:cubicBezTo>
                <a:cubicBezTo>
                  <a:pt x="49" y="89"/>
                  <a:pt x="49" y="89"/>
                  <a:pt x="49" y="89"/>
                </a:cubicBezTo>
                <a:cubicBezTo>
                  <a:pt x="49" y="91"/>
                  <a:pt x="49" y="91"/>
                  <a:pt x="49" y="91"/>
                </a:cubicBezTo>
                <a:cubicBezTo>
                  <a:pt x="49" y="94"/>
                  <a:pt x="50" y="105"/>
                  <a:pt x="49" y="107"/>
                </a:cubicBezTo>
                <a:cubicBezTo>
                  <a:pt x="49" y="110"/>
                  <a:pt x="47" y="113"/>
                  <a:pt x="44" y="116"/>
                </a:cubicBezTo>
                <a:cubicBezTo>
                  <a:pt x="42" y="119"/>
                  <a:pt x="38" y="120"/>
                  <a:pt x="33" y="122"/>
                </a:cubicBezTo>
                <a:cubicBezTo>
                  <a:pt x="23" y="125"/>
                  <a:pt x="14" y="129"/>
                  <a:pt x="9" y="135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48" name="Freeform 194"/>
          <p:cNvSpPr>
            <a:spLocks/>
          </p:cNvSpPr>
          <p:nvPr/>
        </p:nvSpPr>
        <p:spPr bwMode="auto">
          <a:xfrm>
            <a:off x="1432591" y="4780724"/>
            <a:ext cx="35781" cy="32204"/>
          </a:xfrm>
          <a:custGeom>
            <a:avLst/>
            <a:gdLst>
              <a:gd name="T0" fmla="*/ 20 w 20"/>
              <a:gd name="T1" fmla="*/ 18 h 18"/>
              <a:gd name="T2" fmla="*/ 14 w 20"/>
              <a:gd name="T3" fmla="*/ 18 h 18"/>
              <a:gd name="T4" fmla="*/ 14 w 20"/>
              <a:gd name="T5" fmla="*/ 10 h 18"/>
              <a:gd name="T6" fmla="*/ 10 w 20"/>
              <a:gd name="T7" fmla="*/ 6 h 18"/>
              <a:gd name="T8" fmla="*/ 6 w 20"/>
              <a:gd name="T9" fmla="*/ 10 h 18"/>
              <a:gd name="T10" fmla="*/ 6 w 20"/>
              <a:gd name="T11" fmla="*/ 18 h 18"/>
              <a:gd name="T12" fmla="*/ 0 w 20"/>
              <a:gd name="T13" fmla="*/ 18 h 18"/>
              <a:gd name="T14" fmla="*/ 0 w 20"/>
              <a:gd name="T15" fmla="*/ 10 h 18"/>
              <a:gd name="T16" fmla="*/ 10 w 20"/>
              <a:gd name="T17" fmla="*/ 0 h 18"/>
              <a:gd name="T18" fmla="*/ 20 w 20"/>
              <a:gd name="T19" fmla="*/ 10 h 18"/>
              <a:gd name="T20" fmla="*/ 20 w 20"/>
              <a:gd name="T2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18">
                <a:moveTo>
                  <a:pt x="20" y="18"/>
                </a:moveTo>
                <a:cubicBezTo>
                  <a:pt x="14" y="18"/>
                  <a:pt x="14" y="18"/>
                  <a:pt x="14" y="18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8"/>
                  <a:pt x="12" y="6"/>
                  <a:pt x="10" y="6"/>
                </a:cubicBezTo>
                <a:cubicBezTo>
                  <a:pt x="8" y="6"/>
                  <a:pt x="6" y="8"/>
                  <a:pt x="6" y="10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15" y="0"/>
                  <a:pt x="20" y="4"/>
                  <a:pt x="20" y="10"/>
                </a:cubicBezTo>
                <a:lnTo>
                  <a:pt x="20" y="18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49" name="Freeform 195"/>
          <p:cNvSpPr>
            <a:spLocks/>
          </p:cNvSpPr>
          <p:nvPr/>
        </p:nvSpPr>
        <p:spPr bwMode="auto">
          <a:xfrm>
            <a:off x="1622233" y="4780724"/>
            <a:ext cx="36974" cy="32204"/>
          </a:xfrm>
          <a:custGeom>
            <a:avLst/>
            <a:gdLst>
              <a:gd name="T0" fmla="*/ 21 w 21"/>
              <a:gd name="T1" fmla="*/ 18 h 18"/>
              <a:gd name="T2" fmla="*/ 14 w 21"/>
              <a:gd name="T3" fmla="*/ 18 h 18"/>
              <a:gd name="T4" fmla="*/ 14 w 21"/>
              <a:gd name="T5" fmla="*/ 10 h 18"/>
              <a:gd name="T6" fmla="*/ 10 w 21"/>
              <a:gd name="T7" fmla="*/ 6 h 18"/>
              <a:gd name="T8" fmla="*/ 7 w 21"/>
              <a:gd name="T9" fmla="*/ 10 h 18"/>
              <a:gd name="T10" fmla="*/ 7 w 21"/>
              <a:gd name="T11" fmla="*/ 18 h 18"/>
              <a:gd name="T12" fmla="*/ 0 w 21"/>
              <a:gd name="T13" fmla="*/ 18 h 18"/>
              <a:gd name="T14" fmla="*/ 0 w 21"/>
              <a:gd name="T15" fmla="*/ 10 h 18"/>
              <a:gd name="T16" fmla="*/ 10 w 21"/>
              <a:gd name="T17" fmla="*/ 0 h 18"/>
              <a:gd name="T18" fmla="*/ 21 w 21"/>
              <a:gd name="T19" fmla="*/ 10 h 18"/>
              <a:gd name="T20" fmla="*/ 21 w 21"/>
              <a:gd name="T2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18">
                <a:moveTo>
                  <a:pt x="21" y="18"/>
                </a:moveTo>
                <a:cubicBezTo>
                  <a:pt x="14" y="18"/>
                  <a:pt x="14" y="18"/>
                  <a:pt x="14" y="18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8"/>
                  <a:pt x="13" y="6"/>
                  <a:pt x="10" y="6"/>
                </a:cubicBezTo>
                <a:cubicBezTo>
                  <a:pt x="8" y="6"/>
                  <a:pt x="7" y="8"/>
                  <a:pt x="7" y="10"/>
                </a:cubicBezTo>
                <a:cubicBezTo>
                  <a:pt x="7" y="18"/>
                  <a:pt x="7" y="18"/>
                  <a:pt x="7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1" y="4"/>
                  <a:pt x="21" y="10"/>
                </a:cubicBezTo>
                <a:lnTo>
                  <a:pt x="21" y="18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50" name="Freeform 196"/>
          <p:cNvSpPr>
            <a:spLocks noEditPoints="1"/>
          </p:cNvSpPr>
          <p:nvPr/>
        </p:nvSpPr>
        <p:spPr bwMode="auto">
          <a:xfrm>
            <a:off x="1389654" y="4806964"/>
            <a:ext cx="310105" cy="302949"/>
          </a:xfrm>
          <a:custGeom>
            <a:avLst/>
            <a:gdLst>
              <a:gd name="T0" fmla="*/ 164 w 174"/>
              <a:gd name="T1" fmla="*/ 170 h 170"/>
              <a:gd name="T2" fmla="*/ 10 w 174"/>
              <a:gd name="T3" fmla="*/ 170 h 170"/>
              <a:gd name="T4" fmla="*/ 0 w 174"/>
              <a:gd name="T5" fmla="*/ 160 h 170"/>
              <a:gd name="T6" fmla="*/ 0 w 174"/>
              <a:gd name="T7" fmla="*/ 10 h 170"/>
              <a:gd name="T8" fmla="*/ 10 w 174"/>
              <a:gd name="T9" fmla="*/ 0 h 170"/>
              <a:gd name="T10" fmla="*/ 30 w 174"/>
              <a:gd name="T11" fmla="*/ 0 h 170"/>
              <a:gd name="T12" fmla="*/ 30 w 174"/>
              <a:gd name="T13" fmla="*/ 14 h 170"/>
              <a:gd name="T14" fmla="*/ 34 w 174"/>
              <a:gd name="T15" fmla="*/ 18 h 170"/>
              <a:gd name="T16" fmla="*/ 38 w 174"/>
              <a:gd name="T17" fmla="*/ 14 h 170"/>
              <a:gd name="T18" fmla="*/ 38 w 174"/>
              <a:gd name="T19" fmla="*/ 0 h 170"/>
              <a:gd name="T20" fmla="*/ 137 w 174"/>
              <a:gd name="T21" fmla="*/ 0 h 170"/>
              <a:gd name="T22" fmla="*/ 137 w 174"/>
              <a:gd name="T23" fmla="*/ 14 h 170"/>
              <a:gd name="T24" fmla="*/ 140 w 174"/>
              <a:gd name="T25" fmla="*/ 18 h 170"/>
              <a:gd name="T26" fmla="*/ 144 w 174"/>
              <a:gd name="T27" fmla="*/ 14 h 170"/>
              <a:gd name="T28" fmla="*/ 144 w 174"/>
              <a:gd name="T29" fmla="*/ 0 h 170"/>
              <a:gd name="T30" fmla="*/ 164 w 174"/>
              <a:gd name="T31" fmla="*/ 0 h 170"/>
              <a:gd name="T32" fmla="*/ 174 w 174"/>
              <a:gd name="T33" fmla="*/ 10 h 170"/>
              <a:gd name="T34" fmla="*/ 174 w 174"/>
              <a:gd name="T35" fmla="*/ 160 h 170"/>
              <a:gd name="T36" fmla="*/ 164 w 174"/>
              <a:gd name="T37" fmla="*/ 170 h 170"/>
              <a:gd name="T38" fmla="*/ 10 w 174"/>
              <a:gd name="T39" fmla="*/ 6 h 170"/>
              <a:gd name="T40" fmla="*/ 6 w 174"/>
              <a:gd name="T41" fmla="*/ 10 h 170"/>
              <a:gd name="T42" fmla="*/ 6 w 174"/>
              <a:gd name="T43" fmla="*/ 160 h 170"/>
              <a:gd name="T44" fmla="*/ 10 w 174"/>
              <a:gd name="T45" fmla="*/ 164 h 170"/>
              <a:gd name="T46" fmla="*/ 164 w 174"/>
              <a:gd name="T47" fmla="*/ 164 h 170"/>
              <a:gd name="T48" fmla="*/ 168 w 174"/>
              <a:gd name="T49" fmla="*/ 160 h 170"/>
              <a:gd name="T50" fmla="*/ 168 w 174"/>
              <a:gd name="T51" fmla="*/ 10 h 170"/>
              <a:gd name="T52" fmla="*/ 164 w 174"/>
              <a:gd name="T53" fmla="*/ 6 h 170"/>
              <a:gd name="T54" fmla="*/ 151 w 174"/>
              <a:gd name="T55" fmla="*/ 6 h 170"/>
              <a:gd name="T56" fmla="*/ 151 w 174"/>
              <a:gd name="T57" fmla="*/ 14 h 170"/>
              <a:gd name="T58" fmla="*/ 140 w 174"/>
              <a:gd name="T59" fmla="*/ 24 h 170"/>
              <a:gd name="T60" fmla="*/ 130 w 174"/>
              <a:gd name="T61" fmla="*/ 14 h 170"/>
              <a:gd name="T62" fmla="*/ 130 w 174"/>
              <a:gd name="T63" fmla="*/ 6 h 170"/>
              <a:gd name="T64" fmla="*/ 44 w 174"/>
              <a:gd name="T65" fmla="*/ 6 h 170"/>
              <a:gd name="T66" fmla="*/ 44 w 174"/>
              <a:gd name="T67" fmla="*/ 14 h 170"/>
              <a:gd name="T68" fmla="*/ 34 w 174"/>
              <a:gd name="T69" fmla="*/ 24 h 170"/>
              <a:gd name="T70" fmla="*/ 24 w 174"/>
              <a:gd name="T71" fmla="*/ 14 h 170"/>
              <a:gd name="T72" fmla="*/ 24 w 174"/>
              <a:gd name="T73" fmla="*/ 6 h 170"/>
              <a:gd name="T74" fmla="*/ 10 w 174"/>
              <a:gd name="T75" fmla="*/ 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4" h="170">
                <a:moveTo>
                  <a:pt x="164" y="170"/>
                </a:moveTo>
                <a:cubicBezTo>
                  <a:pt x="10" y="170"/>
                  <a:pt x="10" y="170"/>
                  <a:pt x="10" y="170"/>
                </a:cubicBezTo>
                <a:cubicBezTo>
                  <a:pt x="5" y="170"/>
                  <a:pt x="0" y="166"/>
                  <a:pt x="0" y="16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14"/>
                  <a:pt x="30" y="14"/>
                  <a:pt x="30" y="14"/>
                </a:cubicBezTo>
                <a:cubicBezTo>
                  <a:pt x="30" y="16"/>
                  <a:pt x="32" y="18"/>
                  <a:pt x="34" y="18"/>
                </a:cubicBezTo>
                <a:cubicBezTo>
                  <a:pt x="36" y="18"/>
                  <a:pt x="38" y="16"/>
                  <a:pt x="38" y="14"/>
                </a:cubicBezTo>
                <a:cubicBezTo>
                  <a:pt x="38" y="0"/>
                  <a:pt x="38" y="0"/>
                  <a:pt x="38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14"/>
                  <a:pt x="137" y="14"/>
                  <a:pt x="137" y="14"/>
                </a:cubicBezTo>
                <a:cubicBezTo>
                  <a:pt x="137" y="16"/>
                  <a:pt x="138" y="18"/>
                  <a:pt x="140" y="18"/>
                </a:cubicBezTo>
                <a:cubicBezTo>
                  <a:pt x="143" y="18"/>
                  <a:pt x="144" y="16"/>
                  <a:pt x="144" y="14"/>
                </a:cubicBezTo>
                <a:cubicBezTo>
                  <a:pt x="144" y="0"/>
                  <a:pt x="144" y="0"/>
                  <a:pt x="144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70" y="0"/>
                  <a:pt x="174" y="5"/>
                  <a:pt x="174" y="10"/>
                </a:cubicBezTo>
                <a:cubicBezTo>
                  <a:pt x="174" y="160"/>
                  <a:pt x="174" y="160"/>
                  <a:pt x="174" y="160"/>
                </a:cubicBezTo>
                <a:cubicBezTo>
                  <a:pt x="174" y="166"/>
                  <a:pt x="170" y="170"/>
                  <a:pt x="164" y="170"/>
                </a:cubicBezTo>
                <a:close/>
                <a:moveTo>
                  <a:pt x="10" y="6"/>
                </a:moveTo>
                <a:cubicBezTo>
                  <a:pt x="8" y="6"/>
                  <a:pt x="6" y="8"/>
                  <a:pt x="6" y="10"/>
                </a:cubicBezTo>
                <a:cubicBezTo>
                  <a:pt x="6" y="160"/>
                  <a:pt x="6" y="160"/>
                  <a:pt x="6" y="160"/>
                </a:cubicBezTo>
                <a:cubicBezTo>
                  <a:pt x="6" y="162"/>
                  <a:pt x="8" y="164"/>
                  <a:pt x="10" y="164"/>
                </a:cubicBezTo>
                <a:cubicBezTo>
                  <a:pt x="164" y="164"/>
                  <a:pt x="164" y="164"/>
                  <a:pt x="164" y="164"/>
                </a:cubicBezTo>
                <a:cubicBezTo>
                  <a:pt x="166" y="164"/>
                  <a:pt x="168" y="162"/>
                  <a:pt x="168" y="160"/>
                </a:cubicBezTo>
                <a:cubicBezTo>
                  <a:pt x="168" y="10"/>
                  <a:pt x="168" y="10"/>
                  <a:pt x="168" y="10"/>
                </a:cubicBezTo>
                <a:cubicBezTo>
                  <a:pt x="168" y="8"/>
                  <a:pt x="166" y="6"/>
                  <a:pt x="164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14"/>
                  <a:pt x="151" y="14"/>
                  <a:pt x="151" y="14"/>
                </a:cubicBezTo>
                <a:cubicBezTo>
                  <a:pt x="151" y="20"/>
                  <a:pt x="146" y="24"/>
                  <a:pt x="140" y="24"/>
                </a:cubicBezTo>
                <a:cubicBezTo>
                  <a:pt x="135" y="24"/>
                  <a:pt x="130" y="20"/>
                  <a:pt x="130" y="14"/>
                </a:cubicBezTo>
                <a:cubicBezTo>
                  <a:pt x="130" y="6"/>
                  <a:pt x="130" y="6"/>
                  <a:pt x="130" y="6"/>
                </a:cubicBezTo>
                <a:cubicBezTo>
                  <a:pt x="44" y="6"/>
                  <a:pt x="44" y="6"/>
                  <a:pt x="44" y="6"/>
                </a:cubicBezTo>
                <a:cubicBezTo>
                  <a:pt x="44" y="14"/>
                  <a:pt x="44" y="14"/>
                  <a:pt x="44" y="14"/>
                </a:cubicBezTo>
                <a:cubicBezTo>
                  <a:pt x="44" y="20"/>
                  <a:pt x="39" y="24"/>
                  <a:pt x="34" y="24"/>
                </a:cubicBezTo>
                <a:cubicBezTo>
                  <a:pt x="28" y="24"/>
                  <a:pt x="24" y="20"/>
                  <a:pt x="24" y="14"/>
                </a:cubicBezTo>
                <a:cubicBezTo>
                  <a:pt x="24" y="6"/>
                  <a:pt x="24" y="6"/>
                  <a:pt x="24" y="6"/>
                </a:cubicBezTo>
                <a:lnTo>
                  <a:pt x="10" y="6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51" name="Freeform 197"/>
          <p:cNvSpPr>
            <a:spLocks/>
          </p:cNvSpPr>
          <p:nvPr/>
        </p:nvSpPr>
        <p:spPr bwMode="auto">
          <a:xfrm>
            <a:off x="1622233" y="4812927"/>
            <a:ext cx="36974" cy="36974"/>
          </a:xfrm>
          <a:custGeom>
            <a:avLst/>
            <a:gdLst>
              <a:gd name="T0" fmla="*/ 10 w 21"/>
              <a:gd name="T1" fmla="*/ 21 h 21"/>
              <a:gd name="T2" fmla="*/ 0 w 21"/>
              <a:gd name="T3" fmla="*/ 11 h 21"/>
              <a:gd name="T4" fmla="*/ 0 w 21"/>
              <a:gd name="T5" fmla="*/ 0 h 21"/>
              <a:gd name="T6" fmla="*/ 7 w 21"/>
              <a:gd name="T7" fmla="*/ 0 h 21"/>
              <a:gd name="T8" fmla="*/ 7 w 21"/>
              <a:gd name="T9" fmla="*/ 11 h 21"/>
              <a:gd name="T10" fmla="*/ 10 w 21"/>
              <a:gd name="T11" fmla="*/ 15 h 21"/>
              <a:gd name="T12" fmla="*/ 14 w 21"/>
              <a:gd name="T13" fmla="*/ 11 h 21"/>
              <a:gd name="T14" fmla="*/ 14 w 21"/>
              <a:gd name="T15" fmla="*/ 0 h 21"/>
              <a:gd name="T16" fmla="*/ 21 w 21"/>
              <a:gd name="T17" fmla="*/ 0 h 21"/>
              <a:gd name="T18" fmla="*/ 21 w 21"/>
              <a:gd name="T19" fmla="*/ 11 h 21"/>
              <a:gd name="T20" fmla="*/ 10 w 21"/>
              <a:gd name="T2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21">
                <a:moveTo>
                  <a:pt x="10" y="21"/>
                </a:moveTo>
                <a:cubicBezTo>
                  <a:pt x="5" y="21"/>
                  <a:pt x="0" y="17"/>
                  <a:pt x="0" y="11"/>
                </a:cubicBezTo>
                <a:cubicBezTo>
                  <a:pt x="0" y="0"/>
                  <a:pt x="0" y="0"/>
                  <a:pt x="0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3"/>
                  <a:pt x="8" y="15"/>
                  <a:pt x="10" y="15"/>
                </a:cubicBezTo>
                <a:cubicBezTo>
                  <a:pt x="13" y="15"/>
                  <a:pt x="14" y="13"/>
                  <a:pt x="14" y="11"/>
                </a:cubicBezTo>
                <a:cubicBezTo>
                  <a:pt x="14" y="0"/>
                  <a:pt x="14" y="0"/>
                  <a:pt x="14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7"/>
                  <a:pt x="16" y="21"/>
                  <a:pt x="10" y="21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52" name="Rectangle 198"/>
          <p:cNvSpPr>
            <a:spLocks noChangeArrowheads="1"/>
          </p:cNvSpPr>
          <p:nvPr/>
        </p:nvSpPr>
        <p:spPr bwMode="auto">
          <a:xfrm>
            <a:off x="1395618" y="4878526"/>
            <a:ext cx="299371" cy="10735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453" name="组合 452"/>
          <p:cNvGrpSpPr/>
          <p:nvPr/>
        </p:nvGrpSpPr>
        <p:grpSpPr>
          <a:xfrm>
            <a:off x="2058766" y="4834396"/>
            <a:ext cx="341116" cy="254048"/>
            <a:chOff x="2686051" y="5094288"/>
            <a:chExt cx="454025" cy="338138"/>
          </a:xfrm>
          <a:solidFill>
            <a:srgbClr val="FFFFFF">
              <a:lumMod val="50000"/>
            </a:srgbClr>
          </a:solidFill>
        </p:grpSpPr>
        <p:sp>
          <p:nvSpPr>
            <p:cNvPr id="454" name="Freeform 199"/>
            <p:cNvSpPr>
              <a:spLocks/>
            </p:cNvSpPr>
            <p:nvPr/>
          </p:nvSpPr>
          <p:spPr bwMode="auto">
            <a:xfrm>
              <a:off x="2686051" y="5094288"/>
              <a:ext cx="454025" cy="252413"/>
            </a:xfrm>
            <a:custGeom>
              <a:avLst/>
              <a:gdLst>
                <a:gd name="T0" fmla="*/ 286 w 286"/>
                <a:gd name="T1" fmla="*/ 159 h 159"/>
                <a:gd name="T2" fmla="*/ 230 w 286"/>
                <a:gd name="T3" fmla="*/ 159 h 159"/>
                <a:gd name="T4" fmla="*/ 230 w 286"/>
                <a:gd name="T5" fmla="*/ 150 h 159"/>
                <a:gd name="T6" fmla="*/ 276 w 286"/>
                <a:gd name="T7" fmla="*/ 150 h 159"/>
                <a:gd name="T8" fmla="*/ 276 w 286"/>
                <a:gd name="T9" fmla="*/ 10 h 159"/>
                <a:gd name="T10" fmla="*/ 8 w 286"/>
                <a:gd name="T11" fmla="*/ 10 h 159"/>
                <a:gd name="T12" fmla="*/ 8 w 286"/>
                <a:gd name="T13" fmla="*/ 150 h 159"/>
                <a:gd name="T14" fmla="*/ 55 w 286"/>
                <a:gd name="T15" fmla="*/ 150 h 159"/>
                <a:gd name="T16" fmla="*/ 55 w 286"/>
                <a:gd name="T17" fmla="*/ 159 h 159"/>
                <a:gd name="T18" fmla="*/ 0 w 286"/>
                <a:gd name="T19" fmla="*/ 159 h 159"/>
                <a:gd name="T20" fmla="*/ 0 w 286"/>
                <a:gd name="T21" fmla="*/ 0 h 159"/>
                <a:gd name="T22" fmla="*/ 286 w 286"/>
                <a:gd name="T23" fmla="*/ 0 h 159"/>
                <a:gd name="T24" fmla="*/ 286 w 286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6" h="159">
                  <a:moveTo>
                    <a:pt x="286" y="159"/>
                  </a:moveTo>
                  <a:lnTo>
                    <a:pt x="230" y="159"/>
                  </a:lnTo>
                  <a:lnTo>
                    <a:pt x="230" y="150"/>
                  </a:lnTo>
                  <a:lnTo>
                    <a:pt x="276" y="150"/>
                  </a:lnTo>
                  <a:lnTo>
                    <a:pt x="276" y="10"/>
                  </a:lnTo>
                  <a:lnTo>
                    <a:pt x="8" y="10"/>
                  </a:lnTo>
                  <a:lnTo>
                    <a:pt x="8" y="150"/>
                  </a:lnTo>
                  <a:lnTo>
                    <a:pt x="55" y="150"/>
                  </a:lnTo>
                  <a:lnTo>
                    <a:pt x="55" y="159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286" y="0"/>
                  </a:lnTo>
                  <a:lnTo>
                    <a:pt x="286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55" name="Freeform 200"/>
            <p:cNvSpPr>
              <a:spLocks noEditPoints="1"/>
            </p:cNvSpPr>
            <p:nvPr/>
          </p:nvSpPr>
          <p:spPr bwMode="auto">
            <a:xfrm>
              <a:off x="2768601" y="5243513"/>
              <a:ext cx="287338" cy="188913"/>
            </a:xfrm>
            <a:custGeom>
              <a:avLst/>
              <a:gdLst>
                <a:gd name="T0" fmla="*/ 181 w 181"/>
                <a:gd name="T1" fmla="*/ 119 h 119"/>
                <a:gd name="T2" fmla="*/ 0 w 181"/>
                <a:gd name="T3" fmla="*/ 119 h 119"/>
                <a:gd name="T4" fmla="*/ 91 w 181"/>
                <a:gd name="T5" fmla="*/ 0 h 119"/>
                <a:gd name="T6" fmla="*/ 181 w 181"/>
                <a:gd name="T7" fmla="*/ 119 h 119"/>
                <a:gd name="T8" fmla="*/ 19 w 181"/>
                <a:gd name="T9" fmla="*/ 110 h 119"/>
                <a:gd name="T10" fmla="*/ 161 w 181"/>
                <a:gd name="T11" fmla="*/ 110 h 119"/>
                <a:gd name="T12" fmla="*/ 91 w 181"/>
                <a:gd name="T13" fmla="*/ 15 h 119"/>
                <a:gd name="T14" fmla="*/ 19 w 181"/>
                <a:gd name="T15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1" h="119">
                  <a:moveTo>
                    <a:pt x="181" y="119"/>
                  </a:moveTo>
                  <a:lnTo>
                    <a:pt x="0" y="119"/>
                  </a:lnTo>
                  <a:lnTo>
                    <a:pt x="91" y="0"/>
                  </a:lnTo>
                  <a:lnTo>
                    <a:pt x="181" y="119"/>
                  </a:lnTo>
                  <a:close/>
                  <a:moveTo>
                    <a:pt x="19" y="110"/>
                  </a:moveTo>
                  <a:lnTo>
                    <a:pt x="161" y="110"/>
                  </a:lnTo>
                  <a:lnTo>
                    <a:pt x="91" y="15"/>
                  </a:lnTo>
                  <a:lnTo>
                    <a:pt x="19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456" name="Freeform 201"/>
          <p:cNvSpPr>
            <a:spLocks noEditPoints="1"/>
          </p:cNvSpPr>
          <p:nvPr/>
        </p:nvSpPr>
        <p:spPr bwMode="auto">
          <a:xfrm>
            <a:off x="8284723" y="5465341"/>
            <a:ext cx="200376" cy="331574"/>
          </a:xfrm>
          <a:custGeom>
            <a:avLst/>
            <a:gdLst>
              <a:gd name="T0" fmla="*/ 24 w 113"/>
              <a:gd name="T1" fmla="*/ 186 h 186"/>
              <a:gd name="T2" fmla="*/ 0 w 113"/>
              <a:gd name="T3" fmla="*/ 166 h 186"/>
              <a:gd name="T4" fmla="*/ 35 w 113"/>
              <a:gd name="T5" fmla="*/ 129 h 186"/>
              <a:gd name="T6" fmla="*/ 45 w 113"/>
              <a:gd name="T7" fmla="*/ 127 h 186"/>
              <a:gd name="T8" fmla="*/ 45 w 113"/>
              <a:gd name="T9" fmla="*/ 5 h 186"/>
              <a:gd name="T10" fmla="*/ 68 w 113"/>
              <a:gd name="T11" fmla="*/ 0 h 186"/>
              <a:gd name="T12" fmla="*/ 70 w 113"/>
              <a:gd name="T13" fmla="*/ 1 h 186"/>
              <a:gd name="T14" fmla="*/ 113 w 113"/>
              <a:gd name="T15" fmla="*/ 103 h 186"/>
              <a:gd name="T16" fmla="*/ 113 w 113"/>
              <a:gd name="T17" fmla="*/ 105 h 186"/>
              <a:gd name="T18" fmla="*/ 99 w 113"/>
              <a:gd name="T19" fmla="*/ 119 h 186"/>
              <a:gd name="T20" fmla="*/ 97 w 113"/>
              <a:gd name="T21" fmla="*/ 114 h 186"/>
              <a:gd name="T22" fmla="*/ 94 w 113"/>
              <a:gd name="T23" fmla="*/ 107 h 186"/>
              <a:gd name="T24" fmla="*/ 71 w 113"/>
              <a:gd name="T25" fmla="*/ 85 h 186"/>
              <a:gd name="T26" fmla="*/ 71 w 113"/>
              <a:gd name="T27" fmla="*/ 147 h 186"/>
              <a:gd name="T28" fmla="*/ 37 w 113"/>
              <a:gd name="T29" fmla="*/ 184 h 186"/>
              <a:gd name="T30" fmla="*/ 24 w 113"/>
              <a:gd name="T31" fmla="*/ 186 h 186"/>
              <a:gd name="T32" fmla="*/ 47 w 113"/>
              <a:gd name="T33" fmla="*/ 135 h 186"/>
              <a:gd name="T34" fmla="*/ 37 w 113"/>
              <a:gd name="T35" fmla="*/ 136 h 186"/>
              <a:gd name="T36" fmla="*/ 8 w 113"/>
              <a:gd name="T37" fmla="*/ 166 h 186"/>
              <a:gd name="T38" fmla="*/ 24 w 113"/>
              <a:gd name="T39" fmla="*/ 178 h 186"/>
              <a:gd name="T40" fmla="*/ 35 w 113"/>
              <a:gd name="T41" fmla="*/ 177 h 186"/>
              <a:gd name="T42" fmla="*/ 63 w 113"/>
              <a:gd name="T43" fmla="*/ 147 h 186"/>
              <a:gd name="T44" fmla="*/ 63 w 113"/>
              <a:gd name="T45" fmla="*/ 78 h 186"/>
              <a:gd name="T46" fmla="*/ 67 w 113"/>
              <a:gd name="T47" fmla="*/ 77 h 186"/>
              <a:gd name="T48" fmla="*/ 101 w 113"/>
              <a:gd name="T49" fmla="*/ 104 h 186"/>
              <a:gd name="T50" fmla="*/ 102 w 113"/>
              <a:gd name="T51" fmla="*/ 106 h 186"/>
              <a:gd name="T52" fmla="*/ 105 w 113"/>
              <a:gd name="T53" fmla="*/ 102 h 186"/>
              <a:gd name="T54" fmla="*/ 67 w 113"/>
              <a:gd name="T55" fmla="*/ 8 h 186"/>
              <a:gd name="T56" fmla="*/ 53 w 113"/>
              <a:gd name="T57" fmla="*/ 11 h 186"/>
              <a:gd name="T58" fmla="*/ 53 w 113"/>
              <a:gd name="T59" fmla="*/ 135 h 186"/>
              <a:gd name="T60" fmla="*/ 49 w 113"/>
              <a:gd name="T61" fmla="*/ 135 h 186"/>
              <a:gd name="T62" fmla="*/ 47 w 113"/>
              <a:gd name="T63" fmla="*/ 135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3" h="186">
                <a:moveTo>
                  <a:pt x="24" y="186"/>
                </a:moveTo>
                <a:cubicBezTo>
                  <a:pt x="10" y="186"/>
                  <a:pt x="0" y="178"/>
                  <a:pt x="0" y="166"/>
                </a:cubicBezTo>
                <a:cubicBezTo>
                  <a:pt x="0" y="150"/>
                  <a:pt x="15" y="134"/>
                  <a:pt x="35" y="129"/>
                </a:cubicBezTo>
                <a:cubicBezTo>
                  <a:pt x="38" y="128"/>
                  <a:pt x="42" y="127"/>
                  <a:pt x="45" y="127"/>
                </a:cubicBezTo>
                <a:cubicBezTo>
                  <a:pt x="45" y="5"/>
                  <a:pt x="45" y="5"/>
                  <a:pt x="45" y="5"/>
                </a:cubicBezTo>
                <a:cubicBezTo>
                  <a:pt x="68" y="0"/>
                  <a:pt x="68" y="0"/>
                  <a:pt x="68" y="0"/>
                </a:cubicBezTo>
                <a:cubicBezTo>
                  <a:pt x="70" y="1"/>
                  <a:pt x="70" y="1"/>
                  <a:pt x="70" y="1"/>
                </a:cubicBezTo>
                <a:cubicBezTo>
                  <a:pt x="103" y="23"/>
                  <a:pt x="110" y="65"/>
                  <a:pt x="113" y="103"/>
                </a:cubicBezTo>
                <a:cubicBezTo>
                  <a:pt x="113" y="105"/>
                  <a:pt x="113" y="105"/>
                  <a:pt x="113" y="105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96" y="112"/>
                  <a:pt x="95" y="110"/>
                  <a:pt x="94" y="107"/>
                </a:cubicBezTo>
                <a:cubicBezTo>
                  <a:pt x="89" y="96"/>
                  <a:pt x="85" y="86"/>
                  <a:pt x="71" y="85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71" y="163"/>
                  <a:pt x="56" y="179"/>
                  <a:pt x="37" y="184"/>
                </a:cubicBezTo>
                <a:cubicBezTo>
                  <a:pt x="33" y="186"/>
                  <a:pt x="28" y="186"/>
                  <a:pt x="24" y="186"/>
                </a:cubicBezTo>
                <a:close/>
                <a:moveTo>
                  <a:pt x="47" y="135"/>
                </a:moveTo>
                <a:cubicBezTo>
                  <a:pt x="44" y="135"/>
                  <a:pt x="40" y="135"/>
                  <a:pt x="37" y="136"/>
                </a:cubicBezTo>
                <a:cubicBezTo>
                  <a:pt x="21" y="141"/>
                  <a:pt x="8" y="154"/>
                  <a:pt x="8" y="166"/>
                </a:cubicBezTo>
                <a:cubicBezTo>
                  <a:pt x="8" y="175"/>
                  <a:pt x="17" y="178"/>
                  <a:pt x="24" y="178"/>
                </a:cubicBezTo>
                <a:cubicBezTo>
                  <a:pt x="28" y="178"/>
                  <a:pt x="31" y="178"/>
                  <a:pt x="35" y="177"/>
                </a:cubicBezTo>
                <a:cubicBezTo>
                  <a:pt x="50" y="172"/>
                  <a:pt x="63" y="159"/>
                  <a:pt x="63" y="147"/>
                </a:cubicBezTo>
                <a:cubicBezTo>
                  <a:pt x="63" y="78"/>
                  <a:pt x="63" y="78"/>
                  <a:pt x="63" y="78"/>
                </a:cubicBezTo>
                <a:cubicBezTo>
                  <a:pt x="67" y="77"/>
                  <a:pt x="67" y="77"/>
                  <a:pt x="67" y="77"/>
                </a:cubicBezTo>
                <a:cubicBezTo>
                  <a:pt x="89" y="76"/>
                  <a:pt x="96" y="91"/>
                  <a:pt x="101" y="104"/>
                </a:cubicBezTo>
                <a:cubicBezTo>
                  <a:pt x="101" y="105"/>
                  <a:pt x="102" y="105"/>
                  <a:pt x="102" y="106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02" y="67"/>
                  <a:pt x="95" y="28"/>
                  <a:pt x="67" y="8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35"/>
                  <a:pt x="53" y="135"/>
                  <a:pt x="53" y="135"/>
                </a:cubicBezTo>
                <a:cubicBezTo>
                  <a:pt x="49" y="135"/>
                  <a:pt x="49" y="135"/>
                  <a:pt x="49" y="135"/>
                </a:cubicBezTo>
                <a:cubicBezTo>
                  <a:pt x="48" y="135"/>
                  <a:pt x="48" y="135"/>
                  <a:pt x="47" y="135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457" name="组合 456"/>
          <p:cNvGrpSpPr/>
          <p:nvPr/>
        </p:nvGrpSpPr>
        <p:grpSpPr>
          <a:xfrm>
            <a:off x="7534507" y="5517820"/>
            <a:ext cx="335153" cy="218267"/>
            <a:chOff x="9974263" y="6003926"/>
            <a:chExt cx="446088" cy="290513"/>
          </a:xfrm>
          <a:solidFill>
            <a:srgbClr val="FFFFFF">
              <a:lumMod val="50000"/>
            </a:srgbClr>
          </a:solidFill>
        </p:grpSpPr>
        <p:sp>
          <p:nvSpPr>
            <p:cNvPr id="458" name="Freeform 202"/>
            <p:cNvSpPr>
              <a:spLocks noEditPoints="1"/>
            </p:cNvSpPr>
            <p:nvPr/>
          </p:nvSpPr>
          <p:spPr bwMode="auto">
            <a:xfrm>
              <a:off x="9975851" y="6007101"/>
              <a:ext cx="441325" cy="284163"/>
            </a:xfrm>
            <a:custGeom>
              <a:avLst/>
              <a:gdLst>
                <a:gd name="T0" fmla="*/ 179 w 186"/>
                <a:gd name="T1" fmla="*/ 120 h 120"/>
                <a:gd name="T2" fmla="*/ 6 w 186"/>
                <a:gd name="T3" fmla="*/ 120 h 120"/>
                <a:gd name="T4" fmla="*/ 0 w 186"/>
                <a:gd name="T5" fmla="*/ 114 h 120"/>
                <a:gd name="T6" fmla="*/ 0 w 186"/>
                <a:gd name="T7" fmla="*/ 6 h 120"/>
                <a:gd name="T8" fmla="*/ 6 w 186"/>
                <a:gd name="T9" fmla="*/ 0 h 120"/>
                <a:gd name="T10" fmla="*/ 179 w 186"/>
                <a:gd name="T11" fmla="*/ 0 h 120"/>
                <a:gd name="T12" fmla="*/ 186 w 186"/>
                <a:gd name="T13" fmla="*/ 6 h 120"/>
                <a:gd name="T14" fmla="*/ 186 w 186"/>
                <a:gd name="T15" fmla="*/ 114 h 120"/>
                <a:gd name="T16" fmla="*/ 179 w 186"/>
                <a:gd name="T17" fmla="*/ 120 h 120"/>
                <a:gd name="T18" fmla="*/ 7 w 186"/>
                <a:gd name="T19" fmla="*/ 113 h 120"/>
                <a:gd name="T20" fmla="*/ 178 w 186"/>
                <a:gd name="T21" fmla="*/ 113 h 120"/>
                <a:gd name="T22" fmla="*/ 178 w 186"/>
                <a:gd name="T23" fmla="*/ 7 h 120"/>
                <a:gd name="T24" fmla="*/ 7 w 186"/>
                <a:gd name="T25" fmla="*/ 7 h 120"/>
                <a:gd name="T26" fmla="*/ 7 w 186"/>
                <a:gd name="T27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120">
                  <a:moveTo>
                    <a:pt x="179" y="120"/>
                  </a:moveTo>
                  <a:cubicBezTo>
                    <a:pt x="6" y="120"/>
                    <a:pt x="6" y="120"/>
                    <a:pt x="6" y="120"/>
                  </a:cubicBezTo>
                  <a:cubicBezTo>
                    <a:pt x="3" y="120"/>
                    <a:pt x="0" y="118"/>
                    <a:pt x="0" y="1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83" y="0"/>
                    <a:pt x="186" y="2"/>
                    <a:pt x="186" y="6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6" y="118"/>
                    <a:pt x="183" y="120"/>
                    <a:pt x="179" y="120"/>
                  </a:cubicBezTo>
                  <a:close/>
                  <a:moveTo>
                    <a:pt x="7" y="113"/>
                  </a:moveTo>
                  <a:cubicBezTo>
                    <a:pt x="178" y="113"/>
                    <a:pt x="178" y="113"/>
                    <a:pt x="178" y="113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7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59" name="Freeform 203"/>
            <p:cNvSpPr>
              <a:spLocks noEditPoints="1"/>
            </p:cNvSpPr>
            <p:nvPr/>
          </p:nvSpPr>
          <p:spPr bwMode="auto">
            <a:xfrm>
              <a:off x="9974263" y="6137276"/>
              <a:ext cx="446088" cy="157163"/>
            </a:xfrm>
            <a:custGeom>
              <a:avLst/>
              <a:gdLst>
                <a:gd name="T0" fmla="*/ 180 w 188"/>
                <a:gd name="T1" fmla="*/ 66 h 66"/>
                <a:gd name="T2" fmla="*/ 7 w 188"/>
                <a:gd name="T3" fmla="*/ 66 h 66"/>
                <a:gd name="T4" fmla="*/ 3 w 188"/>
                <a:gd name="T5" fmla="*/ 64 h 66"/>
                <a:gd name="T6" fmla="*/ 0 w 188"/>
                <a:gd name="T7" fmla="*/ 62 h 66"/>
                <a:gd name="T8" fmla="*/ 62 w 188"/>
                <a:gd name="T9" fmla="*/ 0 h 66"/>
                <a:gd name="T10" fmla="*/ 94 w 188"/>
                <a:gd name="T11" fmla="*/ 32 h 66"/>
                <a:gd name="T12" fmla="*/ 126 w 188"/>
                <a:gd name="T13" fmla="*/ 0 h 66"/>
                <a:gd name="T14" fmla="*/ 188 w 188"/>
                <a:gd name="T15" fmla="*/ 62 h 66"/>
                <a:gd name="T16" fmla="*/ 184 w 188"/>
                <a:gd name="T17" fmla="*/ 64 h 66"/>
                <a:gd name="T18" fmla="*/ 180 w 188"/>
                <a:gd name="T19" fmla="*/ 66 h 66"/>
                <a:gd name="T20" fmla="*/ 62 w 188"/>
                <a:gd name="T21" fmla="*/ 10 h 66"/>
                <a:gd name="T22" fmla="*/ 14 w 188"/>
                <a:gd name="T23" fmla="*/ 58 h 66"/>
                <a:gd name="T24" fmla="*/ 173 w 188"/>
                <a:gd name="T25" fmla="*/ 58 h 66"/>
                <a:gd name="T26" fmla="*/ 126 w 188"/>
                <a:gd name="T27" fmla="*/ 10 h 66"/>
                <a:gd name="T28" fmla="*/ 98 w 188"/>
                <a:gd name="T29" fmla="*/ 38 h 66"/>
                <a:gd name="T30" fmla="*/ 89 w 188"/>
                <a:gd name="T31" fmla="*/ 38 h 66"/>
                <a:gd name="T32" fmla="*/ 62 w 188"/>
                <a:gd name="T33" fmla="*/ 1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8" h="66">
                  <a:moveTo>
                    <a:pt x="180" y="66"/>
                  </a:moveTo>
                  <a:cubicBezTo>
                    <a:pt x="7" y="66"/>
                    <a:pt x="7" y="66"/>
                    <a:pt x="7" y="66"/>
                  </a:cubicBezTo>
                  <a:cubicBezTo>
                    <a:pt x="6" y="66"/>
                    <a:pt x="5" y="65"/>
                    <a:pt x="3" y="64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184" y="64"/>
                    <a:pt x="184" y="64"/>
                    <a:pt x="184" y="64"/>
                  </a:cubicBezTo>
                  <a:cubicBezTo>
                    <a:pt x="183" y="65"/>
                    <a:pt x="181" y="66"/>
                    <a:pt x="180" y="66"/>
                  </a:cubicBezTo>
                  <a:close/>
                  <a:moveTo>
                    <a:pt x="62" y="10"/>
                  </a:moveTo>
                  <a:cubicBezTo>
                    <a:pt x="14" y="58"/>
                    <a:pt x="14" y="58"/>
                    <a:pt x="14" y="58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96" y="40"/>
                    <a:pt x="91" y="40"/>
                    <a:pt x="89" y="38"/>
                  </a:cubicBezTo>
                  <a:lnTo>
                    <a:pt x="6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60" name="Freeform 204"/>
            <p:cNvSpPr>
              <a:spLocks noEditPoints="1"/>
            </p:cNvSpPr>
            <p:nvPr/>
          </p:nvSpPr>
          <p:spPr bwMode="auto">
            <a:xfrm>
              <a:off x="9974263" y="6003926"/>
              <a:ext cx="442913" cy="225425"/>
            </a:xfrm>
            <a:custGeom>
              <a:avLst/>
              <a:gdLst>
                <a:gd name="T0" fmla="*/ 94 w 187"/>
                <a:gd name="T1" fmla="*/ 95 h 95"/>
                <a:gd name="T2" fmla="*/ 89 w 187"/>
                <a:gd name="T3" fmla="*/ 93 h 95"/>
                <a:gd name="T4" fmla="*/ 0 w 187"/>
                <a:gd name="T5" fmla="*/ 4 h 95"/>
                <a:gd name="T6" fmla="*/ 3 w 187"/>
                <a:gd name="T7" fmla="*/ 2 h 95"/>
                <a:gd name="T8" fmla="*/ 7 w 187"/>
                <a:gd name="T9" fmla="*/ 0 h 95"/>
                <a:gd name="T10" fmla="*/ 180 w 187"/>
                <a:gd name="T11" fmla="*/ 0 h 95"/>
                <a:gd name="T12" fmla="*/ 184 w 187"/>
                <a:gd name="T13" fmla="*/ 2 h 95"/>
                <a:gd name="T14" fmla="*/ 187 w 187"/>
                <a:gd name="T15" fmla="*/ 4 h 95"/>
                <a:gd name="T16" fmla="*/ 98 w 187"/>
                <a:gd name="T17" fmla="*/ 93 h 95"/>
                <a:gd name="T18" fmla="*/ 94 w 187"/>
                <a:gd name="T19" fmla="*/ 95 h 95"/>
                <a:gd name="T20" fmla="*/ 14 w 187"/>
                <a:gd name="T21" fmla="*/ 8 h 95"/>
                <a:gd name="T22" fmla="*/ 94 w 187"/>
                <a:gd name="T23" fmla="*/ 88 h 95"/>
                <a:gd name="T24" fmla="*/ 174 w 187"/>
                <a:gd name="T25" fmla="*/ 8 h 95"/>
                <a:gd name="T26" fmla="*/ 14 w 187"/>
                <a:gd name="T27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95">
                  <a:moveTo>
                    <a:pt x="94" y="95"/>
                  </a:moveTo>
                  <a:cubicBezTo>
                    <a:pt x="92" y="95"/>
                    <a:pt x="90" y="95"/>
                    <a:pt x="89" y="9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6" y="0"/>
                    <a:pt x="7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2" y="0"/>
                    <a:pt x="183" y="1"/>
                    <a:pt x="184" y="2"/>
                  </a:cubicBezTo>
                  <a:cubicBezTo>
                    <a:pt x="187" y="4"/>
                    <a:pt x="187" y="4"/>
                    <a:pt x="187" y="4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97" y="95"/>
                    <a:pt x="95" y="95"/>
                    <a:pt x="94" y="95"/>
                  </a:cubicBezTo>
                  <a:close/>
                  <a:moveTo>
                    <a:pt x="14" y="8"/>
                  </a:moveTo>
                  <a:cubicBezTo>
                    <a:pt x="94" y="88"/>
                    <a:pt x="94" y="88"/>
                    <a:pt x="94" y="88"/>
                  </a:cubicBezTo>
                  <a:cubicBezTo>
                    <a:pt x="174" y="8"/>
                    <a:pt x="174" y="8"/>
                    <a:pt x="174" y="8"/>
                  </a:cubicBez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461" name="Freeform 206"/>
          <p:cNvSpPr>
            <a:spLocks noEditPoints="1"/>
          </p:cNvSpPr>
          <p:nvPr/>
        </p:nvSpPr>
        <p:spPr bwMode="auto">
          <a:xfrm>
            <a:off x="6852275" y="5507085"/>
            <a:ext cx="333959" cy="219459"/>
          </a:xfrm>
          <a:custGeom>
            <a:avLst/>
            <a:gdLst>
              <a:gd name="T0" fmla="*/ 5 w 188"/>
              <a:gd name="T1" fmla="*/ 123 h 123"/>
              <a:gd name="T2" fmla="*/ 3 w 188"/>
              <a:gd name="T3" fmla="*/ 123 h 123"/>
              <a:gd name="T4" fmla="*/ 2 w 188"/>
              <a:gd name="T5" fmla="*/ 121 h 123"/>
              <a:gd name="T6" fmla="*/ 13 w 188"/>
              <a:gd name="T7" fmla="*/ 96 h 123"/>
              <a:gd name="T8" fmla="*/ 117 w 188"/>
              <a:gd name="T9" fmla="*/ 32 h 123"/>
              <a:gd name="T10" fmla="*/ 117 w 188"/>
              <a:gd name="T11" fmla="*/ 0 h 123"/>
              <a:gd name="T12" fmla="*/ 188 w 188"/>
              <a:gd name="T13" fmla="*/ 57 h 123"/>
              <a:gd name="T14" fmla="*/ 117 w 188"/>
              <a:gd name="T15" fmla="*/ 114 h 123"/>
              <a:gd name="T16" fmla="*/ 117 w 188"/>
              <a:gd name="T17" fmla="*/ 81 h 123"/>
              <a:gd name="T18" fmla="*/ 38 w 188"/>
              <a:gd name="T19" fmla="*/ 96 h 123"/>
              <a:gd name="T20" fmla="*/ 8 w 188"/>
              <a:gd name="T21" fmla="*/ 121 h 123"/>
              <a:gd name="T22" fmla="*/ 5 w 188"/>
              <a:gd name="T23" fmla="*/ 123 h 123"/>
              <a:gd name="T24" fmla="*/ 123 w 188"/>
              <a:gd name="T25" fmla="*/ 14 h 123"/>
              <a:gd name="T26" fmla="*/ 123 w 188"/>
              <a:gd name="T27" fmla="*/ 38 h 123"/>
              <a:gd name="T28" fmla="*/ 118 w 188"/>
              <a:gd name="T29" fmla="*/ 38 h 123"/>
              <a:gd name="T30" fmla="*/ 19 w 188"/>
              <a:gd name="T31" fmla="*/ 100 h 123"/>
              <a:gd name="T32" fmla="*/ 16 w 188"/>
              <a:gd name="T33" fmla="*/ 105 h 123"/>
              <a:gd name="T34" fmla="*/ 35 w 188"/>
              <a:gd name="T35" fmla="*/ 90 h 123"/>
              <a:gd name="T36" fmla="*/ 104 w 188"/>
              <a:gd name="T37" fmla="*/ 74 h 123"/>
              <a:gd name="T38" fmla="*/ 120 w 188"/>
              <a:gd name="T39" fmla="*/ 74 h 123"/>
              <a:gd name="T40" fmla="*/ 123 w 188"/>
              <a:gd name="T41" fmla="*/ 75 h 123"/>
              <a:gd name="T42" fmla="*/ 123 w 188"/>
              <a:gd name="T43" fmla="*/ 100 h 123"/>
              <a:gd name="T44" fmla="*/ 178 w 188"/>
              <a:gd name="T45" fmla="*/ 57 h 123"/>
              <a:gd name="T46" fmla="*/ 123 w 188"/>
              <a:gd name="T47" fmla="*/ 1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8" h="123">
                <a:moveTo>
                  <a:pt x="5" y="123"/>
                </a:moveTo>
                <a:cubicBezTo>
                  <a:pt x="3" y="123"/>
                  <a:pt x="3" y="123"/>
                  <a:pt x="3" y="123"/>
                </a:cubicBezTo>
                <a:cubicBezTo>
                  <a:pt x="2" y="121"/>
                  <a:pt x="2" y="121"/>
                  <a:pt x="2" y="121"/>
                </a:cubicBezTo>
                <a:cubicBezTo>
                  <a:pt x="1" y="120"/>
                  <a:pt x="0" y="119"/>
                  <a:pt x="13" y="96"/>
                </a:cubicBezTo>
                <a:cubicBezTo>
                  <a:pt x="37" y="58"/>
                  <a:pt x="72" y="36"/>
                  <a:pt x="117" y="32"/>
                </a:cubicBezTo>
                <a:cubicBezTo>
                  <a:pt x="117" y="0"/>
                  <a:pt x="117" y="0"/>
                  <a:pt x="117" y="0"/>
                </a:cubicBezTo>
                <a:cubicBezTo>
                  <a:pt x="188" y="57"/>
                  <a:pt x="188" y="57"/>
                  <a:pt x="188" y="57"/>
                </a:cubicBezTo>
                <a:cubicBezTo>
                  <a:pt x="117" y="114"/>
                  <a:pt x="117" y="114"/>
                  <a:pt x="117" y="114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87" y="78"/>
                  <a:pt x="61" y="84"/>
                  <a:pt x="38" y="96"/>
                </a:cubicBezTo>
                <a:cubicBezTo>
                  <a:pt x="27" y="102"/>
                  <a:pt x="12" y="117"/>
                  <a:pt x="8" y="121"/>
                </a:cubicBezTo>
                <a:cubicBezTo>
                  <a:pt x="7" y="122"/>
                  <a:pt x="6" y="123"/>
                  <a:pt x="5" y="123"/>
                </a:cubicBezTo>
                <a:close/>
                <a:moveTo>
                  <a:pt x="123" y="14"/>
                </a:moveTo>
                <a:cubicBezTo>
                  <a:pt x="123" y="38"/>
                  <a:pt x="123" y="38"/>
                  <a:pt x="123" y="38"/>
                </a:cubicBezTo>
                <a:cubicBezTo>
                  <a:pt x="118" y="38"/>
                  <a:pt x="118" y="38"/>
                  <a:pt x="118" y="38"/>
                </a:cubicBezTo>
                <a:cubicBezTo>
                  <a:pt x="74" y="42"/>
                  <a:pt x="42" y="62"/>
                  <a:pt x="19" y="100"/>
                </a:cubicBezTo>
                <a:cubicBezTo>
                  <a:pt x="18" y="101"/>
                  <a:pt x="17" y="103"/>
                  <a:pt x="16" y="105"/>
                </a:cubicBezTo>
                <a:cubicBezTo>
                  <a:pt x="22" y="99"/>
                  <a:pt x="29" y="94"/>
                  <a:pt x="35" y="90"/>
                </a:cubicBezTo>
                <a:cubicBezTo>
                  <a:pt x="55" y="79"/>
                  <a:pt x="78" y="74"/>
                  <a:pt x="104" y="74"/>
                </a:cubicBezTo>
                <a:cubicBezTo>
                  <a:pt x="109" y="74"/>
                  <a:pt x="115" y="74"/>
                  <a:pt x="120" y="74"/>
                </a:cubicBezTo>
                <a:cubicBezTo>
                  <a:pt x="123" y="75"/>
                  <a:pt x="123" y="75"/>
                  <a:pt x="123" y="75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78" y="57"/>
                  <a:pt x="178" y="57"/>
                  <a:pt x="178" y="57"/>
                </a:cubicBezTo>
                <a:lnTo>
                  <a:pt x="123" y="14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62" name="Freeform 207"/>
          <p:cNvSpPr>
            <a:spLocks noEditPoints="1"/>
          </p:cNvSpPr>
          <p:nvPr/>
        </p:nvSpPr>
        <p:spPr bwMode="auto">
          <a:xfrm>
            <a:off x="6170044" y="5507085"/>
            <a:ext cx="333959" cy="219459"/>
          </a:xfrm>
          <a:custGeom>
            <a:avLst/>
            <a:gdLst>
              <a:gd name="T0" fmla="*/ 183 w 188"/>
              <a:gd name="T1" fmla="*/ 123 h 123"/>
              <a:gd name="T2" fmla="*/ 180 w 188"/>
              <a:gd name="T3" fmla="*/ 121 h 123"/>
              <a:gd name="T4" fmla="*/ 149 w 188"/>
              <a:gd name="T5" fmla="*/ 96 h 123"/>
              <a:gd name="T6" fmla="*/ 71 w 188"/>
              <a:gd name="T7" fmla="*/ 81 h 123"/>
              <a:gd name="T8" fmla="*/ 71 w 188"/>
              <a:gd name="T9" fmla="*/ 114 h 123"/>
              <a:gd name="T10" fmla="*/ 0 w 188"/>
              <a:gd name="T11" fmla="*/ 57 h 123"/>
              <a:gd name="T12" fmla="*/ 71 w 188"/>
              <a:gd name="T13" fmla="*/ 0 h 123"/>
              <a:gd name="T14" fmla="*/ 71 w 188"/>
              <a:gd name="T15" fmla="*/ 32 h 123"/>
              <a:gd name="T16" fmla="*/ 174 w 188"/>
              <a:gd name="T17" fmla="*/ 96 h 123"/>
              <a:gd name="T18" fmla="*/ 186 w 188"/>
              <a:gd name="T19" fmla="*/ 121 h 123"/>
              <a:gd name="T20" fmla="*/ 185 w 188"/>
              <a:gd name="T21" fmla="*/ 123 h 123"/>
              <a:gd name="T22" fmla="*/ 183 w 188"/>
              <a:gd name="T23" fmla="*/ 123 h 123"/>
              <a:gd name="T24" fmla="*/ 84 w 188"/>
              <a:gd name="T25" fmla="*/ 74 h 123"/>
              <a:gd name="T26" fmla="*/ 152 w 188"/>
              <a:gd name="T27" fmla="*/ 90 h 123"/>
              <a:gd name="T28" fmla="*/ 172 w 188"/>
              <a:gd name="T29" fmla="*/ 105 h 123"/>
              <a:gd name="T30" fmla="*/ 169 w 188"/>
              <a:gd name="T31" fmla="*/ 100 h 123"/>
              <a:gd name="T32" fmla="*/ 69 w 188"/>
              <a:gd name="T33" fmla="*/ 38 h 123"/>
              <a:gd name="T34" fmla="*/ 64 w 188"/>
              <a:gd name="T35" fmla="*/ 38 h 123"/>
              <a:gd name="T36" fmla="*/ 64 w 188"/>
              <a:gd name="T37" fmla="*/ 14 h 123"/>
              <a:gd name="T38" fmla="*/ 10 w 188"/>
              <a:gd name="T39" fmla="*/ 57 h 123"/>
              <a:gd name="T40" fmla="*/ 64 w 188"/>
              <a:gd name="T41" fmla="*/ 100 h 123"/>
              <a:gd name="T42" fmla="*/ 64 w 188"/>
              <a:gd name="T43" fmla="*/ 75 h 123"/>
              <a:gd name="T44" fmla="*/ 67 w 188"/>
              <a:gd name="T45" fmla="*/ 74 h 123"/>
              <a:gd name="T46" fmla="*/ 84 w 188"/>
              <a:gd name="T47" fmla="*/ 7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8" h="123">
                <a:moveTo>
                  <a:pt x="183" y="123"/>
                </a:moveTo>
                <a:cubicBezTo>
                  <a:pt x="182" y="123"/>
                  <a:pt x="180" y="122"/>
                  <a:pt x="180" y="121"/>
                </a:cubicBezTo>
                <a:cubicBezTo>
                  <a:pt x="176" y="117"/>
                  <a:pt x="160" y="102"/>
                  <a:pt x="149" y="96"/>
                </a:cubicBezTo>
                <a:cubicBezTo>
                  <a:pt x="127" y="84"/>
                  <a:pt x="100" y="78"/>
                  <a:pt x="71" y="81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0" y="57"/>
                  <a:pt x="0" y="57"/>
                  <a:pt x="0" y="57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32"/>
                  <a:pt x="71" y="32"/>
                  <a:pt x="71" y="32"/>
                </a:cubicBezTo>
                <a:cubicBezTo>
                  <a:pt x="116" y="36"/>
                  <a:pt x="151" y="58"/>
                  <a:pt x="174" y="96"/>
                </a:cubicBezTo>
                <a:cubicBezTo>
                  <a:pt x="188" y="119"/>
                  <a:pt x="187" y="120"/>
                  <a:pt x="186" y="121"/>
                </a:cubicBezTo>
                <a:cubicBezTo>
                  <a:pt x="185" y="123"/>
                  <a:pt x="185" y="123"/>
                  <a:pt x="185" y="123"/>
                </a:cubicBezTo>
                <a:lnTo>
                  <a:pt x="183" y="123"/>
                </a:lnTo>
                <a:close/>
                <a:moveTo>
                  <a:pt x="84" y="74"/>
                </a:moveTo>
                <a:cubicBezTo>
                  <a:pt x="110" y="74"/>
                  <a:pt x="133" y="79"/>
                  <a:pt x="152" y="90"/>
                </a:cubicBezTo>
                <a:cubicBezTo>
                  <a:pt x="158" y="94"/>
                  <a:pt x="165" y="99"/>
                  <a:pt x="172" y="105"/>
                </a:cubicBezTo>
                <a:cubicBezTo>
                  <a:pt x="171" y="103"/>
                  <a:pt x="170" y="101"/>
                  <a:pt x="169" y="100"/>
                </a:cubicBezTo>
                <a:cubicBezTo>
                  <a:pt x="146" y="62"/>
                  <a:pt x="114" y="42"/>
                  <a:pt x="69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14"/>
                  <a:pt x="64" y="14"/>
                  <a:pt x="64" y="14"/>
                </a:cubicBezTo>
                <a:cubicBezTo>
                  <a:pt x="10" y="57"/>
                  <a:pt x="10" y="57"/>
                  <a:pt x="10" y="57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75"/>
                  <a:pt x="64" y="75"/>
                  <a:pt x="64" y="75"/>
                </a:cubicBezTo>
                <a:cubicBezTo>
                  <a:pt x="67" y="74"/>
                  <a:pt x="67" y="74"/>
                  <a:pt x="67" y="74"/>
                </a:cubicBezTo>
                <a:cubicBezTo>
                  <a:pt x="73" y="74"/>
                  <a:pt x="79" y="74"/>
                  <a:pt x="84" y="7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63" name="Freeform 208"/>
          <p:cNvSpPr>
            <a:spLocks noEditPoints="1"/>
          </p:cNvSpPr>
          <p:nvPr/>
        </p:nvSpPr>
        <p:spPr bwMode="auto">
          <a:xfrm>
            <a:off x="3431577" y="5499929"/>
            <a:ext cx="332767" cy="212303"/>
          </a:xfrm>
          <a:custGeom>
            <a:avLst/>
            <a:gdLst>
              <a:gd name="T0" fmla="*/ 158 w 187"/>
              <a:gd name="T1" fmla="*/ 119 h 119"/>
              <a:gd name="T2" fmla="*/ 39 w 187"/>
              <a:gd name="T3" fmla="*/ 119 h 119"/>
              <a:gd name="T4" fmla="*/ 0 w 187"/>
              <a:gd name="T5" fmla="*/ 76 h 119"/>
              <a:gd name="T6" fmla="*/ 42 w 187"/>
              <a:gd name="T7" fmla="*/ 33 h 119"/>
              <a:gd name="T8" fmla="*/ 70 w 187"/>
              <a:gd name="T9" fmla="*/ 10 h 119"/>
              <a:gd name="T10" fmla="*/ 87 w 187"/>
              <a:gd name="T11" fmla="*/ 16 h 119"/>
              <a:gd name="T12" fmla="*/ 121 w 187"/>
              <a:gd name="T13" fmla="*/ 0 h 119"/>
              <a:gd name="T14" fmla="*/ 166 w 187"/>
              <a:gd name="T15" fmla="*/ 45 h 119"/>
              <a:gd name="T16" fmla="*/ 163 w 187"/>
              <a:gd name="T17" fmla="*/ 61 h 119"/>
              <a:gd name="T18" fmla="*/ 187 w 187"/>
              <a:gd name="T19" fmla="*/ 90 h 119"/>
              <a:gd name="T20" fmla="*/ 158 w 187"/>
              <a:gd name="T21" fmla="*/ 119 h 119"/>
              <a:gd name="T22" fmla="*/ 43 w 187"/>
              <a:gd name="T23" fmla="*/ 113 h 119"/>
              <a:gd name="T24" fmla="*/ 158 w 187"/>
              <a:gd name="T25" fmla="*/ 113 h 119"/>
              <a:gd name="T26" fmla="*/ 181 w 187"/>
              <a:gd name="T27" fmla="*/ 90 h 119"/>
              <a:gd name="T28" fmla="*/ 159 w 187"/>
              <a:gd name="T29" fmla="*/ 67 h 119"/>
              <a:gd name="T30" fmla="*/ 154 w 187"/>
              <a:gd name="T31" fmla="*/ 67 h 119"/>
              <a:gd name="T32" fmla="*/ 156 w 187"/>
              <a:gd name="T33" fmla="*/ 62 h 119"/>
              <a:gd name="T34" fmla="*/ 160 w 187"/>
              <a:gd name="T35" fmla="*/ 45 h 119"/>
              <a:gd name="T36" fmla="*/ 121 w 187"/>
              <a:gd name="T37" fmla="*/ 6 h 119"/>
              <a:gd name="T38" fmla="*/ 90 w 187"/>
              <a:gd name="T39" fmla="*/ 22 h 119"/>
              <a:gd name="T40" fmla="*/ 88 w 187"/>
              <a:gd name="T41" fmla="*/ 25 h 119"/>
              <a:gd name="T42" fmla="*/ 85 w 187"/>
              <a:gd name="T43" fmla="*/ 22 h 119"/>
              <a:gd name="T44" fmla="*/ 70 w 187"/>
              <a:gd name="T45" fmla="*/ 16 h 119"/>
              <a:gd name="T46" fmla="*/ 48 w 187"/>
              <a:gd name="T47" fmla="*/ 36 h 119"/>
              <a:gd name="T48" fmla="*/ 48 w 187"/>
              <a:gd name="T49" fmla="*/ 39 h 119"/>
              <a:gd name="T50" fmla="*/ 43 w 187"/>
              <a:gd name="T51" fmla="*/ 39 h 119"/>
              <a:gd name="T52" fmla="*/ 6 w 187"/>
              <a:gd name="T53" fmla="*/ 76 h 119"/>
              <a:gd name="T54" fmla="*/ 42 w 187"/>
              <a:gd name="T55" fmla="*/ 113 h 119"/>
              <a:gd name="T56" fmla="*/ 43 w 187"/>
              <a:gd name="T57" fmla="*/ 11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7" h="119">
                <a:moveTo>
                  <a:pt x="158" y="119"/>
                </a:moveTo>
                <a:cubicBezTo>
                  <a:pt x="39" y="119"/>
                  <a:pt x="39" y="119"/>
                  <a:pt x="39" y="119"/>
                </a:cubicBezTo>
                <a:cubicBezTo>
                  <a:pt x="17" y="117"/>
                  <a:pt x="0" y="98"/>
                  <a:pt x="0" y="76"/>
                </a:cubicBezTo>
                <a:cubicBezTo>
                  <a:pt x="0" y="53"/>
                  <a:pt x="19" y="34"/>
                  <a:pt x="42" y="33"/>
                </a:cubicBezTo>
                <a:cubicBezTo>
                  <a:pt x="44" y="20"/>
                  <a:pt x="56" y="10"/>
                  <a:pt x="70" y="10"/>
                </a:cubicBezTo>
                <a:cubicBezTo>
                  <a:pt x="76" y="10"/>
                  <a:pt x="82" y="12"/>
                  <a:pt x="87" y="16"/>
                </a:cubicBezTo>
                <a:cubicBezTo>
                  <a:pt x="96" y="6"/>
                  <a:pt x="108" y="0"/>
                  <a:pt x="121" y="0"/>
                </a:cubicBezTo>
                <a:cubicBezTo>
                  <a:pt x="146" y="0"/>
                  <a:pt x="166" y="20"/>
                  <a:pt x="166" y="45"/>
                </a:cubicBezTo>
                <a:cubicBezTo>
                  <a:pt x="166" y="50"/>
                  <a:pt x="165" y="56"/>
                  <a:pt x="163" y="61"/>
                </a:cubicBezTo>
                <a:cubicBezTo>
                  <a:pt x="177" y="64"/>
                  <a:pt x="187" y="76"/>
                  <a:pt x="187" y="90"/>
                </a:cubicBezTo>
                <a:cubicBezTo>
                  <a:pt x="187" y="106"/>
                  <a:pt x="174" y="119"/>
                  <a:pt x="158" y="119"/>
                </a:cubicBezTo>
                <a:close/>
                <a:moveTo>
                  <a:pt x="43" y="113"/>
                </a:moveTo>
                <a:cubicBezTo>
                  <a:pt x="158" y="113"/>
                  <a:pt x="158" y="113"/>
                  <a:pt x="158" y="113"/>
                </a:cubicBezTo>
                <a:cubicBezTo>
                  <a:pt x="171" y="113"/>
                  <a:pt x="181" y="103"/>
                  <a:pt x="181" y="90"/>
                </a:cubicBezTo>
                <a:cubicBezTo>
                  <a:pt x="181" y="77"/>
                  <a:pt x="171" y="67"/>
                  <a:pt x="159" y="67"/>
                </a:cubicBezTo>
                <a:cubicBezTo>
                  <a:pt x="154" y="67"/>
                  <a:pt x="154" y="67"/>
                  <a:pt x="154" y="67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9" y="57"/>
                  <a:pt x="160" y="51"/>
                  <a:pt x="160" y="45"/>
                </a:cubicBezTo>
                <a:cubicBezTo>
                  <a:pt x="160" y="23"/>
                  <a:pt x="143" y="6"/>
                  <a:pt x="121" y="6"/>
                </a:cubicBezTo>
                <a:cubicBezTo>
                  <a:pt x="109" y="6"/>
                  <a:pt x="97" y="12"/>
                  <a:pt x="90" y="22"/>
                </a:cubicBezTo>
                <a:cubicBezTo>
                  <a:pt x="88" y="25"/>
                  <a:pt x="88" y="25"/>
                  <a:pt x="88" y="25"/>
                </a:cubicBezTo>
                <a:cubicBezTo>
                  <a:pt x="85" y="22"/>
                  <a:pt x="85" y="22"/>
                  <a:pt x="85" y="22"/>
                </a:cubicBezTo>
                <a:cubicBezTo>
                  <a:pt x="81" y="18"/>
                  <a:pt x="76" y="16"/>
                  <a:pt x="70" y="16"/>
                </a:cubicBezTo>
                <a:cubicBezTo>
                  <a:pt x="58" y="16"/>
                  <a:pt x="49" y="25"/>
                  <a:pt x="48" y="36"/>
                </a:cubicBezTo>
                <a:cubicBezTo>
                  <a:pt x="48" y="39"/>
                  <a:pt x="48" y="39"/>
                  <a:pt x="48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23" y="39"/>
                  <a:pt x="6" y="56"/>
                  <a:pt x="6" y="76"/>
                </a:cubicBezTo>
                <a:cubicBezTo>
                  <a:pt x="6" y="96"/>
                  <a:pt x="22" y="112"/>
                  <a:pt x="42" y="113"/>
                </a:cubicBezTo>
                <a:lnTo>
                  <a:pt x="43" y="113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464" name="组合 463"/>
          <p:cNvGrpSpPr/>
          <p:nvPr/>
        </p:nvGrpSpPr>
        <p:grpSpPr>
          <a:xfrm>
            <a:off x="4116194" y="5472497"/>
            <a:ext cx="330382" cy="300563"/>
            <a:chOff x="5424488" y="5943601"/>
            <a:chExt cx="439738" cy="400050"/>
          </a:xfrm>
          <a:solidFill>
            <a:srgbClr val="FFFFFF">
              <a:lumMod val="50000"/>
            </a:srgbClr>
          </a:solidFill>
        </p:grpSpPr>
        <p:sp>
          <p:nvSpPr>
            <p:cNvPr id="465" name="Freeform 209"/>
            <p:cNvSpPr>
              <a:spLocks/>
            </p:cNvSpPr>
            <p:nvPr/>
          </p:nvSpPr>
          <p:spPr bwMode="auto">
            <a:xfrm>
              <a:off x="5424488" y="5943601"/>
              <a:ext cx="439738" cy="280988"/>
            </a:xfrm>
            <a:custGeom>
              <a:avLst/>
              <a:gdLst>
                <a:gd name="T0" fmla="*/ 157 w 186"/>
                <a:gd name="T1" fmla="*/ 119 h 119"/>
                <a:gd name="T2" fmla="*/ 102 w 186"/>
                <a:gd name="T3" fmla="*/ 119 h 119"/>
                <a:gd name="T4" fmla="*/ 102 w 186"/>
                <a:gd name="T5" fmla="*/ 113 h 119"/>
                <a:gd name="T6" fmla="*/ 157 w 186"/>
                <a:gd name="T7" fmla="*/ 113 h 119"/>
                <a:gd name="T8" fmla="*/ 180 w 186"/>
                <a:gd name="T9" fmla="*/ 90 h 119"/>
                <a:gd name="T10" fmla="*/ 158 w 186"/>
                <a:gd name="T11" fmla="*/ 67 h 119"/>
                <a:gd name="T12" fmla="*/ 153 w 186"/>
                <a:gd name="T13" fmla="*/ 66 h 119"/>
                <a:gd name="T14" fmla="*/ 155 w 186"/>
                <a:gd name="T15" fmla="*/ 62 h 119"/>
                <a:gd name="T16" fmla="*/ 159 w 186"/>
                <a:gd name="T17" fmla="*/ 45 h 119"/>
                <a:gd name="T18" fmla="*/ 121 w 186"/>
                <a:gd name="T19" fmla="*/ 6 h 119"/>
                <a:gd name="T20" fmla="*/ 89 w 186"/>
                <a:gd name="T21" fmla="*/ 22 h 119"/>
                <a:gd name="T22" fmla="*/ 87 w 186"/>
                <a:gd name="T23" fmla="*/ 25 h 119"/>
                <a:gd name="T24" fmla="*/ 85 w 186"/>
                <a:gd name="T25" fmla="*/ 22 h 119"/>
                <a:gd name="T26" fmla="*/ 69 w 186"/>
                <a:gd name="T27" fmla="*/ 16 h 119"/>
                <a:gd name="T28" fmla="*/ 47 w 186"/>
                <a:gd name="T29" fmla="*/ 36 h 119"/>
                <a:gd name="T30" fmla="*/ 47 w 186"/>
                <a:gd name="T31" fmla="*/ 39 h 119"/>
                <a:gd name="T32" fmla="*/ 43 w 186"/>
                <a:gd name="T33" fmla="*/ 39 h 119"/>
                <a:gd name="T34" fmla="*/ 6 w 186"/>
                <a:gd name="T35" fmla="*/ 76 h 119"/>
                <a:gd name="T36" fmla="*/ 41 w 186"/>
                <a:gd name="T37" fmla="*/ 113 h 119"/>
                <a:gd name="T38" fmla="*/ 42 w 186"/>
                <a:gd name="T39" fmla="*/ 113 h 119"/>
                <a:gd name="T40" fmla="*/ 83 w 186"/>
                <a:gd name="T41" fmla="*/ 113 h 119"/>
                <a:gd name="T42" fmla="*/ 83 w 186"/>
                <a:gd name="T43" fmla="*/ 119 h 119"/>
                <a:gd name="T44" fmla="*/ 38 w 186"/>
                <a:gd name="T45" fmla="*/ 119 h 119"/>
                <a:gd name="T46" fmla="*/ 0 w 186"/>
                <a:gd name="T47" fmla="*/ 76 h 119"/>
                <a:gd name="T48" fmla="*/ 42 w 186"/>
                <a:gd name="T49" fmla="*/ 33 h 119"/>
                <a:gd name="T50" fmla="*/ 69 w 186"/>
                <a:gd name="T51" fmla="*/ 10 h 119"/>
                <a:gd name="T52" fmla="*/ 86 w 186"/>
                <a:gd name="T53" fmla="*/ 16 h 119"/>
                <a:gd name="T54" fmla="*/ 121 w 186"/>
                <a:gd name="T55" fmla="*/ 0 h 119"/>
                <a:gd name="T56" fmla="*/ 165 w 186"/>
                <a:gd name="T57" fmla="*/ 45 h 119"/>
                <a:gd name="T58" fmla="*/ 162 w 186"/>
                <a:gd name="T59" fmla="*/ 61 h 119"/>
                <a:gd name="T60" fmla="*/ 186 w 186"/>
                <a:gd name="T61" fmla="*/ 90 h 119"/>
                <a:gd name="T62" fmla="*/ 157 w 186"/>
                <a:gd name="T6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6" h="119">
                  <a:moveTo>
                    <a:pt x="157" y="119"/>
                  </a:moveTo>
                  <a:cubicBezTo>
                    <a:pt x="102" y="119"/>
                    <a:pt x="102" y="119"/>
                    <a:pt x="102" y="119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70" y="113"/>
                    <a:pt x="180" y="102"/>
                    <a:pt x="180" y="90"/>
                  </a:cubicBezTo>
                  <a:cubicBezTo>
                    <a:pt x="180" y="77"/>
                    <a:pt x="170" y="67"/>
                    <a:pt x="158" y="67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8" y="57"/>
                    <a:pt x="159" y="51"/>
                    <a:pt x="159" y="45"/>
                  </a:cubicBezTo>
                  <a:cubicBezTo>
                    <a:pt x="159" y="23"/>
                    <a:pt x="142" y="6"/>
                    <a:pt x="121" y="6"/>
                  </a:cubicBezTo>
                  <a:cubicBezTo>
                    <a:pt x="108" y="6"/>
                    <a:pt x="96" y="12"/>
                    <a:pt x="89" y="22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1" y="18"/>
                    <a:pt x="75" y="16"/>
                    <a:pt x="69" y="16"/>
                  </a:cubicBezTo>
                  <a:cubicBezTo>
                    <a:pt x="58" y="16"/>
                    <a:pt x="48" y="25"/>
                    <a:pt x="47" y="36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23" y="39"/>
                    <a:pt x="6" y="56"/>
                    <a:pt x="6" y="76"/>
                  </a:cubicBezTo>
                  <a:cubicBezTo>
                    <a:pt x="6" y="96"/>
                    <a:pt x="22" y="112"/>
                    <a:pt x="41" y="113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17" y="116"/>
                    <a:pt x="0" y="98"/>
                    <a:pt x="0" y="76"/>
                  </a:cubicBezTo>
                  <a:cubicBezTo>
                    <a:pt x="0" y="53"/>
                    <a:pt x="19" y="34"/>
                    <a:pt x="42" y="33"/>
                  </a:cubicBezTo>
                  <a:cubicBezTo>
                    <a:pt x="44" y="20"/>
                    <a:pt x="55" y="10"/>
                    <a:pt x="69" y="10"/>
                  </a:cubicBezTo>
                  <a:cubicBezTo>
                    <a:pt x="75" y="10"/>
                    <a:pt x="81" y="12"/>
                    <a:pt x="86" y="16"/>
                  </a:cubicBezTo>
                  <a:cubicBezTo>
                    <a:pt x="95" y="6"/>
                    <a:pt x="107" y="0"/>
                    <a:pt x="121" y="0"/>
                  </a:cubicBezTo>
                  <a:cubicBezTo>
                    <a:pt x="145" y="0"/>
                    <a:pt x="165" y="20"/>
                    <a:pt x="165" y="45"/>
                  </a:cubicBezTo>
                  <a:cubicBezTo>
                    <a:pt x="165" y="50"/>
                    <a:pt x="164" y="56"/>
                    <a:pt x="162" y="61"/>
                  </a:cubicBezTo>
                  <a:cubicBezTo>
                    <a:pt x="176" y="64"/>
                    <a:pt x="186" y="75"/>
                    <a:pt x="186" y="90"/>
                  </a:cubicBezTo>
                  <a:cubicBezTo>
                    <a:pt x="186" y="106"/>
                    <a:pt x="173" y="119"/>
                    <a:pt x="15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66" name="Freeform 210"/>
            <p:cNvSpPr>
              <a:spLocks/>
            </p:cNvSpPr>
            <p:nvPr/>
          </p:nvSpPr>
          <p:spPr bwMode="auto">
            <a:xfrm>
              <a:off x="5570538" y="6059488"/>
              <a:ext cx="147638" cy="82550"/>
            </a:xfrm>
            <a:custGeom>
              <a:avLst/>
              <a:gdLst>
                <a:gd name="T0" fmla="*/ 6 w 93"/>
                <a:gd name="T1" fmla="*/ 52 h 52"/>
                <a:gd name="T2" fmla="*/ 0 w 93"/>
                <a:gd name="T3" fmla="*/ 46 h 52"/>
                <a:gd name="T4" fmla="*/ 46 w 93"/>
                <a:gd name="T5" fmla="*/ 0 h 52"/>
                <a:gd name="T6" fmla="*/ 93 w 93"/>
                <a:gd name="T7" fmla="*/ 46 h 52"/>
                <a:gd name="T8" fmla="*/ 87 w 93"/>
                <a:gd name="T9" fmla="*/ 52 h 52"/>
                <a:gd name="T10" fmla="*/ 46 w 93"/>
                <a:gd name="T11" fmla="*/ 12 h 52"/>
                <a:gd name="T12" fmla="*/ 6 w 93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2">
                  <a:moveTo>
                    <a:pt x="6" y="52"/>
                  </a:moveTo>
                  <a:lnTo>
                    <a:pt x="0" y="46"/>
                  </a:lnTo>
                  <a:lnTo>
                    <a:pt x="46" y="0"/>
                  </a:lnTo>
                  <a:lnTo>
                    <a:pt x="93" y="46"/>
                  </a:lnTo>
                  <a:lnTo>
                    <a:pt x="87" y="52"/>
                  </a:lnTo>
                  <a:lnTo>
                    <a:pt x="46" y="12"/>
                  </a:lnTo>
                  <a:lnTo>
                    <a:pt x="6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67" name="Rectangle 211"/>
            <p:cNvSpPr>
              <a:spLocks noChangeArrowheads="1"/>
            </p:cNvSpPr>
            <p:nvPr/>
          </p:nvSpPr>
          <p:spPr bwMode="auto">
            <a:xfrm>
              <a:off x="5637213" y="6073776"/>
              <a:ext cx="14288" cy="269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468" name="Freeform 212"/>
          <p:cNvSpPr>
            <a:spLocks/>
          </p:cNvSpPr>
          <p:nvPr/>
        </p:nvSpPr>
        <p:spPr bwMode="auto">
          <a:xfrm>
            <a:off x="4796040" y="5472497"/>
            <a:ext cx="331574" cy="211110"/>
          </a:xfrm>
          <a:custGeom>
            <a:avLst/>
            <a:gdLst>
              <a:gd name="T0" fmla="*/ 157 w 186"/>
              <a:gd name="T1" fmla="*/ 119 h 119"/>
              <a:gd name="T2" fmla="*/ 102 w 186"/>
              <a:gd name="T3" fmla="*/ 119 h 119"/>
              <a:gd name="T4" fmla="*/ 102 w 186"/>
              <a:gd name="T5" fmla="*/ 113 h 119"/>
              <a:gd name="T6" fmla="*/ 157 w 186"/>
              <a:gd name="T7" fmla="*/ 113 h 119"/>
              <a:gd name="T8" fmla="*/ 180 w 186"/>
              <a:gd name="T9" fmla="*/ 90 h 119"/>
              <a:gd name="T10" fmla="*/ 158 w 186"/>
              <a:gd name="T11" fmla="*/ 67 h 119"/>
              <a:gd name="T12" fmla="*/ 153 w 186"/>
              <a:gd name="T13" fmla="*/ 66 h 119"/>
              <a:gd name="T14" fmla="*/ 155 w 186"/>
              <a:gd name="T15" fmla="*/ 62 h 119"/>
              <a:gd name="T16" fmla="*/ 159 w 186"/>
              <a:gd name="T17" fmla="*/ 45 h 119"/>
              <a:gd name="T18" fmla="*/ 121 w 186"/>
              <a:gd name="T19" fmla="*/ 6 h 119"/>
              <a:gd name="T20" fmla="*/ 89 w 186"/>
              <a:gd name="T21" fmla="*/ 22 h 119"/>
              <a:gd name="T22" fmla="*/ 87 w 186"/>
              <a:gd name="T23" fmla="*/ 25 h 119"/>
              <a:gd name="T24" fmla="*/ 85 w 186"/>
              <a:gd name="T25" fmla="*/ 22 h 119"/>
              <a:gd name="T26" fmla="*/ 69 w 186"/>
              <a:gd name="T27" fmla="*/ 16 h 119"/>
              <a:gd name="T28" fmla="*/ 47 w 186"/>
              <a:gd name="T29" fmla="*/ 36 h 119"/>
              <a:gd name="T30" fmla="*/ 47 w 186"/>
              <a:gd name="T31" fmla="*/ 39 h 119"/>
              <a:gd name="T32" fmla="*/ 43 w 186"/>
              <a:gd name="T33" fmla="*/ 39 h 119"/>
              <a:gd name="T34" fmla="*/ 6 w 186"/>
              <a:gd name="T35" fmla="*/ 76 h 119"/>
              <a:gd name="T36" fmla="*/ 41 w 186"/>
              <a:gd name="T37" fmla="*/ 113 h 119"/>
              <a:gd name="T38" fmla="*/ 42 w 186"/>
              <a:gd name="T39" fmla="*/ 113 h 119"/>
              <a:gd name="T40" fmla="*/ 83 w 186"/>
              <a:gd name="T41" fmla="*/ 113 h 119"/>
              <a:gd name="T42" fmla="*/ 83 w 186"/>
              <a:gd name="T43" fmla="*/ 119 h 119"/>
              <a:gd name="T44" fmla="*/ 38 w 186"/>
              <a:gd name="T45" fmla="*/ 119 h 119"/>
              <a:gd name="T46" fmla="*/ 0 w 186"/>
              <a:gd name="T47" fmla="*/ 76 h 119"/>
              <a:gd name="T48" fmla="*/ 42 w 186"/>
              <a:gd name="T49" fmla="*/ 33 h 119"/>
              <a:gd name="T50" fmla="*/ 69 w 186"/>
              <a:gd name="T51" fmla="*/ 10 h 119"/>
              <a:gd name="T52" fmla="*/ 86 w 186"/>
              <a:gd name="T53" fmla="*/ 16 h 119"/>
              <a:gd name="T54" fmla="*/ 121 w 186"/>
              <a:gd name="T55" fmla="*/ 0 h 119"/>
              <a:gd name="T56" fmla="*/ 165 w 186"/>
              <a:gd name="T57" fmla="*/ 45 h 119"/>
              <a:gd name="T58" fmla="*/ 162 w 186"/>
              <a:gd name="T59" fmla="*/ 61 h 119"/>
              <a:gd name="T60" fmla="*/ 186 w 186"/>
              <a:gd name="T61" fmla="*/ 90 h 119"/>
              <a:gd name="T62" fmla="*/ 157 w 186"/>
              <a:gd name="T63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6" h="119">
                <a:moveTo>
                  <a:pt x="157" y="119"/>
                </a:moveTo>
                <a:cubicBezTo>
                  <a:pt x="102" y="119"/>
                  <a:pt x="102" y="119"/>
                  <a:pt x="102" y="119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57" y="113"/>
                  <a:pt x="157" y="113"/>
                  <a:pt x="157" y="113"/>
                </a:cubicBezTo>
                <a:cubicBezTo>
                  <a:pt x="169" y="113"/>
                  <a:pt x="180" y="102"/>
                  <a:pt x="180" y="90"/>
                </a:cubicBezTo>
                <a:cubicBezTo>
                  <a:pt x="180" y="77"/>
                  <a:pt x="170" y="67"/>
                  <a:pt x="158" y="67"/>
                </a:cubicBezTo>
                <a:cubicBezTo>
                  <a:pt x="153" y="66"/>
                  <a:pt x="153" y="66"/>
                  <a:pt x="153" y="66"/>
                </a:cubicBezTo>
                <a:cubicBezTo>
                  <a:pt x="155" y="62"/>
                  <a:pt x="155" y="62"/>
                  <a:pt x="155" y="62"/>
                </a:cubicBezTo>
                <a:cubicBezTo>
                  <a:pt x="158" y="57"/>
                  <a:pt x="159" y="51"/>
                  <a:pt x="159" y="45"/>
                </a:cubicBezTo>
                <a:cubicBezTo>
                  <a:pt x="159" y="23"/>
                  <a:pt x="142" y="6"/>
                  <a:pt x="121" y="6"/>
                </a:cubicBezTo>
                <a:cubicBezTo>
                  <a:pt x="108" y="6"/>
                  <a:pt x="96" y="12"/>
                  <a:pt x="89" y="22"/>
                </a:cubicBezTo>
                <a:cubicBezTo>
                  <a:pt x="87" y="25"/>
                  <a:pt x="87" y="25"/>
                  <a:pt x="87" y="25"/>
                </a:cubicBezTo>
                <a:cubicBezTo>
                  <a:pt x="85" y="22"/>
                  <a:pt x="85" y="22"/>
                  <a:pt x="85" y="22"/>
                </a:cubicBezTo>
                <a:cubicBezTo>
                  <a:pt x="80" y="18"/>
                  <a:pt x="75" y="16"/>
                  <a:pt x="69" y="16"/>
                </a:cubicBezTo>
                <a:cubicBezTo>
                  <a:pt x="58" y="16"/>
                  <a:pt x="48" y="25"/>
                  <a:pt x="47" y="36"/>
                </a:cubicBezTo>
                <a:cubicBezTo>
                  <a:pt x="47" y="39"/>
                  <a:pt x="47" y="39"/>
                  <a:pt x="47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22" y="39"/>
                  <a:pt x="6" y="56"/>
                  <a:pt x="6" y="76"/>
                </a:cubicBezTo>
                <a:cubicBezTo>
                  <a:pt x="6" y="96"/>
                  <a:pt x="21" y="112"/>
                  <a:pt x="41" y="113"/>
                </a:cubicBezTo>
                <a:cubicBezTo>
                  <a:pt x="42" y="113"/>
                  <a:pt x="42" y="113"/>
                  <a:pt x="42" y="113"/>
                </a:cubicBezTo>
                <a:cubicBezTo>
                  <a:pt x="83" y="113"/>
                  <a:pt x="83" y="113"/>
                  <a:pt x="83" y="113"/>
                </a:cubicBezTo>
                <a:cubicBezTo>
                  <a:pt x="83" y="119"/>
                  <a:pt x="83" y="119"/>
                  <a:pt x="83" y="119"/>
                </a:cubicBezTo>
                <a:cubicBezTo>
                  <a:pt x="38" y="119"/>
                  <a:pt x="38" y="119"/>
                  <a:pt x="38" y="119"/>
                </a:cubicBezTo>
                <a:cubicBezTo>
                  <a:pt x="17" y="116"/>
                  <a:pt x="0" y="98"/>
                  <a:pt x="0" y="76"/>
                </a:cubicBezTo>
                <a:cubicBezTo>
                  <a:pt x="0" y="53"/>
                  <a:pt x="19" y="34"/>
                  <a:pt x="42" y="33"/>
                </a:cubicBezTo>
                <a:cubicBezTo>
                  <a:pt x="44" y="20"/>
                  <a:pt x="55" y="10"/>
                  <a:pt x="69" y="10"/>
                </a:cubicBezTo>
                <a:cubicBezTo>
                  <a:pt x="75" y="10"/>
                  <a:pt x="81" y="12"/>
                  <a:pt x="86" y="16"/>
                </a:cubicBezTo>
                <a:cubicBezTo>
                  <a:pt x="95" y="6"/>
                  <a:pt x="107" y="0"/>
                  <a:pt x="121" y="0"/>
                </a:cubicBezTo>
                <a:cubicBezTo>
                  <a:pt x="145" y="0"/>
                  <a:pt x="165" y="20"/>
                  <a:pt x="165" y="45"/>
                </a:cubicBezTo>
                <a:cubicBezTo>
                  <a:pt x="165" y="50"/>
                  <a:pt x="164" y="56"/>
                  <a:pt x="162" y="61"/>
                </a:cubicBezTo>
                <a:cubicBezTo>
                  <a:pt x="176" y="64"/>
                  <a:pt x="186" y="75"/>
                  <a:pt x="186" y="90"/>
                </a:cubicBezTo>
                <a:cubicBezTo>
                  <a:pt x="186" y="106"/>
                  <a:pt x="173" y="119"/>
                  <a:pt x="157" y="119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69" name="Freeform 213"/>
          <p:cNvSpPr>
            <a:spLocks/>
          </p:cNvSpPr>
          <p:nvPr/>
        </p:nvSpPr>
        <p:spPr bwMode="auto">
          <a:xfrm>
            <a:off x="4906962" y="5732508"/>
            <a:ext cx="109730" cy="62021"/>
          </a:xfrm>
          <a:custGeom>
            <a:avLst/>
            <a:gdLst>
              <a:gd name="T0" fmla="*/ 46 w 92"/>
              <a:gd name="T1" fmla="*/ 52 h 52"/>
              <a:gd name="T2" fmla="*/ 0 w 92"/>
              <a:gd name="T3" fmla="*/ 6 h 52"/>
              <a:gd name="T4" fmla="*/ 6 w 92"/>
              <a:gd name="T5" fmla="*/ 0 h 52"/>
              <a:gd name="T6" fmla="*/ 46 w 92"/>
              <a:gd name="T7" fmla="*/ 39 h 52"/>
              <a:gd name="T8" fmla="*/ 86 w 92"/>
              <a:gd name="T9" fmla="*/ 0 h 52"/>
              <a:gd name="T10" fmla="*/ 92 w 92"/>
              <a:gd name="T11" fmla="*/ 6 h 52"/>
              <a:gd name="T12" fmla="*/ 46 w 92"/>
              <a:gd name="T13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2" h="52">
                <a:moveTo>
                  <a:pt x="46" y="52"/>
                </a:moveTo>
                <a:lnTo>
                  <a:pt x="0" y="6"/>
                </a:lnTo>
                <a:lnTo>
                  <a:pt x="6" y="0"/>
                </a:lnTo>
                <a:lnTo>
                  <a:pt x="46" y="39"/>
                </a:lnTo>
                <a:lnTo>
                  <a:pt x="86" y="0"/>
                </a:lnTo>
                <a:lnTo>
                  <a:pt x="92" y="6"/>
                </a:lnTo>
                <a:lnTo>
                  <a:pt x="46" y="52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70" name="Rectangle 214"/>
          <p:cNvSpPr>
            <a:spLocks noChangeArrowheads="1"/>
          </p:cNvSpPr>
          <p:nvPr/>
        </p:nvSpPr>
        <p:spPr bwMode="auto">
          <a:xfrm>
            <a:off x="4957055" y="5578648"/>
            <a:ext cx="10735" cy="205146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71" name="Freeform 215"/>
          <p:cNvSpPr>
            <a:spLocks/>
          </p:cNvSpPr>
          <p:nvPr/>
        </p:nvSpPr>
        <p:spPr bwMode="auto">
          <a:xfrm>
            <a:off x="1489841" y="5631127"/>
            <a:ext cx="110923" cy="63214"/>
          </a:xfrm>
          <a:custGeom>
            <a:avLst/>
            <a:gdLst>
              <a:gd name="T0" fmla="*/ 46 w 93"/>
              <a:gd name="T1" fmla="*/ 53 h 53"/>
              <a:gd name="T2" fmla="*/ 0 w 93"/>
              <a:gd name="T3" fmla="*/ 6 h 53"/>
              <a:gd name="T4" fmla="*/ 6 w 93"/>
              <a:gd name="T5" fmla="*/ 0 h 53"/>
              <a:gd name="T6" fmla="*/ 46 w 93"/>
              <a:gd name="T7" fmla="*/ 40 h 53"/>
              <a:gd name="T8" fmla="*/ 87 w 93"/>
              <a:gd name="T9" fmla="*/ 0 h 53"/>
              <a:gd name="T10" fmla="*/ 93 w 93"/>
              <a:gd name="T11" fmla="*/ 6 h 53"/>
              <a:gd name="T12" fmla="*/ 46 w 93"/>
              <a:gd name="T1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" h="53">
                <a:moveTo>
                  <a:pt x="46" y="53"/>
                </a:moveTo>
                <a:lnTo>
                  <a:pt x="0" y="6"/>
                </a:lnTo>
                <a:lnTo>
                  <a:pt x="6" y="0"/>
                </a:lnTo>
                <a:lnTo>
                  <a:pt x="46" y="40"/>
                </a:lnTo>
                <a:lnTo>
                  <a:pt x="87" y="0"/>
                </a:lnTo>
                <a:lnTo>
                  <a:pt x="93" y="6"/>
                </a:lnTo>
                <a:lnTo>
                  <a:pt x="46" y="53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72" name="Rectangle 216"/>
          <p:cNvSpPr>
            <a:spLocks noChangeArrowheads="1"/>
          </p:cNvSpPr>
          <p:nvPr/>
        </p:nvSpPr>
        <p:spPr bwMode="auto">
          <a:xfrm>
            <a:off x="1539935" y="5477268"/>
            <a:ext cx="10735" cy="205146"/>
          </a:xfrm>
          <a:prstGeom prst="rect">
            <a:avLst/>
          </a:pr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73" name="Freeform 217"/>
          <p:cNvSpPr>
            <a:spLocks/>
          </p:cNvSpPr>
          <p:nvPr/>
        </p:nvSpPr>
        <p:spPr bwMode="auto">
          <a:xfrm>
            <a:off x="1424242" y="5559565"/>
            <a:ext cx="242121" cy="242121"/>
          </a:xfrm>
          <a:custGeom>
            <a:avLst/>
            <a:gdLst>
              <a:gd name="T0" fmla="*/ 203 w 203"/>
              <a:gd name="T1" fmla="*/ 203 h 203"/>
              <a:gd name="T2" fmla="*/ 0 w 203"/>
              <a:gd name="T3" fmla="*/ 203 h 203"/>
              <a:gd name="T4" fmla="*/ 0 w 203"/>
              <a:gd name="T5" fmla="*/ 0 h 203"/>
              <a:gd name="T6" fmla="*/ 76 w 203"/>
              <a:gd name="T7" fmla="*/ 0 h 203"/>
              <a:gd name="T8" fmla="*/ 76 w 203"/>
              <a:gd name="T9" fmla="*/ 9 h 203"/>
              <a:gd name="T10" fmla="*/ 10 w 203"/>
              <a:gd name="T11" fmla="*/ 9 h 203"/>
              <a:gd name="T12" fmla="*/ 10 w 203"/>
              <a:gd name="T13" fmla="*/ 193 h 203"/>
              <a:gd name="T14" fmla="*/ 194 w 203"/>
              <a:gd name="T15" fmla="*/ 193 h 203"/>
              <a:gd name="T16" fmla="*/ 194 w 203"/>
              <a:gd name="T17" fmla="*/ 9 h 203"/>
              <a:gd name="T18" fmla="*/ 130 w 203"/>
              <a:gd name="T19" fmla="*/ 9 h 203"/>
              <a:gd name="T20" fmla="*/ 130 w 203"/>
              <a:gd name="T21" fmla="*/ 0 h 203"/>
              <a:gd name="T22" fmla="*/ 203 w 203"/>
              <a:gd name="T23" fmla="*/ 0 h 203"/>
              <a:gd name="T24" fmla="*/ 203 w 203"/>
              <a:gd name="T25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3" h="203">
                <a:moveTo>
                  <a:pt x="203" y="203"/>
                </a:moveTo>
                <a:lnTo>
                  <a:pt x="0" y="203"/>
                </a:lnTo>
                <a:lnTo>
                  <a:pt x="0" y="0"/>
                </a:lnTo>
                <a:lnTo>
                  <a:pt x="76" y="0"/>
                </a:lnTo>
                <a:lnTo>
                  <a:pt x="76" y="9"/>
                </a:lnTo>
                <a:lnTo>
                  <a:pt x="10" y="9"/>
                </a:lnTo>
                <a:lnTo>
                  <a:pt x="10" y="193"/>
                </a:lnTo>
                <a:lnTo>
                  <a:pt x="194" y="193"/>
                </a:lnTo>
                <a:lnTo>
                  <a:pt x="194" y="9"/>
                </a:lnTo>
                <a:lnTo>
                  <a:pt x="130" y="9"/>
                </a:lnTo>
                <a:lnTo>
                  <a:pt x="130" y="0"/>
                </a:lnTo>
                <a:lnTo>
                  <a:pt x="203" y="0"/>
                </a:lnTo>
                <a:lnTo>
                  <a:pt x="203" y="203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474" name="组合 473"/>
          <p:cNvGrpSpPr/>
          <p:nvPr/>
        </p:nvGrpSpPr>
        <p:grpSpPr>
          <a:xfrm>
            <a:off x="2100510" y="5465341"/>
            <a:ext cx="248084" cy="339923"/>
            <a:chOff x="2741613" y="5934076"/>
            <a:chExt cx="330200" cy="452438"/>
          </a:xfrm>
          <a:solidFill>
            <a:srgbClr val="FFFFFF">
              <a:lumMod val="50000"/>
            </a:srgbClr>
          </a:solidFill>
        </p:grpSpPr>
        <p:sp>
          <p:nvSpPr>
            <p:cNvPr id="475" name="Freeform 218"/>
            <p:cNvSpPr>
              <a:spLocks/>
            </p:cNvSpPr>
            <p:nvPr/>
          </p:nvSpPr>
          <p:spPr bwMode="auto">
            <a:xfrm>
              <a:off x="2830513" y="5934076"/>
              <a:ext cx="153988" cy="87313"/>
            </a:xfrm>
            <a:custGeom>
              <a:avLst/>
              <a:gdLst>
                <a:gd name="T0" fmla="*/ 7 w 97"/>
                <a:gd name="T1" fmla="*/ 55 h 55"/>
                <a:gd name="T2" fmla="*/ 0 w 97"/>
                <a:gd name="T3" fmla="*/ 49 h 55"/>
                <a:gd name="T4" fmla="*/ 47 w 97"/>
                <a:gd name="T5" fmla="*/ 0 h 55"/>
                <a:gd name="T6" fmla="*/ 97 w 97"/>
                <a:gd name="T7" fmla="*/ 49 h 55"/>
                <a:gd name="T8" fmla="*/ 89 w 97"/>
                <a:gd name="T9" fmla="*/ 55 h 55"/>
                <a:gd name="T10" fmla="*/ 47 w 97"/>
                <a:gd name="T11" fmla="*/ 15 h 55"/>
                <a:gd name="T12" fmla="*/ 7 w 97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55">
                  <a:moveTo>
                    <a:pt x="7" y="55"/>
                  </a:moveTo>
                  <a:lnTo>
                    <a:pt x="0" y="49"/>
                  </a:lnTo>
                  <a:lnTo>
                    <a:pt x="47" y="0"/>
                  </a:lnTo>
                  <a:lnTo>
                    <a:pt x="97" y="49"/>
                  </a:lnTo>
                  <a:lnTo>
                    <a:pt x="89" y="55"/>
                  </a:lnTo>
                  <a:lnTo>
                    <a:pt x="47" y="15"/>
                  </a:lnTo>
                  <a:lnTo>
                    <a:pt x="7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6" name="Rectangle 219"/>
            <p:cNvSpPr>
              <a:spLocks noChangeArrowheads="1"/>
            </p:cNvSpPr>
            <p:nvPr/>
          </p:nvSpPr>
          <p:spPr bwMode="auto">
            <a:xfrm>
              <a:off x="2898775" y="5949951"/>
              <a:ext cx="15875" cy="279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7" name="Freeform 220"/>
            <p:cNvSpPr>
              <a:spLocks/>
            </p:cNvSpPr>
            <p:nvPr/>
          </p:nvSpPr>
          <p:spPr bwMode="auto">
            <a:xfrm>
              <a:off x="2741613" y="6054726"/>
              <a:ext cx="330200" cy="331788"/>
            </a:xfrm>
            <a:custGeom>
              <a:avLst/>
              <a:gdLst>
                <a:gd name="T0" fmla="*/ 208 w 208"/>
                <a:gd name="T1" fmla="*/ 209 h 209"/>
                <a:gd name="T2" fmla="*/ 0 w 208"/>
                <a:gd name="T3" fmla="*/ 209 h 209"/>
                <a:gd name="T4" fmla="*/ 0 w 208"/>
                <a:gd name="T5" fmla="*/ 0 h 209"/>
                <a:gd name="T6" fmla="*/ 78 w 208"/>
                <a:gd name="T7" fmla="*/ 0 h 209"/>
                <a:gd name="T8" fmla="*/ 78 w 208"/>
                <a:gd name="T9" fmla="*/ 10 h 209"/>
                <a:gd name="T10" fmla="*/ 9 w 208"/>
                <a:gd name="T11" fmla="*/ 10 h 209"/>
                <a:gd name="T12" fmla="*/ 9 w 208"/>
                <a:gd name="T13" fmla="*/ 200 h 209"/>
                <a:gd name="T14" fmla="*/ 199 w 208"/>
                <a:gd name="T15" fmla="*/ 200 h 209"/>
                <a:gd name="T16" fmla="*/ 199 w 208"/>
                <a:gd name="T17" fmla="*/ 10 h 209"/>
                <a:gd name="T18" fmla="*/ 133 w 208"/>
                <a:gd name="T19" fmla="*/ 10 h 209"/>
                <a:gd name="T20" fmla="*/ 133 w 208"/>
                <a:gd name="T21" fmla="*/ 0 h 209"/>
                <a:gd name="T22" fmla="*/ 208 w 208"/>
                <a:gd name="T23" fmla="*/ 0 h 209"/>
                <a:gd name="T24" fmla="*/ 208 w 208"/>
                <a:gd name="T2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8" h="209">
                  <a:moveTo>
                    <a:pt x="208" y="209"/>
                  </a:moveTo>
                  <a:lnTo>
                    <a:pt x="0" y="209"/>
                  </a:lnTo>
                  <a:lnTo>
                    <a:pt x="0" y="0"/>
                  </a:lnTo>
                  <a:lnTo>
                    <a:pt x="78" y="0"/>
                  </a:lnTo>
                  <a:lnTo>
                    <a:pt x="78" y="10"/>
                  </a:lnTo>
                  <a:lnTo>
                    <a:pt x="9" y="10"/>
                  </a:lnTo>
                  <a:lnTo>
                    <a:pt x="9" y="200"/>
                  </a:lnTo>
                  <a:lnTo>
                    <a:pt x="199" y="200"/>
                  </a:lnTo>
                  <a:lnTo>
                    <a:pt x="199" y="10"/>
                  </a:lnTo>
                  <a:lnTo>
                    <a:pt x="133" y="10"/>
                  </a:lnTo>
                  <a:lnTo>
                    <a:pt x="133" y="0"/>
                  </a:lnTo>
                  <a:lnTo>
                    <a:pt x="208" y="0"/>
                  </a:lnTo>
                  <a:lnTo>
                    <a:pt x="208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478" name="Freeform 221"/>
          <p:cNvSpPr>
            <a:spLocks noEditPoints="1"/>
          </p:cNvSpPr>
          <p:nvPr/>
        </p:nvSpPr>
        <p:spPr bwMode="auto">
          <a:xfrm>
            <a:off x="2804210" y="5461762"/>
            <a:ext cx="225423" cy="343501"/>
          </a:xfrm>
          <a:custGeom>
            <a:avLst/>
            <a:gdLst>
              <a:gd name="T0" fmla="*/ 19 w 126"/>
              <a:gd name="T1" fmla="*/ 193 h 193"/>
              <a:gd name="T2" fmla="*/ 14 w 126"/>
              <a:gd name="T3" fmla="*/ 192 h 193"/>
              <a:gd name="T4" fmla="*/ 10 w 126"/>
              <a:gd name="T5" fmla="*/ 180 h 193"/>
              <a:gd name="T6" fmla="*/ 32 w 126"/>
              <a:gd name="T7" fmla="*/ 115 h 193"/>
              <a:gd name="T8" fmla="*/ 10 w 126"/>
              <a:gd name="T9" fmla="*/ 115 h 193"/>
              <a:gd name="T10" fmla="*/ 2 w 126"/>
              <a:gd name="T11" fmla="*/ 111 h 193"/>
              <a:gd name="T12" fmla="*/ 1 w 126"/>
              <a:gd name="T13" fmla="*/ 102 h 193"/>
              <a:gd name="T14" fmla="*/ 37 w 126"/>
              <a:gd name="T15" fmla="*/ 7 h 193"/>
              <a:gd name="T16" fmla="*/ 46 w 126"/>
              <a:gd name="T17" fmla="*/ 0 h 193"/>
              <a:gd name="T18" fmla="*/ 116 w 126"/>
              <a:gd name="T19" fmla="*/ 0 h 193"/>
              <a:gd name="T20" fmla="*/ 126 w 126"/>
              <a:gd name="T21" fmla="*/ 10 h 193"/>
              <a:gd name="T22" fmla="*/ 124 w 126"/>
              <a:gd name="T23" fmla="*/ 15 h 193"/>
              <a:gd name="T24" fmla="*/ 88 w 126"/>
              <a:gd name="T25" fmla="*/ 68 h 193"/>
              <a:gd name="T26" fmla="*/ 106 w 126"/>
              <a:gd name="T27" fmla="*/ 68 h 193"/>
              <a:gd name="T28" fmla="*/ 114 w 126"/>
              <a:gd name="T29" fmla="*/ 74 h 193"/>
              <a:gd name="T30" fmla="*/ 113 w 126"/>
              <a:gd name="T31" fmla="*/ 84 h 193"/>
              <a:gd name="T32" fmla="*/ 26 w 126"/>
              <a:gd name="T33" fmla="*/ 190 h 193"/>
              <a:gd name="T34" fmla="*/ 19 w 126"/>
              <a:gd name="T35" fmla="*/ 193 h 193"/>
              <a:gd name="T36" fmla="*/ 46 w 126"/>
              <a:gd name="T37" fmla="*/ 8 h 193"/>
              <a:gd name="T38" fmla="*/ 44 w 126"/>
              <a:gd name="T39" fmla="*/ 9 h 193"/>
              <a:gd name="T40" fmla="*/ 9 w 126"/>
              <a:gd name="T41" fmla="*/ 105 h 193"/>
              <a:gd name="T42" fmla="*/ 9 w 126"/>
              <a:gd name="T43" fmla="*/ 106 h 193"/>
              <a:gd name="T44" fmla="*/ 10 w 126"/>
              <a:gd name="T45" fmla="*/ 107 h 193"/>
              <a:gd name="T46" fmla="*/ 43 w 126"/>
              <a:gd name="T47" fmla="*/ 107 h 193"/>
              <a:gd name="T48" fmla="*/ 17 w 126"/>
              <a:gd name="T49" fmla="*/ 183 h 193"/>
              <a:gd name="T50" fmla="*/ 18 w 126"/>
              <a:gd name="T51" fmla="*/ 185 h 193"/>
              <a:gd name="T52" fmla="*/ 20 w 126"/>
              <a:gd name="T53" fmla="*/ 185 h 193"/>
              <a:gd name="T54" fmla="*/ 107 w 126"/>
              <a:gd name="T55" fmla="*/ 79 h 193"/>
              <a:gd name="T56" fmla="*/ 107 w 126"/>
              <a:gd name="T57" fmla="*/ 77 h 193"/>
              <a:gd name="T58" fmla="*/ 106 w 126"/>
              <a:gd name="T59" fmla="*/ 76 h 193"/>
              <a:gd name="T60" fmla="*/ 73 w 126"/>
              <a:gd name="T61" fmla="*/ 76 h 193"/>
              <a:gd name="T62" fmla="*/ 117 w 126"/>
              <a:gd name="T63" fmla="*/ 11 h 193"/>
              <a:gd name="T64" fmla="*/ 118 w 126"/>
              <a:gd name="T65" fmla="*/ 10 h 193"/>
              <a:gd name="T66" fmla="*/ 116 w 126"/>
              <a:gd name="T67" fmla="*/ 8 h 193"/>
              <a:gd name="T68" fmla="*/ 46 w 126"/>
              <a:gd name="T69" fmla="*/ 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6" h="193">
                <a:moveTo>
                  <a:pt x="19" y="193"/>
                </a:moveTo>
                <a:cubicBezTo>
                  <a:pt x="17" y="193"/>
                  <a:pt x="16" y="193"/>
                  <a:pt x="14" y="192"/>
                </a:cubicBezTo>
                <a:cubicBezTo>
                  <a:pt x="10" y="190"/>
                  <a:pt x="8" y="185"/>
                  <a:pt x="10" y="180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10" y="115"/>
                  <a:pt x="10" y="115"/>
                  <a:pt x="10" y="115"/>
                </a:cubicBezTo>
                <a:cubicBezTo>
                  <a:pt x="7" y="115"/>
                  <a:pt x="4" y="113"/>
                  <a:pt x="2" y="111"/>
                </a:cubicBezTo>
                <a:cubicBezTo>
                  <a:pt x="0" y="108"/>
                  <a:pt x="0" y="105"/>
                  <a:pt x="1" y="102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3"/>
                  <a:pt x="42" y="0"/>
                  <a:pt x="46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2" y="0"/>
                  <a:pt x="126" y="5"/>
                  <a:pt x="126" y="10"/>
                </a:cubicBezTo>
                <a:cubicBezTo>
                  <a:pt x="126" y="12"/>
                  <a:pt x="125" y="14"/>
                  <a:pt x="124" y="15"/>
                </a:cubicBezTo>
                <a:cubicBezTo>
                  <a:pt x="88" y="68"/>
                  <a:pt x="88" y="68"/>
                  <a:pt x="88" y="68"/>
                </a:cubicBezTo>
                <a:cubicBezTo>
                  <a:pt x="106" y="68"/>
                  <a:pt x="106" y="68"/>
                  <a:pt x="106" y="68"/>
                </a:cubicBezTo>
                <a:cubicBezTo>
                  <a:pt x="109" y="68"/>
                  <a:pt x="113" y="70"/>
                  <a:pt x="114" y="74"/>
                </a:cubicBezTo>
                <a:cubicBezTo>
                  <a:pt x="116" y="77"/>
                  <a:pt x="115" y="81"/>
                  <a:pt x="113" y="84"/>
                </a:cubicBezTo>
                <a:cubicBezTo>
                  <a:pt x="26" y="190"/>
                  <a:pt x="26" y="190"/>
                  <a:pt x="26" y="190"/>
                </a:cubicBezTo>
                <a:cubicBezTo>
                  <a:pt x="25" y="192"/>
                  <a:pt x="22" y="193"/>
                  <a:pt x="19" y="193"/>
                </a:cubicBezTo>
                <a:close/>
                <a:moveTo>
                  <a:pt x="46" y="8"/>
                </a:moveTo>
                <a:cubicBezTo>
                  <a:pt x="45" y="8"/>
                  <a:pt x="44" y="9"/>
                  <a:pt x="44" y="9"/>
                </a:cubicBezTo>
                <a:cubicBezTo>
                  <a:pt x="9" y="105"/>
                  <a:pt x="9" y="105"/>
                  <a:pt x="9" y="105"/>
                </a:cubicBezTo>
                <a:cubicBezTo>
                  <a:pt x="8" y="105"/>
                  <a:pt x="9" y="106"/>
                  <a:pt x="9" y="106"/>
                </a:cubicBezTo>
                <a:cubicBezTo>
                  <a:pt x="9" y="107"/>
                  <a:pt x="10" y="107"/>
                  <a:pt x="10" y="107"/>
                </a:cubicBezTo>
                <a:cubicBezTo>
                  <a:pt x="43" y="107"/>
                  <a:pt x="43" y="107"/>
                  <a:pt x="43" y="107"/>
                </a:cubicBezTo>
                <a:cubicBezTo>
                  <a:pt x="17" y="183"/>
                  <a:pt x="17" y="183"/>
                  <a:pt x="17" y="183"/>
                </a:cubicBezTo>
                <a:cubicBezTo>
                  <a:pt x="17" y="184"/>
                  <a:pt x="18" y="185"/>
                  <a:pt x="18" y="185"/>
                </a:cubicBezTo>
                <a:cubicBezTo>
                  <a:pt x="19" y="186"/>
                  <a:pt x="20" y="185"/>
                  <a:pt x="20" y="185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8"/>
                  <a:pt x="107" y="77"/>
                  <a:pt x="107" y="77"/>
                </a:cubicBezTo>
                <a:cubicBezTo>
                  <a:pt x="107" y="76"/>
                  <a:pt x="106" y="76"/>
                  <a:pt x="106" y="76"/>
                </a:cubicBezTo>
                <a:cubicBezTo>
                  <a:pt x="73" y="76"/>
                  <a:pt x="73" y="76"/>
                  <a:pt x="73" y="76"/>
                </a:cubicBezTo>
                <a:cubicBezTo>
                  <a:pt x="117" y="11"/>
                  <a:pt x="117" y="11"/>
                  <a:pt x="117" y="11"/>
                </a:cubicBezTo>
                <a:cubicBezTo>
                  <a:pt x="118" y="11"/>
                  <a:pt x="118" y="10"/>
                  <a:pt x="118" y="10"/>
                </a:cubicBezTo>
                <a:cubicBezTo>
                  <a:pt x="118" y="9"/>
                  <a:pt x="117" y="8"/>
                  <a:pt x="116" y="8"/>
                </a:cubicBezTo>
                <a:lnTo>
                  <a:pt x="46" y="8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479" name="组合 478"/>
          <p:cNvGrpSpPr/>
          <p:nvPr/>
        </p:nvGrpSpPr>
        <p:grpSpPr>
          <a:xfrm>
            <a:off x="5505703" y="5462955"/>
            <a:ext cx="293408" cy="335152"/>
            <a:chOff x="7273925" y="5930901"/>
            <a:chExt cx="390526" cy="446088"/>
          </a:xfrm>
          <a:solidFill>
            <a:srgbClr val="FFFFFF">
              <a:lumMod val="50000"/>
            </a:srgbClr>
          </a:solidFill>
        </p:grpSpPr>
        <p:sp>
          <p:nvSpPr>
            <p:cNvPr id="480" name="Freeform 222"/>
            <p:cNvSpPr>
              <a:spLocks noEditPoints="1"/>
            </p:cNvSpPr>
            <p:nvPr/>
          </p:nvSpPr>
          <p:spPr bwMode="auto">
            <a:xfrm>
              <a:off x="7273925" y="6064251"/>
              <a:ext cx="125413" cy="312738"/>
            </a:xfrm>
            <a:custGeom>
              <a:avLst/>
              <a:gdLst>
                <a:gd name="T0" fmla="*/ 38 w 53"/>
                <a:gd name="T1" fmla="*/ 132 h 132"/>
                <a:gd name="T2" fmla="*/ 15 w 53"/>
                <a:gd name="T3" fmla="*/ 132 h 132"/>
                <a:gd name="T4" fmla="*/ 0 w 53"/>
                <a:gd name="T5" fmla="*/ 116 h 132"/>
                <a:gd name="T6" fmla="*/ 0 w 53"/>
                <a:gd name="T7" fmla="*/ 16 h 132"/>
                <a:gd name="T8" fmla="*/ 15 w 53"/>
                <a:gd name="T9" fmla="*/ 0 h 132"/>
                <a:gd name="T10" fmla="*/ 38 w 53"/>
                <a:gd name="T11" fmla="*/ 0 h 132"/>
                <a:gd name="T12" fmla="*/ 53 w 53"/>
                <a:gd name="T13" fmla="*/ 16 h 132"/>
                <a:gd name="T14" fmla="*/ 53 w 53"/>
                <a:gd name="T15" fmla="*/ 116 h 132"/>
                <a:gd name="T16" fmla="*/ 38 w 53"/>
                <a:gd name="T17" fmla="*/ 132 h 132"/>
                <a:gd name="T18" fmla="*/ 15 w 53"/>
                <a:gd name="T19" fmla="*/ 8 h 132"/>
                <a:gd name="T20" fmla="*/ 8 w 53"/>
                <a:gd name="T21" fmla="*/ 16 h 132"/>
                <a:gd name="T22" fmla="*/ 8 w 53"/>
                <a:gd name="T23" fmla="*/ 116 h 132"/>
                <a:gd name="T24" fmla="*/ 15 w 53"/>
                <a:gd name="T25" fmla="*/ 124 h 132"/>
                <a:gd name="T26" fmla="*/ 38 w 53"/>
                <a:gd name="T27" fmla="*/ 124 h 132"/>
                <a:gd name="T28" fmla="*/ 45 w 53"/>
                <a:gd name="T29" fmla="*/ 116 h 132"/>
                <a:gd name="T30" fmla="*/ 45 w 53"/>
                <a:gd name="T31" fmla="*/ 16 h 132"/>
                <a:gd name="T32" fmla="*/ 38 w 53"/>
                <a:gd name="T33" fmla="*/ 8 h 132"/>
                <a:gd name="T34" fmla="*/ 15 w 53"/>
                <a:gd name="T35" fmla="*/ 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32">
                  <a:moveTo>
                    <a:pt x="38" y="132"/>
                  </a:moveTo>
                  <a:cubicBezTo>
                    <a:pt x="15" y="132"/>
                    <a:pt x="15" y="132"/>
                    <a:pt x="15" y="132"/>
                  </a:cubicBezTo>
                  <a:cubicBezTo>
                    <a:pt x="7" y="132"/>
                    <a:pt x="0" y="125"/>
                    <a:pt x="0" y="1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6" y="0"/>
                    <a:pt x="53" y="7"/>
                    <a:pt x="53" y="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25"/>
                    <a:pt x="46" y="132"/>
                    <a:pt x="38" y="132"/>
                  </a:cubicBezTo>
                  <a:close/>
                  <a:moveTo>
                    <a:pt x="15" y="8"/>
                  </a:moveTo>
                  <a:cubicBezTo>
                    <a:pt x="11" y="8"/>
                    <a:pt x="8" y="12"/>
                    <a:pt x="8" y="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0"/>
                    <a:pt x="11" y="124"/>
                    <a:pt x="15" y="124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42" y="124"/>
                    <a:pt x="45" y="120"/>
                    <a:pt x="45" y="1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2"/>
                    <a:pt x="42" y="8"/>
                    <a:pt x="38" y="8"/>
                  </a:cubicBezTo>
                  <a:lnTo>
                    <a:pt x="1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1" name="Freeform 223"/>
            <p:cNvSpPr>
              <a:spLocks noEditPoints="1"/>
            </p:cNvSpPr>
            <p:nvPr/>
          </p:nvSpPr>
          <p:spPr bwMode="auto">
            <a:xfrm>
              <a:off x="7405688" y="5930901"/>
              <a:ext cx="125413" cy="446088"/>
            </a:xfrm>
            <a:custGeom>
              <a:avLst/>
              <a:gdLst>
                <a:gd name="T0" fmla="*/ 38 w 53"/>
                <a:gd name="T1" fmla="*/ 188 h 188"/>
                <a:gd name="T2" fmla="*/ 15 w 53"/>
                <a:gd name="T3" fmla="*/ 188 h 188"/>
                <a:gd name="T4" fmla="*/ 0 w 53"/>
                <a:gd name="T5" fmla="*/ 172 h 188"/>
                <a:gd name="T6" fmla="*/ 0 w 53"/>
                <a:gd name="T7" fmla="*/ 15 h 188"/>
                <a:gd name="T8" fmla="*/ 15 w 53"/>
                <a:gd name="T9" fmla="*/ 0 h 188"/>
                <a:gd name="T10" fmla="*/ 38 w 53"/>
                <a:gd name="T11" fmla="*/ 0 h 188"/>
                <a:gd name="T12" fmla="*/ 53 w 53"/>
                <a:gd name="T13" fmla="*/ 15 h 188"/>
                <a:gd name="T14" fmla="*/ 53 w 53"/>
                <a:gd name="T15" fmla="*/ 172 h 188"/>
                <a:gd name="T16" fmla="*/ 38 w 53"/>
                <a:gd name="T17" fmla="*/ 188 h 188"/>
                <a:gd name="T18" fmla="*/ 15 w 53"/>
                <a:gd name="T19" fmla="*/ 8 h 188"/>
                <a:gd name="T20" fmla="*/ 8 w 53"/>
                <a:gd name="T21" fmla="*/ 15 h 188"/>
                <a:gd name="T22" fmla="*/ 8 w 53"/>
                <a:gd name="T23" fmla="*/ 172 h 188"/>
                <a:gd name="T24" fmla="*/ 15 w 53"/>
                <a:gd name="T25" fmla="*/ 180 h 188"/>
                <a:gd name="T26" fmla="*/ 38 w 53"/>
                <a:gd name="T27" fmla="*/ 180 h 188"/>
                <a:gd name="T28" fmla="*/ 45 w 53"/>
                <a:gd name="T29" fmla="*/ 172 h 188"/>
                <a:gd name="T30" fmla="*/ 45 w 53"/>
                <a:gd name="T31" fmla="*/ 15 h 188"/>
                <a:gd name="T32" fmla="*/ 38 w 53"/>
                <a:gd name="T33" fmla="*/ 8 h 188"/>
                <a:gd name="T34" fmla="*/ 15 w 53"/>
                <a:gd name="T35" fmla="*/ 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8">
                  <a:moveTo>
                    <a:pt x="38" y="188"/>
                  </a:moveTo>
                  <a:cubicBezTo>
                    <a:pt x="15" y="188"/>
                    <a:pt x="15" y="188"/>
                    <a:pt x="15" y="188"/>
                  </a:cubicBezTo>
                  <a:cubicBezTo>
                    <a:pt x="7" y="188"/>
                    <a:pt x="0" y="181"/>
                    <a:pt x="0" y="17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6" y="0"/>
                    <a:pt x="53" y="7"/>
                    <a:pt x="53" y="15"/>
                  </a:cubicBezTo>
                  <a:cubicBezTo>
                    <a:pt x="53" y="172"/>
                    <a:pt x="53" y="172"/>
                    <a:pt x="53" y="172"/>
                  </a:cubicBezTo>
                  <a:cubicBezTo>
                    <a:pt x="53" y="181"/>
                    <a:pt x="46" y="188"/>
                    <a:pt x="38" y="188"/>
                  </a:cubicBezTo>
                  <a:close/>
                  <a:moveTo>
                    <a:pt x="15" y="8"/>
                  </a:moveTo>
                  <a:cubicBezTo>
                    <a:pt x="11" y="8"/>
                    <a:pt x="8" y="12"/>
                    <a:pt x="8" y="15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6"/>
                    <a:pt x="11" y="180"/>
                    <a:pt x="15" y="180"/>
                  </a:cubicBezTo>
                  <a:cubicBezTo>
                    <a:pt x="38" y="180"/>
                    <a:pt x="38" y="180"/>
                    <a:pt x="38" y="180"/>
                  </a:cubicBezTo>
                  <a:cubicBezTo>
                    <a:pt x="42" y="180"/>
                    <a:pt x="45" y="176"/>
                    <a:pt x="45" y="172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2"/>
                    <a:pt x="42" y="8"/>
                    <a:pt x="38" y="8"/>
                  </a:cubicBezTo>
                  <a:lnTo>
                    <a:pt x="1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2" name="Freeform 224"/>
            <p:cNvSpPr>
              <a:spLocks noEditPoints="1"/>
            </p:cNvSpPr>
            <p:nvPr/>
          </p:nvSpPr>
          <p:spPr bwMode="auto">
            <a:xfrm>
              <a:off x="7539038" y="6145213"/>
              <a:ext cx="125413" cy="231775"/>
            </a:xfrm>
            <a:custGeom>
              <a:avLst/>
              <a:gdLst>
                <a:gd name="T0" fmla="*/ 38 w 53"/>
                <a:gd name="T1" fmla="*/ 98 h 98"/>
                <a:gd name="T2" fmla="*/ 15 w 53"/>
                <a:gd name="T3" fmla="*/ 98 h 98"/>
                <a:gd name="T4" fmla="*/ 0 w 53"/>
                <a:gd name="T5" fmla="*/ 82 h 98"/>
                <a:gd name="T6" fmla="*/ 0 w 53"/>
                <a:gd name="T7" fmla="*/ 15 h 98"/>
                <a:gd name="T8" fmla="*/ 15 w 53"/>
                <a:gd name="T9" fmla="*/ 0 h 98"/>
                <a:gd name="T10" fmla="*/ 38 w 53"/>
                <a:gd name="T11" fmla="*/ 0 h 98"/>
                <a:gd name="T12" fmla="*/ 53 w 53"/>
                <a:gd name="T13" fmla="*/ 15 h 98"/>
                <a:gd name="T14" fmla="*/ 53 w 53"/>
                <a:gd name="T15" fmla="*/ 82 h 98"/>
                <a:gd name="T16" fmla="*/ 38 w 53"/>
                <a:gd name="T17" fmla="*/ 98 h 98"/>
                <a:gd name="T18" fmla="*/ 15 w 53"/>
                <a:gd name="T19" fmla="*/ 8 h 98"/>
                <a:gd name="T20" fmla="*/ 8 w 53"/>
                <a:gd name="T21" fmla="*/ 15 h 98"/>
                <a:gd name="T22" fmla="*/ 8 w 53"/>
                <a:gd name="T23" fmla="*/ 82 h 98"/>
                <a:gd name="T24" fmla="*/ 15 w 53"/>
                <a:gd name="T25" fmla="*/ 90 h 98"/>
                <a:gd name="T26" fmla="*/ 38 w 53"/>
                <a:gd name="T27" fmla="*/ 90 h 98"/>
                <a:gd name="T28" fmla="*/ 45 w 53"/>
                <a:gd name="T29" fmla="*/ 82 h 98"/>
                <a:gd name="T30" fmla="*/ 45 w 53"/>
                <a:gd name="T31" fmla="*/ 15 h 98"/>
                <a:gd name="T32" fmla="*/ 38 w 53"/>
                <a:gd name="T33" fmla="*/ 8 h 98"/>
                <a:gd name="T34" fmla="*/ 15 w 53"/>
                <a:gd name="T35" fmla="*/ 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98">
                  <a:moveTo>
                    <a:pt x="38" y="98"/>
                  </a:moveTo>
                  <a:cubicBezTo>
                    <a:pt x="15" y="98"/>
                    <a:pt x="15" y="98"/>
                    <a:pt x="15" y="98"/>
                  </a:cubicBezTo>
                  <a:cubicBezTo>
                    <a:pt x="7" y="98"/>
                    <a:pt x="0" y="91"/>
                    <a:pt x="0" y="8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6" y="0"/>
                    <a:pt x="53" y="7"/>
                    <a:pt x="53" y="15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91"/>
                    <a:pt x="46" y="98"/>
                    <a:pt x="38" y="98"/>
                  </a:cubicBezTo>
                  <a:close/>
                  <a:moveTo>
                    <a:pt x="15" y="8"/>
                  </a:moveTo>
                  <a:cubicBezTo>
                    <a:pt x="12" y="8"/>
                    <a:pt x="8" y="11"/>
                    <a:pt x="8" y="15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6"/>
                    <a:pt x="12" y="90"/>
                    <a:pt x="15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42" y="90"/>
                    <a:pt x="45" y="86"/>
                    <a:pt x="45" y="82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1"/>
                    <a:pt x="42" y="8"/>
                    <a:pt x="38" y="8"/>
                  </a:cubicBezTo>
                  <a:lnTo>
                    <a:pt x="1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483" name="Freeform 225"/>
          <p:cNvSpPr>
            <a:spLocks noEditPoints="1"/>
          </p:cNvSpPr>
          <p:nvPr/>
        </p:nvSpPr>
        <p:spPr bwMode="auto">
          <a:xfrm>
            <a:off x="695495" y="5466533"/>
            <a:ext cx="327996" cy="330382"/>
          </a:xfrm>
          <a:custGeom>
            <a:avLst/>
            <a:gdLst>
              <a:gd name="T0" fmla="*/ 130 w 184"/>
              <a:gd name="T1" fmla="*/ 185 h 185"/>
              <a:gd name="T2" fmla="*/ 54 w 184"/>
              <a:gd name="T3" fmla="*/ 185 h 185"/>
              <a:gd name="T4" fmla="*/ 39 w 184"/>
              <a:gd name="T5" fmla="*/ 170 h 185"/>
              <a:gd name="T6" fmla="*/ 39 w 184"/>
              <a:gd name="T7" fmla="*/ 104 h 185"/>
              <a:gd name="T8" fmla="*/ 16 w 184"/>
              <a:gd name="T9" fmla="*/ 104 h 185"/>
              <a:gd name="T10" fmla="*/ 2 w 184"/>
              <a:gd name="T11" fmla="*/ 95 h 185"/>
              <a:gd name="T12" fmla="*/ 5 w 184"/>
              <a:gd name="T13" fmla="*/ 79 h 185"/>
              <a:gd name="T14" fmla="*/ 81 w 184"/>
              <a:gd name="T15" fmla="*/ 5 h 185"/>
              <a:gd name="T16" fmla="*/ 92 w 184"/>
              <a:gd name="T17" fmla="*/ 0 h 185"/>
              <a:gd name="T18" fmla="*/ 103 w 184"/>
              <a:gd name="T19" fmla="*/ 5 h 185"/>
              <a:gd name="T20" fmla="*/ 178 w 184"/>
              <a:gd name="T21" fmla="*/ 79 h 185"/>
              <a:gd name="T22" fmla="*/ 181 w 184"/>
              <a:gd name="T23" fmla="*/ 95 h 185"/>
              <a:gd name="T24" fmla="*/ 168 w 184"/>
              <a:gd name="T25" fmla="*/ 104 h 185"/>
              <a:gd name="T26" fmla="*/ 145 w 184"/>
              <a:gd name="T27" fmla="*/ 104 h 185"/>
              <a:gd name="T28" fmla="*/ 145 w 184"/>
              <a:gd name="T29" fmla="*/ 170 h 185"/>
              <a:gd name="T30" fmla="*/ 130 w 184"/>
              <a:gd name="T31" fmla="*/ 185 h 185"/>
              <a:gd name="T32" fmla="*/ 92 w 184"/>
              <a:gd name="T33" fmla="*/ 8 h 185"/>
              <a:gd name="T34" fmla="*/ 87 w 184"/>
              <a:gd name="T35" fmla="*/ 10 h 185"/>
              <a:gd name="T36" fmla="*/ 11 w 184"/>
              <a:gd name="T37" fmla="*/ 84 h 185"/>
              <a:gd name="T38" fmla="*/ 9 w 184"/>
              <a:gd name="T39" fmla="*/ 92 h 185"/>
              <a:gd name="T40" fmla="*/ 16 w 184"/>
              <a:gd name="T41" fmla="*/ 96 h 185"/>
              <a:gd name="T42" fmla="*/ 47 w 184"/>
              <a:gd name="T43" fmla="*/ 96 h 185"/>
              <a:gd name="T44" fmla="*/ 47 w 184"/>
              <a:gd name="T45" fmla="*/ 170 h 185"/>
              <a:gd name="T46" fmla="*/ 54 w 184"/>
              <a:gd name="T47" fmla="*/ 177 h 185"/>
              <a:gd name="T48" fmla="*/ 130 w 184"/>
              <a:gd name="T49" fmla="*/ 177 h 185"/>
              <a:gd name="T50" fmla="*/ 137 w 184"/>
              <a:gd name="T51" fmla="*/ 170 h 185"/>
              <a:gd name="T52" fmla="*/ 137 w 184"/>
              <a:gd name="T53" fmla="*/ 96 h 185"/>
              <a:gd name="T54" fmla="*/ 168 w 184"/>
              <a:gd name="T55" fmla="*/ 96 h 185"/>
              <a:gd name="T56" fmla="*/ 174 w 184"/>
              <a:gd name="T57" fmla="*/ 92 h 185"/>
              <a:gd name="T58" fmla="*/ 173 w 184"/>
              <a:gd name="T59" fmla="*/ 84 h 185"/>
              <a:gd name="T60" fmla="*/ 97 w 184"/>
              <a:gd name="T61" fmla="*/ 10 h 185"/>
              <a:gd name="T62" fmla="*/ 92 w 184"/>
              <a:gd name="T63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4" h="185">
                <a:moveTo>
                  <a:pt x="130" y="185"/>
                </a:moveTo>
                <a:cubicBezTo>
                  <a:pt x="54" y="185"/>
                  <a:pt x="54" y="185"/>
                  <a:pt x="54" y="185"/>
                </a:cubicBezTo>
                <a:cubicBezTo>
                  <a:pt x="45" y="185"/>
                  <a:pt x="39" y="179"/>
                  <a:pt x="39" y="170"/>
                </a:cubicBezTo>
                <a:cubicBezTo>
                  <a:pt x="39" y="104"/>
                  <a:pt x="39" y="104"/>
                  <a:pt x="39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0" y="104"/>
                  <a:pt x="4" y="100"/>
                  <a:pt x="2" y="95"/>
                </a:cubicBezTo>
                <a:cubicBezTo>
                  <a:pt x="0" y="89"/>
                  <a:pt x="1" y="83"/>
                  <a:pt x="5" y="79"/>
                </a:cubicBezTo>
                <a:cubicBezTo>
                  <a:pt x="81" y="5"/>
                  <a:pt x="81" y="5"/>
                  <a:pt x="81" y="5"/>
                </a:cubicBezTo>
                <a:cubicBezTo>
                  <a:pt x="84" y="2"/>
                  <a:pt x="88" y="0"/>
                  <a:pt x="92" y="0"/>
                </a:cubicBezTo>
                <a:cubicBezTo>
                  <a:pt x="96" y="0"/>
                  <a:pt x="100" y="2"/>
                  <a:pt x="103" y="5"/>
                </a:cubicBezTo>
                <a:cubicBezTo>
                  <a:pt x="178" y="79"/>
                  <a:pt x="178" y="79"/>
                  <a:pt x="178" y="79"/>
                </a:cubicBezTo>
                <a:cubicBezTo>
                  <a:pt x="183" y="83"/>
                  <a:pt x="184" y="89"/>
                  <a:pt x="181" y="95"/>
                </a:cubicBezTo>
                <a:cubicBezTo>
                  <a:pt x="179" y="100"/>
                  <a:pt x="174" y="104"/>
                  <a:pt x="168" y="104"/>
                </a:cubicBezTo>
                <a:cubicBezTo>
                  <a:pt x="145" y="104"/>
                  <a:pt x="145" y="104"/>
                  <a:pt x="145" y="104"/>
                </a:cubicBezTo>
                <a:cubicBezTo>
                  <a:pt x="145" y="170"/>
                  <a:pt x="145" y="170"/>
                  <a:pt x="145" y="170"/>
                </a:cubicBezTo>
                <a:cubicBezTo>
                  <a:pt x="145" y="179"/>
                  <a:pt x="138" y="185"/>
                  <a:pt x="130" y="185"/>
                </a:cubicBezTo>
                <a:close/>
                <a:moveTo>
                  <a:pt x="92" y="8"/>
                </a:moveTo>
                <a:cubicBezTo>
                  <a:pt x="90" y="8"/>
                  <a:pt x="88" y="9"/>
                  <a:pt x="87" y="10"/>
                </a:cubicBezTo>
                <a:cubicBezTo>
                  <a:pt x="11" y="84"/>
                  <a:pt x="11" y="84"/>
                  <a:pt x="11" y="84"/>
                </a:cubicBezTo>
                <a:cubicBezTo>
                  <a:pt x="9" y="86"/>
                  <a:pt x="8" y="89"/>
                  <a:pt x="9" y="92"/>
                </a:cubicBezTo>
                <a:cubicBezTo>
                  <a:pt x="10" y="94"/>
                  <a:pt x="13" y="96"/>
                  <a:pt x="16" y="96"/>
                </a:cubicBezTo>
                <a:cubicBezTo>
                  <a:pt x="47" y="96"/>
                  <a:pt x="47" y="96"/>
                  <a:pt x="47" y="96"/>
                </a:cubicBezTo>
                <a:cubicBezTo>
                  <a:pt x="47" y="170"/>
                  <a:pt x="47" y="170"/>
                  <a:pt x="47" y="170"/>
                </a:cubicBezTo>
                <a:cubicBezTo>
                  <a:pt x="47" y="174"/>
                  <a:pt x="50" y="177"/>
                  <a:pt x="54" y="177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3" y="177"/>
                  <a:pt x="137" y="174"/>
                  <a:pt x="137" y="170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70" y="96"/>
                  <a:pt x="173" y="94"/>
                  <a:pt x="174" y="92"/>
                </a:cubicBezTo>
                <a:cubicBezTo>
                  <a:pt x="175" y="89"/>
                  <a:pt x="175" y="86"/>
                  <a:pt x="173" y="84"/>
                </a:cubicBezTo>
                <a:cubicBezTo>
                  <a:pt x="97" y="10"/>
                  <a:pt x="97" y="10"/>
                  <a:pt x="97" y="10"/>
                </a:cubicBezTo>
                <a:cubicBezTo>
                  <a:pt x="95" y="9"/>
                  <a:pt x="94" y="8"/>
                  <a:pt x="92" y="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23231</TotalTime>
  <Words>236</Words>
  <Application>Microsoft Office PowerPoint</Application>
  <PresentationFormat>全屏显示(4:3)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2018-05-22T08:38:02Z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